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62" r:id="rId5"/>
    <p:sldId id="263" r:id="rId6"/>
    <p:sldId id="257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D8FC78-FC20-4B67-B5F9-AC7426D60B2E}" v="8" dt="2019-02-24T23:24:01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ella shekedin" userId="e06d78627caa3318" providerId="LiveId" clId="{B2D8FC78-FC20-4B67-B5F9-AC7426D60B2E}"/>
    <pc:docChg chg="custSel modSld">
      <pc:chgData name="Abdella shekedin" userId="e06d78627caa3318" providerId="LiveId" clId="{B2D8FC78-FC20-4B67-B5F9-AC7426D60B2E}" dt="2019-02-24T23:23:47.345" v="374" actId="27636"/>
      <pc:docMkLst>
        <pc:docMk/>
      </pc:docMkLst>
      <pc:sldChg chg="modSp">
        <pc:chgData name="Abdella shekedin" userId="e06d78627caa3318" providerId="LiveId" clId="{B2D8FC78-FC20-4B67-B5F9-AC7426D60B2E}" dt="2019-02-24T23:01:15.986" v="371" actId="20577"/>
        <pc:sldMkLst>
          <pc:docMk/>
          <pc:sldMk cId="167578379" sldId="260"/>
        </pc:sldMkLst>
        <pc:spChg chg="mod">
          <ac:chgData name="Abdella shekedin" userId="e06d78627caa3318" providerId="LiveId" clId="{B2D8FC78-FC20-4B67-B5F9-AC7426D60B2E}" dt="2019-02-24T23:01:15.986" v="371" actId="20577"/>
          <ac:spMkLst>
            <pc:docMk/>
            <pc:sldMk cId="167578379" sldId="260"/>
            <ac:spMk id="3" creationId="{AC3896CB-82EC-4792-ADAF-FF4B9C91BF97}"/>
          </ac:spMkLst>
        </pc:spChg>
      </pc:sldChg>
      <pc:sldChg chg="modSp">
        <pc:chgData name="Abdella shekedin" userId="e06d78627caa3318" providerId="LiveId" clId="{B2D8FC78-FC20-4B67-B5F9-AC7426D60B2E}" dt="2019-02-24T23:23:47.345" v="374" actId="27636"/>
        <pc:sldMkLst>
          <pc:docMk/>
          <pc:sldMk cId="1008349033" sldId="262"/>
        </pc:sldMkLst>
        <pc:spChg chg="mod">
          <ac:chgData name="Abdella shekedin" userId="e06d78627caa3318" providerId="LiveId" clId="{B2D8FC78-FC20-4B67-B5F9-AC7426D60B2E}" dt="2019-02-24T23:23:47.345" v="374" actId="27636"/>
          <ac:spMkLst>
            <pc:docMk/>
            <pc:sldMk cId="1008349033" sldId="262"/>
            <ac:spMk id="3" creationId="{A24E2F8F-F403-426E-ACA6-AEB23E7731C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D4637-90CD-4962-BC16-8F4F31CA21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724A2F-E93A-4D7E-81B9-5B799D0F41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DDC41-F8E6-42E5-A241-36D8E2B9F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B4FA7-ABC4-4BCA-8E9F-18C1E004B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7AD5B-BFCD-4470-B5BE-E36830DA1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589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54DF6-3DD3-43A6-A256-94263B136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06C02-D9B2-4D5C-965B-50C0F15CB1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6909E5-B065-432D-94FF-C3CD22847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44210-1DE4-4802-B575-56D0F4463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63E3B-822E-4358-842F-5445A54D8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313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4F3DC-774A-4B09-BAD1-637651671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17F84-BE93-44F7-98C4-BF2740B8D6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145FFA-BF3B-4148-912D-31118A40B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EDD211-3388-4AD9-A56D-2766AADD7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BF9BA-95F9-4031-AC39-ED105B5A9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172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03722-50F3-416F-9E99-B7B8D36E1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E8D34-51DB-4700-8B75-737F069F95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01EDF-8696-4BA5-A2D0-07E962A1D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06BB3A-6A28-4556-B4C2-50E4BF04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4C75CB-A619-4A49-ADC8-33B16B020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F18CA3-B62A-46DC-BE81-84ADD51C7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5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15ACB-05CE-4172-90E0-6E8CF0AC3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964161-8E79-40F2-8039-BE284FC08F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EE2EE6-A4F8-46E6-A370-67AF0DD25D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BAC27E-76BB-4E05-92F4-BF1A5D1951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DC99E2-9122-43CB-9AE3-BF9D43432A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46F59E-FE75-477B-8737-1AB86051A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55C5E9-E266-4377-8AB0-0482563BB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3BE60E-DA16-4E52-9129-30D64AB5F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93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5904D-0182-4B36-B8FD-172891D5E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FF58E8-5EF2-40D7-9819-44276F8D9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61D57D-0336-40E5-A8D7-78739DF01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B11C2A-37C7-459F-80AC-64C51FD32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423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558241-C698-484C-9AD6-6453D338D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FAA522-7744-43C9-90E5-0512420D8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BBEC48-F87A-436C-897D-2EE8CCB91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595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CD494-2E8F-4A28-9FB3-5B16DFB04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808C0-50A4-4971-AF08-5A35FC16D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3E0676-891D-4BF2-A974-C46E518ED5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2C34DF-2E6A-4619-BEBE-541616E68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713AC-B582-404F-804D-1E7E9379F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AEB8E-1B94-45F8-A848-EEEE06DF8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986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3CFD-C9EF-4523-8483-1D757B375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9701FA-2B24-49AE-A608-00881F0033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865C10-024F-4D4E-9FB0-B38FA5086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B77D7-E1F5-4274-AD7D-2D5F4AD41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BC650-9BAD-420A-90C0-E2955F275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7764F-65FF-4317-B899-41CFD1E5D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304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F787F-B97A-485A-B3D0-F56B3939B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77CD10-45B0-45F5-9019-AB9064C91C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7C478-1316-4EA5-84FB-7915F330E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48994-4C52-4659-B224-23C43E275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C3178D-8619-42C2-88B1-4FB06DA80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64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BFF8EB-7870-4190-9C04-BDBE1D9524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2291BB-DA84-408B-A738-31172E367C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BE3A5-4303-479D-B386-B1A7F0C41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D80F2-FC07-4FD1-B1AF-F39AA850C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AE77A-6F20-45A4-86F3-3CF38CF6F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552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DB69D2-B1CB-4E12-BBD0-7FD5DF29D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23574-F720-4F5B-8ED2-FE0D79FBEC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A563B-281C-4004-9DA8-BA9BFD5924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3F006A-DD69-44A4-A862-0CC8558945AA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5C21C4-10DB-497F-B9DB-2FB0C78292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87BB3-C568-471D-A117-0915A877F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CE5D5-1382-4326-A3B7-A6656F52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845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legal-right-to-work-in-the-uk" TargetMode="External"/><Relationship Id="rId7" Type="http://schemas.openxmlformats.org/officeDocument/2006/relationships/hyperlink" Target="https://www.gov.uk/workplace-pensions-employers" TargetMode="External"/><Relationship Id="rId2" Type="http://schemas.openxmlformats.org/officeDocument/2006/relationships/hyperlink" Target="https://www.gov.uk/national-minimum-wa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employment-contracts-and-conditions/written-statement-of-employment-particulars" TargetMode="External"/><Relationship Id="rId5" Type="http://schemas.openxmlformats.org/officeDocument/2006/relationships/hyperlink" Target="https://www.gov.uk/employers-liability-insurance" TargetMode="External"/><Relationship Id="rId4" Type="http://schemas.openxmlformats.org/officeDocument/2006/relationships/hyperlink" Target="https://www.gov.uk/disclosure-barring-service-chec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oydsbank.com/business/retail-business/business-loans/fixed-rate-business.asp" TargetMode="External"/><Relationship Id="rId2" Type="http://schemas.openxmlformats.org/officeDocument/2006/relationships/hyperlink" Target="https://www.moneysupermarket.com/travel-mone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ernunion.com/gb/en/hom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D8E08-B3BB-484A-9D4F-C798A9FC2D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I TRAVEL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 MONEY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FE9E93-EC83-4F22-B65A-155647E3BF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1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A57E0-68AF-4DB6-A003-5826BED07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2BC20-45A3-4F56-9BB1-344C0DDD3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are planning to starting a business we should use our several sources of finance in terms of the rent of the property and the items like computers and gods and employers etc.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120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59D2-0202-42F3-A661-F3A91ACB7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Main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F2DD3-5EAE-42CC-B561-EEE71B89E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Me and the group will invest 20,000 each of as all to gather 100,000 from our saving the reason why invest  we need to avoid the 9.8% interest of the bank like Lloyds banks 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Future investors or on the early stage it helps as for </a:t>
            </a:r>
            <a:r>
              <a:rPr lang="en-US" dirty="0"/>
              <a:t>a long term commitment to the business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We will keep option to consider and take out bank loans  for future expansion.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Business Grants for SMEs the most grants don’t have to be repaid and this will be helpful for as in the beginning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We Do not borrow more than we  can afford we need the best start 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66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7344-5830-44DE-A53E-6FE6F3E30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E2F8F-F403-426E-ACA6-AEB23E773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We are five partners we are all skilled in the our respective fields.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We have a developed strong links and relationships with the airlines and hotels in the our destinations as well as on our local community and this is will be advantage for as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IT is a key of our business  , we need to know our strengths and weakness as well.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If we planning to employee staff in the future, we need to know Gov.uk guidance 7 legal things 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National Minimum Wage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</a:rPr>
              <a:t>, 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legal right to work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</a:rPr>
              <a:t>,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DBS check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</a:rPr>
              <a:t>,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employers’ liability insurance</a:t>
            </a:r>
            <a:r>
              <a:rPr lang="en-US" altLang="en-US" sz="1800" dirty="0">
                <a:solidFill>
                  <a:prstClr val="black"/>
                </a:solidFill>
                <a:latin typeface="&amp;quot"/>
              </a:rPr>
              <a:t> , 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statement of employment</a:t>
            </a:r>
            <a:r>
              <a:rPr lang="en-US" altLang="en-US" sz="1800" dirty="0">
                <a:solidFill>
                  <a:prstClr val="black"/>
                </a:solidFill>
                <a:latin typeface="&amp;quot"/>
              </a:rPr>
              <a:t> , (HMRC) ,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altLang="en-US" sz="1800" u="sng" dirty="0" err="1">
                <a:solidFill>
                  <a:prstClr val="black"/>
                </a:solidFill>
                <a:latin typeface="&amp;quo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enrol</a:t>
            </a:r>
            <a:r>
              <a:rPr lang="en-US" altLang="en-US" sz="1800" u="sng" dirty="0">
                <a:solidFill>
                  <a:prstClr val="black"/>
                </a:solidFill>
                <a:latin typeface="&amp;quo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your staff</a:t>
            </a:r>
            <a:r>
              <a:rPr lang="en-US" altLang="en-US" sz="1800" dirty="0">
                <a:solidFill>
                  <a:prstClr val="black"/>
                </a:solidFill>
                <a:latin typeface="&amp;quot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Klaas, B. S. et al. (2005) ‘HR in the small business enterprise: Assessing the impact of PEO utilization’, Human Resource Management, 44(4), pp. 433–448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349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1EA3B-5B4B-40E4-B737-85A50CEAF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784" y="365125"/>
            <a:ext cx="10064015" cy="1325563"/>
          </a:xfrm>
        </p:spPr>
        <p:txBody>
          <a:bodyPr/>
          <a:lstStyle/>
          <a:p>
            <a:r>
              <a:rPr lang="en-US" dirty="0"/>
              <a:t>Live rates at march 06, 2019 10:05 am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807F51-9D83-4766-A5A2-78EC31F5CD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1" y="1334163"/>
            <a:ext cx="10064015" cy="4124532"/>
          </a:xfrm>
        </p:spPr>
      </p:pic>
    </p:spTree>
    <p:extLst>
      <p:ext uri="{BB962C8B-B14F-4D97-AF65-F5344CB8AC3E}">
        <p14:creationId xmlns:p14="http://schemas.microsoft.com/office/powerpoint/2010/main" val="1149407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30EDE-014D-488E-A87D-4D2F572F1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MONEY TRANSFER AND EXCHANGE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76EBD-EA62-4E82-86C0-8B135D73A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TRANSFER YOUR MONEY FROM UK TO ALL OVER THE WORLD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EXCHANGE YOUR CURRANCY GBP/EUR; GBP/USD; GBP/AUD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WE ARE THE BEST FROM THE OTHER TRY AS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THE MORE YOU TRANSFER THE MORE DICOUNT YOU GOT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APP SERVICE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414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A3131-F076-4357-AE92-1D7016091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896CB-82EC-4792-ADAF-FF4B9C91BF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2"/>
              </a:rPr>
              <a:t>https://www.moneysupermarket.com/travel-money/</a:t>
            </a:r>
            <a:r>
              <a:rPr lang="en-GB" dirty="0"/>
              <a:t>  [ACCESS 20/02/2019]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3"/>
              </a:rPr>
              <a:t>https://www.lloydsbank.com/business/retail-business/business-loans/fixed-rate-business.asp</a:t>
            </a:r>
            <a:r>
              <a:rPr lang="en-GB" dirty="0"/>
              <a:t> [access 18/02/2018]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Allan, W. (1990) ‘LLOYDS BANK ANNUAL REVIEW CHANGING EXCHANGE RATE SYSTEMS (Book Review)’, Economic Affairs, 10(4), p. 41. (Accessed: 20 February 2019).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4"/>
              </a:rPr>
              <a:t>https://www.westernunion.com/gb/en/home.html</a:t>
            </a:r>
            <a:r>
              <a:rPr lang="en-GB" dirty="0"/>
              <a:t>  [16/02/2019]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83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4996</TotalTime>
  <Words>446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&amp;quot</vt:lpstr>
      <vt:lpstr>Arial</vt:lpstr>
      <vt:lpstr>Calibri</vt:lpstr>
      <vt:lpstr>Calibri Light</vt:lpstr>
      <vt:lpstr>Myriad Pro</vt:lpstr>
      <vt:lpstr>Wingdings</vt:lpstr>
      <vt:lpstr>Office Theme</vt:lpstr>
      <vt:lpstr>I TRAVEL I MONEY</vt:lpstr>
      <vt:lpstr>Financial  </vt:lpstr>
      <vt:lpstr>Main Sources</vt:lpstr>
      <vt:lpstr>HR</vt:lpstr>
      <vt:lpstr>Live rates at march 06, 2019 10:05 am</vt:lpstr>
      <vt:lpstr>MONEY TRANSFER AND EXCHANGE </vt:lpstr>
      <vt:lpstr> 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 TRAVEL I MONEY</dc:title>
  <dc:creator>Abdella shekedin</dc:creator>
  <cp:lastModifiedBy>Abdella shekedin</cp:lastModifiedBy>
  <cp:revision>19</cp:revision>
  <dcterms:created xsi:type="dcterms:W3CDTF">2019-02-21T10:48:43Z</dcterms:created>
  <dcterms:modified xsi:type="dcterms:W3CDTF">2019-02-24T23:24:10Z</dcterms:modified>
</cp:coreProperties>
</file>