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30"/>
  </p:notesMasterIdLst>
  <p:handoutMasterIdLst>
    <p:handoutMasterId r:id="rId31"/>
  </p:handoutMasterIdLst>
  <p:sldIdLst>
    <p:sldId id="979" r:id="rId2"/>
    <p:sldId id="1012" r:id="rId3"/>
    <p:sldId id="1053" r:id="rId4"/>
    <p:sldId id="1055" r:id="rId5"/>
    <p:sldId id="1013" r:id="rId6"/>
    <p:sldId id="1050" r:id="rId7"/>
    <p:sldId id="1014" r:id="rId8"/>
    <p:sldId id="1052" r:id="rId9"/>
    <p:sldId id="1071" r:id="rId10"/>
    <p:sldId id="1051" r:id="rId11"/>
    <p:sldId id="1016" r:id="rId12"/>
    <p:sldId id="1054" r:id="rId13"/>
    <p:sldId id="1018" r:id="rId14"/>
    <p:sldId id="1056" r:id="rId15"/>
    <p:sldId id="1067" r:id="rId16"/>
    <p:sldId id="1057" r:id="rId17"/>
    <p:sldId id="1058" r:id="rId18"/>
    <p:sldId id="1059" r:id="rId19"/>
    <p:sldId id="1060" r:id="rId20"/>
    <p:sldId id="1061" r:id="rId21"/>
    <p:sldId id="1062" r:id="rId22"/>
    <p:sldId id="1063" r:id="rId23"/>
    <p:sldId id="1064" r:id="rId24"/>
    <p:sldId id="1065" r:id="rId25"/>
    <p:sldId id="1066" r:id="rId26"/>
    <p:sldId id="1068" r:id="rId27"/>
    <p:sldId id="1070" r:id="rId28"/>
    <p:sldId id="1048" r:id="rId2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09"/>
    <p:restoredTop sz="60832" autoAdjust="0"/>
  </p:normalViewPr>
  <p:slideViewPr>
    <p:cSldViewPr snapToObjects="1">
      <p:cViewPr varScale="1">
        <p:scale>
          <a:sx n="64" d="100"/>
          <a:sy n="64" d="100"/>
        </p:scale>
        <p:origin x="2976" y="168"/>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29AB4E-9F8B-E14B-87AD-AB1ABAE2C146}" type="doc">
      <dgm:prSet loTypeId="urn:microsoft.com/office/officeart/2005/8/layout/cycle7" loCatId="" qsTypeId="urn:microsoft.com/office/officeart/2005/8/quickstyle/simple1" qsCatId="simple" csTypeId="urn:microsoft.com/office/officeart/2005/8/colors/colorful2" csCatId="colorful" phldr="1"/>
      <dgm:spPr/>
      <dgm:t>
        <a:bodyPr/>
        <a:lstStyle/>
        <a:p>
          <a:endParaRPr lang="en-GB"/>
        </a:p>
      </dgm:t>
    </dgm:pt>
    <dgm:pt modelId="{AB5A52FD-A123-7549-8198-A44D582B2E03}">
      <dgm:prSet phldrT="[Text]"/>
      <dgm:spPr/>
      <dgm:t>
        <a:bodyPr/>
        <a:lstStyle/>
        <a:p>
          <a:pPr rtl="0"/>
          <a:r>
            <a:rPr lang="en-GB" dirty="0"/>
            <a:t>Sender</a:t>
          </a:r>
        </a:p>
      </dgm:t>
    </dgm:pt>
    <dgm:pt modelId="{4340D4C4-3260-D443-A64F-36E8B4D5D2FB}" type="parTrans" cxnId="{0B0DDDF2-2AD8-964C-8F7C-1B106B4C321D}">
      <dgm:prSet/>
      <dgm:spPr/>
      <dgm:t>
        <a:bodyPr/>
        <a:lstStyle/>
        <a:p>
          <a:endParaRPr lang="en-GB"/>
        </a:p>
      </dgm:t>
    </dgm:pt>
    <dgm:pt modelId="{885075BE-1248-7049-8008-0005F07886A3}" type="sibTrans" cxnId="{0B0DDDF2-2AD8-964C-8F7C-1B106B4C321D}">
      <dgm:prSet/>
      <dgm:spPr/>
      <dgm:t>
        <a:bodyPr/>
        <a:lstStyle/>
        <a:p>
          <a:endParaRPr lang="en-GB"/>
        </a:p>
      </dgm:t>
    </dgm:pt>
    <dgm:pt modelId="{8600F54B-6337-BB48-AA3A-747EB1FE6D7F}">
      <dgm:prSet phldrT="[Text]"/>
      <dgm:spPr/>
      <dgm:t>
        <a:bodyPr/>
        <a:lstStyle/>
        <a:p>
          <a:pPr rtl="0"/>
          <a:r>
            <a:rPr lang="en-GB" dirty="0"/>
            <a:t>Response</a:t>
          </a:r>
        </a:p>
      </dgm:t>
    </dgm:pt>
    <dgm:pt modelId="{E34F08EE-7993-F647-A774-E637E060E29F}" type="parTrans" cxnId="{49B55245-5A12-EF4B-B20D-B253E45F26F6}">
      <dgm:prSet/>
      <dgm:spPr/>
      <dgm:t>
        <a:bodyPr/>
        <a:lstStyle/>
        <a:p>
          <a:endParaRPr lang="en-GB"/>
        </a:p>
      </dgm:t>
    </dgm:pt>
    <dgm:pt modelId="{A38AFAE3-83DC-CE4E-AADF-CEC066C7EE97}" type="sibTrans" cxnId="{49B55245-5A12-EF4B-B20D-B253E45F26F6}">
      <dgm:prSet/>
      <dgm:spPr/>
      <dgm:t>
        <a:bodyPr/>
        <a:lstStyle/>
        <a:p>
          <a:endParaRPr lang="en-GB"/>
        </a:p>
      </dgm:t>
    </dgm:pt>
    <dgm:pt modelId="{94B70A22-8367-0043-829D-1D967A294E58}">
      <dgm:prSet phldrT="[Text]"/>
      <dgm:spPr/>
      <dgm:t>
        <a:bodyPr/>
        <a:lstStyle/>
        <a:p>
          <a:pPr rtl="0"/>
          <a:r>
            <a:rPr lang="en-GB" dirty="0"/>
            <a:t>Feedback</a:t>
          </a:r>
        </a:p>
      </dgm:t>
    </dgm:pt>
    <dgm:pt modelId="{6F337211-1BB5-2646-9157-EC79E0EF403B}" type="parTrans" cxnId="{1159DA90-508E-6540-8212-7C3FFF092E90}">
      <dgm:prSet/>
      <dgm:spPr/>
      <dgm:t>
        <a:bodyPr/>
        <a:lstStyle/>
        <a:p>
          <a:endParaRPr lang="en-GB"/>
        </a:p>
      </dgm:t>
    </dgm:pt>
    <dgm:pt modelId="{7393FC2E-04A5-CE4D-A608-81A9F9354186}" type="sibTrans" cxnId="{1159DA90-508E-6540-8212-7C3FFF092E90}">
      <dgm:prSet/>
      <dgm:spPr/>
      <dgm:t>
        <a:bodyPr/>
        <a:lstStyle/>
        <a:p>
          <a:endParaRPr lang="en-GB"/>
        </a:p>
      </dgm:t>
    </dgm:pt>
    <dgm:pt modelId="{A80F1883-1D13-0046-9C54-0648330DF618}" type="pres">
      <dgm:prSet presAssocID="{E929AB4E-9F8B-E14B-87AD-AB1ABAE2C146}" presName="Name0" presStyleCnt="0">
        <dgm:presLayoutVars>
          <dgm:dir/>
          <dgm:resizeHandles val="exact"/>
        </dgm:presLayoutVars>
      </dgm:prSet>
      <dgm:spPr/>
    </dgm:pt>
    <dgm:pt modelId="{9B195BD2-298F-0A43-9246-26A67FEA3621}" type="pres">
      <dgm:prSet presAssocID="{AB5A52FD-A123-7549-8198-A44D582B2E03}" presName="node" presStyleLbl="node1" presStyleIdx="0" presStyleCnt="3">
        <dgm:presLayoutVars>
          <dgm:bulletEnabled val="1"/>
        </dgm:presLayoutVars>
      </dgm:prSet>
      <dgm:spPr/>
    </dgm:pt>
    <dgm:pt modelId="{E15465A4-3E5D-B745-A437-B1F0560822C4}" type="pres">
      <dgm:prSet presAssocID="{885075BE-1248-7049-8008-0005F07886A3}" presName="sibTrans" presStyleLbl="sibTrans2D1" presStyleIdx="0" presStyleCnt="3"/>
      <dgm:spPr/>
    </dgm:pt>
    <dgm:pt modelId="{62AEEBA0-CADD-7A43-B326-6E27FF2525A9}" type="pres">
      <dgm:prSet presAssocID="{885075BE-1248-7049-8008-0005F07886A3}" presName="connectorText" presStyleLbl="sibTrans2D1" presStyleIdx="0" presStyleCnt="3"/>
      <dgm:spPr/>
    </dgm:pt>
    <dgm:pt modelId="{2D8C2A13-B660-5B4B-A224-BBACE1867029}" type="pres">
      <dgm:prSet presAssocID="{8600F54B-6337-BB48-AA3A-747EB1FE6D7F}" presName="node" presStyleLbl="node1" presStyleIdx="1" presStyleCnt="3">
        <dgm:presLayoutVars>
          <dgm:bulletEnabled val="1"/>
        </dgm:presLayoutVars>
      </dgm:prSet>
      <dgm:spPr/>
    </dgm:pt>
    <dgm:pt modelId="{8A145BB1-E0A6-7B43-857F-279DED84B6F4}" type="pres">
      <dgm:prSet presAssocID="{A38AFAE3-83DC-CE4E-AADF-CEC066C7EE97}" presName="sibTrans" presStyleLbl="sibTrans2D1" presStyleIdx="1" presStyleCnt="3"/>
      <dgm:spPr/>
    </dgm:pt>
    <dgm:pt modelId="{408F7FBF-71A9-3F46-AA4C-6F400FF7B155}" type="pres">
      <dgm:prSet presAssocID="{A38AFAE3-83DC-CE4E-AADF-CEC066C7EE97}" presName="connectorText" presStyleLbl="sibTrans2D1" presStyleIdx="1" presStyleCnt="3"/>
      <dgm:spPr/>
    </dgm:pt>
    <dgm:pt modelId="{1A4451EE-DFC2-5044-AD16-4EFF197B128F}" type="pres">
      <dgm:prSet presAssocID="{94B70A22-8367-0043-829D-1D967A294E58}" presName="node" presStyleLbl="node1" presStyleIdx="2" presStyleCnt="3">
        <dgm:presLayoutVars>
          <dgm:bulletEnabled val="1"/>
        </dgm:presLayoutVars>
      </dgm:prSet>
      <dgm:spPr/>
    </dgm:pt>
    <dgm:pt modelId="{849620BF-C5B0-4545-BFF4-BFF4F9CAA084}" type="pres">
      <dgm:prSet presAssocID="{7393FC2E-04A5-CE4D-A608-81A9F9354186}" presName="sibTrans" presStyleLbl="sibTrans2D1" presStyleIdx="2" presStyleCnt="3"/>
      <dgm:spPr/>
    </dgm:pt>
    <dgm:pt modelId="{6E5F2A87-51E3-9E49-ADF8-D63D944E788F}" type="pres">
      <dgm:prSet presAssocID="{7393FC2E-04A5-CE4D-A608-81A9F9354186}" presName="connectorText" presStyleLbl="sibTrans2D1" presStyleIdx="2" presStyleCnt="3"/>
      <dgm:spPr/>
    </dgm:pt>
  </dgm:ptLst>
  <dgm:cxnLst>
    <dgm:cxn modelId="{E98A1E04-A23B-E84F-8B7B-CC6FD7E2DE54}" type="presOf" srcId="{7393FC2E-04A5-CE4D-A608-81A9F9354186}" destId="{849620BF-C5B0-4545-BFF4-BFF4F9CAA084}" srcOrd="0" destOrd="0" presId="urn:microsoft.com/office/officeart/2005/8/layout/cycle7"/>
    <dgm:cxn modelId="{C28C4D24-B52F-6D4A-AA7A-129676D0F9B4}" type="presOf" srcId="{AB5A52FD-A123-7549-8198-A44D582B2E03}" destId="{9B195BD2-298F-0A43-9246-26A67FEA3621}" srcOrd="0" destOrd="0" presId="urn:microsoft.com/office/officeart/2005/8/layout/cycle7"/>
    <dgm:cxn modelId="{BFE17B39-3749-D34D-A8D2-454A83B763B3}" type="presOf" srcId="{7393FC2E-04A5-CE4D-A608-81A9F9354186}" destId="{6E5F2A87-51E3-9E49-ADF8-D63D944E788F}" srcOrd="1" destOrd="0" presId="urn:microsoft.com/office/officeart/2005/8/layout/cycle7"/>
    <dgm:cxn modelId="{49B55245-5A12-EF4B-B20D-B253E45F26F6}" srcId="{E929AB4E-9F8B-E14B-87AD-AB1ABAE2C146}" destId="{8600F54B-6337-BB48-AA3A-747EB1FE6D7F}" srcOrd="1" destOrd="0" parTransId="{E34F08EE-7993-F647-A774-E637E060E29F}" sibTransId="{A38AFAE3-83DC-CE4E-AADF-CEC066C7EE97}"/>
    <dgm:cxn modelId="{67F9E45A-5E7D-204F-84E3-BCF43110011A}" type="presOf" srcId="{94B70A22-8367-0043-829D-1D967A294E58}" destId="{1A4451EE-DFC2-5044-AD16-4EFF197B128F}" srcOrd="0" destOrd="0" presId="urn:microsoft.com/office/officeart/2005/8/layout/cycle7"/>
    <dgm:cxn modelId="{AC712661-CA88-3F47-8D06-7E985C6098E4}" type="presOf" srcId="{885075BE-1248-7049-8008-0005F07886A3}" destId="{62AEEBA0-CADD-7A43-B326-6E27FF2525A9}" srcOrd="1" destOrd="0" presId="urn:microsoft.com/office/officeart/2005/8/layout/cycle7"/>
    <dgm:cxn modelId="{03FD867F-754D-944D-91C3-8E289A9DC547}" type="presOf" srcId="{E929AB4E-9F8B-E14B-87AD-AB1ABAE2C146}" destId="{A80F1883-1D13-0046-9C54-0648330DF618}" srcOrd="0" destOrd="0" presId="urn:microsoft.com/office/officeart/2005/8/layout/cycle7"/>
    <dgm:cxn modelId="{1159DA90-508E-6540-8212-7C3FFF092E90}" srcId="{E929AB4E-9F8B-E14B-87AD-AB1ABAE2C146}" destId="{94B70A22-8367-0043-829D-1D967A294E58}" srcOrd="2" destOrd="0" parTransId="{6F337211-1BB5-2646-9157-EC79E0EF403B}" sibTransId="{7393FC2E-04A5-CE4D-A608-81A9F9354186}"/>
    <dgm:cxn modelId="{2E9287A8-6437-CA43-B9F5-D33BACD0FABD}" type="presOf" srcId="{8600F54B-6337-BB48-AA3A-747EB1FE6D7F}" destId="{2D8C2A13-B660-5B4B-A224-BBACE1867029}" srcOrd="0" destOrd="0" presId="urn:microsoft.com/office/officeart/2005/8/layout/cycle7"/>
    <dgm:cxn modelId="{89D558BA-7BBA-094F-84A6-D842D3B2E0F1}" type="presOf" srcId="{A38AFAE3-83DC-CE4E-AADF-CEC066C7EE97}" destId="{8A145BB1-E0A6-7B43-857F-279DED84B6F4}" srcOrd="0" destOrd="0" presId="urn:microsoft.com/office/officeart/2005/8/layout/cycle7"/>
    <dgm:cxn modelId="{7CA094DE-913C-9C42-BC80-683647B6DE77}" type="presOf" srcId="{885075BE-1248-7049-8008-0005F07886A3}" destId="{E15465A4-3E5D-B745-A437-B1F0560822C4}" srcOrd="0" destOrd="0" presId="urn:microsoft.com/office/officeart/2005/8/layout/cycle7"/>
    <dgm:cxn modelId="{CA780BE0-1C81-F047-82EA-55159F74A133}" type="presOf" srcId="{A38AFAE3-83DC-CE4E-AADF-CEC066C7EE97}" destId="{408F7FBF-71A9-3F46-AA4C-6F400FF7B155}" srcOrd="1" destOrd="0" presId="urn:microsoft.com/office/officeart/2005/8/layout/cycle7"/>
    <dgm:cxn modelId="{0B0DDDF2-2AD8-964C-8F7C-1B106B4C321D}" srcId="{E929AB4E-9F8B-E14B-87AD-AB1ABAE2C146}" destId="{AB5A52FD-A123-7549-8198-A44D582B2E03}" srcOrd="0" destOrd="0" parTransId="{4340D4C4-3260-D443-A64F-36E8B4D5D2FB}" sibTransId="{885075BE-1248-7049-8008-0005F07886A3}"/>
    <dgm:cxn modelId="{4E41075E-2E0C-3B43-B4A7-E5CC6B163C6D}" type="presParOf" srcId="{A80F1883-1D13-0046-9C54-0648330DF618}" destId="{9B195BD2-298F-0A43-9246-26A67FEA3621}" srcOrd="0" destOrd="0" presId="urn:microsoft.com/office/officeart/2005/8/layout/cycle7"/>
    <dgm:cxn modelId="{3847B6FA-3E41-A14B-969B-03E18E7015CC}" type="presParOf" srcId="{A80F1883-1D13-0046-9C54-0648330DF618}" destId="{E15465A4-3E5D-B745-A437-B1F0560822C4}" srcOrd="1" destOrd="0" presId="urn:microsoft.com/office/officeart/2005/8/layout/cycle7"/>
    <dgm:cxn modelId="{448E5733-2EFD-F941-8E6F-B6ADD75FAB10}" type="presParOf" srcId="{E15465A4-3E5D-B745-A437-B1F0560822C4}" destId="{62AEEBA0-CADD-7A43-B326-6E27FF2525A9}" srcOrd="0" destOrd="0" presId="urn:microsoft.com/office/officeart/2005/8/layout/cycle7"/>
    <dgm:cxn modelId="{9BD606BD-792E-3D44-8C49-2F58E5799EF0}" type="presParOf" srcId="{A80F1883-1D13-0046-9C54-0648330DF618}" destId="{2D8C2A13-B660-5B4B-A224-BBACE1867029}" srcOrd="2" destOrd="0" presId="urn:microsoft.com/office/officeart/2005/8/layout/cycle7"/>
    <dgm:cxn modelId="{792BA57C-97CA-BF4E-9DDD-0CD2CCFFA522}" type="presParOf" srcId="{A80F1883-1D13-0046-9C54-0648330DF618}" destId="{8A145BB1-E0A6-7B43-857F-279DED84B6F4}" srcOrd="3" destOrd="0" presId="urn:microsoft.com/office/officeart/2005/8/layout/cycle7"/>
    <dgm:cxn modelId="{3BA26B87-7F52-CD4C-8963-FA0409DA32A6}" type="presParOf" srcId="{8A145BB1-E0A6-7B43-857F-279DED84B6F4}" destId="{408F7FBF-71A9-3F46-AA4C-6F400FF7B155}" srcOrd="0" destOrd="0" presId="urn:microsoft.com/office/officeart/2005/8/layout/cycle7"/>
    <dgm:cxn modelId="{F247B5DE-6253-6240-85A4-908CBA5D2BB0}" type="presParOf" srcId="{A80F1883-1D13-0046-9C54-0648330DF618}" destId="{1A4451EE-DFC2-5044-AD16-4EFF197B128F}" srcOrd="4" destOrd="0" presId="urn:microsoft.com/office/officeart/2005/8/layout/cycle7"/>
    <dgm:cxn modelId="{71F636CD-B100-1149-B75E-FEBB94361AC4}" type="presParOf" srcId="{A80F1883-1D13-0046-9C54-0648330DF618}" destId="{849620BF-C5B0-4545-BFF4-BFF4F9CAA084}" srcOrd="5" destOrd="0" presId="urn:microsoft.com/office/officeart/2005/8/layout/cycle7"/>
    <dgm:cxn modelId="{28974540-514E-8E4F-8354-2556654360C8}" type="presParOf" srcId="{849620BF-C5B0-4545-BFF4-BFF4F9CAA084}" destId="{6E5F2A87-51E3-9E49-ADF8-D63D944E788F}"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1DCA0C-34FE-4840-BE98-10CA04B0DEA4}" type="doc">
      <dgm:prSet loTypeId="urn:microsoft.com/office/officeart/2016/7/layout/BasicLinearProcessNumbered" loCatId="process" qsTypeId="urn:microsoft.com/office/officeart/2005/8/quickstyle/simple5" qsCatId="simple" csTypeId="urn:microsoft.com/office/officeart/2005/8/colors/colorful2" csCatId="colorful"/>
      <dgm:spPr/>
      <dgm:t>
        <a:bodyPr/>
        <a:lstStyle/>
        <a:p>
          <a:endParaRPr lang="en-US"/>
        </a:p>
      </dgm:t>
    </dgm:pt>
    <dgm:pt modelId="{8B78AC6B-5085-4B8F-BB01-BC7E4FE4BD66}">
      <dgm:prSet/>
      <dgm:spPr/>
      <dgm:t>
        <a:bodyPr/>
        <a:lstStyle/>
        <a:p>
          <a:r>
            <a:rPr lang="en-US"/>
            <a:t>Use the same channel of communication</a:t>
          </a:r>
        </a:p>
      </dgm:t>
    </dgm:pt>
    <dgm:pt modelId="{FCCB5D86-B128-4F74-B3DA-BCF08F0A5B61}" type="parTrans" cxnId="{1AA53E5C-BF36-482E-B9B5-286DE239C398}">
      <dgm:prSet/>
      <dgm:spPr/>
      <dgm:t>
        <a:bodyPr/>
        <a:lstStyle/>
        <a:p>
          <a:endParaRPr lang="en-US"/>
        </a:p>
      </dgm:t>
    </dgm:pt>
    <dgm:pt modelId="{212FE22B-5B29-420F-AA44-39CB858FE2D2}" type="sibTrans" cxnId="{1AA53E5C-BF36-482E-B9B5-286DE239C398}">
      <dgm:prSet phldrT="1" phldr="0"/>
      <dgm:spPr/>
      <dgm:t>
        <a:bodyPr/>
        <a:lstStyle/>
        <a:p>
          <a:r>
            <a:rPr lang="en-US"/>
            <a:t>1</a:t>
          </a:r>
        </a:p>
      </dgm:t>
    </dgm:pt>
    <dgm:pt modelId="{33F0F898-C012-4653-8A99-689A9B68A025}">
      <dgm:prSet/>
      <dgm:spPr/>
      <dgm:t>
        <a:bodyPr/>
        <a:lstStyle/>
        <a:p>
          <a:r>
            <a:rPr lang="en-US"/>
            <a:t>Recognise and understand their language</a:t>
          </a:r>
        </a:p>
      </dgm:t>
    </dgm:pt>
    <dgm:pt modelId="{D415D7D4-BD75-40CE-8A2D-31B50B9547AA}" type="parTrans" cxnId="{D018BF1B-C541-49C6-B610-C12E1985DA3F}">
      <dgm:prSet/>
      <dgm:spPr/>
      <dgm:t>
        <a:bodyPr/>
        <a:lstStyle/>
        <a:p>
          <a:endParaRPr lang="en-US"/>
        </a:p>
      </dgm:t>
    </dgm:pt>
    <dgm:pt modelId="{1AD90D32-34A8-430A-AC80-024CD5B6BA63}" type="sibTrans" cxnId="{D018BF1B-C541-49C6-B610-C12E1985DA3F}">
      <dgm:prSet phldrT="2" phldr="0"/>
      <dgm:spPr/>
      <dgm:t>
        <a:bodyPr/>
        <a:lstStyle/>
        <a:p>
          <a:r>
            <a:rPr lang="en-US"/>
            <a:t>2</a:t>
          </a:r>
        </a:p>
      </dgm:t>
    </dgm:pt>
    <dgm:pt modelId="{A907927A-4939-4FB3-9752-19C3A906806B}">
      <dgm:prSet/>
      <dgm:spPr/>
      <dgm:t>
        <a:bodyPr/>
        <a:lstStyle/>
        <a:p>
          <a:r>
            <a:rPr lang="en-US"/>
            <a:t>Make sense of the message meaning</a:t>
          </a:r>
        </a:p>
      </dgm:t>
    </dgm:pt>
    <dgm:pt modelId="{6E05EC7B-A7F0-4E99-B24E-6FA090536F69}" type="parTrans" cxnId="{339CAB06-F302-4A2C-8D91-AE2A59D8C22C}">
      <dgm:prSet/>
      <dgm:spPr/>
      <dgm:t>
        <a:bodyPr/>
        <a:lstStyle/>
        <a:p>
          <a:endParaRPr lang="en-US"/>
        </a:p>
      </dgm:t>
    </dgm:pt>
    <dgm:pt modelId="{359C8606-122D-4908-981B-CC862B32FB8B}" type="sibTrans" cxnId="{339CAB06-F302-4A2C-8D91-AE2A59D8C22C}">
      <dgm:prSet phldrT="3" phldr="0"/>
      <dgm:spPr/>
      <dgm:t>
        <a:bodyPr/>
        <a:lstStyle/>
        <a:p>
          <a:r>
            <a:rPr lang="en-US"/>
            <a:t>3</a:t>
          </a:r>
        </a:p>
      </dgm:t>
    </dgm:pt>
    <dgm:pt modelId="{B4148969-A5E6-A84E-9D90-B7052D65812D}" type="pres">
      <dgm:prSet presAssocID="{CD1DCA0C-34FE-4840-BE98-10CA04B0DEA4}" presName="Name0" presStyleCnt="0">
        <dgm:presLayoutVars>
          <dgm:animLvl val="lvl"/>
          <dgm:resizeHandles val="exact"/>
        </dgm:presLayoutVars>
      </dgm:prSet>
      <dgm:spPr/>
    </dgm:pt>
    <dgm:pt modelId="{6F6DBA32-3458-2249-82DE-1300870BB34E}" type="pres">
      <dgm:prSet presAssocID="{8B78AC6B-5085-4B8F-BB01-BC7E4FE4BD66}" presName="compositeNode" presStyleCnt="0">
        <dgm:presLayoutVars>
          <dgm:bulletEnabled val="1"/>
        </dgm:presLayoutVars>
      </dgm:prSet>
      <dgm:spPr/>
    </dgm:pt>
    <dgm:pt modelId="{99E87CF3-CD18-A84E-8F85-D7256D156F59}" type="pres">
      <dgm:prSet presAssocID="{8B78AC6B-5085-4B8F-BB01-BC7E4FE4BD66}" presName="bgRect" presStyleLbl="bgAccFollowNode1" presStyleIdx="0" presStyleCnt="3"/>
      <dgm:spPr/>
    </dgm:pt>
    <dgm:pt modelId="{0C3C245E-9C99-174E-AC8D-727DF12109BF}" type="pres">
      <dgm:prSet presAssocID="{212FE22B-5B29-420F-AA44-39CB858FE2D2}" presName="sibTransNodeCircle" presStyleLbl="alignNode1" presStyleIdx="0" presStyleCnt="6">
        <dgm:presLayoutVars>
          <dgm:chMax val="0"/>
          <dgm:bulletEnabled/>
        </dgm:presLayoutVars>
      </dgm:prSet>
      <dgm:spPr/>
    </dgm:pt>
    <dgm:pt modelId="{B8C9DA92-425D-D142-A625-696565FD886A}" type="pres">
      <dgm:prSet presAssocID="{8B78AC6B-5085-4B8F-BB01-BC7E4FE4BD66}" presName="bottomLine" presStyleLbl="alignNode1" presStyleIdx="1" presStyleCnt="6">
        <dgm:presLayoutVars/>
      </dgm:prSet>
      <dgm:spPr/>
    </dgm:pt>
    <dgm:pt modelId="{6448CDA7-45CA-FD4D-8CF7-368DAA0C6DF1}" type="pres">
      <dgm:prSet presAssocID="{8B78AC6B-5085-4B8F-BB01-BC7E4FE4BD66}" presName="nodeText" presStyleLbl="bgAccFollowNode1" presStyleIdx="0" presStyleCnt="3">
        <dgm:presLayoutVars>
          <dgm:bulletEnabled val="1"/>
        </dgm:presLayoutVars>
      </dgm:prSet>
      <dgm:spPr/>
    </dgm:pt>
    <dgm:pt modelId="{EEC9CB7F-6E14-7A44-A400-E1A0E254C3CC}" type="pres">
      <dgm:prSet presAssocID="{212FE22B-5B29-420F-AA44-39CB858FE2D2}" presName="sibTrans" presStyleCnt="0"/>
      <dgm:spPr/>
    </dgm:pt>
    <dgm:pt modelId="{46347997-1B94-584C-B836-5FC81B714352}" type="pres">
      <dgm:prSet presAssocID="{33F0F898-C012-4653-8A99-689A9B68A025}" presName="compositeNode" presStyleCnt="0">
        <dgm:presLayoutVars>
          <dgm:bulletEnabled val="1"/>
        </dgm:presLayoutVars>
      </dgm:prSet>
      <dgm:spPr/>
    </dgm:pt>
    <dgm:pt modelId="{DCC32E78-255E-4241-9647-05E44D2D964C}" type="pres">
      <dgm:prSet presAssocID="{33F0F898-C012-4653-8A99-689A9B68A025}" presName="bgRect" presStyleLbl="bgAccFollowNode1" presStyleIdx="1" presStyleCnt="3"/>
      <dgm:spPr/>
    </dgm:pt>
    <dgm:pt modelId="{873FD3A6-15CF-6F40-9ADC-9661B52245E9}" type="pres">
      <dgm:prSet presAssocID="{1AD90D32-34A8-430A-AC80-024CD5B6BA63}" presName="sibTransNodeCircle" presStyleLbl="alignNode1" presStyleIdx="2" presStyleCnt="6">
        <dgm:presLayoutVars>
          <dgm:chMax val="0"/>
          <dgm:bulletEnabled/>
        </dgm:presLayoutVars>
      </dgm:prSet>
      <dgm:spPr/>
    </dgm:pt>
    <dgm:pt modelId="{1FDEF11E-E000-2841-9DC7-60977271125F}" type="pres">
      <dgm:prSet presAssocID="{33F0F898-C012-4653-8A99-689A9B68A025}" presName="bottomLine" presStyleLbl="alignNode1" presStyleIdx="3" presStyleCnt="6">
        <dgm:presLayoutVars/>
      </dgm:prSet>
      <dgm:spPr/>
    </dgm:pt>
    <dgm:pt modelId="{FE8167CD-55A9-A849-826A-DC1ED6B19F3F}" type="pres">
      <dgm:prSet presAssocID="{33F0F898-C012-4653-8A99-689A9B68A025}" presName="nodeText" presStyleLbl="bgAccFollowNode1" presStyleIdx="1" presStyleCnt="3">
        <dgm:presLayoutVars>
          <dgm:bulletEnabled val="1"/>
        </dgm:presLayoutVars>
      </dgm:prSet>
      <dgm:spPr/>
    </dgm:pt>
    <dgm:pt modelId="{7A669A55-84A3-B240-A868-B323D77FF57A}" type="pres">
      <dgm:prSet presAssocID="{1AD90D32-34A8-430A-AC80-024CD5B6BA63}" presName="sibTrans" presStyleCnt="0"/>
      <dgm:spPr/>
    </dgm:pt>
    <dgm:pt modelId="{DF21C974-05E6-FD42-AD5F-FCDDABC1EBE0}" type="pres">
      <dgm:prSet presAssocID="{A907927A-4939-4FB3-9752-19C3A906806B}" presName="compositeNode" presStyleCnt="0">
        <dgm:presLayoutVars>
          <dgm:bulletEnabled val="1"/>
        </dgm:presLayoutVars>
      </dgm:prSet>
      <dgm:spPr/>
    </dgm:pt>
    <dgm:pt modelId="{86FC11B0-B84F-8F44-B86D-98C75941A38F}" type="pres">
      <dgm:prSet presAssocID="{A907927A-4939-4FB3-9752-19C3A906806B}" presName="bgRect" presStyleLbl="bgAccFollowNode1" presStyleIdx="2" presStyleCnt="3"/>
      <dgm:spPr/>
    </dgm:pt>
    <dgm:pt modelId="{4EDDD2C3-DE0C-2349-AE4B-9A69F6C06016}" type="pres">
      <dgm:prSet presAssocID="{359C8606-122D-4908-981B-CC862B32FB8B}" presName="sibTransNodeCircle" presStyleLbl="alignNode1" presStyleIdx="4" presStyleCnt="6">
        <dgm:presLayoutVars>
          <dgm:chMax val="0"/>
          <dgm:bulletEnabled/>
        </dgm:presLayoutVars>
      </dgm:prSet>
      <dgm:spPr/>
    </dgm:pt>
    <dgm:pt modelId="{C543DE10-7366-E645-B331-C40DBBFA3161}" type="pres">
      <dgm:prSet presAssocID="{A907927A-4939-4FB3-9752-19C3A906806B}" presName="bottomLine" presStyleLbl="alignNode1" presStyleIdx="5" presStyleCnt="6">
        <dgm:presLayoutVars/>
      </dgm:prSet>
      <dgm:spPr/>
    </dgm:pt>
    <dgm:pt modelId="{94F2F514-71E1-0A4E-A440-AB5FE26D98C9}" type="pres">
      <dgm:prSet presAssocID="{A907927A-4939-4FB3-9752-19C3A906806B}" presName="nodeText" presStyleLbl="bgAccFollowNode1" presStyleIdx="2" presStyleCnt="3">
        <dgm:presLayoutVars>
          <dgm:bulletEnabled val="1"/>
        </dgm:presLayoutVars>
      </dgm:prSet>
      <dgm:spPr/>
    </dgm:pt>
  </dgm:ptLst>
  <dgm:cxnLst>
    <dgm:cxn modelId="{339CAB06-F302-4A2C-8D91-AE2A59D8C22C}" srcId="{CD1DCA0C-34FE-4840-BE98-10CA04B0DEA4}" destId="{A907927A-4939-4FB3-9752-19C3A906806B}" srcOrd="2" destOrd="0" parTransId="{6E05EC7B-A7F0-4E99-B24E-6FA090536F69}" sibTransId="{359C8606-122D-4908-981B-CC862B32FB8B}"/>
    <dgm:cxn modelId="{BDF59415-FC86-0148-BE81-F172087FC3DB}" type="presOf" srcId="{1AD90D32-34A8-430A-AC80-024CD5B6BA63}" destId="{873FD3A6-15CF-6F40-9ADC-9661B52245E9}" srcOrd="0" destOrd="0" presId="urn:microsoft.com/office/officeart/2016/7/layout/BasicLinearProcessNumbered"/>
    <dgm:cxn modelId="{D018BF1B-C541-49C6-B610-C12E1985DA3F}" srcId="{CD1DCA0C-34FE-4840-BE98-10CA04B0DEA4}" destId="{33F0F898-C012-4653-8A99-689A9B68A025}" srcOrd="1" destOrd="0" parTransId="{D415D7D4-BD75-40CE-8A2D-31B50B9547AA}" sibTransId="{1AD90D32-34A8-430A-AC80-024CD5B6BA63}"/>
    <dgm:cxn modelId="{123F8328-D207-5C4F-A900-33D7A19A14EE}" type="presOf" srcId="{8B78AC6B-5085-4B8F-BB01-BC7E4FE4BD66}" destId="{6448CDA7-45CA-FD4D-8CF7-368DAA0C6DF1}" srcOrd="1" destOrd="0" presId="urn:microsoft.com/office/officeart/2016/7/layout/BasicLinearProcessNumbered"/>
    <dgm:cxn modelId="{47F33F36-3EA3-A946-8B4C-DD128FBCB3CA}" type="presOf" srcId="{33F0F898-C012-4653-8A99-689A9B68A025}" destId="{FE8167CD-55A9-A849-826A-DC1ED6B19F3F}" srcOrd="1" destOrd="0" presId="urn:microsoft.com/office/officeart/2016/7/layout/BasicLinearProcessNumbered"/>
    <dgm:cxn modelId="{50E31F41-4243-C14F-9827-41911D9FE2BB}" type="presOf" srcId="{212FE22B-5B29-420F-AA44-39CB858FE2D2}" destId="{0C3C245E-9C99-174E-AC8D-727DF12109BF}" srcOrd="0" destOrd="0" presId="urn:microsoft.com/office/officeart/2016/7/layout/BasicLinearProcessNumbered"/>
    <dgm:cxn modelId="{1AA53E5C-BF36-482E-B9B5-286DE239C398}" srcId="{CD1DCA0C-34FE-4840-BE98-10CA04B0DEA4}" destId="{8B78AC6B-5085-4B8F-BB01-BC7E4FE4BD66}" srcOrd="0" destOrd="0" parTransId="{FCCB5D86-B128-4F74-B3DA-BCF08F0A5B61}" sibTransId="{212FE22B-5B29-420F-AA44-39CB858FE2D2}"/>
    <dgm:cxn modelId="{D7206F8D-A390-CD48-AB02-7048E6C8E179}" type="presOf" srcId="{A907927A-4939-4FB3-9752-19C3A906806B}" destId="{86FC11B0-B84F-8F44-B86D-98C75941A38F}" srcOrd="0" destOrd="0" presId="urn:microsoft.com/office/officeart/2016/7/layout/BasicLinearProcessNumbered"/>
    <dgm:cxn modelId="{65E9FEA6-4316-CE46-B908-7D92983765ED}" type="presOf" srcId="{8B78AC6B-5085-4B8F-BB01-BC7E4FE4BD66}" destId="{99E87CF3-CD18-A84E-8F85-D7256D156F59}" srcOrd="0" destOrd="0" presId="urn:microsoft.com/office/officeart/2016/7/layout/BasicLinearProcessNumbered"/>
    <dgm:cxn modelId="{11ABB8AA-08F5-4842-B7FE-3935320987D0}" type="presOf" srcId="{A907927A-4939-4FB3-9752-19C3A906806B}" destId="{94F2F514-71E1-0A4E-A440-AB5FE26D98C9}" srcOrd="1" destOrd="0" presId="urn:microsoft.com/office/officeart/2016/7/layout/BasicLinearProcessNumbered"/>
    <dgm:cxn modelId="{8295E8BC-012C-6043-AD03-36DCC8E516CD}" type="presOf" srcId="{359C8606-122D-4908-981B-CC862B32FB8B}" destId="{4EDDD2C3-DE0C-2349-AE4B-9A69F6C06016}" srcOrd="0" destOrd="0" presId="urn:microsoft.com/office/officeart/2016/7/layout/BasicLinearProcessNumbered"/>
    <dgm:cxn modelId="{05350ACD-FEFB-C14B-84F9-E2779FADBC11}" type="presOf" srcId="{33F0F898-C012-4653-8A99-689A9B68A025}" destId="{DCC32E78-255E-4241-9647-05E44D2D964C}" srcOrd="0" destOrd="0" presId="urn:microsoft.com/office/officeart/2016/7/layout/BasicLinearProcessNumbered"/>
    <dgm:cxn modelId="{16273CD8-95B7-AB42-8163-596D2A73AE9A}" type="presOf" srcId="{CD1DCA0C-34FE-4840-BE98-10CA04B0DEA4}" destId="{B4148969-A5E6-A84E-9D90-B7052D65812D}" srcOrd="0" destOrd="0" presId="urn:microsoft.com/office/officeart/2016/7/layout/BasicLinearProcessNumbered"/>
    <dgm:cxn modelId="{1414B656-9166-7D44-8080-95ED7E9F491C}" type="presParOf" srcId="{B4148969-A5E6-A84E-9D90-B7052D65812D}" destId="{6F6DBA32-3458-2249-82DE-1300870BB34E}" srcOrd="0" destOrd="0" presId="urn:microsoft.com/office/officeart/2016/7/layout/BasicLinearProcessNumbered"/>
    <dgm:cxn modelId="{EEFC3ABB-3A85-2849-9B5A-E4AA8BEA7B71}" type="presParOf" srcId="{6F6DBA32-3458-2249-82DE-1300870BB34E}" destId="{99E87CF3-CD18-A84E-8F85-D7256D156F59}" srcOrd="0" destOrd="0" presId="urn:microsoft.com/office/officeart/2016/7/layout/BasicLinearProcessNumbered"/>
    <dgm:cxn modelId="{C5386A65-946B-C241-B12C-F92AE3C4AAEB}" type="presParOf" srcId="{6F6DBA32-3458-2249-82DE-1300870BB34E}" destId="{0C3C245E-9C99-174E-AC8D-727DF12109BF}" srcOrd="1" destOrd="0" presId="urn:microsoft.com/office/officeart/2016/7/layout/BasicLinearProcessNumbered"/>
    <dgm:cxn modelId="{EC0E6570-7D3B-0443-B193-7453641506A7}" type="presParOf" srcId="{6F6DBA32-3458-2249-82DE-1300870BB34E}" destId="{B8C9DA92-425D-D142-A625-696565FD886A}" srcOrd="2" destOrd="0" presId="urn:microsoft.com/office/officeart/2016/7/layout/BasicLinearProcessNumbered"/>
    <dgm:cxn modelId="{310B1467-19D7-B641-AA1F-DD7498A5BCFB}" type="presParOf" srcId="{6F6DBA32-3458-2249-82DE-1300870BB34E}" destId="{6448CDA7-45CA-FD4D-8CF7-368DAA0C6DF1}" srcOrd="3" destOrd="0" presId="urn:microsoft.com/office/officeart/2016/7/layout/BasicLinearProcessNumbered"/>
    <dgm:cxn modelId="{D0E2BD94-5B77-D54A-922A-41E6B2C92466}" type="presParOf" srcId="{B4148969-A5E6-A84E-9D90-B7052D65812D}" destId="{EEC9CB7F-6E14-7A44-A400-E1A0E254C3CC}" srcOrd="1" destOrd="0" presId="urn:microsoft.com/office/officeart/2016/7/layout/BasicLinearProcessNumbered"/>
    <dgm:cxn modelId="{0C407CB5-A5D0-234E-8797-AC459A5C074A}" type="presParOf" srcId="{B4148969-A5E6-A84E-9D90-B7052D65812D}" destId="{46347997-1B94-584C-B836-5FC81B714352}" srcOrd="2" destOrd="0" presId="urn:microsoft.com/office/officeart/2016/7/layout/BasicLinearProcessNumbered"/>
    <dgm:cxn modelId="{282AF491-BA0F-6D41-9509-B8FDD6493252}" type="presParOf" srcId="{46347997-1B94-584C-B836-5FC81B714352}" destId="{DCC32E78-255E-4241-9647-05E44D2D964C}" srcOrd="0" destOrd="0" presId="urn:microsoft.com/office/officeart/2016/7/layout/BasicLinearProcessNumbered"/>
    <dgm:cxn modelId="{537E80FF-5F12-B74E-B16B-6EAB7B51700E}" type="presParOf" srcId="{46347997-1B94-584C-B836-5FC81B714352}" destId="{873FD3A6-15CF-6F40-9ADC-9661B52245E9}" srcOrd="1" destOrd="0" presId="urn:microsoft.com/office/officeart/2016/7/layout/BasicLinearProcessNumbered"/>
    <dgm:cxn modelId="{1287B03C-E7A4-9449-BE36-50B015D49927}" type="presParOf" srcId="{46347997-1B94-584C-B836-5FC81B714352}" destId="{1FDEF11E-E000-2841-9DC7-60977271125F}" srcOrd="2" destOrd="0" presId="urn:microsoft.com/office/officeart/2016/7/layout/BasicLinearProcessNumbered"/>
    <dgm:cxn modelId="{6CFCDCB9-C9C4-BA4F-9E78-6242CAD86A51}" type="presParOf" srcId="{46347997-1B94-584C-B836-5FC81B714352}" destId="{FE8167CD-55A9-A849-826A-DC1ED6B19F3F}" srcOrd="3" destOrd="0" presId="urn:microsoft.com/office/officeart/2016/7/layout/BasicLinearProcessNumbered"/>
    <dgm:cxn modelId="{C092926D-59D4-D64B-9043-01557D34CB37}" type="presParOf" srcId="{B4148969-A5E6-A84E-9D90-B7052D65812D}" destId="{7A669A55-84A3-B240-A868-B323D77FF57A}" srcOrd="3" destOrd="0" presId="urn:microsoft.com/office/officeart/2016/7/layout/BasicLinearProcessNumbered"/>
    <dgm:cxn modelId="{D16E484D-E757-444C-8E83-36C980B0AE6B}" type="presParOf" srcId="{B4148969-A5E6-A84E-9D90-B7052D65812D}" destId="{DF21C974-05E6-FD42-AD5F-FCDDABC1EBE0}" srcOrd="4" destOrd="0" presId="urn:microsoft.com/office/officeart/2016/7/layout/BasicLinearProcessNumbered"/>
    <dgm:cxn modelId="{7443ED0E-9C34-CB48-BE50-3888540F7D91}" type="presParOf" srcId="{DF21C974-05E6-FD42-AD5F-FCDDABC1EBE0}" destId="{86FC11B0-B84F-8F44-B86D-98C75941A38F}" srcOrd="0" destOrd="0" presId="urn:microsoft.com/office/officeart/2016/7/layout/BasicLinearProcessNumbered"/>
    <dgm:cxn modelId="{4DDBA45E-86DE-3B47-AE90-8502FD5B882C}" type="presParOf" srcId="{DF21C974-05E6-FD42-AD5F-FCDDABC1EBE0}" destId="{4EDDD2C3-DE0C-2349-AE4B-9A69F6C06016}" srcOrd="1" destOrd="0" presId="urn:microsoft.com/office/officeart/2016/7/layout/BasicLinearProcessNumbered"/>
    <dgm:cxn modelId="{C31C3CFC-A971-1F40-A8B3-9DA6DE0DB56B}" type="presParOf" srcId="{DF21C974-05E6-FD42-AD5F-FCDDABC1EBE0}" destId="{C543DE10-7366-E645-B331-C40DBBFA3161}" srcOrd="2" destOrd="0" presId="urn:microsoft.com/office/officeart/2016/7/layout/BasicLinearProcessNumbered"/>
    <dgm:cxn modelId="{81192CED-7F86-B941-A318-BBE8D63D7ABB}" type="presParOf" srcId="{DF21C974-05E6-FD42-AD5F-FCDDABC1EBE0}" destId="{94F2F514-71E1-0A4E-A440-AB5FE26D98C9}"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95BD2-298F-0A43-9246-26A67FEA3621}">
      <dsp:nvSpPr>
        <dsp:cNvPr id="0" name=""/>
        <dsp:cNvSpPr/>
      </dsp:nvSpPr>
      <dsp:spPr>
        <a:xfrm>
          <a:off x="2753357" y="1224"/>
          <a:ext cx="2265684" cy="113284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dirty="0"/>
            <a:t>Sender</a:t>
          </a:r>
        </a:p>
      </dsp:txBody>
      <dsp:txXfrm>
        <a:off x="2786537" y="34404"/>
        <a:ext cx="2199324" cy="1066482"/>
      </dsp:txXfrm>
    </dsp:sp>
    <dsp:sp modelId="{E15465A4-3E5D-B745-A437-B1F0560822C4}">
      <dsp:nvSpPr>
        <dsp:cNvPr id="0" name=""/>
        <dsp:cNvSpPr/>
      </dsp:nvSpPr>
      <dsp:spPr>
        <a:xfrm rot="3600000">
          <a:off x="4231314" y="1989327"/>
          <a:ext cx="1180304" cy="396494"/>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4350262" y="2068626"/>
        <a:ext cx="942408" cy="237896"/>
      </dsp:txXfrm>
    </dsp:sp>
    <dsp:sp modelId="{2D8C2A13-B660-5B4B-A224-BBACE1867029}">
      <dsp:nvSpPr>
        <dsp:cNvPr id="0" name=""/>
        <dsp:cNvSpPr/>
      </dsp:nvSpPr>
      <dsp:spPr>
        <a:xfrm>
          <a:off x="4623890" y="3241082"/>
          <a:ext cx="2265684" cy="1132842"/>
        </a:xfrm>
        <a:prstGeom prst="roundRect">
          <a:avLst>
            <a:gd name="adj" fmla="val 10000"/>
          </a:avLst>
        </a:prstGeom>
        <a:solidFill>
          <a:schemeClr val="accent2">
            <a:hueOff val="4778071"/>
            <a:satOff val="-46309"/>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dirty="0"/>
            <a:t>Response</a:t>
          </a:r>
        </a:p>
      </dsp:txBody>
      <dsp:txXfrm>
        <a:off x="4657070" y="3274262"/>
        <a:ext cx="2199324" cy="1066482"/>
      </dsp:txXfrm>
    </dsp:sp>
    <dsp:sp modelId="{8A145BB1-E0A6-7B43-857F-279DED84B6F4}">
      <dsp:nvSpPr>
        <dsp:cNvPr id="0" name=""/>
        <dsp:cNvSpPr/>
      </dsp:nvSpPr>
      <dsp:spPr>
        <a:xfrm rot="10800000">
          <a:off x="3296047" y="3609256"/>
          <a:ext cx="1180304" cy="396494"/>
        </a:xfrm>
        <a:prstGeom prst="leftRightArrow">
          <a:avLst>
            <a:gd name="adj1" fmla="val 60000"/>
            <a:gd name="adj2" fmla="val 50000"/>
          </a:avLst>
        </a:prstGeom>
        <a:solidFill>
          <a:schemeClr val="accent2">
            <a:hueOff val="4778071"/>
            <a:satOff val="-46309"/>
            <a:lumOff val="10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3414995" y="3688555"/>
        <a:ext cx="942408" cy="237896"/>
      </dsp:txXfrm>
    </dsp:sp>
    <dsp:sp modelId="{1A4451EE-DFC2-5044-AD16-4EFF197B128F}">
      <dsp:nvSpPr>
        <dsp:cNvPr id="0" name=""/>
        <dsp:cNvSpPr/>
      </dsp:nvSpPr>
      <dsp:spPr>
        <a:xfrm>
          <a:off x="882824" y="3241082"/>
          <a:ext cx="2265684" cy="1132842"/>
        </a:xfrm>
        <a:prstGeom prst="roundRect">
          <a:avLst>
            <a:gd name="adj" fmla="val 10000"/>
          </a:avLst>
        </a:prstGeom>
        <a:solidFill>
          <a:schemeClr val="accent2">
            <a:hueOff val="9556143"/>
            <a:satOff val="-92618"/>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dirty="0"/>
            <a:t>Feedback</a:t>
          </a:r>
        </a:p>
      </dsp:txBody>
      <dsp:txXfrm>
        <a:off x="916004" y="3274262"/>
        <a:ext cx="2199324" cy="1066482"/>
      </dsp:txXfrm>
    </dsp:sp>
    <dsp:sp modelId="{849620BF-C5B0-4545-BFF4-BFF4F9CAA084}">
      <dsp:nvSpPr>
        <dsp:cNvPr id="0" name=""/>
        <dsp:cNvSpPr/>
      </dsp:nvSpPr>
      <dsp:spPr>
        <a:xfrm rot="18000000">
          <a:off x="2360781" y="1989327"/>
          <a:ext cx="1180304" cy="396494"/>
        </a:xfrm>
        <a:prstGeom prst="leftRightArrow">
          <a:avLst>
            <a:gd name="adj1" fmla="val 60000"/>
            <a:gd name="adj2" fmla="val 50000"/>
          </a:avLst>
        </a:prstGeom>
        <a:solidFill>
          <a:schemeClr val="accent2">
            <a:hueOff val="9556143"/>
            <a:satOff val="-92618"/>
            <a:lumOff val="2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479729" y="2068626"/>
        <a:ext cx="942408" cy="2378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87CF3-CD18-A84E-8F85-D7256D156F59}">
      <dsp:nvSpPr>
        <dsp:cNvPr id="0" name=""/>
        <dsp:cNvSpPr/>
      </dsp:nvSpPr>
      <dsp:spPr>
        <a:xfrm>
          <a:off x="0" y="450453"/>
          <a:ext cx="2464593" cy="3450431"/>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2149" tIns="330200" rIns="192149" bIns="330200" numCol="1" spcCol="1270" anchor="t" anchorCtr="0">
          <a:noAutofit/>
        </a:bodyPr>
        <a:lstStyle/>
        <a:p>
          <a:pPr marL="0" lvl="0" indent="0" algn="l" defTabSz="1066800">
            <a:lnSpc>
              <a:spcPct val="90000"/>
            </a:lnSpc>
            <a:spcBef>
              <a:spcPct val="0"/>
            </a:spcBef>
            <a:spcAft>
              <a:spcPct val="35000"/>
            </a:spcAft>
            <a:buNone/>
          </a:pPr>
          <a:r>
            <a:rPr lang="en-US" sz="2400" kern="1200"/>
            <a:t>Use the same channel of communication</a:t>
          </a:r>
        </a:p>
      </dsp:txBody>
      <dsp:txXfrm>
        <a:off x="0" y="1761617"/>
        <a:ext cx="2464593" cy="2070258"/>
      </dsp:txXfrm>
    </dsp:sp>
    <dsp:sp modelId="{0C3C245E-9C99-174E-AC8D-727DF12109BF}">
      <dsp:nvSpPr>
        <dsp:cNvPr id="0" name=""/>
        <dsp:cNvSpPr/>
      </dsp:nvSpPr>
      <dsp:spPr>
        <a:xfrm>
          <a:off x="714732" y="795496"/>
          <a:ext cx="1035129" cy="1035129"/>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0703" tIns="12700" rIns="8070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6323" y="947087"/>
        <a:ext cx="731947" cy="731947"/>
      </dsp:txXfrm>
    </dsp:sp>
    <dsp:sp modelId="{B8C9DA92-425D-D142-A625-696565FD886A}">
      <dsp:nvSpPr>
        <dsp:cNvPr id="0" name=""/>
        <dsp:cNvSpPr/>
      </dsp:nvSpPr>
      <dsp:spPr>
        <a:xfrm>
          <a:off x="0" y="3900812"/>
          <a:ext cx="2464593" cy="72"/>
        </a:xfrm>
        <a:prstGeom prst="rect">
          <a:avLst/>
        </a:prstGeom>
        <a:gradFill rotWithShape="0">
          <a:gsLst>
            <a:gs pos="0">
              <a:schemeClr val="accent2">
                <a:hueOff val="1911229"/>
                <a:satOff val="-18524"/>
                <a:lumOff val="4157"/>
                <a:alphaOff val="0"/>
                <a:satMod val="103000"/>
                <a:lumMod val="102000"/>
                <a:tint val="94000"/>
              </a:schemeClr>
            </a:gs>
            <a:gs pos="50000">
              <a:schemeClr val="accent2">
                <a:hueOff val="1911229"/>
                <a:satOff val="-18524"/>
                <a:lumOff val="4157"/>
                <a:alphaOff val="0"/>
                <a:satMod val="110000"/>
                <a:lumMod val="100000"/>
                <a:shade val="100000"/>
              </a:schemeClr>
            </a:gs>
            <a:gs pos="100000">
              <a:schemeClr val="accent2">
                <a:hueOff val="1911229"/>
                <a:satOff val="-18524"/>
                <a:lumOff val="4157"/>
                <a:alphaOff val="0"/>
                <a:lumMod val="99000"/>
                <a:satMod val="120000"/>
                <a:shade val="78000"/>
              </a:schemeClr>
            </a:gs>
          </a:gsLst>
          <a:lin ang="5400000" scaled="0"/>
        </a:gradFill>
        <a:ln w="6350" cap="flat" cmpd="sng" algn="ctr">
          <a:solidFill>
            <a:schemeClr val="accent2">
              <a:hueOff val="1911229"/>
              <a:satOff val="-18524"/>
              <a:lumOff val="415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CC32E78-255E-4241-9647-05E44D2D964C}">
      <dsp:nvSpPr>
        <dsp:cNvPr id="0" name=""/>
        <dsp:cNvSpPr/>
      </dsp:nvSpPr>
      <dsp:spPr>
        <a:xfrm>
          <a:off x="2711053" y="450453"/>
          <a:ext cx="2464593" cy="3450431"/>
        </a:xfrm>
        <a:prstGeom prst="rect">
          <a:avLst/>
        </a:prstGeom>
        <a:solidFill>
          <a:schemeClr val="accent2">
            <a:tint val="40000"/>
            <a:alpha val="90000"/>
            <a:hueOff val="5083217"/>
            <a:satOff val="-46898"/>
            <a:lumOff val="-32"/>
            <a:alphaOff val="0"/>
          </a:schemeClr>
        </a:solidFill>
        <a:ln w="6350" cap="flat" cmpd="sng" algn="ctr">
          <a:solidFill>
            <a:schemeClr val="accent2">
              <a:tint val="40000"/>
              <a:alpha val="90000"/>
              <a:hueOff val="5083217"/>
              <a:satOff val="-46898"/>
              <a:lumOff val="-3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2149" tIns="330200" rIns="192149" bIns="330200" numCol="1" spcCol="1270" anchor="t" anchorCtr="0">
          <a:noAutofit/>
        </a:bodyPr>
        <a:lstStyle/>
        <a:p>
          <a:pPr marL="0" lvl="0" indent="0" algn="l" defTabSz="1066800">
            <a:lnSpc>
              <a:spcPct val="90000"/>
            </a:lnSpc>
            <a:spcBef>
              <a:spcPct val="0"/>
            </a:spcBef>
            <a:spcAft>
              <a:spcPct val="35000"/>
            </a:spcAft>
            <a:buNone/>
          </a:pPr>
          <a:r>
            <a:rPr lang="en-US" sz="2400" kern="1200"/>
            <a:t>Recognise and understand their language</a:t>
          </a:r>
        </a:p>
      </dsp:txBody>
      <dsp:txXfrm>
        <a:off x="2711053" y="1761617"/>
        <a:ext cx="2464593" cy="2070258"/>
      </dsp:txXfrm>
    </dsp:sp>
    <dsp:sp modelId="{873FD3A6-15CF-6F40-9ADC-9661B52245E9}">
      <dsp:nvSpPr>
        <dsp:cNvPr id="0" name=""/>
        <dsp:cNvSpPr/>
      </dsp:nvSpPr>
      <dsp:spPr>
        <a:xfrm>
          <a:off x="3425785" y="795496"/>
          <a:ext cx="1035129" cy="1035129"/>
        </a:xfrm>
        <a:prstGeom prst="ellipse">
          <a:avLst/>
        </a:prstGeom>
        <a:gradFill rotWithShape="0">
          <a:gsLst>
            <a:gs pos="0">
              <a:schemeClr val="accent2">
                <a:hueOff val="3822457"/>
                <a:satOff val="-37047"/>
                <a:lumOff val="8314"/>
                <a:alphaOff val="0"/>
                <a:satMod val="103000"/>
                <a:lumMod val="102000"/>
                <a:tint val="94000"/>
              </a:schemeClr>
            </a:gs>
            <a:gs pos="50000">
              <a:schemeClr val="accent2">
                <a:hueOff val="3822457"/>
                <a:satOff val="-37047"/>
                <a:lumOff val="8314"/>
                <a:alphaOff val="0"/>
                <a:satMod val="110000"/>
                <a:lumMod val="100000"/>
                <a:shade val="100000"/>
              </a:schemeClr>
            </a:gs>
            <a:gs pos="100000">
              <a:schemeClr val="accent2">
                <a:hueOff val="3822457"/>
                <a:satOff val="-37047"/>
                <a:lumOff val="8314"/>
                <a:alphaOff val="0"/>
                <a:lumMod val="99000"/>
                <a:satMod val="120000"/>
                <a:shade val="78000"/>
              </a:schemeClr>
            </a:gs>
          </a:gsLst>
          <a:lin ang="5400000" scaled="0"/>
        </a:gradFill>
        <a:ln w="6350" cap="flat" cmpd="sng" algn="ctr">
          <a:solidFill>
            <a:schemeClr val="accent2">
              <a:hueOff val="3822457"/>
              <a:satOff val="-37047"/>
              <a:lumOff val="831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0703" tIns="12700" rIns="8070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77376" y="947087"/>
        <a:ext cx="731947" cy="731947"/>
      </dsp:txXfrm>
    </dsp:sp>
    <dsp:sp modelId="{1FDEF11E-E000-2841-9DC7-60977271125F}">
      <dsp:nvSpPr>
        <dsp:cNvPr id="0" name=""/>
        <dsp:cNvSpPr/>
      </dsp:nvSpPr>
      <dsp:spPr>
        <a:xfrm>
          <a:off x="2711053" y="3900812"/>
          <a:ext cx="2464593" cy="72"/>
        </a:xfrm>
        <a:prstGeom prst="rect">
          <a:avLst/>
        </a:prstGeom>
        <a:gradFill rotWithShape="0">
          <a:gsLst>
            <a:gs pos="0">
              <a:schemeClr val="accent2">
                <a:hueOff val="5733686"/>
                <a:satOff val="-55571"/>
                <a:lumOff val="12470"/>
                <a:alphaOff val="0"/>
                <a:satMod val="103000"/>
                <a:lumMod val="102000"/>
                <a:tint val="94000"/>
              </a:schemeClr>
            </a:gs>
            <a:gs pos="50000">
              <a:schemeClr val="accent2">
                <a:hueOff val="5733686"/>
                <a:satOff val="-55571"/>
                <a:lumOff val="12470"/>
                <a:alphaOff val="0"/>
                <a:satMod val="110000"/>
                <a:lumMod val="100000"/>
                <a:shade val="100000"/>
              </a:schemeClr>
            </a:gs>
            <a:gs pos="100000">
              <a:schemeClr val="accent2">
                <a:hueOff val="5733686"/>
                <a:satOff val="-55571"/>
                <a:lumOff val="12470"/>
                <a:alphaOff val="0"/>
                <a:lumMod val="99000"/>
                <a:satMod val="120000"/>
                <a:shade val="78000"/>
              </a:schemeClr>
            </a:gs>
          </a:gsLst>
          <a:lin ang="5400000" scaled="0"/>
        </a:gradFill>
        <a:ln w="6350" cap="flat" cmpd="sng" algn="ctr">
          <a:solidFill>
            <a:schemeClr val="accent2">
              <a:hueOff val="5733686"/>
              <a:satOff val="-55571"/>
              <a:lumOff val="1247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6FC11B0-B84F-8F44-B86D-98C75941A38F}">
      <dsp:nvSpPr>
        <dsp:cNvPr id="0" name=""/>
        <dsp:cNvSpPr/>
      </dsp:nvSpPr>
      <dsp:spPr>
        <a:xfrm>
          <a:off x="5422106" y="450453"/>
          <a:ext cx="2464593" cy="3450431"/>
        </a:xfrm>
        <a:prstGeom prst="rect">
          <a:avLst/>
        </a:prstGeom>
        <a:solidFill>
          <a:schemeClr val="accent2">
            <a:tint val="40000"/>
            <a:alpha val="90000"/>
            <a:hueOff val="10166435"/>
            <a:satOff val="-93795"/>
            <a:lumOff val="-65"/>
            <a:alphaOff val="0"/>
          </a:schemeClr>
        </a:solidFill>
        <a:ln w="6350" cap="flat" cmpd="sng" algn="ctr">
          <a:solidFill>
            <a:schemeClr val="accent2">
              <a:tint val="40000"/>
              <a:alpha val="90000"/>
              <a:hueOff val="10166435"/>
              <a:satOff val="-93795"/>
              <a:lumOff val="-6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2149" tIns="330200" rIns="192149" bIns="330200" numCol="1" spcCol="1270" anchor="t" anchorCtr="0">
          <a:noAutofit/>
        </a:bodyPr>
        <a:lstStyle/>
        <a:p>
          <a:pPr marL="0" lvl="0" indent="0" algn="l" defTabSz="1066800">
            <a:lnSpc>
              <a:spcPct val="90000"/>
            </a:lnSpc>
            <a:spcBef>
              <a:spcPct val="0"/>
            </a:spcBef>
            <a:spcAft>
              <a:spcPct val="35000"/>
            </a:spcAft>
            <a:buNone/>
          </a:pPr>
          <a:r>
            <a:rPr lang="en-US" sz="2400" kern="1200"/>
            <a:t>Make sense of the message meaning</a:t>
          </a:r>
        </a:p>
      </dsp:txBody>
      <dsp:txXfrm>
        <a:off x="5422106" y="1761617"/>
        <a:ext cx="2464593" cy="2070258"/>
      </dsp:txXfrm>
    </dsp:sp>
    <dsp:sp modelId="{4EDDD2C3-DE0C-2349-AE4B-9A69F6C06016}">
      <dsp:nvSpPr>
        <dsp:cNvPr id="0" name=""/>
        <dsp:cNvSpPr/>
      </dsp:nvSpPr>
      <dsp:spPr>
        <a:xfrm>
          <a:off x="6136838" y="795496"/>
          <a:ext cx="1035129" cy="1035129"/>
        </a:xfrm>
        <a:prstGeom prst="ellipse">
          <a:avLst/>
        </a:prstGeom>
        <a:gradFill rotWithShape="0">
          <a:gsLst>
            <a:gs pos="0">
              <a:schemeClr val="accent2">
                <a:hueOff val="7644914"/>
                <a:satOff val="-74094"/>
                <a:lumOff val="16627"/>
                <a:alphaOff val="0"/>
                <a:satMod val="103000"/>
                <a:lumMod val="102000"/>
                <a:tint val="94000"/>
              </a:schemeClr>
            </a:gs>
            <a:gs pos="50000">
              <a:schemeClr val="accent2">
                <a:hueOff val="7644914"/>
                <a:satOff val="-74094"/>
                <a:lumOff val="16627"/>
                <a:alphaOff val="0"/>
                <a:satMod val="110000"/>
                <a:lumMod val="100000"/>
                <a:shade val="100000"/>
              </a:schemeClr>
            </a:gs>
            <a:gs pos="100000">
              <a:schemeClr val="accent2">
                <a:hueOff val="7644914"/>
                <a:satOff val="-74094"/>
                <a:lumOff val="16627"/>
                <a:alphaOff val="0"/>
                <a:lumMod val="99000"/>
                <a:satMod val="120000"/>
                <a:shade val="78000"/>
              </a:schemeClr>
            </a:gs>
          </a:gsLst>
          <a:lin ang="5400000" scaled="0"/>
        </a:gradFill>
        <a:ln w="6350" cap="flat" cmpd="sng" algn="ctr">
          <a:solidFill>
            <a:schemeClr val="accent2">
              <a:hueOff val="7644914"/>
              <a:satOff val="-74094"/>
              <a:lumOff val="1662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0703" tIns="12700" rIns="8070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88429" y="947087"/>
        <a:ext cx="731947" cy="731947"/>
      </dsp:txXfrm>
    </dsp:sp>
    <dsp:sp modelId="{C543DE10-7366-E645-B331-C40DBBFA3161}">
      <dsp:nvSpPr>
        <dsp:cNvPr id="0" name=""/>
        <dsp:cNvSpPr/>
      </dsp:nvSpPr>
      <dsp:spPr>
        <a:xfrm>
          <a:off x="5422106" y="3900812"/>
          <a:ext cx="2464593" cy="72"/>
        </a:xfrm>
        <a:prstGeom prst="rect">
          <a:avLst/>
        </a:prstGeom>
        <a:gradFill rotWithShape="0">
          <a:gsLst>
            <a:gs pos="0">
              <a:schemeClr val="accent2">
                <a:hueOff val="9556143"/>
                <a:satOff val="-92618"/>
                <a:lumOff val="20784"/>
                <a:alphaOff val="0"/>
                <a:satMod val="103000"/>
                <a:lumMod val="102000"/>
                <a:tint val="94000"/>
              </a:schemeClr>
            </a:gs>
            <a:gs pos="50000">
              <a:schemeClr val="accent2">
                <a:hueOff val="9556143"/>
                <a:satOff val="-92618"/>
                <a:lumOff val="20784"/>
                <a:alphaOff val="0"/>
                <a:satMod val="110000"/>
                <a:lumMod val="100000"/>
                <a:shade val="100000"/>
              </a:schemeClr>
            </a:gs>
            <a:gs pos="100000">
              <a:schemeClr val="accent2">
                <a:hueOff val="9556143"/>
                <a:satOff val="-92618"/>
                <a:lumOff val="20784"/>
                <a:alphaOff val="0"/>
                <a:lumMod val="99000"/>
                <a:satMod val="120000"/>
                <a:shade val="78000"/>
              </a:schemeClr>
            </a:gs>
          </a:gsLst>
          <a:lin ang="5400000" scaled="0"/>
        </a:gradFill>
        <a:ln w="6350" cap="flat" cmpd="sng" algn="ctr">
          <a:solidFill>
            <a:schemeClr val="accent2">
              <a:hueOff val="9556143"/>
              <a:satOff val="-92618"/>
              <a:lumOff val="2078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4A36E485-0DCD-6591-82B0-E1936FF5EF4A}"/>
              </a:ext>
            </a:extLst>
          </p:cNvPr>
          <p:cNvSpPr>
            <a:spLocks noGrp="1" noChangeArrowheads="1"/>
          </p:cNvSpPr>
          <p:nvPr>
            <p:ph type="hdr" sz="quarter"/>
          </p:nvPr>
        </p:nvSpPr>
        <p:spPr bwMode="auto">
          <a:xfrm>
            <a:off x="0" y="0"/>
            <a:ext cx="29718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6D8369B0-42E2-94A3-4260-66DF890AEB9F}"/>
              </a:ext>
            </a:extLst>
          </p:cNvPr>
          <p:cNvSpPr>
            <a:spLocks noGrp="1" noChangeArrowheads="1"/>
          </p:cNvSpPr>
          <p:nvPr>
            <p:ph type="dt" sz="quarter" idx="1"/>
          </p:nvPr>
        </p:nvSpPr>
        <p:spPr bwMode="auto">
          <a:xfrm>
            <a:off x="3886200" y="0"/>
            <a:ext cx="28956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7F96040-E661-3EFD-8EDF-C2A3E9607E5E}"/>
              </a:ext>
            </a:extLst>
          </p:cNvPr>
          <p:cNvSpPr>
            <a:spLocks noGrp="1" noChangeArrowheads="1"/>
          </p:cNvSpPr>
          <p:nvPr>
            <p:ph type="ftr" sz="quarter" idx="2"/>
          </p:nvPr>
        </p:nvSpPr>
        <p:spPr bwMode="auto">
          <a:xfrm>
            <a:off x="0" y="9448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2BF5AC8A-341C-77D1-CD93-3B5A152F50B0}"/>
              </a:ext>
            </a:extLst>
          </p:cNvPr>
          <p:cNvSpPr>
            <a:spLocks noGrp="1" noChangeArrowheads="1"/>
          </p:cNvSpPr>
          <p:nvPr>
            <p:ph type="sldNum" sz="quarter" idx="3"/>
          </p:nvPr>
        </p:nvSpPr>
        <p:spPr bwMode="auto">
          <a:xfrm>
            <a:off x="3886200" y="9448800"/>
            <a:ext cx="28956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000" smtClean="0"/>
            </a:lvl1pPr>
          </a:lstStyle>
          <a:p>
            <a:pPr>
              <a:defRPr/>
            </a:pPr>
            <a:fld id="{6981B5B5-DF55-BE43-9D20-C629C431DC2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7DD12B5-01E5-E5D6-D42D-0D1B50305B3D}"/>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DD487FAA-BC25-51CF-B80E-6786065C6D39}"/>
              </a:ext>
            </a:extLst>
          </p:cNvPr>
          <p:cNvSpPr>
            <a:spLocks noGrp="1" noChangeArrowheads="1"/>
          </p:cNvSpPr>
          <p:nvPr>
            <p:ph type="dt" idx="1"/>
          </p:nvPr>
        </p:nvSpPr>
        <p:spPr bwMode="auto">
          <a:xfrm>
            <a:off x="3851275"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a:extLst>
              <a:ext uri="{FF2B5EF4-FFF2-40B4-BE49-F238E27FC236}">
                <a16:creationId xmlns:a16="http://schemas.microsoft.com/office/drawing/2014/main" id="{CA1846F1-1A79-979C-F614-48778B244901}"/>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1F0FA37C-6786-327D-1CB2-D8478D2AC736}"/>
              </a:ext>
            </a:extLst>
          </p:cNvPr>
          <p:cNvSpPr>
            <a:spLocks noGrp="1" noChangeArrowheads="1"/>
          </p:cNvSpPr>
          <p:nvPr>
            <p:ph type="body" sz="quarter" idx="3"/>
          </p:nvPr>
        </p:nvSpPr>
        <p:spPr bwMode="auto">
          <a:xfrm>
            <a:off x="906463" y="4714875"/>
            <a:ext cx="4984750" cy="4467225"/>
          </a:xfrm>
          <a:prstGeom prst="rect">
            <a:avLst/>
          </a:prstGeom>
          <a:noFill/>
          <a:ln>
            <a:noFill/>
          </a:ln>
          <a:effec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FA73432C-148F-3321-B999-DCBE69BF2441}"/>
              </a:ext>
            </a:extLst>
          </p:cNvPr>
          <p:cNvSpPr>
            <a:spLocks noGrp="1" noChangeArrowheads="1"/>
          </p:cNvSpPr>
          <p:nvPr>
            <p:ph type="ftr" sz="quarter" idx="4"/>
          </p:nvPr>
        </p:nvSpPr>
        <p:spPr bwMode="auto">
          <a:xfrm>
            <a:off x="0"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A59C12B-9BA8-7089-87EE-0EA640D810E8}"/>
              </a:ext>
            </a:extLst>
          </p:cNvPr>
          <p:cNvSpPr>
            <a:spLocks noGrp="1" noChangeArrowheads="1"/>
          </p:cNvSpPr>
          <p:nvPr>
            <p:ph type="sldNum" sz="quarter" idx="5"/>
          </p:nvPr>
        </p:nvSpPr>
        <p:spPr bwMode="auto">
          <a:xfrm>
            <a:off x="3851275"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r" defTabSz="928688">
              <a:defRPr sz="1200" smtClean="0">
                <a:solidFill>
                  <a:schemeClr val="tx1"/>
                </a:solidFill>
              </a:defRPr>
            </a:lvl1pPr>
          </a:lstStyle>
          <a:p>
            <a:pPr>
              <a:defRPr/>
            </a:pPr>
            <a:fld id="{A9FE8647-AFEE-4141-BD40-0C81360B3C5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7">
            <a:extLst>
              <a:ext uri="{FF2B5EF4-FFF2-40B4-BE49-F238E27FC236}">
                <a16:creationId xmlns:a16="http://schemas.microsoft.com/office/drawing/2014/main" id="{947F8814-B6AE-78F1-CFA5-BA5F871E618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6E8B0EF-DFEB-D244-9233-2235C28B7C35}" type="slidenum">
              <a:rPr lang="en-GB" altLang="en-US" smtClean="0">
                <a:solidFill>
                  <a:schemeClr val="tx1"/>
                </a:solidFill>
              </a:rPr>
              <a:pPr/>
              <a:t>1</a:t>
            </a:fld>
            <a:endParaRPr lang="en-GB" altLang="en-US" dirty="0">
              <a:solidFill>
                <a:schemeClr val="tx1"/>
              </a:solidFill>
            </a:endParaRPr>
          </a:p>
        </p:txBody>
      </p:sp>
      <p:sp>
        <p:nvSpPr>
          <p:cNvPr id="6146" name="Rectangle 2">
            <a:extLst>
              <a:ext uri="{FF2B5EF4-FFF2-40B4-BE49-F238E27FC236}">
                <a16:creationId xmlns:a16="http://schemas.microsoft.com/office/drawing/2014/main" id="{B47FC20F-EC3B-EDEC-1AFA-38C259D0C292}"/>
              </a:ext>
            </a:extLst>
          </p:cNvPr>
          <p:cNvSpPr>
            <a:spLocks noGrp="1" noRot="1" noChangeAspect="1" noChangeArrowheads="1" noTextEdit="1"/>
          </p:cNvSpPr>
          <p:nvPr>
            <p:ph type="sldImg"/>
          </p:nvPr>
        </p:nvSpPr>
        <p:spPr>
          <a:ln/>
        </p:spPr>
      </p:sp>
      <p:sp>
        <p:nvSpPr>
          <p:cNvPr id="6147" name="Rectangle 3">
            <a:extLst>
              <a:ext uri="{FF2B5EF4-FFF2-40B4-BE49-F238E27FC236}">
                <a16:creationId xmlns:a16="http://schemas.microsoft.com/office/drawing/2014/main" id="{AD5A207E-54CE-C8B7-EF7A-E31029755DE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3</a:t>
            </a:fld>
            <a:endParaRPr lang="en-GB" altLang="en-US"/>
          </a:p>
        </p:txBody>
      </p:sp>
    </p:spTree>
    <p:extLst>
      <p:ext uri="{BB962C8B-B14F-4D97-AF65-F5344CB8AC3E}">
        <p14:creationId xmlns:p14="http://schemas.microsoft.com/office/powerpoint/2010/main" val="3013288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11</a:t>
            </a:fld>
            <a:endParaRPr lang="en-GB" altLang="en-US"/>
          </a:p>
        </p:txBody>
      </p:sp>
    </p:spTree>
    <p:extLst>
      <p:ext uri="{BB962C8B-B14F-4D97-AF65-F5344CB8AC3E}">
        <p14:creationId xmlns:p14="http://schemas.microsoft.com/office/powerpoint/2010/main" val="2687198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21</a:t>
            </a:fld>
            <a:endParaRPr lang="en-GB" altLang="en-US"/>
          </a:p>
        </p:txBody>
      </p:sp>
    </p:spTree>
    <p:extLst>
      <p:ext uri="{BB962C8B-B14F-4D97-AF65-F5344CB8AC3E}">
        <p14:creationId xmlns:p14="http://schemas.microsoft.com/office/powerpoint/2010/main" val="2511526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FA0BC306-2C74-9491-F734-DB2E50865F64}"/>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215D2558-36E7-7DCC-D072-655714362CA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41194610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70623025"/>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202764900"/>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2577654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5079473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29104067"/>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943064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54352244"/>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1984187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87902152"/>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99195330"/>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EF20D4D-12E3-7D80-8ECB-29B169611429}"/>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D39189F6-B2B8-DE1B-6243-5A527A99C66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62"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AE58240C-BC5C-54A7-50B1-B27F57CF7F50}"/>
              </a:ext>
            </a:extLst>
          </p:cNvPr>
          <p:cNvSpPr>
            <a:spLocks noGrp="1" noChangeArrowheads="1"/>
          </p:cNvSpPr>
          <p:nvPr>
            <p:ph type="ctrTitle" sz="quarter"/>
          </p:nvPr>
        </p:nvSpPr>
        <p:spPr>
          <a:xfrm>
            <a:off x="247650" y="2060575"/>
            <a:ext cx="5403850" cy="1143000"/>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eaLnBrk="1" hangingPunct="1"/>
            <a:r>
              <a:rPr lang="en-US" altLang="en-US" dirty="0"/>
              <a:t>Human Factors in High Hazard Environments</a:t>
            </a:r>
            <a:br>
              <a:rPr lang="en-US" altLang="en-US" dirty="0"/>
            </a:br>
            <a:r>
              <a:rPr lang="en-US" altLang="en-US" dirty="0"/>
              <a:t>Level 4</a:t>
            </a:r>
            <a:br>
              <a:rPr lang="en-US" altLang="en-US" dirty="0"/>
            </a:br>
            <a:r>
              <a:rPr lang="en-US" altLang="en-US" dirty="0"/>
              <a:t>ACDA 4020</a:t>
            </a:r>
            <a:br>
              <a:rPr lang="en-US" altLang="en-US" dirty="0"/>
            </a:br>
            <a:br>
              <a:rPr lang="en-US" altLang="en-US" dirty="0"/>
            </a:br>
            <a:r>
              <a:rPr lang="en-US" altLang="en-US" dirty="0"/>
              <a:t>Communication</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communication process&#10;&#10;Description automatically generated">
            <a:extLst>
              <a:ext uri="{FF2B5EF4-FFF2-40B4-BE49-F238E27FC236}">
                <a16:creationId xmlns:a16="http://schemas.microsoft.com/office/drawing/2014/main" id="{6199311E-3193-50AE-D9BF-0504F15CA2D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1921" y="1239838"/>
            <a:ext cx="6860158" cy="4375150"/>
          </a:xfrm>
        </p:spPr>
      </p:pic>
    </p:spTree>
    <p:extLst>
      <p:ext uri="{BB962C8B-B14F-4D97-AF65-F5344CB8AC3E}">
        <p14:creationId xmlns:p14="http://schemas.microsoft.com/office/powerpoint/2010/main" val="2182875869"/>
      </p:ext>
    </p:extLst>
  </p:cSld>
  <p:clrMapOvr>
    <a:overrideClrMapping bg1="lt1" tx1="dk1" bg2="lt2" tx2="dk2" accent1="accent1" accent2="accent2" accent3="accent3" accent4="accent4" accent5="accent5" accent6="accent6" hlink="hlink" folHlink="folHlink"/>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erson standing next to a book&#10;&#10;Description automatically generated">
            <a:extLst>
              <a:ext uri="{FF2B5EF4-FFF2-40B4-BE49-F238E27FC236}">
                <a16:creationId xmlns:a16="http://schemas.microsoft.com/office/drawing/2014/main" id="{253AF992-6E19-C448-F54A-4AE58BFDB5D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3868"/>
          <a:stretch/>
        </p:blipFill>
        <p:spPr>
          <a:xfrm>
            <a:off x="648855" y="871147"/>
            <a:ext cx="7866495" cy="5114714"/>
          </a:xfrm>
          <a:prstGeom prst="rect">
            <a:avLst/>
          </a:prstGeom>
        </p:spPr>
      </p:pic>
      <p:cxnSp>
        <p:nvCxnSpPr>
          <p:cNvPr id="10" name="Straight Connector 9">
            <a:extLst>
              <a:ext uri="{FF2B5EF4-FFF2-40B4-BE49-F238E27FC236}">
                <a16:creationId xmlns:a16="http://schemas.microsoft.com/office/drawing/2014/main" id="{1D2C85F1-A25E-ACF0-F435-AF8D6EFBD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01688" y="871147"/>
            <a:ext cx="0" cy="5114714"/>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3294569"/>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text on a white background&#10;&#10;Description automatically generated">
            <a:extLst>
              <a:ext uri="{FF2B5EF4-FFF2-40B4-BE49-F238E27FC236}">
                <a16:creationId xmlns:a16="http://schemas.microsoft.com/office/drawing/2014/main" id="{BA01A28F-0D35-4EBB-4F16-40708A55D8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 y="1864805"/>
            <a:ext cx="8178799" cy="3128390"/>
          </a:xfrm>
          <a:prstGeom prst="rect">
            <a:avLst/>
          </a:prstGeom>
        </p:spPr>
      </p:pic>
    </p:spTree>
    <p:extLst>
      <p:ext uri="{BB962C8B-B14F-4D97-AF65-F5344CB8AC3E}">
        <p14:creationId xmlns:p14="http://schemas.microsoft.com/office/powerpoint/2010/main" val="180416048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39140-5969-450B-DD17-E67EBE2934F1}"/>
              </a:ext>
            </a:extLst>
          </p:cNvPr>
          <p:cNvSpPr>
            <a:spLocks noGrp="1"/>
          </p:cNvSpPr>
          <p:nvPr>
            <p:ph type="title"/>
          </p:nvPr>
        </p:nvSpPr>
        <p:spPr>
          <a:xfrm>
            <a:off x="395536" y="260648"/>
            <a:ext cx="6435725" cy="522287"/>
          </a:xfrm>
        </p:spPr>
        <p:txBody>
          <a:bodyPr/>
          <a:lstStyle/>
          <a:p>
            <a:r>
              <a:rPr lang="en-US" dirty="0"/>
              <a:t>Communication</a:t>
            </a:r>
          </a:p>
        </p:txBody>
      </p:sp>
      <p:sp>
        <p:nvSpPr>
          <p:cNvPr id="3" name="Content Placeholder 2">
            <a:extLst>
              <a:ext uri="{FF2B5EF4-FFF2-40B4-BE49-F238E27FC236}">
                <a16:creationId xmlns:a16="http://schemas.microsoft.com/office/drawing/2014/main" id="{470AEE35-F490-7794-9EB9-CAADACE44C76}"/>
              </a:ext>
            </a:extLst>
          </p:cNvPr>
          <p:cNvSpPr>
            <a:spLocks noGrp="1"/>
          </p:cNvSpPr>
          <p:nvPr>
            <p:ph idx="1"/>
          </p:nvPr>
        </p:nvSpPr>
        <p:spPr/>
        <p:txBody>
          <a:bodyPr/>
          <a:lstStyle/>
          <a:p>
            <a:r>
              <a:rPr lang="en-US" dirty="0"/>
              <a:t>Good communication is important in every industry. </a:t>
            </a:r>
          </a:p>
          <a:p>
            <a:r>
              <a:rPr lang="en-US" dirty="0"/>
              <a:t>Communication, or more often a breakdown in communication, is often cited as a contributor to OME incidents and accidents. </a:t>
            </a:r>
          </a:p>
          <a:p>
            <a:r>
              <a:rPr lang="en-US" dirty="0"/>
              <a:t>This chapter examines the various aspects of communication that affect the OME professional and technician.</a:t>
            </a:r>
          </a:p>
          <a:p>
            <a:r>
              <a:rPr lang="en-US" dirty="0"/>
              <a:t>We communicate constantly, whether consciously or otherwise - verbal, written, body language, tone.</a:t>
            </a:r>
          </a:p>
        </p:txBody>
      </p:sp>
    </p:spTree>
    <p:extLst>
      <p:ext uri="{BB962C8B-B14F-4D97-AF65-F5344CB8AC3E}">
        <p14:creationId xmlns:p14="http://schemas.microsoft.com/office/powerpoint/2010/main" val="1005195808"/>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38148-8EEA-DEE6-2B24-E769373B7E13}"/>
              </a:ext>
            </a:extLst>
          </p:cNvPr>
          <p:cNvSpPr>
            <a:spLocks noGrp="1"/>
          </p:cNvSpPr>
          <p:nvPr>
            <p:ph type="title"/>
          </p:nvPr>
        </p:nvSpPr>
        <p:spPr/>
        <p:txBody>
          <a:bodyPr/>
          <a:lstStyle/>
          <a:p>
            <a:r>
              <a:rPr lang="en-US" dirty="0"/>
              <a:t>Definition of Communication</a:t>
            </a:r>
          </a:p>
        </p:txBody>
      </p:sp>
      <p:sp>
        <p:nvSpPr>
          <p:cNvPr id="3" name="Content Placeholder 2">
            <a:extLst>
              <a:ext uri="{FF2B5EF4-FFF2-40B4-BE49-F238E27FC236}">
                <a16:creationId xmlns:a16="http://schemas.microsoft.com/office/drawing/2014/main" id="{DB531D11-C28C-F976-DC63-E8E6ED67BD12}"/>
              </a:ext>
            </a:extLst>
          </p:cNvPr>
          <p:cNvSpPr>
            <a:spLocks noGrp="1"/>
          </p:cNvSpPr>
          <p:nvPr>
            <p:ph idx="1"/>
          </p:nvPr>
        </p:nvSpPr>
        <p:spPr/>
        <p:txBody>
          <a:bodyPr/>
          <a:lstStyle/>
          <a:p>
            <a:r>
              <a:rPr lang="en-US" dirty="0"/>
              <a:t>"The transmission of something from one location to another. The “thing” that is transmitted may be a message, a signal, a meaning, etc. </a:t>
            </a:r>
          </a:p>
          <a:p>
            <a:r>
              <a:rPr lang="en-US" dirty="0"/>
              <a:t>In order to have communication both the transmitter and the receiver must share a common code, so that the meaning or information contained in the message may be interpreted without error".</a:t>
            </a:r>
          </a:p>
        </p:txBody>
      </p:sp>
    </p:spTree>
    <p:extLst>
      <p:ext uri="{BB962C8B-B14F-4D97-AF65-F5344CB8AC3E}">
        <p14:creationId xmlns:p14="http://schemas.microsoft.com/office/powerpoint/2010/main" val="259942619"/>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84296-2077-C9A7-F3FB-A4B3D2966D76}"/>
              </a:ext>
            </a:extLst>
          </p:cNvPr>
          <p:cNvSpPr>
            <a:spLocks noGrp="1"/>
          </p:cNvSpPr>
          <p:nvPr>
            <p:ph type="title"/>
          </p:nvPr>
        </p:nvSpPr>
        <p:spPr>
          <a:xfrm>
            <a:off x="422275" y="260648"/>
            <a:ext cx="8299450" cy="522287"/>
          </a:xfrm>
        </p:spPr>
        <p:txBody>
          <a:bodyPr/>
          <a:lstStyle/>
          <a:p>
            <a:r>
              <a:rPr lang="en-US" dirty="0"/>
              <a:t>Modes of Communication</a:t>
            </a:r>
          </a:p>
        </p:txBody>
      </p:sp>
      <p:sp>
        <p:nvSpPr>
          <p:cNvPr id="3" name="Content Placeholder 2">
            <a:extLst>
              <a:ext uri="{FF2B5EF4-FFF2-40B4-BE49-F238E27FC236}">
                <a16:creationId xmlns:a16="http://schemas.microsoft.com/office/drawing/2014/main" id="{F563C396-A9ED-2D34-835A-A7AC8F9A8A6D}"/>
              </a:ext>
            </a:extLst>
          </p:cNvPr>
          <p:cNvSpPr>
            <a:spLocks noGrp="1"/>
          </p:cNvSpPr>
          <p:nvPr>
            <p:ph idx="1"/>
          </p:nvPr>
        </p:nvSpPr>
        <p:spPr>
          <a:xfrm>
            <a:off x="668867" y="1443038"/>
            <a:ext cx="7772400" cy="4375150"/>
          </a:xfrm>
        </p:spPr>
        <p:txBody>
          <a:bodyPr/>
          <a:lstStyle/>
          <a:p>
            <a:r>
              <a:rPr lang="en-US" dirty="0"/>
              <a:t>Information</a:t>
            </a:r>
          </a:p>
          <a:p>
            <a:r>
              <a:rPr lang="en-US" dirty="0"/>
              <a:t>Ideas</a:t>
            </a:r>
          </a:p>
          <a:p>
            <a:r>
              <a:rPr lang="en-US" dirty="0"/>
              <a:t>Feelings</a:t>
            </a:r>
          </a:p>
          <a:p>
            <a:r>
              <a:rPr lang="en-US" dirty="0" err="1"/>
              <a:t>Behaviours</a:t>
            </a:r>
            <a:r>
              <a:rPr lang="en-US" dirty="0"/>
              <a:t> and beliefs</a:t>
            </a:r>
          </a:p>
          <a:p>
            <a:endParaRPr lang="en-US" dirty="0"/>
          </a:p>
          <a:p>
            <a:endParaRPr lang="en-US" dirty="0"/>
          </a:p>
          <a:p>
            <a:r>
              <a:rPr lang="en-US" dirty="0"/>
              <a:t>Verbal/spoken, written/textual, non-verbal, graphic, symbolic, body language</a:t>
            </a:r>
          </a:p>
          <a:p>
            <a:endParaRPr lang="en-US" dirty="0"/>
          </a:p>
          <a:p>
            <a:endParaRPr lang="en-US" dirty="0"/>
          </a:p>
          <a:p>
            <a:endParaRPr lang="en-US" dirty="0"/>
          </a:p>
        </p:txBody>
      </p:sp>
    </p:spTree>
    <p:extLst>
      <p:ext uri="{BB962C8B-B14F-4D97-AF65-F5344CB8AC3E}">
        <p14:creationId xmlns:p14="http://schemas.microsoft.com/office/powerpoint/2010/main" val="4250113786"/>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3E9C67-7B81-5E8A-1D24-39B93E9B3203}"/>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eaLnBrk="1" hangingPunct="1">
              <a:lnSpc>
                <a:spcPct val="90000"/>
              </a:lnSpc>
            </a:pPr>
            <a:r>
              <a:rPr lang="en-US" sz="3100" kern="1200">
                <a:solidFill>
                  <a:srgbClr val="FFFFFF"/>
                </a:solidFill>
                <a:latin typeface="+mj-lt"/>
                <a:ea typeface="+mj-ea"/>
                <a:cs typeface="+mj-cs"/>
              </a:rPr>
              <a:t>The diver</a:t>
            </a:r>
          </a:p>
        </p:txBody>
      </p:sp>
      <p:pic>
        <p:nvPicPr>
          <p:cNvPr id="5" name="Content Placeholder 4" descr="A person in scuba gear underwater&#10;&#10;Description automatically generated">
            <a:extLst>
              <a:ext uri="{FF2B5EF4-FFF2-40B4-BE49-F238E27FC236}">
                <a16:creationId xmlns:a16="http://schemas.microsoft.com/office/drawing/2014/main" id="{8658A5CD-56C4-E841-DC46-C0ED9E7CFEB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82987" y="1164777"/>
            <a:ext cx="5085525" cy="4526116"/>
          </a:xfrm>
          <a:prstGeom prst="rect">
            <a:avLst/>
          </a:prstGeom>
        </p:spPr>
      </p:pic>
    </p:spTree>
    <p:extLst>
      <p:ext uri="{BB962C8B-B14F-4D97-AF65-F5344CB8AC3E}">
        <p14:creationId xmlns:p14="http://schemas.microsoft.com/office/powerpoint/2010/main" val="3376775735"/>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40A16-EB9A-CA8B-E000-25921C2A1FB2}"/>
              </a:ext>
            </a:extLst>
          </p:cNvPr>
          <p:cNvSpPr>
            <a:spLocks noGrp="1"/>
          </p:cNvSpPr>
          <p:nvPr>
            <p:ph type="title"/>
          </p:nvPr>
        </p:nvSpPr>
        <p:spPr>
          <a:xfrm>
            <a:off x="360759" y="3752849"/>
            <a:ext cx="2468166" cy="2452687"/>
          </a:xfrm>
        </p:spPr>
        <p:txBody>
          <a:bodyPr anchor="ctr">
            <a:normAutofit/>
          </a:bodyPr>
          <a:lstStyle/>
          <a:p>
            <a:r>
              <a:rPr lang="en-US" sz="3100"/>
              <a:t>What about a thumbs up?</a:t>
            </a:r>
          </a:p>
        </p:txBody>
      </p:sp>
      <p:pic>
        <p:nvPicPr>
          <p:cNvPr id="5" name="Picture 4" descr="A close-up of a person giving thumbs up&#10;&#10;AI-generated content may be incorrect.">
            <a:extLst>
              <a:ext uri="{FF2B5EF4-FFF2-40B4-BE49-F238E27FC236}">
                <a16:creationId xmlns:a16="http://schemas.microsoft.com/office/drawing/2014/main" id="{6D407061-015C-402B-AF24-0C40C5F0265B}"/>
              </a:ext>
            </a:extLst>
          </p:cNvPr>
          <p:cNvPicPr>
            <a:picLocks noChangeAspect="1"/>
          </p:cNvPicPr>
          <p:nvPr/>
        </p:nvPicPr>
        <p:blipFill>
          <a:blip r:embed="rId2">
            <a:extLst>
              <a:ext uri="{28A0092B-C50C-407E-A947-70E740481C1C}">
                <a14:useLocalDpi xmlns:a14="http://schemas.microsoft.com/office/drawing/2010/main" val="0"/>
              </a:ext>
            </a:extLst>
          </a:blip>
          <a:srcRect t="11772" b="17035"/>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0ABFDD9-BE7C-7815-B892-63A995DA7950}"/>
              </a:ext>
            </a:extLst>
          </p:cNvPr>
          <p:cNvSpPr>
            <a:spLocks noGrp="1"/>
          </p:cNvSpPr>
          <p:nvPr>
            <p:ph idx="1"/>
          </p:nvPr>
        </p:nvSpPr>
        <p:spPr>
          <a:xfrm>
            <a:off x="2828925" y="3752850"/>
            <a:ext cx="5953121" cy="2452687"/>
          </a:xfrm>
        </p:spPr>
        <p:txBody>
          <a:bodyPr anchor="ctr">
            <a:noAutofit/>
          </a:bodyPr>
          <a:lstStyle/>
          <a:p>
            <a:r>
              <a:rPr lang="en-GB" sz="2400" dirty="0"/>
              <a:t>Mindlessly giving somebody a thumbs-up in Greece, Iran, Russia, Sardinia and parts of West Africa could get you in trouble! There, a thumbs-up is synonymous with giving somebody the middle finger</a:t>
            </a:r>
            <a:endParaRPr lang="en-US" sz="2400" dirty="0"/>
          </a:p>
        </p:txBody>
      </p:sp>
    </p:spTree>
    <p:extLst>
      <p:ext uri="{BB962C8B-B14F-4D97-AF65-F5344CB8AC3E}">
        <p14:creationId xmlns:p14="http://schemas.microsoft.com/office/powerpoint/2010/main" val="2501669331"/>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F9A78C5-2149-1EE1-CCE2-0A4FE2E83132}"/>
              </a:ext>
            </a:extLst>
          </p:cNvPr>
          <p:cNvGraphicFramePr>
            <a:graphicFrameLocks noGrp="1"/>
          </p:cNvGraphicFramePr>
          <p:nvPr>
            <p:ph idx="1"/>
            <p:extLst>
              <p:ext uri="{D42A27DB-BD31-4B8C-83A1-F6EECF244321}">
                <p14:modId xmlns:p14="http://schemas.microsoft.com/office/powerpoint/2010/main" val="3999834448"/>
              </p:ext>
            </p:extLst>
          </p:nvPr>
        </p:nvGraphicFramePr>
        <p:xfrm>
          <a:off x="685800" y="1239838"/>
          <a:ext cx="7772400" cy="4375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4689959"/>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1D94010-B5D6-24C4-6609-C4C8F82F7F9E}"/>
              </a:ext>
            </a:extLst>
          </p:cNvPr>
          <p:cNvPicPr>
            <a:picLocks noChangeAspect="1"/>
          </p:cNvPicPr>
          <p:nvPr/>
        </p:nvPicPr>
        <p:blipFill rotWithShape="1">
          <a:blip r:embed="rId3">
            <a:duotone>
              <a:schemeClr val="bg2">
                <a:shade val="45000"/>
                <a:satMod val="135000"/>
              </a:schemeClr>
              <a:prstClr val="white"/>
            </a:duotone>
          </a:blip>
          <a:srcRect r="10999"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0F7DF-6CBC-CC77-609D-6F9A8CC9F72F}"/>
              </a:ext>
            </a:extLst>
          </p:cNvPr>
          <p:cNvSpPr>
            <a:spLocks noGrp="1"/>
          </p:cNvSpPr>
          <p:nvPr>
            <p:ph type="title"/>
          </p:nvPr>
        </p:nvSpPr>
        <p:spPr>
          <a:xfrm>
            <a:off x="628650" y="365125"/>
            <a:ext cx="7886700" cy="1325563"/>
          </a:xfrm>
        </p:spPr>
        <p:txBody>
          <a:bodyPr>
            <a:normAutofit/>
          </a:bodyPr>
          <a:lstStyle/>
          <a:p>
            <a:r>
              <a:rPr lang="en-US" dirty="0"/>
              <a:t>Verbal and Written</a:t>
            </a:r>
          </a:p>
        </p:txBody>
      </p:sp>
      <p:graphicFrame>
        <p:nvGraphicFramePr>
          <p:cNvPr id="5" name="Content Placeholder 2">
            <a:extLst>
              <a:ext uri="{FF2B5EF4-FFF2-40B4-BE49-F238E27FC236}">
                <a16:creationId xmlns:a16="http://schemas.microsoft.com/office/drawing/2014/main" id="{34A3A73A-A638-9924-2EF1-8CA5CA203E4D}"/>
              </a:ext>
            </a:extLst>
          </p:cNvPr>
          <p:cNvGraphicFramePr>
            <a:graphicFrameLocks noGrp="1"/>
          </p:cNvGraphicFramePr>
          <p:nvPr>
            <p:ph idx="1"/>
            <p:extLst>
              <p:ext uri="{D42A27DB-BD31-4B8C-83A1-F6EECF244321}">
                <p14:modId xmlns:p14="http://schemas.microsoft.com/office/powerpoint/2010/main" val="3914689959"/>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73068160"/>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image of a part of a periodic table and test tubes">
            <a:extLst>
              <a:ext uri="{FF2B5EF4-FFF2-40B4-BE49-F238E27FC236}">
                <a16:creationId xmlns:a16="http://schemas.microsoft.com/office/drawing/2014/main" id="{4422286A-1768-34C0-92C9-077641D77549}"/>
              </a:ext>
            </a:extLst>
          </p:cNvPr>
          <p:cNvPicPr>
            <a:picLocks noChangeAspect="1"/>
          </p:cNvPicPr>
          <p:nvPr/>
        </p:nvPicPr>
        <p:blipFill rotWithShape="1">
          <a:blip r:embed="rId2"/>
          <a:srcRect t="19904" r="1" b="1"/>
          <a:stretch/>
        </p:blipFill>
        <p:spPr>
          <a:xfrm>
            <a:off x="20" y="-1"/>
            <a:ext cx="8562289"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51286" y="1051286"/>
            <a:ext cx="6858000" cy="4755427"/>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165A7-6CAE-8E8C-6251-8B0EBC39CC96}"/>
              </a:ext>
            </a:extLst>
          </p:cNvPr>
          <p:cNvSpPr>
            <a:spLocks noGrp="1"/>
          </p:cNvSpPr>
          <p:nvPr>
            <p:ph type="title"/>
          </p:nvPr>
        </p:nvSpPr>
        <p:spPr>
          <a:xfrm>
            <a:off x="442168" y="1948171"/>
            <a:ext cx="3375793" cy="2661313"/>
          </a:xfrm>
        </p:spPr>
        <p:txBody>
          <a:bodyPr vert="horz" lIns="91440" tIns="45720" rIns="91440" bIns="45720" rtlCol="0" anchor="b">
            <a:normAutofit/>
          </a:bodyPr>
          <a:lstStyle/>
          <a:p>
            <a:pPr eaLnBrk="1" hangingPunct="1">
              <a:lnSpc>
                <a:spcPct val="90000"/>
              </a:lnSpc>
            </a:pPr>
            <a:r>
              <a:rPr lang="en-US" sz="4200">
                <a:solidFill>
                  <a:srgbClr val="FFFFFF"/>
                </a:solidFill>
              </a:rPr>
              <a:t>Acronym Soup in OME</a:t>
            </a:r>
          </a:p>
        </p:txBody>
      </p:sp>
    </p:spTree>
    <p:extLst>
      <p:ext uri="{BB962C8B-B14F-4D97-AF65-F5344CB8AC3E}">
        <p14:creationId xmlns:p14="http://schemas.microsoft.com/office/powerpoint/2010/main" val="1680921925"/>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77940-2C84-293F-AF70-3D434FAF5117}"/>
              </a:ext>
            </a:extLst>
          </p:cNvPr>
          <p:cNvSpPr>
            <a:spLocks noGrp="1"/>
          </p:cNvSpPr>
          <p:nvPr>
            <p:ph type="title"/>
          </p:nvPr>
        </p:nvSpPr>
        <p:spPr>
          <a:xfrm>
            <a:off x="628650" y="800993"/>
            <a:ext cx="2765618" cy="1594189"/>
          </a:xfrm>
        </p:spPr>
        <p:txBody>
          <a:bodyPr anchor="t">
            <a:normAutofit/>
          </a:bodyPr>
          <a:lstStyle/>
          <a:p>
            <a:r>
              <a:rPr lang="en-US" sz="2600"/>
              <a:t>Non-verbal communication</a:t>
            </a:r>
          </a:p>
        </p:txBody>
      </p:sp>
      <p:sp>
        <p:nvSpPr>
          <p:cNvPr id="3" name="Content Placeholder 2">
            <a:extLst>
              <a:ext uri="{FF2B5EF4-FFF2-40B4-BE49-F238E27FC236}">
                <a16:creationId xmlns:a16="http://schemas.microsoft.com/office/drawing/2014/main" id="{6E0FA063-36CD-30FB-4AB2-65DABD791672}"/>
              </a:ext>
            </a:extLst>
          </p:cNvPr>
          <p:cNvSpPr>
            <a:spLocks noGrp="1"/>
          </p:cNvSpPr>
          <p:nvPr>
            <p:ph idx="1"/>
          </p:nvPr>
        </p:nvSpPr>
        <p:spPr>
          <a:xfrm>
            <a:off x="4006159" y="751555"/>
            <a:ext cx="4509191" cy="1766458"/>
          </a:xfrm>
        </p:spPr>
        <p:txBody>
          <a:bodyPr anchor="t">
            <a:normAutofit/>
          </a:bodyPr>
          <a:lstStyle/>
          <a:p>
            <a:r>
              <a:rPr lang="en-US" sz="1700"/>
              <a:t>Body language</a:t>
            </a:r>
          </a:p>
          <a:p>
            <a:r>
              <a:rPr lang="en-US" sz="1700"/>
              <a:t>Gestures</a:t>
            </a:r>
          </a:p>
          <a:p>
            <a:r>
              <a:rPr lang="en-US" sz="1700"/>
              <a:t>Signals</a:t>
            </a:r>
          </a:p>
          <a:p>
            <a:r>
              <a:rPr lang="en-US" sz="1700"/>
              <a:t>Displays</a:t>
            </a:r>
          </a:p>
          <a:p>
            <a:r>
              <a:rPr lang="en-US" sz="1700"/>
              <a:t>Sketches</a:t>
            </a:r>
          </a:p>
        </p:txBody>
      </p:sp>
      <p:pic>
        <p:nvPicPr>
          <p:cNvPr id="5" name="Picture 4" descr="A collage of several people sitting in chairs&#10;&#10;Description automatically generated">
            <a:extLst>
              <a:ext uri="{FF2B5EF4-FFF2-40B4-BE49-F238E27FC236}">
                <a16:creationId xmlns:a16="http://schemas.microsoft.com/office/drawing/2014/main" id="{69442DB7-85D6-7AA2-2963-0809B192026E}"/>
              </a:ext>
            </a:extLst>
          </p:cNvPr>
          <p:cNvPicPr>
            <a:picLocks noChangeAspect="1"/>
          </p:cNvPicPr>
          <p:nvPr/>
        </p:nvPicPr>
        <p:blipFill rotWithShape="1">
          <a:blip r:embed="rId2">
            <a:extLst>
              <a:ext uri="{28A0092B-C50C-407E-A947-70E740481C1C}">
                <a14:useLocalDpi xmlns:a14="http://schemas.microsoft.com/office/drawing/2010/main" val="0"/>
              </a:ext>
            </a:extLst>
          </a:blip>
          <a:srcRect t="9570" b="9367"/>
          <a:stretch/>
        </p:blipFill>
        <p:spPr>
          <a:xfrm>
            <a:off x="-1" y="2818262"/>
            <a:ext cx="9144001" cy="4039737"/>
          </a:xfrm>
          <a:prstGeom prst="rect">
            <a:avLst/>
          </a:prstGeom>
        </p:spPr>
      </p:pic>
      <p:grpSp>
        <p:nvGrpSpPr>
          <p:cNvPr id="14" name="Group 13">
            <a:extLst>
              <a:ext uri="{FF2B5EF4-FFF2-40B4-BE49-F238E27FC236}">
                <a16:creationId xmlns:a16="http://schemas.microsoft.com/office/drawing/2014/main" id="{F2221BB3-7B5D-C899-7745-66D7AC323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1" name="Rectangle 10">
              <a:extLst>
                <a:ext uri="{FF2B5EF4-FFF2-40B4-BE49-F238E27FC236}">
                  <a16:creationId xmlns:a16="http://schemas.microsoft.com/office/drawing/2014/main" id="{3FD2D571-38D7-DB0F-166C-14FEDA700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8AEF72-50CD-C201-F6BF-C595BBBED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73877359"/>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different types of body language&#10;&#10;Description automatically generated">
            <a:extLst>
              <a:ext uri="{FF2B5EF4-FFF2-40B4-BE49-F238E27FC236}">
                <a16:creationId xmlns:a16="http://schemas.microsoft.com/office/drawing/2014/main" id="{7745B7B4-06FA-F5FA-CB07-CEA5327A24B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 y="1118489"/>
            <a:ext cx="8178799" cy="4621021"/>
          </a:xfrm>
          <a:prstGeom prst="rect">
            <a:avLst/>
          </a:prstGeom>
        </p:spPr>
      </p:pic>
    </p:spTree>
    <p:extLst>
      <p:ext uri="{BB962C8B-B14F-4D97-AF65-F5344CB8AC3E}">
        <p14:creationId xmlns:p14="http://schemas.microsoft.com/office/powerpoint/2010/main" val="1387720153"/>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70DA5-31D5-6A30-2746-FEB6A8FA1095}"/>
              </a:ext>
            </a:extLst>
          </p:cNvPr>
          <p:cNvSpPr>
            <a:spLocks noGrp="1"/>
          </p:cNvSpPr>
          <p:nvPr>
            <p:ph type="title"/>
          </p:nvPr>
        </p:nvSpPr>
        <p:spPr>
          <a:xfrm>
            <a:off x="657519" y="741391"/>
            <a:ext cx="3914481" cy="1616203"/>
          </a:xfrm>
        </p:spPr>
        <p:txBody>
          <a:bodyPr anchor="b">
            <a:normAutofit/>
          </a:bodyPr>
          <a:lstStyle/>
          <a:p>
            <a:r>
              <a:rPr lang="en-US" dirty="0"/>
              <a:t>Facial Expressions</a:t>
            </a:r>
          </a:p>
        </p:txBody>
      </p:sp>
      <p:sp>
        <p:nvSpPr>
          <p:cNvPr id="3" name="Content Placeholder 2">
            <a:extLst>
              <a:ext uri="{FF2B5EF4-FFF2-40B4-BE49-F238E27FC236}">
                <a16:creationId xmlns:a16="http://schemas.microsoft.com/office/drawing/2014/main" id="{53A3A7FD-B205-93D2-57D7-A241A99FBD37}"/>
              </a:ext>
            </a:extLst>
          </p:cNvPr>
          <p:cNvSpPr>
            <a:spLocks noGrp="1"/>
          </p:cNvSpPr>
          <p:nvPr>
            <p:ph idx="1"/>
          </p:nvPr>
        </p:nvSpPr>
        <p:spPr>
          <a:xfrm>
            <a:off x="657519" y="2533476"/>
            <a:ext cx="3914480" cy="3537410"/>
          </a:xfrm>
        </p:spPr>
        <p:txBody>
          <a:bodyPr anchor="t">
            <a:normAutofit/>
          </a:bodyPr>
          <a:lstStyle/>
          <a:p>
            <a:r>
              <a:rPr lang="en-US" sz="1700" dirty="0"/>
              <a:t>Researcher Dr. Paul Ekman discovered 7 universal micro-expressions which are short facial gestures every human makes when they feel an intense emotion. </a:t>
            </a:r>
          </a:p>
          <a:p>
            <a:r>
              <a:rPr lang="en-US" sz="1700" dirty="0"/>
              <a:t>We are very drawn to looking at and observing the face to understand someone’s hidden emotions.</a:t>
            </a:r>
          </a:p>
        </p:txBody>
      </p:sp>
      <p:pic>
        <p:nvPicPr>
          <p:cNvPr id="5" name="Picture 4" descr="A person with long hair and a black shirt&#10;&#10;Description automatically generated">
            <a:extLst>
              <a:ext uri="{FF2B5EF4-FFF2-40B4-BE49-F238E27FC236}">
                <a16:creationId xmlns:a16="http://schemas.microsoft.com/office/drawing/2014/main" id="{1E732701-38EB-5B1F-CDB8-5D33D5F54E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56014" y="2175006"/>
            <a:ext cx="3205097" cy="2507987"/>
          </a:xfrm>
          <a:prstGeom prst="rect">
            <a:avLst/>
          </a:prstGeom>
        </p:spPr>
      </p:pic>
      <p:grpSp>
        <p:nvGrpSpPr>
          <p:cNvPr id="10" name="Group 9">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11" name="Rectangle 10">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53484225"/>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2083A-22DA-5125-34E0-F2CC39294F6F}"/>
              </a:ext>
            </a:extLst>
          </p:cNvPr>
          <p:cNvSpPr>
            <a:spLocks noGrp="1"/>
          </p:cNvSpPr>
          <p:nvPr>
            <p:ph type="title"/>
          </p:nvPr>
        </p:nvSpPr>
        <p:spPr>
          <a:xfrm>
            <a:off x="480060" y="325369"/>
            <a:ext cx="3276451" cy="1956841"/>
          </a:xfrm>
        </p:spPr>
        <p:txBody>
          <a:bodyPr anchor="b">
            <a:normAutofit/>
          </a:bodyPr>
          <a:lstStyle/>
          <a:p>
            <a:r>
              <a:rPr lang="en-US" sz="4700"/>
              <a:t>Body Proxemics</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F2D355-F680-6380-9E6E-CE3A950F5923}"/>
              </a:ext>
            </a:extLst>
          </p:cNvPr>
          <p:cNvSpPr>
            <a:spLocks noGrp="1"/>
          </p:cNvSpPr>
          <p:nvPr>
            <p:ph idx="1"/>
          </p:nvPr>
        </p:nvSpPr>
        <p:spPr>
          <a:xfrm>
            <a:off x="480060" y="2872899"/>
            <a:ext cx="3182691" cy="3320668"/>
          </a:xfrm>
        </p:spPr>
        <p:txBody>
          <a:bodyPr>
            <a:normAutofit/>
          </a:bodyPr>
          <a:lstStyle/>
          <a:p>
            <a:pPr>
              <a:lnSpc>
                <a:spcPct val="90000"/>
              </a:lnSpc>
            </a:pPr>
            <a:r>
              <a:rPr lang="en-US" sz="1900"/>
              <a:t>Proxemics is a term for how our body moves in space. We are constantly looking at how someone is moving - are they gesturing? Leaning? Moving toward or away from us? Body movements tell us a lot about preferences and feelings.</a:t>
            </a:r>
          </a:p>
        </p:txBody>
      </p:sp>
      <p:pic>
        <p:nvPicPr>
          <p:cNvPr id="6" name="Picture 5" descr="A person and person standing and talking&#10;&#10;Description automatically generated">
            <a:extLst>
              <a:ext uri="{FF2B5EF4-FFF2-40B4-BE49-F238E27FC236}">
                <a16:creationId xmlns:a16="http://schemas.microsoft.com/office/drawing/2014/main" id="{211AC001-F7D8-EE2A-95FF-600236B4EF2D}"/>
              </a:ext>
            </a:extLst>
          </p:cNvPr>
          <p:cNvPicPr>
            <a:picLocks noChangeAspect="1"/>
          </p:cNvPicPr>
          <p:nvPr/>
        </p:nvPicPr>
        <p:blipFill rotWithShape="1">
          <a:blip r:embed="rId2">
            <a:extLst>
              <a:ext uri="{28A0092B-C50C-407E-A947-70E740481C1C}">
                <a14:useLocalDpi xmlns:a14="http://schemas.microsoft.com/office/drawing/2010/main" val="0"/>
              </a:ext>
            </a:extLst>
          </a:blip>
          <a:srcRect l="10299" r="20869" b="2"/>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97254910"/>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F92F3-ACD0-42C4-E58A-5C37EB342C1E}"/>
              </a:ext>
            </a:extLst>
          </p:cNvPr>
          <p:cNvSpPr>
            <a:spLocks noGrp="1"/>
          </p:cNvSpPr>
          <p:nvPr>
            <p:ph type="title"/>
          </p:nvPr>
        </p:nvSpPr>
        <p:spPr>
          <a:xfrm>
            <a:off x="571380" y="1138265"/>
            <a:ext cx="3408571" cy="1401183"/>
          </a:xfrm>
        </p:spPr>
        <p:txBody>
          <a:bodyPr anchor="t">
            <a:normAutofit/>
          </a:bodyPr>
          <a:lstStyle/>
          <a:p>
            <a:r>
              <a:rPr lang="en-US" dirty="0"/>
              <a:t>Gesturing</a:t>
            </a:r>
          </a:p>
        </p:txBody>
      </p:sp>
      <p:cxnSp>
        <p:nvCxnSpPr>
          <p:cNvPr id="17" name="Straight Connector 1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096"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64A52B-CD4D-D282-240F-18DC606BBCE9}"/>
              </a:ext>
            </a:extLst>
          </p:cNvPr>
          <p:cNvSpPr>
            <a:spLocks noGrp="1"/>
          </p:cNvSpPr>
          <p:nvPr>
            <p:ph idx="1"/>
          </p:nvPr>
        </p:nvSpPr>
        <p:spPr>
          <a:xfrm>
            <a:off x="571380" y="2551176"/>
            <a:ext cx="3408571" cy="3602935"/>
          </a:xfrm>
        </p:spPr>
        <p:txBody>
          <a:bodyPr>
            <a:normAutofit/>
          </a:bodyPr>
          <a:lstStyle/>
          <a:p>
            <a:r>
              <a:rPr lang="en-US" sz="1700" dirty="0"/>
              <a:t>The most common gestures are hand gestures. </a:t>
            </a:r>
          </a:p>
          <a:p>
            <a:r>
              <a:rPr lang="en-US" sz="1700" dirty="0"/>
              <a:t>We often use our hands to express our emotions, tell a story, or comfort ourselves. </a:t>
            </a:r>
          </a:p>
        </p:txBody>
      </p:sp>
      <p:pic>
        <p:nvPicPr>
          <p:cNvPr id="14" name="Graphic 13" descr="Handshake">
            <a:extLst>
              <a:ext uri="{FF2B5EF4-FFF2-40B4-BE49-F238E27FC236}">
                <a16:creationId xmlns:a16="http://schemas.microsoft.com/office/drawing/2014/main" id="{53BB8AEB-CD4F-B20F-F206-CFB8EB7B9B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62061" y="1429490"/>
            <a:ext cx="4000620" cy="4000620"/>
          </a:xfrm>
          <a:prstGeom prst="rect">
            <a:avLst/>
          </a:prstGeom>
        </p:spPr>
      </p:pic>
    </p:spTree>
    <p:extLst>
      <p:ext uri="{BB962C8B-B14F-4D97-AF65-F5344CB8AC3E}">
        <p14:creationId xmlns:p14="http://schemas.microsoft.com/office/powerpoint/2010/main" val="3977269655"/>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with a ponytail wearing a necklace&#10;&#10;Description automatically generated">
            <a:extLst>
              <a:ext uri="{FF2B5EF4-FFF2-40B4-BE49-F238E27FC236}">
                <a16:creationId xmlns:a16="http://schemas.microsoft.com/office/drawing/2014/main" id="{6ED5BD51-34A9-35C1-290E-8C5A39DC3B70}"/>
              </a:ext>
            </a:extLst>
          </p:cNvPr>
          <p:cNvPicPr>
            <a:picLocks noChangeAspect="1"/>
          </p:cNvPicPr>
          <p:nvPr/>
        </p:nvPicPr>
        <p:blipFill rotWithShape="1">
          <a:blip r:embed="rId2">
            <a:extLst>
              <a:ext uri="{28A0092B-C50C-407E-A947-70E740481C1C}">
                <a14:useLocalDpi xmlns:a14="http://schemas.microsoft.com/office/drawing/2010/main" val="0"/>
              </a:ext>
            </a:extLst>
          </a:blip>
          <a:srcRect r="-1" b="14655"/>
          <a:stretch/>
        </p:blipFill>
        <p:spPr>
          <a:xfrm>
            <a:off x="1891767" y="10"/>
            <a:ext cx="7252231"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B5B5EF-EFAB-4F8E-E1BA-CDBDCCA0FD51}"/>
              </a:ext>
            </a:extLst>
          </p:cNvPr>
          <p:cNvSpPr>
            <a:spLocks noGrp="1"/>
          </p:cNvSpPr>
          <p:nvPr>
            <p:ph type="title"/>
          </p:nvPr>
        </p:nvSpPr>
        <p:spPr>
          <a:xfrm>
            <a:off x="628650" y="365125"/>
            <a:ext cx="2866641" cy="1899912"/>
          </a:xfrm>
        </p:spPr>
        <p:txBody>
          <a:bodyPr>
            <a:normAutofit/>
          </a:bodyPr>
          <a:lstStyle/>
          <a:p>
            <a:r>
              <a:rPr lang="en-US" sz="3500"/>
              <a:t>Ornaments</a:t>
            </a:r>
          </a:p>
        </p:txBody>
      </p:sp>
      <p:sp>
        <p:nvSpPr>
          <p:cNvPr id="3" name="Content Placeholder 2">
            <a:extLst>
              <a:ext uri="{FF2B5EF4-FFF2-40B4-BE49-F238E27FC236}">
                <a16:creationId xmlns:a16="http://schemas.microsoft.com/office/drawing/2014/main" id="{A1499AAA-88FA-1FA7-B2D7-15D34C52FF06}"/>
              </a:ext>
            </a:extLst>
          </p:cNvPr>
          <p:cNvSpPr>
            <a:spLocks noGrp="1"/>
          </p:cNvSpPr>
          <p:nvPr>
            <p:ph idx="1"/>
          </p:nvPr>
        </p:nvSpPr>
        <p:spPr>
          <a:xfrm>
            <a:off x="619116" y="1916832"/>
            <a:ext cx="3448828" cy="3742762"/>
          </a:xfrm>
        </p:spPr>
        <p:txBody>
          <a:bodyPr>
            <a:noAutofit/>
          </a:bodyPr>
          <a:lstStyle/>
          <a:p>
            <a:r>
              <a:rPr lang="en-US" sz="2000" dirty="0"/>
              <a:t>Clothes, jewelry, sunglasses, and hairstyles are all extensions of our body language. </a:t>
            </a:r>
          </a:p>
          <a:p>
            <a:r>
              <a:rPr lang="en-US" sz="2000" dirty="0"/>
              <a:t>Not only do certain colors and styles send signals to others, how we interact with our ornaments is also telling. </a:t>
            </a:r>
          </a:p>
          <a:p>
            <a:r>
              <a:rPr lang="en-US" sz="2000" dirty="0"/>
              <a:t>Is someone a fidgeter with their watch or ring?</a:t>
            </a:r>
          </a:p>
        </p:txBody>
      </p:sp>
    </p:spTree>
    <p:extLst>
      <p:ext uri="{BB962C8B-B14F-4D97-AF65-F5344CB8AC3E}">
        <p14:creationId xmlns:p14="http://schemas.microsoft.com/office/powerpoint/2010/main" val="3274556525"/>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80927-54E0-DBE4-0A16-2F7A74E5D9D0}"/>
              </a:ext>
            </a:extLst>
          </p:cNvPr>
          <p:cNvSpPr>
            <a:spLocks noGrp="1"/>
          </p:cNvSpPr>
          <p:nvPr>
            <p:ph type="title"/>
          </p:nvPr>
        </p:nvSpPr>
        <p:spPr>
          <a:xfrm>
            <a:off x="571380" y="1138265"/>
            <a:ext cx="3408571" cy="1401183"/>
          </a:xfrm>
        </p:spPr>
        <p:txBody>
          <a:bodyPr anchor="t">
            <a:normAutofit/>
          </a:bodyPr>
          <a:lstStyle/>
          <a:p>
            <a:r>
              <a:rPr lang="en-US" dirty="0"/>
              <a:t>Interest</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096"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0B1041-0B9F-04AB-B45A-971A686FFF08}"/>
              </a:ext>
            </a:extLst>
          </p:cNvPr>
          <p:cNvSpPr>
            <a:spLocks noGrp="1"/>
          </p:cNvSpPr>
          <p:nvPr>
            <p:ph idx="1"/>
          </p:nvPr>
        </p:nvSpPr>
        <p:spPr>
          <a:xfrm>
            <a:off x="571380" y="2551176"/>
            <a:ext cx="3408571" cy="3602935"/>
          </a:xfrm>
        </p:spPr>
        <p:txBody>
          <a:bodyPr>
            <a:normAutofit/>
          </a:bodyPr>
          <a:lstStyle/>
          <a:p>
            <a:r>
              <a:rPr lang="en-US" sz="1700" dirty="0"/>
              <a:t>Interest cues can be signs of attraction or general interest that usually don’t involve touch. </a:t>
            </a:r>
          </a:p>
          <a:p>
            <a:r>
              <a:rPr lang="en-US" sz="1700" dirty="0"/>
              <a:t>From obvious cues like winking and smiling, to more subtle ones like a flick of the hair or displaying the wrist, knowing which cues to give and recognizing them is key to building rapport.</a:t>
            </a:r>
          </a:p>
        </p:txBody>
      </p:sp>
      <p:pic>
        <p:nvPicPr>
          <p:cNvPr id="4" name="Picture 3" descr="A person and person talking and laughing&#10;&#10;Description automatically generated">
            <a:extLst>
              <a:ext uri="{FF2B5EF4-FFF2-40B4-BE49-F238E27FC236}">
                <a16:creationId xmlns:a16="http://schemas.microsoft.com/office/drawing/2014/main" id="{851D120C-BE44-C9AD-28E7-A71C74B6E5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2061" y="2154603"/>
            <a:ext cx="4000620" cy="2550394"/>
          </a:xfrm>
          <a:prstGeom prst="rect">
            <a:avLst/>
          </a:prstGeom>
        </p:spPr>
      </p:pic>
    </p:spTree>
    <p:extLst>
      <p:ext uri="{BB962C8B-B14F-4D97-AF65-F5344CB8AC3E}">
        <p14:creationId xmlns:p14="http://schemas.microsoft.com/office/powerpoint/2010/main" val="2040146694"/>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DFB9E-71D2-28FA-2756-35DFAE726CD2}"/>
              </a:ext>
            </a:extLst>
          </p:cNvPr>
          <p:cNvSpPr>
            <a:spLocks noGrp="1"/>
          </p:cNvSpPr>
          <p:nvPr>
            <p:ph type="title"/>
          </p:nvPr>
        </p:nvSpPr>
        <p:spPr>
          <a:xfrm>
            <a:off x="395536" y="404664"/>
            <a:ext cx="6435725" cy="522287"/>
          </a:xfrm>
        </p:spPr>
        <p:txBody>
          <a:bodyPr/>
          <a:lstStyle/>
          <a:p>
            <a:r>
              <a:rPr lang="en-US" dirty="0"/>
              <a:t>Eye Gaze</a:t>
            </a:r>
          </a:p>
        </p:txBody>
      </p:sp>
      <p:sp>
        <p:nvSpPr>
          <p:cNvPr id="3" name="Content Placeholder 2">
            <a:extLst>
              <a:ext uri="{FF2B5EF4-FFF2-40B4-BE49-F238E27FC236}">
                <a16:creationId xmlns:a16="http://schemas.microsoft.com/office/drawing/2014/main" id="{22FFEBD0-6267-0F1C-0DCE-CBF95BAE4C19}"/>
              </a:ext>
            </a:extLst>
          </p:cNvPr>
          <p:cNvSpPr>
            <a:spLocks noGrp="1"/>
          </p:cNvSpPr>
          <p:nvPr>
            <p:ph idx="1"/>
          </p:nvPr>
        </p:nvSpPr>
        <p:spPr>
          <a:xfrm>
            <a:off x="0" y="1290819"/>
            <a:ext cx="5038328" cy="4375150"/>
          </a:xfrm>
        </p:spPr>
        <p:txBody>
          <a:bodyPr/>
          <a:lstStyle/>
          <a:p>
            <a:r>
              <a:rPr lang="en-US" dirty="0"/>
              <a:t>Eye movements and changes tell us a lot about others’ intentions. During an interaction, we can often see changes such as longer eye gaze, sideways glances, and blocked eyes. These cues can indicate emotions like attraction, skepticism, or stress.</a:t>
            </a:r>
          </a:p>
        </p:txBody>
      </p:sp>
      <p:sp>
        <p:nvSpPr>
          <p:cNvPr id="7" name="TextBox 6">
            <a:extLst>
              <a:ext uri="{FF2B5EF4-FFF2-40B4-BE49-F238E27FC236}">
                <a16:creationId xmlns:a16="http://schemas.microsoft.com/office/drawing/2014/main" id="{3AA4DD93-02F6-F702-DE06-E0B4893916F3}"/>
              </a:ext>
            </a:extLst>
          </p:cNvPr>
          <p:cNvSpPr txBox="1"/>
          <p:nvPr/>
        </p:nvSpPr>
        <p:spPr>
          <a:xfrm>
            <a:off x="251520" y="5765344"/>
            <a:ext cx="8424936" cy="923330"/>
          </a:xfrm>
          <a:prstGeom prst="rect">
            <a:avLst/>
          </a:prstGeom>
          <a:noFill/>
        </p:spPr>
        <p:txBody>
          <a:bodyPr wrap="square">
            <a:spAutoFit/>
          </a:bodyPr>
          <a:lstStyle/>
          <a:p>
            <a:pPr algn="ctr"/>
            <a:r>
              <a:rPr lang="en-US" b="1" dirty="0"/>
              <a:t>https://</a:t>
            </a:r>
            <a:r>
              <a:rPr lang="en-US" b="1" dirty="0" err="1"/>
              <a:t>medium.com</a:t>
            </a:r>
            <a:r>
              <a:rPr lang="en-US" b="1" dirty="0"/>
              <a:t>/@</a:t>
            </a:r>
            <a:r>
              <a:rPr lang="en-US" b="1" dirty="0" err="1"/>
              <a:t>DrGJackBrown</a:t>
            </a:r>
            <a:r>
              <a:rPr lang="en-US" b="1" dirty="0"/>
              <a:t>/body-language-analysis-4299-bill-clinton-confronted-regarding-monica-lewinsky-affair-nonverbal-2989b8fd953e</a:t>
            </a:r>
          </a:p>
        </p:txBody>
      </p:sp>
      <p:pic>
        <p:nvPicPr>
          <p:cNvPr id="9" name="Picture 8" descr="A person in a suit&#10;&#10;Description automatically generated">
            <a:extLst>
              <a:ext uri="{FF2B5EF4-FFF2-40B4-BE49-F238E27FC236}">
                <a16:creationId xmlns:a16="http://schemas.microsoft.com/office/drawing/2014/main" id="{134B511A-B8FF-6869-2417-65B9841FB1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8328" y="1700808"/>
            <a:ext cx="3986234" cy="2760216"/>
          </a:xfrm>
          <a:prstGeom prst="rect">
            <a:avLst/>
          </a:prstGeom>
        </p:spPr>
      </p:pic>
    </p:spTree>
    <p:extLst>
      <p:ext uri="{BB962C8B-B14F-4D97-AF65-F5344CB8AC3E}">
        <p14:creationId xmlns:p14="http://schemas.microsoft.com/office/powerpoint/2010/main" val="1794421985"/>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590A9-9EDE-8423-8E31-D7E04DA1A3D1}"/>
              </a:ext>
            </a:extLst>
          </p:cNvPr>
          <p:cNvSpPr>
            <a:spLocks noGrp="1"/>
          </p:cNvSpPr>
          <p:nvPr>
            <p:ph type="title"/>
          </p:nvPr>
        </p:nvSpPr>
        <p:spPr>
          <a:xfrm>
            <a:off x="4401417" y="1138036"/>
            <a:ext cx="4083287" cy="1402470"/>
          </a:xfrm>
        </p:spPr>
        <p:txBody>
          <a:bodyPr anchor="t">
            <a:normAutofit/>
          </a:bodyPr>
          <a:lstStyle/>
          <a:p>
            <a:r>
              <a:rPr lang="en-US"/>
              <a:t>Pacifying</a:t>
            </a:r>
            <a:endParaRPr lang="en-US" dirty="0"/>
          </a:p>
        </p:txBody>
      </p:sp>
      <p:pic>
        <p:nvPicPr>
          <p:cNvPr id="5" name="Picture 4" descr="A person in a suit holding his hand to his ear&#10;&#10;Description automatically generated">
            <a:extLst>
              <a:ext uri="{FF2B5EF4-FFF2-40B4-BE49-F238E27FC236}">
                <a16:creationId xmlns:a16="http://schemas.microsoft.com/office/drawing/2014/main" id="{4F55A624-0134-208F-2A33-9E199CA7DEB5}"/>
              </a:ext>
            </a:extLst>
          </p:cNvPr>
          <p:cNvPicPr>
            <a:picLocks noChangeAspect="1"/>
          </p:cNvPicPr>
          <p:nvPr/>
        </p:nvPicPr>
        <p:blipFill rotWithShape="1">
          <a:blip r:embed="rId3">
            <a:extLst>
              <a:ext uri="{28A0092B-C50C-407E-A947-70E740481C1C}">
                <a14:useLocalDpi xmlns:a14="http://schemas.microsoft.com/office/drawing/2010/main" val="0"/>
              </a:ext>
            </a:extLst>
          </a:blip>
          <a:srcRect l="36139" r="9640"/>
          <a:stretch/>
        </p:blipFill>
        <p:spPr>
          <a:xfrm>
            <a:off x="20" y="10"/>
            <a:ext cx="3863363" cy="6857990"/>
          </a:xfrm>
          <a:prstGeom prst="rect">
            <a:avLst/>
          </a:prstGeom>
        </p:spPr>
      </p:pic>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7D0274-2D74-DF45-3B30-F3F7FFE9472C}"/>
              </a:ext>
            </a:extLst>
          </p:cNvPr>
          <p:cNvSpPr>
            <a:spLocks noGrp="1"/>
          </p:cNvSpPr>
          <p:nvPr>
            <p:ph idx="1"/>
          </p:nvPr>
        </p:nvSpPr>
        <p:spPr>
          <a:xfrm>
            <a:off x="4401417" y="2551176"/>
            <a:ext cx="4083287" cy="3591207"/>
          </a:xfrm>
        </p:spPr>
        <p:txBody>
          <a:bodyPr>
            <a:normAutofit/>
          </a:bodyPr>
          <a:lstStyle/>
          <a:p>
            <a:r>
              <a:rPr lang="en-US" sz="1700" dirty="0"/>
              <a:t>Pacifying behaviors consist of a wide range of self-soothing behaviors that serve to calm us down after experiencing something unpleasant. This can be seen with fidgeting, bouncing feet, body rocking, and arm rubbing. </a:t>
            </a:r>
          </a:p>
          <a:p>
            <a:r>
              <a:rPr lang="en-US" sz="1700" dirty="0"/>
              <a:t>As a general rule of thumb, any repetitive behavior is likely pacifying.</a:t>
            </a:r>
          </a:p>
        </p:txBody>
      </p:sp>
    </p:spTree>
    <p:extLst>
      <p:ext uri="{BB962C8B-B14F-4D97-AF65-F5344CB8AC3E}">
        <p14:creationId xmlns:p14="http://schemas.microsoft.com/office/powerpoint/2010/main" val="2446025473"/>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C7DCF-9560-B4AC-CD26-E67EF3C40411}"/>
              </a:ext>
            </a:extLst>
          </p:cNvPr>
          <p:cNvSpPr>
            <a:spLocks noGrp="1"/>
          </p:cNvSpPr>
          <p:nvPr>
            <p:ph type="title"/>
          </p:nvPr>
        </p:nvSpPr>
        <p:spPr>
          <a:xfrm>
            <a:off x="571380" y="1138265"/>
            <a:ext cx="3408571" cy="1401183"/>
          </a:xfrm>
        </p:spPr>
        <p:txBody>
          <a:bodyPr anchor="t">
            <a:normAutofit/>
          </a:bodyPr>
          <a:lstStyle/>
          <a:p>
            <a:r>
              <a:rPr lang="en-US" dirty="0"/>
              <a:t>Haptics</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096"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1E57D4-4E15-262A-558F-62DDA7D4B510}"/>
              </a:ext>
            </a:extLst>
          </p:cNvPr>
          <p:cNvSpPr>
            <a:spLocks noGrp="1"/>
          </p:cNvSpPr>
          <p:nvPr>
            <p:ph idx="1"/>
          </p:nvPr>
        </p:nvSpPr>
        <p:spPr>
          <a:xfrm>
            <a:off x="571380" y="2274337"/>
            <a:ext cx="3408571" cy="3602935"/>
          </a:xfrm>
        </p:spPr>
        <p:txBody>
          <a:bodyPr>
            <a:normAutofit/>
          </a:bodyPr>
          <a:lstStyle/>
          <a:p>
            <a:r>
              <a:rPr lang="en-US" sz="1700" dirty="0"/>
              <a:t>Haptics refers to body language cues that involve touch. </a:t>
            </a:r>
          </a:p>
          <a:p>
            <a:r>
              <a:rPr lang="en-US" sz="1700" dirty="0"/>
              <a:t>These include handshakes, touching another’s arm, hugs, a pat on the shoulder, and kissing. </a:t>
            </a:r>
          </a:p>
          <a:p>
            <a:r>
              <a:rPr lang="en-US" sz="1700" dirty="0"/>
              <a:t>Since we interact with the world through touch, we can observe how others touch us to get an insight on their preferences.</a:t>
            </a:r>
          </a:p>
        </p:txBody>
      </p:sp>
      <p:pic>
        <p:nvPicPr>
          <p:cNvPr id="5" name="Picture 4" descr="A person shaking hands with another person&#10;&#10;Description automatically generated">
            <a:extLst>
              <a:ext uri="{FF2B5EF4-FFF2-40B4-BE49-F238E27FC236}">
                <a16:creationId xmlns:a16="http://schemas.microsoft.com/office/drawing/2014/main" id="{4360E818-C21D-D64F-2340-817251DD8A51}"/>
              </a:ext>
            </a:extLst>
          </p:cNvPr>
          <p:cNvPicPr>
            <a:picLocks noChangeAspect="1"/>
          </p:cNvPicPr>
          <p:nvPr/>
        </p:nvPicPr>
        <p:blipFill rotWithShape="1">
          <a:blip r:embed="rId2">
            <a:extLst>
              <a:ext uri="{28A0092B-C50C-407E-A947-70E740481C1C}">
                <a14:useLocalDpi xmlns:a14="http://schemas.microsoft.com/office/drawing/2010/main" val="0"/>
              </a:ext>
            </a:extLst>
          </a:blip>
          <a:srcRect l="5648"/>
          <a:stretch/>
        </p:blipFill>
        <p:spPr>
          <a:xfrm>
            <a:off x="4788023" y="1859558"/>
            <a:ext cx="3774657" cy="3140485"/>
          </a:xfrm>
          <a:prstGeom prst="rect">
            <a:avLst/>
          </a:prstGeom>
        </p:spPr>
      </p:pic>
    </p:spTree>
    <p:extLst>
      <p:ext uri="{BB962C8B-B14F-4D97-AF65-F5344CB8AC3E}">
        <p14:creationId xmlns:p14="http://schemas.microsoft.com/office/powerpoint/2010/main" val="3601718095"/>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208D4-CDEB-9654-5321-EEA37E75CFDA}"/>
              </a:ext>
            </a:extLst>
          </p:cNvPr>
          <p:cNvSpPr>
            <a:spLocks noGrp="1"/>
          </p:cNvSpPr>
          <p:nvPr>
            <p:ph type="title"/>
          </p:nvPr>
        </p:nvSpPr>
        <p:spPr>
          <a:xfrm>
            <a:off x="657519" y="741391"/>
            <a:ext cx="3266449" cy="1616203"/>
          </a:xfrm>
        </p:spPr>
        <p:txBody>
          <a:bodyPr anchor="b">
            <a:normAutofit/>
          </a:bodyPr>
          <a:lstStyle/>
          <a:p>
            <a:r>
              <a:rPr lang="en-US" dirty="0"/>
              <a:t>Blocking</a:t>
            </a:r>
          </a:p>
        </p:txBody>
      </p:sp>
      <p:sp>
        <p:nvSpPr>
          <p:cNvPr id="3" name="Content Placeholder 2">
            <a:extLst>
              <a:ext uri="{FF2B5EF4-FFF2-40B4-BE49-F238E27FC236}">
                <a16:creationId xmlns:a16="http://schemas.microsoft.com/office/drawing/2014/main" id="{902C8441-CE53-21AC-B0C4-E2F755499C68}"/>
              </a:ext>
            </a:extLst>
          </p:cNvPr>
          <p:cNvSpPr>
            <a:spLocks noGrp="1"/>
          </p:cNvSpPr>
          <p:nvPr>
            <p:ph idx="1"/>
          </p:nvPr>
        </p:nvSpPr>
        <p:spPr>
          <a:xfrm>
            <a:off x="657519" y="2533476"/>
            <a:ext cx="3266448" cy="3447832"/>
          </a:xfrm>
        </p:spPr>
        <p:txBody>
          <a:bodyPr anchor="t">
            <a:normAutofit/>
          </a:bodyPr>
          <a:lstStyle/>
          <a:p>
            <a:r>
              <a:rPr lang="en-US" sz="1700" dirty="0"/>
              <a:t>Blocking cues are performed to magically “vanish” the cause of people’s stress or anxiety. </a:t>
            </a:r>
          </a:p>
          <a:p>
            <a:r>
              <a:rPr lang="en-US" sz="1700" dirty="0"/>
              <a:t>Like the three wise monkeys—“see no evil, hear no evil, speak no evil”—these cues consist of barriers like touching the mouth or crossing the arms to block out the environment.</a:t>
            </a:r>
          </a:p>
        </p:txBody>
      </p:sp>
      <p:pic>
        <p:nvPicPr>
          <p:cNvPr id="7" name="Picture 6" descr="A person in a suit and tie&#10;&#10;Description automatically generated">
            <a:extLst>
              <a:ext uri="{FF2B5EF4-FFF2-40B4-BE49-F238E27FC236}">
                <a16:creationId xmlns:a16="http://schemas.microsoft.com/office/drawing/2014/main" id="{59F2DBE6-87F4-5F4A-5E81-6B570891B4B6}"/>
              </a:ext>
            </a:extLst>
          </p:cNvPr>
          <p:cNvPicPr>
            <a:picLocks noChangeAspect="1"/>
          </p:cNvPicPr>
          <p:nvPr/>
        </p:nvPicPr>
        <p:blipFill rotWithShape="1">
          <a:blip r:embed="rId2">
            <a:extLst>
              <a:ext uri="{28A0092B-C50C-407E-A947-70E740481C1C}">
                <a14:useLocalDpi xmlns:a14="http://schemas.microsoft.com/office/drawing/2010/main" val="0"/>
              </a:ext>
            </a:extLst>
          </a:blip>
          <a:srcRect l="25208" r="22459" b="1"/>
          <a:stretch/>
        </p:blipFill>
        <p:spPr>
          <a:xfrm>
            <a:off x="4572000" y="10"/>
            <a:ext cx="4571999" cy="6857990"/>
          </a:xfrm>
          <a:prstGeom prst="rect">
            <a:avLst/>
          </a:prstGeom>
        </p:spPr>
      </p:pic>
      <p:sp>
        <p:nvSpPr>
          <p:cNvPr id="17" name="Rectangle 16">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82135" y="3792161"/>
            <a:ext cx="1559464" cy="4579735"/>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1580" y="-3760"/>
            <a:ext cx="1632418"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572000" y="5502302"/>
            <a:ext cx="4579735"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70169" y="2939627"/>
            <a:ext cx="2372181"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535655289"/>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EDB9E-A1BA-AB0D-DCC0-9FC757A392BF}"/>
              </a:ext>
            </a:extLst>
          </p:cNvPr>
          <p:cNvSpPr>
            <a:spLocks noGrp="1"/>
          </p:cNvSpPr>
          <p:nvPr>
            <p:ph type="title"/>
          </p:nvPr>
        </p:nvSpPr>
        <p:spPr>
          <a:xfrm>
            <a:off x="515125" y="1153572"/>
            <a:ext cx="2400300" cy="4461163"/>
          </a:xfrm>
        </p:spPr>
        <p:txBody>
          <a:bodyPr>
            <a:normAutofit/>
          </a:bodyPr>
          <a:lstStyle/>
          <a:p>
            <a:r>
              <a:rPr lang="en-US" sz="2600">
                <a:solidFill>
                  <a:srgbClr val="FFFFFF"/>
                </a:solidFill>
              </a:rPr>
              <a:t>Paralanguage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BE639C-F108-FADD-65EB-FC66E0060437}"/>
              </a:ext>
            </a:extLst>
          </p:cNvPr>
          <p:cNvSpPr>
            <a:spLocks noGrp="1"/>
          </p:cNvSpPr>
          <p:nvPr>
            <p:ph idx="1"/>
          </p:nvPr>
        </p:nvSpPr>
        <p:spPr>
          <a:xfrm>
            <a:off x="3335481" y="591344"/>
            <a:ext cx="5179868" cy="5585619"/>
          </a:xfrm>
        </p:spPr>
        <p:txBody>
          <a:bodyPr anchor="ctr">
            <a:normAutofit/>
          </a:bodyPr>
          <a:lstStyle/>
          <a:p>
            <a:r>
              <a:rPr lang="en-US" dirty="0"/>
              <a:t>Paralanguage is the nonverbal communications of your voice, such as pitch, tone, and cadence. </a:t>
            </a:r>
          </a:p>
          <a:p>
            <a:r>
              <a:rPr lang="en-US" dirty="0"/>
              <a:t>Often, we can hear how confident or anxious one feels by simply listening to their voice. </a:t>
            </a:r>
          </a:p>
          <a:p>
            <a:r>
              <a:rPr lang="en-US" dirty="0"/>
              <a:t>By learning paralanguage, we can even master our own voices and give power to our words.</a:t>
            </a:r>
          </a:p>
        </p:txBody>
      </p:sp>
    </p:spTree>
    <p:extLst>
      <p:ext uri="{BB962C8B-B14F-4D97-AF65-F5344CB8AC3E}">
        <p14:creationId xmlns:p14="http://schemas.microsoft.com/office/powerpoint/2010/main" val="3210460382"/>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her hand up&#10;&#10;Description automatically generated">
            <a:extLst>
              <a:ext uri="{FF2B5EF4-FFF2-40B4-BE49-F238E27FC236}">
                <a16:creationId xmlns:a16="http://schemas.microsoft.com/office/drawing/2014/main" id="{7224B6A9-40BB-047E-5E2F-A6B3DAB4D3CD}"/>
              </a:ext>
            </a:extLst>
          </p:cNvPr>
          <p:cNvPicPr>
            <a:picLocks noChangeAspect="1"/>
          </p:cNvPicPr>
          <p:nvPr/>
        </p:nvPicPr>
        <p:blipFill rotWithShape="1">
          <a:blip r:embed="rId2">
            <a:extLst>
              <a:ext uri="{28A0092B-C50C-407E-A947-70E740481C1C}">
                <a14:useLocalDpi xmlns:a14="http://schemas.microsoft.com/office/drawing/2010/main" val="0"/>
              </a:ext>
            </a:extLst>
          </a:blip>
          <a:srcRect l="12757" r="1" b="1"/>
          <a:stretch/>
        </p:blipFill>
        <p:spPr>
          <a:xfrm>
            <a:off x="20" y="10"/>
            <a:ext cx="725221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E9B457-CC9C-79C9-7B12-AA40A19349EF}"/>
              </a:ext>
            </a:extLst>
          </p:cNvPr>
          <p:cNvSpPr>
            <a:spLocks noGrp="1"/>
          </p:cNvSpPr>
          <p:nvPr>
            <p:ph type="title"/>
          </p:nvPr>
        </p:nvSpPr>
        <p:spPr>
          <a:xfrm>
            <a:off x="5648707" y="267145"/>
            <a:ext cx="2866642" cy="1899912"/>
          </a:xfrm>
        </p:spPr>
        <p:txBody>
          <a:bodyPr>
            <a:normAutofit/>
          </a:bodyPr>
          <a:lstStyle/>
          <a:p>
            <a:r>
              <a:rPr lang="en-US" sz="3500"/>
              <a:t>Emblems</a:t>
            </a:r>
          </a:p>
        </p:txBody>
      </p:sp>
      <p:sp>
        <p:nvSpPr>
          <p:cNvPr id="3" name="Content Placeholder 2">
            <a:extLst>
              <a:ext uri="{FF2B5EF4-FFF2-40B4-BE49-F238E27FC236}">
                <a16:creationId xmlns:a16="http://schemas.microsoft.com/office/drawing/2014/main" id="{51468E87-A5DA-3FE2-8D5F-332F0C5F6C00}"/>
              </a:ext>
            </a:extLst>
          </p:cNvPr>
          <p:cNvSpPr>
            <a:spLocks noGrp="1"/>
          </p:cNvSpPr>
          <p:nvPr>
            <p:ph idx="1"/>
          </p:nvPr>
        </p:nvSpPr>
        <p:spPr>
          <a:xfrm>
            <a:off x="5648707" y="2434201"/>
            <a:ext cx="2866642" cy="3742762"/>
          </a:xfrm>
        </p:spPr>
        <p:txBody>
          <a:bodyPr>
            <a:normAutofit/>
          </a:bodyPr>
          <a:lstStyle/>
          <a:p>
            <a:r>
              <a:rPr lang="en-US" sz="1700" dirty="0"/>
              <a:t>Emblems, or symbolic cues, represent messages that are consciously understood by others, and are often used in place of words. </a:t>
            </a:r>
          </a:p>
          <a:p>
            <a:r>
              <a:rPr lang="en-US" sz="1700" dirty="0"/>
              <a:t>There are over 800 emblems, from your “OK” sign and “thumbs up,” and they are heavily dependent on a person’s culture and geographic location.</a:t>
            </a:r>
          </a:p>
        </p:txBody>
      </p:sp>
    </p:spTree>
    <p:extLst>
      <p:ext uri="{BB962C8B-B14F-4D97-AF65-F5344CB8AC3E}">
        <p14:creationId xmlns:p14="http://schemas.microsoft.com/office/powerpoint/2010/main" val="3654297386"/>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0C4B9-CF75-35C4-9E70-55958E90994C}"/>
              </a:ext>
            </a:extLst>
          </p:cNvPr>
          <p:cNvSpPr>
            <a:spLocks noGrp="1"/>
          </p:cNvSpPr>
          <p:nvPr>
            <p:ph type="title"/>
          </p:nvPr>
        </p:nvSpPr>
        <p:spPr>
          <a:xfrm>
            <a:off x="395536" y="260648"/>
            <a:ext cx="6435725" cy="522287"/>
          </a:xfrm>
        </p:spPr>
        <p:txBody>
          <a:bodyPr/>
          <a:lstStyle/>
          <a:p>
            <a:r>
              <a:rPr lang="en-US" dirty="0"/>
              <a:t>Communication Problems</a:t>
            </a:r>
          </a:p>
        </p:txBody>
      </p:sp>
      <p:sp>
        <p:nvSpPr>
          <p:cNvPr id="3" name="Content Placeholder 2">
            <a:extLst>
              <a:ext uri="{FF2B5EF4-FFF2-40B4-BE49-F238E27FC236}">
                <a16:creationId xmlns:a16="http://schemas.microsoft.com/office/drawing/2014/main" id="{20A5357E-EC75-3AD8-B1CC-9E3EA9B303AA}"/>
              </a:ext>
            </a:extLst>
          </p:cNvPr>
          <p:cNvSpPr>
            <a:spLocks noGrp="1"/>
          </p:cNvSpPr>
          <p:nvPr>
            <p:ph idx="1"/>
          </p:nvPr>
        </p:nvSpPr>
        <p:spPr/>
        <p:txBody>
          <a:bodyPr/>
          <a:lstStyle/>
          <a:p>
            <a:r>
              <a:rPr lang="en-US" dirty="0"/>
              <a:t>Lack of Communication</a:t>
            </a:r>
          </a:p>
          <a:p>
            <a:r>
              <a:rPr lang="en-US" dirty="0"/>
              <a:t>Poor Communication</a:t>
            </a:r>
          </a:p>
          <a:p>
            <a:r>
              <a:rPr lang="en-US" dirty="0"/>
              <a:t>Assumption</a:t>
            </a:r>
          </a:p>
        </p:txBody>
      </p:sp>
      <p:pic>
        <p:nvPicPr>
          <p:cNvPr id="5" name="Picture 4" descr="A cartoon of two people looking at each other&#10;&#10;Description automatically generated">
            <a:extLst>
              <a:ext uri="{FF2B5EF4-FFF2-40B4-BE49-F238E27FC236}">
                <a16:creationId xmlns:a16="http://schemas.microsoft.com/office/drawing/2014/main" id="{56058BC7-13B9-407A-1B23-531C021F8E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3069749"/>
            <a:ext cx="6622504" cy="3498094"/>
          </a:xfrm>
          <a:prstGeom prst="rect">
            <a:avLst/>
          </a:prstGeom>
        </p:spPr>
      </p:pic>
    </p:spTree>
    <p:extLst>
      <p:ext uri="{BB962C8B-B14F-4D97-AF65-F5344CB8AC3E}">
        <p14:creationId xmlns:p14="http://schemas.microsoft.com/office/powerpoint/2010/main" val="2321647149"/>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53B00-BABB-4113-8E32-03B47A111219}"/>
              </a:ext>
            </a:extLst>
          </p:cNvPr>
          <p:cNvSpPr>
            <a:spLocks noGrp="1"/>
          </p:cNvSpPr>
          <p:nvPr>
            <p:ph type="title"/>
          </p:nvPr>
        </p:nvSpPr>
        <p:spPr>
          <a:xfrm>
            <a:off x="395536" y="260648"/>
            <a:ext cx="6435725" cy="522287"/>
          </a:xfrm>
        </p:spPr>
        <p:txBody>
          <a:bodyPr/>
          <a:lstStyle/>
          <a:p>
            <a:r>
              <a:rPr lang="en-US" dirty="0"/>
              <a:t>Solutions</a:t>
            </a:r>
          </a:p>
        </p:txBody>
      </p:sp>
      <p:sp>
        <p:nvSpPr>
          <p:cNvPr id="3" name="Content Placeholder 2">
            <a:extLst>
              <a:ext uri="{FF2B5EF4-FFF2-40B4-BE49-F238E27FC236}">
                <a16:creationId xmlns:a16="http://schemas.microsoft.com/office/drawing/2014/main" id="{B23924C8-4249-D492-C4BD-59C2B06FDF49}"/>
              </a:ext>
            </a:extLst>
          </p:cNvPr>
          <p:cNvSpPr>
            <a:spLocks noGrp="1"/>
          </p:cNvSpPr>
          <p:nvPr>
            <p:ph idx="1"/>
          </p:nvPr>
        </p:nvSpPr>
        <p:spPr>
          <a:xfrm>
            <a:off x="685800" y="1484784"/>
            <a:ext cx="7772400" cy="4375150"/>
          </a:xfrm>
        </p:spPr>
        <p:txBody>
          <a:bodyPr/>
          <a:lstStyle/>
          <a:p>
            <a:r>
              <a:rPr lang="en-US" dirty="0"/>
              <a:t>Work logging and recording</a:t>
            </a:r>
          </a:p>
          <a:p>
            <a:r>
              <a:rPr lang="en-US" dirty="0"/>
              <a:t>Process Diagrams</a:t>
            </a:r>
          </a:p>
          <a:p>
            <a:r>
              <a:rPr lang="en-US" dirty="0"/>
              <a:t>Standard Operating Procedures</a:t>
            </a:r>
          </a:p>
          <a:p>
            <a:r>
              <a:rPr lang="en-US" dirty="0"/>
              <a:t>Regulations</a:t>
            </a:r>
          </a:p>
          <a:p>
            <a:r>
              <a:rPr lang="en-US" dirty="0"/>
              <a:t>SQEP</a:t>
            </a:r>
          </a:p>
          <a:p>
            <a:r>
              <a:rPr lang="en-US" dirty="0"/>
              <a:t>Currency</a:t>
            </a:r>
          </a:p>
          <a:p>
            <a:r>
              <a:rPr lang="en-US" dirty="0"/>
              <a:t>Dissemination of information (Document Control System!)</a:t>
            </a:r>
          </a:p>
          <a:p>
            <a:pPr marL="0" indent="0">
              <a:buNone/>
            </a:pPr>
            <a:endParaRPr lang="en-US" dirty="0"/>
          </a:p>
        </p:txBody>
      </p:sp>
    </p:spTree>
    <p:extLst>
      <p:ext uri="{BB962C8B-B14F-4D97-AF65-F5344CB8AC3E}">
        <p14:creationId xmlns:p14="http://schemas.microsoft.com/office/powerpoint/2010/main" val="2278456455"/>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AD3EF-A6CE-15BE-940E-BBA4548694EF}"/>
              </a:ext>
            </a:extLst>
          </p:cNvPr>
          <p:cNvSpPr>
            <a:spLocks noGrp="1"/>
          </p:cNvSpPr>
          <p:nvPr>
            <p:ph type="title"/>
          </p:nvPr>
        </p:nvSpPr>
        <p:spPr>
          <a:xfrm>
            <a:off x="395536" y="260648"/>
            <a:ext cx="6435725" cy="522287"/>
          </a:xfrm>
        </p:spPr>
        <p:txBody>
          <a:bodyPr/>
          <a:lstStyle/>
          <a:p>
            <a:r>
              <a:rPr lang="en-US" dirty="0"/>
              <a:t>Summary</a:t>
            </a:r>
          </a:p>
        </p:txBody>
      </p:sp>
      <p:sp>
        <p:nvSpPr>
          <p:cNvPr id="3" name="Content Placeholder 2">
            <a:extLst>
              <a:ext uri="{FF2B5EF4-FFF2-40B4-BE49-F238E27FC236}">
                <a16:creationId xmlns:a16="http://schemas.microsoft.com/office/drawing/2014/main" id="{1EA79AA4-5182-59B1-9399-C7AE4ECCE133}"/>
              </a:ext>
            </a:extLst>
          </p:cNvPr>
          <p:cNvSpPr>
            <a:spLocks noGrp="1"/>
          </p:cNvSpPr>
          <p:nvPr>
            <p:ph idx="1"/>
          </p:nvPr>
        </p:nvSpPr>
        <p:spPr/>
        <p:txBody>
          <a:bodyPr/>
          <a:lstStyle/>
          <a:p>
            <a:r>
              <a:rPr lang="en-US" dirty="0"/>
              <a:t>Nothing is possible in the human working world without good communication. </a:t>
            </a:r>
          </a:p>
          <a:p>
            <a:r>
              <a:rPr lang="en-US" dirty="0"/>
              <a:t>Understanding the factors that interfere with communication will reduce misunderstandings and smooth the flow of work and personal relationships.</a:t>
            </a:r>
          </a:p>
        </p:txBody>
      </p:sp>
    </p:spTree>
    <p:extLst>
      <p:ext uri="{BB962C8B-B14F-4D97-AF65-F5344CB8AC3E}">
        <p14:creationId xmlns:p14="http://schemas.microsoft.com/office/powerpoint/2010/main" val="402471937"/>
      </p:ext>
    </p:extLst>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16934</TotalTime>
  <Words>872</Words>
  <Application>Microsoft Macintosh PowerPoint</Application>
  <PresentationFormat>On-screen Show (4:3)</PresentationFormat>
  <Paragraphs>92</Paragraphs>
  <Slides>28</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Wingdings</vt:lpstr>
      <vt:lpstr>2008 Background</vt:lpstr>
      <vt:lpstr>Human Factors in High Hazard Environments Level 4 ACDA 4020  Communication</vt:lpstr>
      <vt:lpstr>PowerPoint Presentation</vt:lpstr>
      <vt:lpstr>PowerPoint Presentation</vt:lpstr>
      <vt:lpstr>PowerPoint Presentation</vt:lpstr>
      <vt:lpstr>Communication</vt:lpstr>
      <vt:lpstr>Definition of Communication</vt:lpstr>
      <vt:lpstr>Modes of Communication</vt:lpstr>
      <vt:lpstr>The diver</vt:lpstr>
      <vt:lpstr>What about a thumbs up?</vt:lpstr>
      <vt:lpstr>PowerPoint Presentation</vt:lpstr>
      <vt:lpstr>Verbal and Written</vt:lpstr>
      <vt:lpstr>Acronym Soup in OME</vt:lpstr>
      <vt:lpstr>Non-verbal communication</vt:lpstr>
      <vt:lpstr>PowerPoint Presentation</vt:lpstr>
      <vt:lpstr>Facial Expressions</vt:lpstr>
      <vt:lpstr>Body Proxemics</vt:lpstr>
      <vt:lpstr>Gesturing</vt:lpstr>
      <vt:lpstr>Ornaments</vt:lpstr>
      <vt:lpstr>Interest</vt:lpstr>
      <vt:lpstr>Eye Gaze</vt:lpstr>
      <vt:lpstr>Pacifying</vt:lpstr>
      <vt:lpstr>Haptics</vt:lpstr>
      <vt:lpstr>Blocking</vt:lpstr>
      <vt:lpstr>Paralanguage</vt:lpstr>
      <vt:lpstr>Emblems</vt:lpstr>
      <vt:lpstr>Communication Problems</vt:lpstr>
      <vt:lpstr>Solutions</vt:lpstr>
      <vt:lpstr>Summary</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833</cp:revision>
  <cp:lastPrinted>2002-11-08T08:36:02Z</cp:lastPrinted>
  <dcterms:created xsi:type="dcterms:W3CDTF">1999-11-24T16:34:17Z</dcterms:created>
  <dcterms:modified xsi:type="dcterms:W3CDTF">2025-05-16T09:06:04Z</dcterms:modified>
</cp:coreProperties>
</file>