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6" r:id="rId3"/>
    <p:sldId id="267" r:id="rId4"/>
    <p:sldId id="286" r:id="rId5"/>
    <p:sldId id="277" r:id="rId6"/>
    <p:sldId id="272" r:id="rId7"/>
    <p:sldId id="278" r:id="rId8"/>
    <p:sldId id="256" r:id="rId9"/>
    <p:sldId id="257" r:id="rId10"/>
    <p:sldId id="258" r:id="rId11"/>
    <p:sldId id="280" r:id="rId12"/>
    <p:sldId id="259" r:id="rId13"/>
    <p:sldId id="260" r:id="rId14"/>
    <p:sldId id="279" r:id="rId15"/>
    <p:sldId id="262" r:id="rId16"/>
    <p:sldId id="261" r:id="rId17"/>
    <p:sldId id="281" r:id="rId18"/>
    <p:sldId id="264" r:id="rId19"/>
    <p:sldId id="265" r:id="rId20"/>
    <p:sldId id="263" r:id="rId21"/>
    <p:sldId id="282" r:id="rId22"/>
    <p:sldId id="274" r:id="rId23"/>
    <p:sldId id="275" r:id="rId24"/>
    <p:sldId id="283" r:id="rId25"/>
    <p:sldId id="268" r:id="rId26"/>
    <p:sldId id="269" r:id="rId27"/>
    <p:sldId id="284" r:id="rId28"/>
    <p:sldId id="270" r:id="rId29"/>
    <p:sldId id="271" r:id="rId30"/>
    <p:sldId id="285" r:id="rId31"/>
    <p:sldId id="276" r:id="rId32"/>
    <p:sldId id="287" r:id="rId33"/>
    <p:sldId id="289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444392-5595-458F-8C6E-C4105EEF436C}" v="17" dt="2024-03-04T12:20:40.0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7" autoAdjust="0"/>
    <p:restoredTop sz="94660"/>
  </p:normalViewPr>
  <p:slideViewPr>
    <p:cSldViewPr snapToGrid="0">
      <p:cViewPr>
        <p:scale>
          <a:sx n="88" d="100"/>
          <a:sy n="88" d="100"/>
        </p:scale>
        <p:origin x="444" y="4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microsoft.com/office/2016/11/relationships/changesInfo" Target="changesInfos/changesInfo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w Griffiths" userId="be253156-1baf-4540-9db4-99275122b591" providerId="ADAL" clId="{44444392-5595-458F-8C6E-C4105EEF436C}"/>
    <pc:docChg chg="undo custSel addSld delSld modSld sldOrd">
      <pc:chgData name="Huw Griffiths" userId="be253156-1baf-4540-9db4-99275122b591" providerId="ADAL" clId="{44444392-5595-458F-8C6E-C4105EEF436C}" dt="2024-03-04T12:20:48.029" v="64" actId="47"/>
      <pc:docMkLst>
        <pc:docMk/>
      </pc:docMkLst>
      <pc:sldChg chg="addSp delSp modSp mod ord">
        <pc:chgData name="Huw Griffiths" userId="be253156-1baf-4540-9db4-99275122b591" providerId="ADAL" clId="{44444392-5595-458F-8C6E-C4105EEF436C}" dt="2024-03-04T12:15:54.470" v="60" actId="478"/>
        <pc:sldMkLst>
          <pc:docMk/>
          <pc:sldMk cId="1459356544" sldId="256"/>
        </pc:sldMkLst>
        <pc:spChg chg="del">
          <ac:chgData name="Huw Griffiths" userId="be253156-1baf-4540-9db4-99275122b591" providerId="ADAL" clId="{44444392-5595-458F-8C6E-C4105EEF436C}" dt="2024-03-04T12:15:54.470" v="60" actId="478"/>
          <ac:spMkLst>
            <pc:docMk/>
            <pc:sldMk cId="1459356544" sldId="256"/>
            <ac:spMk id="3" creationId="{77235030-54D1-2B0D-45CD-79179B926083}"/>
          </ac:spMkLst>
        </pc:spChg>
        <pc:spChg chg="add mod">
          <ac:chgData name="Huw Griffiths" userId="be253156-1baf-4540-9db4-99275122b591" providerId="ADAL" clId="{44444392-5595-458F-8C6E-C4105EEF436C}" dt="2024-03-04T12:15:54.470" v="60" actId="478"/>
          <ac:spMkLst>
            <pc:docMk/>
            <pc:sldMk cId="1459356544" sldId="256"/>
            <ac:spMk id="6" creationId="{0A9C29E1-3A66-A864-5990-077B506CA761}"/>
          </ac:spMkLst>
        </pc:spChg>
      </pc:sldChg>
      <pc:sldChg chg="ord">
        <pc:chgData name="Huw Griffiths" userId="be253156-1baf-4540-9db4-99275122b591" providerId="ADAL" clId="{44444392-5595-458F-8C6E-C4105EEF436C}" dt="2024-03-04T11:16:09.657" v="3"/>
        <pc:sldMkLst>
          <pc:docMk/>
          <pc:sldMk cId="2773982459" sldId="272"/>
        </pc:sldMkLst>
      </pc:sldChg>
      <pc:sldChg chg="addSp delSp modSp del mod ord">
        <pc:chgData name="Huw Griffiths" userId="be253156-1baf-4540-9db4-99275122b591" providerId="ADAL" clId="{44444392-5595-458F-8C6E-C4105EEF436C}" dt="2024-03-04T11:20:47.587" v="14" actId="2696"/>
        <pc:sldMkLst>
          <pc:docMk/>
          <pc:sldMk cId="3018835741" sldId="273"/>
        </pc:sldMkLst>
        <pc:spChg chg="mod">
          <ac:chgData name="Huw Griffiths" userId="be253156-1baf-4540-9db4-99275122b591" providerId="ADAL" clId="{44444392-5595-458F-8C6E-C4105EEF436C}" dt="2024-03-04T11:19:44.554" v="7" actId="26606"/>
          <ac:spMkLst>
            <pc:docMk/>
            <pc:sldMk cId="3018835741" sldId="273"/>
            <ac:spMk id="2" creationId="{C485F962-3235-DCD9-9BC7-A89BF6509A21}"/>
          </ac:spMkLst>
        </pc:spChg>
        <pc:spChg chg="del">
          <ac:chgData name="Huw Griffiths" userId="be253156-1baf-4540-9db4-99275122b591" providerId="ADAL" clId="{44444392-5595-458F-8C6E-C4105EEF436C}" dt="2024-03-04T11:19:44.554" v="7" actId="26606"/>
          <ac:spMkLst>
            <pc:docMk/>
            <pc:sldMk cId="3018835741" sldId="273"/>
            <ac:spMk id="20" creationId="{DCE1AED4-C7FF-4468-BF54-4470A0A3E283}"/>
          </ac:spMkLst>
        </pc:spChg>
        <pc:spChg chg="del">
          <ac:chgData name="Huw Griffiths" userId="be253156-1baf-4540-9db4-99275122b591" providerId="ADAL" clId="{44444392-5595-458F-8C6E-C4105EEF436C}" dt="2024-03-04T11:19:44.554" v="7" actId="26606"/>
          <ac:spMkLst>
            <pc:docMk/>
            <pc:sldMk cId="3018835741" sldId="273"/>
            <ac:spMk id="21" creationId="{BDE94FAB-AA60-43B4-A2C3-3A940B9A951A}"/>
          </ac:spMkLst>
        </pc:spChg>
        <pc:spChg chg="add">
          <ac:chgData name="Huw Griffiths" userId="be253156-1baf-4540-9db4-99275122b591" providerId="ADAL" clId="{44444392-5595-458F-8C6E-C4105EEF436C}" dt="2024-03-04T11:19:44.554" v="7" actId="26606"/>
          <ac:spMkLst>
            <pc:docMk/>
            <pc:sldMk cId="3018835741" sldId="273"/>
            <ac:spMk id="28" creationId="{158B3569-73B2-4D05-8E95-886A6EE17F1F}"/>
          </ac:spMkLst>
        </pc:spChg>
        <pc:spChg chg="add">
          <ac:chgData name="Huw Griffiths" userId="be253156-1baf-4540-9db4-99275122b591" providerId="ADAL" clId="{44444392-5595-458F-8C6E-C4105EEF436C}" dt="2024-03-04T11:19:44.554" v="7" actId="26606"/>
          <ac:spMkLst>
            <pc:docMk/>
            <pc:sldMk cId="3018835741" sldId="273"/>
            <ac:spMk id="30" creationId="{B71758F4-3F46-45DA-8AC5-4E508DA080BA}"/>
          </ac:spMkLst>
        </pc:spChg>
        <pc:spChg chg="add">
          <ac:chgData name="Huw Griffiths" userId="be253156-1baf-4540-9db4-99275122b591" providerId="ADAL" clId="{44444392-5595-458F-8C6E-C4105EEF436C}" dt="2024-03-04T11:19:44.554" v="7" actId="26606"/>
          <ac:spMkLst>
            <pc:docMk/>
            <pc:sldMk cId="3018835741" sldId="273"/>
            <ac:spMk id="34" creationId="{8D61482F-F3C5-4D66-8C5D-C6BBE3E1275C}"/>
          </ac:spMkLst>
        </pc:spChg>
        <pc:picChg chg="add">
          <ac:chgData name="Huw Griffiths" userId="be253156-1baf-4540-9db4-99275122b591" providerId="ADAL" clId="{44444392-5595-458F-8C6E-C4105EEF436C}" dt="2024-03-04T11:20:21.786" v="8"/>
          <ac:picMkLst>
            <pc:docMk/>
            <pc:sldMk cId="3018835741" sldId="273"/>
            <ac:picMk id="3" creationId="{7F8F0E16-19CD-52DD-23A5-144F8E00B8C7}"/>
          </ac:picMkLst>
        </pc:picChg>
        <pc:picChg chg="mod ord">
          <ac:chgData name="Huw Griffiths" userId="be253156-1baf-4540-9db4-99275122b591" providerId="ADAL" clId="{44444392-5595-458F-8C6E-C4105EEF436C}" dt="2024-03-04T11:19:44.554" v="7" actId="26606"/>
          <ac:picMkLst>
            <pc:docMk/>
            <pc:sldMk cId="3018835741" sldId="273"/>
            <ac:picMk id="4" creationId="{7073DE00-6758-E6CD-F53C-9A86FBC1E112}"/>
          </ac:picMkLst>
        </pc:picChg>
        <pc:cxnChg chg="del">
          <ac:chgData name="Huw Griffiths" userId="be253156-1baf-4540-9db4-99275122b591" providerId="ADAL" clId="{44444392-5595-458F-8C6E-C4105EEF436C}" dt="2024-03-04T11:19:44.554" v="7" actId="26606"/>
          <ac:cxnSpMkLst>
            <pc:docMk/>
            <pc:sldMk cId="3018835741" sldId="273"/>
            <ac:cxnSpMk id="19" creationId="{D1B787A8-0D67-4B7E-9B48-86BD906AB6B5}"/>
          </ac:cxnSpMkLst>
        </pc:cxnChg>
        <pc:cxnChg chg="add">
          <ac:chgData name="Huw Griffiths" userId="be253156-1baf-4540-9db4-99275122b591" providerId="ADAL" clId="{44444392-5595-458F-8C6E-C4105EEF436C}" dt="2024-03-04T11:19:44.554" v="7" actId="26606"/>
          <ac:cxnSpMkLst>
            <pc:docMk/>
            <pc:sldMk cId="3018835741" sldId="273"/>
            <ac:cxnSpMk id="26" creationId="{D1B787A8-0D67-4B7E-9B48-86BD906AB6B5}"/>
          </ac:cxnSpMkLst>
        </pc:cxnChg>
        <pc:cxnChg chg="add">
          <ac:chgData name="Huw Griffiths" userId="be253156-1baf-4540-9db4-99275122b591" providerId="ADAL" clId="{44444392-5595-458F-8C6E-C4105EEF436C}" dt="2024-03-04T11:19:44.554" v="7" actId="26606"/>
          <ac:cxnSpMkLst>
            <pc:docMk/>
            <pc:sldMk cId="3018835741" sldId="273"/>
            <ac:cxnSpMk id="32" creationId="{56020367-4FD5-4596-8E10-C5F095CD8DBF}"/>
          </ac:cxnSpMkLst>
        </pc:cxnChg>
      </pc:sldChg>
      <pc:sldChg chg="addSp delSp modSp new del mod setBg">
        <pc:chgData name="Huw Griffiths" userId="be253156-1baf-4540-9db4-99275122b591" providerId="ADAL" clId="{44444392-5595-458F-8C6E-C4105EEF436C}" dt="2024-03-04T11:23:34.875" v="30" actId="47"/>
        <pc:sldMkLst>
          <pc:docMk/>
          <pc:sldMk cId="3522867239" sldId="276"/>
        </pc:sldMkLst>
        <pc:spChg chg="del">
          <ac:chgData name="Huw Griffiths" userId="be253156-1baf-4540-9db4-99275122b591" providerId="ADAL" clId="{44444392-5595-458F-8C6E-C4105EEF436C}" dt="2024-03-04T11:19:31.751" v="6" actId="26606"/>
          <ac:spMkLst>
            <pc:docMk/>
            <pc:sldMk cId="3522867239" sldId="276"/>
            <ac:spMk id="2" creationId="{AFD8C135-333D-8A64-1D57-930EE028327A}"/>
          </ac:spMkLst>
        </pc:spChg>
        <pc:spChg chg="del">
          <ac:chgData name="Huw Griffiths" userId="be253156-1baf-4540-9db4-99275122b591" providerId="ADAL" clId="{44444392-5595-458F-8C6E-C4105EEF436C}" dt="2024-03-04T11:19:31.751" v="6" actId="26606"/>
          <ac:spMkLst>
            <pc:docMk/>
            <pc:sldMk cId="3522867239" sldId="276"/>
            <ac:spMk id="3" creationId="{912E556D-C38E-9313-7861-491D7024B776}"/>
          </ac:spMkLst>
        </pc:spChg>
        <pc:spChg chg="add">
          <ac:chgData name="Huw Griffiths" userId="be253156-1baf-4540-9db4-99275122b591" providerId="ADAL" clId="{44444392-5595-458F-8C6E-C4105EEF436C}" dt="2024-03-04T11:19:31.751" v="6" actId="26606"/>
          <ac:spMkLst>
            <pc:docMk/>
            <pc:sldMk cId="3522867239" sldId="276"/>
            <ac:spMk id="11" creationId="{16B067B1-F4E5-4FDF-813D-C9E872E80075}"/>
          </ac:spMkLst>
        </pc:spChg>
        <pc:picChg chg="add mod">
          <ac:chgData name="Huw Griffiths" userId="be253156-1baf-4540-9db4-99275122b591" providerId="ADAL" clId="{44444392-5595-458F-8C6E-C4105EEF436C}" dt="2024-03-04T11:19:31.751" v="6" actId="26606"/>
          <ac:picMkLst>
            <pc:docMk/>
            <pc:sldMk cId="3522867239" sldId="276"/>
            <ac:picMk id="4" creationId="{D81DA147-0E5F-1D45-6DF0-FE967E114C0A}"/>
          </ac:picMkLst>
        </pc:picChg>
        <pc:cxnChg chg="add">
          <ac:chgData name="Huw Griffiths" userId="be253156-1baf-4540-9db4-99275122b591" providerId="ADAL" clId="{44444392-5595-458F-8C6E-C4105EEF436C}" dt="2024-03-04T11:19:31.751" v="6" actId="26606"/>
          <ac:cxnSpMkLst>
            <pc:docMk/>
            <pc:sldMk cId="3522867239" sldId="276"/>
            <ac:cxnSpMk id="9" creationId="{353C1207-D1C8-49E3-8837-E2B89D366FAE}"/>
          </ac:cxnSpMkLst>
        </pc:cxnChg>
      </pc:sldChg>
      <pc:sldChg chg="addSp delSp modSp new mod setBg">
        <pc:chgData name="Huw Griffiths" userId="be253156-1baf-4540-9db4-99275122b591" providerId="ADAL" clId="{44444392-5595-458F-8C6E-C4105EEF436C}" dt="2024-03-04T11:21:03.299" v="21" actId="26606"/>
        <pc:sldMkLst>
          <pc:docMk/>
          <pc:sldMk cId="3905840916" sldId="277"/>
        </pc:sldMkLst>
        <pc:spChg chg="del">
          <ac:chgData name="Huw Griffiths" userId="be253156-1baf-4540-9db4-99275122b591" providerId="ADAL" clId="{44444392-5595-458F-8C6E-C4105EEF436C}" dt="2024-03-04T11:20:34.230" v="10" actId="478"/>
          <ac:spMkLst>
            <pc:docMk/>
            <pc:sldMk cId="3905840916" sldId="277"/>
            <ac:spMk id="2" creationId="{7EA6A866-3EA9-B484-25DD-54611C7108A3}"/>
          </ac:spMkLst>
        </pc:spChg>
        <pc:spChg chg="del">
          <ac:chgData name="Huw Griffiths" userId="be253156-1baf-4540-9db4-99275122b591" providerId="ADAL" clId="{44444392-5595-458F-8C6E-C4105EEF436C}" dt="2024-03-04T11:20:37.216" v="11" actId="478"/>
          <ac:spMkLst>
            <pc:docMk/>
            <pc:sldMk cId="3905840916" sldId="277"/>
            <ac:spMk id="3" creationId="{B30F7558-23AD-7E58-CA8F-95762438E8FE}"/>
          </ac:spMkLst>
        </pc:spChg>
        <pc:spChg chg="add del">
          <ac:chgData name="Huw Griffiths" userId="be253156-1baf-4540-9db4-99275122b591" providerId="ADAL" clId="{44444392-5595-458F-8C6E-C4105EEF436C}" dt="2024-03-04T11:21:03.299" v="21" actId="26606"/>
          <ac:spMkLst>
            <pc:docMk/>
            <pc:sldMk cId="3905840916" sldId="277"/>
            <ac:spMk id="9" creationId="{16B067B1-F4E5-4FDF-813D-C9E872E80075}"/>
          </ac:spMkLst>
        </pc:spChg>
        <pc:spChg chg="add del">
          <ac:chgData name="Huw Griffiths" userId="be253156-1baf-4540-9db4-99275122b591" providerId="ADAL" clId="{44444392-5595-458F-8C6E-C4105EEF436C}" dt="2024-03-04T11:21:00.490" v="16" actId="26606"/>
          <ac:spMkLst>
            <pc:docMk/>
            <pc:sldMk cId="3905840916" sldId="277"/>
            <ac:spMk id="14" creationId="{5D9FC6AC-4A12-4825-8ABE-0732B8EF4D16}"/>
          </ac:spMkLst>
        </pc:spChg>
        <pc:spChg chg="add del">
          <ac:chgData name="Huw Griffiths" userId="be253156-1baf-4540-9db4-99275122b591" providerId="ADAL" clId="{44444392-5595-458F-8C6E-C4105EEF436C}" dt="2024-03-04T11:21:02.057" v="18" actId="26606"/>
          <ac:spMkLst>
            <pc:docMk/>
            <pc:sldMk cId="3905840916" sldId="277"/>
            <ac:spMk id="16" creationId="{E2384209-CB15-4CDF-9D31-C44FD9A3F20D}"/>
          </ac:spMkLst>
        </pc:spChg>
        <pc:spChg chg="add del">
          <ac:chgData name="Huw Griffiths" userId="be253156-1baf-4540-9db4-99275122b591" providerId="ADAL" clId="{44444392-5595-458F-8C6E-C4105EEF436C}" dt="2024-03-04T11:21:02.057" v="18" actId="26606"/>
          <ac:spMkLst>
            <pc:docMk/>
            <pc:sldMk cId="3905840916" sldId="277"/>
            <ac:spMk id="17" creationId="{AB8C311F-7253-4AED-9701-7FC0708C41C7}"/>
          </ac:spMkLst>
        </pc:spChg>
        <pc:spChg chg="add del">
          <ac:chgData name="Huw Griffiths" userId="be253156-1baf-4540-9db4-99275122b591" providerId="ADAL" clId="{44444392-5595-458F-8C6E-C4105EEF436C}" dt="2024-03-04T11:21:02.057" v="18" actId="26606"/>
          <ac:spMkLst>
            <pc:docMk/>
            <pc:sldMk cId="3905840916" sldId="277"/>
            <ac:spMk id="18" creationId="{2633B3B5-CC90-43F0-8714-D31D1F3F0209}"/>
          </ac:spMkLst>
        </pc:spChg>
        <pc:spChg chg="add del">
          <ac:chgData name="Huw Griffiths" userId="be253156-1baf-4540-9db4-99275122b591" providerId="ADAL" clId="{44444392-5595-458F-8C6E-C4105EEF436C}" dt="2024-03-04T11:21:02.057" v="18" actId="26606"/>
          <ac:spMkLst>
            <pc:docMk/>
            <pc:sldMk cId="3905840916" sldId="277"/>
            <ac:spMk id="20" creationId="{A8D57A06-A426-446D-B02C-A2DC6B62E45E}"/>
          </ac:spMkLst>
        </pc:spChg>
        <pc:spChg chg="add del">
          <ac:chgData name="Huw Griffiths" userId="be253156-1baf-4540-9db4-99275122b591" providerId="ADAL" clId="{44444392-5595-458F-8C6E-C4105EEF436C}" dt="2024-03-04T11:21:03.283" v="20" actId="26606"/>
          <ac:spMkLst>
            <pc:docMk/>
            <pc:sldMk cId="3905840916" sldId="277"/>
            <ac:spMk id="22" creationId="{AB8C311F-7253-4AED-9701-7FC0708C41C7}"/>
          </ac:spMkLst>
        </pc:spChg>
        <pc:spChg chg="add del">
          <ac:chgData name="Huw Griffiths" userId="be253156-1baf-4540-9db4-99275122b591" providerId="ADAL" clId="{44444392-5595-458F-8C6E-C4105EEF436C}" dt="2024-03-04T11:21:03.283" v="20" actId="26606"/>
          <ac:spMkLst>
            <pc:docMk/>
            <pc:sldMk cId="3905840916" sldId="277"/>
            <ac:spMk id="23" creationId="{E2384209-CB15-4CDF-9D31-C44FD9A3F20D}"/>
          </ac:spMkLst>
        </pc:spChg>
        <pc:spChg chg="add del">
          <ac:chgData name="Huw Griffiths" userId="be253156-1baf-4540-9db4-99275122b591" providerId="ADAL" clId="{44444392-5595-458F-8C6E-C4105EEF436C}" dt="2024-03-04T11:21:03.283" v="20" actId="26606"/>
          <ac:spMkLst>
            <pc:docMk/>
            <pc:sldMk cId="3905840916" sldId="277"/>
            <ac:spMk id="24" creationId="{2633B3B5-CC90-43F0-8714-D31D1F3F0209}"/>
          </ac:spMkLst>
        </pc:spChg>
        <pc:spChg chg="add del">
          <ac:chgData name="Huw Griffiths" userId="be253156-1baf-4540-9db4-99275122b591" providerId="ADAL" clId="{44444392-5595-458F-8C6E-C4105EEF436C}" dt="2024-03-04T11:21:03.283" v="20" actId="26606"/>
          <ac:spMkLst>
            <pc:docMk/>
            <pc:sldMk cId="3905840916" sldId="277"/>
            <ac:spMk id="25" creationId="{A8D57A06-A426-446D-B02C-A2DC6B62E45E}"/>
          </ac:spMkLst>
        </pc:spChg>
        <pc:spChg chg="add">
          <ac:chgData name="Huw Griffiths" userId="be253156-1baf-4540-9db4-99275122b591" providerId="ADAL" clId="{44444392-5595-458F-8C6E-C4105EEF436C}" dt="2024-03-04T11:21:03.299" v="21" actId="26606"/>
          <ac:spMkLst>
            <pc:docMk/>
            <pc:sldMk cId="3905840916" sldId="277"/>
            <ac:spMk id="27" creationId="{16B067B1-F4E5-4FDF-813D-C9E872E80075}"/>
          </ac:spMkLst>
        </pc:spChg>
        <pc:picChg chg="add mod">
          <ac:chgData name="Huw Griffiths" userId="be253156-1baf-4540-9db4-99275122b591" providerId="ADAL" clId="{44444392-5595-458F-8C6E-C4105EEF436C}" dt="2024-03-04T11:21:03.283" v="20" actId="26606"/>
          <ac:picMkLst>
            <pc:docMk/>
            <pc:sldMk cId="3905840916" sldId="277"/>
            <ac:picMk id="4" creationId="{383A5702-980F-7D17-D998-D41A32998AF4}"/>
          </ac:picMkLst>
        </pc:picChg>
      </pc:sldChg>
      <pc:sldChg chg="addSp delSp modSp new mod">
        <pc:chgData name="Huw Griffiths" userId="be253156-1baf-4540-9db4-99275122b591" providerId="ADAL" clId="{44444392-5595-458F-8C6E-C4105EEF436C}" dt="2024-03-04T11:23:15.424" v="29" actId="14100"/>
        <pc:sldMkLst>
          <pc:docMk/>
          <pc:sldMk cId="610474005" sldId="278"/>
        </pc:sldMkLst>
        <pc:spChg chg="del">
          <ac:chgData name="Huw Griffiths" userId="be253156-1baf-4540-9db4-99275122b591" providerId="ADAL" clId="{44444392-5595-458F-8C6E-C4105EEF436C}" dt="2024-03-04T11:22:24.916" v="23" actId="478"/>
          <ac:spMkLst>
            <pc:docMk/>
            <pc:sldMk cId="610474005" sldId="278"/>
            <ac:spMk id="2" creationId="{584556ED-DB44-C40C-4E72-5B80A942A0C4}"/>
          </ac:spMkLst>
        </pc:spChg>
        <pc:spChg chg="del">
          <ac:chgData name="Huw Griffiths" userId="be253156-1baf-4540-9db4-99275122b591" providerId="ADAL" clId="{44444392-5595-458F-8C6E-C4105EEF436C}" dt="2024-03-04T11:22:27.767" v="24" actId="478"/>
          <ac:spMkLst>
            <pc:docMk/>
            <pc:sldMk cId="610474005" sldId="278"/>
            <ac:spMk id="3" creationId="{911587C1-3C1D-6287-713F-3230AEC58346}"/>
          </ac:spMkLst>
        </pc:spChg>
        <pc:picChg chg="add mod">
          <ac:chgData name="Huw Griffiths" userId="be253156-1baf-4540-9db4-99275122b591" providerId="ADAL" clId="{44444392-5595-458F-8C6E-C4105EEF436C}" dt="2024-03-04T11:23:15.424" v="29" actId="14100"/>
          <ac:picMkLst>
            <pc:docMk/>
            <pc:sldMk cId="610474005" sldId="278"/>
            <ac:picMk id="4" creationId="{ACEACC4A-F89E-FE45-73BA-EBAF740BDDFA}"/>
          </ac:picMkLst>
        </pc:picChg>
      </pc:sldChg>
      <pc:sldChg chg="addSp delSp modSp mod">
        <pc:chgData name="Huw Griffiths" userId="be253156-1baf-4540-9db4-99275122b591" providerId="ADAL" clId="{44444392-5595-458F-8C6E-C4105EEF436C}" dt="2024-03-04T12:13:46.918" v="41" actId="478"/>
        <pc:sldMkLst>
          <pc:docMk/>
          <pc:sldMk cId="2671969266" sldId="279"/>
        </pc:sldMkLst>
        <pc:spChg chg="del">
          <ac:chgData name="Huw Griffiths" userId="be253156-1baf-4540-9db4-99275122b591" providerId="ADAL" clId="{44444392-5595-458F-8C6E-C4105EEF436C}" dt="2024-03-04T12:13:46.918" v="41" actId="478"/>
          <ac:spMkLst>
            <pc:docMk/>
            <pc:sldMk cId="2671969266" sldId="279"/>
            <ac:spMk id="3" creationId="{77235030-54D1-2B0D-45CD-79179B926083}"/>
          </ac:spMkLst>
        </pc:spChg>
        <pc:spChg chg="add mod">
          <ac:chgData name="Huw Griffiths" userId="be253156-1baf-4540-9db4-99275122b591" providerId="ADAL" clId="{44444392-5595-458F-8C6E-C4105EEF436C}" dt="2024-03-04T12:13:46.918" v="41" actId="478"/>
          <ac:spMkLst>
            <pc:docMk/>
            <pc:sldMk cId="2671969266" sldId="279"/>
            <ac:spMk id="6" creationId="{D4572DB0-A38C-4990-FF68-427C154141FC}"/>
          </ac:spMkLst>
        </pc:spChg>
      </pc:sldChg>
      <pc:sldChg chg="del delDesignElem">
        <pc:chgData name="Huw Griffiths" userId="be253156-1baf-4540-9db4-99275122b591" providerId="ADAL" clId="{44444392-5595-458F-8C6E-C4105EEF436C}" dt="2024-03-04T12:13:13.122" v="38" actId="47"/>
        <pc:sldMkLst>
          <pc:docMk/>
          <pc:sldMk cId="3495180604" sldId="279"/>
        </pc:sldMkLst>
      </pc:sldChg>
      <pc:sldChg chg="del delDesignElem">
        <pc:chgData name="Huw Griffiths" userId="be253156-1baf-4540-9db4-99275122b591" providerId="ADAL" clId="{44444392-5595-458F-8C6E-C4105EEF436C}" dt="2024-03-04T12:13:11.165" v="37" actId="47"/>
        <pc:sldMkLst>
          <pc:docMk/>
          <pc:sldMk cId="2782530140" sldId="280"/>
        </pc:sldMkLst>
      </pc:sldChg>
      <pc:sldChg chg="addSp delSp modSp mod">
        <pc:chgData name="Huw Griffiths" userId="be253156-1baf-4540-9db4-99275122b591" providerId="ADAL" clId="{44444392-5595-458F-8C6E-C4105EEF436C}" dt="2024-03-04T12:13:41.873" v="40" actId="478"/>
        <pc:sldMkLst>
          <pc:docMk/>
          <pc:sldMk cId="2847464689" sldId="280"/>
        </pc:sldMkLst>
        <pc:spChg chg="del">
          <ac:chgData name="Huw Griffiths" userId="be253156-1baf-4540-9db4-99275122b591" providerId="ADAL" clId="{44444392-5595-458F-8C6E-C4105EEF436C}" dt="2024-03-04T12:13:38.162" v="39" actId="478"/>
          <ac:spMkLst>
            <pc:docMk/>
            <pc:sldMk cId="2847464689" sldId="280"/>
            <ac:spMk id="3" creationId="{77235030-54D1-2B0D-45CD-79179B926083}"/>
          </ac:spMkLst>
        </pc:spChg>
        <pc:spChg chg="add del mod">
          <ac:chgData name="Huw Griffiths" userId="be253156-1baf-4540-9db4-99275122b591" providerId="ADAL" clId="{44444392-5595-458F-8C6E-C4105EEF436C}" dt="2024-03-04T12:13:41.873" v="40" actId="478"/>
          <ac:spMkLst>
            <pc:docMk/>
            <pc:sldMk cId="2847464689" sldId="280"/>
            <ac:spMk id="6" creationId="{1FD2F640-D9BF-8308-58BB-752A7C451EAE}"/>
          </ac:spMkLst>
        </pc:spChg>
      </pc:sldChg>
      <pc:sldChg chg="addSp delSp modSp mod">
        <pc:chgData name="Huw Griffiths" userId="be253156-1baf-4540-9db4-99275122b591" providerId="ADAL" clId="{44444392-5595-458F-8C6E-C4105EEF436C}" dt="2024-03-04T12:13:56.785" v="42" actId="478"/>
        <pc:sldMkLst>
          <pc:docMk/>
          <pc:sldMk cId="2309490676" sldId="281"/>
        </pc:sldMkLst>
        <pc:spChg chg="del">
          <ac:chgData name="Huw Griffiths" userId="be253156-1baf-4540-9db4-99275122b591" providerId="ADAL" clId="{44444392-5595-458F-8C6E-C4105EEF436C}" dt="2024-03-04T12:13:56.785" v="42" actId="478"/>
          <ac:spMkLst>
            <pc:docMk/>
            <pc:sldMk cId="2309490676" sldId="281"/>
            <ac:spMk id="3" creationId="{77235030-54D1-2B0D-45CD-79179B926083}"/>
          </ac:spMkLst>
        </pc:spChg>
        <pc:spChg chg="add mod">
          <ac:chgData name="Huw Griffiths" userId="be253156-1baf-4540-9db4-99275122b591" providerId="ADAL" clId="{44444392-5595-458F-8C6E-C4105EEF436C}" dt="2024-03-04T12:13:56.785" v="42" actId="478"/>
          <ac:spMkLst>
            <pc:docMk/>
            <pc:sldMk cId="2309490676" sldId="281"/>
            <ac:spMk id="6" creationId="{661D6FA1-B6DB-BCA5-00B8-67B34F282362}"/>
          </ac:spMkLst>
        </pc:spChg>
      </pc:sldChg>
      <pc:sldChg chg="addSp delSp modSp mod ord">
        <pc:chgData name="Huw Griffiths" userId="be253156-1baf-4540-9db4-99275122b591" providerId="ADAL" clId="{44444392-5595-458F-8C6E-C4105EEF436C}" dt="2024-03-04T12:14:30.526" v="47"/>
        <pc:sldMkLst>
          <pc:docMk/>
          <pc:sldMk cId="1095700177" sldId="282"/>
        </pc:sldMkLst>
        <pc:spChg chg="del">
          <ac:chgData name="Huw Griffiths" userId="be253156-1baf-4540-9db4-99275122b591" providerId="ADAL" clId="{44444392-5595-458F-8C6E-C4105EEF436C}" dt="2024-03-04T12:14:19.710" v="43" actId="478"/>
          <ac:spMkLst>
            <pc:docMk/>
            <pc:sldMk cId="1095700177" sldId="282"/>
            <ac:spMk id="3" creationId="{77235030-54D1-2B0D-45CD-79179B926083}"/>
          </ac:spMkLst>
        </pc:spChg>
        <pc:spChg chg="add mod">
          <ac:chgData name="Huw Griffiths" userId="be253156-1baf-4540-9db4-99275122b591" providerId="ADAL" clId="{44444392-5595-458F-8C6E-C4105EEF436C}" dt="2024-03-04T12:14:19.710" v="43" actId="478"/>
          <ac:spMkLst>
            <pc:docMk/>
            <pc:sldMk cId="1095700177" sldId="282"/>
            <ac:spMk id="6" creationId="{0F7123EA-0509-2BE0-D33E-B2831C45B6D0}"/>
          </ac:spMkLst>
        </pc:spChg>
      </pc:sldChg>
      <pc:sldChg chg="addSp delSp modSp mod">
        <pc:chgData name="Huw Griffiths" userId="be253156-1baf-4540-9db4-99275122b591" providerId="ADAL" clId="{44444392-5595-458F-8C6E-C4105EEF436C}" dt="2024-03-04T12:14:47.367" v="49" actId="478"/>
        <pc:sldMkLst>
          <pc:docMk/>
          <pc:sldMk cId="2749022967" sldId="283"/>
        </pc:sldMkLst>
        <pc:spChg chg="del">
          <ac:chgData name="Huw Griffiths" userId="be253156-1baf-4540-9db4-99275122b591" providerId="ADAL" clId="{44444392-5595-458F-8C6E-C4105EEF436C}" dt="2024-03-04T12:14:43.760" v="48" actId="478"/>
          <ac:spMkLst>
            <pc:docMk/>
            <pc:sldMk cId="2749022967" sldId="283"/>
            <ac:spMk id="3" creationId="{77235030-54D1-2B0D-45CD-79179B926083}"/>
          </ac:spMkLst>
        </pc:spChg>
        <pc:spChg chg="add del mod">
          <ac:chgData name="Huw Griffiths" userId="be253156-1baf-4540-9db4-99275122b591" providerId="ADAL" clId="{44444392-5595-458F-8C6E-C4105EEF436C}" dt="2024-03-04T12:14:47.367" v="49" actId="478"/>
          <ac:spMkLst>
            <pc:docMk/>
            <pc:sldMk cId="2749022967" sldId="283"/>
            <ac:spMk id="6" creationId="{37D33125-0D4F-96A8-2C5F-BE1766B11527}"/>
          </ac:spMkLst>
        </pc:spChg>
      </pc:sldChg>
      <pc:sldChg chg="addSp delSp modSp mod">
        <pc:chgData name="Huw Griffiths" userId="be253156-1baf-4540-9db4-99275122b591" providerId="ADAL" clId="{44444392-5595-458F-8C6E-C4105EEF436C}" dt="2024-03-04T12:15:20.925" v="55" actId="478"/>
        <pc:sldMkLst>
          <pc:docMk/>
          <pc:sldMk cId="3514120488" sldId="284"/>
        </pc:sldMkLst>
        <pc:spChg chg="del">
          <ac:chgData name="Huw Griffiths" userId="be253156-1baf-4540-9db4-99275122b591" providerId="ADAL" clId="{44444392-5595-458F-8C6E-C4105EEF436C}" dt="2024-03-04T12:15:06.767" v="52" actId="478"/>
          <ac:spMkLst>
            <pc:docMk/>
            <pc:sldMk cId="3514120488" sldId="284"/>
            <ac:spMk id="3" creationId="{77235030-54D1-2B0D-45CD-79179B926083}"/>
          </ac:spMkLst>
        </pc:spChg>
        <pc:spChg chg="add del mod">
          <ac:chgData name="Huw Griffiths" userId="be253156-1baf-4540-9db4-99275122b591" providerId="ADAL" clId="{44444392-5595-458F-8C6E-C4105EEF436C}" dt="2024-03-04T12:15:20.925" v="55" actId="478"/>
          <ac:spMkLst>
            <pc:docMk/>
            <pc:sldMk cId="3514120488" sldId="284"/>
            <ac:spMk id="6" creationId="{B00D83ED-0627-BADD-6DF1-8222DB79AEB9}"/>
          </ac:spMkLst>
        </pc:spChg>
        <pc:picChg chg="add del">
          <ac:chgData name="Huw Griffiths" userId="be253156-1baf-4540-9db4-99275122b591" providerId="ADAL" clId="{44444392-5595-458F-8C6E-C4105EEF436C}" dt="2024-03-04T12:15:13.083" v="54" actId="478"/>
          <ac:picMkLst>
            <pc:docMk/>
            <pc:sldMk cId="3514120488" sldId="284"/>
            <ac:picMk id="4" creationId="{7C339772-6984-FA66-4537-2D255A72F5AA}"/>
          </ac:picMkLst>
        </pc:picChg>
      </pc:sldChg>
      <pc:sldChg chg="addSp delSp modSp mod">
        <pc:chgData name="Huw Griffiths" userId="be253156-1baf-4540-9db4-99275122b591" providerId="ADAL" clId="{44444392-5595-458F-8C6E-C4105EEF436C}" dt="2024-03-04T12:15:41.374" v="59" actId="478"/>
        <pc:sldMkLst>
          <pc:docMk/>
          <pc:sldMk cId="64157346" sldId="285"/>
        </pc:sldMkLst>
        <pc:spChg chg="del">
          <ac:chgData name="Huw Griffiths" userId="be253156-1baf-4540-9db4-99275122b591" providerId="ADAL" clId="{44444392-5595-458F-8C6E-C4105EEF436C}" dt="2024-03-04T12:15:31.486" v="56" actId="478"/>
          <ac:spMkLst>
            <pc:docMk/>
            <pc:sldMk cId="64157346" sldId="285"/>
            <ac:spMk id="3" creationId="{77235030-54D1-2B0D-45CD-79179B926083}"/>
          </ac:spMkLst>
        </pc:spChg>
        <pc:spChg chg="add del mod">
          <ac:chgData name="Huw Griffiths" userId="be253156-1baf-4540-9db4-99275122b591" providerId="ADAL" clId="{44444392-5595-458F-8C6E-C4105EEF436C}" dt="2024-03-04T12:15:41.374" v="59" actId="478"/>
          <ac:spMkLst>
            <pc:docMk/>
            <pc:sldMk cId="64157346" sldId="285"/>
            <ac:spMk id="6" creationId="{167D52C3-A660-3028-EF59-99A52D2E959C}"/>
          </ac:spMkLst>
        </pc:spChg>
        <pc:picChg chg="add del">
          <ac:chgData name="Huw Griffiths" userId="be253156-1baf-4540-9db4-99275122b591" providerId="ADAL" clId="{44444392-5595-458F-8C6E-C4105EEF436C}" dt="2024-03-04T12:15:36.875" v="58" actId="478"/>
          <ac:picMkLst>
            <pc:docMk/>
            <pc:sldMk cId="64157346" sldId="285"/>
            <ac:picMk id="4" creationId="{7C339772-6984-FA66-4537-2D255A72F5AA}"/>
          </ac:picMkLst>
        </pc:picChg>
      </pc:sldChg>
      <pc:sldChg chg="modSp mod">
        <pc:chgData name="Huw Griffiths" userId="be253156-1baf-4540-9db4-99275122b591" providerId="ADAL" clId="{44444392-5595-458F-8C6E-C4105EEF436C}" dt="2024-03-04T12:20:19.314" v="63" actId="14100"/>
        <pc:sldMkLst>
          <pc:docMk/>
          <pc:sldMk cId="1559623574" sldId="287"/>
        </pc:sldMkLst>
        <pc:picChg chg="mod">
          <ac:chgData name="Huw Griffiths" userId="be253156-1baf-4540-9db4-99275122b591" providerId="ADAL" clId="{44444392-5595-458F-8C6E-C4105EEF436C}" dt="2024-03-04T12:20:19.314" v="63" actId="14100"/>
          <ac:picMkLst>
            <pc:docMk/>
            <pc:sldMk cId="1559623574" sldId="287"/>
            <ac:picMk id="4" creationId="{89225D99-A420-B0EC-06C7-25279036709A}"/>
          </ac:picMkLst>
        </pc:picChg>
      </pc:sldChg>
      <pc:sldChg chg="del">
        <pc:chgData name="Huw Griffiths" userId="be253156-1baf-4540-9db4-99275122b591" providerId="ADAL" clId="{44444392-5595-458F-8C6E-C4105EEF436C}" dt="2024-03-04T12:20:48.029" v="64" actId="47"/>
        <pc:sldMkLst>
          <pc:docMk/>
          <pc:sldMk cId="978188863" sldId="28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6376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0346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7661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7299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4806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2487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6959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2687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1212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820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60221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18B7-7F68-4CC9-8291-332587FA31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81D6BB-0446-49E8-8677-EADF274E95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AEE24-534A-40F1-99E4-00B7D5FD9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94011-48FF-493D-8286-F62D34552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0EFCD-7E72-4882-86DC-2F371D7D9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4617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334F3-0709-471B-A734-C4B404F55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95016-AF78-4708-9C5F-21110C197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EA2D1-B124-4454-AFDC-EA60A14BA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58000-F9D7-4A53-A6C5-E5E815422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D22AAD-0D08-4F47-8D5A-EFE29017E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03162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36159-1280-4EE9-96D3-A56BD5826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27A78-1874-488A-B215-7D763D3381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BB3D1-3138-4B69-BF5D-4B1A21345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F90C5-31F4-4A22-AC00-3FB5ED291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F787E-B946-4091-ABC6-F9DB06BBE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6715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CAA11-CC97-44E5-AE4D-808FD741A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AB6CB-9460-4BCA-86C5-5F26357AB8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FAB0F6-401D-4BAF-A300-65AD684DF9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61BBA-B185-4B45-B152-3D320E15F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1CD760-96AC-4821-A56B-0B805F2FA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750665-D5B5-4D0B-B2F0-CB6B027CD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8703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A47C3-C498-415A-A057-E19BCEB5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F6677F-2712-4810-A3AA-56FA75386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1B54A-6775-4978-8E19-32694C9B5E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BA1303-B245-476D-BD02-A4E4A359F6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8E898F-5B79-46F1-89C1-F827997CC4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417A4D-2EC9-4294-BFF4-EAE22EE10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3/4/2024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50E317-3602-42A1-BB7F-0184072E8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CE2C97-E26C-4A8B-93A0-B01E2C7F4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6757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F68FC-5755-447A-8D7F-9ADED3E99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B50287-81AA-46CA-8CB3-53A7F8313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3/4/2024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1BA4AA-02C9-459E-9362-3DA60E3B5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A2C8F-DBB4-4235-A67E-FB4039D9A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63105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6ACAA5-F8E7-46E9-8BA7-A510948B6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3/4/2024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F2DEE8-5654-4DCA-A8D0-D883E52B6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179A5-4329-4057-9DEB-5B6E3AD1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4789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1DA80-336B-4DBB-91A1-6E3E4B3C2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0D456-F0A3-4789-A310-A23F01B2E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8A8B05-7071-44D4-80F7-3E8191C9A4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8562E-E6F1-449B-909C-98426BA86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47A9A-FB08-407B-A73A-0AC513F0F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F841F-796A-4FE6-B5E0-C8A498679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1927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D474D-6779-4C23-BD3C-82F5DC3E3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21096C-E430-49C7-A801-21C0BD95DC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24828F-334F-4A50-850D-10684F245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3293F4-2B70-4BB5-A982-219E4133E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F9A86F-B378-4759-B50E-2E0BFAE62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A95BDC-FC58-4638-AA59-A3DA9931F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4714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47D73-EDDA-49A6-BA12-1CA980DA9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89B82E-4CA1-47A5-B133-FBD4D8A839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A267F-D142-4D04-9F03-6CB099E6F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127CA-154D-4E90-B776-A2EE71F78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F0BA5-F4EE-4282-B111-76B869BE2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17636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56E92A-52E0-4710-BDEF-0A15346854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A240E1-5EB0-47FD-AA37-BF945D136C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14243-F1E4-487A-ABEC-30516A01D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58244-98FD-472D-AB8C-075F71C10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98D5A-820D-4519-967F-33320971C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626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3/4/2024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633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80BC3B-525F-4038-9330-0729879F9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29186-93D7-46FA-AE02-36D9426043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F1CEB-0530-4996-BAEF-2E6A04DAD6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CF21A4-E71B-4D3A-AF45-E989C23A7BB1}" type="datetimeFigureOut">
              <a:rPr lang="en-US" smtClean="0"/>
              <a:t>3/4/2024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CFF3D-7353-4B4D-9E75-FA835E06E7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2C8D6-8B0B-4982-9EE4-AA823C69C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298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DZFcDGpL4U?start=3&amp;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1IteY-iJH0?feature=oembed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MCZvGesRz8?start=18&amp;feature=oemb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MVlXXW9JlI?feature=oembed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Zugj_Uc9hA?feature=oembed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n2hCebmT4c?feature=oembed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b2vC-ecUuU?feature=oembed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qG-bppvW7k?feature=oembed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3u1ENZaYJs?start=175&amp;feature=oembed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1AC0E-7195-4ACF-AA0A-5E2923A987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97094" y="4058029"/>
            <a:ext cx="7863981" cy="1684680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US" sz="4400" dirty="0">
                <a:latin typeface="Franklin Gothic Book" panose="020B0503020102020204" pitchFamily="34" charset="0"/>
                <a:cs typeface="Segoe UI" panose="020B0502040204020203" pitchFamily="34" charset="0"/>
              </a:rPr>
              <a:t>ECES7004 Principles of Pedagogy, </a:t>
            </a:r>
            <a:br>
              <a:rPr lang="en-US" sz="4400" dirty="0">
                <a:latin typeface="Franklin Gothic Book" panose="020B0503020102020204" pitchFamily="34" charset="0"/>
                <a:cs typeface="Segoe UI" panose="020B0502040204020203" pitchFamily="34" charset="0"/>
              </a:rPr>
            </a:br>
            <a:r>
              <a:rPr lang="en-US" sz="4400" dirty="0">
                <a:latin typeface="Franklin Gothic Book" panose="020B0503020102020204" pitchFamily="34" charset="0"/>
                <a:cs typeface="Segoe UI" panose="020B0502040204020203" pitchFamily="34" charset="0"/>
              </a:rPr>
              <a:t>Teaching &amp; Learning</a:t>
            </a:r>
            <a:br>
              <a:rPr lang="en-US" sz="4400" dirty="0">
                <a:latin typeface="Franklin Gothic Book" panose="020B0503020102020204" pitchFamily="34" charset="0"/>
                <a:cs typeface="Segoe UI" panose="020B0502040204020203" pitchFamily="34" charset="0"/>
              </a:rPr>
            </a:br>
            <a:br>
              <a:rPr lang="en-US" sz="4400" dirty="0">
                <a:latin typeface="Franklin Gothic Book" panose="020B0503020102020204" pitchFamily="34" charset="0"/>
                <a:cs typeface="Segoe UI" panose="020B0502040204020203" pitchFamily="34" charset="0"/>
              </a:rPr>
            </a:br>
            <a:r>
              <a:rPr lang="en-US" sz="4400" dirty="0">
                <a:latin typeface="Franklin Gothic Book" panose="020B0503020102020204" pitchFamily="34" charset="0"/>
                <a:cs typeface="Segoe UI" panose="020B0502040204020203" pitchFamily="34" charset="0"/>
              </a:rPr>
              <a:t>Dr. Huw Griffiths			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EBA87361-6D30-46E4-834B-719CF5905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8332"/>
            <a:ext cx="3564638" cy="4569668"/>
          </a:xfrm>
          <a:custGeom>
            <a:avLst/>
            <a:gdLst>
              <a:gd name="connsiteX0" fmla="*/ 640080 w 3564638"/>
              <a:gd name="connsiteY0" fmla="*/ 0 h 4569668"/>
              <a:gd name="connsiteX1" fmla="*/ 3564638 w 3564638"/>
              <a:gd name="connsiteY1" fmla="*/ 2924558 h 4569668"/>
              <a:gd name="connsiteX2" fmla="*/ 3065170 w 3564638"/>
              <a:gd name="connsiteY2" fmla="*/ 4559707 h 4569668"/>
              <a:gd name="connsiteX3" fmla="*/ 3057720 w 3564638"/>
              <a:gd name="connsiteY3" fmla="*/ 4569668 h 4569668"/>
              <a:gd name="connsiteX4" fmla="*/ 0 w 3564638"/>
              <a:gd name="connsiteY4" fmla="*/ 4569668 h 4569668"/>
              <a:gd name="connsiteX5" fmla="*/ 0 w 3564638"/>
              <a:gd name="connsiteY5" fmla="*/ 72448 h 4569668"/>
              <a:gd name="connsiteX6" fmla="*/ 50679 w 3564638"/>
              <a:gd name="connsiteY6" fmla="*/ 59417 h 4569668"/>
              <a:gd name="connsiteX7" fmla="*/ 640080 w 3564638"/>
              <a:gd name="connsiteY7" fmla="*/ 0 h 4569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D89DB1C0-FEEC-4CB6-88B2-F9C5562E0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574" y="0"/>
            <a:ext cx="3913632" cy="2285234"/>
          </a:xfrm>
          <a:custGeom>
            <a:avLst/>
            <a:gdLst>
              <a:gd name="connsiteX0" fmla="*/ 29691 w 3913632"/>
              <a:gd name="connsiteY0" fmla="*/ 0 h 2285234"/>
              <a:gd name="connsiteX1" fmla="*/ 3883942 w 3913632"/>
              <a:gd name="connsiteY1" fmla="*/ 0 h 2285234"/>
              <a:gd name="connsiteX2" fmla="*/ 3903529 w 3913632"/>
              <a:gd name="connsiteY2" fmla="*/ 128345 h 2285234"/>
              <a:gd name="connsiteX3" fmla="*/ 3913632 w 3913632"/>
              <a:gd name="connsiteY3" fmla="*/ 328418 h 2285234"/>
              <a:gd name="connsiteX4" fmla="*/ 1956816 w 3913632"/>
              <a:gd name="connsiteY4" fmla="*/ 2285234 h 2285234"/>
              <a:gd name="connsiteX5" fmla="*/ 0 w 3913632"/>
              <a:gd name="connsiteY5" fmla="*/ 328418 h 2285234"/>
              <a:gd name="connsiteX6" fmla="*/ 10103 w 3913632"/>
              <a:gd name="connsiteY6" fmla="*/ 128345 h 2285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8" descr="Open Book">
            <a:extLst>
              <a:ext uri="{FF2B5EF4-FFF2-40B4-BE49-F238E27FC236}">
                <a16:creationId xmlns:a16="http://schemas.microsoft.com/office/drawing/2014/main" id="{93E427C7-0218-4592-82DA-2431E4BF87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85250" y="164573"/>
            <a:ext cx="1636279" cy="1636279"/>
          </a:xfrm>
          <a:prstGeom prst="rect">
            <a:avLst/>
          </a:prstGeom>
        </p:spPr>
      </p:pic>
      <p:sp>
        <p:nvSpPr>
          <p:cNvPr id="37" name="Oval 36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117" y="6159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08163D1C-ED91-4D5F-A33B-CF1256B27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67709" y="780500"/>
            <a:ext cx="2852928" cy="2852928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4" descr="Chat">
            <a:extLst>
              <a:ext uri="{FF2B5EF4-FFF2-40B4-BE49-F238E27FC236}">
                <a16:creationId xmlns:a16="http://schemas.microsoft.com/office/drawing/2014/main" id="{EB71843F-0A0B-4317-B205-4B0A0B97C0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80302" y="1293093"/>
            <a:ext cx="1827742" cy="1827742"/>
          </a:xfrm>
          <a:prstGeom prst="rect">
            <a:avLst/>
          </a:prstGeom>
        </p:spPr>
      </p:pic>
      <p:pic>
        <p:nvPicPr>
          <p:cNvPr id="7" name="Graphic 6" descr="Blackboard">
            <a:extLst>
              <a:ext uri="{FF2B5EF4-FFF2-40B4-BE49-F238E27FC236}">
                <a16:creationId xmlns:a16="http://schemas.microsoft.com/office/drawing/2014/main" id="{2696A1A4-8E43-47F6-A6DC-A9ADAB053D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30924" y="3621724"/>
            <a:ext cx="2594886" cy="2594886"/>
          </a:xfrm>
          <a:prstGeom prst="rect">
            <a:avLst/>
          </a:prstGeom>
        </p:spPr>
      </p:pic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31103AB2-C090-458F-B752-294F23AFA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1"/>
            <a:ext cx="3439432" cy="3785157"/>
          </a:xfrm>
          <a:custGeom>
            <a:avLst/>
            <a:gdLst>
              <a:gd name="connsiteX0" fmla="*/ 198262 w 3439432"/>
              <a:gd name="connsiteY0" fmla="*/ 0 h 3785157"/>
              <a:gd name="connsiteX1" fmla="*/ 3439432 w 3439432"/>
              <a:gd name="connsiteY1" fmla="*/ 0 h 3785157"/>
              <a:gd name="connsiteX2" fmla="*/ 3439432 w 3439432"/>
              <a:gd name="connsiteY2" fmla="*/ 3697836 h 3785157"/>
              <a:gd name="connsiteX3" fmla="*/ 3318024 w 3439432"/>
              <a:gd name="connsiteY3" fmla="*/ 3729054 h 3785157"/>
              <a:gd name="connsiteX4" fmla="*/ 2761488 w 3439432"/>
              <a:gd name="connsiteY4" fmla="*/ 3785157 h 3785157"/>
              <a:gd name="connsiteX5" fmla="*/ 0 w 3439432"/>
              <a:gd name="connsiteY5" fmla="*/ 1023669 h 3785157"/>
              <a:gd name="connsiteX6" fmla="*/ 124151 w 3439432"/>
              <a:gd name="connsiteY6" fmla="*/ 202487 h 3785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785157">
                <a:moveTo>
                  <a:pt x="198262" y="0"/>
                </a:moveTo>
                <a:lnTo>
                  <a:pt x="3439432" y="0"/>
                </a:lnTo>
                <a:lnTo>
                  <a:pt x="3439432" y="3697836"/>
                </a:lnTo>
                <a:lnTo>
                  <a:pt x="3318024" y="3729054"/>
                </a:lnTo>
                <a:cubicBezTo>
                  <a:pt x="3138258" y="3765839"/>
                  <a:pt x="2952129" y="3785157"/>
                  <a:pt x="2761488" y="3785157"/>
                </a:cubicBezTo>
                <a:cubicBezTo>
                  <a:pt x="1236360" y="3785157"/>
                  <a:pt x="0" y="2548797"/>
                  <a:pt x="0" y="1023669"/>
                </a:cubicBezTo>
                <a:cubicBezTo>
                  <a:pt x="0" y="737708"/>
                  <a:pt x="43466" y="461898"/>
                  <a:pt x="124151" y="20248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83D471F3-782A-4BA1-9CAB-FF5CDF0A7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8761" y="-4332"/>
            <a:ext cx="3273238" cy="3618965"/>
          </a:xfrm>
          <a:custGeom>
            <a:avLst/>
            <a:gdLst>
              <a:gd name="connsiteX0" fmla="*/ 210437 w 3273238"/>
              <a:gd name="connsiteY0" fmla="*/ 0 h 3618965"/>
              <a:gd name="connsiteX1" fmla="*/ 3273238 w 3273238"/>
              <a:gd name="connsiteY1" fmla="*/ 0 h 3618965"/>
              <a:gd name="connsiteX2" fmla="*/ 3273238 w 3273238"/>
              <a:gd name="connsiteY2" fmla="*/ 3526409 h 3618965"/>
              <a:gd name="connsiteX3" fmla="*/ 3118338 w 3273238"/>
              <a:gd name="connsiteY3" fmla="*/ 3566238 h 3618965"/>
              <a:gd name="connsiteX4" fmla="*/ 2595295 w 3273238"/>
              <a:gd name="connsiteY4" fmla="*/ 3618965 h 3618965"/>
              <a:gd name="connsiteX5" fmla="*/ 0 w 3273238"/>
              <a:gd name="connsiteY5" fmla="*/ 1023670 h 3618965"/>
              <a:gd name="connsiteX6" fmla="*/ 203951 w 3273238"/>
              <a:gd name="connsiteY6" fmla="*/ 13464 h 36189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73238" h="3618965">
                <a:moveTo>
                  <a:pt x="210437" y="0"/>
                </a:moveTo>
                <a:lnTo>
                  <a:pt x="3273238" y="0"/>
                </a:lnTo>
                <a:lnTo>
                  <a:pt x="3273238" y="3526409"/>
                </a:lnTo>
                <a:lnTo>
                  <a:pt x="3118338" y="3566238"/>
                </a:lnTo>
                <a:cubicBezTo>
                  <a:pt x="2949390" y="3600810"/>
                  <a:pt x="2774463" y="3618965"/>
                  <a:pt x="2595295" y="3618965"/>
                </a:cubicBezTo>
                <a:cubicBezTo>
                  <a:pt x="1161953" y="3618965"/>
                  <a:pt x="0" y="2457012"/>
                  <a:pt x="0" y="1023670"/>
                </a:cubicBezTo>
                <a:cubicBezTo>
                  <a:pt x="0" y="665335"/>
                  <a:pt x="72622" y="323961"/>
                  <a:pt x="203951" y="1346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Graphic 10" descr="Books on Shelf">
            <a:extLst>
              <a:ext uri="{FF2B5EF4-FFF2-40B4-BE49-F238E27FC236}">
                <a16:creationId xmlns:a16="http://schemas.microsoft.com/office/drawing/2014/main" id="{18A239E6-97C0-4A74-8E7A-C9FD39A8C92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725024" y="327889"/>
            <a:ext cx="2260711" cy="2260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989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19F3A65-16FA-83FB-D9D0-7098931605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439" y="628349"/>
            <a:ext cx="11441122" cy="5086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738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7C339772-6984-FA66-4537-2D255A72F5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6400" b="9014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1FD3B0-AF58-ACF1-1E77-30CFC341FD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8541" y="1451564"/>
            <a:ext cx="10194045" cy="2847058"/>
          </a:xfrm>
        </p:spPr>
        <p:txBody>
          <a:bodyPr anchor="b">
            <a:normAutofit fontScale="90000"/>
          </a:bodyPr>
          <a:lstStyle/>
          <a:p>
            <a:r>
              <a:rPr lang="en-GB" sz="11500" dirty="0">
                <a:solidFill>
                  <a:srgbClr val="FFFFFF"/>
                </a:solidFill>
              </a:rPr>
              <a:t>21</a:t>
            </a:r>
            <a:r>
              <a:rPr lang="en-GB" sz="11500" baseline="30000" dirty="0">
                <a:solidFill>
                  <a:srgbClr val="FFFFFF"/>
                </a:solidFill>
              </a:rPr>
              <a:t>st</a:t>
            </a:r>
            <a:r>
              <a:rPr lang="en-GB" sz="11500" dirty="0">
                <a:solidFill>
                  <a:srgbClr val="FFFFFF"/>
                </a:solidFill>
              </a:rPr>
              <a:t> Century Teaching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235030-54D1-2B0D-45CD-79179B9260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6275" y="5098254"/>
            <a:ext cx="9679449" cy="750259"/>
          </a:xfrm>
        </p:spPr>
        <p:txBody>
          <a:bodyPr anchor="ctr">
            <a:normAutofit/>
          </a:bodyPr>
          <a:lstStyle/>
          <a:p>
            <a:r>
              <a:rPr lang="en-GB" sz="3200" dirty="0" err="1">
                <a:solidFill>
                  <a:srgbClr val="FFFFFF"/>
                </a:solidFill>
              </a:rPr>
              <a:t>Dr.</a:t>
            </a:r>
            <a:r>
              <a:rPr lang="en-GB" sz="3200" dirty="0">
                <a:solidFill>
                  <a:srgbClr val="FFFFFF"/>
                </a:solidFill>
              </a:rPr>
              <a:t> Huw Griffiths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2916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3A5702-980F-7D17-D998-D41A32998A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2100"/>
          <a:stretch/>
        </p:blipFill>
        <p:spPr>
          <a:xfrm>
            <a:off x="307775" y="261437"/>
            <a:ext cx="11576450" cy="6335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840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RSA ANIMATE: Changing Education Paradigms">
            <a:hlinkClick r:id="" action="ppaction://media"/>
            <a:extLst>
              <a:ext uri="{FF2B5EF4-FFF2-40B4-BE49-F238E27FC236}">
                <a16:creationId xmlns:a16="http://schemas.microsoft.com/office/drawing/2014/main" id="{48E472EA-49B7-0AAA-30BF-FFC49D79D65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38213" y="288925"/>
            <a:ext cx="10906651" cy="6378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98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CEACC4A-F89E-FE45-73BA-EBAF740BDD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26155"/>
            <a:ext cx="12192000" cy="6800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474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7C339772-6984-FA66-4537-2D255A72F5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6400" b="9014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1FD3B0-AF58-ACF1-1E77-30CFC341FD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8541" y="1451564"/>
            <a:ext cx="10194045" cy="2847058"/>
          </a:xfrm>
        </p:spPr>
        <p:txBody>
          <a:bodyPr anchor="b">
            <a:normAutofit fontScale="90000"/>
          </a:bodyPr>
          <a:lstStyle/>
          <a:p>
            <a:r>
              <a:rPr lang="en-GB" sz="11500" dirty="0">
                <a:solidFill>
                  <a:srgbClr val="FFFFFF"/>
                </a:solidFill>
              </a:rPr>
              <a:t>21</a:t>
            </a:r>
            <a:r>
              <a:rPr lang="en-GB" sz="11500" baseline="30000" dirty="0">
                <a:solidFill>
                  <a:srgbClr val="FFFFFF"/>
                </a:solidFill>
              </a:rPr>
              <a:t>st</a:t>
            </a:r>
            <a:r>
              <a:rPr lang="en-GB" sz="11500" dirty="0">
                <a:solidFill>
                  <a:srgbClr val="FFFFFF"/>
                </a:solidFill>
              </a:rPr>
              <a:t> Century Teaching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0A9C29E1-3A66-A864-5990-077B506CA76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3565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72BEC-1E2B-19FF-E3E4-1458D023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dirty="0"/>
              <a:t>School 21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EC3E1E-B92C-224B-130F-D856E8B954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6425" y="365124"/>
            <a:ext cx="6276975" cy="62769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7B4F9A8-2462-40B8-84A7-F3652AAE8A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753914"/>
            <a:ext cx="4519086" cy="2541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425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ow School 21 Educates the Whole Child">
            <a:hlinkClick r:id="" action="ppaction://media"/>
            <a:extLst>
              <a:ext uri="{FF2B5EF4-FFF2-40B4-BE49-F238E27FC236}">
                <a16:creationId xmlns:a16="http://schemas.microsoft.com/office/drawing/2014/main" id="{ADD4B579-5F55-F0AC-2C70-99BC7852103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98229" y="327993"/>
            <a:ext cx="10976271" cy="6202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370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7C339772-6984-FA66-4537-2D255A72F5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6400" b="9014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1FD3B0-AF58-ACF1-1E77-30CFC341FD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8541" y="1451564"/>
            <a:ext cx="10194045" cy="2847058"/>
          </a:xfrm>
        </p:spPr>
        <p:txBody>
          <a:bodyPr anchor="b">
            <a:normAutofit fontScale="90000"/>
          </a:bodyPr>
          <a:lstStyle/>
          <a:p>
            <a:r>
              <a:rPr lang="en-GB" sz="11500" dirty="0">
                <a:solidFill>
                  <a:srgbClr val="FFFFFF"/>
                </a:solidFill>
              </a:rPr>
              <a:t>21</a:t>
            </a:r>
            <a:r>
              <a:rPr lang="en-GB" sz="11500" baseline="30000" dirty="0">
                <a:solidFill>
                  <a:srgbClr val="FFFFFF"/>
                </a:solidFill>
              </a:rPr>
              <a:t>st</a:t>
            </a:r>
            <a:r>
              <a:rPr lang="en-GB" sz="11500" dirty="0">
                <a:solidFill>
                  <a:srgbClr val="FFFFFF"/>
                </a:solidFill>
              </a:rPr>
              <a:t> Century Teaching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74646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0">
            <a:extLst>
              <a:ext uri="{FF2B5EF4-FFF2-40B4-BE49-F238E27FC236}">
                <a16:creationId xmlns:a16="http://schemas.microsoft.com/office/drawing/2014/main" id="{BB7169B8-2507-43F4-A148-FA791CD9C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62A32F-C1A6-6570-3CFB-BD233C06F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32" y="0"/>
            <a:ext cx="5257801" cy="2413971"/>
          </a:xfrm>
        </p:spPr>
        <p:txBody>
          <a:bodyPr anchor="b">
            <a:normAutofit/>
          </a:bodyPr>
          <a:lstStyle/>
          <a:p>
            <a:r>
              <a:rPr lang="en-GB" sz="6600" dirty="0"/>
              <a:t>Project Based Learning (PBL)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1620" y="63589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2733" y="76951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906628"/>
            <a:ext cx="0" cy="5942494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41870" y="135972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ABB484-75CB-90B5-8BDD-7832397BD5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5409" y="119174"/>
            <a:ext cx="6057900" cy="60579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6FFBF49-E199-A2F5-4197-FB7C120A1B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20" r="5141"/>
          <a:stretch/>
        </p:blipFill>
        <p:spPr>
          <a:xfrm>
            <a:off x="779403" y="4597400"/>
            <a:ext cx="6259016" cy="2251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2587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Project Based Learning: Explained.">
            <a:hlinkClick r:id="" action="ppaction://media"/>
            <a:extLst>
              <a:ext uri="{FF2B5EF4-FFF2-40B4-BE49-F238E27FC236}">
                <a16:creationId xmlns:a16="http://schemas.microsoft.com/office/drawing/2014/main" id="{3E1734E0-6237-0566-9B66-0B06B35EF79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52513" y="542925"/>
            <a:ext cx="10704364" cy="604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823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7C339772-6984-FA66-4537-2D255A72F5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6400" b="9014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1FD3B0-AF58-ACF1-1E77-30CFC341FD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8541" y="1451564"/>
            <a:ext cx="10194045" cy="2847058"/>
          </a:xfrm>
        </p:spPr>
        <p:txBody>
          <a:bodyPr anchor="b">
            <a:normAutofit fontScale="90000"/>
          </a:bodyPr>
          <a:lstStyle/>
          <a:p>
            <a:r>
              <a:rPr lang="en-GB" sz="11500" dirty="0">
                <a:solidFill>
                  <a:srgbClr val="FFFFFF"/>
                </a:solidFill>
              </a:rPr>
              <a:t>21</a:t>
            </a:r>
            <a:r>
              <a:rPr lang="en-GB" sz="11500" baseline="30000" dirty="0">
                <a:solidFill>
                  <a:srgbClr val="FFFFFF"/>
                </a:solidFill>
              </a:rPr>
              <a:t>st</a:t>
            </a:r>
            <a:r>
              <a:rPr lang="en-GB" sz="11500" dirty="0">
                <a:solidFill>
                  <a:srgbClr val="FFFFFF"/>
                </a:solidFill>
              </a:rPr>
              <a:t> Century Teaching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D4572DB0-A38C-4990-FF68-427C154141F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9692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02039-C3F7-4643-5EBF-10A26FC5E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100" y="-106363"/>
            <a:ext cx="10515600" cy="1325563"/>
          </a:xfrm>
        </p:spPr>
        <p:txBody>
          <a:bodyPr/>
          <a:lstStyle/>
          <a:p>
            <a:r>
              <a:rPr lang="en-GB" dirty="0"/>
              <a:t>VESPA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5DD377-EE45-AF27-1D38-098DD3A9E2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778" b="9074"/>
          <a:stretch/>
        </p:blipFill>
        <p:spPr>
          <a:xfrm>
            <a:off x="927100" y="920750"/>
            <a:ext cx="11058776" cy="5670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4987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Introduction to the VESPA Academy">
            <a:hlinkClick r:id="" action="ppaction://media"/>
            <a:extLst>
              <a:ext uri="{FF2B5EF4-FFF2-40B4-BE49-F238E27FC236}">
                <a16:creationId xmlns:a16="http://schemas.microsoft.com/office/drawing/2014/main" id="{42A7C114-568D-6609-1DEE-030D989FF38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89013" y="504825"/>
            <a:ext cx="10704364" cy="604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073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7C339772-6984-FA66-4537-2D255A72F5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6400" b="9014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1FD3B0-AF58-ACF1-1E77-30CFC341FD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8541" y="1451564"/>
            <a:ext cx="10194045" cy="2847058"/>
          </a:xfrm>
        </p:spPr>
        <p:txBody>
          <a:bodyPr anchor="b">
            <a:normAutofit fontScale="90000"/>
          </a:bodyPr>
          <a:lstStyle/>
          <a:p>
            <a:r>
              <a:rPr lang="en-GB" sz="11500" dirty="0">
                <a:solidFill>
                  <a:srgbClr val="FFFFFF"/>
                </a:solidFill>
              </a:rPr>
              <a:t>21</a:t>
            </a:r>
            <a:r>
              <a:rPr lang="en-GB" sz="11500" baseline="30000" dirty="0">
                <a:solidFill>
                  <a:srgbClr val="FFFFFF"/>
                </a:solidFill>
              </a:rPr>
              <a:t>st</a:t>
            </a:r>
            <a:r>
              <a:rPr lang="en-GB" sz="11500" dirty="0">
                <a:solidFill>
                  <a:srgbClr val="FFFFFF"/>
                </a:solidFill>
              </a:rPr>
              <a:t> Century Teaching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61D6FA1-B6DB-BCA5-00B8-67B34F28236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4906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40DA1-A2D9-90DD-0091-BC2DFB984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300" y="176530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b="1" dirty="0"/>
              <a:t>Mantle of the Expert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44E810-44DB-CC61-0064-6619424FEA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445" r="10694"/>
          <a:stretch/>
        </p:blipFill>
        <p:spPr>
          <a:xfrm>
            <a:off x="838200" y="1537970"/>
            <a:ext cx="7302500" cy="5143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35054A-E169-F5B1-3640-91DA3AC1AC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2822" y="1502093"/>
            <a:ext cx="2930525" cy="404691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4FA4BF-F284-7DFA-CF0F-D3F3B925C5EC}"/>
              </a:ext>
            </a:extLst>
          </p:cNvPr>
          <p:cNvSpPr txBox="1"/>
          <p:nvPr/>
        </p:nvSpPr>
        <p:spPr>
          <a:xfrm>
            <a:off x="8697594" y="5748713"/>
            <a:ext cx="32099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Dorothy Heathcote</a:t>
            </a:r>
          </a:p>
        </p:txBody>
      </p:sp>
    </p:spTree>
    <p:extLst>
      <p:ext uri="{BB962C8B-B14F-4D97-AF65-F5344CB8AC3E}">
        <p14:creationId xmlns:p14="http://schemas.microsoft.com/office/powerpoint/2010/main" val="40852232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Introduction to Mantle of the Expert">
            <a:hlinkClick r:id="" action="ppaction://media"/>
            <a:extLst>
              <a:ext uri="{FF2B5EF4-FFF2-40B4-BE49-F238E27FC236}">
                <a16:creationId xmlns:a16="http://schemas.microsoft.com/office/drawing/2014/main" id="{7EDE1EDE-663D-4E8A-89A5-E89F5F06639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14413" y="428625"/>
            <a:ext cx="10816746" cy="611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16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4C1D4F7-003C-C067-0392-D598C5CAFF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500" y="179047"/>
            <a:ext cx="10439400" cy="6499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5573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7C339772-6984-FA66-4537-2D255A72F5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6400" b="9014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1FD3B0-AF58-ACF1-1E77-30CFC341FD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8541" y="1451564"/>
            <a:ext cx="10194045" cy="2847058"/>
          </a:xfrm>
        </p:spPr>
        <p:txBody>
          <a:bodyPr anchor="b">
            <a:normAutofit fontScale="90000"/>
          </a:bodyPr>
          <a:lstStyle/>
          <a:p>
            <a:r>
              <a:rPr lang="en-GB" sz="11500" dirty="0">
                <a:solidFill>
                  <a:srgbClr val="FFFFFF"/>
                </a:solidFill>
              </a:rPr>
              <a:t>21</a:t>
            </a:r>
            <a:r>
              <a:rPr lang="en-GB" sz="11500" baseline="30000" dirty="0">
                <a:solidFill>
                  <a:srgbClr val="FFFFFF"/>
                </a:solidFill>
              </a:rPr>
              <a:t>st</a:t>
            </a:r>
            <a:r>
              <a:rPr lang="en-GB" sz="11500" dirty="0">
                <a:solidFill>
                  <a:srgbClr val="FFFFFF"/>
                </a:solidFill>
              </a:rPr>
              <a:t> Century Teaching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0F7123EA-0509-2BE0-D33E-B2831C45B6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7001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BFAF0B-D25E-F161-9532-E35D6E8D66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026" b="1170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D471E0-2383-F9A1-245D-FC1858DE9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2"/>
            <a:ext cx="4023360" cy="28022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8000" b="1" i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Reggio Emilia</a:t>
            </a:r>
          </a:p>
        </p:txBody>
      </p:sp>
    </p:spTree>
    <p:extLst>
      <p:ext uri="{BB962C8B-B14F-4D97-AF65-F5344CB8AC3E}">
        <p14:creationId xmlns:p14="http://schemas.microsoft.com/office/powerpoint/2010/main" val="33804223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D7152-C782-FE82-DD4D-D3E6A03792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Reggio Emilia Education">
            <a:hlinkClick r:id="" action="ppaction://media"/>
            <a:extLst>
              <a:ext uri="{FF2B5EF4-FFF2-40B4-BE49-F238E27FC236}">
                <a16:creationId xmlns:a16="http://schemas.microsoft.com/office/drawing/2014/main" id="{2A8A7843-E021-D6FD-D50E-B8DBF6B3EB3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8200" y="365125"/>
            <a:ext cx="10844841" cy="612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917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7C339772-6984-FA66-4537-2D255A72F5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6400" b="9014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1FD3B0-AF58-ACF1-1E77-30CFC341FD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8541" y="1451564"/>
            <a:ext cx="10194045" cy="2847058"/>
          </a:xfrm>
        </p:spPr>
        <p:txBody>
          <a:bodyPr anchor="b">
            <a:normAutofit fontScale="90000"/>
          </a:bodyPr>
          <a:lstStyle/>
          <a:p>
            <a:r>
              <a:rPr lang="en-GB" sz="11500" dirty="0">
                <a:solidFill>
                  <a:srgbClr val="FFFFFF"/>
                </a:solidFill>
              </a:rPr>
              <a:t>21</a:t>
            </a:r>
            <a:r>
              <a:rPr lang="en-GB" sz="11500" baseline="30000" dirty="0">
                <a:solidFill>
                  <a:srgbClr val="FFFFFF"/>
                </a:solidFill>
              </a:rPr>
              <a:t>st</a:t>
            </a:r>
            <a:r>
              <a:rPr lang="en-GB" sz="11500" dirty="0">
                <a:solidFill>
                  <a:srgbClr val="FFFFFF"/>
                </a:solidFill>
              </a:rPr>
              <a:t> Century Teaching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90229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A28AC-4E75-F3F2-65D9-0CD176CCA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b="1" dirty="0"/>
              <a:t>Forest Schools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A108C6-DE18-25D4-D237-C2FF8B9DA4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7517"/>
          <a:stretch/>
        </p:blipFill>
        <p:spPr>
          <a:xfrm>
            <a:off x="1064033" y="2157413"/>
            <a:ext cx="6159500" cy="43354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E9A0BAA-1885-2AE9-9481-5C47C3B06C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6663" y="1690688"/>
            <a:ext cx="4610100" cy="3073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E9C34D-F874-0422-ED49-2787EB2ABD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2950" y="4856063"/>
            <a:ext cx="3719750" cy="1828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9750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hat is Forest  School?">
            <a:hlinkClick r:id="" action="ppaction://media"/>
            <a:extLst>
              <a:ext uri="{FF2B5EF4-FFF2-40B4-BE49-F238E27FC236}">
                <a16:creationId xmlns:a16="http://schemas.microsoft.com/office/drawing/2014/main" id="{CE7CD8AB-6C49-32BC-5559-9D015AC3717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82226" y="335280"/>
            <a:ext cx="10950481" cy="6187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07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7C339772-6984-FA66-4537-2D255A72F5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6400" b="9014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1FD3B0-AF58-ACF1-1E77-30CFC341FD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8541" y="1451564"/>
            <a:ext cx="10194045" cy="2847058"/>
          </a:xfrm>
        </p:spPr>
        <p:txBody>
          <a:bodyPr anchor="b">
            <a:normAutofit fontScale="90000"/>
          </a:bodyPr>
          <a:lstStyle/>
          <a:p>
            <a:r>
              <a:rPr lang="en-GB" sz="11500" dirty="0">
                <a:solidFill>
                  <a:srgbClr val="FFFFFF"/>
                </a:solidFill>
              </a:rPr>
              <a:t>21</a:t>
            </a:r>
            <a:r>
              <a:rPr lang="en-GB" sz="11500" baseline="30000" dirty="0">
                <a:solidFill>
                  <a:srgbClr val="FFFFFF"/>
                </a:solidFill>
              </a:rPr>
              <a:t>st</a:t>
            </a:r>
            <a:r>
              <a:rPr lang="en-GB" sz="11500" dirty="0">
                <a:solidFill>
                  <a:srgbClr val="FFFFFF"/>
                </a:solidFill>
              </a:rPr>
              <a:t> Century Teaching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141204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7EE99-D9C2-9219-D5D0-8FF6717CD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b="1" dirty="0"/>
              <a:t>20TIME.org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FB658BB-9BC1-F02D-FEA2-33CBB131F3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93602" y="1876425"/>
            <a:ext cx="2860198" cy="43513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3AD701-D608-216D-0427-85B4A18FCE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3077"/>
          <a:stretch/>
        </p:blipFill>
        <p:spPr>
          <a:xfrm>
            <a:off x="1091018" y="2633662"/>
            <a:ext cx="6878231" cy="3022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967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Don't call it a classroom: Kevin Brookhouser at TEDxMonterey">
            <a:hlinkClick r:id="" action="ppaction://media"/>
            <a:extLst>
              <a:ext uri="{FF2B5EF4-FFF2-40B4-BE49-F238E27FC236}">
                <a16:creationId xmlns:a16="http://schemas.microsoft.com/office/drawing/2014/main" id="{33E4662E-C7F0-C589-9890-A154A0DB038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55040" y="460591"/>
            <a:ext cx="10818612" cy="6112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960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7C339772-6984-FA66-4537-2D255A72F5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6400" b="9014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1FD3B0-AF58-ACF1-1E77-30CFC341FD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8541" y="1451564"/>
            <a:ext cx="10194045" cy="2847058"/>
          </a:xfrm>
        </p:spPr>
        <p:txBody>
          <a:bodyPr anchor="b">
            <a:normAutofit fontScale="90000"/>
          </a:bodyPr>
          <a:lstStyle/>
          <a:p>
            <a:r>
              <a:rPr lang="en-GB" sz="11500" dirty="0">
                <a:solidFill>
                  <a:srgbClr val="FFFFFF"/>
                </a:solidFill>
              </a:rPr>
              <a:t>21</a:t>
            </a:r>
            <a:r>
              <a:rPr lang="en-GB" sz="11500" baseline="30000" dirty="0">
                <a:solidFill>
                  <a:srgbClr val="FFFFFF"/>
                </a:solidFill>
              </a:rPr>
              <a:t>st</a:t>
            </a:r>
            <a:r>
              <a:rPr lang="en-GB" sz="11500" dirty="0">
                <a:solidFill>
                  <a:srgbClr val="FFFFFF"/>
                </a:solidFill>
              </a:rPr>
              <a:t> Century Teaching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1573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pic>
        <p:nvPicPr>
          <p:cNvPr id="4" name="Picture 3" descr="A group of girls sitting at a table&#10;&#10;Description automatically generated">
            <a:extLst>
              <a:ext uri="{FF2B5EF4-FFF2-40B4-BE49-F238E27FC236}">
                <a16:creationId xmlns:a16="http://schemas.microsoft.com/office/drawing/2014/main" id="{D9CE1F40-9862-F2A5-3BF0-5A1AC96249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7"/>
          <a:stretch/>
        </p:blipFill>
        <p:spPr>
          <a:xfrm>
            <a:off x="-2" y="10"/>
            <a:ext cx="1219200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0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8FECE-2A15-A275-C0BE-6D0CBD377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28072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Creative Ireland</a:t>
            </a:r>
          </a:p>
        </p:txBody>
      </p:sp>
    </p:spTree>
    <p:extLst>
      <p:ext uri="{BB962C8B-B14F-4D97-AF65-F5344CB8AC3E}">
        <p14:creationId xmlns:p14="http://schemas.microsoft.com/office/powerpoint/2010/main" val="28240952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Creative Ireland // Creative Schools">
            <a:hlinkClick r:id="" action="ppaction://media"/>
            <a:extLst>
              <a:ext uri="{FF2B5EF4-FFF2-40B4-BE49-F238E27FC236}">
                <a16:creationId xmlns:a16="http://schemas.microsoft.com/office/drawing/2014/main" id="{89225D99-A420-B0EC-06C7-25279036709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96708" y="152400"/>
            <a:ext cx="11405435" cy="6444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623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7C339772-6984-FA66-4537-2D255A72F5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6400" b="9014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1FD3B0-AF58-ACF1-1E77-30CFC341FD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8541" y="1451564"/>
            <a:ext cx="10194045" cy="2847058"/>
          </a:xfrm>
        </p:spPr>
        <p:txBody>
          <a:bodyPr anchor="b">
            <a:normAutofit fontScale="90000"/>
          </a:bodyPr>
          <a:lstStyle/>
          <a:p>
            <a:r>
              <a:rPr lang="en-GB" sz="11500" dirty="0">
                <a:solidFill>
                  <a:srgbClr val="FFFFFF"/>
                </a:solidFill>
              </a:rPr>
              <a:t>21</a:t>
            </a:r>
            <a:r>
              <a:rPr lang="en-GB" sz="11500" baseline="30000" dirty="0">
                <a:solidFill>
                  <a:srgbClr val="FFFFFF"/>
                </a:solidFill>
              </a:rPr>
              <a:t>st</a:t>
            </a:r>
            <a:r>
              <a:rPr lang="en-GB" sz="11500" dirty="0">
                <a:solidFill>
                  <a:srgbClr val="FFFFFF"/>
                </a:solidFill>
              </a:rPr>
              <a:t> Century Teaching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737754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4781794_win32_fixed.potx" id="{FFA6945E-0D2E-49A3-B8AE-0157B47B7617}" vid="{3D53E5D5-FE42-40E3-89B4-70F55FAC326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1361</TotalTime>
  <Words>76</Words>
  <Application>Microsoft Office PowerPoint</Application>
  <PresentationFormat>Widescreen</PresentationFormat>
  <Paragraphs>21</Paragraphs>
  <Slides>32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40" baseType="lpstr">
      <vt:lpstr>Arial</vt:lpstr>
      <vt:lpstr>Calibri</vt:lpstr>
      <vt:lpstr>Calibri Light</vt:lpstr>
      <vt:lpstr>Franklin Gothic Book</vt:lpstr>
      <vt:lpstr>Gill Sans Nova</vt:lpstr>
      <vt:lpstr>Univers</vt:lpstr>
      <vt:lpstr>GradientVTI</vt:lpstr>
      <vt:lpstr>1_Office Theme</vt:lpstr>
      <vt:lpstr>ECES7004 Principles of Pedagogy,  Teaching &amp; Learning  Dr. Huw Griffiths   </vt:lpstr>
      <vt:lpstr>PowerPoint Presentation</vt:lpstr>
      <vt:lpstr>21st Century Teaching</vt:lpstr>
      <vt:lpstr>PowerPoint Presentation</vt:lpstr>
      <vt:lpstr>PowerPoint Presentation</vt:lpstr>
      <vt:lpstr>PowerPoint Presentation</vt:lpstr>
      <vt:lpstr>21st Century Teaching</vt:lpstr>
      <vt:lpstr>School 21</vt:lpstr>
      <vt:lpstr>PowerPoint Presentation</vt:lpstr>
      <vt:lpstr>21st Century Teaching</vt:lpstr>
      <vt:lpstr>Project Based Learning (PBL)</vt:lpstr>
      <vt:lpstr>PowerPoint Presentation</vt:lpstr>
      <vt:lpstr>21st Century Teaching</vt:lpstr>
      <vt:lpstr>VESPA</vt:lpstr>
      <vt:lpstr>PowerPoint Presentation</vt:lpstr>
      <vt:lpstr>21st Century Teaching</vt:lpstr>
      <vt:lpstr>Mantle of the Expert</vt:lpstr>
      <vt:lpstr>PowerPoint Presentation</vt:lpstr>
      <vt:lpstr>PowerPoint Presentation</vt:lpstr>
      <vt:lpstr>21st Century Teaching</vt:lpstr>
      <vt:lpstr>Reggio Emilia</vt:lpstr>
      <vt:lpstr>PowerPoint Presentation</vt:lpstr>
      <vt:lpstr>21st Century Teaching</vt:lpstr>
      <vt:lpstr>Forest Schools</vt:lpstr>
      <vt:lpstr>PowerPoint Presentation</vt:lpstr>
      <vt:lpstr>21st Century Teaching</vt:lpstr>
      <vt:lpstr>20TIME.org</vt:lpstr>
      <vt:lpstr>PowerPoint Presentation</vt:lpstr>
      <vt:lpstr>21st Century Teaching</vt:lpstr>
      <vt:lpstr>Creative Ireland</vt:lpstr>
      <vt:lpstr>PowerPoint Presentation</vt:lpstr>
      <vt:lpstr>21st Century Teaching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ECES7004 Principles of Pedagogy,  Teaching &amp; Learning  Dr. Huw Griffiths</dc:title>
  <dc:creator>Huw Griffiths</dc:creator>
  <cp:lastModifiedBy>Huw Griffiths</cp:lastModifiedBy>
  <cp:revision>2</cp:revision>
  <dcterms:created xsi:type="dcterms:W3CDTF">2023-02-20T15:01:07Z</dcterms:created>
  <dcterms:modified xsi:type="dcterms:W3CDTF">2024-03-04T12:20:48Z</dcterms:modified>
</cp:coreProperties>
</file>