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7" r:id="rId4"/>
    <p:sldId id="258" r:id="rId5"/>
    <p:sldId id="260" r:id="rId6"/>
    <p:sldId id="261" r:id="rId7"/>
    <p:sldId id="262" r:id="rId8"/>
    <p:sldId id="265" r:id="rId9"/>
    <p:sldId id="271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03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UWTSD_Logo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312" y="185179"/>
            <a:ext cx="3599688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7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233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270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805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2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920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053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8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9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376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721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A6837-ECA4-174A-839C-83F8194AD57D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419A7-0228-864E-BD4C-CA8C4F45C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806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png"/><Relationship Id="rId5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PCidhParcN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jpeg"/><Relationship Id="rId3" Type="http://schemas.openxmlformats.org/officeDocument/2006/relationships/image" Target="cid:e5a2c814-7058-4063-bb83-be1b70a6b47c@eurprd01.prod.exchangelabs.co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://www.cipd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Welcome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7869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Past experience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British_Airways_Engineering_logo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916" y="1782234"/>
            <a:ext cx="2540000" cy="698500"/>
          </a:xfrm>
          <a:prstGeom prst="rect">
            <a:avLst/>
          </a:prstGeom>
        </p:spPr>
      </p:pic>
      <p:pic>
        <p:nvPicPr>
          <p:cNvPr id="5" name="Picture 4" descr="ford-log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904" y="2851150"/>
            <a:ext cx="3416808" cy="2106168"/>
          </a:xfrm>
          <a:prstGeom prst="rect">
            <a:avLst/>
          </a:prstGeom>
        </p:spPr>
      </p:pic>
      <p:pic>
        <p:nvPicPr>
          <p:cNvPr id="6" name="Picture 5" descr="USW-logo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566" y="2296584"/>
            <a:ext cx="1600200" cy="1651000"/>
          </a:xfrm>
          <a:prstGeom prst="rect">
            <a:avLst/>
          </a:prstGeom>
        </p:spPr>
      </p:pic>
      <p:pic>
        <p:nvPicPr>
          <p:cNvPr id="7" name="Picture 6" descr="UPG logo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050" y="4360334"/>
            <a:ext cx="28194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97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513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Like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IMG_679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406" y="1963138"/>
            <a:ext cx="6251083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4046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Education: What is it For?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sz="4800" dirty="0" smtClean="0"/>
          </a:p>
          <a:p>
            <a:pPr marL="0" indent="0" algn="ctr">
              <a:buNone/>
            </a:pPr>
            <a:r>
              <a:rPr lang="en-US" sz="4800" dirty="0" smtClean="0"/>
              <a:t>“To help us live and die well”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Alain de </a:t>
            </a:r>
            <a:r>
              <a:rPr lang="en-US" dirty="0" err="1" smtClean="0"/>
              <a:t>Botton</a:t>
            </a:r>
            <a:r>
              <a:rPr lang="en-US" dirty="0" smtClean="0"/>
              <a:t> (2015)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6932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Pursuit of a Memorable Life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Dustin </a:t>
            </a:r>
            <a:r>
              <a:rPr lang="en-US" dirty="0" err="1" smtClean="0"/>
              <a:t>Garis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>
                <a:hlinkClick r:id="rId2"/>
              </a:rPr>
              <a:t>https://www.youtube.com/watch?v=PCidhParcNs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3230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Facebook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Facebook unofficial motto: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 smtClean="0"/>
              <a:t>“Move Fast and Break things!”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0629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Library Resources</a:t>
            </a:r>
            <a:endParaRPr lang="en-GB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 rot="5400000">
            <a:off x="3230880" y="2057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2" name="Picture 4" descr="cid:e5a2c814-7058-4063-bb83-be1b70a6b47c@eurprd01.prod.exchangelabs.com"/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30880" y="2514600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>
            <a:spLocks noChangeArrowheads="1"/>
          </p:cNvSpPr>
          <p:nvPr/>
        </p:nvSpPr>
        <p:spPr bwMode="auto">
          <a:xfrm rot="5400000">
            <a:off x="3230880" y="4800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/>
            </a:r>
            <a:b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/>
            </a:r>
            <a:b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/>
            </a:r>
            <a:br>
              <a:rPr kumimoji="0" lang="en-GB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286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Resources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175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CIPD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363977" y="3244334"/>
            <a:ext cx="3528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http://www.cipd.co.uk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532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4689</TotalTime>
  <Words>72</Words>
  <Application>Microsoft Macintosh PowerPoint</Application>
  <PresentationFormat>On-screen Show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Welcome</vt:lpstr>
      <vt:lpstr>Me!</vt:lpstr>
      <vt:lpstr>You?</vt:lpstr>
      <vt:lpstr>Like</vt:lpstr>
      <vt:lpstr>Education: What is it For?</vt:lpstr>
      <vt:lpstr>Pursuit of a Memorable Life</vt:lpstr>
      <vt:lpstr>Facebook</vt:lpstr>
      <vt:lpstr>Library Resources</vt:lpstr>
      <vt:lpstr>Other Resources</vt:lpstr>
      <vt:lpstr>CIPD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</dc:title>
  <dc:creator>Jayne Woodman</dc:creator>
  <cp:lastModifiedBy>Jayne Woodman</cp:lastModifiedBy>
  <cp:revision>18</cp:revision>
  <dcterms:created xsi:type="dcterms:W3CDTF">2015-09-11T14:37:33Z</dcterms:created>
  <dcterms:modified xsi:type="dcterms:W3CDTF">2017-02-01T22:06:09Z</dcterms:modified>
</cp:coreProperties>
</file>