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3" r:id="rId4"/>
  </p:sldMasterIdLst>
  <p:notesMasterIdLst>
    <p:notesMasterId r:id="rId23"/>
  </p:notesMasterIdLst>
  <p:handoutMasterIdLst>
    <p:handoutMasterId r:id="rId24"/>
  </p:handoutMasterIdLst>
  <p:sldIdLst>
    <p:sldId id="391" r:id="rId5"/>
    <p:sldId id="257" r:id="rId6"/>
    <p:sldId id="389" r:id="rId7"/>
    <p:sldId id="390" r:id="rId8"/>
    <p:sldId id="380" r:id="rId9"/>
    <p:sldId id="365" r:id="rId10"/>
    <p:sldId id="381" r:id="rId11"/>
    <p:sldId id="382" r:id="rId12"/>
    <p:sldId id="384" r:id="rId13"/>
    <p:sldId id="383" r:id="rId14"/>
    <p:sldId id="385" r:id="rId15"/>
    <p:sldId id="375" r:id="rId16"/>
    <p:sldId id="379" r:id="rId17"/>
    <p:sldId id="386" r:id="rId18"/>
    <p:sldId id="350" r:id="rId19"/>
    <p:sldId id="388" r:id="rId20"/>
    <p:sldId id="387" r:id="rId21"/>
    <p:sldId id="355" r:id="rId22"/>
  </p:sldIdLst>
  <p:sldSz cx="9144000" cy="6858000" type="screen4x3"/>
  <p:notesSz cx="7302500" cy="9588500"/>
  <p:defaultTextStyle>
    <a:defPPr>
      <a:defRPr lang="en-US"/>
    </a:defPPr>
    <a:lvl1pPr algn="l" rtl="0" eaLnBrk="0" fontAlgn="base" hangingPunct="0">
      <a:spcBef>
        <a:spcPct val="0"/>
      </a:spcBef>
      <a:spcAft>
        <a:spcPct val="0"/>
      </a:spcAft>
      <a:defRPr b="1"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b="1"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b="1"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b="1"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b="1" kern="1200">
        <a:solidFill>
          <a:schemeClr val="tx1"/>
        </a:solidFill>
        <a:latin typeface="Helvetica" panose="020B0604020202020204" pitchFamily="34" charset="0"/>
        <a:ea typeface="+mn-ea"/>
        <a:cs typeface="+mn-cs"/>
      </a:defRPr>
    </a:lvl5pPr>
    <a:lvl6pPr marL="2286000" algn="l" defTabSz="914400" rtl="0" eaLnBrk="1" latinLnBrk="0" hangingPunct="1">
      <a:defRPr b="1" kern="1200">
        <a:solidFill>
          <a:schemeClr val="tx1"/>
        </a:solidFill>
        <a:latin typeface="Helvetica" panose="020B0604020202020204" pitchFamily="34" charset="0"/>
        <a:ea typeface="+mn-ea"/>
        <a:cs typeface="+mn-cs"/>
      </a:defRPr>
    </a:lvl6pPr>
    <a:lvl7pPr marL="2743200" algn="l" defTabSz="914400" rtl="0" eaLnBrk="1" latinLnBrk="0" hangingPunct="1">
      <a:defRPr b="1" kern="1200">
        <a:solidFill>
          <a:schemeClr val="tx1"/>
        </a:solidFill>
        <a:latin typeface="Helvetica" panose="020B0604020202020204" pitchFamily="34" charset="0"/>
        <a:ea typeface="+mn-ea"/>
        <a:cs typeface="+mn-cs"/>
      </a:defRPr>
    </a:lvl7pPr>
    <a:lvl8pPr marL="3200400" algn="l" defTabSz="914400" rtl="0" eaLnBrk="1" latinLnBrk="0" hangingPunct="1">
      <a:defRPr b="1" kern="1200">
        <a:solidFill>
          <a:schemeClr val="tx1"/>
        </a:solidFill>
        <a:latin typeface="Helvetica" panose="020B0604020202020204" pitchFamily="34" charset="0"/>
        <a:ea typeface="+mn-ea"/>
        <a:cs typeface="+mn-cs"/>
      </a:defRPr>
    </a:lvl8pPr>
    <a:lvl9pPr marL="3657600" algn="l" defTabSz="914400" rtl="0" eaLnBrk="1" latinLnBrk="0" hangingPunct="1">
      <a:defRPr b="1" kern="1200">
        <a:solidFill>
          <a:schemeClr val="tx1"/>
        </a:solidFill>
        <a:latin typeface="Helvetica"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4660"/>
  </p:normalViewPr>
  <p:slideViewPr>
    <p:cSldViewPr snapToGrid="0">
      <p:cViewPr varScale="1">
        <p:scale>
          <a:sx n="103" d="100"/>
          <a:sy n="103" d="100"/>
        </p:scale>
        <p:origin x="1302" y="57"/>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_rels/viewProps.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slide" Target="slides/slide4.xml"/><Relationship Id="rId1" Type="http://schemas.openxmlformats.org/officeDocument/2006/relationships/slide" Target="slides/slide3.xml"/><Relationship Id="rId5" Type="http://schemas.openxmlformats.org/officeDocument/2006/relationships/slide" Target="slides/slide15.xml"/><Relationship Id="rId4" Type="http://schemas.openxmlformats.org/officeDocument/2006/relationships/slide" Target="slides/slide1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bodyPr>
          <a:lstStyle>
            <a:lvl1pPr algn="l">
              <a:defRPr sz="1200" b="0"/>
            </a:lvl1pPr>
          </a:lstStyle>
          <a:p>
            <a:pPr>
              <a:defRPr/>
            </a:pPr>
            <a:endParaRPr 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bodyPr>
          <a:lstStyle>
            <a:lvl1pPr algn="r">
              <a:defRPr sz="1200" b="0"/>
            </a:lvl1pPr>
          </a:lstStyle>
          <a:p>
            <a:pPr>
              <a:defRPr/>
            </a:pPr>
            <a:endParaRPr 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w="9525">
            <a:noFill/>
            <a:miter lim="800000"/>
            <a:headEnd/>
            <a:tailEnd/>
          </a:ln>
          <a:effectLst/>
        </p:spPr>
        <p:txBody>
          <a:bodyPr vert="horz" wrap="none" lIns="91440" tIns="45720" rIns="91440" bIns="45720" numCol="1" anchor="b" anchorCtr="0" compatLnSpc="1">
            <a:prstTxWarp prst="textNoShape">
              <a:avLst/>
            </a:prstTxWarp>
          </a:bodyPr>
          <a:lstStyle>
            <a:lvl1pPr algn="l">
              <a:defRPr sz="1200" b="0"/>
            </a:lvl1pPr>
          </a:lstStyle>
          <a:p>
            <a:pPr>
              <a:defRPr/>
            </a:pPr>
            <a:endParaRPr 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w="9525">
            <a:noFill/>
            <a:miter lim="800000"/>
            <a:headEnd/>
            <a:tailEnd/>
          </a:ln>
          <a:effectLst/>
        </p:spPr>
        <p:txBody>
          <a:bodyPr vert="horz" wrap="none" lIns="91440" tIns="45720" rIns="91440" bIns="45720" numCol="1" anchor="b" anchorCtr="0" compatLnSpc="1">
            <a:prstTxWarp prst="textNoShape">
              <a:avLst/>
            </a:prstTxWarp>
          </a:bodyPr>
          <a:lstStyle>
            <a:lvl1pPr algn="r">
              <a:defRPr sz="1200" b="0"/>
            </a:lvl1pPr>
          </a:lstStyle>
          <a:p>
            <a:pPr>
              <a:defRPr/>
            </a:pPr>
            <a:fld id="{31B58D2D-E0B4-459F-9BB7-76C8E3B2DFE6}"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lvl1pPr algn="l" defTabSz="965200">
              <a:defRPr sz="1300" b="0">
                <a:latin typeface="Times New Roman" pitchFamily="18" charset="0"/>
              </a:defRPr>
            </a:lvl1pPr>
          </a:lstStyle>
          <a:p>
            <a:pPr>
              <a:defRPr/>
            </a:pPr>
            <a:endParaRPr lang="en-US"/>
          </a:p>
        </p:txBody>
      </p:sp>
      <p:sp>
        <p:nvSpPr>
          <p:cNvPr id="6147" name="Rectangle 3"/>
          <p:cNvSpPr>
            <a:spLocks noGrp="1" noChangeArrowheads="1"/>
          </p:cNvSpPr>
          <p:nvPr>
            <p:ph type="dt" idx="1"/>
          </p:nvPr>
        </p:nvSpPr>
        <p:spPr bwMode="auto">
          <a:xfrm>
            <a:off x="4138613" y="0"/>
            <a:ext cx="3163887" cy="4794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lvl1pPr algn="r" defTabSz="965200">
              <a:defRPr sz="1300" b="0">
                <a:latin typeface="Times New Roman" pitchFamily="18" charset="0"/>
              </a:defRPr>
            </a:lvl1pPr>
          </a:lstStyle>
          <a:p>
            <a:pPr>
              <a:defRPr/>
            </a:pPr>
            <a:endParaRPr lang="en-US"/>
          </a:p>
        </p:txBody>
      </p:sp>
      <p:sp>
        <p:nvSpPr>
          <p:cNvPr id="5124" name="Rectangle 4"/>
          <p:cNvSpPr>
            <a:spLocks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w="9525">
            <a:noFill/>
            <a:miter lim="800000"/>
            <a:headEnd/>
            <a:tailEnd/>
          </a:ln>
          <a:effectLst/>
        </p:spPr>
        <p:txBody>
          <a:bodyPr vert="horz" wrap="none" lIns="96515" tIns="48257" rIns="96515" bIns="48257" numCol="1" anchor="b" anchorCtr="0" compatLnSpc="1">
            <a:prstTxWarp prst="textNoShape">
              <a:avLst/>
            </a:prstTxWarp>
          </a:bodyPr>
          <a:lstStyle>
            <a:lvl1pPr algn="l" defTabSz="965200">
              <a:defRPr sz="1300" b="0">
                <a:latin typeface="Times New Roman" pitchFamily="18" charset="0"/>
              </a:defRPr>
            </a:lvl1pPr>
          </a:lstStyle>
          <a:p>
            <a:pPr>
              <a:defRPr/>
            </a:pPr>
            <a:endParaRPr 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w="9525">
            <a:noFill/>
            <a:miter lim="800000"/>
            <a:headEnd/>
            <a:tailEnd/>
          </a:ln>
          <a:effectLst/>
        </p:spPr>
        <p:txBody>
          <a:bodyPr vert="horz" wrap="none" lIns="96515" tIns="48257" rIns="96515" bIns="48257" numCol="1" anchor="b" anchorCtr="0" compatLnSpc="1">
            <a:prstTxWarp prst="textNoShape">
              <a:avLst/>
            </a:prstTxWarp>
          </a:bodyPr>
          <a:lstStyle>
            <a:lvl1pPr algn="r" defTabSz="965200">
              <a:defRPr sz="1300" b="0">
                <a:latin typeface="Times New Roman" panose="02020603050405020304" pitchFamily="18" charset="0"/>
              </a:defRPr>
            </a:lvl1pPr>
          </a:lstStyle>
          <a:p>
            <a:pPr>
              <a:defRPr/>
            </a:pPr>
            <a:fld id="{99E35EB1-8917-49CA-A86D-D109422A228A}"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26E7CAC0-47BF-400E-9338-F6883A4630C0}" type="slidenum">
              <a:rPr lang="en-US" altLang="en-US" b="0" smtClean="0">
                <a:latin typeface="Times New Roman" panose="02020603050405020304" pitchFamily="18" charset="0"/>
              </a:rPr>
              <a:pPr/>
              <a:t>2</a:t>
            </a:fld>
            <a:endParaRPr lang="en-US" altLang="en-US" b="0" smtClean="0">
              <a:latin typeface="Times New Roman" panose="02020603050405020304" pitchFamily="18" charset="0"/>
            </a:endParaRPr>
          </a:p>
        </p:txBody>
      </p:sp>
      <p:sp>
        <p:nvSpPr>
          <p:cNvPr id="9219" name="Rectangle 2"/>
          <p:cNvSpPr>
            <a:spLocks noChangeArrowheads="1" noTextEdit="1"/>
          </p:cNvSpPr>
          <p:nvPr>
            <p:ph type="sldImg"/>
          </p:nvPr>
        </p:nvSpPr>
        <p:spPr>
          <a:ln/>
        </p:spPr>
      </p:sp>
      <p:sp>
        <p:nvSpPr>
          <p:cNvPr id="9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345DB05F-81B5-452E-8A1D-E1918B5C026B}" type="slidenum">
              <a:rPr lang="en-US" altLang="en-US" b="0" smtClean="0">
                <a:latin typeface="Times New Roman" panose="02020603050405020304" pitchFamily="18" charset="0"/>
              </a:rPr>
              <a:pPr/>
              <a:t>3</a:t>
            </a:fld>
            <a:endParaRPr lang="en-US" altLang="en-US" b="0" smtClean="0">
              <a:latin typeface="Times New Roman" panose="02020603050405020304" pitchFamily="18" charset="0"/>
            </a:endParaRPr>
          </a:p>
        </p:txBody>
      </p:sp>
      <p:sp>
        <p:nvSpPr>
          <p:cNvPr id="11267" name="Rectangle 2"/>
          <p:cNvSpPr>
            <a:spLocks noChangeArrowheads="1" noTextEdit="1"/>
          </p:cNvSpPr>
          <p:nvPr>
            <p:ph type="sldImg"/>
          </p:nvPr>
        </p:nvSpPr>
        <p:spPr>
          <a:ln/>
        </p:spPr>
      </p:sp>
      <p:sp>
        <p:nvSpPr>
          <p:cNvPr id="11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BB0CEFF4-520B-45E5-A7CB-715C999DF025}" type="slidenum">
              <a:rPr lang="en-US" altLang="en-US" b="0" smtClean="0">
                <a:latin typeface="Times New Roman" panose="02020603050405020304" pitchFamily="18" charset="0"/>
              </a:rPr>
              <a:pPr/>
              <a:t>4</a:t>
            </a:fld>
            <a:endParaRPr lang="en-US" altLang="en-US" b="0" smtClean="0">
              <a:latin typeface="Times New Roman" panose="02020603050405020304" pitchFamily="18" charset="0"/>
            </a:endParaRPr>
          </a:p>
        </p:txBody>
      </p:sp>
      <p:sp>
        <p:nvSpPr>
          <p:cNvPr id="13315" name="Rectangle 2"/>
          <p:cNvSpPr>
            <a:spLocks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44FA10D6-57E3-42F9-8174-F974F61C1595}" type="slidenum">
              <a:rPr lang="en-US" altLang="en-US" b="0" smtClean="0">
                <a:latin typeface="Times New Roman" panose="02020603050405020304" pitchFamily="18" charset="0"/>
              </a:rPr>
              <a:pPr/>
              <a:t>5</a:t>
            </a:fld>
            <a:endParaRPr lang="en-US" altLang="en-US" b="0" smtClean="0">
              <a:latin typeface="Times New Roman" panose="02020603050405020304" pitchFamily="18" charset="0"/>
            </a:endParaRPr>
          </a:p>
        </p:txBody>
      </p:sp>
      <p:sp>
        <p:nvSpPr>
          <p:cNvPr id="15363" name="Rectangle 2"/>
          <p:cNvSpPr>
            <a:spLocks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6C5A8580-BA59-4C9B-9614-DC343E4091DE}" type="slidenum">
              <a:rPr lang="en-US" altLang="en-US" b="0" smtClean="0">
                <a:latin typeface="Times New Roman" panose="02020603050405020304" pitchFamily="18" charset="0"/>
              </a:rPr>
              <a:pPr/>
              <a:t>6</a:t>
            </a:fld>
            <a:endParaRPr lang="en-US" altLang="en-US" b="0" smtClean="0">
              <a:latin typeface="Times New Roman" panose="02020603050405020304" pitchFamily="18" charset="0"/>
            </a:endParaRPr>
          </a:p>
        </p:txBody>
      </p:sp>
      <p:sp>
        <p:nvSpPr>
          <p:cNvPr id="17411" name="Rectangle 2"/>
          <p:cNvSpPr>
            <a:spLocks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0235886F-3F68-4979-B0BC-C9357D6B528D}" type="slidenum">
              <a:rPr lang="en-US" altLang="en-US" b="0" smtClean="0">
                <a:latin typeface="Times New Roman" panose="02020603050405020304" pitchFamily="18" charset="0"/>
              </a:rPr>
              <a:pPr/>
              <a:t>7</a:t>
            </a:fld>
            <a:endParaRPr lang="en-US" altLang="en-US" b="0" smtClean="0">
              <a:latin typeface="Times New Roman" panose="02020603050405020304" pitchFamily="18" charset="0"/>
            </a:endParaRPr>
          </a:p>
        </p:txBody>
      </p:sp>
      <p:sp>
        <p:nvSpPr>
          <p:cNvPr id="19459" name="Rectangle 2"/>
          <p:cNvSpPr>
            <a:spLocks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BB0E72F1-9669-4323-A181-BAB1C53A700E}" type="slidenum">
              <a:rPr lang="en-US" altLang="en-US" b="0" smtClean="0">
                <a:latin typeface="Times New Roman" panose="02020603050405020304" pitchFamily="18" charset="0"/>
              </a:rPr>
              <a:pPr/>
              <a:t>8</a:t>
            </a:fld>
            <a:endParaRPr lang="en-US" altLang="en-US" b="0" smtClean="0">
              <a:latin typeface="Times New Roman" panose="02020603050405020304" pitchFamily="18" charset="0"/>
            </a:endParaRPr>
          </a:p>
        </p:txBody>
      </p:sp>
      <p:sp>
        <p:nvSpPr>
          <p:cNvPr id="21507" name="Rectangle 2"/>
          <p:cNvSpPr>
            <a:spLocks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1A5DFB1C-CC57-4991-80B6-BE8FB957A75C}" type="slidenum">
              <a:rPr lang="en-US" altLang="en-US" b="0" smtClean="0">
                <a:latin typeface="Times New Roman" panose="02020603050405020304" pitchFamily="18" charset="0"/>
              </a:rPr>
              <a:pPr/>
              <a:t>9</a:t>
            </a:fld>
            <a:endParaRPr lang="en-US" altLang="en-US" b="0" smtClean="0">
              <a:latin typeface="Times New Roman" panose="02020603050405020304" pitchFamily="18" charset="0"/>
            </a:endParaRPr>
          </a:p>
        </p:txBody>
      </p:sp>
      <p:sp>
        <p:nvSpPr>
          <p:cNvPr id="23555" name="Rectangle 2"/>
          <p:cNvSpPr>
            <a:spLocks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6F8F7130-E21F-4496-9AD8-08E0781CE44B}" type="slidenum">
              <a:rPr lang="en-US" altLang="en-US" b="0" smtClean="0">
                <a:latin typeface="Times New Roman" panose="02020603050405020304" pitchFamily="18" charset="0"/>
              </a:rPr>
              <a:pPr/>
              <a:t>10</a:t>
            </a:fld>
            <a:endParaRPr lang="en-US" altLang="en-US" b="0" smtClean="0">
              <a:latin typeface="Times New Roman" panose="02020603050405020304" pitchFamily="18" charset="0"/>
            </a:endParaRPr>
          </a:p>
        </p:txBody>
      </p:sp>
      <p:sp>
        <p:nvSpPr>
          <p:cNvPr id="25603" name="Rectangle 2"/>
          <p:cNvSpPr>
            <a:spLocks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915DC8F3-FD87-4B1E-9AA6-1511ADC0C528}" type="slidenum">
              <a:rPr lang="en-US" altLang="en-US" b="0" smtClean="0">
                <a:latin typeface="Times New Roman" panose="02020603050405020304" pitchFamily="18" charset="0"/>
              </a:rPr>
              <a:pPr/>
              <a:t>11</a:t>
            </a:fld>
            <a:endParaRPr lang="en-US" altLang="en-US" b="0" smtClean="0">
              <a:latin typeface="Times New Roman" panose="02020603050405020304" pitchFamily="18" charset="0"/>
            </a:endParaRPr>
          </a:p>
        </p:txBody>
      </p:sp>
      <p:sp>
        <p:nvSpPr>
          <p:cNvPr id="27651" name="Rectangle 2"/>
          <p:cNvSpPr>
            <a:spLocks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1E47B32C-C4AC-460D-A807-5B75351115FE}" type="slidenum">
              <a:rPr lang="en-US" altLang="en-US" b="0" smtClean="0">
                <a:latin typeface="Times New Roman" panose="02020603050405020304" pitchFamily="18" charset="0"/>
              </a:rPr>
              <a:pPr/>
              <a:t>12</a:t>
            </a:fld>
            <a:endParaRPr lang="en-US" altLang="en-US" b="0" smtClean="0">
              <a:latin typeface="Times New Roman" panose="02020603050405020304" pitchFamily="18" charset="0"/>
            </a:endParaRPr>
          </a:p>
        </p:txBody>
      </p:sp>
      <p:sp>
        <p:nvSpPr>
          <p:cNvPr id="29699" name="Rectangle 2"/>
          <p:cNvSpPr>
            <a:spLocks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F55D01C6-34E1-429E-97E0-19B017FAE5F8}" type="slidenum">
              <a:rPr lang="en-US" altLang="en-US" b="0" smtClean="0">
                <a:latin typeface="Times New Roman" panose="02020603050405020304" pitchFamily="18" charset="0"/>
              </a:rPr>
              <a:pPr/>
              <a:t>13</a:t>
            </a:fld>
            <a:endParaRPr lang="en-US" altLang="en-US" b="0" smtClean="0">
              <a:latin typeface="Times New Roman" panose="02020603050405020304" pitchFamily="18" charset="0"/>
            </a:endParaRPr>
          </a:p>
        </p:txBody>
      </p:sp>
      <p:sp>
        <p:nvSpPr>
          <p:cNvPr id="31747" name="Rectangle 2"/>
          <p:cNvSpPr>
            <a:spLocks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B7F5A7DF-356B-423F-866D-C34430C748E1}" type="slidenum">
              <a:rPr lang="en-US" altLang="en-US" b="0" smtClean="0">
                <a:latin typeface="Times New Roman" panose="02020603050405020304" pitchFamily="18" charset="0"/>
              </a:rPr>
              <a:pPr/>
              <a:t>14</a:t>
            </a:fld>
            <a:endParaRPr lang="en-US" altLang="en-US" b="0" smtClean="0">
              <a:latin typeface="Times New Roman" panose="02020603050405020304" pitchFamily="18" charset="0"/>
            </a:endParaRPr>
          </a:p>
        </p:txBody>
      </p:sp>
      <p:sp>
        <p:nvSpPr>
          <p:cNvPr id="33795" name="Rectangle 2"/>
          <p:cNvSpPr>
            <a:spLocks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34912B1B-7724-4A40-8498-B2BA4E5299DB}" type="slidenum">
              <a:rPr lang="en-US" altLang="en-US" b="0" smtClean="0">
                <a:latin typeface="Times New Roman" panose="02020603050405020304" pitchFamily="18" charset="0"/>
              </a:rPr>
              <a:pPr/>
              <a:t>15</a:t>
            </a:fld>
            <a:endParaRPr lang="en-US" altLang="en-US" b="0" smtClean="0">
              <a:latin typeface="Times New Roman" panose="02020603050405020304" pitchFamily="18" charset="0"/>
            </a:endParaRPr>
          </a:p>
        </p:txBody>
      </p:sp>
      <p:sp>
        <p:nvSpPr>
          <p:cNvPr id="35843" name="Rectangle 2"/>
          <p:cNvSpPr>
            <a:spLocks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BBFEC1DD-4DE0-4378-9096-03BC5A894C99}" type="slidenum">
              <a:rPr lang="en-US" altLang="en-US" b="0" smtClean="0">
                <a:latin typeface="Times New Roman" panose="02020603050405020304" pitchFamily="18" charset="0"/>
              </a:rPr>
              <a:pPr/>
              <a:t>16</a:t>
            </a:fld>
            <a:endParaRPr lang="en-US" altLang="en-US" b="0" smtClean="0">
              <a:latin typeface="Times New Roman" panose="02020603050405020304" pitchFamily="18" charset="0"/>
            </a:endParaRPr>
          </a:p>
        </p:txBody>
      </p:sp>
      <p:sp>
        <p:nvSpPr>
          <p:cNvPr id="37891" name="Rectangle 2"/>
          <p:cNvSpPr>
            <a:spLocks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524F1CE3-FE69-4BD7-BC8E-CBE1FB1AF974}" type="slidenum">
              <a:rPr lang="en-US" altLang="en-US" b="0" smtClean="0">
                <a:latin typeface="Times New Roman" panose="02020603050405020304" pitchFamily="18" charset="0"/>
              </a:rPr>
              <a:pPr/>
              <a:t>17</a:t>
            </a:fld>
            <a:endParaRPr lang="en-US" altLang="en-US" b="0" smtClean="0">
              <a:latin typeface="Times New Roman" panose="02020603050405020304" pitchFamily="18" charset="0"/>
            </a:endParaRPr>
          </a:p>
        </p:txBody>
      </p:sp>
      <p:sp>
        <p:nvSpPr>
          <p:cNvPr id="39939" name="Rectangle 2"/>
          <p:cNvSpPr>
            <a:spLocks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b="1">
                <a:solidFill>
                  <a:schemeClr val="tx1"/>
                </a:solidFill>
                <a:latin typeface="Helvetica" panose="020B0604020202020204" pitchFamily="34" charset="0"/>
              </a:defRPr>
            </a:lvl1pPr>
            <a:lvl2pPr marL="742950" indent="-285750" defTabSz="965200">
              <a:defRPr b="1">
                <a:solidFill>
                  <a:schemeClr val="tx1"/>
                </a:solidFill>
                <a:latin typeface="Helvetica" panose="020B0604020202020204" pitchFamily="34" charset="0"/>
              </a:defRPr>
            </a:lvl2pPr>
            <a:lvl3pPr marL="1143000" indent="-228600" defTabSz="965200">
              <a:defRPr b="1">
                <a:solidFill>
                  <a:schemeClr val="tx1"/>
                </a:solidFill>
                <a:latin typeface="Helvetica" panose="020B0604020202020204" pitchFamily="34" charset="0"/>
              </a:defRPr>
            </a:lvl3pPr>
            <a:lvl4pPr marL="1600200" indent="-228600" defTabSz="965200">
              <a:defRPr b="1">
                <a:solidFill>
                  <a:schemeClr val="tx1"/>
                </a:solidFill>
                <a:latin typeface="Helvetica" panose="020B0604020202020204" pitchFamily="34" charset="0"/>
              </a:defRPr>
            </a:lvl4pPr>
            <a:lvl5pPr marL="2057400" indent="-228600" defTabSz="965200">
              <a:defRPr b="1">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b="1">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b="1">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b="1">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b="1">
                <a:solidFill>
                  <a:schemeClr val="tx1"/>
                </a:solidFill>
                <a:latin typeface="Helvetica" panose="020B0604020202020204" pitchFamily="34" charset="0"/>
              </a:defRPr>
            </a:lvl9pPr>
          </a:lstStyle>
          <a:p>
            <a:fld id="{B7B2B205-3CCD-40BB-B0C1-0061F1BC1304}" type="slidenum">
              <a:rPr lang="en-US" altLang="en-US" b="0" smtClean="0">
                <a:latin typeface="Times New Roman" panose="02020603050405020304" pitchFamily="18" charset="0"/>
              </a:rPr>
              <a:pPr/>
              <a:t>18</a:t>
            </a:fld>
            <a:endParaRPr lang="en-US" altLang="en-US" b="0" smtClean="0">
              <a:latin typeface="Times New Roman" panose="02020603050405020304" pitchFamily="18" charset="0"/>
            </a:endParaRPr>
          </a:p>
        </p:txBody>
      </p:sp>
      <p:sp>
        <p:nvSpPr>
          <p:cNvPr id="41987" name="Rectangle 2"/>
          <p:cNvSpPr>
            <a:spLocks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p:cNvGrpSpPr>
            <a:grpSpLocks/>
          </p:cNvGrpSpPr>
          <p:nvPr/>
        </p:nvGrpSpPr>
        <p:grpSpPr bwMode="auto">
          <a:xfrm>
            <a:off x="-7938" y="-7938"/>
            <a:ext cx="9169401" cy="6873876"/>
            <a:chOff x="-8466" y="-8468"/>
            <a:chExt cx="9169804" cy="6874935"/>
          </a:xfrm>
        </p:grpSpPr>
        <p:cxnSp>
          <p:nvCxnSpPr>
            <p:cNvPr id="5" name="Straight Connector 4"/>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6"/>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7"/>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Date Placeholder 3"/>
          <p:cNvSpPr>
            <a:spLocks noGrp="1"/>
          </p:cNvSpPr>
          <p:nvPr>
            <p:ph type="dt" sz="half" idx="10"/>
          </p:nvPr>
        </p:nvSpPr>
        <p:spPr/>
        <p:txBody>
          <a:bodyPr/>
          <a:lstStyle>
            <a:lvl1pPr>
              <a:defRPr/>
            </a:lvl1pPr>
          </a:lstStyle>
          <a:p>
            <a:pPr>
              <a:defRPr/>
            </a:pPr>
            <a:endParaRPr lang="en-US"/>
          </a:p>
        </p:txBody>
      </p:sp>
      <p:sp>
        <p:nvSpPr>
          <p:cNvPr id="16" name="Footer Placeholder 4"/>
          <p:cNvSpPr>
            <a:spLocks noGrp="1"/>
          </p:cNvSpPr>
          <p:nvPr>
            <p:ph type="ftr" sz="quarter" idx="11"/>
          </p:nvPr>
        </p:nvSpPr>
        <p:spPr/>
        <p:txBody>
          <a:bodyPr/>
          <a:lstStyle>
            <a:lvl1pPr>
              <a:defRPr/>
            </a:lvl1pPr>
          </a:lstStyle>
          <a:p>
            <a:pPr>
              <a:defRPr/>
            </a:pPr>
            <a:r>
              <a:rPr lang="en-US"/>
              <a:t>NS&amp;WT</a:t>
            </a:r>
          </a:p>
        </p:txBody>
      </p:sp>
      <p:sp>
        <p:nvSpPr>
          <p:cNvPr id="17" name="Slide Number Placeholder 5"/>
          <p:cNvSpPr>
            <a:spLocks noGrp="1"/>
          </p:cNvSpPr>
          <p:nvPr>
            <p:ph type="sldNum" sz="quarter" idx="12"/>
          </p:nvPr>
        </p:nvSpPr>
        <p:spPr/>
        <p:txBody>
          <a:bodyPr/>
          <a:lstStyle>
            <a:lvl1pPr>
              <a:defRPr/>
            </a:lvl1pPr>
          </a:lstStyle>
          <a:p>
            <a:pPr>
              <a:defRPr/>
            </a:pPr>
            <a:fld id="{EA73509F-EF7F-45F0-93CD-FFE33ED59934}" type="slidenum">
              <a:rPr lang="en-US" altLang="en-US"/>
              <a:pPr>
                <a:defRPr/>
              </a:pPr>
              <a:t>‹#›</a:t>
            </a:fld>
            <a:endParaRPr lang="en-US" altLang="en-US"/>
          </a:p>
        </p:txBody>
      </p:sp>
    </p:spTree>
    <p:extLst>
      <p:ext uri="{BB962C8B-B14F-4D97-AF65-F5344CB8AC3E}">
        <p14:creationId xmlns:p14="http://schemas.microsoft.com/office/powerpoint/2010/main" val="4252929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4702E68D-2500-49D5-AB51-2B43E9EE51C6}" type="datetimeFigureOut">
              <a:rPr lang="en-US"/>
              <a:pPr>
                <a:defRPr/>
              </a:pPr>
              <a:t>11/6/2019</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a:t>NS&amp;WT</a:t>
            </a:r>
          </a:p>
        </p:txBody>
      </p:sp>
      <p:sp>
        <p:nvSpPr>
          <p:cNvPr id="6" name="Slide Number Placeholder 5"/>
          <p:cNvSpPr>
            <a:spLocks noGrp="1"/>
          </p:cNvSpPr>
          <p:nvPr>
            <p:ph type="sldNum" sz="quarter" idx="12"/>
          </p:nvPr>
        </p:nvSpPr>
        <p:spPr/>
        <p:txBody>
          <a:bodyPr/>
          <a:lstStyle>
            <a:lvl1pPr>
              <a:defRPr/>
            </a:lvl1pPr>
          </a:lstStyle>
          <a:p>
            <a:pPr>
              <a:defRPr/>
            </a:pPr>
            <a:fld id="{F315F450-2F7B-43A3-9787-E98C1638382F}" type="slidenum">
              <a:rPr lang="en-US"/>
              <a:pPr>
                <a:defRPr/>
              </a:pPr>
              <a:t>‹#›</a:t>
            </a:fld>
            <a:endParaRPr lang="en-US"/>
          </a:p>
        </p:txBody>
      </p:sp>
    </p:spTree>
    <p:extLst>
      <p:ext uri="{BB962C8B-B14F-4D97-AF65-F5344CB8AC3E}">
        <p14:creationId xmlns:p14="http://schemas.microsoft.com/office/powerpoint/2010/main" val="2760984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86D482B5-B248-41F5-BF1F-0D272BBD6B8F}" type="datetimeFigureOut">
              <a:rPr lang="en-US"/>
              <a:pPr>
                <a:defRPr/>
              </a:pPr>
              <a:t>11/6/2019</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a:t>NS&amp;WT</a:t>
            </a:r>
          </a:p>
        </p:txBody>
      </p:sp>
      <p:sp>
        <p:nvSpPr>
          <p:cNvPr id="6" name="Slide Number Placeholder 5"/>
          <p:cNvSpPr>
            <a:spLocks noGrp="1"/>
          </p:cNvSpPr>
          <p:nvPr>
            <p:ph type="sldNum" sz="quarter" idx="12"/>
          </p:nvPr>
        </p:nvSpPr>
        <p:spPr/>
        <p:txBody>
          <a:bodyPr/>
          <a:lstStyle>
            <a:lvl1pPr>
              <a:defRPr/>
            </a:lvl1pPr>
          </a:lstStyle>
          <a:p>
            <a:pPr>
              <a:defRPr/>
            </a:pPr>
            <a:fld id="{FD1907CA-BAF3-4B12-BF67-32B9D0F5CAA4}" type="slidenum">
              <a:rPr lang="en-US"/>
              <a:pPr>
                <a:defRPr/>
              </a:pPr>
              <a:t>‹#›</a:t>
            </a:fld>
            <a:endParaRPr lang="en-US"/>
          </a:p>
        </p:txBody>
      </p:sp>
    </p:spTree>
    <p:extLst>
      <p:ext uri="{BB962C8B-B14F-4D97-AF65-F5344CB8AC3E}">
        <p14:creationId xmlns:p14="http://schemas.microsoft.com/office/powerpoint/2010/main" val="3881567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FE1F51EB-0B4B-4285-8202-DD593ECB757D}" type="datetimeFigureOut">
              <a:rPr lang="en-US"/>
              <a:pPr>
                <a:defRPr/>
              </a:pPr>
              <a:t>11/6/2019</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a:t>NS&amp;WT</a:t>
            </a:r>
          </a:p>
        </p:txBody>
      </p:sp>
      <p:sp>
        <p:nvSpPr>
          <p:cNvPr id="7" name="Slide Number Placeholder 5"/>
          <p:cNvSpPr>
            <a:spLocks noGrp="1"/>
          </p:cNvSpPr>
          <p:nvPr>
            <p:ph type="sldNum" sz="quarter" idx="12"/>
          </p:nvPr>
        </p:nvSpPr>
        <p:spPr/>
        <p:txBody>
          <a:bodyPr/>
          <a:lstStyle>
            <a:lvl1pPr>
              <a:defRPr/>
            </a:lvl1pPr>
          </a:lstStyle>
          <a:p>
            <a:pPr>
              <a:defRPr/>
            </a:pPr>
            <a:fld id="{F49A3998-A50D-4FCE-B448-BACED672C4A3}" type="slidenum">
              <a:rPr lang="en-US"/>
              <a:pPr>
                <a:defRPr/>
              </a:pPr>
              <a:t>‹#›</a:t>
            </a:fld>
            <a:endParaRPr lang="en-US"/>
          </a:p>
        </p:txBody>
      </p:sp>
    </p:spTree>
    <p:extLst>
      <p:ext uri="{BB962C8B-B14F-4D97-AF65-F5344CB8AC3E}">
        <p14:creationId xmlns:p14="http://schemas.microsoft.com/office/powerpoint/2010/main" val="677408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CA5E012E-55E6-4E57-9A30-531E2961F9DE}" type="datetimeFigureOut">
              <a:rPr lang="en-US"/>
              <a:pPr>
                <a:defRPr/>
              </a:pPr>
              <a:t>11/6/2019</a:t>
            </a:fld>
            <a:endParaRPr lang="en-US"/>
          </a:p>
        </p:txBody>
      </p:sp>
      <p:sp>
        <p:nvSpPr>
          <p:cNvPr id="8" name="Footer Placeholder 4"/>
          <p:cNvSpPr>
            <a:spLocks noGrp="1"/>
          </p:cNvSpPr>
          <p:nvPr>
            <p:ph type="ftr" sz="quarter" idx="11"/>
          </p:nvPr>
        </p:nvSpPr>
        <p:spPr/>
        <p:txBody>
          <a:bodyPr/>
          <a:lstStyle>
            <a:lvl1pPr>
              <a:defRPr/>
            </a:lvl1pPr>
          </a:lstStyle>
          <a:p>
            <a:pPr>
              <a:defRPr/>
            </a:pPr>
            <a:r>
              <a:rPr lang="en-US"/>
              <a:t>NS&amp;WT</a:t>
            </a:r>
          </a:p>
        </p:txBody>
      </p:sp>
      <p:sp>
        <p:nvSpPr>
          <p:cNvPr id="9" name="Slide Number Placeholder 5"/>
          <p:cNvSpPr>
            <a:spLocks noGrp="1"/>
          </p:cNvSpPr>
          <p:nvPr>
            <p:ph type="sldNum" sz="quarter" idx="12"/>
          </p:nvPr>
        </p:nvSpPr>
        <p:spPr/>
        <p:txBody>
          <a:bodyPr/>
          <a:lstStyle>
            <a:lvl1pPr>
              <a:defRPr/>
            </a:lvl1pPr>
          </a:lstStyle>
          <a:p>
            <a:pPr>
              <a:defRPr/>
            </a:pPr>
            <a:fld id="{19D34324-3DA6-45D8-BC1A-EA61E5E76BA0}" type="slidenum">
              <a:rPr lang="en-US"/>
              <a:pPr>
                <a:defRPr/>
              </a:pPr>
              <a:t>‹#›</a:t>
            </a:fld>
            <a:endParaRPr lang="en-US"/>
          </a:p>
        </p:txBody>
      </p:sp>
    </p:spTree>
    <p:extLst>
      <p:ext uri="{BB962C8B-B14F-4D97-AF65-F5344CB8AC3E}">
        <p14:creationId xmlns:p14="http://schemas.microsoft.com/office/powerpoint/2010/main" val="3049778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C875857C-B917-4495-A270-8853B4DD4D37}" type="datetimeFigureOut">
              <a:rPr lang="en-US"/>
              <a:pPr>
                <a:defRPr/>
              </a:pPr>
              <a:t>11/6/2019</a:t>
            </a:fld>
            <a:endParaRPr lang="en-US"/>
          </a:p>
        </p:txBody>
      </p:sp>
      <p:sp>
        <p:nvSpPr>
          <p:cNvPr id="4" name="Footer Placeholder 4"/>
          <p:cNvSpPr>
            <a:spLocks noGrp="1"/>
          </p:cNvSpPr>
          <p:nvPr>
            <p:ph type="ftr" sz="quarter" idx="11"/>
          </p:nvPr>
        </p:nvSpPr>
        <p:spPr/>
        <p:txBody>
          <a:bodyPr/>
          <a:lstStyle>
            <a:lvl1pPr>
              <a:defRPr/>
            </a:lvl1pPr>
          </a:lstStyle>
          <a:p>
            <a:pPr>
              <a:defRPr/>
            </a:pPr>
            <a:r>
              <a:rPr lang="en-US"/>
              <a:t>NS&amp;WT</a:t>
            </a:r>
          </a:p>
        </p:txBody>
      </p:sp>
      <p:sp>
        <p:nvSpPr>
          <p:cNvPr id="5" name="Slide Number Placeholder 5"/>
          <p:cNvSpPr>
            <a:spLocks noGrp="1"/>
          </p:cNvSpPr>
          <p:nvPr>
            <p:ph type="sldNum" sz="quarter" idx="12"/>
          </p:nvPr>
        </p:nvSpPr>
        <p:spPr/>
        <p:txBody>
          <a:bodyPr/>
          <a:lstStyle>
            <a:lvl1pPr>
              <a:defRPr/>
            </a:lvl1pPr>
          </a:lstStyle>
          <a:p>
            <a:pPr>
              <a:defRPr/>
            </a:pPr>
            <a:fld id="{794E172B-31C3-41FC-8ED1-FF6E0EA3FF5D}" type="slidenum">
              <a:rPr lang="en-US"/>
              <a:pPr>
                <a:defRPr/>
              </a:pPr>
              <a:t>‹#›</a:t>
            </a:fld>
            <a:endParaRPr lang="en-US"/>
          </a:p>
        </p:txBody>
      </p:sp>
    </p:spTree>
    <p:extLst>
      <p:ext uri="{BB962C8B-B14F-4D97-AF65-F5344CB8AC3E}">
        <p14:creationId xmlns:p14="http://schemas.microsoft.com/office/powerpoint/2010/main" val="1079419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070AA0F-4A8F-4AF7-999F-96330E7246E7}" type="datetimeFigureOut">
              <a:rPr lang="en-US"/>
              <a:pPr>
                <a:defRPr/>
              </a:pPr>
              <a:t>11/6/2019</a:t>
            </a:fld>
            <a:endParaRPr lang="en-US"/>
          </a:p>
        </p:txBody>
      </p:sp>
      <p:sp>
        <p:nvSpPr>
          <p:cNvPr id="3" name="Footer Placeholder 4"/>
          <p:cNvSpPr>
            <a:spLocks noGrp="1"/>
          </p:cNvSpPr>
          <p:nvPr>
            <p:ph type="ftr" sz="quarter" idx="11"/>
          </p:nvPr>
        </p:nvSpPr>
        <p:spPr/>
        <p:txBody>
          <a:bodyPr/>
          <a:lstStyle>
            <a:lvl1pPr>
              <a:defRPr/>
            </a:lvl1pPr>
          </a:lstStyle>
          <a:p>
            <a:pPr>
              <a:defRPr/>
            </a:pPr>
            <a:r>
              <a:rPr lang="en-US"/>
              <a:t>NS&amp;WT</a:t>
            </a:r>
          </a:p>
        </p:txBody>
      </p:sp>
      <p:sp>
        <p:nvSpPr>
          <p:cNvPr id="4" name="Slide Number Placeholder 5"/>
          <p:cNvSpPr>
            <a:spLocks noGrp="1"/>
          </p:cNvSpPr>
          <p:nvPr>
            <p:ph type="sldNum" sz="quarter" idx="12"/>
          </p:nvPr>
        </p:nvSpPr>
        <p:spPr/>
        <p:txBody>
          <a:bodyPr/>
          <a:lstStyle>
            <a:lvl1pPr>
              <a:defRPr/>
            </a:lvl1pPr>
          </a:lstStyle>
          <a:p>
            <a:pPr>
              <a:defRPr/>
            </a:pPr>
            <a:fld id="{63A18C67-F6B5-49BC-9F54-8128F82EB151}" type="slidenum">
              <a:rPr lang="en-US"/>
              <a:pPr>
                <a:defRPr/>
              </a:pPr>
              <a:t>‹#›</a:t>
            </a:fld>
            <a:endParaRPr lang="en-US"/>
          </a:p>
        </p:txBody>
      </p:sp>
    </p:spTree>
    <p:extLst>
      <p:ext uri="{BB962C8B-B14F-4D97-AF65-F5344CB8AC3E}">
        <p14:creationId xmlns:p14="http://schemas.microsoft.com/office/powerpoint/2010/main" val="4076764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B2E48201-110E-4368-B3D5-E8F41A194DC8}" type="datetimeFigureOut">
              <a:rPr lang="en-US"/>
              <a:pPr>
                <a:defRPr/>
              </a:pPr>
              <a:t>11/6/2019</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a:t>NS&amp;WT</a:t>
            </a:r>
          </a:p>
        </p:txBody>
      </p:sp>
      <p:sp>
        <p:nvSpPr>
          <p:cNvPr id="7" name="Slide Number Placeholder 5"/>
          <p:cNvSpPr>
            <a:spLocks noGrp="1"/>
          </p:cNvSpPr>
          <p:nvPr>
            <p:ph type="sldNum" sz="quarter" idx="12"/>
          </p:nvPr>
        </p:nvSpPr>
        <p:spPr/>
        <p:txBody>
          <a:bodyPr/>
          <a:lstStyle>
            <a:lvl1pPr>
              <a:defRPr/>
            </a:lvl1pPr>
          </a:lstStyle>
          <a:p>
            <a:pPr>
              <a:defRPr/>
            </a:pPr>
            <a:fld id="{96EC5226-B9D8-478F-ADA0-D7289B1C8BCC}" type="slidenum">
              <a:rPr lang="en-US"/>
              <a:pPr>
                <a:defRPr/>
              </a:pPr>
              <a:t>‹#›</a:t>
            </a:fld>
            <a:endParaRPr lang="en-US"/>
          </a:p>
        </p:txBody>
      </p:sp>
    </p:spTree>
    <p:extLst>
      <p:ext uri="{BB962C8B-B14F-4D97-AF65-F5344CB8AC3E}">
        <p14:creationId xmlns:p14="http://schemas.microsoft.com/office/powerpoint/2010/main" val="755527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4E027F02-170B-40B8-9E08-DD185704FE2A}" type="datetimeFigureOut">
              <a:rPr lang="en-US"/>
              <a:pPr>
                <a:defRPr/>
              </a:pPr>
              <a:t>11/6/2019</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a:t>NS&amp;WT</a:t>
            </a:r>
          </a:p>
        </p:txBody>
      </p:sp>
      <p:sp>
        <p:nvSpPr>
          <p:cNvPr id="7" name="Slide Number Placeholder 5"/>
          <p:cNvSpPr>
            <a:spLocks noGrp="1"/>
          </p:cNvSpPr>
          <p:nvPr>
            <p:ph type="sldNum" sz="quarter" idx="12"/>
          </p:nvPr>
        </p:nvSpPr>
        <p:spPr/>
        <p:txBody>
          <a:bodyPr/>
          <a:lstStyle>
            <a:lvl1pPr>
              <a:defRPr/>
            </a:lvl1pPr>
          </a:lstStyle>
          <a:p>
            <a:pPr>
              <a:defRPr/>
            </a:pPr>
            <a:fld id="{92EF09CA-0799-49FE-A786-ABC938BE823C}" type="slidenum">
              <a:rPr lang="en-US"/>
              <a:pPr>
                <a:defRPr/>
              </a:pPr>
              <a:t>‹#›</a:t>
            </a:fld>
            <a:endParaRPr lang="en-US"/>
          </a:p>
        </p:txBody>
      </p:sp>
    </p:spTree>
    <p:extLst>
      <p:ext uri="{BB962C8B-B14F-4D97-AF65-F5344CB8AC3E}">
        <p14:creationId xmlns:p14="http://schemas.microsoft.com/office/powerpoint/2010/main" val="1692682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AFFD0080-679A-4699-A438-0E66427B7635}" type="datetimeFigureOut">
              <a:rPr lang="en-US"/>
              <a:pPr>
                <a:defRPr/>
              </a:pPr>
              <a:t>11/6/2019</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a:t>NS&amp;WT</a:t>
            </a:r>
          </a:p>
        </p:txBody>
      </p:sp>
      <p:sp>
        <p:nvSpPr>
          <p:cNvPr id="6" name="Slide Number Placeholder 5"/>
          <p:cNvSpPr>
            <a:spLocks noGrp="1"/>
          </p:cNvSpPr>
          <p:nvPr>
            <p:ph type="sldNum" sz="quarter" idx="12"/>
          </p:nvPr>
        </p:nvSpPr>
        <p:spPr/>
        <p:txBody>
          <a:bodyPr/>
          <a:lstStyle>
            <a:lvl1pPr>
              <a:defRPr/>
            </a:lvl1pPr>
          </a:lstStyle>
          <a:p>
            <a:pPr>
              <a:defRPr/>
            </a:pPr>
            <a:fld id="{CC84E2C6-1B08-4129-8567-F264D0E3EAEA}" type="slidenum">
              <a:rPr lang="en-US"/>
              <a:pPr>
                <a:defRPr/>
              </a:pPr>
              <a:t>‹#›</a:t>
            </a:fld>
            <a:endParaRPr lang="en-US"/>
          </a:p>
        </p:txBody>
      </p:sp>
    </p:spTree>
    <p:extLst>
      <p:ext uri="{BB962C8B-B14F-4D97-AF65-F5344CB8AC3E}">
        <p14:creationId xmlns:p14="http://schemas.microsoft.com/office/powerpoint/2010/main" val="3961804390"/>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defRPr/>
            </a:pPr>
            <a:r>
              <a:rPr lang="en-US" altLang="en-US" sz="8000" smtClean="0">
                <a:solidFill>
                  <a:srgbClr val="C0E474"/>
                </a:solidFill>
                <a:latin typeface="Arial" panose="020B0604020202020204" pitchFamily="34" charset="0"/>
              </a:rPr>
              <a:t>“</a:t>
            </a:r>
          </a:p>
        </p:txBody>
      </p:sp>
      <p:sp>
        <p:nvSpPr>
          <p:cNvPr id="6" name="TextBox 5"/>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defRPr/>
            </a:pPr>
            <a:r>
              <a:rPr lang="en-US" altLang="en-US" sz="8000" smtClean="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fld id="{72EF15B4-8020-4395-99C3-0BEB9290C2F3}" type="datetimeFigureOut">
              <a:rPr lang="en-US"/>
              <a:pPr>
                <a:defRPr/>
              </a:pPr>
              <a:t>11/6/2019</a:t>
            </a:fld>
            <a:endParaRPr lang="en-US"/>
          </a:p>
        </p:txBody>
      </p:sp>
      <p:sp>
        <p:nvSpPr>
          <p:cNvPr id="8" name="Footer Placeholder 4"/>
          <p:cNvSpPr>
            <a:spLocks noGrp="1"/>
          </p:cNvSpPr>
          <p:nvPr>
            <p:ph type="ftr" sz="quarter" idx="15"/>
          </p:nvPr>
        </p:nvSpPr>
        <p:spPr/>
        <p:txBody>
          <a:bodyPr/>
          <a:lstStyle>
            <a:lvl1pPr>
              <a:defRPr/>
            </a:lvl1pPr>
          </a:lstStyle>
          <a:p>
            <a:pPr>
              <a:defRPr/>
            </a:pPr>
            <a:r>
              <a:rPr lang="en-US"/>
              <a:t>NS&amp;WT</a:t>
            </a:r>
          </a:p>
        </p:txBody>
      </p:sp>
      <p:sp>
        <p:nvSpPr>
          <p:cNvPr id="9" name="Slide Number Placeholder 5"/>
          <p:cNvSpPr>
            <a:spLocks noGrp="1"/>
          </p:cNvSpPr>
          <p:nvPr>
            <p:ph type="sldNum" sz="quarter" idx="16"/>
          </p:nvPr>
        </p:nvSpPr>
        <p:spPr/>
        <p:txBody>
          <a:bodyPr/>
          <a:lstStyle>
            <a:lvl1pPr>
              <a:defRPr/>
            </a:lvl1pPr>
          </a:lstStyle>
          <a:p>
            <a:pPr>
              <a:defRPr/>
            </a:pPr>
            <a:fld id="{350AF5EA-1558-4691-A354-D8E1F8209D83}" type="slidenum">
              <a:rPr lang="en-US"/>
              <a:pPr>
                <a:defRPr/>
              </a:pPr>
              <a:t>‹#›</a:t>
            </a:fld>
            <a:endParaRPr lang="en-US"/>
          </a:p>
        </p:txBody>
      </p:sp>
    </p:spTree>
    <p:extLst>
      <p:ext uri="{BB962C8B-B14F-4D97-AF65-F5344CB8AC3E}">
        <p14:creationId xmlns:p14="http://schemas.microsoft.com/office/powerpoint/2010/main" val="506999819"/>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BBB1F448-C45A-4385-82B5-2A84B5370C59}" type="datetimeFigureOut">
              <a:rPr lang="en-US"/>
              <a:pPr>
                <a:defRPr/>
              </a:pPr>
              <a:t>11/6/2019</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a:t>NS&amp;WT</a:t>
            </a:r>
          </a:p>
        </p:txBody>
      </p:sp>
      <p:sp>
        <p:nvSpPr>
          <p:cNvPr id="6" name="Slide Number Placeholder 5"/>
          <p:cNvSpPr>
            <a:spLocks noGrp="1"/>
          </p:cNvSpPr>
          <p:nvPr>
            <p:ph type="sldNum" sz="quarter" idx="12"/>
          </p:nvPr>
        </p:nvSpPr>
        <p:spPr/>
        <p:txBody>
          <a:bodyPr/>
          <a:lstStyle>
            <a:lvl1pPr>
              <a:defRPr/>
            </a:lvl1pPr>
          </a:lstStyle>
          <a:p>
            <a:pPr>
              <a:defRPr/>
            </a:pPr>
            <a:fld id="{286D3927-B58C-4C9B-BA68-611752652CC9}" type="slidenum">
              <a:rPr lang="en-US"/>
              <a:pPr>
                <a:defRPr/>
              </a:pPr>
              <a:t>‹#›</a:t>
            </a:fld>
            <a:endParaRPr lang="en-US"/>
          </a:p>
        </p:txBody>
      </p:sp>
    </p:spTree>
    <p:extLst>
      <p:ext uri="{BB962C8B-B14F-4D97-AF65-F5344CB8AC3E}">
        <p14:creationId xmlns:p14="http://schemas.microsoft.com/office/powerpoint/2010/main" val="2939577001"/>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defRPr/>
            </a:pPr>
            <a:r>
              <a:rPr lang="en-US" altLang="en-US" sz="8000" smtClean="0">
                <a:solidFill>
                  <a:srgbClr val="C0E474"/>
                </a:solidFill>
                <a:latin typeface="Arial" panose="020B0604020202020204" pitchFamily="34" charset="0"/>
              </a:rPr>
              <a:t>“</a:t>
            </a:r>
          </a:p>
        </p:txBody>
      </p:sp>
      <p:sp>
        <p:nvSpPr>
          <p:cNvPr id="6" name="TextBox 5"/>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defRPr/>
            </a:pPr>
            <a:r>
              <a:rPr lang="en-US" altLang="en-US" sz="8000" smtClean="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fld id="{5DFC7C84-B98F-44C8-8849-731A4E2E7A70}" type="datetimeFigureOut">
              <a:rPr lang="en-US"/>
              <a:pPr>
                <a:defRPr/>
              </a:pPr>
              <a:t>11/6/2019</a:t>
            </a:fld>
            <a:endParaRPr lang="en-US"/>
          </a:p>
        </p:txBody>
      </p:sp>
      <p:sp>
        <p:nvSpPr>
          <p:cNvPr id="8" name="Footer Placeholder 4"/>
          <p:cNvSpPr>
            <a:spLocks noGrp="1"/>
          </p:cNvSpPr>
          <p:nvPr>
            <p:ph type="ftr" sz="quarter" idx="15"/>
          </p:nvPr>
        </p:nvSpPr>
        <p:spPr/>
        <p:txBody>
          <a:bodyPr/>
          <a:lstStyle>
            <a:lvl1pPr>
              <a:defRPr/>
            </a:lvl1pPr>
          </a:lstStyle>
          <a:p>
            <a:pPr>
              <a:defRPr/>
            </a:pPr>
            <a:r>
              <a:rPr lang="en-US"/>
              <a:t>NS&amp;WT</a:t>
            </a:r>
          </a:p>
        </p:txBody>
      </p:sp>
      <p:sp>
        <p:nvSpPr>
          <p:cNvPr id="9" name="Slide Number Placeholder 5"/>
          <p:cNvSpPr>
            <a:spLocks noGrp="1"/>
          </p:cNvSpPr>
          <p:nvPr>
            <p:ph type="sldNum" sz="quarter" idx="16"/>
          </p:nvPr>
        </p:nvSpPr>
        <p:spPr/>
        <p:txBody>
          <a:bodyPr/>
          <a:lstStyle>
            <a:lvl1pPr>
              <a:defRPr/>
            </a:lvl1pPr>
          </a:lstStyle>
          <a:p>
            <a:pPr>
              <a:defRPr/>
            </a:pPr>
            <a:fld id="{B481B96C-AD0E-4856-9607-642726BA8B4B}" type="slidenum">
              <a:rPr lang="en-US"/>
              <a:pPr>
                <a:defRPr/>
              </a:pPr>
              <a:t>‹#›</a:t>
            </a:fld>
            <a:endParaRPr lang="en-US"/>
          </a:p>
        </p:txBody>
      </p:sp>
    </p:spTree>
    <p:extLst>
      <p:ext uri="{BB962C8B-B14F-4D97-AF65-F5344CB8AC3E}">
        <p14:creationId xmlns:p14="http://schemas.microsoft.com/office/powerpoint/2010/main" val="1173996604"/>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fld id="{B62B40E7-7B5C-4452-A47D-658211EEEE7D}" type="datetimeFigureOut">
              <a:rPr lang="en-US"/>
              <a:pPr>
                <a:defRPr/>
              </a:pPr>
              <a:t>11/6/2019</a:t>
            </a:fld>
            <a:endParaRPr lang="en-US"/>
          </a:p>
        </p:txBody>
      </p:sp>
      <p:sp>
        <p:nvSpPr>
          <p:cNvPr id="6" name="Footer Placeholder 4"/>
          <p:cNvSpPr>
            <a:spLocks noGrp="1"/>
          </p:cNvSpPr>
          <p:nvPr>
            <p:ph type="ftr" sz="quarter" idx="15"/>
          </p:nvPr>
        </p:nvSpPr>
        <p:spPr/>
        <p:txBody>
          <a:bodyPr/>
          <a:lstStyle>
            <a:lvl1pPr>
              <a:defRPr/>
            </a:lvl1pPr>
          </a:lstStyle>
          <a:p>
            <a:pPr>
              <a:defRPr/>
            </a:pPr>
            <a:r>
              <a:rPr lang="en-US"/>
              <a:t>NS&amp;WT</a:t>
            </a:r>
          </a:p>
        </p:txBody>
      </p:sp>
      <p:sp>
        <p:nvSpPr>
          <p:cNvPr id="7" name="Slide Number Placeholder 5"/>
          <p:cNvSpPr>
            <a:spLocks noGrp="1"/>
          </p:cNvSpPr>
          <p:nvPr>
            <p:ph type="sldNum" sz="quarter" idx="16"/>
          </p:nvPr>
        </p:nvSpPr>
        <p:spPr/>
        <p:txBody>
          <a:bodyPr/>
          <a:lstStyle>
            <a:lvl1pPr>
              <a:defRPr/>
            </a:lvl1pPr>
          </a:lstStyle>
          <a:p>
            <a:pPr>
              <a:defRPr/>
            </a:pPr>
            <a:fld id="{7BB6FA15-7BC1-44CD-B180-BF1675B685B2}" type="slidenum">
              <a:rPr lang="en-US"/>
              <a:pPr>
                <a:defRPr/>
              </a:pPr>
              <a:t>‹#›</a:t>
            </a:fld>
            <a:endParaRPr lang="en-US"/>
          </a:p>
        </p:txBody>
      </p:sp>
    </p:spTree>
    <p:extLst>
      <p:ext uri="{BB962C8B-B14F-4D97-AF65-F5344CB8AC3E}">
        <p14:creationId xmlns:p14="http://schemas.microsoft.com/office/powerpoint/2010/main" val="4018852076"/>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3AE0ECD6-E3A7-46C2-98BD-A2A9AEFDCE1A}" type="datetimeFigureOut">
              <a:rPr lang="en-US"/>
              <a:pPr>
                <a:defRPr/>
              </a:pPr>
              <a:t>11/6/2019</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a:t>NS&amp;WT</a:t>
            </a:r>
          </a:p>
        </p:txBody>
      </p:sp>
      <p:sp>
        <p:nvSpPr>
          <p:cNvPr id="6" name="Slide Number Placeholder 5"/>
          <p:cNvSpPr>
            <a:spLocks noGrp="1"/>
          </p:cNvSpPr>
          <p:nvPr>
            <p:ph type="sldNum" sz="quarter" idx="12"/>
          </p:nvPr>
        </p:nvSpPr>
        <p:spPr/>
        <p:txBody>
          <a:bodyPr/>
          <a:lstStyle>
            <a:lvl1pPr>
              <a:defRPr/>
            </a:lvl1pPr>
          </a:lstStyle>
          <a:p>
            <a:pPr>
              <a:defRPr/>
            </a:pPr>
            <a:fld id="{EA20E7CF-1E96-4F13-B8A2-140D07C2D2DE}" type="slidenum">
              <a:rPr lang="en-US"/>
              <a:pPr>
                <a:defRPr/>
              </a:pPr>
              <a:t>‹#›</a:t>
            </a:fld>
            <a:endParaRPr lang="en-US"/>
          </a:p>
        </p:txBody>
      </p:sp>
    </p:spTree>
    <p:extLst>
      <p:ext uri="{BB962C8B-B14F-4D97-AF65-F5344CB8AC3E}">
        <p14:creationId xmlns:p14="http://schemas.microsoft.com/office/powerpoint/2010/main" val="6263812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1946B9E9-5CD6-4D4B-A37A-614955DC826E}" type="datetimeFigureOut">
              <a:rPr lang="en-US"/>
              <a:pPr>
                <a:defRPr/>
              </a:pPr>
              <a:t>11/6/2019</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a:t>NS&amp;WT</a:t>
            </a:r>
          </a:p>
        </p:txBody>
      </p:sp>
      <p:sp>
        <p:nvSpPr>
          <p:cNvPr id="6" name="Slide Number Placeholder 5"/>
          <p:cNvSpPr>
            <a:spLocks noGrp="1"/>
          </p:cNvSpPr>
          <p:nvPr>
            <p:ph type="sldNum" sz="quarter" idx="12"/>
          </p:nvPr>
        </p:nvSpPr>
        <p:spPr/>
        <p:txBody>
          <a:bodyPr/>
          <a:lstStyle>
            <a:lvl1pPr>
              <a:defRPr/>
            </a:lvl1pPr>
          </a:lstStyle>
          <a:p>
            <a:pPr>
              <a:defRPr/>
            </a:pPr>
            <a:fld id="{DDF78BED-DDD8-4C5C-A73E-5E01730129A1}" type="slidenum">
              <a:rPr lang="en-US"/>
              <a:pPr>
                <a:defRPr/>
              </a:pPr>
              <a:t>‹#›</a:t>
            </a:fld>
            <a:endParaRPr lang="en-US"/>
          </a:p>
        </p:txBody>
      </p:sp>
    </p:spTree>
    <p:extLst>
      <p:ext uri="{BB962C8B-B14F-4D97-AF65-F5344CB8AC3E}">
        <p14:creationId xmlns:p14="http://schemas.microsoft.com/office/powerpoint/2010/main" val="3787886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6"/>
          <p:cNvGrpSpPr>
            <a:grpSpLocks/>
          </p:cNvGrpSpPr>
          <p:nvPr/>
        </p:nvGrpSpPr>
        <p:grpSpPr bwMode="auto">
          <a:xfrm>
            <a:off x="-7938" y="-7938"/>
            <a:ext cx="9169401" cy="6873876"/>
            <a:chOff x="-8467" y="-8468"/>
            <a:chExt cx="9169805" cy="6874935"/>
          </a:xfrm>
        </p:grpSpPr>
        <p:sp>
          <p:nvSpPr>
            <p:cNvPr id="7" name="Freeform 6"/>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p:cNvSpPr>
            <a:spLocks noGrp="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p>
        </p:txBody>
      </p:sp>
      <p:sp>
        <p:nvSpPr>
          <p:cNvPr id="1028" name="Text Placeholder 2"/>
          <p:cNvSpPr>
            <a:spLocks noGrp="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87FFCA62-3D40-46F1-A8A7-8AB95C502EC1}" type="datetimeFigureOut">
              <a:rPr lang="en-US"/>
              <a:pPr>
                <a:defRPr/>
              </a:pPr>
              <a:t>11/6/2019</a:t>
            </a:fld>
            <a:endParaRPr lang="en-US"/>
          </a:p>
        </p:txBody>
      </p:sp>
      <p:sp>
        <p:nvSpPr>
          <p:cNvPr id="5" name="Footer Placeholder 4"/>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r>
              <a:rPr lang="en-US"/>
              <a:t>NS&amp;WT</a:t>
            </a:r>
          </a:p>
        </p:txBody>
      </p:sp>
      <p:sp>
        <p:nvSpPr>
          <p:cNvPr id="6" name="Slide Number Placeholder 5"/>
          <p:cNvSpPr>
            <a:spLocks noGrp="1"/>
          </p:cNvSpPr>
          <p:nvPr>
            <p:ph type="sldNum" sz="quarter" idx="4"/>
          </p:nvPr>
        </p:nvSpPr>
        <p:spPr>
          <a:xfrm>
            <a:off x="6445250" y="6042025"/>
            <a:ext cx="512763" cy="365125"/>
          </a:xfrm>
          <a:prstGeom prst="rect">
            <a:avLst/>
          </a:prstGeom>
        </p:spPr>
        <p:txBody>
          <a:bodyPr vert="horz" lIns="91440" tIns="45720" rIns="91440" bIns="45720" rtlCol="0" anchor="ctr"/>
          <a:lstStyle>
            <a:lvl1pPr algn="r">
              <a:defRPr sz="900">
                <a:solidFill>
                  <a:schemeClr val="accent1"/>
                </a:solidFill>
              </a:defRPr>
            </a:lvl1pPr>
          </a:lstStyle>
          <a:p>
            <a:pPr>
              <a:defRPr/>
            </a:pPr>
            <a:fld id="{72F4F120-7A02-446C-B1E3-B34E35FEC21C}"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63"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64" r:id="rId11"/>
    <p:sldLayoutId id="2147483759" r:id="rId12"/>
    <p:sldLayoutId id="2147483765" r:id="rId13"/>
    <p:sldLayoutId id="2147483760" r:id="rId14"/>
    <p:sldLayoutId id="2147483761" r:id="rId15"/>
    <p:sldLayoutId id="2147483762" r:id="rId16"/>
  </p:sldLayoutIdLst>
  <p:hf sldNum="0" hdr="0" dt="0"/>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ctrTitle"/>
          </p:nvPr>
        </p:nvSpPr>
        <p:spPr>
          <a:xfrm>
            <a:off x="1130300" y="2405063"/>
            <a:ext cx="6205538" cy="1646237"/>
          </a:xfrm>
        </p:spPr>
        <p:txBody>
          <a:bodyPr/>
          <a:lstStyle/>
          <a:p>
            <a:r>
              <a:rPr lang="en-GB" altLang="en-US" smtClean="0"/>
              <a:t>Address Resolution Protocol</a:t>
            </a:r>
          </a:p>
        </p:txBody>
      </p:sp>
      <p:sp>
        <p:nvSpPr>
          <p:cNvPr id="3" name="Subtitle 2"/>
          <p:cNvSpPr>
            <a:spLocks noGrp="1"/>
          </p:cNvSpPr>
          <p:nvPr>
            <p:ph type="subTitle" idx="1"/>
          </p:nvPr>
        </p:nvSpPr>
        <p:spPr>
          <a:xfrm>
            <a:off x="1130300" y="4051300"/>
            <a:ext cx="6205538" cy="1096963"/>
          </a:xfrm>
        </p:spPr>
        <p:txBody>
          <a:bodyPr/>
          <a:lstStyle/>
          <a:p>
            <a:pPr>
              <a:defRPr/>
            </a:pPr>
            <a:r>
              <a:rPr lang="en-GB" dirty="0" smtClean="0"/>
              <a:t>Dr </a:t>
            </a:r>
            <a:r>
              <a:rPr lang="en-GB" smtClean="0"/>
              <a:t>Tim Bashford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altLang="en-US" smtClean="0"/>
              <a:t>Address Resolution Protocol</a:t>
            </a:r>
          </a:p>
        </p:txBody>
      </p:sp>
      <p:sp>
        <p:nvSpPr>
          <p:cNvPr id="8195" name="Rectangle 3"/>
          <p:cNvSpPr>
            <a:spLocks noGrp="1" noChangeArrowheads="1"/>
          </p:cNvSpPr>
          <p:nvPr>
            <p:ph idx="1"/>
          </p:nvPr>
        </p:nvSpPr>
        <p:spPr/>
        <p:txBody>
          <a:bodyPr/>
          <a:lstStyle/>
          <a:p>
            <a:pPr eaLnBrk="1" hangingPunct="1"/>
            <a:r>
              <a:rPr lang="en-US" altLang="en-US" smtClean="0"/>
              <a:t>ARP </a:t>
            </a:r>
          </a:p>
          <a:p>
            <a:pPr eaLnBrk="1" hangingPunct="1"/>
            <a:r>
              <a:rPr lang="en-GB" altLang="en-US" smtClean="0"/>
              <a:t>ARP Table</a:t>
            </a:r>
          </a:p>
          <a:p>
            <a:pPr eaLnBrk="1" hangingPunct="1"/>
            <a:r>
              <a:rPr lang="en-GB" altLang="en-US" smtClean="0"/>
              <a:t>ARP Operation</a:t>
            </a:r>
          </a:p>
          <a:p>
            <a:pPr eaLnBrk="1" hangingPunct="1"/>
            <a:r>
              <a:rPr lang="en-GB" altLang="en-US" smtClean="0"/>
              <a:t>ARP Request</a:t>
            </a:r>
          </a:p>
          <a:p>
            <a:pPr eaLnBrk="1" hangingPunct="1"/>
            <a:r>
              <a:rPr lang="en-GB" altLang="en-US" smtClean="0"/>
              <a:t>ARP Response</a:t>
            </a:r>
            <a:endParaRPr lang="en-US" altLang="en-US" smtClean="0"/>
          </a:p>
          <a:p>
            <a:pPr eaLnBrk="1" hangingPunct="1"/>
            <a:endParaRPr lang="en-US" alt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8650" y="74613"/>
            <a:ext cx="7886700" cy="1325562"/>
          </a:xfrm>
        </p:spPr>
        <p:txBody>
          <a:bodyPr/>
          <a:lstStyle/>
          <a:p>
            <a:pPr eaLnBrk="1" hangingPunct="1"/>
            <a:r>
              <a:rPr lang="en-GB" altLang="en-US" smtClean="0"/>
              <a:t>OSI Model</a:t>
            </a:r>
            <a:endParaRPr lang="en-US" altLang="en-US" smtClean="0"/>
          </a:p>
        </p:txBody>
      </p:sp>
      <p:sp>
        <p:nvSpPr>
          <p:cNvPr id="10243" name="Rectangle 3"/>
          <p:cNvSpPr>
            <a:spLocks noGrp="1" noChangeArrowheads="1"/>
          </p:cNvSpPr>
          <p:nvPr>
            <p:ph idx="1"/>
          </p:nvPr>
        </p:nvSpPr>
        <p:spPr>
          <a:xfrm>
            <a:off x="793750" y="977900"/>
            <a:ext cx="8172450" cy="4638675"/>
          </a:xfrm>
        </p:spPr>
        <p:txBody>
          <a:bodyPr/>
          <a:lstStyle/>
          <a:p>
            <a:pPr eaLnBrk="1" hangingPunct="1">
              <a:buFont typeface="Wingdings 2" panose="05020102010507070707" pitchFamily="18" charset="2"/>
              <a:buNone/>
            </a:pPr>
            <a:r>
              <a:rPr lang="en-GB" altLang="en-US" smtClean="0">
                <a:latin typeface="Arial Unicode MS" pitchFamily="34" charset="-128"/>
                <a:ea typeface="Arial Unicode MS" pitchFamily="34" charset="-128"/>
              </a:rPr>
              <a:t> </a:t>
            </a:r>
            <a:r>
              <a:rPr lang="en-GB" altLang="en-US" smtClean="0"/>
              <a:t>illustrating encapsulation</a:t>
            </a:r>
            <a:r>
              <a:rPr lang="en-US" altLang="en-US" smtClean="0"/>
              <a:t> </a:t>
            </a:r>
            <a:endParaRPr lang="en-GB" altLang="en-US" smtClean="0">
              <a:latin typeface="Arial Unicode MS" pitchFamily="34" charset="-128"/>
              <a:ea typeface="Arial Unicode MS" pitchFamily="34" charset="-128"/>
            </a:endParaRPr>
          </a:p>
        </p:txBody>
      </p:sp>
      <p:pic>
        <p:nvPicPr>
          <p:cNvPr id="10244"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350" y="1400175"/>
            <a:ext cx="6577013" cy="511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OSI v TCP/IP Model</a:t>
            </a:r>
            <a:endParaRPr lang="en-US" altLang="en-US" smtClean="0"/>
          </a:p>
        </p:txBody>
      </p:sp>
      <p:sp>
        <p:nvSpPr>
          <p:cNvPr id="12291" name="Rectangle 7"/>
          <p:cNvSpPr>
            <a:spLocks noChangeArrowheads="1"/>
          </p:cNvSpPr>
          <p:nvPr/>
        </p:nvSpPr>
        <p:spPr bwMode="auto">
          <a:xfrm>
            <a:off x="0" y="21431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GB" altLang="en-US">
              <a:solidFill>
                <a:schemeClr val="tx1"/>
              </a:solidFill>
              <a:latin typeface="Helvetica" panose="020B0604020202020204" pitchFamily="34" charset="0"/>
            </a:endParaRPr>
          </a:p>
        </p:txBody>
      </p:sp>
      <p:graphicFrame>
        <p:nvGraphicFramePr>
          <p:cNvPr id="12292" name="Object 6"/>
          <p:cNvGraphicFramePr>
            <a:graphicFrameLocks noChangeAspect="1"/>
          </p:cNvGraphicFramePr>
          <p:nvPr/>
        </p:nvGraphicFramePr>
        <p:xfrm>
          <a:off x="2230438" y="1204913"/>
          <a:ext cx="4619625" cy="2571750"/>
        </p:xfrm>
        <a:graphic>
          <a:graphicData uri="http://schemas.openxmlformats.org/presentationml/2006/ole">
            <mc:AlternateContent xmlns:mc="http://schemas.openxmlformats.org/markup-compatibility/2006">
              <mc:Choice xmlns:v="urn:schemas-microsoft-com:vml" Requires="v">
                <p:oleObj spid="_x0000_s12294" name="Picture" r:id="rId4" imgW="3986749" imgH="2612148" progId="Word.Picture.8">
                  <p:embed/>
                </p:oleObj>
              </mc:Choice>
              <mc:Fallback>
                <p:oleObj name="Picture" r:id="rId4" imgW="3986749" imgH="2612148" progId="Word.Picture.8">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30438" y="1204913"/>
                        <a:ext cx="4619625"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2293" name="Text Box 9"/>
          <p:cNvSpPr txBox="1">
            <a:spLocks noChangeArrowheads="1"/>
          </p:cNvSpPr>
          <p:nvPr/>
        </p:nvSpPr>
        <p:spPr bwMode="auto">
          <a:xfrm>
            <a:off x="503238" y="3671888"/>
            <a:ext cx="8345487"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1600" i="1">
                <a:solidFill>
                  <a:schemeClr val="tx1"/>
                </a:solidFill>
                <a:latin typeface="Helvetica" panose="020B0604020202020204" pitchFamily="34" charset="0"/>
              </a:rPr>
              <a:t>Differences</a:t>
            </a:r>
          </a:p>
          <a:p>
            <a:pPr eaLnBrk="1" hangingPunct="1">
              <a:spcBef>
                <a:spcPct val="0"/>
              </a:spcBef>
              <a:buClrTx/>
              <a:buSzTx/>
              <a:buFontTx/>
              <a:buNone/>
            </a:pPr>
            <a:r>
              <a:rPr lang="en-US" altLang="en-US" sz="1600">
                <a:solidFill>
                  <a:schemeClr val="tx1"/>
                </a:solidFill>
                <a:latin typeface="Helvetica" panose="020B0604020202020204" pitchFamily="34" charset="0"/>
              </a:rPr>
              <a:t>• TCP/IP combines presentation and session layer functions into its application layer.</a:t>
            </a:r>
          </a:p>
          <a:p>
            <a:pPr eaLnBrk="1" hangingPunct="1">
              <a:spcBef>
                <a:spcPct val="0"/>
              </a:spcBef>
              <a:buClrTx/>
              <a:buSzTx/>
              <a:buFontTx/>
              <a:buNone/>
            </a:pPr>
            <a:r>
              <a:rPr lang="en-US" altLang="en-US" sz="1600">
                <a:solidFill>
                  <a:schemeClr val="tx1"/>
                </a:solidFill>
                <a:latin typeface="Helvetica" panose="020B0604020202020204" pitchFamily="34" charset="0"/>
              </a:rPr>
              <a:t>• TCP/IP combines the OSI data link and physical layers into one layer.</a:t>
            </a:r>
          </a:p>
          <a:p>
            <a:pPr eaLnBrk="1" hangingPunct="1">
              <a:spcBef>
                <a:spcPct val="0"/>
              </a:spcBef>
              <a:buClrTx/>
              <a:buSzTx/>
              <a:buFontTx/>
              <a:buNone/>
            </a:pPr>
            <a:r>
              <a:rPr lang="en-US" altLang="en-US" sz="1600">
                <a:solidFill>
                  <a:schemeClr val="tx1"/>
                </a:solidFill>
                <a:latin typeface="Helvetica" panose="020B0604020202020204" pitchFamily="34" charset="0"/>
              </a:rPr>
              <a:t>• TCP/IP appears simpler because it has fewer layers; however, this is a misconception. The OSI reference model, with its less complex and multiple layers, is simpler to develop and troubleshoot.</a:t>
            </a:r>
          </a:p>
          <a:p>
            <a:pPr eaLnBrk="1" hangingPunct="1">
              <a:spcBef>
                <a:spcPct val="0"/>
              </a:spcBef>
              <a:buClrTx/>
              <a:buSzTx/>
              <a:buFontTx/>
              <a:buNone/>
            </a:pPr>
            <a:r>
              <a:rPr lang="en-US" altLang="en-US" sz="1600">
                <a:solidFill>
                  <a:schemeClr val="tx1"/>
                </a:solidFill>
                <a:latin typeface="Helvetica" panose="020B0604020202020204" pitchFamily="34" charset="0"/>
              </a:rPr>
              <a:t>• TCP/IP protocols are the standards around which the Internet was devel­oped, so the TCP/IP model gains credibility just because of its protocols. In contrast, networks typically aren't built with the OSI protocols, although the OSI model is used as a guide.</a:t>
            </a:r>
            <a:endParaRPr lang="en-US" altLang="en-US" sz="1400">
              <a:solidFill>
                <a:schemeClr val="tx1"/>
              </a:solidFill>
              <a:latin typeface="Helvetica" panose="020B0604020202020204" pitchFamily="34" charset="0"/>
            </a:endParaRP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Address Resolution Protocol (ARP)</a:t>
            </a:r>
          </a:p>
        </p:txBody>
      </p:sp>
      <p:sp>
        <p:nvSpPr>
          <p:cNvPr id="14339" name="Rectangle 3"/>
          <p:cNvSpPr>
            <a:spLocks noGrp="1" noChangeArrowheads="1"/>
          </p:cNvSpPr>
          <p:nvPr>
            <p:ph idx="1"/>
          </p:nvPr>
        </p:nvSpPr>
        <p:spPr/>
        <p:txBody>
          <a:bodyPr/>
          <a:lstStyle/>
          <a:p>
            <a:pPr eaLnBrk="1" hangingPunct="1"/>
            <a:r>
              <a:rPr lang="en-GB" altLang="en-US" smtClean="0"/>
              <a:t>When a host on an </a:t>
            </a:r>
            <a:r>
              <a:rPr lang="en-GB" altLang="en-US" b="1" smtClean="0">
                <a:solidFill>
                  <a:srgbClr val="FF3300"/>
                </a:solidFill>
              </a:rPr>
              <a:t>Ethernet </a:t>
            </a:r>
            <a:r>
              <a:rPr lang="en-GB" altLang="en-US" smtClean="0"/>
              <a:t>network segment wants to send an IP packet, it must first add the Ethernet (Layer 2) framing information</a:t>
            </a:r>
          </a:p>
          <a:p>
            <a:pPr eaLnBrk="1" hangingPunct="1"/>
            <a:r>
              <a:rPr lang="en-GB" altLang="en-US" smtClean="0"/>
              <a:t>To create the frame it needs to find the MAC address corresponding to the destination IP address</a:t>
            </a:r>
          </a:p>
          <a:p>
            <a:pPr eaLnBrk="1" hangingPunct="1"/>
            <a:r>
              <a:rPr lang="en-GB" altLang="en-US" smtClean="0"/>
              <a:t>ARP is used to convert an IP address into the MAC address required</a:t>
            </a:r>
          </a:p>
          <a:p>
            <a:pPr eaLnBrk="1" hangingPunct="1"/>
            <a:endParaRPr lang="en-GB" altLang="en-US"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smtClean="0"/>
              <a:t>ARP</a:t>
            </a:r>
          </a:p>
        </p:txBody>
      </p:sp>
      <p:sp>
        <p:nvSpPr>
          <p:cNvPr id="16387" name="Rectangle 4"/>
          <p:cNvSpPr>
            <a:spLocks noChangeArrowheads="1"/>
          </p:cNvSpPr>
          <p:nvPr/>
        </p:nvSpPr>
        <p:spPr bwMode="auto">
          <a:xfrm>
            <a:off x="3009900" y="2486025"/>
            <a:ext cx="2949575" cy="210661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IP</a:t>
            </a:r>
          </a:p>
        </p:txBody>
      </p:sp>
      <p:sp>
        <p:nvSpPr>
          <p:cNvPr id="16388" name="Rectangle 5"/>
          <p:cNvSpPr>
            <a:spLocks noChangeArrowheads="1"/>
          </p:cNvSpPr>
          <p:nvPr/>
        </p:nvSpPr>
        <p:spPr bwMode="auto">
          <a:xfrm>
            <a:off x="3008313" y="2486025"/>
            <a:ext cx="110013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ICMP</a:t>
            </a:r>
          </a:p>
        </p:txBody>
      </p:sp>
      <p:sp>
        <p:nvSpPr>
          <p:cNvPr id="16389" name="Rectangle 6"/>
          <p:cNvSpPr>
            <a:spLocks noChangeArrowheads="1"/>
          </p:cNvSpPr>
          <p:nvPr/>
        </p:nvSpPr>
        <p:spPr bwMode="auto">
          <a:xfrm>
            <a:off x="4456113" y="4086225"/>
            <a:ext cx="1500187" cy="503238"/>
          </a:xfrm>
          <a:prstGeom prst="rect">
            <a:avLst/>
          </a:prstGeom>
          <a:solidFill>
            <a:srgbClr val="99CC00"/>
          </a:solidFill>
          <a:ln w="2857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ARP</a:t>
            </a:r>
          </a:p>
        </p:txBody>
      </p:sp>
      <p:sp>
        <p:nvSpPr>
          <p:cNvPr id="16390" name="Rectangle 7"/>
          <p:cNvSpPr>
            <a:spLocks noChangeArrowheads="1"/>
          </p:cNvSpPr>
          <p:nvPr/>
        </p:nvSpPr>
        <p:spPr bwMode="auto">
          <a:xfrm>
            <a:off x="3013075" y="1714500"/>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TCP</a:t>
            </a:r>
          </a:p>
        </p:txBody>
      </p:sp>
      <p:sp>
        <p:nvSpPr>
          <p:cNvPr id="16391" name="Rectangle 8"/>
          <p:cNvSpPr>
            <a:spLocks noChangeArrowheads="1"/>
          </p:cNvSpPr>
          <p:nvPr/>
        </p:nvSpPr>
        <p:spPr bwMode="auto">
          <a:xfrm>
            <a:off x="4479925" y="1714500"/>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UDP</a:t>
            </a:r>
          </a:p>
        </p:txBody>
      </p:sp>
      <p:sp>
        <p:nvSpPr>
          <p:cNvPr id="16392" name="Rectangle 9"/>
          <p:cNvSpPr>
            <a:spLocks noChangeArrowheads="1"/>
          </p:cNvSpPr>
          <p:nvPr/>
        </p:nvSpPr>
        <p:spPr bwMode="auto">
          <a:xfrm>
            <a:off x="3008313" y="4591050"/>
            <a:ext cx="2949575" cy="7397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Network Access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ARP Table (Cache)</a:t>
            </a:r>
          </a:p>
        </p:txBody>
      </p:sp>
      <p:sp>
        <p:nvSpPr>
          <p:cNvPr id="18435" name="Rectangle 3"/>
          <p:cNvSpPr>
            <a:spLocks noGrp="1" noChangeArrowheads="1"/>
          </p:cNvSpPr>
          <p:nvPr>
            <p:ph idx="1"/>
          </p:nvPr>
        </p:nvSpPr>
        <p:spPr/>
        <p:txBody>
          <a:bodyPr/>
          <a:lstStyle/>
          <a:p>
            <a:pPr eaLnBrk="1" hangingPunct="1"/>
            <a:r>
              <a:rPr lang="en-GB" altLang="en-US" smtClean="0"/>
              <a:t>Each station on the network (host/network device) maintains its own ARP table</a:t>
            </a:r>
          </a:p>
          <a:p>
            <a:pPr eaLnBrk="1" hangingPunct="1"/>
            <a:r>
              <a:rPr lang="en-GB" altLang="en-US" smtClean="0"/>
              <a:t>Each entry in the table contains the IP address and the associated MAC address of a station on the same </a:t>
            </a:r>
            <a:r>
              <a:rPr lang="en-GB" altLang="en-US" b="1" smtClean="0">
                <a:solidFill>
                  <a:srgbClr val="FF3300"/>
                </a:solidFill>
              </a:rPr>
              <a:t>Ethernet</a:t>
            </a:r>
            <a:r>
              <a:rPr lang="en-GB" altLang="en-US" smtClean="0"/>
              <a:t> network segment </a:t>
            </a:r>
          </a:p>
          <a:p>
            <a:pPr eaLnBrk="1" hangingPunct="1"/>
            <a:r>
              <a:rPr lang="en-GB" altLang="en-US" smtClean="0"/>
              <a:t>Entries in the ARP table can be manually entered but typically they are learnt dynamically</a:t>
            </a:r>
          </a:p>
          <a:p>
            <a:pPr eaLnBrk="1" hangingPunct="1"/>
            <a:r>
              <a:rPr lang="en-GB" altLang="en-US" smtClean="0"/>
              <a:t>When a station wants to send an IP packet it consults the ARP table to find the MAC address corresponding to the destination IP address of the station it should be sending it to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ARP</a:t>
            </a:r>
          </a:p>
        </p:txBody>
      </p:sp>
      <p:sp>
        <p:nvSpPr>
          <p:cNvPr id="20483" name="Rectangle 3"/>
          <p:cNvSpPr>
            <a:spLocks noGrp="1" noChangeArrowheads="1"/>
          </p:cNvSpPr>
          <p:nvPr>
            <p:ph idx="1"/>
          </p:nvPr>
        </p:nvSpPr>
        <p:spPr/>
        <p:txBody>
          <a:bodyPr/>
          <a:lstStyle/>
          <a:p>
            <a:pPr marL="381000" indent="-381000" eaLnBrk="1" hangingPunct="1"/>
            <a:r>
              <a:rPr lang="en-GB" altLang="en-US" smtClean="0"/>
              <a:t>When sending a packet, two situations can arise: -</a:t>
            </a:r>
          </a:p>
          <a:p>
            <a:pPr marL="381000" indent="-381000" eaLnBrk="1" hangingPunct="1"/>
            <a:endParaRPr lang="en-GB" altLang="en-US" smtClean="0"/>
          </a:p>
          <a:p>
            <a:pPr marL="381000" indent="-381000" eaLnBrk="1" hangingPunct="1">
              <a:buFont typeface="Wingdings 2" panose="05020102010507070707" pitchFamily="18" charset="2"/>
              <a:buAutoNum type="arabicPeriod"/>
            </a:pPr>
            <a:r>
              <a:rPr lang="en-GB" altLang="en-US" smtClean="0"/>
              <a:t>Both the source and destination stations are on the same Ethernet network segment</a:t>
            </a:r>
          </a:p>
          <a:p>
            <a:pPr marL="381000" indent="-381000" eaLnBrk="1" hangingPunct="1">
              <a:buFont typeface="Wingdings 2" panose="05020102010507070707" pitchFamily="18" charset="2"/>
              <a:buAutoNum type="arabicPeriod"/>
            </a:pPr>
            <a:r>
              <a:rPr lang="en-GB" altLang="en-US" smtClean="0"/>
              <a:t>The destination station is on a different network</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ARP – Same Segment</a:t>
            </a:r>
          </a:p>
        </p:txBody>
      </p:sp>
      <p:sp>
        <p:nvSpPr>
          <p:cNvPr id="22531" name="Rectangle 3"/>
          <p:cNvSpPr>
            <a:spLocks noGrp="1" noChangeArrowheads="1"/>
          </p:cNvSpPr>
          <p:nvPr>
            <p:ph idx="1"/>
          </p:nvPr>
        </p:nvSpPr>
        <p:spPr/>
        <p:txBody>
          <a:bodyPr/>
          <a:lstStyle/>
          <a:p>
            <a:pPr marL="381000" indent="-381000" eaLnBrk="1" hangingPunct="1"/>
            <a:r>
              <a:rPr lang="en-GB" altLang="en-US" smtClean="0"/>
              <a:t>If they are on the same segment then the ARP table contains the MAC address of the destination station</a:t>
            </a:r>
          </a:p>
          <a:p>
            <a:pPr marL="381000" indent="-381000" eaLnBrk="1" hangingPunct="1"/>
            <a:r>
              <a:rPr lang="en-GB" altLang="en-US" smtClean="0"/>
              <a:t>Packet is added to Ethernet frame using the MAC address of the sending station for the source MAC and the MAC address from the ARP table as the destination MAC</a:t>
            </a:r>
          </a:p>
        </p:txBody>
      </p:sp>
      <p:sp>
        <p:nvSpPr>
          <p:cNvPr id="22532" name="computr2"/>
          <p:cNvSpPr>
            <a:spLocks noEditPoints="1" noChangeArrowheads="1"/>
          </p:cNvSpPr>
          <p:nvPr/>
        </p:nvSpPr>
        <p:spPr bwMode="auto">
          <a:xfrm>
            <a:off x="4973638" y="3944938"/>
            <a:ext cx="442912" cy="350837"/>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2533" name="computr2"/>
          <p:cNvSpPr>
            <a:spLocks noEditPoints="1" noChangeArrowheads="1"/>
          </p:cNvSpPr>
          <p:nvPr/>
        </p:nvSpPr>
        <p:spPr bwMode="auto">
          <a:xfrm>
            <a:off x="6551613" y="5719763"/>
            <a:ext cx="442912" cy="350837"/>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2534" name="computr2"/>
          <p:cNvSpPr>
            <a:spLocks noEditPoints="1" noChangeArrowheads="1"/>
          </p:cNvSpPr>
          <p:nvPr/>
        </p:nvSpPr>
        <p:spPr bwMode="auto">
          <a:xfrm>
            <a:off x="7085013" y="3929063"/>
            <a:ext cx="442912" cy="350837"/>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2535" name="Line 7"/>
          <p:cNvSpPr>
            <a:spLocks noChangeShapeType="1"/>
          </p:cNvSpPr>
          <p:nvPr/>
        </p:nvSpPr>
        <p:spPr bwMode="auto">
          <a:xfrm>
            <a:off x="4972050" y="5024438"/>
            <a:ext cx="3216275"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536" name="Line 8"/>
          <p:cNvSpPr>
            <a:spLocks noChangeShapeType="1"/>
          </p:cNvSpPr>
          <p:nvPr/>
        </p:nvSpPr>
        <p:spPr bwMode="auto">
          <a:xfrm>
            <a:off x="5180013" y="4295775"/>
            <a:ext cx="0" cy="71913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537" name="Line 9"/>
          <p:cNvSpPr>
            <a:spLocks noChangeShapeType="1"/>
          </p:cNvSpPr>
          <p:nvPr/>
        </p:nvSpPr>
        <p:spPr bwMode="auto">
          <a:xfrm>
            <a:off x="6769100" y="5022850"/>
            <a:ext cx="0" cy="71913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538" name="Line 10"/>
          <p:cNvSpPr>
            <a:spLocks noChangeShapeType="1"/>
          </p:cNvSpPr>
          <p:nvPr/>
        </p:nvSpPr>
        <p:spPr bwMode="auto">
          <a:xfrm>
            <a:off x="7302500" y="4294188"/>
            <a:ext cx="0" cy="719137"/>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539" name="Text Box 11"/>
          <p:cNvSpPr txBox="1">
            <a:spLocks noChangeArrowheads="1"/>
          </p:cNvSpPr>
          <p:nvPr/>
        </p:nvSpPr>
        <p:spPr bwMode="auto">
          <a:xfrm>
            <a:off x="5500688" y="3894138"/>
            <a:ext cx="15176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Tx/>
              <a:buNone/>
            </a:pPr>
            <a:r>
              <a:rPr lang="en-GB" altLang="en-US">
                <a:solidFill>
                  <a:schemeClr val="tx1"/>
                </a:solidFill>
                <a:latin typeface="Helvetica" panose="020B0604020202020204" pitchFamily="34" charset="0"/>
              </a:rPr>
              <a:t>Source</a:t>
            </a:r>
          </a:p>
          <a:p>
            <a:pPr>
              <a:spcBef>
                <a:spcPct val="0"/>
              </a:spcBef>
              <a:buClrTx/>
              <a:buSzTx/>
              <a:buFontTx/>
              <a:buNone/>
            </a:pPr>
            <a:r>
              <a:rPr lang="en-GB" altLang="en-US">
                <a:solidFill>
                  <a:schemeClr val="tx1"/>
                </a:solidFill>
                <a:latin typeface="Helvetica" panose="020B0604020202020204" pitchFamily="34" charset="0"/>
              </a:rPr>
              <a:t>195.15.22.33</a:t>
            </a:r>
          </a:p>
        </p:txBody>
      </p:sp>
      <p:sp>
        <p:nvSpPr>
          <p:cNvPr id="22540" name="Text Box 12"/>
          <p:cNvSpPr txBox="1">
            <a:spLocks noChangeArrowheads="1"/>
          </p:cNvSpPr>
          <p:nvPr/>
        </p:nvSpPr>
        <p:spPr bwMode="auto">
          <a:xfrm>
            <a:off x="7142163" y="5565775"/>
            <a:ext cx="16446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Tx/>
              <a:buNone/>
            </a:pPr>
            <a:r>
              <a:rPr lang="en-GB" altLang="en-US">
                <a:solidFill>
                  <a:schemeClr val="tx1"/>
                </a:solidFill>
                <a:latin typeface="Helvetica" panose="020B0604020202020204" pitchFamily="34" charset="0"/>
              </a:rPr>
              <a:t>Destination</a:t>
            </a:r>
          </a:p>
          <a:p>
            <a:pPr>
              <a:spcBef>
                <a:spcPct val="0"/>
              </a:spcBef>
              <a:buClrTx/>
              <a:buSzTx/>
              <a:buFontTx/>
              <a:buNone/>
            </a:pPr>
            <a:r>
              <a:rPr lang="en-GB" altLang="en-US">
                <a:solidFill>
                  <a:schemeClr val="tx1"/>
                </a:solidFill>
                <a:latin typeface="Helvetica" panose="020B0604020202020204" pitchFamily="34" charset="0"/>
              </a:rPr>
              <a:t>195.15.22.126</a:t>
            </a:r>
          </a:p>
        </p:txBody>
      </p:sp>
      <p:graphicFrame>
        <p:nvGraphicFramePr>
          <p:cNvPr id="306206" name="Group 30"/>
          <p:cNvGraphicFramePr>
            <a:graphicFrameLocks noGrp="1"/>
          </p:cNvGraphicFramePr>
          <p:nvPr/>
        </p:nvGraphicFramePr>
        <p:xfrm>
          <a:off x="476250" y="4008438"/>
          <a:ext cx="4092575" cy="1446212"/>
        </p:xfrm>
        <a:graphic>
          <a:graphicData uri="http://schemas.openxmlformats.org/drawingml/2006/table">
            <a:tbl>
              <a:tblPr/>
              <a:tblGrid>
                <a:gridCol w="2047875">
                  <a:extLst>
                    <a:ext uri="{9D8B030D-6E8A-4147-A177-3AD203B41FA5}">
                      <a16:colId xmlns:a16="http://schemas.microsoft.com/office/drawing/2014/main" val="20000"/>
                    </a:ext>
                  </a:extLst>
                </a:gridCol>
                <a:gridCol w="2044700">
                  <a:extLst>
                    <a:ext uri="{9D8B030D-6E8A-4147-A177-3AD203B41FA5}">
                      <a16:colId xmlns:a16="http://schemas.microsoft.com/office/drawing/2014/main" val="20001"/>
                    </a:ext>
                  </a:extLst>
                </a:gridCol>
              </a:tblGrid>
              <a:tr h="695127">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Physical Address</a:t>
                      </a:r>
                    </a:p>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(MAC)</a:t>
                      </a:r>
                    </a:p>
                  </a:txBody>
                  <a:tcPr marT="45732" marB="4573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Logical Address</a:t>
                      </a:r>
                    </a:p>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(IP)</a:t>
                      </a: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76337">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02:60:86:01:02:03</a:t>
                      </a:r>
                    </a:p>
                  </a:txBody>
                  <a:tcPr marT="45732" marB="4573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rgbClr val="FF3300"/>
                          </a:solidFill>
                          <a:effectLst/>
                          <a:latin typeface="Helvetica" pitchFamily="34" charset="0"/>
                        </a:rPr>
                        <a:t>195.15.22.126</a:t>
                      </a: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74748">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33:44:67:98:03:87</a:t>
                      </a:r>
                    </a:p>
                  </a:txBody>
                  <a:tcPr marT="45732" marB="4573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195.15.22.44</a:t>
                      </a: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22555" name="Text Box 27"/>
          <p:cNvSpPr txBox="1">
            <a:spLocks noChangeArrowheads="1"/>
          </p:cNvSpPr>
          <p:nvPr/>
        </p:nvSpPr>
        <p:spPr bwMode="auto">
          <a:xfrm>
            <a:off x="7499350" y="3829050"/>
            <a:ext cx="1517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Tx/>
              <a:buNone/>
            </a:pPr>
            <a:r>
              <a:rPr lang="en-GB" altLang="en-US">
                <a:solidFill>
                  <a:schemeClr val="tx1"/>
                </a:solidFill>
                <a:latin typeface="Helvetica" panose="020B0604020202020204" pitchFamily="34" charset="0"/>
              </a:rPr>
              <a:t>195.15.22.44</a:t>
            </a:r>
          </a:p>
        </p:txBody>
      </p:sp>
      <p:sp>
        <p:nvSpPr>
          <p:cNvPr id="22556" name="Line 28"/>
          <p:cNvSpPr>
            <a:spLocks noChangeShapeType="1"/>
          </p:cNvSpPr>
          <p:nvPr/>
        </p:nvSpPr>
        <p:spPr bwMode="auto">
          <a:xfrm flipH="1">
            <a:off x="4592638" y="3956050"/>
            <a:ext cx="452437" cy="41275"/>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557" name="Line 29"/>
          <p:cNvSpPr>
            <a:spLocks noChangeShapeType="1"/>
          </p:cNvSpPr>
          <p:nvPr/>
        </p:nvSpPr>
        <p:spPr bwMode="auto">
          <a:xfrm flipH="1">
            <a:off x="4559300" y="4303713"/>
            <a:ext cx="422275" cy="842962"/>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ARP – Different Segments</a:t>
            </a:r>
          </a:p>
        </p:txBody>
      </p:sp>
      <p:sp>
        <p:nvSpPr>
          <p:cNvPr id="24579" name="Rectangle 3"/>
          <p:cNvSpPr>
            <a:spLocks noGrp="1" noChangeArrowheads="1"/>
          </p:cNvSpPr>
          <p:nvPr>
            <p:ph idx="1"/>
          </p:nvPr>
        </p:nvSpPr>
        <p:spPr/>
        <p:txBody>
          <a:bodyPr/>
          <a:lstStyle/>
          <a:p>
            <a:pPr marL="381000" indent="-381000" eaLnBrk="1" hangingPunct="1">
              <a:lnSpc>
                <a:spcPct val="90000"/>
              </a:lnSpc>
            </a:pPr>
            <a:r>
              <a:rPr lang="en-GB" altLang="en-US" smtClean="0"/>
              <a:t>If they are on the different segments then network addresses of destination IP address is different to local network address</a:t>
            </a:r>
          </a:p>
          <a:p>
            <a:pPr marL="381000" indent="-381000" eaLnBrk="1" hangingPunct="1">
              <a:lnSpc>
                <a:spcPct val="90000"/>
              </a:lnSpc>
            </a:pPr>
            <a:r>
              <a:rPr lang="en-GB" altLang="en-US" smtClean="0"/>
              <a:t>To send packet, station must have been configured with a default gateway (router) on same network segment as station</a:t>
            </a:r>
          </a:p>
          <a:p>
            <a:pPr marL="381000" indent="-381000" eaLnBrk="1" hangingPunct="1">
              <a:lnSpc>
                <a:spcPct val="90000"/>
              </a:lnSpc>
            </a:pPr>
            <a:r>
              <a:rPr lang="en-GB" altLang="en-US" smtClean="0"/>
              <a:t>Station sends packet to gateway to be forwarded to destination network</a:t>
            </a:r>
          </a:p>
          <a:p>
            <a:pPr marL="381000" indent="-381000" eaLnBrk="1" hangingPunct="1">
              <a:lnSpc>
                <a:spcPct val="90000"/>
              </a:lnSpc>
            </a:pPr>
            <a:r>
              <a:rPr lang="en-GB" altLang="en-US" smtClean="0"/>
              <a:t>Station must look up MAC address of default gateway</a:t>
            </a:r>
          </a:p>
          <a:p>
            <a:pPr marL="381000" indent="-381000" eaLnBrk="1" hangingPunct="1">
              <a:lnSpc>
                <a:spcPct val="90000"/>
              </a:lnSpc>
            </a:pPr>
            <a:r>
              <a:rPr lang="en-GB" altLang="en-US" smtClean="0"/>
              <a:t>Packet is added to Ethernet frame using the MAC address of the sending station for the source MAC and the MAC address of the gateway from the ARP table as the destination MAC</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ARP – Different Segments (Cont)</a:t>
            </a:r>
          </a:p>
        </p:txBody>
      </p:sp>
      <p:sp>
        <p:nvSpPr>
          <p:cNvPr id="26627" name="computr2"/>
          <p:cNvSpPr>
            <a:spLocks noEditPoints="1" noChangeArrowheads="1"/>
          </p:cNvSpPr>
          <p:nvPr/>
        </p:nvSpPr>
        <p:spPr bwMode="auto">
          <a:xfrm>
            <a:off x="4953000" y="3030538"/>
            <a:ext cx="442913" cy="350837"/>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6628" name="computr2"/>
          <p:cNvSpPr>
            <a:spLocks noEditPoints="1" noChangeArrowheads="1"/>
          </p:cNvSpPr>
          <p:nvPr/>
        </p:nvSpPr>
        <p:spPr bwMode="auto">
          <a:xfrm>
            <a:off x="6530975" y="4805363"/>
            <a:ext cx="442913" cy="350837"/>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6629" name="computr2"/>
          <p:cNvSpPr>
            <a:spLocks noEditPoints="1" noChangeArrowheads="1"/>
          </p:cNvSpPr>
          <p:nvPr/>
        </p:nvSpPr>
        <p:spPr bwMode="auto">
          <a:xfrm>
            <a:off x="7064375" y="3014663"/>
            <a:ext cx="442913" cy="350837"/>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6630" name="Line 7"/>
          <p:cNvSpPr>
            <a:spLocks noChangeShapeType="1"/>
          </p:cNvSpPr>
          <p:nvPr/>
        </p:nvSpPr>
        <p:spPr bwMode="auto">
          <a:xfrm>
            <a:off x="4951413" y="4110038"/>
            <a:ext cx="3216275"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31" name="Line 8"/>
          <p:cNvSpPr>
            <a:spLocks noChangeShapeType="1"/>
          </p:cNvSpPr>
          <p:nvPr/>
        </p:nvSpPr>
        <p:spPr bwMode="auto">
          <a:xfrm>
            <a:off x="5159375" y="3381375"/>
            <a:ext cx="0" cy="71913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32" name="Line 9"/>
          <p:cNvSpPr>
            <a:spLocks noChangeShapeType="1"/>
          </p:cNvSpPr>
          <p:nvPr/>
        </p:nvSpPr>
        <p:spPr bwMode="auto">
          <a:xfrm>
            <a:off x="6748463" y="4108450"/>
            <a:ext cx="0" cy="71913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33" name="Line 10"/>
          <p:cNvSpPr>
            <a:spLocks noChangeShapeType="1"/>
          </p:cNvSpPr>
          <p:nvPr/>
        </p:nvSpPr>
        <p:spPr bwMode="auto">
          <a:xfrm>
            <a:off x="7281863" y="3379788"/>
            <a:ext cx="0" cy="719137"/>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34" name="Text Box 11"/>
          <p:cNvSpPr txBox="1">
            <a:spLocks noChangeArrowheads="1"/>
          </p:cNvSpPr>
          <p:nvPr/>
        </p:nvSpPr>
        <p:spPr bwMode="auto">
          <a:xfrm>
            <a:off x="5480050" y="2979738"/>
            <a:ext cx="15176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Tx/>
              <a:buNone/>
            </a:pPr>
            <a:r>
              <a:rPr lang="en-GB" altLang="en-US">
                <a:solidFill>
                  <a:schemeClr val="tx1"/>
                </a:solidFill>
                <a:latin typeface="Helvetica" panose="020B0604020202020204" pitchFamily="34" charset="0"/>
              </a:rPr>
              <a:t>Source</a:t>
            </a:r>
          </a:p>
          <a:p>
            <a:pPr>
              <a:spcBef>
                <a:spcPct val="0"/>
              </a:spcBef>
              <a:buClrTx/>
              <a:buSzTx/>
              <a:buFontTx/>
              <a:buNone/>
            </a:pPr>
            <a:r>
              <a:rPr lang="en-GB" altLang="en-US">
                <a:solidFill>
                  <a:schemeClr val="tx1"/>
                </a:solidFill>
                <a:latin typeface="Helvetica" panose="020B0604020202020204" pitchFamily="34" charset="0"/>
              </a:rPr>
              <a:t>195.15.22.33</a:t>
            </a:r>
          </a:p>
        </p:txBody>
      </p:sp>
      <p:sp>
        <p:nvSpPr>
          <p:cNvPr id="26635" name="Text Box 12"/>
          <p:cNvSpPr txBox="1">
            <a:spLocks noChangeArrowheads="1"/>
          </p:cNvSpPr>
          <p:nvPr/>
        </p:nvSpPr>
        <p:spPr bwMode="auto">
          <a:xfrm>
            <a:off x="7283450" y="949325"/>
            <a:ext cx="14287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Tx/>
              <a:buNone/>
            </a:pPr>
            <a:r>
              <a:rPr lang="en-GB" altLang="en-US">
                <a:solidFill>
                  <a:schemeClr val="tx1"/>
                </a:solidFill>
                <a:latin typeface="Helvetica" panose="020B0604020202020204" pitchFamily="34" charset="0"/>
              </a:rPr>
              <a:t>Destination</a:t>
            </a:r>
          </a:p>
          <a:p>
            <a:pPr>
              <a:spcBef>
                <a:spcPct val="0"/>
              </a:spcBef>
              <a:buClrTx/>
              <a:buSzTx/>
              <a:buFontTx/>
              <a:buNone/>
            </a:pPr>
            <a:r>
              <a:rPr lang="en-GB" altLang="en-US">
                <a:solidFill>
                  <a:schemeClr val="tx1"/>
                </a:solidFill>
                <a:latin typeface="Helvetica" panose="020B0604020202020204" pitchFamily="34" charset="0"/>
              </a:rPr>
              <a:t>197.3.22.1</a:t>
            </a:r>
          </a:p>
        </p:txBody>
      </p:sp>
      <p:graphicFrame>
        <p:nvGraphicFramePr>
          <p:cNvPr id="307213" name="Group 13"/>
          <p:cNvGraphicFramePr>
            <a:graphicFrameLocks noGrp="1"/>
          </p:cNvGraphicFramePr>
          <p:nvPr/>
        </p:nvGraphicFramePr>
        <p:xfrm>
          <a:off x="455613" y="3094038"/>
          <a:ext cx="4092575" cy="1135062"/>
        </p:xfrm>
        <a:graphic>
          <a:graphicData uri="http://schemas.openxmlformats.org/drawingml/2006/table">
            <a:tbl>
              <a:tblPr/>
              <a:tblGrid>
                <a:gridCol w="2047875">
                  <a:extLst>
                    <a:ext uri="{9D8B030D-6E8A-4147-A177-3AD203B41FA5}">
                      <a16:colId xmlns:a16="http://schemas.microsoft.com/office/drawing/2014/main" val="20000"/>
                    </a:ext>
                  </a:extLst>
                </a:gridCol>
                <a:gridCol w="2044700">
                  <a:extLst>
                    <a:ext uri="{9D8B030D-6E8A-4147-A177-3AD203B41FA5}">
                      <a16:colId xmlns:a16="http://schemas.microsoft.com/office/drawing/2014/main" val="20001"/>
                    </a:ext>
                  </a:extLst>
                </a:gridCol>
              </a:tblGrid>
              <a:tr h="384175">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Physical Address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Logical Address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76238">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02:60:86:01:02:03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195.15.22.126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74650">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chemeClr val="tx1"/>
                          </a:solidFill>
                          <a:effectLst/>
                          <a:latin typeface="Helvetica" pitchFamily="34" charset="0"/>
                        </a:rPr>
                        <a:t>33:44:67:98:03:87</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GB" sz="1800" b="0" i="0" u="none" strike="noStrike" cap="none" normalizeH="0" baseline="0" smtClean="0">
                          <a:ln>
                            <a:noFill/>
                          </a:ln>
                          <a:solidFill>
                            <a:srgbClr val="FF3300"/>
                          </a:solidFill>
                          <a:effectLst/>
                          <a:latin typeface="Helvetica" pitchFamily="34" charset="0"/>
                        </a:rPr>
                        <a:t>195.15.22.44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26650" name="Text Box 27"/>
          <p:cNvSpPr txBox="1">
            <a:spLocks noChangeArrowheads="1"/>
          </p:cNvSpPr>
          <p:nvPr/>
        </p:nvSpPr>
        <p:spPr bwMode="auto">
          <a:xfrm>
            <a:off x="7458075" y="2841625"/>
            <a:ext cx="15176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Tx/>
              <a:buNone/>
            </a:pPr>
            <a:r>
              <a:rPr lang="en-GB" altLang="en-US">
                <a:solidFill>
                  <a:schemeClr val="tx1"/>
                </a:solidFill>
                <a:latin typeface="Helvetica" panose="020B0604020202020204" pitchFamily="34" charset="0"/>
              </a:rPr>
              <a:t>Gateway</a:t>
            </a:r>
          </a:p>
          <a:p>
            <a:pPr>
              <a:spcBef>
                <a:spcPct val="0"/>
              </a:spcBef>
              <a:buClrTx/>
              <a:buSzTx/>
              <a:buFontTx/>
              <a:buNone/>
            </a:pPr>
            <a:r>
              <a:rPr lang="en-GB" altLang="en-US">
                <a:solidFill>
                  <a:schemeClr val="tx1"/>
                </a:solidFill>
                <a:latin typeface="Helvetica" panose="020B0604020202020204" pitchFamily="34" charset="0"/>
              </a:rPr>
              <a:t>195.15.22.44</a:t>
            </a:r>
          </a:p>
        </p:txBody>
      </p:sp>
      <p:sp>
        <p:nvSpPr>
          <p:cNvPr id="26651" name="Line 28"/>
          <p:cNvSpPr>
            <a:spLocks noChangeShapeType="1"/>
          </p:cNvSpPr>
          <p:nvPr/>
        </p:nvSpPr>
        <p:spPr bwMode="auto">
          <a:xfrm flipH="1">
            <a:off x="4572000" y="3041650"/>
            <a:ext cx="452438" cy="41275"/>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52" name="Line 29"/>
          <p:cNvSpPr>
            <a:spLocks noChangeShapeType="1"/>
          </p:cNvSpPr>
          <p:nvPr/>
        </p:nvSpPr>
        <p:spPr bwMode="auto">
          <a:xfrm flipH="1">
            <a:off x="4538663" y="3389313"/>
            <a:ext cx="422275" cy="842962"/>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26653" name="Group 30"/>
          <p:cNvGrpSpPr>
            <a:grpSpLocks/>
          </p:cNvGrpSpPr>
          <p:nvPr/>
        </p:nvGrpSpPr>
        <p:grpSpPr bwMode="auto">
          <a:xfrm rot="-3293653">
            <a:off x="7120731" y="2385220"/>
            <a:ext cx="1323975" cy="246062"/>
            <a:chOff x="2162" y="2395"/>
            <a:chExt cx="834" cy="155"/>
          </a:xfrm>
        </p:grpSpPr>
        <p:sp>
          <p:nvSpPr>
            <p:cNvPr id="26656" name="Line 31"/>
            <p:cNvSpPr>
              <a:spLocks noChangeShapeType="1"/>
            </p:cNvSpPr>
            <p:nvPr/>
          </p:nvSpPr>
          <p:spPr bwMode="auto">
            <a:xfrm flipV="1">
              <a:off x="2162" y="2402"/>
              <a:ext cx="537"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57" name="Line 32"/>
            <p:cNvSpPr>
              <a:spLocks noChangeShapeType="1"/>
            </p:cNvSpPr>
            <p:nvPr/>
          </p:nvSpPr>
          <p:spPr bwMode="auto">
            <a:xfrm flipH="1">
              <a:off x="2505" y="2395"/>
              <a:ext cx="194" cy="14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58" name="Line 33"/>
            <p:cNvSpPr>
              <a:spLocks noChangeShapeType="1"/>
            </p:cNvSpPr>
            <p:nvPr/>
          </p:nvSpPr>
          <p:spPr bwMode="auto">
            <a:xfrm flipV="1">
              <a:off x="2511" y="2543"/>
              <a:ext cx="485" cy="7"/>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26654" name="Line 34"/>
          <p:cNvSpPr>
            <a:spLocks noChangeShapeType="1"/>
          </p:cNvSpPr>
          <p:nvPr/>
        </p:nvSpPr>
        <p:spPr bwMode="auto">
          <a:xfrm>
            <a:off x="5619750" y="3914775"/>
            <a:ext cx="122237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55" name="Line 35"/>
          <p:cNvSpPr>
            <a:spLocks noChangeShapeType="1"/>
          </p:cNvSpPr>
          <p:nvPr/>
        </p:nvSpPr>
        <p:spPr bwMode="auto">
          <a:xfrm flipV="1">
            <a:off x="7119938" y="1911350"/>
            <a:ext cx="668337" cy="81121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ARP</a:t>
            </a:r>
          </a:p>
        </p:txBody>
      </p:sp>
      <p:sp>
        <p:nvSpPr>
          <p:cNvPr id="28675" name="Rectangle 3"/>
          <p:cNvSpPr>
            <a:spLocks noGrp="1" noChangeArrowheads="1"/>
          </p:cNvSpPr>
          <p:nvPr>
            <p:ph idx="1"/>
          </p:nvPr>
        </p:nvSpPr>
        <p:spPr/>
        <p:txBody>
          <a:bodyPr/>
          <a:lstStyle/>
          <a:p>
            <a:pPr eaLnBrk="1" hangingPunct="1"/>
            <a:r>
              <a:rPr lang="en-GB" altLang="en-US" smtClean="0"/>
              <a:t>When IP packets are transferred between networks, framing information is removed</a:t>
            </a:r>
          </a:p>
        </p:txBody>
      </p:sp>
      <p:sp>
        <p:nvSpPr>
          <p:cNvPr id="28676" name="Rectangle 4"/>
          <p:cNvSpPr>
            <a:spLocks noChangeArrowheads="1"/>
          </p:cNvSpPr>
          <p:nvPr/>
        </p:nvSpPr>
        <p:spPr bwMode="auto">
          <a:xfrm>
            <a:off x="2844800" y="3744913"/>
            <a:ext cx="16637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Router</a:t>
            </a:r>
          </a:p>
        </p:txBody>
      </p:sp>
      <p:sp>
        <p:nvSpPr>
          <p:cNvPr id="28677" name="Line 5"/>
          <p:cNvSpPr>
            <a:spLocks noChangeShapeType="1"/>
          </p:cNvSpPr>
          <p:nvPr/>
        </p:nvSpPr>
        <p:spPr bwMode="auto">
          <a:xfrm>
            <a:off x="2024063" y="3144838"/>
            <a:ext cx="0" cy="2403475"/>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678" name="Line 6"/>
          <p:cNvSpPr>
            <a:spLocks noChangeShapeType="1"/>
          </p:cNvSpPr>
          <p:nvPr/>
        </p:nvSpPr>
        <p:spPr bwMode="auto">
          <a:xfrm>
            <a:off x="2014538" y="4110038"/>
            <a:ext cx="83185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28679" name="Group 11"/>
          <p:cNvGrpSpPr>
            <a:grpSpLocks/>
          </p:cNvGrpSpPr>
          <p:nvPr/>
        </p:nvGrpSpPr>
        <p:grpSpPr bwMode="auto">
          <a:xfrm>
            <a:off x="4541838" y="3976688"/>
            <a:ext cx="1323975" cy="246062"/>
            <a:chOff x="2162" y="2395"/>
            <a:chExt cx="834" cy="155"/>
          </a:xfrm>
        </p:grpSpPr>
        <p:sp>
          <p:nvSpPr>
            <p:cNvPr id="28689" name="Line 7"/>
            <p:cNvSpPr>
              <a:spLocks noChangeShapeType="1"/>
            </p:cNvSpPr>
            <p:nvPr/>
          </p:nvSpPr>
          <p:spPr bwMode="auto">
            <a:xfrm flipV="1">
              <a:off x="2162" y="2402"/>
              <a:ext cx="537"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690" name="Line 8"/>
            <p:cNvSpPr>
              <a:spLocks noChangeShapeType="1"/>
            </p:cNvSpPr>
            <p:nvPr/>
          </p:nvSpPr>
          <p:spPr bwMode="auto">
            <a:xfrm flipH="1">
              <a:off x="2505" y="2395"/>
              <a:ext cx="194" cy="14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691" name="Line 9"/>
            <p:cNvSpPr>
              <a:spLocks noChangeShapeType="1"/>
            </p:cNvSpPr>
            <p:nvPr/>
          </p:nvSpPr>
          <p:spPr bwMode="auto">
            <a:xfrm flipV="1">
              <a:off x="2511" y="2543"/>
              <a:ext cx="485" cy="7"/>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28680" name="Rectangle 10"/>
          <p:cNvSpPr>
            <a:spLocks noChangeArrowheads="1"/>
          </p:cNvSpPr>
          <p:nvPr/>
        </p:nvSpPr>
        <p:spPr bwMode="auto">
          <a:xfrm>
            <a:off x="5905500" y="3814763"/>
            <a:ext cx="16637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Router</a:t>
            </a:r>
          </a:p>
        </p:txBody>
      </p:sp>
      <p:grpSp>
        <p:nvGrpSpPr>
          <p:cNvPr id="28681" name="Group 17"/>
          <p:cNvGrpSpPr>
            <a:grpSpLocks/>
          </p:cNvGrpSpPr>
          <p:nvPr/>
        </p:nvGrpSpPr>
        <p:grpSpPr bwMode="auto">
          <a:xfrm rot="-5387390">
            <a:off x="438945" y="4152106"/>
            <a:ext cx="2659062" cy="288925"/>
            <a:chOff x="1266" y="3761"/>
            <a:chExt cx="1675" cy="182"/>
          </a:xfrm>
        </p:grpSpPr>
        <p:sp>
          <p:nvSpPr>
            <p:cNvPr id="28687" name="Rectangle 14"/>
            <p:cNvSpPr>
              <a:spLocks noChangeArrowheads="1"/>
            </p:cNvSpPr>
            <p:nvPr/>
          </p:nvSpPr>
          <p:spPr bwMode="auto">
            <a:xfrm>
              <a:off x="1266" y="3762"/>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L2 Frame</a:t>
              </a:r>
            </a:p>
          </p:txBody>
        </p:sp>
        <p:sp>
          <p:nvSpPr>
            <p:cNvPr id="28688" name="Rectangle 15"/>
            <p:cNvSpPr>
              <a:spLocks noChangeArrowheads="1"/>
            </p:cNvSpPr>
            <p:nvPr/>
          </p:nvSpPr>
          <p:spPr bwMode="auto">
            <a:xfrm>
              <a:off x="2106" y="3761"/>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L3 Packet</a:t>
              </a:r>
            </a:p>
          </p:txBody>
        </p:sp>
      </p:grpSp>
      <p:sp>
        <p:nvSpPr>
          <p:cNvPr id="28682" name="Rectangle 16"/>
          <p:cNvSpPr>
            <a:spLocks noChangeArrowheads="1"/>
          </p:cNvSpPr>
          <p:nvPr/>
        </p:nvSpPr>
        <p:spPr bwMode="auto">
          <a:xfrm>
            <a:off x="4565650" y="3073400"/>
            <a:ext cx="1325563" cy="287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L3 Packet</a:t>
            </a:r>
          </a:p>
        </p:txBody>
      </p:sp>
      <p:sp>
        <p:nvSpPr>
          <p:cNvPr id="28683" name="Line 18"/>
          <p:cNvSpPr>
            <a:spLocks noChangeShapeType="1"/>
          </p:cNvSpPr>
          <p:nvPr/>
        </p:nvSpPr>
        <p:spPr bwMode="auto">
          <a:xfrm>
            <a:off x="2178050" y="4325938"/>
            <a:ext cx="47307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4" name="Line 19"/>
          <p:cNvSpPr>
            <a:spLocks noChangeShapeType="1"/>
          </p:cNvSpPr>
          <p:nvPr/>
        </p:nvSpPr>
        <p:spPr bwMode="auto">
          <a:xfrm>
            <a:off x="4562475" y="3533775"/>
            <a:ext cx="1366838"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5" name="Text Box 20"/>
          <p:cNvSpPr txBox="1">
            <a:spLocks noChangeArrowheads="1"/>
          </p:cNvSpPr>
          <p:nvPr/>
        </p:nvSpPr>
        <p:spPr bwMode="auto">
          <a:xfrm>
            <a:off x="4679950" y="4305300"/>
            <a:ext cx="730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ISDN</a:t>
            </a:r>
          </a:p>
        </p:txBody>
      </p:sp>
      <p:sp>
        <p:nvSpPr>
          <p:cNvPr id="28686" name="Rectangle 21"/>
          <p:cNvSpPr>
            <a:spLocks noChangeArrowheads="1"/>
          </p:cNvSpPr>
          <p:nvPr/>
        </p:nvSpPr>
        <p:spPr bwMode="auto">
          <a:xfrm>
            <a:off x="3856038" y="3071813"/>
            <a:ext cx="708025" cy="287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PPP</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ARP</a:t>
            </a:r>
          </a:p>
        </p:txBody>
      </p:sp>
      <p:sp>
        <p:nvSpPr>
          <p:cNvPr id="30723" name="Rectangle 3"/>
          <p:cNvSpPr>
            <a:spLocks noGrp="1" noChangeArrowheads="1"/>
          </p:cNvSpPr>
          <p:nvPr>
            <p:ph idx="1"/>
          </p:nvPr>
        </p:nvSpPr>
        <p:spPr>
          <a:xfrm>
            <a:off x="1047750" y="1047750"/>
            <a:ext cx="7029450" cy="4114800"/>
          </a:xfrm>
        </p:spPr>
        <p:txBody>
          <a:bodyPr/>
          <a:lstStyle/>
          <a:p>
            <a:pPr eaLnBrk="1" hangingPunct="1"/>
            <a:r>
              <a:rPr lang="en-GB" altLang="en-US" smtClean="0"/>
              <a:t>When IP packet reaches destination network (Ethernet ), the Ethernet framing information must be added back</a:t>
            </a:r>
          </a:p>
          <a:p>
            <a:pPr eaLnBrk="1" hangingPunct="1"/>
            <a:r>
              <a:rPr lang="en-GB" altLang="en-US" smtClean="0"/>
              <a:t>This means we need to add the destination MAC address to the frame, which corresponds to the destination IP address in the packet</a:t>
            </a:r>
          </a:p>
          <a:p>
            <a:pPr eaLnBrk="1" hangingPunct="1"/>
            <a:r>
              <a:rPr lang="en-GB" altLang="en-US" smtClean="0"/>
              <a:t>The ARP table in the router is used to convert the IP address to the MAC address</a:t>
            </a:r>
          </a:p>
        </p:txBody>
      </p:sp>
      <p:sp>
        <p:nvSpPr>
          <p:cNvPr id="30724" name="Rectangle 4"/>
          <p:cNvSpPr>
            <a:spLocks noChangeArrowheads="1"/>
          </p:cNvSpPr>
          <p:nvPr/>
        </p:nvSpPr>
        <p:spPr bwMode="auto">
          <a:xfrm>
            <a:off x="1241425" y="4360863"/>
            <a:ext cx="16637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Router</a:t>
            </a:r>
          </a:p>
        </p:txBody>
      </p:sp>
      <p:sp>
        <p:nvSpPr>
          <p:cNvPr id="30725" name="Line 5"/>
          <p:cNvSpPr>
            <a:spLocks noChangeShapeType="1"/>
          </p:cNvSpPr>
          <p:nvPr/>
        </p:nvSpPr>
        <p:spPr bwMode="auto">
          <a:xfrm>
            <a:off x="6821488" y="3719513"/>
            <a:ext cx="0" cy="2403475"/>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726" name="Line 6"/>
          <p:cNvSpPr>
            <a:spLocks noChangeShapeType="1"/>
          </p:cNvSpPr>
          <p:nvPr/>
        </p:nvSpPr>
        <p:spPr bwMode="auto">
          <a:xfrm>
            <a:off x="5989638" y="4756150"/>
            <a:ext cx="83185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30727" name="Group 7"/>
          <p:cNvGrpSpPr>
            <a:grpSpLocks/>
          </p:cNvGrpSpPr>
          <p:nvPr/>
        </p:nvGrpSpPr>
        <p:grpSpPr bwMode="auto">
          <a:xfrm>
            <a:off x="2938463" y="4592638"/>
            <a:ext cx="1323975" cy="246062"/>
            <a:chOff x="2162" y="2395"/>
            <a:chExt cx="834" cy="155"/>
          </a:xfrm>
        </p:grpSpPr>
        <p:sp>
          <p:nvSpPr>
            <p:cNvPr id="30753" name="Line 8"/>
            <p:cNvSpPr>
              <a:spLocks noChangeShapeType="1"/>
            </p:cNvSpPr>
            <p:nvPr/>
          </p:nvSpPr>
          <p:spPr bwMode="auto">
            <a:xfrm flipV="1">
              <a:off x="2162" y="2402"/>
              <a:ext cx="537"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754" name="Line 9"/>
            <p:cNvSpPr>
              <a:spLocks noChangeShapeType="1"/>
            </p:cNvSpPr>
            <p:nvPr/>
          </p:nvSpPr>
          <p:spPr bwMode="auto">
            <a:xfrm flipH="1">
              <a:off x="2505" y="2395"/>
              <a:ext cx="194" cy="14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755" name="Line 10"/>
            <p:cNvSpPr>
              <a:spLocks noChangeShapeType="1"/>
            </p:cNvSpPr>
            <p:nvPr/>
          </p:nvSpPr>
          <p:spPr bwMode="auto">
            <a:xfrm flipV="1">
              <a:off x="2511" y="2543"/>
              <a:ext cx="485" cy="7"/>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30728" name="Rectangle 11"/>
          <p:cNvSpPr>
            <a:spLocks noChangeArrowheads="1"/>
          </p:cNvSpPr>
          <p:nvPr/>
        </p:nvSpPr>
        <p:spPr bwMode="auto">
          <a:xfrm>
            <a:off x="4302125" y="4430713"/>
            <a:ext cx="16637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Router</a:t>
            </a:r>
          </a:p>
        </p:txBody>
      </p:sp>
      <p:grpSp>
        <p:nvGrpSpPr>
          <p:cNvPr id="30729" name="Group 12"/>
          <p:cNvGrpSpPr>
            <a:grpSpLocks/>
          </p:cNvGrpSpPr>
          <p:nvPr/>
        </p:nvGrpSpPr>
        <p:grpSpPr bwMode="auto">
          <a:xfrm rot="-5387390">
            <a:off x="5872957" y="4755356"/>
            <a:ext cx="2659062" cy="288925"/>
            <a:chOff x="1266" y="3761"/>
            <a:chExt cx="1675" cy="182"/>
          </a:xfrm>
        </p:grpSpPr>
        <p:sp>
          <p:nvSpPr>
            <p:cNvPr id="30751" name="Rectangle 13"/>
            <p:cNvSpPr>
              <a:spLocks noChangeArrowheads="1"/>
            </p:cNvSpPr>
            <p:nvPr/>
          </p:nvSpPr>
          <p:spPr bwMode="auto">
            <a:xfrm>
              <a:off x="1266" y="3762"/>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L2 Frame</a:t>
              </a:r>
            </a:p>
          </p:txBody>
        </p:sp>
        <p:sp>
          <p:nvSpPr>
            <p:cNvPr id="30752" name="Rectangle 14"/>
            <p:cNvSpPr>
              <a:spLocks noChangeArrowheads="1"/>
            </p:cNvSpPr>
            <p:nvPr/>
          </p:nvSpPr>
          <p:spPr bwMode="auto">
            <a:xfrm>
              <a:off x="2106" y="3761"/>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L3 Packet</a:t>
              </a:r>
            </a:p>
          </p:txBody>
        </p:sp>
      </p:grpSp>
      <p:sp>
        <p:nvSpPr>
          <p:cNvPr id="30730" name="Rectangle 15"/>
          <p:cNvSpPr>
            <a:spLocks noChangeArrowheads="1"/>
          </p:cNvSpPr>
          <p:nvPr/>
        </p:nvSpPr>
        <p:spPr bwMode="auto">
          <a:xfrm>
            <a:off x="2962275" y="3689350"/>
            <a:ext cx="1325563" cy="287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L3 Packet</a:t>
            </a:r>
          </a:p>
        </p:txBody>
      </p:sp>
      <p:sp>
        <p:nvSpPr>
          <p:cNvPr id="30731" name="Line 16"/>
          <p:cNvSpPr>
            <a:spLocks noChangeShapeType="1"/>
          </p:cNvSpPr>
          <p:nvPr/>
        </p:nvSpPr>
        <p:spPr bwMode="auto">
          <a:xfrm>
            <a:off x="6203950" y="4889500"/>
            <a:ext cx="47307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0732" name="Line 17"/>
          <p:cNvSpPr>
            <a:spLocks noChangeShapeType="1"/>
          </p:cNvSpPr>
          <p:nvPr/>
        </p:nvSpPr>
        <p:spPr bwMode="auto">
          <a:xfrm>
            <a:off x="2959100" y="4149725"/>
            <a:ext cx="1366838"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0733" name="Text Box 18"/>
          <p:cNvSpPr txBox="1">
            <a:spLocks noChangeArrowheads="1"/>
          </p:cNvSpPr>
          <p:nvPr/>
        </p:nvSpPr>
        <p:spPr bwMode="auto">
          <a:xfrm>
            <a:off x="3076575" y="4921250"/>
            <a:ext cx="730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ISDN</a:t>
            </a:r>
          </a:p>
        </p:txBody>
      </p:sp>
      <p:sp>
        <p:nvSpPr>
          <p:cNvPr id="30734" name="Rectangle 19"/>
          <p:cNvSpPr>
            <a:spLocks noChangeArrowheads="1"/>
          </p:cNvSpPr>
          <p:nvPr/>
        </p:nvSpPr>
        <p:spPr bwMode="auto">
          <a:xfrm>
            <a:off x="2252663" y="3687763"/>
            <a:ext cx="708025" cy="287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PPP</a:t>
            </a:r>
          </a:p>
        </p:txBody>
      </p:sp>
      <p:graphicFrame>
        <p:nvGraphicFramePr>
          <p:cNvPr id="12327" name="Group 39"/>
          <p:cNvGraphicFramePr>
            <a:graphicFrameLocks noGrp="1"/>
          </p:cNvGraphicFramePr>
          <p:nvPr/>
        </p:nvGraphicFramePr>
        <p:xfrm>
          <a:off x="742950" y="5394325"/>
          <a:ext cx="4092575" cy="1135063"/>
        </p:xfrm>
        <a:graphic>
          <a:graphicData uri="http://schemas.openxmlformats.org/drawingml/2006/table">
            <a:tbl>
              <a:tblPr/>
              <a:tblGrid>
                <a:gridCol w="2047875">
                  <a:extLst>
                    <a:ext uri="{9D8B030D-6E8A-4147-A177-3AD203B41FA5}">
                      <a16:colId xmlns:a16="http://schemas.microsoft.com/office/drawing/2014/main" val="20000"/>
                    </a:ext>
                  </a:extLst>
                </a:gridCol>
                <a:gridCol w="2044700">
                  <a:extLst>
                    <a:ext uri="{9D8B030D-6E8A-4147-A177-3AD203B41FA5}">
                      <a16:colId xmlns:a16="http://schemas.microsoft.com/office/drawing/2014/main" val="20001"/>
                    </a:ext>
                  </a:extLst>
                </a:gridCol>
              </a:tblGrid>
              <a:tr h="384175">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600200" indent="-228600" algn="l">
                        <a:spcBef>
                          <a:spcPct val="20000"/>
                        </a:spcBef>
                        <a:buClr>
                          <a:schemeClr val="hlink"/>
                        </a:buClr>
                        <a:defRPr kumimoji="1" sz="1600">
                          <a:solidFill>
                            <a:schemeClr val="tx1"/>
                          </a:solidFill>
                          <a:latin typeface="Helvetica" panose="020B0604020202020204" pitchFamily="34" charset="0"/>
                        </a:defRPr>
                      </a:lvl4pPr>
                      <a:lvl5pPr marL="2057400" indent="-228600" algn="l">
                        <a:spcBef>
                          <a:spcPct val="20000"/>
                        </a:spcBef>
                        <a:defRPr kumimoji="1" sz="1600">
                          <a:solidFill>
                            <a:schemeClr val="tx1"/>
                          </a:solidFill>
                          <a:latin typeface="Helvetica" panose="020B0604020202020204" pitchFamily="34" charset="0"/>
                        </a:defRPr>
                      </a:lvl5pPr>
                      <a:lvl6pPr marL="2514600" indent="-228600" eaLnBrk="0" fontAlgn="base" hangingPunct="0">
                        <a:spcBef>
                          <a:spcPct val="20000"/>
                        </a:spcBef>
                        <a:spcAft>
                          <a:spcPct val="0"/>
                        </a:spcAft>
                        <a:defRPr kumimoji="1" sz="1600">
                          <a:solidFill>
                            <a:schemeClr val="tx1"/>
                          </a:solidFill>
                          <a:latin typeface="Helvetica" panose="020B0604020202020204" pitchFamily="34" charset="0"/>
                        </a:defRPr>
                      </a:lvl6pPr>
                      <a:lvl7pPr marL="2971800" indent="-228600" eaLnBrk="0" fontAlgn="base" hangingPunct="0">
                        <a:spcBef>
                          <a:spcPct val="20000"/>
                        </a:spcBef>
                        <a:spcAft>
                          <a:spcPct val="0"/>
                        </a:spcAft>
                        <a:defRPr kumimoji="1" sz="1600">
                          <a:solidFill>
                            <a:schemeClr val="tx1"/>
                          </a:solidFill>
                          <a:latin typeface="Helvetica" panose="020B0604020202020204" pitchFamily="34" charset="0"/>
                        </a:defRPr>
                      </a:lvl7pPr>
                      <a:lvl8pPr marL="3429000" indent="-228600" eaLnBrk="0" fontAlgn="base" hangingPunct="0">
                        <a:spcBef>
                          <a:spcPct val="20000"/>
                        </a:spcBef>
                        <a:spcAft>
                          <a:spcPct val="0"/>
                        </a:spcAft>
                        <a:defRPr kumimoji="1" sz="1600">
                          <a:solidFill>
                            <a:schemeClr val="tx1"/>
                          </a:solidFill>
                          <a:latin typeface="Helvetica" panose="020B0604020202020204" pitchFamily="34" charset="0"/>
                        </a:defRPr>
                      </a:lvl8pPr>
                      <a:lvl9pPr marL="3886200" indent="-228600"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None/>
                        <a:tabLst/>
                      </a:pPr>
                      <a:r>
                        <a:rPr kumimoji="1" lang="en-GB" altLang="en-US" sz="1800" b="0" i="0" u="none" strike="noStrike" cap="none" normalizeH="0" baseline="0" smtClean="0">
                          <a:ln>
                            <a:noFill/>
                          </a:ln>
                          <a:solidFill>
                            <a:schemeClr val="tx1"/>
                          </a:solidFill>
                          <a:effectLst/>
                          <a:latin typeface="Helvetica" panose="020B0604020202020204" pitchFamily="34" charset="0"/>
                        </a:rPr>
                        <a:t>Physical Address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600200" indent="-228600" algn="l">
                        <a:spcBef>
                          <a:spcPct val="20000"/>
                        </a:spcBef>
                        <a:buClr>
                          <a:schemeClr val="hlink"/>
                        </a:buClr>
                        <a:defRPr kumimoji="1" sz="1600">
                          <a:solidFill>
                            <a:schemeClr val="tx1"/>
                          </a:solidFill>
                          <a:latin typeface="Helvetica" panose="020B0604020202020204" pitchFamily="34" charset="0"/>
                        </a:defRPr>
                      </a:lvl4pPr>
                      <a:lvl5pPr marL="2057400" indent="-228600" algn="l">
                        <a:spcBef>
                          <a:spcPct val="20000"/>
                        </a:spcBef>
                        <a:defRPr kumimoji="1" sz="1600">
                          <a:solidFill>
                            <a:schemeClr val="tx1"/>
                          </a:solidFill>
                          <a:latin typeface="Helvetica" panose="020B0604020202020204" pitchFamily="34" charset="0"/>
                        </a:defRPr>
                      </a:lvl5pPr>
                      <a:lvl6pPr marL="2514600" indent="-228600" eaLnBrk="0" fontAlgn="base" hangingPunct="0">
                        <a:spcBef>
                          <a:spcPct val="20000"/>
                        </a:spcBef>
                        <a:spcAft>
                          <a:spcPct val="0"/>
                        </a:spcAft>
                        <a:defRPr kumimoji="1" sz="1600">
                          <a:solidFill>
                            <a:schemeClr val="tx1"/>
                          </a:solidFill>
                          <a:latin typeface="Helvetica" panose="020B0604020202020204" pitchFamily="34" charset="0"/>
                        </a:defRPr>
                      </a:lvl6pPr>
                      <a:lvl7pPr marL="2971800" indent="-228600" eaLnBrk="0" fontAlgn="base" hangingPunct="0">
                        <a:spcBef>
                          <a:spcPct val="20000"/>
                        </a:spcBef>
                        <a:spcAft>
                          <a:spcPct val="0"/>
                        </a:spcAft>
                        <a:defRPr kumimoji="1" sz="1600">
                          <a:solidFill>
                            <a:schemeClr val="tx1"/>
                          </a:solidFill>
                          <a:latin typeface="Helvetica" panose="020B0604020202020204" pitchFamily="34" charset="0"/>
                        </a:defRPr>
                      </a:lvl7pPr>
                      <a:lvl8pPr marL="3429000" indent="-228600" eaLnBrk="0" fontAlgn="base" hangingPunct="0">
                        <a:spcBef>
                          <a:spcPct val="20000"/>
                        </a:spcBef>
                        <a:spcAft>
                          <a:spcPct val="0"/>
                        </a:spcAft>
                        <a:defRPr kumimoji="1" sz="1600">
                          <a:solidFill>
                            <a:schemeClr val="tx1"/>
                          </a:solidFill>
                          <a:latin typeface="Helvetica" panose="020B0604020202020204" pitchFamily="34" charset="0"/>
                        </a:defRPr>
                      </a:lvl8pPr>
                      <a:lvl9pPr marL="3886200" indent="-228600"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None/>
                        <a:tabLst/>
                      </a:pPr>
                      <a:r>
                        <a:rPr kumimoji="1" lang="en-GB" altLang="en-US" sz="1800" b="0" i="0" u="none" strike="noStrike" cap="none" normalizeH="0" baseline="0" smtClean="0">
                          <a:ln>
                            <a:noFill/>
                          </a:ln>
                          <a:solidFill>
                            <a:schemeClr val="tx1"/>
                          </a:solidFill>
                          <a:effectLst/>
                          <a:latin typeface="Helvetica" panose="020B0604020202020204" pitchFamily="34" charset="0"/>
                        </a:rPr>
                        <a:t>Logical Address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76238">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600200" indent="-228600" algn="l">
                        <a:spcBef>
                          <a:spcPct val="20000"/>
                        </a:spcBef>
                        <a:buClr>
                          <a:schemeClr val="hlink"/>
                        </a:buClr>
                        <a:defRPr kumimoji="1" sz="1600">
                          <a:solidFill>
                            <a:schemeClr val="tx1"/>
                          </a:solidFill>
                          <a:latin typeface="Helvetica" panose="020B0604020202020204" pitchFamily="34" charset="0"/>
                        </a:defRPr>
                      </a:lvl4pPr>
                      <a:lvl5pPr marL="2057400" indent="-228600" algn="l">
                        <a:spcBef>
                          <a:spcPct val="20000"/>
                        </a:spcBef>
                        <a:defRPr kumimoji="1" sz="1600">
                          <a:solidFill>
                            <a:schemeClr val="tx1"/>
                          </a:solidFill>
                          <a:latin typeface="Helvetica" panose="020B0604020202020204" pitchFamily="34" charset="0"/>
                        </a:defRPr>
                      </a:lvl5pPr>
                      <a:lvl6pPr marL="2514600" indent="-228600" eaLnBrk="0" fontAlgn="base" hangingPunct="0">
                        <a:spcBef>
                          <a:spcPct val="20000"/>
                        </a:spcBef>
                        <a:spcAft>
                          <a:spcPct val="0"/>
                        </a:spcAft>
                        <a:defRPr kumimoji="1" sz="1600">
                          <a:solidFill>
                            <a:schemeClr val="tx1"/>
                          </a:solidFill>
                          <a:latin typeface="Helvetica" panose="020B0604020202020204" pitchFamily="34" charset="0"/>
                        </a:defRPr>
                      </a:lvl6pPr>
                      <a:lvl7pPr marL="2971800" indent="-228600" eaLnBrk="0" fontAlgn="base" hangingPunct="0">
                        <a:spcBef>
                          <a:spcPct val="20000"/>
                        </a:spcBef>
                        <a:spcAft>
                          <a:spcPct val="0"/>
                        </a:spcAft>
                        <a:defRPr kumimoji="1" sz="1600">
                          <a:solidFill>
                            <a:schemeClr val="tx1"/>
                          </a:solidFill>
                          <a:latin typeface="Helvetica" panose="020B0604020202020204" pitchFamily="34" charset="0"/>
                        </a:defRPr>
                      </a:lvl7pPr>
                      <a:lvl8pPr marL="3429000" indent="-228600" eaLnBrk="0" fontAlgn="base" hangingPunct="0">
                        <a:spcBef>
                          <a:spcPct val="20000"/>
                        </a:spcBef>
                        <a:spcAft>
                          <a:spcPct val="0"/>
                        </a:spcAft>
                        <a:defRPr kumimoji="1" sz="1600">
                          <a:solidFill>
                            <a:schemeClr val="tx1"/>
                          </a:solidFill>
                          <a:latin typeface="Helvetica" panose="020B0604020202020204" pitchFamily="34" charset="0"/>
                        </a:defRPr>
                      </a:lvl8pPr>
                      <a:lvl9pPr marL="3886200" indent="-228600"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None/>
                        <a:tabLst/>
                      </a:pPr>
                      <a:r>
                        <a:rPr kumimoji="1" lang="en-GB" altLang="en-US" sz="1800" b="0" i="0" u="none" strike="noStrike" cap="none" normalizeH="0" baseline="0" smtClean="0">
                          <a:ln>
                            <a:noFill/>
                          </a:ln>
                          <a:solidFill>
                            <a:schemeClr val="tx1"/>
                          </a:solidFill>
                          <a:effectLst/>
                          <a:latin typeface="Helvetica" panose="020B0604020202020204" pitchFamily="34" charset="0"/>
                        </a:rPr>
                        <a:t>15:70:56:14:06:05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600200" indent="-228600" algn="l">
                        <a:spcBef>
                          <a:spcPct val="20000"/>
                        </a:spcBef>
                        <a:buClr>
                          <a:schemeClr val="hlink"/>
                        </a:buClr>
                        <a:defRPr kumimoji="1" sz="1600">
                          <a:solidFill>
                            <a:schemeClr val="tx1"/>
                          </a:solidFill>
                          <a:latin typeface="Helvetica" panose="020B0604020202020204" pitchFamily="34" charset="0"/>
                        </a:defRPr>
                      </a:lvl4pPr>
                      <a:lvl5pPr marL="2057400" indent="-228600" algn="l">
                        <a:spcBef>
                          <a:spcPct val="20000"/>
                        </a:spcBef>
                        <a:defRPr kumimoji="1" sz="1600">
                          <a:solidFill>
                            <a:schemeClr val="tx1"/>
                          </a:solidFill>
                          <a:latin typeface="Helvetica" panose="020B0604020202020204" pitchFamily="34" charset="0"/>
                        </a:defRPr>
                      </a:lvl5pPr>
                      <a:lvl6pPr marL="2514600" indent="-228600" eaLnBrk="0" fontAlgn="base" hangingPunct="0">
                        <a:spcBef>
                          <a:spcPct val="20000"/>
                        </a:spcBef>
                        <a:spcAft>
                          <a:spcPct val="0"/>
                        </a:spcAft>
                        <a:defRPr kumimoji="1" sz="1600">
                          <a:solidFill>
                            <a:schemeClr val="tx1"/>
                          </a:solidFill>
                          <a:latin typeface="Helvetica" panose="020B0604020202020204" pitchFamily="34" charset="0"/>
                        </a:defRPr>
                      </a:lvl6pPr>
                      <a:lvl7pPr marL="2971800" indent="-228600" eaLnBrk="0" fontAlgn="base" hangingPunct="0">
                        <a:spcBef>
                          <a:spcPct val="20000"/>
                        </a:spcBef>
                        <a:spcAft>
                          <a:spcPct val="0"/>
                        </a:spcAft>
                        <a:defRPr kumimoji="1" sz="1600">
                          <a:solidFill>
                            <a:schemeClr val="tx1"/>
                          </a:solidFill>
                          <a:latin typeface="Helvetica" panose="020B0604020202020204" pitchFamily="34" charset="0"/>
                        </a:defRPr>
                      </a:lvl7pPr>
                      <a:lvl8pPr marL="3429000" indent="-228600" eaLnBrk="0" fontAlgn="base" hangingPunct="0">
                        <a:spcBef>
                          <a:spcPct val="20000"/>
                        </a:spcBef>
                        <a:spcAft>
                          <a:spcPct val="0"/>
                        </a:spcAft>
                        <a:defRPr kumimoji="1" sz="1600">
                          <a:solidFill>
                            <a:schemeClr val="tx1"/>
                          </a:solidFill>
                          <a:latin typeface="Helvetica" panose="020B0604020202020204" pitchFamily="34" charset="0"/>
                        </a:defRPr>
                      </a:lvl8pPr>
                      <a:lvl9pPr marL="3886200" indent="-228600"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None/>
                        <a:tabLst/>
                      </a:pPr>
                      <a:r>
                        <a:rPr kumimoji="1" lang="en-GB" altLang="en-US" sz="1800" b="0" i="0" u="none" strike="noStrike" cap="none" normalizeH="0" baseline="0" smtClean="0">
                          <a:ln>
                            <a:noFill/>
                          </a:ln>
                          <a:solidFill>
                            <a:schemeClr val="tx1"/>
                          </a:solidFill>
                          <a:effectLst/>
                          <a:latin typeface="Helvetica" panose="020B0604020202020204" pitchFamily="34" charset="0"/>
                        </a:rPr>
                        <a:t>197.3.22.1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74650">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600200" indent="-228600" algn="l">
                        <a:spcBef>
                          <a:spcPct val="20000"/>
                        </a:spcBef>
                        <a:buClr>
                          <a:schemeClr val="hlink"/>
                        </a:buClr>
                        <a:defRPr kumimoji="1" sz="1600">
                          <a:solidFill>
                            <a:schemeClr val="tx1"/>
                          </a:solidFill>
                          <a:latin typeface="Helvetica" panose="020B0604020202020204" pitchFamily="34" charset="0"/>
                        </a:defRPr>
                      </a:lvl4pPr>
                      <a:lvl5pPr marL="2057400" indent="-228600" algn="l">
                        <a:spcBef>
                          <a:spcPct val="20000"/>
                        </a:spcBef>
                        <a:defRPr kumimoji="1" sz="1600">
                          <a:solidFill>
                            <a:schemeClr val="tx1"/>
                          </a:solidFill>
                          <a:latin typeface="Helvetica" panose="020B0604020202020204" pitchFamily="34" charset="0"/>
                        </a:defRPr>
                      </a:lvl5pPr>
                      <a:lvl6pPr marL="2514600" indent="-228600" eaLnBrk="0" fontAlgn="base" hangingPunct="0">
                        <a:spcBef>
                          <a:spcPct val="20000"/>
                        </a:spcBef>
                        <a:spcAft>
                          <a:spcPct val="0"/>
                        </a:spcAft>
                        <a:defRPr kumimoji="1" sz="1600">
                          <a:solidFill>
                            <a:schemeClr val="tx1"/>
                          </a:solidFill>
                          <a:latin typeface="Helvetica" panose="020B0604020202020204" pitchFamily="34" charset="0"/>
                        </a:defRPr>
                      </a:lvl6pPr>
                      <a:lvl7pPr marL="2971800" indent="-228600" eaLnBrk="0" fontAlgn="base" hangingPunct="0">
                        <a:spcBef>
                          <a:spcPct val="20000"/>
                        </a:spcBef>
                        <a:spcAft>
                          <a:spcPct val="0"/>
                        </a:spcAft>
                        <a:defRPr kumimoji="1" sz="1600">
                          <a:solidFill>
                            <a:schemeClr val="tx1"/>
                          </a:solidFill>
                          <a:latin typeface="Helvetica" panose="020B0604020202020204" pitchFamily="34" charset="0"/>
                        </a:defRPr>
                      </a:lvl7pPr>
                      <a:lvl8pPr marL="3429000" indent="-228600" eaLnBrk="0" fontAlgn="base" hangingPunct="0">
                        <a:spcBef>
                          <a:spcPct val="20000"/>
                        </a:spcBef>
                        <a:spcAft>
                          <a:spcPct val="0"/>
                        </a:spcAft>
                        <a:defRPr kumimoji="1" sz="1600">
                          <a:solidFill>
                            <a:schemeClr val="tx1"/>
                          </a:solidFill>
                          <a:latin typeface="Helvetica" panose="020B0604020202020204" pitchFamily="34" charset="0"/>
                        </a:defRPr>
                      </a:lvl8pPr>
                      <a:lvl9pPr marL="3886200" indent="-228600"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None/>
                        <a:tabLst/>
                      </a:pPr>
                      <a:r>
                        <a:rPr kumimoji="1" lang="en-GB" altLang="en-US" sz="1800" b="0" i="0" u="none" strike="noStrike" cap="none" normalizeH="0" baseline="0" smtClean="0">
                          <a:ln>
                            <a:noFill/>
                          </a:ln>
                          <a:solidFill>
                            <a:schemeClr val="tx1"/>
                          </a:solidFill>
                          <a:effectLst/>
                          <a:latin typeface="Helvetica" panose="020B0604020202020204" pitchFamily="34" charset="0"/>
                        </a:rPr>
                        <a:t>53:47:85:45:03:81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600200" indent="-228600" algn="l">
                        <a:spcBef>
                          <a:spcPct val="20000"/>
                        </a:spcBef>
                        <a:buClr>
                          <a:schemeClr val="hlink"/>
                        </a:buClr>
                        <a:defRPr kumimoji="1" sz="1600">
                          <a:solidFill>
                            <a:schemeClr val="tx1"/>
                          </a:solidFill>
                          <a:latin typeface="Helvetica" panose="020B0604020202020204" pitchFamily="34" charset="0"/>
                        </a:defRPr>
                      </a:lvl4pPr>
                      <a:lvl5pPr marL="2057400" indent="-228600" algn="l">
                        <a:spcBef>
                          <a:spcPct val="20000"/>
                        </a:spcBef>
                        <a:defRPr kumimoji="1" sz="1600">
                          <a:solidFill>
                            <a:schemeClr val="tx1"/>
                          </a:solidFill>
                          <a:latin typeface="Helvetica" panose="020B0604020202020204" pitchFamily="34" charset="0"/>
                        </a:defRPr>
                      </a:lvl5pPr>
                      <a:lvl6pPr marL="2514600" indent="-228600" eaLnBrk="0" fontAlgn="base" hangingPunct="0">
                        <a:spcBef>
                          <a:spcPct val="20000"/>
                        </a:spcBef>
                        <a:spcAft>
                          <a:spcPct val="0"/>
                        </a:spcAft>
                        <a:defRPr kumimoji="1" sz="1600">
                          <a:solidFill>
                            <a:schemeClr val="tx1"/>
                          </a:solidFill>
                          <a:latin typeface="Helvetica" panose="020B0604020202020204" pitchFamily="34" charset="0"/>
                        </a:defRPr>
                      </a:lvl6pPr>
                      <a:lvl7pPr marL="2971800" indent="-228600" eaLnBrk="0" fontAlgn="base" hangingPunct="0">
                        <a:spcBef>
                          <a:spcPct val="20000"/>
                        </a:spcBef>
                        <a:spcAft>
                          <a:spcPct val="0"/>
                        </a:spcAft>
                        <a:defRPr kumimoji="1" sz="1600">
                          <a:solidFill>
                            <a:schemeClr val="tx1"/>
                          </a:solidFill>
                          <a:latin typeface="Helvetica" panose="020B0604020202020204" pitchFamily="34" charset="0"/>
                        </a:defRPr>
                      </a:lvl7pPr>
                      <a:lvl8pPr marL="3429000" indent="-228600" eaLnBrk="0" fontAlgn="base" hangingPunct="0">
                        <a:spcBef>
                          <a:spcPct val="20000"/>
                        </a:spcBef>
                        <a:spcAft>
                          <a:spcPct val="0"/>
                        </a:spcAft>
                        <a:defRPr kumimoji="1" sz="1600">
                          <a:solidFill>
                            <a:schemeClr val="tx1"/>
                          </a:solidFill>
                          <a:latin typeface="Helvetica" panose="020B0604020202020204" pitchFamily="34" charset="0"/>
                        </a:defRPr>
                      </a:lvl8pPr>
                      <a:lvl9pPr marL="3886200" indent="-228600"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None/>
                        <a:tabLst/>
                      </a:pPr>
                      <a:r>
                        <a:rPr kumimoji="1" lang="en-GB" altLang="en-US" sz="1800" b="0" i="0" u="none" strike="noStrike" cap="none" normalizeH="0" baseline="0" smtClean="0">
                          <a:ln>
                            <a:noFill/>
                          </a:ln>
                          <a:solidFill>
                            <a:schemeClr val="tx1"/>
                          </a:solidFill>
                          <a:effectLst/>
                          <a:latin typeface="Helvetica" panose="020B0604020202020204" pitchFamily="34" charset="0"/>
                        </a:rPr>
                        <a:t>197.3.22.4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30749" name="Line 35"/>
          <p:cNvSpPr>
            <a:spLocks noChangeShapeType="1"/>
          </p:cNvSpPr>
          <p:nvPr/>
        </p:nvSpPr>
        <p:spPr bwMode="auto">
          <a:xfrm>
            <a:off x="4305300" y="5065713"/>
            <a:ext cx="554038" cy="31750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750" name="Line 36"/>
          <p:cNvSpPr>
            <a:spLocks noChangeShapeType="1"/>
          </p:cNvSpPr>
          <p:nvPr/>
        </p:nvSpPr>
        <p:spPr bwMode="auto">
          <a:xfrm flipH="1">
            <a:off x="4826000" y="5053013"/>
            <a:ext cx="1141413" cy="1479550"/>
          </a:xfrm>
          <a:prstGeom prst="line">
            <a:avLst/>
          </a:prstGeom>
          <a:noFill/>
          <a:ln w="38100">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t>ARP</a:t>
            </a:r>
          </a:p>
        </p:txBody>
      </p:sp>
      <p:sp>
        <p:nvSpPr>
          <p:cNvPr id="32771" name="Rectangle 3"/>
          <p:cNvSpPr>
            <a:spLocks noGrp="1" noChangeArrowheads="1"/>
          </p:cNvSpPr>
          <p:nvPr>
            <p:ph idx="1"/>
          </p:nvPr>
        </p:nvSpPr>
        <p:spPr>
          <a:xfrm>
            <a:off x="1047750" y="850900"/>
            <a:ext cx="7029450" cy="4987925"/>
          </a:xfrm>
        </p:spPr>
        <p:txBody>
          <a:bodyPr/>
          <a:lstStyle/>
          <a:p>
            <a:pPr eaLnBrk="1" hangingPunct="1"/>
            <a:r>
              <a:rPr lang="en-GB" altLang="en-US" smtClean="0"/>
              <a:t>As packet traverse the network, framing information is added/removed at each network boundary</a:t>
            </a:r>
          </a:p>
        </p:txBody>
      </p:sp>
      <p:sp>
        <p:nvSpPr>
          <p:cNvPr id="32772" name="Rectangle 4"/>
          <p:cNvSpPr>
            <a:spLocks noChangeArrowheads="1"/>
          </p:cNvSpPr>
          <p:nvPr/>
        </p:nvSpPr>
        <p:spPr bwMode="auto">
          <a:xfrm>
            <a:off x="2382838" y="2522538"/>
            <a:ext cx="16637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Router</a:t>
            </a:r>
          </a:p>
        </p:txBody>
      </p:sp>
      <p:sp>
        <p:nvSpPr>
          <p:cNvPr id="32773" name="Line 5"/>
          <p:cNvSpPr>
            <a:spLocks noChangeShapeType="1"/>
          </p:cNvSpPr>
          <p:nvPr/>
        </p:nvSpPr>
        <p:spPr bwMode="auto">
          <a:xfrm>
            <a:off x="1562100" y="1922463"/>
            <a:ext cx="0" cy="2403475"/>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774" name="Line 6"/>
          <p:cNvSpPr>
            <a:spLocks noChangeShapeType="1"/>
          </p:cNvSpPr>
          <p:nvPr/>
        </p:nvSpPr>
        <p:spPr bwMode="auto">
          <a:xfrm>
            <a:off x="1552575" y="2887663"/>
            <a:ext cx="83185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32775" name="Group 7"/>
          <p:cNvGrpSpPr>
            <a:grpSpLocks/>
          </p:cNvGrpSpPr>
          <p:nvPr/>
        </p:nvGrpSpPr>
        <p:grpSpPr bwMode="auto">
          <a:xfrm>
            <a:off x="4079875" y="2754313"/>
            <a:ext cx="1323975" cy="246062"/>
            <a:chOff x="2162" y="2395"/>
            <a:chExt cx="834" cy="155"/>
          </a:xfrm>
        </p:grpSpPr>
        <p:sp>
          <p:nvSpPr>
            <p:cNvPr id="32811" name="Line 8"/>
            <p:cNvSpPr>
              <a:spLocks noChangeShapeType="1"/>
            </p:cNvSpPr>
            <p:nvPr/>
          </p:nvSpPr>
          <p:spPr bwMode="auto">
            <a:xfrm flipV="1">
              <a:off x="2162" y="2402"/>
              <a:ext cx="537"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812" name="Line 9"/>
            <p:cNvSpPr>
              <a:spLocks noChangeShapeType="1"/>
            </p:cNvSpPr>
            <p:nvPr/>
          </p:nvSpPr>
          <p:spPr bwMode="auto">
            <a:xfrm flipH="1">
              <a:off x="2505" y="2395"/>
              <a:ext cx="194" cy="14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813" name="Line 10"/>
            <p:cNvSpPr>
              <a:spLocks noChangeShapeType="1"/>
            </p:cNvSpPr>
            <p:nvPr/>
          </p:nvSpPr>
          <p:spPr bwMode="auto">
            <a:xfrm flipV="1">
              <a:off x="2511" y="2543"/>
              <a:ext cx="485" cy="7"/>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32776" name="Rectangle 11"/>
          <p:cNvSpPr>
            <a:spLocks noChangeArrowheads="1"/>
          </p:cNvSpPr>
          <p:nvPr/>
        </p:nvSpPr>
        <p:spPr bwMode="auto">
          <a:xfrm>
            <a:off x="5443538" y="2592388"/>
            <a:ext cx="16637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Router</a:t>
            </a:r>
          </a:p>
        </p:txBody>
      </p:sp>
      <p:grpSp>
        <p:nvGrpSpPr>
          <p:cNvPr id="32777" name="Group 12"/>
          <p:cNvGrpSpPr>
            <a:grpSpLocks/>
          </p:cNvGrpSpPr>
          <p:nvPr/>
        </p:nvGrpSpPr>
        <p:grpSpPr bwMode="auto">
          <a:xfrm rot="-5387390">
            <a:off x="-23018" y="2929731"/>
            <a:ext cx="2659062" cy="288925"/>
            <a:chOff x="1266" y="3761"/>
            <a:chExt cx="1675" cy="182"/>
          </a:xfrm>
        </p:grpSpPr>
        <p:sp>
          <p:nvSpPr>
            <p:cNvPr id="32809" name="Rectangle 13"/>
            <p:cNvSpPr>
              <a:spLocks noChangeArrowheads="1"/>
            </p:cNvSpPr>
            <p:nvPr/>
          </p:nvSpPr>
          <p:spPr bwMode="auto">
            <a:xfrm>
              <a:off x="1266" y="3762"/>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L2 Frame</a:t>
              </a:r>
            </a:p>
          </p:txBody>
        </p:sp>
        <p:sp>
          <p:nvSpPr>
            <p:cNvPr id="32810" name="Rectangle 14"/>
            <p:cNvSpPr>
              <a:spLocks noChangeArrowheads="1"/>
            </p:cNvSpPr>
            <p:nvPr/>
          </p:nvSpPr>
          <p:spPr bwMode="auto">
            <a:xfrm>
              <a:off x="2106" y="3761"/>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L3 Packet</a:t>
              </a:r>
            </a:p>
          </p:txBody>
        </p:sp>
      </p:grpSp>
      <p:sp>
        <p:nvSpPr>
          <p:cNvPr id="32778" name="Text Box 18"/>
          <p:cNvSpPr txBox="1">
            <a:spLocks noChangeArrowheads="1"/>
          </p:cNvSpPr>
          <p:nvPr/>
        </p:nvSpPr>
        <p:spPr bwMode="auto">
          <a:xfrm>
            <a:off x="4330700" y="2384425"/>
            <a:ext cx="730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ISDN</a:t>
            </a:r>
          </a:p>
        </p:txBody>
      </p:sp>
      <p:grpSp>
        <p:nvGrpSpPr>
          <p:cNvPr id="32779" name="Group 31"/>
          <p:cNvGrpSpPr>
            <a:grpSpLocks/>
          </p:cNvGrpSpPr>
          <p:nvPr/>
        </p:nvGrpSpPr>
        <p:grpSpPr bwMode="auto">
          <a:xfrm>
            <a:off x="3394075" y="1849438"/>
            <a:ext cx="2035175" cy="288925"/>
            <a:chOff x="2138" y="1165"/>
            <a:chExt cx="1282" cy="182"/>
          </a:xfrm>
        </p:grpSpPr>
        <p:sp>
          <p:nvSpPr>
            <p:cNvPr id="32807" name="Rectangle 15"/>
            <p:cNvSpPr>
              <a:spLocks noChangeArrowheads="1"/>
            </p:cNvSpPr>
            <p:nvPr/>
          </p:nvSpPr>
          <p:spPr bwMode="auto">
            <a:xfrm>
              <a:off x="2585" y="1166"/>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L3 Packet</a:t>
              </a:r>
            </a:p>
          </p:txBody>
        </p:sp>
        <p:sp>
          <p:nvSpPr>
            <p:cNvPr id="32808" name="Rectangle 19"/>
            <p:cNvSpPr>
              <a:spLocks noChangeArrowheads="1"/>
            </p:cNvSpPr>
            <p:nvPr/>
          </p:nvSpPr>
          <p:spPr bwMode="auto">
            <a:xfrm>
              <a:off x="2138" y="1165"/>
              <a:ext cx="446"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PPP</a:t>
              </a:r>
            </a:p>
          </p:txBody>
        </p:sp>
      </p:grpSp>
      <p:sp>
        <p:nvSpPr>
          <p:cNvPr id="32780" name="Rectangle 20"/>
          <p:cNvSpPr>
            <a:spLocks noChangeArrowheads="1"/>
          </p:cNvSpPr>
          <p:nvPr/>
        </p:nvSpPr>
        <p:spPr bwMode="auto">
          <a:xfrm>
            <a:off x="1546225" y="4905375"/>
            <a:ext cx="16637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Router</a:t>
            </a:r>
          </a:p>
        </p:txBody>
      </p:sp>
      <p:grpSp>
        <p:nvGrpSpPr>
          <p:cNvPr id="32781" name="Group 21"/>
          <p:cNvGrpSpPr>
            <a:grpSpLocks/>
          </p:cNvGrpSpPr>
          <p:nvPr/>
        </p:nvGrpSpPr>
        <p:grpSpPr bwMode="auto">
          <a:xfrm rot="10193676">
            <a:off x="3216275" y="4992688"/>
            <a:ext cx="2281238" cy="246062"/>
            <a:chOff x="2162" y="2395"/>
            <a:chExt cx="834" cy="155"/>
          </a:xfrm>
        </p:grpSpPr>
        <p:sp>
          <p:nvSpPr>
            <p:cNvPr id="32804" name="Line 22"/>
            <p:cNvSpPr>
              <a:spLocks noChangeShapeType="1"/>
            </p:cNvSpPr>
            <p:nvPr/>
          </p:nvSpPr>
          <p:spPr bwMode="auto">
            <a:xfrm flipV="1">
              <a:off x="2162" y="2402"/>
              <a:ext cx="537"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805" name="Line 23"/>
            <p:cNvSpPr>
              <a:spLocks noChangeShapeType="1"/>
            </p:cNvSpPr>
            <p:nvPr/>
          </p:nvSpPr>
          <p:spPr bwMode="auto">
            <a:xfrm flipH="1">
              <a:off x="2505" y="2395"/>
              <a:ext cx="194" cy="14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806" name="Line 24"/>
            <p:cNvSpPr>
              <a:spLocks noChangeShapeType="1"/>
            </p:cNvSpPr>
            <p:nvPr/>
          </p:nvSpPr>
          <p:spPr bwMode="auto">
            <a:xfrm flipV="1">
              <a:off x="2511" y="2543"/>
              <a:ext cx="485" cy="7"/>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32782" name="Line 25"/>
          <p:cNvSpPr>
            <a:spLocks noChangeShapeType="1"/>
          </p:cNvSpPr>
          <p:nvPr/>
        </p:nvSpPr>
        <p:spPr bwMode="auto">
          <a:xfrm rot="-5400000">
            <a:off x="2592388" y="5148262"/>
            <a:ext cx="0" cy="2403475"/>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783" name="Line 26"/>
          <p:cNvSpPr>
            <a:spLocks noChangeShapeType="1"/>
          </p:cNvSpPr>
          <p:nvPr/>
        </p:nvSpPr>
        <p:spPr bwMode="auto">
          <a:xfrm rot="-5400000">
            <a:off x="1939925" y="5943600"/>
            <a:ext cx="83185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32784" name="Group 28"/>
          <p:cNvGrpSpPr>
            <a:grpSpLocks/>
          </p:cNvGrpSpPr>
          <p:nvPr/>
        </p:nvGrpSpPr>
        <p:grpSpPr bwMode="auto">
          <a:xfrm rot="12610">
            <a:off x="1300163" y="6443663"/>
            <a:ext cx="2659062" cy="288925"/>
            <a:chOff x="1266" y="3761"/>
            <a:chExt cx="1675" cy="182"/>
          </a:xfrm>
        </p:grpSpPr>
        <p:sp>
          <p:nvSpPr>
            <p:cNvPr id="32802" name="Rectangle 29"/>
            <p:cNvSpPr>
              <a:spLocks noChangeArrowheads="1"/>
            </p:cNvSpPr>
            <p:nvPr/>
          </p:nvSpPr>
          <p:spPr bwMode="auto">
            <a:xfrm>
              <a:off x="1266" y="3762"/>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L2 Frame</a:t>
              </a:r>
            </a:p>
          </p:txBody>
        </p:sp>
        <p:sp>
          <p:nvSpPr>
            <p:cNvPr id="32803" name="Rectangle 30"/>
            <p:cNvSpPr>
              <a:spLocks noChangeArrowheads="1"/>
            </p:cNvSpPr>
            <p:nvPr/>
          </p:nvSpPr>
          <p:spPr bwMode="auto">
            <a:xfrm>
              <a:off x="2106" y="3761"/>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L3 Packet</a:t>
              </a:r>
            </a:p>
          </p:txBody>
        </p:sp>
      </p:grpSp>
      <p:grpSp>
        <p:nvGrpSpPr>
          <p:cNvPr id="32785" name="Group 32"/>
          <p:cNvGrpSpPr>
            <a:grpSpLocks/>
          </p:cNvGrpSpPr>
          <p:nvPr/>
        </p:nvGrpSpPr>
        <p:grpSpPr bwMode="auto">
          <a:xfrm>
            <a:off x="3362325" y="5421313"/>
            <a:ext cx="2035175" cy="288925"/>
            <a:chOff x="2138" y="1165"/>
            <a:chExt cx="1282" cy="182"/>
          </a:xfrm>
        </p:grpSpPr>
        <p:sp>
          <p:nvSpPr>
            <p:cNvPr id="32800" name="Rectangle 33"/>
            <p:cNvSpPr>
              <a:spLocks noChangeArrowheads="1"/>
            </p:cNvSpPr>
            <p:nvPr/>
          </p:nvSpPr>
          <p:spPr bwMode="auto">
            <a:xfrm>
              <a:off x="2585" y="1166"/>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L3 Packet</a:t>
              </a:r>
            </a:p>
          </p:txBody>
        </p:sp>
        <p:sp>
          <p:nvSpPr>
            <p:cNvPr id="32801" name="Rectangle 34"/>
            <p:cNvSpPr>
              <a:spLocks noChangeArrowheads="1"/>
            </p:cNvSpPr>
            <p:nvPr/>
          </p:nvSpPr>
          <p:spPr bwMode="auto">
            <a:xfrm>
              <a:off x="2138" y="1165"/>
              <a:ext cx="446"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PPP</a:t>
              </a:r>
            </a:p>
          </p:txBody>
        </p:sp>
      </p:grpSp>
      <p:sp>
        <p:nvSpPr>
          <p:cNvPr id="32786" name="Rectangle 35"/>
          <p:cNvSpPr>
            <a:spLocks noChangeArrowheads="1"/>
          </p:cNvSpPr>
          <p:nvPr/>
        </p:nvSpPr>
        <p:spPr bwMode="auto">
          <a:xfrm>
            <a:off x="5492750" y="4645025"/>
            <a:ext cx="16637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Router</a:t>
            </a:r>
          </a:p>
        </p:txBody>
      </p:sp>
      <p:sp>
        <p:nvSpPr>
          <p:cNvPr id="32787" name="Line 36"/>
          <p:cNvSpPr>
            <a:spLocks noChangeShapeType="1"/>
          </p:cNvSpPr>
          <p:nvPr/>
        </p:nvSpPr>
        <p:spPr bwMode="auto">
          <a:xfrm>
            <a:off x="8148638" y="2311400"/>
            <a:ext cx="0" cy="349408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788" name="Line 37"/>
          <p:cNvSpPr>
            <a:spLocks noChangeShapeType="1"/>
          </p:cNvSpPr>
          <p:nvPr/>
        </p:nvSpPr>
        <p:spPr bwMode="auto">
          <a:xfrm>
            <a:off x="7200900" y="4962525"/>
            <a:ext cx="935038"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789" name="Line 38"/>
          <p:cNvSpPr>
            <a:spLocks noChangeShapeType="1"/>
          </p:cNvSpPr>
          <p:nvPr/>
        </p:nvSpPr>
        <p:spPr bwMode="auto">
          <a:xfrm>
            <a:off x="7150100" y="2916238"/>
            <a:ext cx="99695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32790" name="Group 39"/>
          <p:cNvGrpSpPr>
            <a:grpSpLocks/>
          </p:cNvGrpSpPr>
          <p:nvPr/>
        </p:nvGrpSpPr>
        <p:grpSpPr bwMode="auto">
          <a:xfrm rot="-5387390">
            <a:off x="7146131" y="4118769"/>
            <a:ext cx="2659063" cy="288925"/>
            <a:chOff x="1266" y="3761"/>
            <a:chExt cx="1675" cy="182"/>
          </a:xfrm>
        </p:grpSpPr>
        <p:sp>
          <p:nvSpPr>
            <p:cNvPr id="32798" name="Rectangle 40"/>
            <p:cNvSpPr>
              <a:spLocks noChangeArrowheads="1"/>
            </p:cNvSpPr>
            <p:nvPr/>
          </p:nvSpPr>
          <p:spPr bwMode="auto">
            <a:xfrm>
              <a:off x="1266" y="3762"/>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L2 Frame</a:t>
              </a:r>
            </a:p>
          </p:txBody>
        </p:sp>
        <p:sp>
          <p:nvSpPr>
            <p:cNvPr id="32799" name="Rectangle 41"/>
            <p:cNvSpPr>
              <a:spLocks noChangeArrowheads="1"/>
            </p:cNvSpPr>
            <p:nvPr/>
          </p:nvSpPr>
          <p:spPr bwMode="auto">
            <a:xfrm>
              <a:off x="2106" y="3761"/>
              <a:ext cx="835" cy="18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L3 Packet</a:t>
              </a:r>
            </a:p>
          </p:txBody>
        </p:sp>
      </p:grpSp>
      <p:sp>
        <p:nvSpPr>
          <p:cNvPr id="32791" name="Text Box 42"/>
          <p:cNvSpPr txBox="1">
            <a:spLocks noChangeArrowheads="1"/>
          </p:cNvSpPr>
          <p:nvPr/>
        </p:nvSpPr>
        <p:spPr bwMode="auto">
          <a:xfrm>
            <a:off x="4083050" y="4478338"/>
            <a:ext cx="730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ISDN</a:t>
            </a:r>
          </a:p>
        </p:txBody>
      </p:sp>
      <p:sp>
        <p:nvSpPr>
          <p:cNvPr id="32792" name="computr2"/>
          <p:cNvSpPr>
            <a:spLocks noEditPoints="1" noChangeArrowheads="1"/>
          </p:cNvSpPr>
          <p:nvPr/>
        </p:nvSpPr>
        <p:spPr bwMode="auto">
          <a:xfrm>
            <a:off x="2195513" y="3635375"/>
            <a:ext cx="442912" cy="350838"/>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32793" name="computr2"/>
          <p:cNvSpPr>
            <a:spLocks noEditPoints="1" noChangeArrowheads="1"/>
          </p:cNvSpPr>
          <p:nvPr/>
        </p:nvSpPr>
        <p:spPr bwMode="auto">
          <a:xfrm>
            <a:off x="1620838" y="5708650"/>
            <a:ext cx="442912" cy="350838"/>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32794" name="Line 45"/>
          <p:cNvSpPr>
            <a:spLocks noChangeShapeType="1"/>
          </p:cNvSpPr>
          <p:nvPr/>
        </p:nvSpPr>
        <p:spPr bwMode="auto">
          <a:xfrm>
            <a:off x="1541463" y="3822700"/>
            <a:ext cx="719137"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795" name="Line 46"/>
          <p:cNvSpPr>
            <a:spLocks noChangeShapeType="1"/>
          </p:cNvSpPr>
          <p:nvPr/>
        </p:nvSpPr>
        <p:spPr bwMode="auto">
          <a:xfrm flipH="1">
            <a:off x="1820863" y="6010275"/>
            <a:ext cx="9525" cy="319088"/>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796" name="Text Box 47"/>
          <p:cNvSpPr txBox="1">
            <a:spLocks noChangeArrowheads="1"/>
          </p:cNvSpPr>
          <p:nvPr/>
        </p:nvSpPr>
        <p:spPr bwMode="auto">
          <a:xfrm>
            <a:off x="2644775" y="3605213"/>
            <a:ext cx="958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Source</a:t>
            </a:r>
          </a:p>
        </p:txBody>
      </p:sp>
      <p:sp>
        <p:nvSpPr>
          <p:cNvPr id="32797" name="Text Box 48"/>
          <p:cNvSpPr txBox="1">
            <a:spLocks noChangeArrowheads="1"/>
          </p:cNvSpPr>
          <p:nvPr/>
        </p:nvSpPr>
        <p:spPr bwMode="auto">
          <a:xfrm>
            <a:off x="188913" y="5659438"/>
            <a:ext cx="1428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Destination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altLang="en-US" smtClean="0"/>
              <a:t>ARP</a:t>
            </a:r>
          </a:p>
        </p:txBody>
      </p:sp>
      <p:pic>
        <p:nvPicPr>
          <p:cNvPr id="34819" name="Picture 9" descr="10_2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463" y="1257300"/>
            <a:ext cx="5554662"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mtClean="0"/>
              <a:t>ARP Request</a:t>
            </a:r>
          </a:p>
        </p:txBody>
      </p:sp>
      <p:sp>
        <p:nvSpPr>
          <p:cNvPr id="36867" name="Rectangle 3"/>
          <p:cNvSpPr>
            <a:spLocks noGrp="1" noChangeArrowheads="1"/>
          </p:cNvSpPr>
          <p:nvPr>
            <p:ph idx="1"/>
          </p:nvPr>
        </p:nvSpPr>
        <p:spPr>
          <a:xfrm>
            <a:off x="1039813" y="1479550"/>
            <a:ext cx="7029450" cy="5562600"/>
          </a:xfrm>
        </p:spPr>
        <p:txBody>
          <a:bodyPr/>
          <a:lstStyle/>
          <a:p>
            <a:pPr marL="381000" indent="-381000" eaLnBrk="1" hangingPunct="1"/>
            <a:r>
              <a:rPr lang="en-GB" altLang="en-US" smtClean="0"/>
              <a:t>To dynamically build the contents of the ARP table, if a local IP address can’t be found in the ARP table then an ARP Request is sent</a:t>
            </a:r>
          </a:p>
          <a:p>
            <a:pPr marL="381000" indent="-381000" eaLnBrk="1" hangingPunct="1"/>
            <a:r>
              <a:rPr lang="en-GB" altLang="en-US" smtClean="0"/>
              <a:t>ARP Request is sent as a broadcast frame (destination broadcast MAC) to all stations on the same network segment</a:t>
            </a:r>
          </a:p>
          <a:p>
            <a:pPr marL="381000" indent="-381000" eaLnBrk="1" hangingPunct="1"/>
            <a:r>
              <a:rPr lang="en-GB" altLang="en-US" smtClean="0"/>
              <a:t>ARP frames are never forwarded by the router</a:t>
            </a:r>
          </a:p>
        </p:txBody>
      </p:sp>
      <p:sp>
        <p:nvSpPr>
          <p:cNvPr id="36868" name="Rectangle 4"/>
          <p:cNvSpPr>
            <a:spLocks noChangeArrowheads="1"/>
          </p:cNvSpPr>
          <p:nvPr/>
        </p:nvSpPr>
        <p:spPr bwMode="auto">
          <a:xfrm>
            <a:off x="739775" y="3833813"/>
            <a:ext cx="2095500" cy="161290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MAC Header</a:t>
            </a:r>
          </a:p>
          <a:p>
            <a:pPr algn="ctr">
              <a:spcBef>
                <a:spcPct val="0"/>
              </a:spcBef>
              <a:buClrTx/>
              <a:buSzTx/>
              <a:buFontTx/>
              <a:buNone/>
            </a:pPr>
            <a:r>
              <a:rPr lang="en-GB" altLang="en-US">
                <a:solidFill>
                  <a:schemeClr val="tx1"/>
                </a:solidFill>
                <a:latin typeface="Helvetica" panose="020B0604020202020204" pitchFamily="34" charset="0"/>
              </a:rPr>
              <a:t>Destination</a:t>
            </a:r>
          </a:p>
          <a:p>
            <a:pPr algn="ctr">
              <a:spcBef>
                <a:spcPct val="0"/>
              </a:spcBef>
              <a:buClrTx/>
              <a:buSzTx/>
              <a:buFontTx/>
              <a:buNone/>
            </a:pPr>
            <a:r>
              <a:rPr lang="en-GB" altLang="en-US">
                <a:solidFill>
                  <a:srgbClr val="FF3300"/>
                </a:solidFill>
                <a:latin typeface="Helvetica" panose="020B0604020202020204" pitchFamily="34" charset="0"/>
              </a:rPr>
              <a:t>FF:FF:FF:FF:FF:FF</a:t>
            </a:r>
          </a:p>
          <a:p>
            <a:pPr algn="ctr">
              <a:spcBef>
                <a:spcPct val="0"/>
              </a:spcBef>
              <a:buClrTx/>
              <a:buSzTx/>
              <a:buFontTx/>
              <a:buNone/>
            </a:pPr>
            <a:r>
              <a:rPr lang="en-GB" altLang="en-US">
                <a:solidFill>
                  <a:schemeClr val="tx1"/>
                </a:solidFill>
                <a:latin typeface="Helvetica" panose="020B0604020202020204" pitchFamily="34" charset="0"/>
              </a:rPr>
              <a:t>Source</a:t>
            </a:r>
          </a:p>
          <a:p>
            <a:pPr algn="ctr">
              <a:spcBef>
                <a:spcPct val="0"/>
              </a:spcBef>
              <a:buClrTx/>
              <a:buSzTx/>
              <a:buFontTx/>
              <a:buNone/>
            </a:pPr>
            <a:r>
              <a:rPr lang="en-GB" altLang="en-US">
                <a:solidFill>
                  <a:schemeClr val="tx1"/>
                </a:solidFill>
                <a:latin typeface="Helvetica" panose="020B0604020202020204" pitchFamily="34" charset="0"/>
              </a:rPr>
              <a:t>02:60:86:01:02:03</a:t>
            </a:r>
          </a:p>
        </p:txBody>
      </p:sp>
      <p:sp>
        <p:nvSpPr>
          <p:cNvPr id="36869" name="Rectangle 5"/>
          <p:cNvSpPr>
            <a:spLocks noChangeArrowheads="1"/>
          </p:cNvSpPr>
          <p:nvPr/>
        </p:nvSpPr>
        <p:spPr bwMode="auto">
          <a:xfrm>
            <a:off x="2854325" y="3832225"/>
            <a:ext cx="2095500" cy="161290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IP Header</a:t>
            </a:r>
          </a:p>
          <a:p>
            <a:pPr algn="ctr">
              <a:spcBef>
                <a:spcPct val="0"/>
              </a:spcBef>
              <a:buClrTx/>
              <a:buSzTx/>
              <a:buFontTx/>
              <a:buNone/>
            </a:pPr>
            <a:r>
              <a:rPr lang="en-GB" altLang="en-US">
                <a:solidFill>
                  <a:schemeClr val="tx1"/>
                </a:solidFill>
                <a:latin typeface="Helvetica" panose="020B0604020202020204" pitchFamily="34" charset="0"/>
              </a:rPr>
              <a:t>Destination</a:t>
            </a:r>
          </a:p>
          <a:p>
            <a:pPr algn="ctr">
              <a:spcBef>
                <a:spcPct val="0"/>
              </a:spcBef>
              <a:buClrTx/>
              <a:buSzTx/>
              <a:buFontTx/>
              <a:buNone/>
            </a:pPr>
            <a:r>
              <a:rPr lang="en-GB" altLang="en-US">
                <a:solidFill>
                  <a:schemeClr val="tx1"/>
                </a:solidFill>
                <a:latin typeface="Helvetica" panose="020B0604020202020204" pitchFamily="34" charset="0"/>
              </a:rPr>
              <a:t>197.15.22.44</a:t>
            </a:r>
          </a:p>
          <a:p>
            <a:pPr algn="ctr">
              <a:spcBef>
                <a:spcPct val="0"/>
              </a:spcBef>
              <a:buClrTx/>
              <a:buSzTx/>
              <a:buFontTx/>
              <a:buNone/>
            </a:pPr>
            <a:r>
              <a:rPr lang="en-GB" altLang="en-US">
                <a:solidFill>
                  <a:schemeClr val="tx1"/>
                </a:solidFill>
                <a:latin typeface="Helvetica" panose="020B0604020202020204" pitchFamily="34" charset="0"/>
              </a:rPr>
              <a:t>Source</a:t>
            </a:r>
          </a:p>
          <a:p>
            <a:pPr algn="ctr">
              <a:spcBef>
                <a:spcPct val="0"/>
              </a:spcBef>
              <a:buClrTx/>
              <a:buSzTx/>
              <a:buFontTx/>
              <a:buNone/>
            </a:pPr>
            <a:r>
              <a:rPr lang="en-GB" altLang="en-US">
                <a:solidFill>
                  <a:schemeClr val="tx1"/>
                </a:solidFill>
                <a:latin typeface="Helvetica" panose="020B0604020202020204" pitchFamily="34" charset="0"/>
              </a:rPr>
              <a:t>197.15.22.126</a:t>
            </a:r>
          </a:p>
        </p:txBody>
      </p:sp>
      <p:sp>
        <p:nvSpPr>
          <p:cNvPr id="36870" name="Rectangle 6"/>
          <p:cNvSpPr>
            <a:spLocks noChangeArrowheads="1"/>
          </p:cNvSpPr>
          <p:nvPr/>
        </p:nvSpPr>
        <p:spPr bwMode="auto">
          <a:xfrm>
            <a:off x="4940300" y="3832225"/>
            <a:ext cx="3503613" cy="161290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ARP Request</a:t>
            </a:r>
          </a:p>
          <a:p>
            <a:pPr algn="ctr">
              <a:spcBef>
                <a:spcPct val="0"/>
              </a:spcBef>
              <a:buClrTx/>
              <a:buSzTx/>
              <a:buFontTx/>
              <a:buNone/>
            </a:pPr>
            <a:r>
              <a:rPr lang="en-GB" altLang="en-US">
                <a:solidFill>
                  <a:schemeClr val="tx1"/>
                </a:solidFill>
                <a:latin typeface="Helvetica" panose="020B0604020202020204" pitchFamily="34" charset="0"/>
              </a:rPr>
              <a:t>What is your MAC address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ltLang="en-US" smtClean="0"/>
              <a:t>ARP Response</a:t>
            </a:r>
          </a:p>
        </p:txBody>
      </p:sp>
      <p:sp>
        <p:nvSpPr>
          <p:cNvPr id="38915" name="Rectangle 3"/>
          <p:cNvSpPr>
            <a:spLocks noGrp="1" noChangeArrowheads="1"/>
          </p:cNvSpPr>
          <p:nvPr>
            <p:ph idx="1"/>
          </p:nvPr>
        </p:nvSpPr>
        <p:spPr>
          <a:xfrm>
            <a:off x="923925" y="1352550"/>
            <a:ext cx="7029450" cy="5562600"/>
          </a:xfrm>
        </p:spPr>
        <p:txBody>
          <a:bodyPr/>
          <a:lstStyle/>
          <a:p>
            <a:pPr marL="381000" indent="-381000" eaLnBrk="1" hangingPunct="1"/>
            <a:r>
              <a:rPr lang="en-GB" altLang="en-US" smtClean="0"/>
              <a:t>The station assigned the IP address responds with an ARP Reply containing its MAC address</a:t>
            </a:r>
          </a:p>
          <a:p>
            <a:pPr marL="381000" indent="-381000" eaLnBrk="1" hangingPunct="1"/>
            <a:r>
              <a:rPr lang="en-GB" altLang="en-US" smtClean="0"/>
              <a:t>Response is sent directly to the station which sent the Request</a:t>
            </a:r>
          </a:p>
          <a:p>
            <a:pPr marL="381000" indent="-381000" eaLnBrk="1" hangingPunct="1"/>
            <a:r>
              <a:rPr lang="en-GB" altLang="en-US" smtClean="0"/>
              <a:t>The sender of the ARP Request adds the IP address and its associated MAC address to the ARP table</a:t>
            </a:r>
          </a:p>
        </p:txBody>
      </p:sp>
      <p:sp>
        <p:nvSpPr>
          <p:cNvPr id="38916" name="Rectangle 4"/>
          <p:cNvSpPr>
            <a:spLocks noChangeArrowheads="1"/>
          </p:cNvSpPr>
          <p:nvPr/>
        </p:nvSpPr>
        <p:spPr bwMode="auto">
          <a:xfrm>
            <a:off x="728663" y="3328988"/>
            <a:ext cx="2095500" cy="161290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MAC Header</a:t>
            </a:r>
          </a:p>
          <a:p>
            <a:pPr algn="ctr">
              <a:spcBef>
                <a:spcPct val="0"/>
              </a:spcBef>
              <a:buClrTx/>
              <a:buSzTx/>
              <a:buFontTx/>
              <a:buNone/>
            </a:pPr>
            <a:r>
              <a:rPr lang="en-GB" altLang="en-US">
                <a:solidFill>
                  <a:schemeClr val="tx1"/>
                </a:solidFill>
                <a:latin typeface="Helvetica" panose="020B0604020202020204" pitchFamily="34" charset="0"/>
              </a:rPr>
              <a:t>Destination</a:t>
            </a:r>
          </a:p>
          <a:p>
            <a:pPr algn="ctr">
              <a:spcBef>
                <a:spcPct val="0"/>
              </a:spcBef>
              <a:buClrTx/>
              <a:buSzTx/>
              <a:buFontTx/>
              <a:buNone/>
            </a:pPr>
            <a:r>
              <a:rPr lang="en-GB" altLang="en-US">
                <a:solidFill>
                  <a:srgbClr val="FF3300"/>
                </a:solidFill>
                <a:latin typeface="Helvetica" panose="020B0604020202020204" pitchFamily="34" charset="0"/>
              </a:rPr>
              <a:t>02:60:86:01:02:03</a:t>
            </a:r>
          </a:p>
          <a:p>
            <a:pPr algn="ctr">
              <a:spcBef>
                <a:spcPct val="0"/>
              </a:spcBef>
              <a:buClrTx/>
              <a:buSzTx/>
              <a:buFontTx/>
              <a:buNone/>
            </a:pPr>
            <a:r>
              <a:rPr lang="en-GB" altLang="en-US">
                <a:solidFill>
                  <a:schemeClr val="tx1"/>
                </a:solidFill>
                <a:latin typeface="Helvetica" panose="020B0604020202020204" pitchFamily="34" charset="0"/>
              </a:rPr>
              <a:t>Source</a:t>
            </a:r>
          </a:p>
          <a:p>
            <a:pPr algn="ctr">
              <a:spcBef>
                <a:spcPct val="0"/>
              </a:spcBef>
              <a:buClrTx/>
              <a:buSzTx/>
              <a:buFontTx/>
              <a:buNone/>
            </a:pPr>
            <a:r>
              <a:rPr kumimoji="1" lang="en-GB" altLang="en-US">
                <a:solidFill>
                  <a:schemeClr val="tx1"/>
                </a:solidFill>
                <a:latin typeface="Helvetica" panose="020B0604020202020204" pitchFamily="34" charset="0"/>
              </a:rPr>
              <a:t>33:44:67:98:03:87</a:t>
            </a:r>
          </a:p>
        </p:txBody>
      </p:sp>
      <p:sp>
        <p:nvSpPr>
          <p:cNvPr id="38917" name="Rectangle 5"/>
          <p:cNvSpPr>
            <a:spLocks noChangeArrowheads="1"/>
          </p:cNvSpPr>
          <p:nvPr/>
        </p:nvSpPr>
        <p:spPr bwMode="auto">
          <a:xfrm>
            <a:off x="2843213" y="3327400"/>
            <a:ext cx="2095500" cy="161290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IP Header</a:t>
            </a:r>
          </a:p>
          <a:p>
            <a:pPr algn="ctr">
              <a:spcBef>
                <a:spcPct val="0"/>
              </a:spcBef>
              <a:buClrTx/>
              <a:buSzTx/>
              <a:buFontTx/>
              <a:buNone/>
            </a:pPr>
            <a:r>
              <a:rPr lang="en-GB" altLang="en-US">
                <a:solidFill>
                  <a:schemeClr val="tx1"/>
                </a:solidFill>
                <a:latin typeface="Helvetica" panose="020B0604020202020204" pitchFamily="34" charset="0"/>
              </a:rPr>
              <a:t>Destination</a:t>
            </a:r>
          </a:p>
          <a:p>
            <a:pPr algn="ctr">
              <a:spcBef>
                <a:spcPct val="0"/>
              </a:spcBef>
              <a:buClrTx/>
              <a:buSzTx/>
              <a:buFontTx/>
              <a:buNone/>
            </a:pPr>
            <a:r>
              <a:rPr lang="en-GB" altLang="en-US">
                <a:solidFill>
                  <a:schemeClr val="tx1"/>
                </a:solidFill>
                <a:latin typeface="Helvetica" panose="020B0604020202020204" pitchFamily="34" charset="0"/>
              </a:rPr>
              <a:t>197.15.22.126</a:t>
            </a:r>
          </a:p>
          <a:p>
            <a:pPr algn="ctr">
              <a:spcBef>
                <a:spcPct val="0"/>
              </a:spcBef>
              <a:buClrTx/>
              <a:buSzTx/>
              <a:buFontTx/>
              <a:buNone/>
            </a:pPr>
            <a:r>
              <a:rPr lang="en-GB" altLang="en-US">
                <a:solidFill>
                  <a:schemeClr val="tx1"/>
                </a:solidFill>
                <a:latin typeface="Helvetica" panose="020B0604020202020204" pitchFamily="34" charset="0"/>
              </a:rPr>
              <a:t>Source</a:t>
            </a:r>
          </a:p>
          <a:p>
            <a:pPr algn="ctr">
              <a:spcBef>
                <a:spcPct val="0"/>
              </a:spcBef>
              <a:buClrTx/>
              <a:buSzTx/>
              <a:buFontTx/>
              <a:buNone/>
            </a:pPr>
            <a:r>
              <a:rPr lang="en-GB" altLang="en-US">
                <a:solidFill>
                  <a:schemeClr val="tx1"/>
                </a:solidFill>
                <a:latin typeface="Helvetica" panose="020B0604020202020204" pitchFamily="34" charset="0"/>
              </a:rPr>
              <a:t>197.15.22.44</a:t>
            </a:r>
          </a:p>
        </p:txBody>
      </p:sp>
      <p:sp>
        <p:nvSpPr>
          <p:cNvPr id="38918" name="Rectangle 6"/>
          <p:cNvSpPr>
            <a:spLocks noChangeArrowheads="1"/>
          </p:cNvSpPr>
          <p:nvPr/>
        </p:nvSpPr>
        <p:spPr bwMode="auto">
          <a:xfrm>
            <a:off x="4929188" y="3327400"/>
            <a:ext cx="3503612" cy="161290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chemeClr val="tx1"/>
                </a:solidFill>
                <a:latin typeface="Helvetica" panose="020B0604020202020204" pitchFamily="34" charset="0"/>
              </a:rPr>
              <a:t>ARP Response</a:t>
            </a:r>
          </a:p>
          <a:p>
            <a:pPr algn="ctr">
              <a:spcBef>
                <a:spcPct val="0"/>
              </a:spcBef>
              <a:buClrTx/>
              <a:buSzTx/>
              <a:buFontTx/>
              <a:buNone/>
            </a:pPr>
            <a:r>
              <a:rPr lang="en-GB" altLang="en-US">
                <a:solidFill>
                  <a:schemeClr val="tx1"/>
                </a:solidFill>
                <a:latin typeface="Helvetica" panose="020B0604020202020204" pitchFamily="34" charset="0"/>
              </a:rPr>
              <a:t>My address is </a:t>
            </a:r>
          </a:p>
          <a:p>
            <a:pPr algn="ctr">
              <a:spcBef>
                <a:spcPct val="0"/>
              </a:spcBef>
              <a:buClrTx/>
              <a:buSzTx/>
              <a:buFontTx/>
              <a:buNone/>
            </a:pPr>
            <a:r>
              <a:rPr kumimoji="1" lang="en-GB" altLang="en-US">
                <a:solidFill>
                  <a:schemeClr val="tx1"/>
                </a:solidFill>
                <a:latin typeface="Helvetica" panose="020B0604020202020204" pitchFamily="34" charset="0"/>
              </a:rPr>
              <a:t>33:44:67:98:03:87</a:t>
            </a:r>
          </a:p>
        </p:txBody>
      </p:sp>
      <p:sp>
        <p:nvSpPr>
          <p:cNvPr id="38919" name="Text Box 7"/>
          <p:cNvSpPr txBox="1">
            <a:spLocks noChangeArrowheads="1"/>
          </p:cNvSpPr>
          <p:nvPr/>
        </p:nvSpPr>
        <p:spPr bwMode="auto">
          <a:xfrm>
            <a:off x="361950" y="5227638"/>
            <a:ext cx="234950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a:spcBef>
                <a:spcPct val="0"/>
              </a:spcBef>
              <a:buClrTx/>
              <a:buSzTx/>
              <a:buFontTx/>
              <a:buNone/>
            </a:pPr>
            <a:r>
              <a:rPr lang="en-GB" altLang="en-US">
                <a:solidFill>
                  <a:srgbClr val="FF3300"/>
                </a:solidFill>
                <a:latin typeface="Helvetica" panose="020B0604020202020204" pitchFamily="34" charset="0"/>
              </a:rPr>
              <a:t>MAC Address of Station that sent Request</a:t>
            </a:r>
          </a:p>
        </p:txBody>
      </p:sp>
      <p:sp>
        <p:nvSpPr>
          <p:cNvPr id="38920" name="Line 8"/>
          <p:cNvSpPr>
            <a:spLocks noChangeShapeType="1"/>
          </p:cNvSpPr>
          <p:nvPr/>
        </p:nvSpPr>
        <p:spPr bwMode="auto">
          <a:xfrm flipH="1" flipV="1">
            <a:off x="1284288" y="4314825"/>
            <a:ext cx="103187" cy="955675"/>
          </a:xfrm>
          <a:prstGeom prst="line">
            <a:avLst/>
          </a:prstGeom>
          <a:noFill/>
          <a:ln w="38100">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smtClean="0"/>
              <a:t>Snooping</a:t>
            </a:r>
          </a:p>
        </p:txBody>
      </p:sp>
      <p:sp>
        <p:nvSpPr>
          <p:cNvPr id="40963" name="Rectangle 3"/>
          <p:cNvSpPr>
            <a:spLocks noGrp="1" noChangeArrowheads="1"/>
          </p:cNvSpPr>
          <p:nvPr>
            <p:ph idx="1"/>
          </p:nvPr>
        </p:nvSpPr>
        <p:spPr/>
        <p:txBody>
          <a:bodyPr/>
          <a:lstStyle/>
          <a:p>
            <a:pPr eaLnBrk="1" hangingPunct="1"/>
            <a:r>
              <a:rPr lang="en-GB" altLang="en-US" smtClean="0"/>
              <a:t>Machines listen to ARP traffic.</a:t>
            </a:r>
          </a:p>
          <a:p>
            <a:pPr eaLnBrk="1" hangingPunct="1"/>
            <a:r>
              <a:rPr lang="en-GB" altLang="en-US" smtClean="0"/>
              <a:t>Learn ARP mappings by snooping packets being passed between other machines in network.</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8" ma:contentTypeDescription="Create a new document." ma:contentTypeScope="" ma:versionID="aab55b6b163137f2b006ed6eba8ce37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2adc82f8f8a43c8abb5218aba516501b"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4B9BBD7-3094-43B6-806B-0512845AB2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572A0D4-545B-46E2-B675-409E7D9EBB50}">
  <ds:schemaRefs>
    <ds:schemaRef ds:uri="http://schemas.microsoft.com/sharepoint/v3/contenttype/forms"/>
  </ds:schemaRefs>
</ds:datastoreItem>
</file>

<file path=customXml/itemProps3.xml><?xml version="1.0" encoding="utf-8"?>
<ds:datastoreItem xmlns:ds="http://schemas.openxmlformats.org/officeDocument/2006/customXml" ds:itemID="{2A9989AD-9216-4871-B177-AC6AEBA130A5}">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a3276f14-397d-4ed7-b8c7-ece791485ff1"/>
    <ds:schemaRef ds:uri="http://purl.org/dc/elements/1.1/"/>
    <ds:schemaRef ds:uri="http://schemas.microsoft.com/office/2006/metadata/properties"/>
    <ds:schemaRef ds:uri="bf13d2f1-3fb4-4d24-806f-713eb38c1b0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4510</TotalTime>
  <Words>854</Words>
  <Application>Microsoft Office PowerPoint</Application>
  <PresentationFormat>On-screen Show (4:3)</PresentationFormat>
  <Paragraphs>173</Paragraphs>
  <Slides>18</Slides>
  <Notes>17</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7" baseType="lpstr">
      <vt:lpstr>Helvetica</vt:lpstr>
      <vt:lpstr>Arial</vt:lpstr>
      <vt:lpstr>Trebuchet MS</vt:lpstr>
      <vt:lpstr>Wingdings 3</vt:lpstr>
      <vt:lpstr>Times New Roman</vt:lpstr>
      <vt:lpstr>Arial Unicode MS</vt:lpstr>
      <vt:lpstr>Wingdings 2</vt:lpstr>
      <vt:lpstr>Facet</vt:lpstr>
      <vt:lpstr>Microsoft Word Picture</vt:lpstr>
      <vt:lpstr>Address Resolution Protocol</vt:lpstr>
      <vt:lpstr>Address Resolution Protocol</vt:lpstr>
      <vt:lpstr>OSI Model</vt:lpstr>
      <vt:lpstr>OSI v TCP/IP Model</vt:lpstr>
      <vt:lpstr>Address Resolution Protocol (ARP)</vt:lpstr>
      <vt:lpstr>ARP</vt:lpstr>
      <vt:lpstr>ARP Table (Cache)</vt:lpstr>
      <vt:lpstr>ARP</vt:lpstr>
      <vt:lpstr>ARP – Same Segment</vt:lpstr>
      <vt:lpstr>ARP – Different Segments</vt:lpstr>
      <vt:lpstr>ARP – Different Segments (Cont)</vt:lpstr>
      <vt:lpstr>ARP</vt:lpstr>
      <vt:lpstr>ARP</vt:lpstr>
      <vt:lpstr>ARP</vt:lpstr>
      <vt:lpstr>ARP</vt:lpstr>
      <vt:lpstr>ARP Request</vt:lpstr>
      <vt:lpstr>ARP Response</vt:lpstr>
      <vt:lpstr>Snooping</vt:lpstr>
    </vt:vector>
  </TitlesOfParts>
  <Company>Lucent Technologies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Abstract View of System Components</dc:title>
  <dc:creator>Marilyn Turnamian</dc:creator>
  <cp:lastModifiedBy>Tim Bashford</cp:lastModifiedBy>
  <cp:revision>198</cp:revision>
  <cp:lastPrinted>2001-06-14T13:58:17Z</cp:lastPrinted>
  <dcterms:created xsi:type="dcterms:W3CDTF">1999-06-25T18:38:26Z</dcterms:created>
  <dcterms:modified xsi:type="dcterms:W3CDTF">2019-11-06T15:10:21Z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