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9144000" cy="6858000" type="screen4x3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E162F9-D831-49D6-44D3-4934AAD96F24}" v="7" dt="2025-07-04T17:06:03.637"/>
    <p1510:client id="{5431A191-14AF-1D39-1623-CA86CFD5930B}" v="131" dt="2025-07-04T17:04:59.218"/>
    <p1510:client id="{E9EFD86A-8997-EEAA-4C72-F14018BD2C62}" v="786" dt="2025-07-04T16:31:54.1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an Ionita (2433196)" userId="S::2433196@student.uwtsd.ac.uk::74397cee-6c25-4078-945a-b79418f5422c" providerId="AD" clId="Web-{5431A191-14AF-1D39-1623-CA86CFD5930B}"/>
    <pc:docChg chg="modSld">
      <pc:chgData name="Cristian Ionita (2433196)" userId="S::2433196@student.uwtsd.ac.uk::74397cee-6c25-4078-945a-b79418f5422c" providerId="AD" clId="Web-{5431A191-14AF-1D39-1623-CA86CFD5930B}" dt="2025-07-04T17:04:59.218" v="126" actId="14100"/>
      <pc:docMkLst>
        <pc:docMk/>
      </pc:docMkLst>
      <pc:sldChg chg="addSp modSp">
        <pc:chgData name="Cristian Ionita (2433196)" userId="S::2433196@student.uwtsd.ac.uk::74397cee-6c25-4078-945a-b79418f5422c" providerId="AD" clId="Web-{5431A191-14AF-1D39-1623-CA86CFD5930B}" dt="2025-07-04T17:04:59.218" v="126" actId="14100"/>
        <pc:sldMkLst>
          <pc:docMk/>
          <pc:sldMk cId="3031777955" sldId="257"/>
        </pc:sldMkLst>
        <pc:spChg chg="mod">
          <ac:chgData name="Cristian Ionita (2433196)" userId="S::2433196@student.uwtsd.ac.uk::74397cee-6c25-4078-945a-b79418f5422c" providerId="AD" clId="Web-{5431A191-14AF-1D39-1623-CA86CFD5930B}" dt="2025-07-04T17:03:33.575" v="118" actId="20577"/>
          <ac:spMkLst>
            <pc:docMk/>
            <pc:sldMk cId="3031777955" sldId="257"/>
            <ac:spMk id="3" creationId="{49006749-E911-D09B-45C9-7AA03CAD2CD4}"/>
          </ac:spMkLst>
        </pc:spChg>
        <pc:picChg chg="add mod">
          <ac:chgData name="Cristian Ionita (2433196)" userId="S::2433196@student.uwtsd.ac.uk::74397cee-6c25-4078-945a-b79418f5422c" providerId="AD" clId="Web-{5431A191-14AF-1D39-1623-CA86CFD5930B}" dt="2025-07-04T17:04:59.218" v="126" actId="14100"/>
          <ac:picMkLst>
            <pc:docMk/>
            <pc:sldMk cId="3031777955" sldId="257"/>
            <ac:picMk id="4" creationId="{458CA1E6-1D7E-CB39-DDF8-8AD4ED148D75}"/>
          </ac:picMkLst>
        </pc:picChg>
      </pc:sldChg>
    </pc:docChg>
  </pc:docChgLst>
  <pc:docChgLst>
    <pc:chgData name="Cristian Ionita (2433196)" userId="S::2433196@student.uwtsd.ac.uk::74397cee-6c25-4078-945a-b79418f5422c" providerId="AD" clId="Web-{E9EFD86A-8997-EEAA-4C72-F14018BD2C62}"/>
    <pc:docChg chg="mod addSld delSld modSld modMainMaster setSldSz">
      <pc:chgData name="Cristian Ionita (2433196)" userId="S::2433196@student.uwtsd.ac.uk::74397cee-6c25-4078-945a-b79418f5422c" providerId="AD" clId="Web-{E9EFD86A-8997-EEAA-4C72-F14018BD2C62}" dt="2025-07-04T16:31:54.131" v="786" actId="20577"/>
      <pc:docMkLst>
        <pc:docMk/>
      </pc:docMkLst>
      <pc:sldChg chg="modSp del">
        <pc:chgData name="Cristian Ionita (2433196)" userId="S::2433196@student.uwtsd.ac.uk::74397cee-6c25-4078-945a-b79418f5422c" providerId="AD" clId="Web-{E9EFD86A-8997-EEAA-4C72-F14018BD2C62}" dt="2025-07-04T16:10:30.098" v="46"/>
        <pc:sldMkLst>
          <pc:docMk/>
          <pc:sldMk cId="109857222" sldId="256"/>
        </pc:sldMkLst>
        <pc:spChg chg="mod">
          <ac:chgData name="Cristian Ionita (2433196)" userId="S::2433196@student.uwtsd.ac.uk::74397cee-6c25-4078-945a-b79418f5422c" providerId="AD" clId="Web-{E9EFD86A-8997-EEAA-4C72-F14018BD2C62}" dt="2025-07-04T16:09:17.658" v="30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ristian Ionita (2433196)" userId="S::2433196@student.uwtsd.ac.uk::74397cee-6c25-4078-945a-b79418f5422c" providerId="AD" clId="Web-{E9EFD86A-8997-EEAA-4C72-F14018BD2C62}" dt="2025-07-04T16:10:08.895" v="44" actId="14100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Cristian Ionita (2433196)" userId="S::2433196@student.uwtsd.ac.uk::74397cee-6c25-4078-945a-b79418f5422c" providerId="AD" clId="Web-{E9EFD86A-8997-EEAA-4C72-F14018BD2C62}" dt="2025-07-04T16:31:54.131" v="786" actId="20577"/>
        <pc:sldMkLst>
          <pc:docMk/>
          <pc:sldMk cId="3031777955" sldId="257"/>
        </pc:sldMkLst>
        <pc:spChg chg="mod">
          <ac:chgData name="Cristian Ionita (2433196)" userId="S::2433196@student.uwtsd.ac.uk::74397cee-6c25-4078-945a-b79418f5422c" providerId="AD" clId="Web-{E9EFD86A-8997-EEAA-4C72-F14018BD2C62}" dt="2025-07-04T16:14:27.936" v="182" actId="1076"/>
          <ac:spMkLst>
            <pc:docMk/>
            <pc:sldMk cId="3031777955" sldId="257"/>
            <ac:spMk id="2" creationId="{424C041B-5440-85C1-EADF-62F36E7E0E85}"/>
          </ac:spMkLst>
        </pc:spChg>
        <pc:spChg chg="mod">
          <ac:chgData name="Cristian Ionita (2433196)" userId="S::2433196@student.uwtsd.ac.uk::74397cee-6c25-4078-945a-b79418f5422c" providerId="AD" clId="Web-{E9EFD86A-8997-EEAA-4C72-F14018BD2C62}" dt="2025-07-04T16:29:13.547" v="697" actId="20577"/>
          <ac:spMkLst>
            <pc:docMk/>
            <pc:sldMk cId="3031777955" sldId="257"/>
            <ac:spMk id="3" creationId="{49006749-E911-D09B-45C9-7AA03CAD2CD4}"/>
          </ac:spMkLst>
        </pc:spChg>
        <pc:spChg chg="add del mod">
          <ac:chgData name="Cristian Ionita (2433196)" userId="S::2433196@student.uwtsd.ac.uk::74397cee-6c25-4078-945a-b79418f5422c" providerId="AD" clId="Web-{E9EFD86A-8997-EEAA-4C72-F14018BD2C62}" dt="2025-07-04T16:17:07.255" v="261"/>
          <ac:spMkLst>
            <pc:docMk/>
            <pc:sldMk cId="3031777955" sldId="257"/>
            <ac:spMk id="4" creationId="{7B346EF0-9184-C63D-09CD-702B79D550FF}"/>
          </ac:spMkLst>
        </pc:spChg>
        <pc:spChg chg="add mod">
          <ac:chgData name="Cristian Ionita (2433196)" userId="S::2433196@student.uwtsd.ac.uk::74397cee-6c25-4078-945a-b79418f5422c" providerId="AD" clId="Web-{E9EFD86A-8997-EEAA-4C72-F14018BD2C62}" dt="2025-07-04T16:21:03.185" v="362" actId="14100"/>
          <ac:spMkLst>
            <pc:docMk/>
            <pc:sldMk cId="3031777955" sldId="257"/>
            <ac:spMk id="5" creationId="{EED4DB54-1EFE-8F5D-4155-58FAFF761C86}"/>
          </ac:spMkLst>
        </pc:spChg>
        <pc:spChg chg="add mod">
          <ac:chgData name="Cristian Ionita (2433196)" userId="S::2433196@student.uwtsd.ac.uk::74397cee-6c25-4078-945a-b79418f5422c" providerId="AD" clId="Web-{E9EFD86A-8997-EEAA-4C72-F14018BD2C62}" dt="2025-07-04T16:23:27.706" v="469" actId="1076"/>
          <ac:spMkLst>
            <pc:docMk/>
            <pc:sldMk cId="3031777955" sldId="257"/>
            <ac:spMk id="6" creationId="{D5244E82-B4E7-7198-2520-A4464EF17360}"/>
          </ac:spMkLst>
        </pc:spChg>
        <pc:spChg chg="add mod">
          <ac:chgData name="Cristian Ionita (2433196)" userId="S::2433196@student.uwtsd.ac.uk::74397cee-6c25-4078-945a-b79418f5422c" providerId="AD" clId="Web-{E9EFD86A-8997-EEAA-4C72-F14018BD2C62}" dt="2025-07-04T16:23:54.926" v="476" actId="1076"/>
          <ac:spMkLst>
            <pc:docMk/>
            <pc:sldMk cId="3031777955" sldId="257"/>
            <ac:spMk id="7" creationId="{66FA4171-753A-724C-59FC-6CCDA5D1B00F}"/>
          </ac:spMkLst>
        </pc:spChg>
        <pc:spChg chg="add mod">
          <ac:chgData name="Cristian Ionita (2433196)" userId="S::2433196@student.uwtsd.ac.uk::74397cee-6c25-4078-945a-b79418f5422c" providerId="AD" clId="Web-{E9EFD86A-8997-EEAA-4C72-F14018BD2C62}" dt="2025-07-04T16:27:30.669" v="624" actId="1076"/>
          <ac:spMkLst>
            <pc:docMk/>
            <pc:sldMk cId="3031777955" sldId="257"/>
            <ac:spMk id="8" creationId="{C1F2085E-476E-CDD1-33ED-D0751A51D39D}"/>
          </ac:spMkLst>
        </pc:spChg>
        <pc:spChg chg="add mod">
          <ac:chgData name="Cristian Ionita (2433196)" userId="S::2433196@student.uwtsd.ac.uk::74397cee-6c25-4078-945a-b79418f5422c" providerId="AD" clId="Web-{E9EFD86A-8997-EEAA-4C72-F14018BD2C62}" dt="2025-07-04T16:31:54.131" v="786" actId="20577"/>
          <ac:spMkLst>
            <pc:docMk/>
            <pc:sldMk cId="3031777955" sldId="257"/>
            <ac:spMk id="9" creationId="{706C35D5-ADBE-11F9-D99C-B7EC9EA72055}"/>
          </ac:spMkLst>
        </pc:spChg>
      </pc:sldChg>
      <pc:sldMasterChg chg="modSp modSldLayout">
        <pc:chgData name="Cristian Ionita (2433196)" userId="S::2433196@student.uwtsd.ac.uk::74397cee-6c25-4078-945a-b79418f5422c" providerId="AD" clId="Web-{E9EFD86A-8997-EEAA-4C72-F14018BD2C62}" dt="2025-07-04T16:08:14.904" v="0"/>
        <pc:sldMasterMkLst>
          <pc:docMk/>
          <pc:sldMasterMk cId="2460954070" sldId="2147483660"/>
        </pc:sldMasterMkLst>
        <pc:spChg chg="mod">
          <ac:chgData name="Cristian Ionita (2433196)" userId="S::2433196@student.uwtsd.ac.uk::74397cee-6c25-4078-945a-b79418f5422c" providerId="AD" clId="Web-{E9EFD86A-8997-EEAA-4C72-F14018BD2C62}" dt="2025-07-04T16:08:14.904" v="0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Cristian Ionita (2433196)" userId="S::2433196@student.uwtsd.ac.uk::74397cee-6c25-4078-945a-b79418f5422c" providerId="AD" clId="Web-{E9EFD86A-8997-EEAA-4C72-F14018BD2C62}" dt="2025-07-04T16:08:14.904" v="0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Cristian Ionita (2433196)" userId="S::2433196@student.uwtsd.ac.uk::74397cee-6c25-4078-945a-b79418f5422c" providerId="AD" clId="Web-{E9EFD86A-8997-EEAA-4C72-F14018BD2C62}" dt="2025-07-04T16:08:14.904" v="0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Cristian Ionita (2433196)" userId="S::2433196@student.uwtsd.ac.uk::74397cee-6c25-4078-945a-b79418f5422c" providerId="AD" clId="Web-{E9EFD86A-8997-EEAA-4C72-F14018BD2C62}" dt="2025-07-04T16:08:14.904" v="0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Cristian Ionita (2433196)" userId="S::2433196@student.uwtsd.ac.uk::74397cee-6c25-4078-945a-b79418f5422c" providerId="AD" clId="Web-{E9EFD86A-8997-EEAA-4C72-F14018BD2C62}" dt="2025-07-04T16:08:14.904" v="0"/>
          <ac:spMkLst>
            <pc:docMk/>
            <pc:sldMasterMk cId="2460954070" sldId="2147483660"/>
            <ac:spMk id="6" creationId="{00000000-0000-0000-0000-000000000000}"/>
          </ac:spMkLst>
        </pc:spChg>
        <pc:sldLayoutChg chg="modSp">
          <pc:chgData name="Cristian Ionita (2433196)" userId="S::2433196@student.uwtsd.ac.uk::74397cee-6c25-4078-945a-b79418f5422c" providerId="AD" clId="Web-{E9EFD86A-8997-EEAA-4C72-F14018BD2C62}" dt="2025-07-04T16:08:14.904" v="0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Cristian Ionita (2433196)" userId="S::2433196@student.uwtsd.ac.uk::74397cee-6c25-4078-945a-b79418f5422c" providerId="AD" clId="Web-{E9EFD86A-8997-EEAA-4C72-F14018BD2C62}" dt="2025-07-04T16:08:14.904" v="0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Cristian Ionita (2433196)" userId="S::2433196@student.uwtsd.ac.uk::74397cee-6c25-4078-945a-b79418f5422c" providerId="AD" clId="Web-{E9EFD86A-8997-EEAA-4C72-F14018BD2C62}" dt="2025-07-04T16:08:14.904" v="0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modSp">
          <pc:chgData name="Cristian Ionita (2433196)" userId="S::2433196@student.uwtsd.ac.uk::74397cee-6c25-4078-945a-b79418f5422c" providerId="AD" clId="Web-{E9EFD86A-8997-EEAA-4C72-F14018BD2C62}" dt="2025-07-04T16:08:14.904" v="0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Cristian Ionita (2433196)" userId="S::2433196@student.uwtsd.ac.uk::74397cee-6c25-4078-945a-b79418f5422c" providerId="AD" clId="Web-{E9EFD86A-8997-EEAA-4C72-F14018BD2C62}" dt="2025-07-04T16:08:14.904" v="0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Cristian Ionita (2433196)" userId="S::2433196@student.uwtsd.ac.uk::74397cee-6c25-4078-945a-b79418f5422c" providerId="AD" clId="Web-{E9EFD86A-8997-EEAA-4C72-F14018BD2C62}" dt="2025-07-04T16:08:14.904" v="0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">
          <pc:chgData name="Cristian Ionita (2433196)" userId="S::2433196@student.uwtsd.ac.uk::74397cee-6c25-4078-945a-b79418f5422c" providerId="AD" clId="Web-{E9EFD86A-8997-EEAA-4C72-F14018BD2C62}" dt="2025-07-04T16:08:14.904" v="0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Cristian Ionita (2433196)" userId="S::2433196@student.uwtsd.ac.uk::74397cee-6c25-4078-945a-b79418f5422c" providerId="AD" clId="Web-{E9EFD86A-8997-EEAA-4C72-F14018BD2C62}" dt="2025-07-04T16:08:14.904" v="0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Cristian Ionita (2433196)" userId="S::2433196@student.uwtsd.ac.uk::74397cee-6c25-4078-945a-b79418f5422c" providerId="AD" clId="Web-{E9EFD86A-8997-EEAA-4C72-F14018BD2C62}" dt="2025-07-04T16:08:14.904" v="0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">
          <pc:chgData name="Cristian Ionita (2433196)" userId="S::2433196@student.uwtsd.ac.uk::74397cee-6c25-4078-945a-b79418f5422c" providerId="AD" clId="Web-{E9EFD86A-8997-EEAA-4C72-F14018BD2C62}" dt="2025-07-04T16:08:14.904" v="0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Cristian Ionita (2433196)" userId="S::2433196@student.uwtsd.ac.uk::74397cee-6c25-4078-945a-b79418f5422c" providerId="AD" clId="Web-{E9EFD86A-8997-EEAA-4C72-F14018BD2C62}" dt="2025-07-04T16:08:14.904" v="0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Cristian Ionita (2433196)" userId="S::2433196@student.uwtsd.ac.uk::74397cee-6c25-4078-945a-b79418f5422c" providerId="AD" clId="Web-{E9EFD86A-8997-EEAA-4C72-F14018BD2C62}" dt="2025-07-04T16:08:14.904" v="0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Cristian Ionita (2433196)" userId="S::2433196@student.uwtsd.ac.uk::74397cee-6c25-4078-945a-b79418f5422c" providerId="AD" clId="Web-{E9EFD86A-8997-EEAA-4C72-F14018BD2C62}" dt="2025-07-04T16:08:14.904" v="0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Cristian Ionita (2433196)" userId="S::2433196@student.uwtsd.ac.uk::74397cee-6c25-4078-945a-b79418f5422c" providerId="AD" clId="Web-{E9EFD86A-8997-EEAA-4C72-F14018BD2C62}" dt="2025-07-04T16:08:14.904" v="0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Cristian Ionita (2433196)" userId="S::2433196@student.uwtsd.ac.uk::74397cee-6c25-4078-945a-b79418f5422c" providerId="AD" clId="Web-{E9EFD86A-8997-EEAA-4C72-F14018BD2C62}" dt="2025-07-04T16:08:14.904" v="0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modSp">
          <pc:chgData name="Cristian Ionita (2433196)" userId="S::2433196@student.uwtsd.ac.uk::74397cee-6c25-4078-945a-b79418f5422c" providerId="AD" clId="Web-{E9EFD86A-8997-EEAA-4C72-F14018BD2C62}" dt="2025-07-04T16:08:14.904" v="0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Cristian Ionita (2433196)" userId="S::2433196@student.uwtsd.ac.uk::74397cee-6c25-4078-945a-b79418f5422c" providerId="AD" clId="Web-{E9EFD86A-8997-EEAA-4C72-F14018BD2C62}" dt="2025-07-04T16:08:14.904" v="0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Cristian Ionita (2433196)" userId="S::2433196@student.uwtsd.ac.uk::74397cee-6c25-4078-945a-b79418f5422c" providerId="AD" clId="Web-{E9EFD86A-8997-EEAA-4C72-F14018BD2C62}" dt="2025-07-04T16:08:14.904" v="0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Cristian Ionita (2433196)" userId="S::2433196@student.uwtsd.ac.uk::74397cee-6c25-4078-945a-b79418f5422c" providerId="AD" clId="Web-{E9EFD86A-8997-EEAA-4C72-F14018BD2C62}" dt="2025-07-04T16:08:14.904" v="0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">
          <pc:chgData name="Cristian Ionita (2433196)" userId="S::2433196@student.uwtsd.ac.uk::74397cee-6c25-4078-945a-b79418f5422c" providerId="AD" clId="Web-{E9EFD86A-8997-EEAA-4C72-F14018BD2C62}" dt="2025-07-04T16:08:14.904" v="0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Cristian Ionita (2433196)" userId="S::2433196@student.uwtsd.ac.uk::74397cee-6c25-4078-945a-b79418f5422c" providerId="AD" clId="Web-{E9EFD86A-8997-EEAA-4C72-F14018BD2C62}" dt="2025-07-04T16:08:14.904" v="0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Cristian Ionita (2433196)" userId="S::2433196@student.uwtsd.ac.uk::74397cee-6c25-4078-945a-b79418f5422c" providerId="AD" clId="Web-{E9EFD86A-8997-EEAA-4C72-F14018BD2C62}" dt="2025-07-04T16:08:14.904" v="0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Cristian Ionita (2433196)" userId="S::2433196@student.uwtsd.ac.uk::74397cee-6c25-4078-945a-b79418f5422c" providerId="AD" clId="Web-{E9EFD86A-8997-EEAA-4C72-F14018BD2C62}" dt="2025-07-04T16:08:14.904" v="0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modSp">
          <pc:chgData name="Cristian Ionita (2433196)" userId="S::2433196@student.uwtsd.ac.uk::74397cee-6c25-4078-945a-b79418f5422c" providerId="AD" clId="Web-{E9EFD86A-8997-EEAA-4C72-F14018BD2C62}" dt="2025-07-04T16:08:14.904" v="0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Cristian Ionita (2433196)" userId="S::2433196@student.uwtsd.ac.uk::74397cee-6c25-4078-945a-b79418f5422c" providerId="AD" clId="Web-{E9EFD86A-8997-EEAA-4C72-F14018BD2C62}" dt="2025-07-04T16:08:14.904" v="0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Cristian Ionita (2433196)" userId="S::2433196@student.uwtsd.ac.uk::74397cee-6c25-4078-945a-b79418f5422c" providerId="AD" clId="Web-{E9EFD86A-8997-EEAA-4C72-F14018BD2C62}" dt="2025-07-04T16:08:14.904" v="0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</pc:docChg>
  </pc:docChgLst>
  <pc:docChgLst>
    <pc:chgData name="Cristian Ionita (2433196)" userId="S::2433196@student.uwtsd.ac.uk::74397cee-6c25-4078-945a-b79418f5422c" providerId="AD" clId="Web-{0AE162F9-D831-49D6-44D3-4934AAD96F24}"/>
    <pc:docChg chg="modSld">
      <pc:chgData name="Cristian Ionita (2433196)" userId="S::2433196@student.uwtsd.ac.uk::74397cee-6c25-4078-945a-b79418f5422c" providerId="AD" clId="Web-{0AE162F9-D831-49D6-44D3-4934AAD96F24}" dt="2025-07-04T17:06:03.637" v="6" actId="20577"/>
      <pc:docMkLst>
        <pc:docMk/>
      </pc:docMkLst>
      <pc:sldChg chg="modSp">
        <pc:chgData name="Cristian Ionita (2433196)" userId="S::2433196@student.uwtsd.ac.uk::74397cee-6c25-4078-945a-b79418f5422c" providerId="AD" clId="Web-{0AE162F9-D831-49D6-44D3-4934AAD96F24}" dt="2025-07-04T17:06:03.637" v="6" actId="20577"/>
        <pc:sldMkLst>
          <pc:docMk/>
          <pc:sldMk cId="3031777955" sldId="257"/>
        </pc:sldMkLst>
        <pc:spChg chg="mod">
          <ac:chgData name="Cristian Ionita (2433196)" userId="S::2433196@student.uwtsd.ac.uk::74397cee-6c25-4078-945a-b79418f5422c" providerId="AD" clId="Web-{0AE162F9-D831-49D6-44D3-4934AAD96F24}" dt="2025-07-04T17:06:03.637" v="6" actId="20577"/>
          <ac:spMkLst>
            <pc:docMk/>
            <pc:sldMk cId="3031777955" sldId="257"/>
            <ac:spMk id="2" creationId="{424C041B-5440-85C1-EADF-62F36E7E0E85}"/>
          </ac:spMkLst>
        </pc:spChg>
        <pc:spChg chg="mod">
          <ac:chgData name="Cristian Ionita (2433196)" userId="S::2433196@student.uwtsd.ac.uk::74397cee-6c25-4078-945a-b79418f5422c" providerId="AD" clId="Web-{0AE162F9-D831-49D6-44D3-4934AAD96F24}" dt="2025-07-04T17:05:48.496" v="3" actId="20577"/>
          <ac:spMkLst>
            <pc:docMk/>
            <pc:sldMk cId="3031777955" sldId="257"/>
            <ac:spMk id="9" creationId="{706C35D5-ADBE-11F9-D99C-B7EC9EA7205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041B-5440-85C1-EADF-62F36E7E0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5697" y="2269"/>
            <a:ext cx="6350606" cy="648230"/>
          </a:xfrm>
        </p:spPr>
        <p:txBody>
          <a:bodyPr>
            <a:normAutofit/>
          </a:bodyPr>
          <a:lstStyle/>
          <a:p>
            <a:r>
              <a:rPr lang="en-GB" sz="1600" b="1" dirty="0"/>
              <a:t>                                            How </a:t>
            </a:r>
            <a:br>
              <a:rPr lang="en-GB" sz="1600" b="1" dirty="0"/>
            </a:br>
            <a:r>
              <a:rPr lang="en-GB" sz="1600" b="1" dirty="0"/>
              <a:t>Insert Hyperlinks in a PowerPoint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06749-E911-D09B-45C9-7AA03CAD2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02" y="652386"/>
            <a:ext cx="9132508" cy="62381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 dirty="0"/>
              <a:t>What is a Hyperlink?</a:t>
            </a:r>
          </a:p>
          <a:p>
            <a:pPr marL="0" indent="0">
              <a:buNone/>
            </a:pPr>
            <a:r>
              <a:rPr lang="en-GB" sz="1000" dirty="0"/>
              <a:t>A hyperlink help you to link </a:t>
            </a:r>
            <a:r>
              <a:rPr lang="en-GB" sz="1000" err="1"/>
              <a:t>texts,images,or</a:t>
            </a:r>
            <a:r>
              <a:rPr lang="en-GB" sz="1000" dirty="0"/>
              <a:t> shapes to:</a:t>
            </a:r>
          </a:p>
          <a:p>
            <a:r>
              <a:rPr lang="en-GB" sz="1000" dirty="0"/>
              <a:t>A website</a:t>
            </a:r>
          </a:p>
          <a:p>
            <a:r>
              <a:rPr lang="en-GB" sz="1000" dirty="0"/>
              <a:t>Another slide in the presentation</a:t>
            </a:r>
          </a:p>
          <a:p>
            <a:r>
              <a:rPr lang="en-GB" sz="1000" dirty="0"/>
              <a:t>A email </a:t>
            </a:r>
            <a:r>
              <a:rPr lang="en-GB" sz="1000" dirty="0" err="1"/>
              <a:t>adress</a:t>
            </a:r>
            <a:endParaRPr lang="en-GB" sz="1000" dirty="0"/>
          </a:p>
          <a:p>
            <a:r>
              <a:rPr lang="en-GB" sz="1000" dirty="0"/>
              <a:t>A document or file on your device</a:t>
            </a:r>
          </a:p>
          <a:p>
            <a:pPr marL="0" indent="0">
              <a:buNone/>
            </a:pPr>
            <a:r>
              <a:rPr lang="en-GB" sz="2000" b="1" dirty="0"/>
              <a:t>Step-by-Step Guide:</a:t>
            </a:r>
          </a:p>
          <a:p>
            <a:pPr marL="0" indent="0">
              <a:buNone/>
            </a:pPr>
            <a:r>
              <a:rPr lang="en-GB" sz="1000" b="1" dirty="0"/>
              <a:t>                        Select the object</a:t>
            </a:r>
          </a:p>
          <a:p>
            <a:pPr marL="0" indent="0">
              <a:buNone/>
            </a:pPr>
            <a:r>
              <a:rPr lang="en-GB" sz="1000" dirty="0"/>
              <a:t>                       Click on the </a:t>
            </a:r>
            <a:r>
              <a:rPr lang="en-GB" sz="1000" dirty="0" err="1"/>
              <a:t>text,image,or</a:t>
            </a:r>
            <a:r>
              <a:rPr lang="en-GB" sz="1000" dirty="0"/>
              <a:t> shape you want to turn hyperlink </a:t>
            </a:r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r>
              <a:rPr lang="en-GB" sz="1000" dirty="0"/>
              <a:t>                            </a:t>
            </a:r>
            <a:r>
              <a:rPr lang="en-GB" sz="1000" b="1" dirty="0"/>
              <a:t>Insert the Link</a:t>
            </a:r>
          </a:p>
          <a:p>
            <a:pPr marL="0" indent="0">
              <a:buNone/>
            </a:pPr>
            <a:r>
              <a:rPr lang="en-GB" sz="1000" dirty="0"/>
              <a:t>                            Go to the Insert </a:t>
            </a:r>
            <a:r>
              <a:rPr lang="en-GB" sz="1000" dirty="0" err="1"/>
              <a:t>tab,then</a:t>
            </a:r>
            <a:r>
              <a:rPr lang="en-GB" sz="1000" dirty="0"/>
              <a:t> click Link</a:t>
            </a:r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r>
              <a:rPr lang="en-GB" sz="1000" dirty="0"/>
              <a:t>                           </a:t>
            </a:r>
            <a:r>
              <a:rPr lang="en-GB" sz="1000" b="1" dirty="0"/>
              <a:t>Choose Link Type </a:t>
            </a:r>
          </a:p>
          <a:p>
            <a:pPr marL="0" indent="0">
              <a:buNone/>
            </a:pPr>
            <a:r>
              <a:rPr lang="en-GB" sz="1000" dirty="0"/>
              <a:t>                         -to a </a:t>
            </a:r>
            <a:r>
              <a:rPr lang="en-GB" sz="1000" dirty="0" err="1"/>
              <a:t>website:enter</a:t>
            </a:r>
            <a:r>
              <a:rPr lang="en-GB" sz="1000" dirty="0"/>
              <a:t> URL</a:t>
            </a:r>
          </a:p>
          <a:p>
            <a:pPr marL="0" indent="0">
              <a:buNone/>
            </a:pPr>
            <a:r>
              <a:rPr lang="en-GB" sz="1000" dirty="0"/>
              <a:t>                          -to another </a:t>
            </a:r>
            <a:r>
              <a:rPr lang="en-GB" sz="1000" dirty="0" err="1"/>
              <a:t>slide:select</a:t>
            </a:r>
            <a:r>
              <a:rPr lang="en-GB" sz="1000" dirty="0"/>
              <a:t> slide</a:t>
            </a:r>
          </a:p>
          <a:p>
            <a:pPr marL="0" indent="0">
              <a:buNone/>
            </a:pPr>
            <a:r>
              <a:rPr lang="en-GB" sz="1000" dirty="0"/>
              <a:t>                         -to an </a:t>
            </a:r>
            <a:r>
              <a:rPr lang="en-GB" sz="1000" dirty="0" err="1"/>
              <a:t>email:enter</a:t>
            </a:r>
            <a:r>
              <a:rPr lang="en-GB" sz="1000" dirty="0"/>
              <a:t> </a:t>
            </a:r>
            <a:r>
              <a:rPr lang="en-GB" sz="1000" dirty="0" err="1"/>
              <a:t>adress</a:t>
            </a:r>
            <a:endParaRPr lang="en-GB" sz="1000" dirty="0"/>
          </a:p>
          <a:p>
            <a:pPr marL="0" indent="0">
              <a:buNone/>
            </a:pPr>
            <a:r>
              <a:rPr lang="en-GB" sz="1000" b="1" dirty="0"/>
              <a:t>                           Click OK</a:t>
            </a:r>
          </a:p>
          <a:p>
            <a:pPr marL="0" indent="0">
              <a:buNone/>
            </a:pPr>
            <a:r>
              <a:rPr lang="en-GB" sz="1000" dirty="0"/>
              <a:t>                        Your hyperlink is now active</a:t>
            </a:r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r>
              <a:rPr lang="en-GB" sz="1000" b="1" dirty="0"/>
              <a:t>                    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ED4DB54-1EFE-8F5D-4155-58FAFF761C86}"/>
              </a:ext>
            </a:extLst>
          </p:cNvPr>
          <p:cNvSpPr/>
          <p:nvPr/>
        </p:nvSpPr>
        <p:spPr>
          <a:xfrm>
            <a:off x="166247" y="2772295"/>
            <a:ext cx="430592" cy="3580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D5244E82-B4E7-7198-2520-A4464EF17360}"/>
              </a:ext>
            </a:extLst>
          </p:cNvPr>
          <p:cNvSpPr/>
          <p:nvPr/>
        </p:nvSpPr>
        <p:spPr>
          <a:xfrm>
            <a:off x="171910" y="3718095"/>
            <a:ext cx="418496" cy="43059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FA4171-753A-724C-59FC-6CCDA5D1B00F}"/>
              </a:ext>
            </a:extLst>
          </p:cNvPr>
          <p:cNvSpPr/>
          <p:nvPr/>
        </p:nvSpPr>
        <p:spPr>
          <a:xfrm>
            <a:off x="170566" y="4509301"/>
            <a:ext cx="418496" cy="44268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1F2085E-476E-CDD1-33ED-D0751A51D39D}"/>
              </a:ext>
            </a:extLst>
          </p:cNvPr>
          <p:cNvSpPr/>
          <p:nvPr/>
        </p:nvSpPr>
        <p:spPr>
          <a:xfrm>
            <a:off x="173068" y="5546556"/>
            <a:ext cx="430591" cy="38221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06C35D5-ADBE-11F9-D99C-B7EC9EA72055}"/>
              </a:ext>
            </a:extLst>
          </p:cNvPr>
          <p:cNvSpPr/>
          <p:nvPr/>
        </p:nvSpPr>
        <p:spPr>
          <a:xfrm>
            <a:off x="3357006" y="823959"/>
            <a:ext cx="4012754" cy="1467089"/>
          </a:xfrm>
          <a:prstGeom prst="cloudCallout">
            <a:avLst/>
          </a:prstGeom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ptos Display"/>
              </a:rPr>
              <a:t>Tips:</a:t>
            </a:r>
          </a:p>
          <a:p>
            <a:pPr algn="ctr"/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ptos Display"/>
              </a:rPr>
              <a:t>Use </a:t>
            </a:r>
            <a:r>
              <a:rPr lang="en-GB" sz="1600" err="1">
                <a:solidFill>
                  <a:schemeClr val="tx1">
                    <a:lumMod val="95000"/>
                    <a:lumOff val="5000"/>
                  </a:schemeClr>
                </a:solidFill>
                <a:latin typeface="Aptos Display"/>
              </a:rPr>
              <a:t>clear,short</a:t>
            </a:r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ptos Display"/>
              </a:rPr>
              <a:t> text for </a:t>
            </a:r>
            <a:r>
              <a:rPr lang="en-GB" sz="1600" err="1">
                <a:solidFill>
                  <a:schemeClr val="tx1">
                    <a:lumMod val="95000"/>
                    <a:lumOff val="5000"/>
                  </a:schemeClr>
                </a:solidFill>
                <a:latin typeface="Aptos Display"/>
              </a:rPr>
              <a:t>hyperlinks,test</a:t>
            </a:r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ptos Display"/>
              </a:rPr>
              <a:t> each link before presenting.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58CA1E6-1D7E-CB39-DDF8-8AD4ED148D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5410" y="3252789"/>
            <a:ext cx="5546558" cy="361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7779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On-screen Show (4:3)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                                            How  Insert Hyperlinks in a 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216</cp:revision>
  <dcterms:created xsi:type="dcterms:W3CDTF">2025-07-04T16:07:57Z</dcterms:created>
  <dcterms:modified xsi:type="dcterms:W3CDTF">2025-07-04T17:06:04Z</dcterms:modified>
</cp:coreProperties>
</file>