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3.xml" ContentType="application/vnd.openxmlformats-officedocument.themeOverr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6" r:id="rId1"/>
  </p:sldMasterIdLst>
  <p:notesMasterIdLst>
    <p:notesMasterId r:id="rId13"/>
  </p:notesMasterIdLst>
  <p:sldIdLst>
    <p:sldId id="256" r:id="rId2"/>
    <p:sldId id="257" r:id="rId3"/>
    <p:sldId id="276" r:id="rId4"/>
    <p:sldId id="258" r:id="rId5"/>
    <p:sldId id="269" r:id="rId6"/>
    <p:sldId id="261" r:id="rId7"/>
    <p:sldId id="262" r:id="rId8"/>
    <p:sldId id="265" r:id="rId9"/>
    <p:sldId id="266" r:id="rId10"/>
    <p:sldId id="275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572C6B-EE0B-4D1E-8D89-F3B276604B4A}" v="176" dt="2022-10-09T21:14:40.9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49" autoAdjust="0"/>
    <p:restoredTop sz="93447" autoAdjust="0"/>
  </p:normalViewPr>
  <p:slideViewPr>
    <p:cSldViewPr snapToGrid="0">
      <p:cViewPr varScale="1">
        <p:scale>
          <a:sx n="56" d="100"/>
          <a:sy n="56" d="100"/>
        </p:scale>
        <p:origin x="1308" y="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Onyemauwa" userId="c5d7962ed400c2e3" providerId="LiveId" clId="{00556AC1-FA37-4BC3-8992-DA90FDFE4254}"/>
    <pc:docChg chg="undo redo custSel addSld delSld modSld sldOrd addMainMaster delMainMaster">
      <pc:chgData name="Alex Onyemauwa" userId="c5d7962ed400c2e3" providerId="LiveId" clId="{00556AC1-FA37-4BC3-8992-DA90FDFE4254}" dt="2022-08-12T14:59:25.684" v="6557" actId="1076"/>
      <pc:docMkLst>
        <pc:docMk/>
      </pc:docMkLst>
      <pc:sldChg chg="addSp delSp modSp mod setBg modClrScheme chgLayout">
        <pc:chgData name="Alex Onyemauwa" userId="c5d7962ed400c2e3" providerId="LiveId" clId="{00556AC1-FA37-4BC3-8992-DA90FDFE4254}" dt="2022-07-15T15:30:11.739" v="2575" actId="2710"/>
        <pc:sldMkLst>
          <pc:docMk/>
          <pc:sldMk cId="1479478716" sldId="256"/>
        </pc:sldMkLst>
        <pc:spChg chg="mod">
          <ac:chgData name="Alex Onyemauwa" userId="c5d7962ed400c2e3" providerId="LiveId" clId="{00556AC1-FA37-4BC3-8992-DA90FDFE4254}" dt="2022-07-11T13:14:22.822" v="330" actId="207"/>
          <ac:spMkLst>
            <pc:docMk/>
            <pc:sldMk cId="1479478716" sldId="256"/>
            <ac:spMk id="2" creationId="{546994DC-9516-CD2B-B784-43E9A1A37D3C}"/>
          </ac:spMkLst>
        </pc:spChg>
        <pc:spChg chg="del mod">
          <ac:chgData name="Alex Onyemauwa" userId="c5d7962ed400c2e3" providerId="LiveId" clId="{00556AC1-FA37-4BC3-8992-DA90FDFE4254}" dt="2022-07-11T13:02:00.551" v="123" actId="21"/>
          <ac:spMkLst>
            <pc:docMk/>
            <pc:sldMk cId="1479478716" sldId="256"/>
            <ac:spMk id="3" creationId="{DC6DA818-8F77-356E-52D2-8B7B036B9357}"/>
          </ac:spMkLst>
        </pc:spChg>
        <pc:spChg chg="add del mod">
          <ac:chgData name="Alex Onyemauwa" userId="c5d7962ed400c2e3" providerId="LiveId" clId="{00556AC1-FA37-4BC3-8992-DA90FDFE4254}" dt="2022-07-11T13:02:04.820" v="124" actId="21"/>
          <ac:spMkLst>
            <pc:docMk/>
            <pc:sldMk cId="1479478716" sldId="256"/>
            <ac:spMk id="6" creationId="{628012AE-88EC-2CB6-085E-E00670AFD171}"/>
          </ac:spMkLst>
        </pc:spChg>
        <pc:spChg chg="add mod">
          <ac:chgData name="Alex Onyemauwa" userId="c5d7962ed400c2e3" providerId="LiveId" clId="{00556AC1-FA37-4BC3-8992-DA90FDFE4254}" dt="2022-07-15T15:30:11.739" v="2575" actId="2710"/>
          <ac:spMkLst>
            <pc:docMk/>
            <pc:sldMk cId="1479478716" sldId="256"/>
            <ac:spMk id="7" creationId="{10419A99-634D-E462-0F0B-B01434DA90F6}"/>
          </ac:spMkLst>
        </pc:spChg>
        <pc:spChg chg="add del">
          <ac:chgData name="Alex Onyemauwa" userId="c5d7962ed400c2e3" providerId="LiveId" clId="{00556AC1-FA37-4BC3-8992-DA90FDFE4254}" dt="2022-07-11T13:08:12.412" v="289" actId="26606"/>
          <ac:spMkLst>
            <pc:docMk/>
            <pc:sldMk cId="1479478716" sldId="256"/>
            <ac:spMk id="9" creationId="{E20BB609-EF92-42DB-836C-0699A590B5CF}"/>
          </ac:spMkLst>
        </pc:spChg>
        <pc:spChg chg="add del">
          <ac:chgData name="Alex Onyemauwa" userId="c5d7962ed400c2e3" providerId="LiveId" clId="{00556AC1-FA37-4BC3-8992-DA90FDFE4254}" dt="2022-07-11T13:08:12.412" v="289" actId="26606"/>
          <ac:spMkLst>
            <pc:docMk/>
            <pc:sldMk cId="1479478716" sldId="256"/>
            <ac:spMk id="11" creationId="{8BEC44CD-E290-4D60-A056-5BA05B182AC3}"/>
          </ac:spMkLst>
        </pc:spChg>
        <pc:spChg chg="add del">
          <ac:chgData name="Alex Onyemauwa" userId="c5d7962ed400c2e3" providerId="LiveId" clId="{00556AC1-FA37-4BC3-8992-DA90FDFE4254}" dt="2022-07-11T13:08:12.412" v="289" actId="26606"/>
          <ac:spMkLst>
            <pc:docMk/>
            <pc:sldMk cId="1479478716" sldId="256"/>
            <ac:spMk id="13" creationId="{B2C335F7-F61C-4EB4-80F2-4B1438FE66BB}"/>
          </ac:spMkLst>
        </pc:spChg>
        <pc:spChg chg="add del">
          <ac:chgData name="Alex Onyemauwa" userId="c5d7962ed400c2e3" providerId="LiveId" clId="{00556AC1-FA37-4BC3-8992-DA90FDFE4254}" dt="2022-07-11T13:08:12.412" v="289" actId="26606"/>
          <ac:spMkLst>
            <pc:docMk/>
            <pc:sldMk cId="1479478716" sldId="256"/>
            <ac:spMk id="15" creationId="{F1189494-2B67-46D2-93D6-A122A09BF6B2}"/>
          </ac:spMkLst>
        </pc:spChg>
        <pc:spChg chg="add del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20" creationId="{BD4C0BBB-0042-4603-A226-6117F3FD5B3C}"/>
          </ac:spMkLst>
        </pc:spChg>
        <pc:spChg chg="add del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22" creationId="{EC44F520-2598-460E-9F91-B02F60830CA2}"/>
          </ac:spMkLst>
        </pc:spChg>
        <pc:spChg chg="add del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24" creationId="{11D6A2A3-F101-46F7-8B6F-1C699CAFE9AD}"/>
          </ac:spMkLst>
        </pc:spChg>
        <pc:spChg chg="add del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26" creationId="{529E760E-527D-4053-A309-F2BDE12501CD}"/>
          </ac:spMkLst>
        </pc:spChg>
        <pc:spChg chg="add del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28" creationId="{4153D448-4ED1-429A-A28C-8316DE7CAF7E}"/>
          </ac:spMkLst>
        </pc:spChg>
        <pc:spChg chg="add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33" creationId="{0786F82F-1B47-46ED-8EAE-53EF71E59E9A}"/>
          </ac:spMkLst>
        </pc:spChg>
        <pc:spChg chg="add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35" creationId="{EF1BAF6F-6275-4646-9C59-331B29B9550F}"/>
          </ac:spMkLst>
        </pc:spChg>
        <pc:spChg chg="add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37" creationId="{099405E2-1A96-4DBA-A9DC-4C2A1B421CA9}"/>
          </ac:spMkLst>
        </pc:spChg>
        <pc:spChg chg="add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39" creationId="{79855050-A75B-4DD0-9B56-8B1C7722D884}"/>
          </ac:spMkLst>
        </pc:spChg>
        <pc:spChg chg="add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41" creationId="{2060C0F7-61A6-4E64-A77E-AFBD81127352}"/>
          </ac:spMkLst>
        </pc:spChg>
        <pc:spChg chg="add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43" creationId="{BCF4857D-F003-4CA1-82AB-00900B1008BA}"/>
          </ac:spMkLst>
        </pc:spChg>
        <pc:spChg chg="add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45" creationId="{DB791336-FCAA-4174-9303-B3F374861110}"/>
          </ac:spMkLst>
        </pc:spChg>
        <pc:spChg chg="add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47" creationId="{CA212158-300D-44D0-9CCE-472C3F669EE1}"/>
          </ac:spMkLst>
        </pc:spChg>
        <pc:spChg chg="add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49" creationId="{988521F4-D44A-42C5-9BDB-5CA25554098B}"/>
          </ac:spMkLst>
        </pc:spChg>
        <pc:spChg chg="add">
          <ac:chgData name="Alex Onyemauwa" userId="c5d7962ed400c2e3" providerId="LiveId" clId="{00556AC1-FA37-4BC3-8992-DA90FDFE4254}" dt="2022-07-11T13:09:02.671" v="294" actId="26606"/>
          <ac:spMkLst>
            <pc:docMk/>
            <pc:sldMk cId="1479478716" sldId="256"/>
            <ac:spMk id="51" creationId="{5E6738EB-6FF0-4AF9-8462-57F4494B88B2}"/>
          </ac:spMkLst>
        </pc:spChg>
        <pc:picChg chg="add mod ord">
          <ac:chgData name="Alex Onyemauwa" userId="c5d7962ed400c2e3" providerId="LiveId" clId="{00556AC1-FA37-4BC3-8992-DA90FDFE4254}" dt="2022-07-11T13:09:02.671" v="294" actId="26606"/>
          <ac:picMkLst>
            <pc:docMk/>
            <pc:sldMk cId="1479478716" sldId="256"/>
            <ac:picMk id="4" creationId="{B60B81C3-6722-E3B1-E235-80AB6EC4C4D8}"/>
          </ac:picMkLst>
        </pc:picChg>
      </pc:sldChg>
      <pc:sldChg chg="addSp delSp modSp new mod">
        <pc:chgData name="Alex Onyemauwa" userId="c5d7962ed400c2e3" providerId="LiveId" clId="{00556AC1-FA37-4BC3-8992-DA90FDFE4254}" dt="2022-07-11T13:56:37.667" v="1106" actId="14100"/>
        <pc:sldMkLst>
          <pc:docMk/>
          <pc:sldMk cId="2117506872" sldId="257"/>
        </pc:sldMkLst>
        <pc:spChg chg="mod">
          <ac:chgData name="Alex Onyemauwa" userId="c5d7962ed400c2e3" providerId="LiveId" clId="{00556AC1-FA37-4BC3-8992-DA90FDFE4254}" dt="2022-07-11T13:55:42.953" v="1103" actId="1076"/>
          <ac:spMkLst>
            <pc:docMk/>
            <pc:sldMk cId="2117506872" sldId="257"/>
            <ac:spMk id="2" creationId="{03DB7A9C-3FF3-D3CD-6F9A-BBBB36B1CA63}"/>
          </ac:spMkLst>
        </pc:spChg>
        <pc:spChg chg="mod">
          <ac:chgData name="Alex Onyemauwa" userId="c5d7962ed400c2e3" providerId="LiveId" clId="{00556AC1-FA37-4BC3-8992-DA90FDFE4254}" dt="2022-07-11T13:52:36.520" v="1093" actId="255"/>
          <ac:spMkLst>
            <pc:docMk/>
            <pc:sldMk cId="2117506872" sldId="257"/>
            <ac:spMk id="3" creationId="{16CC1BD9-CE22-0DA7-9BF8-6223680A0535}"/>
          </ac:spMkLst>
        </pc:spChg>
        <pc:graphicFrameChg chg="add del">
          <ac:chgData name="Alex Onyemauwa" userId="c5d7962ed400c2e3" providerId="LiveId" clId="{00556AC1-FA37-4BC3-8992-DA90FDFE4254}" dt="2022-07-11T13:54:11.084" v="1095" actId="3680"/>
          <ac:graphicFrameMkLst>
            <pc:docMk/>
            <pc:sldMk cId="2117506872" sldId="257"/>
            <ac:graphicFrameMk id="4" creationId="{9AB8BFE9-7729-50D5-7E7A-07078509527F}"/>
          </ac:graphicFrameMkLst>
        </pc:graphicFrameChg>
        <pc:graphicFrameChg chg="add mod modGraphic">
          <ac:chgData name="Alex Onyemauwa" userId="c5d7962ed400c2e3" providerId="LiveId" clId="{00556AC1-FA37-4BC3-8992-DA90FDFE4254}" dt="2022-07-11T13:56:37.667" v="1106" actId="14100"/>
          <ac:graphicFrameMkLst>
            <pc:docMk/>
            <pc:sldMk cId="2117506872" sldId="257"/>
            <ac:graphicFrameMk id="5" creationId="{807B3B1B-CC7C-A5A7-B6E0-8BDA7AE49AB8}"/>
          </ac:graphicFrameMkLst>
        </pc:graphicFrameChg>
      </pc:sldChg>
      <pc:sldChg chg="addSp delSp modSp new mod setBg">
        <pc:chgData name="Alex Onyemauwa" userId="c5d7962ed400c2e3" providerId="LiveId" clId="{00556AC1-FA37-4BC3-8992-DA90FDFE4254}" dt="2022-07-15T15:29:54.857" v="2574" actId="27636"/>
        <pc:sldMkLst>
          <pc:docMk/>
          <pc:sldMk cId="850630276" sldId="258"/>
        </pc:sldMkLst>
        <pc:spChg chg="mod">
          <ac:chgData name="Alex Onyemauwa" userId="c5d7962ed400c2e3" providerId="LiveId" clId="{00556AC1-FA37-4BC3-8992-DA90FDFE4254}" dt="2022-07-11T13:20:37.047" v="380" actId="1076"/>
          <ac:spMkLst>
            <pc:docMk/>
            <pc:sldMk cId="850630276" sldId="258"/>
            <ac:spMk id="2" creationId="{D3F76E4F-9DA5-963A-27A2-B3B6970C5784}"/>
          </ac:spMkLst>
        </pc:spChg>
        <pc:spChg chg="add del mod">
          <ac:chgData name="Alex Onyemauwa" userId="c5d7962ed400c2e3" providerId="LiveId" clId="{00556AC1-FA37-4BC3-8992-DA90FDFE4254}" dt="2022-07-15T15:29:54.857" v="2574" actId="27636"/>
          <ac:spMkLst>
            <pc:docMk/>
            <pc:sldMk cId="850630276" sldId="258"/>
            <ac:spMk id="3" creationId="{D506FCBE-DF89-029A-346C-F9BD8B7D200D}"/>
          </ac:spMkLst>
        </pc:spChg>
        <pc:spChg chg="add del mod">
          <ac:chgData name="Alex Onyemauwa" userId="c5d7962ed400c2e3" providerId="LiveId" clId="{00556AC1-FA37-4BC3-8992-DA90FDFE4254}" dt="2022-07-15T13:58:47.616" v="1163" actId="767"/>
          <ac:spMkLst>
            <pc:docMk/>
            <pc:sldMk cId="850630276" sldId="258"/>
            <ac:spMk id="4" creationId="{9B6CF2F1-6C48-BE4F-E262-79F8F2624E5A}"/>
          </ac:spMkLst>
        </pc:spChg>
        <pc:spChg chg="add mod">
          <ac:chgData name="Alex Onyemauwa" userId="c5d7962ed400c2e3" providerId="LiveId" clId="{00556AC1-FA37-4BC3-8992-DA90FDFE4254}" dt="2022-07-15T15:10:53.454" v="2153" actId="122"/>
          <ac:spMkLst>
            <pc:docMk/>
            <pc:sldMk cId="850630276" sldId="258"/>
            <ac:spMk id="5" creationId="{6FBE082C-3744-66FA-450C-6D7A2C0FEBEE}"/>
          </ac:spMkLst>
        </pc:spChg>
      </pc:sldChg>
      <pc:sldChg chg="addSp modSp new mod setBg">
        <pc:chgData name="Alex Onyemauwa" userId="c5d7962ed400c2e3" providerId="LiveId" clId="{00556AC1-FA37-4BC3-8992-DA90FDFE4254}" dt="2022-07-16T13:16:16.439" v="2913" actId="2710"/>
        <pc:sldMkLst>
          <pc:docMk/>
          <pc:sldMk cId="715555431" sldId="259"/>
        </pc:sldMkLst>
        <pc:spChg chg="mod">
          <ac:chgData name="Alex Onyemauwa" userId="c5d7962ed400c2e3" providerId="LiveId" clId="{00556AC1-FA37-4BC3-8992-DA90FDFE4254}" dt="2022-07-11T13:41:07.266" v="923" actId="20577"/>
          <ac:spMkLst>
            <pc:docMk/>
            <pc:sldMk cId="715555431" sldId="259"/>
            <ac:spMk id="2" creationId="{4C7F78BF-CE57-15E7-958F-2DF6131B469F}"/>
          </ac:spMkLst>
        </pc:spChg>
        <pc:spChg chg="mod">
          <ac:chgData name="Alex Onyemauwa" userId="c5d7962ed400c2e3" providerId="LiveId" clId="{00556AC1-FA37-4BC3-8992-DA90FDFE4254}" dt="2022-07-16T13:16:16.439" v="2913" actId="2710"/>
          <ac:spMkLst>
            <pc:docMk/>
            <pc:sldMk cId="715555431" sldId="259"/>
            <ac:spMk id="3" creationId="{2290CA79-10A4-95A9-5785-CA5957DA2FEF}"/>
          </ac:spMkLst>
        </pc:spChg>
        <pc:picChg chg="add mod">
          <ac:chgData name="Alex Onyemauwa" userId="c5d7962ed400c2e3" providerId="LiveId" clId="{00556AC1-FA37-4BC3-8992-DA90FDFE4254}" dt="2022-07-16T13:10:39.949" v="2870" actId="1076"/>
          <ac:picMkLst>
            <pc:docMk/>
            <pc:sldMk cId="715555431" sldId="259"/>
            <ac:picMk id="5" creationId="{58A73449-2FE5-6D8B-32FF-20782598C61A}"/>
          </ac:picMkLst>
        </pc:picChg>
      </pc:sldChg>
      <pc:sldChg chg="addSp delSp modSp new mod setBg setClrOvrMap">
        <pc:chgData name="Alex Onyemauwa" userId="c5d7962ed400c2e3" providerId="LiveId" clId="{00556AC1-FA37-4BC3-8992-DA90FDFE4254}" dt="2022-07-16T18:22:28.312" v="6547" actId="207"/>
        <pc:sldMkLst>
          <pc:docMk/>
          <pc:sldMk cId="1864081449" sldId="260"/>
        </pc:sldMkLst>
        <pc:spChg chg="mod">
          <ac:chgData name="Alex Onyemauwa" userId="c5d7962ed400c2e3" providerId="LiveId" clId="{00556AC1-FA37-4BC3-8992-DA90FDFE4254}" dt="2022-07-16T18:22:23.141" v="6546" actId="207"/>
          <ac:spMkLst>
            <pc:docMk/>
            <pc:sldMk cId="1864081449" sldId="260"/>
            <ac:spMk id="2" creationId="{5EA2346F-44FD-FB1C-328E-B5CF685E334B}"/>
          </ac:spMkLst>
        </pc:spChg>
        <pc:spChg chg="mod">
          <ac:chgData name="Alex Onyemauwa" userId="c5d7962ed400c2e3" providerId="LiveId" clId="{00556AC1-FA37-4BC3-8992-DA90FDFE4254}" dt="2022-07-16T18:22:28.312" v="6547" actId="207"/>
          <ac:spMkLst>
            <pc:docMk/>
            <pc:sldMk cId="1864081449" sldId="260"/>
            <ac:spMk id="3" creationId="{E9142641-C62A-F74D-234A-077A69A9F4C1}"/>
          </ac:spMkLst>
        </pc:spChg>
        <pc:spChg chg="add del">
          <ac:chgData name="Alex Onyemauwa" userId="c5d7962ed400c2e3" providerId="LiveId" clId="{00556AC1-FA37-4BC3-8992-DA90FDFE4254}" dt="2022-07-16T13:36:58.751" v="3358" actId="26606"/>
          <ac:spMkLst>
            <pc:docMk/>
            <pc:sldMk cId="1864081449" sldId="260"/>
            <ac:spMk id="7" creationId="{099405E2-1A96-4DBA-A9DC-4C2A1B421CA9}"/>
          </ac:spMkLst>
        </pc:spChg>
        <pc:spChg chg="add del">
          <ac:chgData name="Alex Onyemauwa" userId="c5d7962ed400c2e3" providerId="LiveId" clId="{00556AC1-FA37-4BC3-8992-DA90FDFE4254}" dt="2022-07-16T13:36:58.751" v="3358" actId="26606"/>
          <ac:spMkLst>
            <pc:docMk/>
            <pc:sldMk cId="1864081449" sldId="260"/>
            <ac:spMk id="8" creationId="{79855050-A75B-4DD0-9B56-8B1C7722D884}"/>
          </ac:spMkLst>
        </pc:spChg>
        <pc:spChg chg="add del">
          <ac:chgData name="Alex Onyemauwa" userId="c5d7962ed400c2e3" providerId="LiveId" clId="{00556AC1-FA37-4BC3-8992-DA90FDFE4254}" dt="2022-07-16T13:36:58.751" v="3358" actId="26606"/>
          <ac:spMkLst>
            <pc:docMk/>
            <pc:sldMk cId="1864081449" sldId="260"/>
            <ac:spMk id="9" creationId="{2060C0F7-61A6-4E64-A77E-AFBD81127352}"/>
          </ac:spMkLst>
        </pc:spChg>
        <pc:spChg chg="add del">
          <ac:chgData name="Alex Onyemauwa" userId="c5d7962ed400c2e3" providerId="LiveId" clId="{00556AC1-FA37-4BC3-8992-DA90FDFE4254}" dt="2022-07-16T13:33:58.158" v="3322" actId="26606"/>
          <ac:spMkLst>
            <pc:docMk/>
            <pc:sldMk cId="1864081449" sldId="260"/>
            <ac:spMk id="10" creationId="{099405E2-1A96-4DBA-A9DC-4C2A1B421CA9}"/>
          </ac:spMkLst>
        </pc:spChg>
        <pc:spChg chg="add del">
          <ac:chgData name="Alex Onyemauwa" userId="c5d7962ed400c2e3" providerId="LiveId" clId="{00556AC1-FA37-4BC3-8992-DA90FDFE4254}" dt="2022-07-16T13:36:58.751" v="3358" actId="26606"/>
          <ac:spMkLst>
            <pc:docMk/>
            <pc:sldMk cId="1864081449" sldId="260"/>
            <ac:spMk id="11" creationId="{BCF4857D-F003-4CA1-82AB-00900B1008BA}"/>
          </ac:spMkLst>
        </pc:spChg>
        <pc:spChg chg="add del">
          <ac:chgData name="Alex Onyemauwa" userId="c5d7962ed400c2e3" providerId="LiveId" clId="{00556AC1-FA37-4BC3-8992-DA90FDFE4254}" dt="2022-07-16T13:33:58.158" v="3322" actId="26606"/>
          <ac:spMkLst>
            <pc:docMk/>
            <pc:sldMk cId="1864081449" sldId="260"/>
            <ac:spMk id="12" creationId="{79855050-A75B-4DD0-9B56-8B1C7722D884}"/>
          </ac:spMkLst>
        </pc:spChg>
        <pc:spChg chg="add del">
          <ac:chgData name="Alex Onyemauwa" userId="c5d7962ed400c2e3" providerId="LiveId" clId="{00556AC1-FA37-4BC3-8992-DA90FDFE4254}" dt="2022-07-16T13:36:58.751" v="3358" actId="26606"/>
          <ac:spMkLst>
            <pc:docMk/>
            <pc:sldMk cId="1864081449" sldId="260"/>
            <ac:spMk id="13" creationId="{DB791336-FCAA-4174-9303-B3F374861110}"/>
          </ac:spMkLst>
        </pc:spChg>
        <pc:spChg chg="add del">
          <ac:chgData name="Alex Onyemauwa" userId="c5d7962ed400c2e3" providerId="LiveId" clId="{00556AC1-FA37-4BC3-8992-DA90FDFE4254}" dt="2022-07-16T13:33:58.158" v="3322" actId="26606"/>
          <ac:spMkLst>
            <pc:docMk/>
            <pc:sldMk cId="1864081449" sldId="260"/>
            <ac:spMk id="14" creationId="{2060C0F7-61A6-4E64-A77E-AFBD81127352}"/>
          </ac:spMkLst>
        </pc:spChg>
        <pc:spChg chg="add del">
          <ac:chgData name="Alex Onyemauwa" userId="c5d7962ed400c2e3" providerId="LiveId" clId="{00556AC1-FA37-4BC3-8992-DA90FDFE4254}" dt="2022-07-16T13:36:58.751" v="3358" actId="26606"/>
          <ac:spMkLst>
            <pc:docMk/>
            <pc:sldMk cId="1864081449" sldId="260"/>
            <ac:spMk id="15" creationId="{CA212158-300D-44D0-9CCE-472C3F669EE1}"/>
          </ac:spMkLst>
        </pc:spChg>
        <pc:spChg chg="add del">
          <ac:chgData name="Alex Onyemauwa" userId="c5d7962ed400c2e3" providerId="LiveId" clId="{00556AC1-FA37-4BC3-8992-DA90FDFE4254}" dt="2022-07-16T13:33:58.158" v="3322" actId="26606"/>
          <ac:spMkLst>
            <pc:docMk/>
            <pc:sldMk cId="1864081449" sldId="260"/>
            <ac:spMk id="16" creationId="{BCF4857D-F003-4CA1-82AB-00900B1008BA}"/>
          </ac:spMkLst>
        </pc:spChg>
        <pc:spChg chg="add del">
          <ac:chgData name="Alex Onyemauwa" userId="c5d7962ed400c2e3" providerId="LiveId" clId="{00556AC1-FA37-4BC3-8992-DA90FDFE4254}" dt="2022-07-16T13:36:58.751" v="3358" actId="26606"/>
          <ac:spMkLst>
            <pc:docMk/>
            <pc:sldMk cId="1864081449" sldId="260"/>
            <ac:spMk id="17" creationId="{988521F4-D44A-42C5-9BDB-5CA25554098B}"/>
          </ac:spMkLst>
        </pc:spChg>
        <pc:spChg chg="add del">
          <ac:chgData name="Alex Onyemauwa" userId="c5d7962ed400c2e3" providerId="LiveId" clId="{00556AC1-FA37-4BC3-8992-DA90FDFE4254}" dt="2022-07-16T13:33:58.158" v="3322" actId="26606"/>
          <ac:spMkLst>
            <pc:docMk/>
            <pc:sldMk cId="1864081449" sldId="260"/>
            <ac:spMk id="18" creationId="{DB791336-FCAA-4174-9303-B3F374861110}"/>
          </ac:spMkLst>
        </pc:spChg>
        <pc:spChg chg="add del">
          <ac:chgData name="Alex Onyemauwa" userId="c5d7962ed400c2e3" providerId="LiveId" clId="{00556AC1-FA37-4BC3-8992-DA90FDFE4254}" dt="2022-07-16T13:36:58.751" v="3358" actId="26606"/>
          <ac:spMkLst>
            <pc:docMk/>
            <pc:sldMk cId="1864081449" sldId="260"/>
            <ac:spMk id="19" creationId="{5E6738EB-6FF0-4AF9-8462-57F4494B88B2}"/>
          </ac:spMkLst>
        </pc:spChg>
        <pc:spChg chg="add del">
          <ac:chgData name="Alex Onyemauwa" userId="c5d7962ed400c2e3" providerId="LiveId" clId="{00556AC1-FA37-4BC3-8992-DA90FDFE4254}" dt="2022-07-16T13:33:58.158" v="3322" actId="26606"/>
          <ac:spMkLst>
            <pc:docMk/>
            <pc:sldMk cId="1864081449" sldId="260"/>
            <ac:spMk id="20" creationId="{CA212158-300D-44D0-9CCE-472C3F669EE1}"/>
          </ac:spMkLst>
        </pc:spChg>
        <pc:spChg chg="add del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21" creationId="{099405E2-1A96-4DBA-A9DC-4C2A1B421CA9}"/>
          </ac:spMkLst>
        </pc:spChg>
        <pc:spChg chg="add del">
          <ac:chgData name="Alex Onyemauwa" userId="c5d7962ed400c2e3" providerId="LiveId" clId="{00556AC1-FA37-4BC3-8992-DA90FDFE4254}" dt="2022-07-16T13:33:58.158" v="3322" actId="26606"/>
          <ac:spMkLst>
            <pc:docMk/>
            <pc:sldMk cId="1864081449" sldId="260"/>
            <ac:spMk id="22" creationId="{988521F4-D44A-42C5-9BDB-5CA25554098B}"/>
          </ac:spMkLst>
        </pc:spChg>
        <pc:spChg chg="add del">
          <ac:chgData name="Alex Onyemauwa" userId="c5d7962ed400c2e3" providerId="LiveId" clId="{00556AC1-FA37-4BC3-8992-DA90FDFE4254}" dt="2022-07-16T13:33:58.158" v="3322" actId="26606"/>
          <ac:spMkLst>
            <pc:docMk/>
            <pc:sldMk cId="1864081449" sldId="260"/>
            <ac:spMk id="24" creationId="{5E6738EB-6FF0-4AF9-8462-57F4494B88B2}"/>
          </ac:spMkLst>
        </pc:spChg>
        <pc:spChg chg="add del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26" creationId="{932FF329-3A87-4F66-BA01-91CD63C8119F}"/>
          </ac:spMkLst>
        </pc:spChg>
        <pc:spChg chg="add del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28" creationId="{BCF4857D-F003-4CA1-82AB-00900B1008BA}"/>
          </ac:spMkLst>
        </pc:spChg>
        <pc:spChg chg="add del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30" creationId="{79855050-A75B-4DD0-9B56-8B1C7722D884}"/>
          </ac:spMkLst>
        </pc:spChg>
        <pc:spChg chg="add del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32" creationId="{5E6738EB-6FF0-4AF9-8462-57F4494B88B2}"/>
          </ac:spMkLst>
        </pc:spChg>
        <pc:spChg chg="add del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34" creationId="{DB791336-FCAA-4174-9303-B3F374861110}"/>
          </ac:spMkLst>
        </pc:spChg>
        <pc:spChg chg="add del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36" creationId="{CA212158-300D-44D0-9CCE-472C3F669EE1}"/>
          </ac:spMkLst>
        </pc:spChg>
        <pc:spChg chg="add del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38" creationId="{988521F4-D44A-42C5-9BDB-5CA25554098B}"/>
          </ac:spMkLst>
        </pc:spChg>
        <pc:spChg chg="add del">
          <ac:chgData name="Alex Onyemauwa" userId="c5d7962ed400c2e3" providerId="LiveId" clId="{00556AC1-FA37-4BC3-8992-DA90FDFE4254}" dt="2022-07-16T13:37:18.556" v="3362" actId="26606"/>
          <ac:spMkLst>
            <pc:docMk/>
            <pc:sldMk cId="1864081449" sldId="260"/>
            <ac:spMk id="43" creationId="{099405E2-1A96-4DBA-A9DC-4C2A1B421CA9}"/>
          </ac:spMkLst>
        </pc:spChg>
        <pc:spChg chg="add del">
          <ac:chgData name="Alex Onyemauwa" userId="c5d7962ed400c2e3" providerId="LiveId" clId="{00556AC1-FA37-4BC3-8992-DA90FDFE4254}" dt="2022-07-16T13:37:18.556" v="3362" actId="26606"/>
          <ac:spMkLst>
            <pc:docMk/>
            <pc:sldMk cId="1864081449" sldId="260"/>
            <ac:spMk id="45" creationId="{932FF329-3A87-4F66-BA01-91CD63C8119F}"/>
          </ac:spMkLst>
        </pc:spChg>
        <pc:spChg chg="add del">
          <ac:chgData name="Alex Onyemauwa" userId="c5d7962ed400c2e3" providerId="LiveId" clId="{00556AC1-FA37-4BC3-8992-DA90FDFE4254}" dt="2022-07-16T13:37:18.556" v="3362" actId="26606"/>
          <ac:spMkLst>
            <pc:docMk/>
            <pc:sldMk cId="1864081449" sldId="260"/>
            <ac:spMk id="47" creationId="{BCF4857D-F003-4CA1-82AB-00900B1008BA}"/>
          </ac:spMkLst>
        </pc:spChg>
        <pc:spChg chg="add del">
          <ac:chgData name="Alex Onyemauwa" userId="c5d7962ed400c2e3" providerId="LiveId" clId="{00556AC1-FA37-4BC3-8992-DA90FDFE4254}" dt="2022-07-16T13:37:18.556" v="3362" actId="26606"/>
          <ac:spMkLst>
            <pc:docMk/>
            <pc:sldMk cId="1864081449" sldId="260"/>
            <ac:spMk id="49" creationId="{79855050-A75B-4DD0-9B56-8B1C7722D884}"/>
          </ac:spMkLst>
        </pc:spChg>
        <pc:spChg chg="add del">
          <ac:chgData name="Alex Onyemauwa" userId="c5d7962ed400c2e3" providerId="LiveId" clId="{00556AC1-FA37-4BC3-8992-DA90FDFE4254}" dt="2022-07-16T13:37:18.556" v="3362" actId="26606"/>
          <ac:spMkLst>
            <pc:docMk/>
            <pc:sldMk cId="1864081449" sldId="260"/>
            <ac:spMk id="51" creationId="{5E6738EB-6FF0-4AF9-8462-57F4494B88B2}"/>
          </ac:spMkLst>
        </pc:spChg>
        <pc:spChg chg="add del">
          <ac:chgData name="Alex Onyemauwa" userId="c5d7962ed400c2e3" providerId="LiveId" clId="{00556AC1-FA37-4BC3-8992-DA90FDFE4254}" dt="2022-07-16T13:37:18.556" v="3362" actId="26606"/>
          <ac:spMkLst>
            <pc:docMk/>
            <pc:sldMk cId="1864081449" sldId="260"/>
            <ac:spMk id="53" creationId="{DB791336-FCAA-4174-9303-B3F374861110}"/>
          </ac:spMkLst>
        </pc:spChg>
        <pc:spChg chg="add del">
          <ac:chgData name="Alex Onyemauwa" userId="c5d7962ed400c2e3" providerId="LiveId" clId="{00556AC1-FA37-4BC3-8992-DA90FDFE4254}" dt="2022-07-16T13:37:18.556" v="3362" actId="26606"/>
          <ac:spMkLst>
            <pc:docMk/>
            <pc:sldMk cId="1864081449" sldId="260"/>
            <ac:spMk id="55" creationId="{CA212158-300D-44D0-9CCE-472C3F669EE1}"/>
          </ac:spMkLst>
        </pc:spChg>
        <pc:spChg chg="add del">
          <ac:chgData name="Alex Onyemauwa" userId="c5d7962ed400c2e3" providerId="LiveId" clId="{00556AC1-FA37-4BC3-8992-DA90FDFE4254}" dt="2022-07-16T13:37:18.556" v="3362" actId="26606"/>
          <ac:spMkLst>
            <pc:docMk/>
            <pc:sldMk cId="1864081449" sldId="260"/>
            <ac:spMk id="57" creationId="{988521F4-D44A-42C5-9BDB-5CA25554098B}"/>
          </ac:spMkLst>
        </pc:spChg>
        <pc:spChg chg="add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59" creationId="{099405E2-1A96-4DBA-A9DC-4C2A1B421CA9}"/>
          </ac:spMkLst>
        </pc:spChg>
        <pc:spChg chg="add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60" creationId="{BCF4857D-F003-4CA1-82AB-00900B1008BA}"/>
          </ac:spMkLst>
        </pc:spChg>
        <pc:spChg chg="add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61" creationId="{79855050-A75B-4DD0-9B56-8B1C7722D884}"/>
          </ac:spMkLst>
        </pc:spChg>
        <pc:spChg chg="add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62" creationId="{5E6738EB-6FF0-4AF9-8462-57F4494B88B2}"/>
          </ac:spMkLst>
        </pc:spChg>
        <pc:spChg chg="add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63" creationId="{DB791336-FCAA-4174-9303-B3F374861110}"/>
          </ac:spMkLst>
        </pc:spChg>
        <pc:spChg chg="add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64" creationId="{CA212158-300D-44D0-9CCE-472C3F669EE1}"/>
          </ac:spMkLst>
        </pc:spChg>
        <pc:spChg chg="add">
          <ac:chgData name="Alex Onyemauwa" userId="c5d7962ed400c2e3" providerId="LiveId" clId="{00556AC1-FA37-4BC3-8992-DA90FDFE4254}" dt="2022-07-16T13:37:18.571" v="3363" actId="26606"/>
          <ac:spMkLst>
            <pc:docMk/>
            <pc:sldMk cId="1864081449" sldId="260"/>
            <ac:spMk id="65" creationId="{988521F4-D44A-42C5-9BDB-5CA25554098B}"/>
          </ac:spMkLst>
        </pc:spChg>
        <pc:picChg chg="add mod ord">
          <ac:chgData name="Alex Onyemauwa" userId="c5d7962ed400c2e3" providerId="LiveId" clId="{00556AC1-FA37-4BC3-8992-DA90FDFE4254}" dt="2022-07-16T13:37:30.171" v="3365" actId="14100"/>
          <ac:picMkLst>
            <pc:docMk/>
            <pc:sldMk cId="1864081449" sldId="260"/>
            <ac:picMk id="5" creationId="{14192A72-B0ED-82AF-B229-409DF418A048}"/>
          </ac:picMkLst>
        </pc:picChg>
      </pc:sldChg>
      <pc:sldChg chg="addSp modSp new mod setBg">
        <pc:chgData name="Alex Onyemauwa" userId="c5d7962ed400c2e3" providerId="LiveId" clId="{00556AC1-FA37-4BC3-8992-DA90FDFE4254}" dt="2022-07-16T18:22:58.892" v="6552" actId="207"/>
        <pc:sldMkLst>
          <pc:docMk/>
          <pc:sldMk cId="3223176656" sldId="261"/>
        </pc:sldMkLst>
        <pc:spChg chg="mod">
          <ac:chgData name="Alex Onyemauwa" userId="c5d7962ed400c2e3" providerId="LiveId" clId="{00556AC1-FA37-4BC3-8992-DA90FDFE4254}" dt="2022-07-11T13:28:37.890" v="637" actId="20577"/>
          <ac:spMkLst>
            <pc:docMk/>
            <pc:sldMk cId="3223176656" sldId="261"/>
            <ac:spMk id="2" creationId="{8FB10E89-7EC2-5E43-2B9D-7D9D58B74E8E}"/>
          </ac:spMkLst>
        </pc:spChg>
        <pc:spChg chg="mod">
          <ac:chgData name="Alex Onyemauwa" userId="c5d7962ed400c2e3" providerId="LiveId" clId="{00556AC1-FA37-4BC3-8992-DA90FDFE4254}" dt="2022-07-16T18:22:58.892" v="6552" actId="207"/>
          <ac:spMkLst>
            <pc:docMk/>
            <pc:sldMk cId="3223176656" sldId="261"/>
            <ac:spMk id="3" creationId="{B4B9BA69-646D-42FF-A80C-11DFDD80A1E2}"/>
          </ac:spMkLst>
        </pc:spChg>
        <pc:spChg chg="add mod">
          <ac:chgData name="Alex Onyemauwa" userId="c5d7962ed400c2e3" providerId="LiveId" clId="{00556AC1-FA37-4BC3-8992-DA90FDFE4254}" dt="2022-07-16T14:43:46.578" v="4579" actId="1076"/>
          <ac:spMkLst>
            <pc:docMk/>
            <pc:sldMk cId="3223176656" sldId="261"/>
            <ac:spMk id="4" creationId="{2A411999-1EC2-5410-2A0F-CCB7E209C16D}"/>
          </ac:spMkLst>
        </pc:spChg>
        <pc:spChg chg="add mod">
          <ac:chgData name="Alex Onyemauwa" userId="c5d7962ed400c2e3" providerId="LiveId" clId="{00556AC1-FA37-4BC3-8992-DA90FDFE4254}" dt="2022-07-16T14:45:34.378" v="4630" actId="20577"/>
          <ac:spMkLst>
            <pc:docMk/>
            <pc:sldMk cId="3223176656" sldId="261"/>
            <ac:spMk id="5" creationId="{226E4CCF-C50C-91B7-6DFB-1A8CCC5CCCC8}"/>
          </ac:spMkLst>
        </pc:spChg>
        <pc:spChg chg="add mod">
          <ac:chgData name="Alex Onyemauwa" userId="c5d7962ed400c2e3" providerId="LiveId" clId="{00556AC1-FA37-4BC3-8992-DA90FDFE4254}" dt="2022-07-16T14:44:59.707" v="4626" actId="20577"/>
          <ac:spMkLst>
            <pc:docMk/>
            <pc:sldMk cId="3223176656" sldId="261"/>
            <ac:spMk id="6" creationId="{30D1D233-AD4B-B491-CE3F-13C36224190F}"/>
          </ac:spMkLst>
        </pc:spChg>
        <pc:spChg chg="add mod">
          <ac:chgData name="Alex Onyemauwa" userId="c5d7962ed400c2e3" providerId="LiveId" clId="{00556AC1-FA37-4BC3-8992-DA90FDFE4254}" dt="2022-07-16T14:45:38.259" v="4631"/>
          <ac:spMkLst>
            <pc:docMk/>
            <pc:sldMk cId="3223176656" sldId="261"/>
            <ac:spMk id="7" creationId="{609F5297-BE7D-4EBB-CFB2-FEE9B25F66A8}"/>
          </ac:spMkLst>
        </pc:spChg>
        <pc:spChg chg="add mod">
          <ac:chgData name="Alex Onyemauwa" userId="c5d7962ed400c2e3" providerId="LiveId" clId="{00556AC1-FA37-4BC3-8992-DA90FDFE4254}" dt="2022-07-16T14:50:02.292" v="4772" actId="2710"/>
          <ac:spMkLst>
            <pc:docMk/>
            <pc:sldMk cId="3223176656" sldId="261"/>
            <ac:spMk id="14" creationId="{A830174B-CC80-0A27-C88A-C19F19C38EB1}"/>
          </ac:spMkLst>
        </pc:spChg>
        <pc:spChg chg="add mod">
          <ac:chgData name="Alex Onyemauwa" userId="c5d7962ed400c2e3" providerId="LiveId" clId="{00556AC1-FA37-4BC3-8992-DA90FDFE4254}" dt="2022-07-16T14:50:43.774" v="4776" actId="1076"/>
          <ac:spMkLst>
            <pc:docMk/>
            <pc:sldMk cId="3223176656" sldId="261"/>
            <ac:spMk id="15" creationId="{750E87EB-B4C2-ECA9-1A8D-1F3E380CB9EE}"/>
          </ac:spMkLst>
        </pc:spChg>
        <pc:cxnChg chg="add mod">
          <ac:chgData name="Alex Onyemauwa" userId="c5d7962ed400c2e3" providerId="LiveId" clId="{00556AC1-FA37-4BC3-8992-DA90FDFE4254}" dt="2022-07-16T14:46:06.663" v="4633" actId="208"/>
          <ac:cxnSpMkLst>
            <pc:docMk/>
            <pc:sldMk cId="3223176656" sldId="261"/>
            <ac:cxnSpMk id="9" creationId="{FCAEFCFB-0FE5-4A06-7D21-8A3A62179F53}"/>
          </ac:cxnSpMkLst>
        </pc:cxnChg>
        <pc:cxnChg chg="add mod">
          <ac:chgData name="Alex Onyemauwa" userId="c5d7962ed400c2e3" providerId="LiveId" clId="{00556AC1-FA37-4BC3-8992-DA90FDFE4254}" dt="2022-07-16T14:46:33.198" v="4635" actId="208"/>
          <ac:cxnSpMkLst>
            <pc:docMk/>
            <pc:sldMk cId="3223176656" sldId="261"/>
            <ac:cxnSpMk id="11" creationId="{1ADB9E74-3A18-0AA7-EDBE-926F65ADCE56}"/>
          </ac:cxnSpMkLst>
        </pc:cxnChg>
        <pc:cxnChg chg="add mod">
          <ac:chgData name="Alex Onyemauwa" userId="c5d7962ed400c2e3" providerId="LiveId" clId="{00556AC1-FA37-4BC3-8992-DA90FDFE4254}" dt="2022-07-16T14:46:58.832" v="4637" actId="208"/>
          <ac:cxnSpMkLst>
            <pc:docMk/>
            <pc:sldMk cId="3223176656" sldId="261"/>
            <ac:cxnSpMk id="13" creationId="{88E15613-0471-58BF-50AF-DF10683B14E5}"/>
          </ac:cxnSpMkLst>
        </pc:cxnChg>
      </pc:sldChg>
      <pc:sldChg chg="addSp delSp modSp new mod setBg">
        <pc:chgData name="Alex Onyemauwa" userId="c5d7962ed400c2e3" providerId="LiveId" clId="{00556AC1-FA37-4BC3-8992-DA90FDFE4254}" dt="2022-07-16T15:15:28.365" v="5193" actId="208"/>
        <pc:sldMkLst>
          <pc:docMk/>
          <pc:sldMk cId="3087591052" sldId="262"/>
        </pc:sldMkLst>
        <pc:spChg chg="mod">
          <ac:chgData name="Alex Onyemauwa" userId="c5d7962ed400c2e3" providerId="LiveId" clId="{00556AC1-FA37-4BC3-8992-DA90FDFE4254}" dt="2022-07-11T13:28:49.617" v="665" actId="20577"/>
          <ac:spMkLst>
            <pc:docMk/>
            <pc:sldMk cId="3087591052" sldId="262"/>
            <ac:spMk id="2" creationId="{9DF1210D-8E89-C765-4443-3BF7D551F278}"/>
          </ac:spMkLst>
        </pc:spChg>
        <pc:spChg chg="del mod">
          <ac:chgData name="Alex Onyemauwa" userId="c5d7962ed400c2e3" providerId="LiveId" clId="{00556AC1-FA37-4BC3-8992-DA90FDFE4254}" dt="2022-07-16T14:54:01.174" v="4780"/>
          <ac:spMkLst>
            <pc:docMk/>
            <pc:sldMk cId="3087591052" sldId="262"/>
            <ac:spMk id="3" creationId="{00461137-1D35-F719-BC79-1039104D579D}"/>
          </ac:spMkLst>
        </pc:spChg>
        <pc:spChg chg="add mod">
          <ac:chgData name="Alex Onyemauwa" userId="c5d7962ed400c2e3" providerId="LiveId" clId="{00556AC1-FA37-4BC3-8992-DA90FDFE4254}" dt="2022-07-16T15:02:16.379" v="4893" actId="20577"/>
          <ac:spMkLst>
            <pc:docMk/>
            <pc:sldMk cId="3087591052" sldId="262"/>
            <ac:spMk id="4" creationId="{136D9AAF-BA73-E9DC-BE90-5B498A85A559}"/>
          </ac:spMkLst>
        </pc:spChg>
        <pc:spChg chg="add del mod">
          <ac:chgData name="Alex Onyemauwa" userId="c5d7962ed400c2e3" providerId="LiveId" clId="{00556AC1-FA37-4BC3-8992-DA90FDFE4254}" dt="2022-07-16T14:54:39.347" v="4790" actId="21"/>
          <ac:spMkLst>
            <pc:docMk/>
            <pc:sldMk cId="3087591052" sldId="262"/>
            <ac:spMk id="5" creationId="{93F53E01-74A5-AD0A-22D7-41C903A60A38}"/>
          </ac:spMkLst>
        </pc:spChg>
        <pc:spChg chg="add del mod">
          <ac:chgData name="Alex Onyemauwa" userId="c5d7962ed400c2e3" providerId="LiveId" clId="{00556AC1-FA37-4BC3-8992-DA90FDFE4254}" dt="2022-07-16T14:54:37.052" v="4789" actId="21"/>
          <ac:spMkLst>
            <pc:docMk/>
            <pc:sldMk cId="3087591052" sldId="262"/>
            <ac:spMk id="6" creationId="{44083999-AAC0-E106-9EA6-92F63DD12D4D}"/>
          </ac:spMkLst>
        </pc:spChg>
        <pc:spChg chg="add del mod">
          <ac:chgData name="Alex Onyemauwa" userId="c5d7962ed400c2e3" providerId="LiveId" clId="{00556AC1-FA37-4BC3-8992-DA90FDFE4254}" dt="2022-07-16T14:54:49.405" v="4792"/>
          <ac:spMkLst>
            <pc:docMk/>
            <pc:sldMk cId="3087591052" sldId="262"/>
            <ac:spMk id="7" creationId="{308F00B0-CF9C-91C2-631D-4A1EA8980F7D}"/>
          </ac:spMkLst>
        </pc:spChg>
        <pc:spChg chg="add mod">
          <ac:chgData name="Alex Onyemauwa" userId="c5d7962ed400c2e3" providerId="LiveId" clId="{00556AC1-FA37-4BC3-8992-DA90FDFE4254}" dt="2022-07-16T15:14:34.494" v="5187" actId="1076"/>
          <ac:spMkLst>
            <pc:docMk/>
            <pc:sldMk cId="3087591052" sldId="262"/>
            <ac:spMk id="8" creationId="{B9CC3897-E0D3-C701-3FF9-6DA0D1A78582}"/>
          </ac:spMkLst>
        </pc:spChg>
        <pc:spChg chg="add mod">
          <ac:chgData name="Alex Onyemauwa" userId="c5d7962ed400c2e3" providerId="LiveId" clId="{00556AC1-FA37-4BC3-8992-DA90FDFE4254}" dt="2022-07-16T15:14:31.317" v="5186" actId="1076"/>
          <ac:spMkLst>
            <pc:docMk/>
            <pc:sldMk cId="3087591052" sldId="262"/>
            <ac:spMk id="9" creationId="{D649EC68-49DF-2A66-F7CD-F6AFB21B2F18}"/>
          </ac:spMkLst>
        </pc:spChg>
        <pc:spChg chg="add del mod">
          <ac:chgData name="Alex Onyemauwa" userId="c5d7962ed400c2e3" providerId="LiveId" clId="{00556AC1-FA37-4BC3-8992-DA90FDFE4254}" dt="2022-07-16T15:14:26.935" v="5185" actId="1076"/>
          <ac:spMkLst>
            <pc:docMk/>
            <pc:sldMk cId="3087591052" sldId="262"/>
            <ac:spMk id="10" creationId="{516E31F2-5B29-BED8-1C0F-C24F58B88E10}"/>
          </ac:spMkLst>
        </pc:spChg>
        <pc:cxnChg chg="add mod">
          <ac:chgData name="Alex Onyemauwa" userId="c5d7962ed400c2e3" providerId="LiveId" clId="{00556AC1-FA37-4BC3-8992-DA90FDFE4254}" dt="2022-07-16T15:14:55.840" v="5189" actId="208"/>
          <ac:cxnSpMkLst>
            <pc:docMk/>
            <pc:sldMk cId="3087591052" sldId="262"/>
            <ac:cxnSpMk id="12" creationId="{8421111A-FE2A-2FE7-569B-2E3CD70A803B}"/>
          </ac:cxnSpMkLst>
        </pc:cxnChg>
        <pc:cxnChg chg="add mod">
          <ac:chgData name="Alex Onyemauwa" userId="c5d7962ed400c2e3" providerId="LiveId" clId="{00556AC1-FA37-4BC3-8992-DA90FDFE4254}" dt="2022-07-16T15:15:10.706" v="5191" actId="208"/>
          <ac:cxnSpMkLst>
            <pc:docMk/>
            <pc:sldMk cId="3087591052" sldId="262"/>
            <ac:cxnSpMk id="14" creationId="{3187AB25-DFA1-8D79-3623-3E144F86D3D0}"/>
          </ac:cxnSpMkLst>
        </pc:cxnChg>
        <pc:cxnChg chg="add mod">
          <ac:chgData name="Alex Onyemauwa" userId="c5d7962ed400c2e3" providerId="LiveId" clId="{00556AC1-FA37-4BC3-8992-DA90FDFE4254}" dt="2022-07-16T15:15:28.365" v="5193" actId="208"/>
          <ac:cxnSpMkLst>
            <pc:docMk/>
            <pc:sldMk cId="3087591052" sldId="262"/>
            <ac:cxnSpMk id="16" creationId="{951445FA-2EE6-91BE-0685-A8F4166218A3}"/>
          </ac:cxnSpMkLst>
        </pc:cxnChg>
      </pc:sldChg>
      <pc:sldChg chg="modSp new mod setBg">
        <pc:chgData name="Alex Onyemauwa" userId="c5d7962ed400c2e3" providerId="LiveId" clId="{00556AC1-FA37-4BC3-8992-DA90FDFE4254}" dt="2022-07-16T15:25:42.703" v="5454" actId="20577"/>
        <pc:sldMkLst>
          <pc:docMk/>
          <pc:sldMk cId="2984887911" sldId="263"/>
        </pc:sldMkLst>
        <pc:spChg chg="mod">
          <ac:chgData name="Alex Onyemauwa" userId="c5d7962ed400c2e3" providerId="LiveId" clId="{00556AC1-FA37-4BC3-8992-DA90FDFE4254}" dt="2022-07-11T13:31:13.240" v="703" actId="20577"/>
          <ac:spMkLst>
            <pc:docMk/>
            <pc:sldMk cId="2984887911" sldId="263"/>
            <ac:spMk id="2" creationId="{DF9F0253-2E11-27FD-3E03-F953A4648CF4}"/>
          </ac:spMkLst>
        </pc:spChg>
        <pc:spChg chg="mod">
          <ac:chgData name="Alex Onyemauwa" userId="c5d7962ed400c2e3" providerId="LiveId" clId="{00556AC1-FA37-4BC3-8992-DA90FDFE4254}" dt="2022-07-16T15:25:42.703" v="5454" actId="20577"/>
          <ac:spMkLst>
            <pc:docMk/>
            <pc:sldMk cId="2984887911" sldId="263"/>
            <ac:spMk id="3" creationId="{880E342B-FC9B-F91A-3BB0-5C47C764DD80}"/>
          </ac:spMkLst>
        </pc:spChg>
      </pc:sldChg>
      <pc:sldChg chg="addSp delSp modSp new mod setBg">
        <pc:chgData name="Alex Onyemauwa" userId="c5d7962ed400c2e3" providerId="LiveId" clId="{00556AC1-FA37-4BC3-8992-DA90FDFE4254}" dt="2022-07-16T16:06:01.567" v="6232" actId="20577"/>
        <pc:sldMkLst>
          <pc:docMk/>
          <pc:sldMk cId="3029947242" sldId="264"/>
        </pc:sldMkLst>
        <pc:spChg chg="mod">
          <ac:chgData name="Alex Onyemauwa" userId="c5d7962ed400c2e3" providerId="LiveId" clId="{00556AC1-FA37-4BC3-8992-DA90FDFE4254}" dt="2022-07-11T13:31:24.180" v="721" actId="20577"/>
          <ac:spMkLst>
            <pc:docMk/>
            <pc:sldMk cId="3029947242" sldId="264"/>
            <ac:spMk id="2" creationId="{17394CEE-892F-93A4-5C99-15C7A0D17699}"/>
          </ac:spMkLst>
        </pc:spChg>
        <pc:spChg chg="del mod">
          <ac:chgData name="Alex Onyemauwa" userId="c5d7962ed400c2e3" providerId="LiveId" clId="{00556AC1-FA37-4BC3-8992-DA90FDFE4254}" dt="2022-07-16T15:28:02.661" v="5483" actId="21"/>
          <ac:spMkLst>
            <pc:docMk/>
            <pc:sldMk cId="3029947242" sldId="264"/>
            <ac:spMk id="3" creationId="{98254A3F-A814-B375-42BD-B1CD2CE329CA}"/>
          </ac:spMkLst>
        </pc:spChg>
        <pc:spChg chg="add mod">
          <ac:chgData name="Alex Onyemauwa" userId="c5d7962ed400c2e3" providerId="LiveId" clId="{00556AC1-FA37-4BC3-8992-DA90FDFE4254}" dt="2022-07-16T15:58:23.252" v="6040" actId="1076"/>
          <ac:spMkLst>
            <pc:docMk/>
            <pc:sldMk cId="3029947242" sldId="264"/>
            <ac:spMk id="7" creationId="{ECA1CB6A-D4BB-6C2D-00B5-ECBE1386CA2D}"/>
          </ac:spMkLst>
        </pc:spChg>
        <pc:spChg chg="add mod">
          <ac:chgData name="Alex Onyemauwa" userId="c5d7962ed400c2e3" providerId="LiveId" clId="{00556AC1-FA37-4BC3-8992-DA90FDFE4254}" dt="2022-07-16T15:59:18.905" v="6053" actId="1076"/>
          <ac:spMkLst>
            <pc:docMk/>
            <pc:sldMk cId="3029947242" sldId="264"/>
            <ac:spMk id="8" creationId="{80D784ED-6E83-ADA5-238F-920C1EDD84D1}"/>
          </ac:spMkLst>
        </pc:spChg>
        <pc:spChg chg="add del mod">
          <ac:chgData name="Alex Onyemauwa" userId="c5d7962ed400c2e3" providerId="LiveId" clId="{00556AC1-FA37-4BC3-8992-DA90FDFE4254}" dt="2022-07-16T15:28:16.511" v="5486" actId="767"/>
          <ac:spMkLst>
            <pc:docMk/>
            <pc:sldMk cId="3029947242" sldId="264"/>
            <ac:spMk id="9" creationId="{8E449B7B-A397-B8F1-5C23-08C5F6850903}"/>
          </ac:spMkLst>
        </pc:spChg>
        <pc:spChg chg="add mod">
          <ac:chgData name="Alex Onyemauwa" userId="c5d7962ed400c2e3" providerId="LiveId" clId="{00556AC1-FA37-4BC3-8992-DA90FDFE4254}" dt="2022-07-16T15:59:10.725" v="6051" actId="1076"/>
          <ac:spMkLst>
            <pc:docMk/>
            <pc:sldMk cId="3029947242" sldId="264"/>
            <ac:spMk id="10" creationId="{C2543B71-F8C3-B5C1-367F-6CE502861CAD}"/>
          </ac:spMkLst>
        </pc:spChg>
        <pc:spChg chg="add mod">
          <ac:chgData name="Alex Onyemauwa" userId="c5d7962ed400c2e3" providerId="LiveId" clId="{00556AC1-FA37-4BC3-8992-DA90FDFE4254}" dt="2022-07-16T15:59:37.685" v="6057" actId="1076"/>
          <ac:spMkLst>
            <pc:docMk/>
            <pc:sldMk cId="3029947242" sldId="264"/>
            <ac:spMk id="11" creationId="{350514D3-A88C-BD36-1914-3381CA62A9F4}"/>
          </ac:spMkLst>
        </pc:spChg>
        <pc:spChg chg="add mod">
          <ac:chgData name="Alex Onyemauwa" userId="c5d7962ed400c2e3" providerId="LiveId" clId="{00556AC1-FA37-4BC3-8992-DA90FDFE4254}" dt="2022-07-16T16:05:23.483" v="6228" actId="1076"/>
          <ac:spMkLst>
            <pc:docMk/>
            <pc:sldMk cId="3029947242" sldId="264"/>
            <ac:spMk id="12" creationId="{E0125B0F-0334-A9AD-17CE-85F25F849F4C}"/>
          </ac:spMkLst>
        </pc:spChg>
        <pc:spChg chg="add del mod">
          <ac:chgData name="Alex Onyemauwa" userId="c5d7962ed400c2e3" providerId="LiveId" clId="{00556AC1-FA37-4BC3-8992-DA90FDFE4254}" dt="2022-07-16T16:00:40.909" v="6062" actId="20577"/>
          <ac:spMkLst>
            <pc:docMk/>
            <pc:sldMk cId="3029947242" sldId="264"/>
            <ac:spMk id="13" creationId="{6AE219C6-A7D7-2884-1637-62746FC8A106}"/>
          </ac:spMkLst>
        </pc:spChg>
        <pc:spChg chg="add del mod">
          <ac:chgData name="Alex Onyemauwa" userId="c5d7962ed400c2e3" providerId="LiveId" clId="{00556AC1-FA37-4BC3-8992-DA90FDFE4254}" dt="2022-07-16T15:40:14.464" v="5747" actId="767"/>
          <ac:spMkLst>
            <pc:docMk/>
            <pc:sldMk cId="3029947242" sldId="264"/>
            <ac:spMk id="14" creationId="{1CC0F50D-DF99-85D0-FE5F-88FD726B3B27}"/>
          </ac:spMkLst>
        </pc:spChg>
        <pc:spChg chg="add del mod">
          <ac:chgData name="Alex Onyemauwa" userId="c5d7962ed400c2e3" providerId="LiveId" clId="{00556AC1-FA37-4BC3-8992-DA90FDFE4254}" dt="2022-07-16T15:48:31.370" v="5937" actId="47"/>
          <ac:spMkLst>
            <pc:docMk/>
            <pc:sldMk cId="3029947242" sldId="264"/>
            <ac:spMk id="15" creationId="{7AF43908-A293-8D8E-172F-03FB0253F99B}"/>
          </ac:spMkLst>
        </pc:spChg>
        <pc:spChg chg="add mod">
          <ac:chgData name="Alex Onyemauwa" userId="c5d7962ed400c2e3" providerId="LiveId" clId="{00556AC1-FA37-4BC3-8992-DA90FDFE4254}" dt="2022-07-16T16:00:13.786" v="6059" actId="1076"/>
          <ac:spMkLst>
            <pc:docMk/>
            <pc:sldMk cId="3029947242" sldId="264"/>
            <ac:spMk id="16" creationId="{8F4EF834-5EAB-82B0-815D-BA5334B1F074}"/>
          </ac:spMkLst>
        </pc:spChg>
        <pc:spChg chg="add mod">
          <ac:chgData name="Alex Onyemauwa" userId="c5d7962ed400c2e3" providerId="LiveId" clId="{00556AC1-FA37-4BC3-8992-DA90FDFE4254}" dt="2022-07-16T15:59:14.886" v="6052" actId="1076"/>
          <ac:spMkLst>
            <pc:docMk/>
            <pc:sldMk cId="3029947242" sldId="264"/>
            <ac:spMk id="17" creationId="{1CD32934-8D34-A595-2734-0F242F2CED94}"/>
          </ac:spMkLst>
        </pc:spChg>
        <pc:spChg chg="add mod">
          <ac:chgData name="Alex Onyemauwa" userId="c5d7962ed400c2e3" providerId="LiveId" clId="{00556AC1-FA37-4BC3-8992-DA90FDFE4254}" dt="2022-07-16T15:59:34.860" v="6056" actId="1076"/>
          <ac:spMkLst>
            <pc:docMk/>
            <pc:sldMk cId="3029947242" sldId="264"/>
            <ac:spMk id="18" creationId="{98A8FB2C-9E6B-92E1-3EE4-67AD66F57691}"/>
          </ac:spMkLst>
        </pc:spChg>
        <pc:spChg chg="add mod">
          <ac:chgData name="Alex Onyemauwa" userId="c5d7962ed400c2e3" providerId="LiveId" clId="{00556AC1-FA37-4BC3-8992-DA90FDFE4254}" dt="2022-07-16T16:06:01.567" v="6232" actId="20577"/>
          <ac:spMkLst>
            <pc:docMk/>
            <pc:sldMk cId="3029947242" sldId="264"/>
            <ac:spMk id="23" creationId="{80F3ED2C-C717-BBAE-B5C3-071BEBF51E47}"/>
          </ac:spMkLst>
        </pc:spChg>
        <pc:cxnChg chg="add mod">
          <ac:chgData name="Alex Onyemauwa" userId="c5d7962ed400c2e3" providerId="LiveId" clId="{00556AC1-FA37-4BC3-8992-DA90FDFE4254}" dt="2022-07-16T15:58:34.785" v="6044" actId="14100"/>
          <ac:cxnSpMkLst>
            <pc:docMk/>
            <pc:sldMk cId="3029947242" sldId="264"/>
            <ac:cxnSpMk id="5" creationId="{13C6D9D7-7C6E-0EA0-56F0-40546497F8AA}"/>
          </ac:cxnSpMkLst>
        </pc:cxnChg>
      </pc:sldChg>
      <pc:sldChg chg="modSp new mod">
        <pc:chgData name="Alex Onyemauwa" userId="c5d7962ed400c2e3" providerId="LiveId" clId="{00556AC1-FA37-4BC3-8992-DA90FDFE4254}" dt="2022-07-16T16:10:52.192" v="6450" actId="20577"/>
        <pc:sldMkLst>
          <pc:docMk/>
          <pc:sldMk cId="3388948522" sldId="265"/>
        </pc:sldMkLst>
        <pc:spChg chg="mod">
          <ac:chgData name="Alex Onyemauwa" userId="c5d7962ed400c2e3" providerId="LiveId" clId="{00556AC1-FA37-4BC3-8992-DA90FDFE4254}" dt="2022-07-11T13:38:40.953" v="897" actId="20577"/>
          <ac:spMkLst>
            <pc:docMk/>
            <pc:sldMk cId="3388948522" sldId="265"/>
            <ac:spMk id="2" creationId="{59F240CC-122F-F6D5-E411-91C7252F3835}"/>
          </ac:spMkLst>
        </pc:spChg>
        <pc:spChg chg="mod">
          <ac:chgData name="Alex Onyemauwa" userId="c5d7962ed400c2e3" providerId="LiveId" clId="{00556AC1-FA37-4BC3-8992-DA90FDFE4254}" dt="2022-07-16T16:10:52.192" v="6450" actId="20577"/>
          <ac:spMkLst>
            <pc:docMk/>
            <pc:sldMk cId="3388948522" sldId="265"/>
            <ac:spMk id="3" creationId="{57952D41-0D15-4268-6D26-7E24329314A3}"/>
          </ac:spMkLst>
        </pc:spChg>
      </pc:sldChg>
      <pc:sldChg chg="modSp new del mod">
        <pc:chgData name="Alex Onyemauwa" userId="c5d7962ed400c2e3" providerId="LiveId" clId="{00556AC1-FA37-4BC3-8992-DA90FDFE4254}" dt="2022-07-11T13:38:11.518" v="869" actId="2696"/>
        <pc:sldMkLst>
          <pc:docMk/>
          <pc:sldMk cId="564811997" sldId="266"/>
        </pc:sldMkLst>
        <pc:spChg chg="mod">
          <ac:chgData name="Alex Onyemauwa" userId="c5d7962ed400c2e3" providerId="LiveId" clId="{00556AC1-FA37-4BC3-8992-DA90FDFE4254}" dt="2022-07-11T13:38:04.662" v="868" actId="20577"/>
          <ac:spMkLst>
            <pc:docMk/>
            <pc:sldMk cId="564811997" sldId="266"/>
            <ac:spMk id="2" creationId="{ACBCBB47-6EED-DEB9-B4FC-752F0CEA042B}"/>
          </ac:spMkLst>
        </pc:spChg>
      </pc:sldChg>
      <pc:sldChg chg="addSp modSp new mod setBg">
        <pc:chgData name="Alex Onyemauwa" userId="c5d7962ed400c2e3" providerId="LiveId" clId="{00556AC1-FA37-4BC3-8992-DA90FDFE4254}" dt="2022-07-16T18:24:12.721" v="6556" actId="207"/>
        <pc:sldMkLst>
          <pc:docMk/>
          <pc:sldMk cId="1674373489" sldId="266"/>
        </pc:sldMkLst>
        <pc:spChg chg="mod">
          <ac:chgData name="Alex Onyemauwa" userId="c5d7962ed400c2e3" providerId="LiveId" clId="{00556AC1-FA37-4BC3-8992-DA90FDFE4254}" dt="2022-07-16T18:24:12.721" v="6556" actId="207"/>
          <ac:spMkLst>
            <pc:docMk/>
            <pc:sldMk cId="1674373489" sldId="266"/>
            <ac:spMk id="2" creationId="{522F174A-2158-6753-E31F-02D1979980BE}"/>
          </ac:spMkLst>
        </pc:spChg>
        <pc:spChg chg="mod">
          <ac:chgData name="Alex Onyemauwa" userId="c5d7962ed400c2e3" providerId="LiveId" clId="{00556AC1-FA37-4BC3-8992-DA90FDFE4254}" dt="2022-07-16T17:51:14.742" v="6457" actId="26606"/>
          <ac:spMkLst>
            <pc:docMk/>
            <pc:sldMk cId="1674373489" sldId="266"/>
            <ac:spMk id="3" creationId="{DCB6061E-A473-92C9-04AB-034FD1FE057D}"/>
          </ac:spMkLst>
        </pc:spChg>
        <pc:spChg chg="add">
          <ac:chgData name="Alex Onyemauwa" userId="c5d7962ed400c2e3" providerId="LiveId" clId="{00556AC1-FA37-4BC3-8992-DA90FDFE4254}" dt="2022-07-16T17:51:14.742" v="6457" actId="26606"/>
          <ac:spMkLst>
            <pc:docMk/>
            <pc:sldMk cId="1674373489" sldId="266"/>
            <ac:spMk id="10" creationId="{1ED69555-EE48-4B19-812B-4E1068DBF976}"/>
          </ac:spMkLst>
        </pc:spChg>
        <pc:spChg chg="add">
          <ac:chgData name="Alex Onyemauwa" userId="c5d7962ed400c2e3" providerId="LiveId" clId="{00556AC1-FA37-4BC3-8992-DA90FDFE4254}" dt="2022-07-16T17:51:14.742" v="6457" actId="26606"/>
          <ac:spMkLst>
            <pc:docMk/>
            <pc:sldMk cId="1674373489" sldId="266"/>
            <ac:spMk id="12" creationId="{57AEB73D-F521-4B19-820F-12DB6BCC8406}"/>
          </ac:spMkLst>
        </pc:spChg>
        <pc:spChg chg="add">
          <ac:chgData name="Alex Onyemauwa" userId="c5d7962ed400c2e3" providerId="LiveId" clId="{00556AC1-FA37-4BC3-8992-DA90FDFE4254}" dt="2022-07-16T17:51:14.742" v="6457" actId="26606"/>
          <ac:spMkLst>
            <pc:docMk/>
            <pc:sldMk cId="1674373489" sldId="266"/>
            <ac:spMk id="14" creationId="{6B72EEBA-3A5D-41CE-8465-A45A0F65674E}"/>
          </ac:spMkLst>
        </pc:spChg>
        <pc:spChg chg="add">
          <ac:chgData name="Alex Onyemauwa" userId="c5d7962ed400c2e3" providerId="LiveId" clId="{00556AC1-FA37-4BC3-8992-DA90FDFE4254}" dt="2022-07-16T17:51:14.742" v="6457" actId="26606"/>
          <ac:spMkLst>
            <pc:docMk/>
            <pc:sldMk cId="1674373489" sldId="266"/>
            <ac:spMk id="16" creationId="{CA22F210-7186-4074-94C5-FAD2C2EB15B2}"/>
          </ac:spMkLst>
        </pc:spChg>
        <pc:spChg chg="add">
          <ac:chgData name="Alex Onyemauwa" userId="c5d7962ed400c2e3" providerId="LiveId" clId="{00556AC1-FA37-4BC3-8992-DA90FDFE4254}" dt="2022-07-16T17:51:14.742" v="6457" actId="26606"/>
          <ac:spMkLst>
            <pc:docMk/>
            <pc:sldMk cId="1674373489" sldId="266"/>
            <ac:spMk id="18" creationId="{7ED93057-B056-4D1D-B0DA-F1619DAAF5A1}"/>
          </ac:spMkLst>
        </pc:spChg>
        <pc:spChg chg="add">
          <ac:chgData name="Alex Onyemauwa" userId="c5d7962ed400c2e3" providerId="LiveId" clId="{00556AC1-FA37-4BC3-8992-DA90FDFE4254}" dt="2022-07-16T17:51:14.742" v="6457" actId="26606"/>
          <ac:spMkLst>
            <pc:docMk/>
            <pc:sldMk cId="1674373489" sldId="266"/>
            <ac:spMk id="20" creationId="{F5B41592-BC5E-4AE2-8CA7-91C73FD8F744}"/>
          </ac:spMkLst>
        </pc:spChg>
        <pc:spChg chg="add">
          <ac:chgData name="Alex Onyemauwa" userId="c5d7962ed400c2e3" providerId="LiveId" clId="{00556AC1-FA37-4BC3-8992-DA90FDFE4254}" dt="2022-07-16T17:51:14.742" v="6457" actId="26606"/>
          <ac:spMkLst>
            <pc:docMk/>
            <pc:sldMk cId="1674373489" sldId="266"/>
            <ac:spMk id="22" creationId="{CB574A3D-9991-4D4A-91DF-0D0DE47DB31E}"/>
          </ac:spMkLst>
        </pc:spChg>
        <pc:spChg chg="add">
          <ac:chgData name="Alex Onyemauwa" userId="c5d7962ed400c2e3" providerId="LiveId" clId="{00556AC1-FA37-4BC3-8992-DA90FDFE4254}" dt="2022-07-16T17:51:14.742" v="6457" actId="26606"/>
          <ac:spMkLst>
            <pc:docMk/>
            <pc:sldMk cId="1674373489" sldId="266"/>
            <ac:spMk id="24" creationId="{D5A56255-4961-41E1-887B-7319F23C909E}"/>
          </ac:spMkLst>
        </pc:spChg>
        <pc:spChg chg="add">
          <ac:chgData name="Alex Onyemauwa" userId="c5d7962ed400c2e3" providerId="LiveId" clId="{00556AC1-FA37-4BC3-8992-DA90FDFE4254}" dt="2022-07-16T17:51:14.742" v="6457" actId="26606"/>
          <ac:spMkLst>
            <pc:docMk/>
            <pc:sldMk cId="1674373489" sldId="266"/>
            <ac:spMk id="26" creationId="{E7CAD65F-AAC9-4CC9-B5F5-E963F24F456D}"/>
          </ac:spMkLst>
        </pc:spChg>
        <pc:picChg chg="add">
          <ac:chgData name="Alex Onyemauwa" userId="c5d7962ed400c2e3" providerId="LiveId" clId="{00556AC1-FA37-4BC3-8992-DA90FDFE4254}" dt="2022-07-16T17:51:14.742" v="6457" actId="26606"/>
          <ac:picMkLst>
            <pc:docMk/>
            <pc:sldMk cId="1674373489" sldId="266"/>
            <ac:picMk id="7" creationId="{6454BA15-C2FF-9FFF-8ABC-30724C177AE8}"/>
          </ac:picMkLst>
        </pc:picChg>
      </pc:sldChg>
      <pc:sldChg chg="modSp new del mod">
        <pc:chgData name="Alex Onyemauwa" userId="c5d7962ed400c2e3" providerId="LiveId" clId="{00556AC1-FA37-4BC3-8992-DA90FDFE4254}" dt="2022-07-11T13:47:51.480" v="967" actId="680"/>
        <pc:sldMkLst>
          <pc:docMk/>
          <pc:sldMk cId="1152731146" sldId="267"/>
        </pc:sldMkLst>
        <pc:spChg chg="mod">
          <ac:chgData name="Alex Onyemauwa" userId="c5d7962ed400c2e3" providerId="LiveId" clId="{00556AC1-FA37-4BC3-8992-DA90FDFE4254}" dt="2022-07-11T13:47:50.799" v="966" actId="2711"/>
          <ac:spMkLst>
            <pc:docMk/>
            <pc:sldMk cId="1152731146" sldId="267"/>
            <ac:spMk id="2" creationId="{71FA16FB-2527-E87A-2616-E02E5E07AF87}"/>
          </ac:spMkLst>
        </pc:spChg>
      </pc:sldChg>
      <pc:sldChg chg="new del">
        <pc:chgData name="Alex Onyemauwa" userId="c5d7962ed400c2e3" providerId="LiveId" clId="{00556AC1-FA37-4BC3-8992-DA90FDFE4254}" dt="2022-07-11T13:48:15.301" v="970" actId="2696"/>
        <pc:sldMkLst>
          <pc:docMk/>
          <pc:sldMk cId="1207681161" sldId="267"/>
        </pc:sldMkLst>
      </pc:sldChg>
      <pc:sldChg chg="new del">
        <pc:chgData name="Alex Onyemauwa" userId="c5d7962ed400c2e3" providerId="LiveId" clId="{00556AC1-FA37-4BC3-8992-DA90FDFE4254}" dt="2022-07-11T13:47:46.496" v="961" actId="680"/>
        <pc:sldMkLst>
          <pc:docMk/>
          <pc:sldMk cId="1389941625" sldId="268"/>
        </pc:sldMkLst>
      </pc:sldChg>
      <pc:sldChg chg="addSp delSp modSp new mod">
        <pc:chgData name="Alex Onyemauwa" userId="c5d7962ed400c2e3" providerId="LiveId" clId="{00556AC1-FA37-4BC3-8992-DA90FDFE4254}" dt="2022-07-11T13:51:37.862" v="1071" actId="21"/>
        <pc:sldMkLst>
          <pc:docMk/>
          <pc:sldMk cId="3382861607" sldId="268"/>
        </pc:sldMkLst>
        <pc:spChg chg="add mod">
          <ac:chgData name="Alex Onyemauwa" userId="c5d7962ed400c2e3" providerId="LiveId" clId="{00556AC1-FA37-4BC3-8992-DA90FDFE4254}" dt="2022-07-11T13:50:03.573" v="1044" actId="1076"/>
          <ac:spMkLst>
            <pc:docMk/>
            <pc:sldMk cId="3382861607" sldId="268"/>
            <ac:spMk id="2" creationId="{FA4FD223-45E6-89B5-1FDF-8CCC76B72992}"/>
          </ac:spMkLst>
        </pc:spChg>
        <pc:spChg chg="add del mod">
          <ac:chgData name="Alex Onyemauwa" userId="c5d7962ed400c2e3" providerId="LiveId" clId="{00556AC1-FA37-4BC3-8992-DA90FDFE4254}" dt="2022-07-11T13:51:18.112" v="1068" actId="21"/>
          <ac:spMkLst>
            <pc:docMk/>
            <pc:sldMk cId="3382861607" sldId="268"/>
            <ac:spMk id="3" creationId="{9008FA93-8781-1CF2-85FA-508CAACFF3FC}"/>
          </ac:spMkLst>
        </pc:spChg>
        <pc:spChg chg="add del mod">
          <ac:chgData name="Alex Onyemauwa" userId="c5d7962ed400c2e3" providerId="LiveId" clId="{00556AC1-FA37-4BC3-8992-DA90FDFE4254}" dt="2022-07-11T13:51:37.862" v="1071" actId="21"/>
          <ac:spMkLst>
            <pc:docMk/>
            <pc:sldMk cId="3382861607" sldId="268"/>
            <ac:spMk id="4" creationId="{57B94DBD-5E60-2EC9-7E0C-03841AB6ED5E}"/>
          </ac:spMkLst>
        </pc:spChg>
      </pc:sldChg>
      <pc:sldChg chg="addSp delSp modSp new mod setBg">
        <pc:chgData name="Alex Onyemauwa" userId="c5d7962ed400c2e3" providerId="LiveId" clId="{00556AC1-FA37-4BC3-8992-DA90FDFE4254}" dt="2022-07-15T15:36:24.101" v="2636" actId="20577"/>
        <pc:sldMkLst>
          <pc:docMk/>
          <pc:sldMk cId="967750953" sldId="269"/>
        </pc:sldMkLst>
        <pc:spChg chg="del mod">
          <ac:chgData name="Alex Onyemauwa" userId="c5d7962ed400c2e3" providerId="LiveId" clId="{00556AC1-FA37-4BC3-8992-DA90FDFE4254}" dt="2022-07-15T14:01:07.708" v="1175" actId="21"/>
          <ac:spMkLst>
            <pc:docMk/>
            <pc:sldMk cId="967750953" sldId="269"/>
            <ac:spMk id="2" creationId="{B40CFCD4-8631-6375-AA02-9F174903213A}"/>
          </ac:spMkLst>
        </pc:spChg>
        <pc:spChg chg="del mod">
          <ac:chgData name="Alex Onyemauwa" userId="c5d7962ed400c2e3" providerId="LiveId" clId="{00556AC1-FA37-4BC3-8992-DA90FDFE4254}" dt="2022-07-15T14:01:12.185" v="1176" actId="21"/>
          <ac:spMkLst>
            <pc:docMk/>
            <pc:sldMk cId="967750953" sldId="269"/>
            <ac:spMk id="3" creationId="{AC5579C8-0921-A109-E0CE-BEEAC04A8283}"/>
          </ac:spMkLst>
        </pc:spChg>
        <pc:spChg chg="add del mod">
          <ac:chgData name="Alex Onyemauwa" userId="c5d7962ed400c2e3" providerId="LiveId" clId="{00556AC1-FA37-4BC3-8992-DA90FDFE4254}" dt="2022-07-15T14:15:52.024" v="1277"/>
          <ac:spMkLst>
            <pc:docMk/>
            <pc:sldMk cId="967750953" sldId="269"/>
            <ac:spMk id="4" creationId="{C7CB2E5D-97A5-2831-5EB9-95EA9ABF98B4}"/>
          </ac:spMkLst>
        </pc:spChg>
        <pc:spChg chg="add mod">
          <ac:chgData name="Alex Onyemauwa" userId="c5d7962ed400c2e3" providerId="LiveId" clId="{00556AC1-FA37-4BC3-8992-DA90FDFE4254}" dt="2022-07-15T15:29:07.098" v="2571" actId="1076"/>
          <ac:spMkLst>
            <pc:docMk/>
            <pc:sldMk cId="967750953" sldId="269"/>
            <ac:spMk id="5" creationId="{2C0CFCA0-DEEE-9B63-C9A3-A6A67997727C}"/>
          </ac:spMkLst>
        </pc:spChg>
        <pc:spChg chg="add mod">
          <ac:chgData name="Alex Onyemauwa" userId="c5d7962ed400c2e3" providerId="LiveId" clId="{00556AC1-FA37-4BC3-8992-DA90FDFE4254}" dt="2022-07-15T14:40:55.516" v="1825" actId="1076"/>
          <ac:spMkLst>
            <pc:docMk/>
            <pc:sldMk cId="967750953" sldId="269"/>
            <ac:spMk id="6" creationId="{0AB7AB69-9105-AF63-55D5-78ADF23B9133}"/>
          </ac:spMkLst>
        </pc:spChg>
        <pc:spChg chg="add mod">
          <ac:chgData name="Alex Onyemauwa" userId="c5d7962ed400c2e3" providerId="LiveId" clId="{00556AC1-FA37-4BC3-8992-DA90FDFE4254}" dt="2022-07-15T14:41:03.936" v="1826" actId="1076"/>
          <ac:spMkLst>
            <pc:docMk/>
            <pc:sldMk cId="967750953" sldId="269"/>
            <ac:spMk id="7" creationId="{F473B0E3-7330-9069-874F-2F09B9621E8F}"/>
          </ac:spMkLst>
        </pc:spChg>
        <pc:spChg chg="add del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8" creationId="{72526924-84D3-45FB-A5FE-62D8FCBF53B6}"/>
          </ac:spMkLst>
        </pc:spChg>
        <pc:spChg chg="add del mod">
          <ac:chgData name="Alex Onyemauwa" userId="c5d7962ed400c2e3" providerId="LiveId" clId="{00556AC1-FA37-4BC3-8992-DA90FDFE4254}" dt="2022-07-15T14:33:42.740" v="1619"/>
          <ac:spMkLst>
            <pc:docMk/>
            <pc:sldMk cId="967750953" sldId="269"/>
            <ac:spMk id="9" creationId="{E99A7529-2EE2-7C27-094A-2BFCCF612F89}"/>
          </ac:spMkLst>
        </pc:spChg>
        <pc:spChg chg="add del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10" creationId="{5C2A6256-1DD0-4E4B-A8B3-9A711B4DBE0C}"/>
          </ac:spMkLst>
        </pc:spChg>
        <pc:spChg chg="add del mod">
          <ac:chgData name="Alex Onyemauwa" userId="c5d7962ed400c2e3" providerId="LiveId" clId="{00556AC1-FA37-4BC3-8992-DA90FDFE4254}" dt="2022-07-15T14:42:14.671" v="1827" actId="21"/>
          <ac:spMkLst>
            <pc:docMk/>
            <pc:sldMk cId="967750953" sldId="269"/>
            <ac:spMk id="11" creationId="{C201D9AD-3FF8-9D16-D444-EA718A8DC7E2}"/>
          </ac:spMkLst>
        </pc:spChg>
        <pc:spChg chg="add del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12" creationId="{41760540-185E-4652-BFD2-9B362EF3BC99}"/>
          </ac:spMkLst>
        </pc:spChg>
        <pc:spChg chg="add mod">
          <ac:chgData name="Alex Onyemauwa" userId="c5d7962ed400c2e3" providerId="LiveId" clId="{00556AC1-FA37-4BC3-8992-DA90FDFE4254}" dt="2022-07-15T15:36:24.101" v="2636" actId="20577"/>
          <ac:spMkLst>
            <pc:docMk/>
            <pc:sldMk cId="967750953" sldId="269"/>
            <ac:spMk id="13" creationId="{D60620F1-65E1-9400-4FE8-5A432C00332B}"/>
          </ac:spMkLst>
        </pc:spChg>
        <pc:spChg chg="add del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14" creationId="{729789F4-85C1-41A0-83EB-992E22210CB9}"/>
          </ac:spMkLst>
        </pc:spChg>
        <pc:spChg chg="add del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16" creationId="{9D9D367D-6DD2-4A7C-8918-0DCAC297559A}"/>
          </ac:spMkLst>
        </pc:spChg>
        <pc:spChg chg="add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21" creationId="{DA4E7B50-D68C-43EB-930F-EA442A13A9B2}"/>
          </ac:spMkLst>
        </pc:spChg>
        <pc:spChg chg="add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23" creationId="{3611DA2B-4CF7-4A57-82AC-FA120DE44DB9}"/>
          </ac:spMkLst>
        </pc:spChg>
        <pc:spChg chg="add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25" creationId="{02822754-E01B-4742-88B9-BE0984BAFE58}"/>
          </ac:spMkLst>
        </pc:spChg>
        <pc:spChg chg="add del mod">
          <ac:chgData name="Alex Onyemauwa" userId="c5d7962ed400c2e3" providerId="LiveId" clId="{00556AC1-FA37-4BC3-8992-DA90FDFE4254}" dt="2022-07-15T14:42:36.559" v="1854"/>
          <ac:spMkLst>
            <pc:docMk/>
            <pc:sldMk cId="967750953" sldId="269"/>
            <ac:spMk id="26" creationId="{9D7951E0-20F2-6F38-6FE8-CBCDD2C44EDA}"/>
          </ac:spMkLst>
        </pc:spChg>
        <pc:spChg chg="add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27" creationId="{65304E59-B4DC-4CA3-89F1-5C88000EB708}"/>
          </ac:spMkLst>
        </pc:spChg>
        <pc:spChg chg="add del mod">
          <ac:chgData name="Alex Onyemauwa" userId="c5d7962ed400c2e3" providerId="LiveId" clId="{00556AC1-FA37-4BC3-8992-DA90FDFE4254}" dt="2022-07-15T14:42:47.861" v="1856"/>
          <ac:spMkLst>
            <pc:docMk/>
            <pc:sldMk cId="967750953" sldId="269"/>
            <ac:spMk id="28" creationId="{52CB1B8B-0E7E-7451-873F-F889B0B476E6}"/>
          </ac:spMkLst>
        </pc:spChg>
        <pc:spChg chg="add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29" creationId="{C1CF7BFC-0A02-4106-88A8-CCC0D944451E}"/>
          </ac:spMkLst>
        </pc:spChg>
        <pc:spChg chg="add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31" creationId="{1C1079DE-42AC-4D2A-8027-2E9A51B36D7E}"/>
          </ac:spMkLst>
        </pc:spChg>
        <pc:spChg chg="add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33" creationId="{387C5BBA-BBE2-4821-96CF-38FC49570F60}"/>
          </ac:spMkLst>
        </pc:spChg>
        <pc:spChg chg="add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35" creationId="{73167A8C-FFEF-4D1B-8459-E2BB5C045FAE}"/>
          </ac:spMkLst>
        </pc:spChg>
        <pc:spChg chg="add">
          <ac:chgData name="Alex Onyemauwa" userId="c5d7962ed400c2e3" providerId="LiveId" clId="{00556AC1-FA37-4BC3-8992-DA90FDFE4254}" dt="2022-07-15T14:00:49.802" v="1174" actId="26606"/>
          <ac:spMkLst>
            <pc:docMk/>
            <pc:sldMk cId="967750953" sldId="269"/>
            <ac:spMk id="37" creationId="{1CA3DFBE-30A6-4BDE-9238-14F3652B4F99}"/>
          </ac:spMkLst>
        </pc:spChg>
      </pc:sldChg>
      <pc:sldChg chg="new del">
        <pc:chgData name="Alex Onyemauwa" userId="c5d7962ed400c2e3" providerId="LiveId" clId="{00556AC1-FA37-4BC3-8992-DA90FDFE4254}" dt="2022-07-15T14:46:18.427" v="1988" actId="2696"/>
        <pc:sldMkLst>
          <pc:docMk/>
          <pc:sldMk cId="220067310" sldId="270"/>
        </pc:sldMkLst>
      </pc:sldChg>
      <pc:sldChg chg="modSp add mod">
        <pc:chgData name="Alex Onyemauwa" userId="c5d7962ed400c2e3" providerId="LiveId" clId="{00556AC1-FA37-4BC3-8992-DA90FDFE4254}" dt="2022-07-15T15:28:52.900" v="2570" actId="2710"/>
        <pc:sldMkLst>
          <pc:docMk/>
          <pc:sldMk cId="2234664696" sldId="270"/>
        </pc:sldMkLst>
        <pc:spChg chg="mod">
          <ac:chgData name="Alex Onyemauwa" userId="c5d7962ed400c2e3" providerId="LiveId" clId="{00556AC1-FA37-4BC3-8992-DA90FDFE4254}" dt="2022-07-15T15:28:52.900" v="2570" actId="2710"/>
          <ac:spMkLst>
            <pc:docMk/>
            <pc:sldMk cId="2234664696" sldId="270"/>
            <ac:spMk id="5" creationId="{2C0CFCA0-DEEE-9B63-C9A3-A6A67997727C}"/>
          </ac:spMkLst>
        </pc:spChg>
        <pc:spChg chg="mod">
          <ac:chgData name="Alex Onyemauwa" userId="c5d7962ed400c2e3" providerId="LiveId" clId="{00556AC1-FA37-4BC3-8992-DA90FDFE4254}" dt="2022-07-15T15:28:20.160" v="2566" actId="1076"/>
          <ac:spMkLst>
            <pc:docMk/>
            <pc:sldMk cId="2234664696" sldId="270"/>
            <ac:spMk id="7" creationId="{F473B0E3-7330-9069-874F-2F09B9621E8F}"/>
          </ac:spMkLst>
        </pc:spChg>
        <pc:spChg chg="mod">
          <ac:chgData name="Alex Onyemauwa" userId="c5d7962ed400c2e3" providerId="LiveId" clId="{00556AC1-FA37-4BC3-8992-DA90FDFE4254}" dt="2022-07-15T15:28:40.035" v="2569" actId="1076"/>
          <ac:spMkLst>
            <pc:docMk/>
            <pc:sldMk cId="2234664696" sldId="270"/>
            <ac:spMk id="13" creationId="{D60620F1-65E1-9400-4FE8-5A432C00332B}"/>
          </ac:spMkLst>
        </pc:spChg>
      </pc:sldChg>
      <pc:sldChg chg="new del">
        <pc:chgData name="Alex Onyemauwa" userId="c5d7962ed400c2e3" providerId="LiveId" clId="{00556AC1-FA37-4BC3-8992-DA90FDFE4254}" dt="2022-07-15T14:34:19.294" v="1659" actId="680"/>
        <pc:sldMkLst>
          <pc:docMk/>
          <pc:sldMk cId="3374475965" sldId="270"/>
        </pc:sldMkLst>
      </pc:sldChg>
      <pc:sldChg chg="addSp delSp modSp add mod ord">
        <pc:chgData name="Alex Onyemauwa" userId="c5d7962ed400c2e3" providerId="LiveId" clId="{00556AC1-FA37-4BC3-8992-DA90FDFE4254}" dt="2022-07-15T15:35:29.184" v="2619" actId="1076"/>
        <pc:sldMkLst>
          <pc:docMk/>
          <pc:sldMk cId="1780489575" sldId="271"/>
        </pc:sldMkLst>
        <pc:spChg chg="mod">
          <ac:chgData name="Alex Onyemauwa" userId="c5d7962ed400c2e3" providerId="LiveId" clId="{00556AC1-FA37-4BC3-8992-DA90FDFE4254}" dt="2022-07-15T15:34:58.653" v="2618" actId="1076"/>
          <ac:spMkLst>
            <pc:docMk/>
            <pc:sldMk cId="1780489575" sldId="271"/>
            <ac:spMk id="3" creationId="{D506FCBE-DF89-029A-346C-F9BD8B7D200D}"/>
          </ac:spMkLst>
        </pc:spChg>
        <pc:spChg chg="add del mod">
          <ac:chgData name="Alex Onyemauwa" userId="c5d7962ed400c2e3" providerId="LiveId" clId="{00556AC1-FA37-4BC3-8992-DA90FDFE4254}" dt="2022-07-15T15:35:29.184" v="2619" actId="1076"/>
          <ac:spMkLst>
            <pc:docMk/>
            <pc:sldMk cId="1780489575" sldId="271"/>
            <ac:spMk id="5" creationId="{6FBE082C-3744-66FA-450C-6D7A2C0FEBEE}"/>
          </ac:spMkLst>
        </pc:spChg>
      </pc:sldChg>
      <pc:sldChg chg="modSp new mod">
        <pc:chgData name="Alex Onyemauwa" userId="c5d7962ed400c2e3" providerId="LiveId" clId="{00556AC1-FA37-4BC3-8992-DA90FDFE4254}" dt="2022-07-16T18:22:38.954" v="6549" actId="207"/>
        <pc:sldMkLst>
          <pc:docMk/>
          <pc:sldMk cId="3463887869" sldId="272"/>
        </pc:sldMkLst>
        <pc:spChg chg="mod">
          <ac:chgData name="Alex Onyemauwa" userId="c5d7962ed400c2e3" providerId="LiveId" clId="{00556AC1-FA37-4BC3-8992-DA90FDFE4254}" dt="2022-07-16T18:22:35.557" v="6548" actId="207"/>
          <ac:spMkLst>
            <pc:docMk/>
            <pc:sldMk cId="3463887869" sldId="272"/>
            <ac:spMk id="2" creationId="{4B2E47C2-87DB-EB09-4995-182D06BA9C45}"/>
          </ac:spMkLst>
        </pc:spChg>
        <pc:spChg chg="mod">
          <ac:chgData name="Alex Onyemauwa" userId="c5d7962ed400c2e3" providerId="LiveId" clId="{00556AC1-FA37-4BC3-8992-DA90FDFE4254}" dt="2022-07-16T18:22:38.954" v="6549" actId="207"/>
          <ac:spMkLst>
            <pc:docMk/>
            <pc:sldMk cId="3463887869" sldId="272"/>
            <ac:spMk id="3" creationId="{24F206B1-235D-42E7-CBF6-10FFE1EF6EA4}"/>
          </ac:spMkLst>
        </pc:spChg>
      </pc:sldChg>
      <pc:sldChg chg="modSp new mod">
        <pc:chgData name="Alex Onyemauwa" userId="c5d7962ed400c2e3" providerId="LiveId" clId="{00556AC1-FA37-4BC3-8992-DA90FDFE4254}" dt="2022-07-16T18:22:50.921" v="6551" actId="207"/>
        <pc:sldMkLst>
          <pc:docMk/>
          <pc:sldMk cId="2610975582" sldId="273"/>
        </pc:sldMkLst>
        <pc:spChg chg="mod">
          <ac:chgData name="Alex Onyemauwa" userId="c5d7962ed400c2e3" providerId="LiveId" clId="{00556AC1-FA37-4BC3-8992-DA90FDFE4254}" dt="2022-07-16T18:22:46.939" v="6550" actId="207"/>
          <ac:spMkLst>
            <pc:docMk/>
            <pc:sldMk cId="2610975582" sldId="273"/>
            <ac:spMk id="2" creationId="{314009D8-DFAF-B064-A5BD-5C24B83F75D6}"/>
          </ac:spMkLst>
        </pc:spChg>
        <pc:spChg chg="mod">
          <ac:chgData name="Alex Onyemauwa" userId="c5d7962ed400c2e3" providerId="LiveId" clId="{00556AC1-FA37-4BC3-8992-DA90FDFE4254}" dt="2022-07-16T18:22:50.921" v="6551" actId="207"/>
          <ac:spMkLst>
            <pc:docMk/>
            <pc:sldMk cId="2610975582" sldId="273"/>
            <ac:spMk id="3" creationId="{7DD07BDD-E6AB-4A35-B2F0-6B365008B42B}"/>
          </ac:spMkLst>
        </pc:spChg>
      </pc:sldChg>
      <pc:sldChg chg="new del">
        <pc:chgData name="Alex Onyemauwa" userId="c5d7962ed400c2e3" providerId="LiveId" clId="{00556AC1-FA37-4BC3-8992-DA90FDFE4254}" dt="2022-07-16T17:51:37.427" v="6460" actId="2696"/>
        <pc:sldMkLst>
          <pc:docMk/>
          <pc:sldMk cId="4228410646" sldId="274"/>
        </pc:sldMkLst>
      </pc:sldChg>
      <pc:sldChg chg="addSp delSp modSp new mod">
        <pc:chgData name="Alex Onyemauwa" userId="c5d7962ed400c2e3" providerId="LiveId" clId="{00556AC1-FA37-4BC3-8992-DA90FDFE4254}" dt="2022-07-16T18:09:29.944" v="6545" actId="20577"/>
        <pc:sldMkLst>
          <pc:docMk/>
          <pc:sldMk cId="4083677961" sldId="275"/>
        </pc:sldMkLst>
        <pc:spChg chg="add del mod">
          <ac:chgData name="Alex Onyemauwa" userId="c5d7962ed400c2e3" providerId="LiveId" clId="{00556AC1-FA37-4BC3-8992-DA90FDFE4254}" dt="2022-07-16T17:52:11.763" v="6464"/>
          <ac:spMkLst>
            <pc:docMk/>
            <pc:sldMk cId="4083677961" sldId="275"/>
            <ac:spMk id="2" creationId="{B0DBE6A5-5CEA-DC51-38BE-787E94A129EE}"/>
          </ac:spMkLst>
        </pc:spChg>
        <pc:spChg chg="add mod">
          <ac:chgData name="Alex Onyemauwa" userId="c5d7962ed400c2e3" providerId="LiveId" clId="{00556AC1-FA37-4BC3-8992-DA90FDFE4254}" dt="2022-07-16T18:09:29.944" v="6545" actId="20577"/>
          <ac:spMkLst>
            <pc:docMk/>
            <pc:sldMk cId="4083677961" sldId="275"/>
            <ac:spMk id="4" creationId="{AC6D1007-F0A5-C5CA-3A37-0C0046757A53}"/>
          </ac:spMkLst>
        </pc:spChg>
      </pc:sldChg>
      <pc:sldChg chg="addSp modSp new mod">
        <pc:chgData name="Alex Onyemauwa" userId="c5d7962ed400c2e3" providerId="LiveId" clId="{00556AC1-FA37-4BC3-8992-DA90FDFE4254}" dt="2022-08-12T14:59:25.684" v="6557" actId="1076"/>
        <pc:sldMkLst>
          <pc:docMk/>
          <pc:sldMk cId="2615613157" sldId="276"/>
        </pc:sldMkLst>
        <pc:spChg chg="add mod">
          <ac:chgData name="Alex Onyemauwa" userId="c5d7962ed400c2e3" providerId="LiveId" clId="{00556AC1-FA37-4BC3-8992-DA90FDFE4254}" dt="2022-08-12T14:59:25.684" v="6557" actId="1076"/>
          <ac:spMkLst>
            <pc:docMk/>
            <pc:sldMk cId="2615613157" sldId="276"/>
            <ac:spMk id="3" creationId="{A8FF8ADB-FEFE-8DA7-5E36-2AFD0032C4A2}"/>
          </ac:spMkLst>
        </pc:spChg>
      </pc:sldChg>
      <pc:sldMasterChg chg="del delSldLayout">
        <pc:chgData name="Alex Onyemauwa" userId="c5d7962ed400c2e3" providerId="LiveId" clId="{00556AC1-FA37-4BC3-8992-DA90FDFE4254}" dt="2022-07-11T12:56:17.593" v="0" actId="26606"/>
        <pc:sldMasterMkLst>
          <pc:docMk/>
          <pc:sldMasterMk cId="729068487" sldId="2147483648"/>
        </pc:sldMasterMkLst>
        <pc:sldLayoutChg chg="del">
          <pc:chgData name="Alex Onyemauwa" userId="c5d7962ed400c2e3" providerId="LiveId" clId="{00556AC1-FA37-4BC3-8992-DA90FDFE4254}" dt="2022-07-11T12:56:17.593" v="0" actId="26606"/>
          <pc:sldLayoutMkLst>
            <pc:docMk/>
            <pc:sldMasterMk cId="729068487" sldId="2147483648"/>
            <pc:sldLayoutMk cId="3746525953" sldId="2147483649"/>
          </pc:sldLayoutMkLst>
        </pc:sldLayoutChg>
        <pc:sldLayoutChg chg="del">
          <pc:chgData name="Alex Onyemauwa" userId="c5d7962ed400c2e3" providerId="LiveId" clId="{00556AC1-FA37-4BC3-8992-DA90FDFE4254}" dt="2022-07-11T12:56:17.593" v="0" actId="26606"/>
          <pc:sldLayoutMkLst>
            <pc:docMk/>
            <pc:sldMasterMk cId="729068487" sldId="2147483648"/>
            <pc:sldLayoutMk cId="2893322490" sldId="2147483650"/>
          </pc:sldLayoutMkLst>
        </pc:sldLayoutChg>
        <pc:sldLayoutChg chg="del">
          <pc:chgData name="Alex Onyemauwa" userId="c5d7962ed400c2e3" providerId="LiveId" clId="{00556AC1-FA37-4BC3-8992-DA90FDFE4254}" dt="2022-07-11T12:56:17.593" v="0" actId="26606"/>
          <pc:sldLayoutMkLst>
            <pc:docMk/>
            <pc:sldMasterMk cId="729068487" sldId="2147483648"/>
            <pc:sldLayoutMk cId="3662118883" sldId="2147483651"/>
          </pc:sldLayoutMkLst>
        </pc:sldLayoutChg>
        <pc:sldLayoutChg chg="del">
          <pc:chgData name="Alex Onyemauwa" userId="c5d7962ed400c2e3" providerId="LiveId" clId="{00556AC1-FA37-4BC3-8992-DA90FDFE4254}" dt="2022-07-11T12:56:17.593" v="0" actId="26606"/>
          <pc:sldLayoutMkLst>
            <pc:docMk/>
            <pc:sldMasterMk cId="729068487" sldId="2147483648"/>
            <pc:sldLayoutMk cId="2827854980" sldId="2147483652"/>
          </pc:sldLayoutMkLst>
        </pc:sldLayoutChg>
        <pc:sldLayoutChg chg="del">
          <pc:chgData name="Alex Onyemauwa" userId="c5d7962ed400c2e3" providerId="LiveId" clId="{00556AC1-FA37-4BC3-8992-DA90FDFE4254}" dt="2022-07-11T12:56:17.593" v="0" actId="26606"/>
          <pc:sldLayoutMkLst>
            <pc:docMk/>
            <pc:sldMasterMk cId="729068487" sldId="2147483648"/>
            <pc:sldLayoutMk cId="2448204242" sldId="2147483653"/>
          </pc:sldLayoutMkLst>
        </pc:sldLayoutChg>
        <pc:sldLayoutChg chg="del">
          <pc:chgData name="Alex Onyemauwa" userId="c5d7962ed400c2e3" providerId="LiveId" clId="{00556AC1-FA37-4BC3-8992-DA90FDFE4254}" dt="2022-07-11T12:56:17.593" v="0" actId="26606"/>
          <pc:sldLayoutMkLst>
            <pc:docMk/>
            <pc:sldMasterMk cId="729068487" sldId="2147483648"/>
            <pc:sldLayoutMk cId="3554571169" sldId="2147483654"/>
          </pc:sldLayoutMkLst>
        </pc:sldLayoutChg>
        <pc:sldLayoutChg chg="del">
          <pc:chgData name="Alex Onyemauwa" userId="c5d7962ed400c2e3" providerId="LiveId" clId="{00556AC1-FA37-4BC3-8992-DA90FDFE4254}" dt="2022-07-11T12:56:17.593" v="0" actId="26606"/>
          <pc:sldLayoutMkLst>
            <pc:docMk/>
            <pc:sldMasterMk cId="729068487" sldId="2147483648"/>
            <pc:sldLayoutMk cId="2719034566" sldId="2147483655"/>
          </pc:sldLayoutMkLst>
        </pc:sldLayoutChg>
        <pc:sldLayoutChg chg="del">
          <pc:chgData name="Alex Onyemauwa" userId="c5d7962ed400c2e3" providerId="LiveId" clId="{00556AC1-FA37-4BC3-8992-DA90FDFE4254}" dt="2022-07-11T12:56:17.593" v="0" actId="26606"/>
          <pc:sldLayoutMkLst>
            <pc:docMk/>
            <pc:sldMasterMk cId="729068487" sldId="2147483648"/>
            <pc:sldLayoutMk cId="2186889133" sldId="2147483656"/>
          </pc:sldLayoutMkLst>
        </pc:sldLayoutChg>
        <pc:sldLayoutChg chg="del">
          <pc:chgData name="Alex Onyemauwa" userId="c5d7962ed400c2e3" providerId="LiveId" clId="{00556AC1-FA37-4BC3-8992-DA90FDFE4254}" dt="2022-07-11T12:56:17.593" v="0" actId="26606"/>
          <pc:sldLayoutMkLst>
            <pc:docMk/>
            <pc:sldMasterMk cId="729068487" sldId="2147483648"/>
            <pc:sldLayoutMk cId="1058177" sldId="2147483657"/>
          </pc:sldLayoutMkLst>
        </pc:sldLayoutChg>
        <pc:sldLayoutChg chg="del">
          <pc:chgData name="Alex Onyemauwa" userId="c5d7962ed400c2e3" providerId="LiveId" clId="{00556AC1-FA37-4BC3-8992-DA90FDFE4254}" dt="2022-07-11T12:56:17.593" v="0" actId="26606"/>
          <pc:sldLayoutMkLst>
            <pc:docMk/>
            <pc:sldMasterMk cId="729068487" sldId="2147483648"/>
            <pc:sldLayoutMk cId="3164434618" sldId="2147483658"/>
          </pc:sldLayoutMkLst>
        </pc:sldLayoutChg>
        <pc:sldLayoutChg chg="del">
          <pc:chgData name="Alex Onyemauwa" userId="c5d7962ed400c2e3" providerId="LiveId" clId="{00556AC1-FA37-4BC3-8992-DA90FDFE4254}" dt="2022-07-11T12:56:17.593" v="0" actId="26606"/>
          <pc:sldLayoutMkLst>
            <pc:docMk/>
            <pc:sldMasterMk cId="729068487" sldId="2147483648"/>
            <pc:sldLayoutMk cId="1124658999" sldId="2147483659"/>
          </pc:sldLayoutMkLst>
        </pc:sldLayoutChg>
      </pc:sldMasterChg>
      <pc:sldMasterChg chg="add del addSldLayout delSldLayout">
        <pc:chgData name="Alex Onyemauwa" userId="c5d7962ed400c2e3" providerId="LiveId" clId="{00556AC1-FA37-4BC3-8992-DA90FDFE4254}" dt="2022-07-11T13:08:12.412" v="289" actId="26606"/>
        <pc:sldMasterMkLst>
          <pc:docMk/>
          <pc:sldMasterMk cId="1107522444" sldId="2147483699"/>
        </pc:sldMasterMkLst>
        <pc:sldLayoutChg chg="add del">
          <pc:chgData name="Alex Onyemauwa" userId="c5d7962ed400c2e3" providerId="LiveId" clId="{00556AC1-FA37-4BC3-8992-DA90FDFE4254}" dt="2022-07-11T13:08:12.412" v="289" actId="26606"/>
          <pc:sldLayoutMkLst>
            <pc:docMk/>
            <pc:sldMasterMk cId="1107522444" sldId="2147483699"/>
            <pc:sldLayoutMk cId="182153244" sldId="2147483688"/>
          </pc:sldLayoutMkLst>
        </pc:sldLayoutChg>
        <pc:sldLayoutChg chg="add del">
          <pc:chgData name="Alex Onyemauwa" userId="c5d7962ed400c2e3" providerId="LiveId" clId="{00556AC1-FA37-4BC3-8992-DA90FDFE4254}" dt="2022-07-11T13:08:12.412" v="289" actId="26606"/>
          <pc:sldLayoutMkLst>
            <pc:docMk/>
            <pc:sldMasterMk cId="1107522444" sldId="2147483699"/>
            <pc:sldLayoutMk cId="3867293710" sldId="2147483689"/>
          </pc:sldLayoutMkLst>
        </pc:sldLayoutChg>
        <pc:sldLayoutChg chg="add del">
          <pc:chgData name="Alex Onyemauwa" userId="c5d7962ed400c2e3" providerId="LiveId" clId="{00556AC1-FA37-4BC3-8992-DA90FDFE4254}" dt="2022-07-11T13:08:12.412" v="289" actId="26606"/>
          <pc:sldLayoutMkLst>
            <pc:docMk/>
            <pc:sldMasterMk cId="1107522444" sldId="2147483699"/>
            <pc:sldLayoutMk cId="1088864712" sldId="2147483690"/>
          </pc:sldLayoutMkLst>
        </pc:sldLayoutChg>
        <pc:sldLayoutChg chg="add del">
          <pc:chgData name="Alex Onyemauwa" userId="c5d7962ed400c2e3" providerId="LiveId" clId="{00556AC1-FA37-4BC3-8992-DA90FDFE4254}" dt="2022-07-11T13:08:12.412" v="289" actId="26606"/>
          <pc:sldLayoutMkLst>
            <pc:docMk/>
            <pc:sldMasterMk cId="1107522444" sldId="2147483699"/>
            <pc:sldLayoutMk cId="3279888795" sldId="2147483691"/>
          </pc:sldLayoutMkLst>
        </pc:sldLayoutChg>
        <pc:sldLayoutChg chg="add del">
          <pc:chgData name="Alex Onyemauwa" userId="c5d7962ed400c2e3" providerId="LiveId" clId="{00556AC1-FA37-4BC3-8992-DA90FDFE4254}" dt="2022-07-11T13:08:12.412" v="289" actId="26606"/>
          <pc:sldLayoutMkLst>
            <pc:docMk/>
            <pc:sldMasterMk cId="1107522444" sldId="2147483699"/>
            <pc:sldLayoutMk cId="1640973101" sldId="2147483692"/>
          </pc:sldLayoutMkLst>
        </pc:sldLayoutChg>
        <pc:sldLayoutChg chg="add del">
          <pc:chgData name="Alex Onyemauwa" userId="c5d7962ed400c2e3" providerId="LiveId" clId="{00556AC1-FA37-4BC3-8992-DA90FDFE4254}" dt="2022-07-11T13:08:12.412" v="289" actId="26606"/>
          <pc:sldLayoutMkLst>
            <pc:docMk/>
            <pc:sldMasterMk cId="1107522444" sldId="2147483699"/>
            <pc:sldLayoutMk cId="1790517252" sldId="2147483693"/>
          </pc:sldLayoutMkLst>
        </pc:sldLayoutChg>
        <pc:sldLayoutChg chg="add del">
          <pc:chgData name="Alex Onyemauwa" userId="c5d7962ed400c2e3" providerId="LiveId" clId="{00556AC1-FA37-4BC3-8992-DA90FDFE4254}" dt="2022-07-11T13:08:12.412" v="289" actId="26606"/>
          <pc:sldLayoutMkLst>
            <pc:docMk/>
            <pc:sldMasterMk cId="1107522444" sldId="2147483699"/>
            <pc:sldLayoutMk cId="2132657335" sldId="2147483694"/>
          </pc:sldLayoutMkLst>
        </pc:sldLayoutChg>
        <pc:sldLayoutChg chg="add del">
          <pc:chgData name="Alex Onyemauwa" userId="c5d7962ed400c2e3" providerId="LiveId" clId="{00556AC1-FA37-4BC3-8992-DA90FDFE4254}" dt="2022-07-11T13:08:12.412" v="289" actId="26606"/>
          <pc:sldLayoutMkLst>
            <pc:docMk/>
            <pc:sldMasterMk cId="1107522444" sldId="2147483699"/>
            <pc:sldLayoutMk cId="777862681" sldId="2147483695"/>
          </pc:sldLayoutMkLst>
        </pc:sldLayoutChg>
        <pc:sldLayoutChg chg="add del">
          <pc:chgData name="Alex Onyemauwa" userId="c5d7962ed400c2e3" providerId="LiveId" clId="{00556AC1-FA37-4BC3-8992-DA90FDFE4254}" dt="2022-07-11T13:08:12.412" v="289" actId="26606"/>
          <pc:sldLayoutMkLst>
            <pc:docMk/>
            <pc:sldMasterMk cId="1107522444" sldId="2147483699"/>
            <pc:sldLayoutMk cId="3894327071" sldId="2147483696"/>
          </pc:sldLayoutMkLst>
        </pc:sldLayoutChg>
        <pc:sldLayoutChg chg="add del">
          <pc:chgData name="Alex Onyemauwa" userId="c5d7962ed400c2e3" providerId="LiveId" clId="{00556AC1-FA37-4BC3-8992-DA90FDFE4254}" dt="2022-07-11T13:08:12.412" v="289" actId="26606"/>
          <pc:sldLayoutMkLst>
            <pc:docMk/>
            <pc:sldMasterMk cId="1107522444" sldId="2147483699"/>
            <pc:sldLayoutMk cId="4061185581" sldId="2147483697"/>
          </pc:sldLayoutMkLst>
        </pc:sldLayoutChg>
        <pc:sldLayoutChg chg="add del">
          <pc:chgData name="Alex Onyemauwa" userId="c5d7962ed400c2e3" providerId="LiveId" clId="{00556AC1-FA37-4BC3-8992-DA90FDFE4254}" dt="2022-07-11T13:08:12.412" v="289" actId="26606"/>
          <pc:sldLayoutMkLst>
            <pc:docMk/>
            <pc:sldMasterMk cId="1107522444" sldId="2147483699"/>
            <pc:sldLayoutMk cId="762600783" sldId="2147483698"/>
          </pc:sldLayoutMkLst>
        </pc:sldLayoutChg>
      </pc:sldMasterChg>
      <pc:sldMasterChg chg="add del addSldLayout delSldLayout">
        <pc:chgData name="Alex Onyemauwa" userId="c5d7962ed400c2e3" providerId="LiveId" clId="{00556AC1-FA37-4BC3-8992-DA90FDFE4254}" dt="2022-07-11T13:09:02.671" v="294" actId="26606"/>
        <pc:sldMasterMkLst>
          <pc:docMk/>
          <pc:sldMasterMk cId="946787156" sldId="2147483775"/>
        </pc:sldMasterMkLst>
        <pc:sldLayoutChg chg="add del">
          <pc:chgData name="Alex Onyemauwa" userId="c5d7962ed400c2e3" providerId="LiveId" clId="{00556AC1-FA37-4BC3-8992-DA90FDFE4254}" dt="2022-07-11T13:09:02.671" v="294" actId="26606"/>
          <pc:sldLayoutMkLst>
            <pc:docMk/>
            <pc:sldMasterMk cId="946787156" sldId="2147483775"/>
            <pc:sldLayoutMk cId="3358751650" sldId="2147483764"/>
          </pc:sldLayoutMkLst>
        </pc:sldLayoutChg>
        <pc:sldLayoutChg chg="add del">
          <pc:chgData name="Alex Onyemauwa" userId="c5d7962ed400c2e3" providerId="LiveId" clId="{00556AC1-FA37-4BC3-8992-DA90FDFE4254}" dt="2022-07-11T13:09:02.671" v="294" actId="26606"/>
          <pc:sldLayoutMkLst>
            <pc:docMk/>
            <pc:sldMasterMk cId="946787156" sldId="2147483775"/>
            <pc:sldLayoutMk cId="1992165630" sldId="2147483765"/>
          </pc:sldLayoutMkLst>
        </pc:sldLayoutChg>
        <pc:sldLayoutChg chg="add del">
          <pc:chgData name="Alex Onyemauwa" userId="c5d7962ed400c2e3" providerId="LiveId" clId="{00556AC1-FA37-4BC3-8992-DA90FDFE4254}" dt="2022-07-11T13:09:02.671" v="294" actId="26606"/>
          <pc:sldLayoutMkLst>
            <pc:docMk/>
            <pc:sldMasterMk cId="946787156" sldId="2147483775"/>
            <pc:sldLayoutMk cId="1562886960" sldId="2147483766"/>
          </pc:sldLayoutMkLst>
        </pc:sldLayoutChg>
        <pc:sldLayoutChg chg="add del">
          <pc:chgData name="Alex Onyemauwa" userId="c5d7962ed400c2e3" providerId="LiveId" clId="{00556AC1-FA37-4BC3-8992-DA90FDFE4254}" dt="2022-07-11T13:09:02.671" v="294" actId="26606"/>
          <pc:sldLayoutMkLst>
            <pc:docMk/>
            <pc:sldMasterMk cId="946787156" sldId="2147483775"/>
            <pc:sldLayoutMk cId="2908113996" sldId="2147483767"/>
          </pc:sldLayoutMkLst>
        </pc:sldLayoutChg>
        <pc:sldLayoutChg chg="add del">
          <pc:chgData name="Alex Onyemauwa" userId="c5d7962ed400c2e3" providerId="LiveId" clId="{00556AC1-FA37-4BC3-8992-DA90FDFE4254}" dt="2022-07-11T13:09:02.671" v="294" actId="26606"/>
          <pc:sldLayoutMkLst>
            <pc:docMk/>
            <pc:sldMasterMk cId="946787156" sldId="2147483775"/>
            <pc:sldLayoutMk cId="2576369805" sldId="2147483768"/>
          </pc:sldLayoutMkLst>
        </pc:sldLayoutChg>
        <pc:sldLayoutChg chg="add del">
          <pc:chgData name="Alex Onyemauwa" userId="c5d7962ed400c2e3" providerId="LiveId" clId="{00556AC1-FA37-4BC3-8992-DA90FDFE4254}" dt="2022-07-11T13:09:02.671" v="294" actId="26606"/>
          <pc:sldLayoutMkLst>
            <pc:docMk/>
            <pc:sldMasterMk cId="946787156" sldId="2147483775"/>
            <pc:sldLayoutMk cId="169226102" sldId="2147483769"/>
          </pc:sldLayoutMkLst>
        </pc:sldLayoutChg>
        <pc:sldLayoutChg chg="add del">
          <pc:chgData name="Alex Onyemauwa" userId="c5d7962ed400c2e3" providerId="LiveId" clId="{00556AC1-FA37-4BC3-8992-DA90FDFE4254}" dt="2022-07-11T13:09:02.671" v="294" actId="26606"/>
          <pc:sldLayoutMkLst>
            <pc:docMk/>
            <pc:sldMasterMk cId="946787156" sldId="2147483775"/>
            <pc:sldLayoutMk cId="3461139906" sldId="2147483770"/>
          </pc:sldLayoutMkLst>
        </pc:sldLayoutChg>
        <pc:sldLayoutChg chg="add del">
          <pc:chgData name="Alex Onyemauwa" userId="c5d7962ed400c2e3" providerId="LiveId" clId="{00556AC1-FA37-4BC3-8992-DA90FDFE4254}" dt="2022-07-11T13:09:02.671" v="294" actId="26606"/>
          <pc:sldLayoutMkLst>
            <pc:docMk/>
            <pc:sldMasterMk cId="946787156" sldId="2147483775"/>
            <pc:sldLayoutMk cId="113274080" sldId="2147483771"/>
          </pc:sldLayoutMkLst>
        </pc:sldLayoutChg>
        <pc:sldLayoutChg chg="add del">
          <pc:chgData name="Alex Onyemauwa" userId="c5d7962ed400c2e3" providerId="LiveId" clId="{00556AC1-FA37-4BC3-8992-DA90FDFE4254}" dt="2022-07-11T13:09:02.671" v="294" actId="26606"/>
          <pc:sldLayoutMkLst>
            <pc:docMk/>
            <pc:sldMasterMk cId="946787156" sldId="2147483775"/>
            <pc:sldLayoutMk cId="2869599343" sldId="2147483772"/>
          </pc:sldLayoutMkLst>
        </pc:sldLayoutChg>
        <pc:sldLayoutChg chg="add del">
          <pc:chgData name="Alex Onyemauwa" userId="c5d7962ed400c2e3" providerId="LiveId" clId="{00556AC1-FA37-4BC3-8992-DA90FDFE4254}" dt="2022-07-11T13:09:02.671" v="294" actId="26606"/>
          <pc:sldLayoutMkLst>
            <pc:docMk/>
            <pc:sldMasterMk cId="946787156" sldId="2147483775"/>
            <pc:sldLayoutMk cId="3506155335" sldId="2147483773"/>
          </pc:sldLayoutMkLst>
        </pc:sldLayoutChg>
        <pc:sldLayoutChg chg="add del">
          <pc:chgData name="Alex Onyemauwa" userId="c5d7962ed400c2e3" providerId="LiveId" clId="{00556AC1-FA37-4BC3-8992-DA90FDFE4254}" dt="2022-07-11T13:09:02.671" v="294" actId="26606"/>
          <pc:sldLayoutMkLst>
            <pc:docMk/>
            <pc:sldMasterMk cId="946787156" sldId="2147483775"/>
            <pc:sldLayoutMk cId="1143306247" sldId="2147483774"/>
          </pc:sldLayoutMkLst>
        </pc:sldLayoutChg>
      </pc:sldMasterChg>
      <pc:sldMasterChg chg="add addSldLayout">
        <pc:chgData name="Alex Onyemauwa" userId="c5d7962ed400c2e3" providerId="LiveId" clId="{00556AC1-FA37-4BC3-8992-DA90FDFE4254}" dt="2022-07-11T13:09:02.671" v="294" actId="26606"/>
        <pc:sldMasterMkLst>
          <pc:docMk/>
          <pc:sldMasterMk cId="2939326903" sldId="2147483776"/>
        </pc:sldMasterMkLst>
        <pc:sldLayoutChg chg="add">
          <pc:chgData name="Alex Onyemauwa" userId="c5d7962ed400c2e3" providerId="LiveId" clId="{00556AC1-FA37-4BC3-8992-DA90FDFE4254}" dt="2022-07-11T13:09:02.671" v="294" actId="26606"/>
          <pc:sldLayoutMkLst>
            <pc:docMk/>
            <pc:sldMasterMk cId="2939326903" sldId="2147483776"/>
            <pc:sldLayoutMk cId="2152328445" sldId="2147483777"/>
          </pc:sldLayoutMkLst>
        </pc:sldLayoutChg>
        <pc:sldLayoutChg chg="add">
          <pc:chgData name="Alex Onyemauwa" userId="c5d7962ed400c2e3" providerId="LiveId" clId="{00556AC1-FA37-4BC3-8992-DA90FDFE4254}" dt="2022-07-11T13:09:02.671" v="294" actId="26606"/>
          <pc:sldLayoutMkLst>
            <pc:docMk/>
            <pc:sldMasterMk cId="2939326903" sldId="2147483776"/>
            <pc:sldLayoutMk cId="1162633074" sldId="2147483778"/>
          </pc:sldLayoutMkLst>
        </pc:sldLayoutChg>
        <pc:sldLayoutChg chg="add">
          <pc:chgData name="Alex Onyemauwa" userId="c5d7962ed400c2e3" providerId="LiveId" clId="{00556AC1-FA37-4BC3-8992-DA90FDFE4254}" dt="2022-07-11T13:09:02.671" v="294" actId="26606"/>
          <pc:sldLayoutMkLst>
            <pc:docMk/>
            <pc:sldMasterMk cId="2939326903" sldId="2147483776"/>
            <pc:sldLayoutMk cId="2360002030" sldId="2147483779"/>
          </pc:sldLayoutMkLst>
        </pc:sldLayoutChg>
        <pc:sldLayoutChg chg="add">
          <pc:chgData name="Alex Onyemauwa" userId="c5d7962ed400c2e3" providerId="LiveId" clId="{00556AC1-FA37-4BC3-8992-DA90FDFE4254}" dt="2022-07-11T13:09:02.671" v="294" actId="26606"/>
          <pc:sldLayoutMkLst>
            <pc:docMk/>
            <pc:sldMasterMk cId="2939326903" sldId="2147483776"/>
            <pc:sldLayoutMk cId="1861882751" sldId="2147483780"/>
          </pc:sldLayoutMkLst>
        </pc:sldLayoutChg>
        <pc:sldLayoutChg chg="add">
          <pc:chgData name="Alex Onyemauwa" userId="c5d7962ed400c2e3" providerId="LiveId" clId="{00556AC1-FA37-4BC3-8992-DA90FDFE4254}" dt="2022-07-11T13:09:02.671" v="294" actId="26606"/>
          <pc:sldLayoutMkLst>
            <pc:docMk/>
            <pc:sldMasterMk cId="2939326903" sldId="2147483776"/>
            <pc:sldLayoutMk cId="220882248" sldId="2147483781"/>
          </pc:sldLayoutMkLst>
        </pc:sldLayoutChg>
        <pc:sldLayoutChg chg="add">
          <pc:chgData name="Alex Onyemauwa" userId="c5d7962ed400c2e3" providerId="LiveId" clId="{00556AC1-FA37-4BC3-8992-DA90FDFE4254}" dt="2022-07-11T13:09:02.671" v="294" actId="26606"/>
          <pc:sldLayoutMkLst>
            <pc:docMk/>
            <pc:sldMasterMk cId="2939326903" sldId="2147483776"/>
            <pc:sldLayoutMk cId="1030026918" sldId="2147483782"/>
          </pc:sldLayoutMkLst>
        </pc:sldLayoutChg>
        <pc:sldLayoutChg chg="add">
          <pc:chgData name="Alex Onyemauwa" userId="c5d7962ed400c2e3" providerId="LiveId" clId="{00556AC1-FA37-4BC3-8992-DA90FDFE4254}" dt="2022-07-11T13:09:02.671" v="294" actId="26606"/>
          <pc:sldLayoutMkLst>
            <pc:docMk/>
            <pc:sldMasterMk cId="2939326903" sldId="2147483776"/>
            <pc:sldLayoutMk cId="1881339900" sldId="2147483783"/>
          </pc:sldLayoutMkLst>
        </pc:sldLayoutChg>
        <pc:sldLayoutChg chg="add">
          <pc:chgData name="Alex Onyemauwa" userId="c5d7962ed400c2e3" providerId="LiveId" clId="{00556AC1-FA37-4BC3-8992-DA90FDFE4254}" dt="2022-07-11T13:09:02.671" v="294" actId="26606"/>
          <pc:sldLayoutMkLst>
            <pc:docMk/>
            <pc:sldMasterMk cId="2939326903" sldId="2147483776"/>
            <pc:sldLayoutMk cId="3881256072" sldId="2147483784"/>
          </pc:sldLayoutMkLst>
        </pc:sldLayoutChg>
        <pc:sldLayoutChg chg="add">
          <pc:chgData name="Alex Onyemauwa" userId="c5d7962ed400c2e3" providerId="LiveId" clId="{00556AC1-FA37-4BC3-8992-DA90FDFE4254}" dt="2022-07-11T13:09:02.671" v="294" actId="26606"/>
          <pc:sldLayoutMkLst>
            <pc:docMk/>
            <pc:sldMasterMk cId="2939326903" sldId="2147483776"/>
            <pc:sldLayoutMk cId="1630555556" sldId="2147483785"/>
          </pc:sldLayoutMkLst>
        </pc:sldLayoutChg>
        <pc:sldLayoutChg chg="add">
          <pc:chgData name="Alex Onyemauwa" userId="c5d7962ed400c2e3" providerId="LiveId" clId="{00556AC1-FA37-4BC3-8992-DA90FDFE4254}" dt="2022-07-11T13:09:02.671" v="294" actId="26606"/>
          <pc:sldLayoutMkLst>
            <pc:docMk/>
            <pc:sldMasterMk cId="2939326903" sldId="2147483776"/>
            <pc:sldLayoutMk cId="4248626422" sldId="2147483786"/>
          </pc:sldLayoutMkLst>
        </pc:sldLayoutChg>
        <pc:sldLayoutChg chg="add">
          <pc:chgData name="Alex Onyemauwa" userId="c5d7962ed400c2e3" providerId="LiveId" clId="{00556AC1-FA37-4BC3-8992-DA90FDFE4254}" dt="2022-07-11T13:09:02.671" v="294" actId="26606"/>
          <pc:sldLayoutMkLst>
            <pc:docMk/>
            <pc:sldMasterMk cId="2939326903" sldId="2147483776"/>
            <pc:sldLayoutMk cId="1474042934" sldId="2147483787"/>
          </pc:sldLayoutMkLst>
        </pc:sldLayoutChg>
      </pc:sldMasterChg>
    </pc:docChg>
  </pc:docChgLst>
  <pc:docChgLst>
    <pc:chgData name="Alex Onyemauwa" userId="c5d7962ed400c2e3" providerId="LiveId" clId="{41572C6B-EE0B-4D1E-8D89-F3B276604B4A}"/>
    <pc:docChg chg="undo redo custSel addSld delSld modSld">
      <pc:chgData name="Alex Onyemauwa" userId="c5d7962ed400c2e3" providerId="LiveId" clId="{41572C6B-EE0B-4D1E-8D89-F3B276604B4A}" dt="2022-10-09T21:18:20.122" v="4708" actId="20577"/>
      <pc:docMkLst>
        <pc:docMk/>
      </pc:docMkLst>
      <pc:sldChg chg="addSp delSp modSp add del mod">
        <pc:chgData name="Alex Onyemauwa" userId="c5d7962ed400c2e3" providerId="LiveId" clId="{41572C6B-EE0B-4D1E-8D89-F3B276604B4A}" dt="2022-10-08T12:14:21.490" v="411"/>
        <pc:sldMkLst>
          <pc:docMk/>
          <pc:sldMk cId="1479478716" sldId="256"/>
        </pc:sldMkLst>
        <pc:spChg chg="mod">
          <ac:chgData name="Alex Onyemauwa" userId="c5d7962ed400c2e3" providerId="LiveId" clId="{41572C6B-EE0B-4D1E-8D89-F3B276604B4A}" dt="2022-10-08T12:06:06.775" v="399" actId="1076"/>
          <ac:spMkLst>
            <pc:docMk/>
            <pc:sldMk cId="1479478716" sldId="256"/>
            <ac:spMk id="2" creationId="{546994DC-9516-CD2B-B784-43E9A1A37D3C}"/>
          </ac:spMkLst>
        </pc:spChg>
        <pc:spChg chg="del mod">
          <ac:chgData name="Alex Onyemauwa" userId="c5d7962ed400c2e3" providerId="LiveId" clId="{41572C6B-EE0B-4D1E-8D89-F3B276604B4A}" dt="2022-10-08T11:26:03.976" v="3" actId="26606"/>
          <ac:spMkLst>
            <pc:docMk/>
            <pc:sldMk cId="1479478716" sldId="256"/>
            <ac:spMk id="7" creationId="{10419A99-634D-E462-0F0B-B01434DA90F6}"/>
          </ac:spMkLst>
        </pc:spChg>
        <pc:spChg chg="add del">
          <ac:chgData name="Alex Onyemauwa" userId="c5d7962ed400c2e3" providerId="LiveId" clId="{41572C6B-EE0B-4D1E-8D89-F3B276604B4A}" dt="2022-10-08T11:26:03.976" v="3" actId="26606"/>
          <ac:spMkLst>
            <pc:docMk/>
            <pc:sldMk cId="1479478716" sldId="256"/>
            <ac:spMk id="33" creationId="{0786F82F-1B47-46ED-8EAE-53EF71E59E9A}"/>
          </ac:spMkLst>
        </pc:spChg>
        <pc:spChg chg="add del">
          <ac:chgData name="Alex Onyemauwa" userId="c5d7962ed400c2e3" providerId="LiveId" clId="{41572C6B-EE0B-4D1E-8D89-F3B276604B4A}" dt="2022-10-08T11:26:03.976" v="3" actId="26606"/>
          <ac:spMkLst>
            <pc:docMk/>
            <pc:sldMk cId="1479478716" sldId="256"/>
            <ac:spMk id="35" creationId="{EF1BAF6F-6275-4646-9C59-331B29B9550F}"/>
          </ac:spMkLst>
        </pc:spChg>
        <pc:spChg chg="add del">
          <ac:chgData name="Alex Onyemauwa" userId="c5d7962ed400c2e3" providerId="LiveId" clId="{41572C6B-EE0B-4D1E-8D89-F3B276604B4A}" dt="2022-10-08T11:26:03.976" v="3" actId="26606"/>
          <ac:spMkLst>
            <pc:docMk/>
            <pc:sldMk cId="1479478716" sldId="256"/>
            <ac:spMk id="37" creationId="{099405E2-1A96-4DBA-A9DC-4C2A1B421CA9}"/>
          </ac:spMkLst>
        </pc:spChg>
        <pc:spChg chg="add del">
          <ac:chgData name="Alex Onyemauwa" userId="c5d7962ed400c2e3" providerId="LiveId" clId="{41572C6B-EE0B-4D1E-8D89-F3B276604B4A}" dt="2022-10-08T11:26:03.976" v="3" actId="26606"/>
          <ac:spMkLst>
            <pc:docMk/>
            <pc:sldMk cId="1479478716" sldId="256"/>
            <ac:spMk id="39" creationId="{79855050-A75B-4DD0-9B56-8B1C7722D884}"/>
          </ac:spMkLst>
        </pc:spChg>
        <pc:spChg chg="add del">
          <ac:chgData name="Alex Onyemauwa" userId="c5d7962ed400c2e3" providerId="LiveId" clId="{41572C6B-EE0B-4D1E-8D89-F3B276604B4A}" dt="2022-10-08T11:26:03.976" v="3" actId="26606"/>
          <ac:spMkLst>
            <pc:docMk/>
            <pc:sldMk cId="1479478716" sldId="256"/>
            <ac:spMk id="41" creationId="{2060C0F7-61A6-4E64-A77E-AFBD81127352}"/>
          </ac:spMkLst>
        </pc:spChg>
        <pc:spChg chg="add del">
          <ac:chgData name="Alex Onyemauwa" userId="c5d7962ed400c2e3" providerId="LiveId" clId="{41572C6B-EE0B-4D1E-8D89-F3B276604B4A}" dt="2022-10-08T11:26:03.976" v="3" actId="26606"/>
          <ac:spMkLst>
            <pc:docMk/>
            <pc:sldMk cId="1479478716" sldId="256"/>
            <ac:spMk id="43" creationId="{BCF4857D-F003-4CA1-82AB-00900B1008BA}"/>
          </ac:spMkLst>
        </pc:spChg>
        <pc:spChg chg="add del">
          <ac:chgData name="Alex Onyemauwa" userId="c5d7962ed400c2e3" providerId="LiveId" clId="{41572C6B-EE0B-4D1E-8D89-F3B276604B4A}" dt="2022-10-08T11:26:03.976" v="3" actId="26606"/>
          <ac:spMkLst>
            <pc:docMk/>
            <pc:sldMk cId="1479478716" sldId="256"/>
            <ac:spMk id="45" creationId="{DB791336-FCAA-4174-9303-B3F374861110}"/>
          </ac:spMkLst>
        </pc:spChg>
        <pc:spChg chg="add del">
          <ac:chgData name="Alex Onyemauwa" userId="c5d7962ed400c2e3" providerId="LiveId" clId="{41572C6B-EE0B-4D1E-8D89-F3B276604B4A}" dt="2022-10-08T11:26:03.976" v="3" actId="26606"/>
          <ac:spMkLst>
            <pc:docMk/>
            <pc:sldMk cId="1479478716" sldId="256"/>
            <ac:spMk id="47" creationId="{CA212158-300D-44D0-9CCE-472C3F669EE1}"/>
          </ac:spMkLst>
        </pc:spChg>
        <pc:spChg chg="add del">
          <ac:chgData name="Alex Onyemauwa" userId="c5d7962ed400c2e3" providerId="LiveId" clId="{41572C6B-EE0B-4D1E-8D89-F3B276604B4A}" dt="2022-10-08T11:26:03.976" v="3" actId="26606"/>
          <ac:spMkLst>
            <pc:docMk/>
            <pc:sldMk cId="1479478716" sldId="256"/>
            <ac:spMk id="49" creationId="{988521F4-D44A-42C5-9BDB-5CA25554098B}"/>
          </ac:spMkLst>
        </pc:spChg>
        <pc:spChg chg="add del">
          <ac:chgData name="Alex Onyemauwa" userId="c5d7962ed400c2e3" providerId="LiveId" clId="{41572C6B-EE0B-4D1E-8D89-F3B276604B4A}" dt="2022-10-08T11:26:03.976" v="3" actId="26606"/>
          <ac:spMkLst>
            <pc:docMk/>
            <pc:sldMk cId="1479478716" sldId="256"/>
            <ac:spMk id="51" creationId="{5E6738EB-6FF0-4AF9-8462-57F4494B88B2}"/>
          </ac:spMkLst>
        </pc:spChg>
        <pc:spChg chg="add del">
          <ac:chgData name="Alex Onyemauwa" userId="c5d7962ed400c2e3" providerId="LiveId" clId="{41572C6B-EE0B-4D1E-8D89-F3B276604B4A}" dt="2022-10-08T11:25:49.172" v="1" actId="26606"/>
          <ac:spMkLst>
            <pc:docMk/>
            <pc:sldMk cId="1479478716" sldId="256"/>
            <ac:spMk id="56" creationId="{0786F82F-1B47-46ED-8EAE-53EF71E59E9A}"/>
          </ac:spMkLst>
        </pc:spChg>
        <pc:spChg chg="add del">
          <ac:chgData name="Alex Onyemauwa" userId="c5d7962ed400c2e3" providerId="LiveId" clId="{41572C6B-EE0B-4D1E-8D89-F3B276604B4A}" dt="2022-10-08T12:02:08.790" v="358" actId="26606"/>
          <ac:spMkLst>
            <pc:docMk/>
            <pc:sldMk cId="1479478716" sldId="256"/>
            <ac:spMk id="57" creationId="{0786F82F-1B47-46ED-8EAE-53EF71E59E9A}"/>
          </ac:spMkLst>
        </pc:spChg>
        <pc:spChg chg="add del">
          <ac:chgData name="Alex Onyemauwa" userId="c5d7962ed400c2e3" providerId="LiveId" clId="{41572C6B-EE0B-4D1E-8D89-F3B276604B4A}" dt="2022-10-08T11:25:49.172" v="1" actId="26606"/>
          <ac:spMkLst>
            <pc:docMk/>
            <pc:sldMk cId="1479478716" sldId="256"/>
            <ac:spMk id="58" creationId="{EF1BAF6F-6275-4646-9C59-331B29B9550F}"/>
          </ac:spMkLst>
        </pc:spChg>
        <pc:spChg chg="add del">
          <ac:chgData name="Alex Onyemauwa" userId="c5d7962ed400c2e3" providerId="LiveId" clId="{41572C6B-EE0B-4D1E-8D89-F3B276604B4A}" dt="2022-10-08T12:02:08.790" v="358" actId="26606"/>
          <ac:spMkLst>
            <pc:docMk/>
            <pc:sldMk cId="1479478716" sldId="256"/>
            <ac:spMk id="59" creationId="{EF1BAF6F-6275-4646-9C59-331B29B9550F}"/>
          </ac:spMkLst>
        </pc:spChg>
        <pc:spChg chg="add del">
          <ac:chgData name="Alex Onyemauwa" userId="c5d7962ed400c2e3" providerId="LiveId" clId="{41572C6B-EE0B-4D1E-8D89-F3B276604B4A}" dt="2022-10-08T11:25:49.172" v="1" actId="26606"/>
          <ac:spMkLst>
            <pc:docMk/>
            <pc:sldMk cId="1479478716" sldId="256"/>
            <ac:spMk id="60" creationId="{099405E2-1A96-4DBA-A9DC-4C2A1B421CA9}"/>
          </ac:spMkLst>
        </pc:spChg>
        <pc:spChg chg="add del">
          <ac:chgData name="Alex Onyemauwa" userId="c5d7962ed400c2e3" providerId="LiveId" clId="{41572C6B-EE0B-4D1E-8D89-F3B276604B4A}" dt="2022-10-08T12:02:08.790" v="358" actId="26606"/>
          <ac:spMkLst>
            <pc:docMk/>
            <pc:sldMk cId="1479478716" sldId="256"/>
            <ac:spMk id="61" creationId="{72526924-84D3-45FB-A5FE-62D8FCBF53B6}"/>
          </ac:spMkLst>
        </pc:spChg>
        <pc:spChg chg="add del">
          <ac:chgData name="Alex Onyemauwa" userId="c5d7962ed400c2e3" providerId="LiveId" clId="{41572C6B-EE0B-4D1E-8D89-F3B276604B4A}" dt="2022-10-08T11:25:49.172" v="1" actId="26606"/>
          <ac:spMkLst>
            <pc:docMk/>
            <pc:sldMk cId="1479478716" sldId="256"/>
            <ac:spMk id="62" creationId="{DEB1CCE3-FB1D-471C-9AFE-D20E81E64AC0}"/>
          </ac:spMkLst>
        </pc:spChg>
        <pc:spChg chg="add del">
          <ac:chgData name="Alex Onyemauwa" userId="c5d7962ed400c2e3" providerId="LiveId" clId="{41572C6B-EE0B-4D1E-8D89-F3B276604B4A}" dt="2022-10-08T12:02:08.790" v="358" actId="26606"/>
          <ac:spMkLst>
            <pc:docMk/>
            <pc:sldMk cId="1479478716" sldId="256"/>
            <ac:spMk id="63" creationId="{5C2A6256-1DD0-4E4B-A8B3-9A711B4DBE0C}"/>
          </ac:spMkLst>
        </pc:spChg>
        <pc:spChg chg="add del">
          <ac:chgData name="Alex Onyemauwa" userId="c5d7962ed400c2e3" providerId="LiveId" clId="{41572C6B-EE0B-4D1E-8D89-F3B276604B4A}" dt="2022-10-08T11:25:49.172" v="1" actId="26606"/>
          <ac:spMkLst>
            <pc:docMk/>
            <pc:sldMk cId="1479478716" sldId="256"/>
            <ac:spMk id="64" creationId="{60F38E87-6AF8-4488-B608-9FA2F57B40B7}"/>
          </ac:spMkLst>
        </pc:spChg>
        <pc:spChg chg="add del">
          <ac:chgData name="Alex Onyemauwa" userId="c5d7962ed400c2e3" providerId="LiveId" clId="{41572C6B-EE0B-4D1E-8D89-F3B276604B4A}" dt="2022-10-08T12:02:08.790" v="358" actId="26606"/>
          <ac:spMkLst>
            <pc:docMk/>
            <pc:sldMk cId="1479478716" sldId="256"/>
            <ac:spMk id="65" creationId="{41760540-185E-4652-BFD2-9B362EF3BC99}"/>
          </ac:spMkLst>
        </pc:spChg>
        <pc:spChg chg="add del">
          <ac:chgData name="Alex Onyemauwa" userId="c5d7962ed400c2e3" providerId="LiveId" clId="{41572C6B-EE0B-4D1E-8D89-F3B276604B4A}" dt="2022-10-08T11:25:49.172" v="1" actId="26606"/>
          <ac:spMkLst>
            <pc:docMk/>
            <pc:sldMk cId="1479478716" sldId="256"/>
            <ac:spMk id="66" creationId="{ECC3B76D-CC6E-42D0-8666-2A2164AB5AF4}"/>
          </ac:spMkLst>
        </pc:spChg>
        <pc:spChg chg="add del">
          <ac:chgData name="Alex Onyemauwa" userId="c5d7962ed400c2e3" providerId="LiveId" clId="{41572C6B-EE0B-4D1E-8D89-F3B276604B4A}" dt="2022-10-08T12:02:08.790" v="358" actId="26606"/>
          <ac:spMkLst>
            <pc:docMk/>
            <pc:sldMk cId="1479478716" sldId="256"/>
            <ac:spMk id="67" creationId="{729789F4-85C1-41A0-83EB-992E22210CB9}"/>
          </ac:spMkLst>
        </pc:spChg>
        <pc:spChg chg="add del">
          <ac:chgData name="Alex Onyemauwa" userId="c5d7962ed400c2e3" providerId="LiveId" clId="{41572C6B-EE0B-4D1E-8D89-F3B276604B4A}" dt="2022-10-08T11:25:49.172" v="1" actId="26606"/>
          <ac:spMkLst>
            <pc:docMk/>
            <pc:sldMk cId="1479478716" sldId="256"/>
            <ac:spMk id="68" creationId="{32BA9D6C-8214-4E25-AF8B-48762AD8D530}"/>
          </ac:spMkLst>
        </pc:spChg>
        <pc:spChg chg="add del">
          <ac:chgData name="Alex Onyemauwa" userId="c5d7962ed400c2e3" providerId="LiveId" clId="{41572C6B-EE0B-4D1E-8D89-F3B276604B4A}" dt="2022-10-08T12:02:08.790" v="358" actId="26606"/>
          <ac:spMkLst>
            <pc:docMk/>
            <pc:sldMk cId="1479478716" sldId="256"/>
            <ac:spMk id="69" creationId="{9D9D367D-6DD2-4A7C-8918-0DCAC297559A}"/>
          </ac:spMkLst>
        </pc:spChg>
        <pc:spChg chg="add del">
          <ac:chgData name="Alex Onyemauwa" userId="c5d7962ed400c2e3" providerId="LiveId" clId="{41572C6B-EE0B-4D1E-8D89-F3B276604B4A}" dt="2022-10-08T11:25:49.172" v="1" actId="26606"/>
          <ac:spMkLst>
            <pc:docMk/>
            <pc:sldMk cId="1479478716" sldId="256"/>
            <ac:spMk id="70" creationId="{DBE9B8BD-472F-4F54-AC9D-101EE3496992}"/>
          </ac:spMkLst>
        </pc:spChg>
        <pc:spChg chg="add">
          <ac:chgData name="Alex Onyemauwa" userId="c5d7962ed400c2e3" providerId="LiveId" clId="{41572C6B-EE0B-4D1E-8D89-F3B276604B4A}" dt="2022-10-08T12:02:08.790" v="358" actId="26606"/>
          <ac:spMkLst>
            <pc:docMk/>
            <pc:sldMk cId="1479478716" sldId="256"/>
            <ac:spMk id="71" creationId="{CA22F210-7186-4074-94C5-FAD2C2EB15B2}"/>
          </ac:spMkLst>
        </pc:spChg>
        <pc:spChg chg="add del">
          <ac:chgData name="Alex Onyemauwa" userId="c5d7962ed400c2e3" providerId="LiveId" clId="{41572C6B-EE0B-4D1E-8D89-F3B276604B4A}" dt="2022-10-08T11:25:49.172" v="1" actId="26606"/>
          <ac:spMkLst>
            <pc:docMk/>
            <pc:sldMk cId="1479478716" sldId="256"/>
            <ac:spMk id="72" creationId="{0871A14F-64B0-4CCE-900E-695C55EFF375}"/>
          </ac:spMkLst>
        </pc:spChg>
        <pc:spChg chg="add del">
          <ac:chgData name="Alex Onyemauwa" userId="c5d7962ed400c2e3" providerId="LiveId" clId="{41572C6B-EE0B-4D1E-8D89-F3B276604B4A}" dt="2022-10-08T11:25:49.172" v="1" actId="26606"/>
          <ac:spMkLst>
            <pc:docMk/>
            <pc:sldMk cId="1479478716" sldId="256"/>
            <ac:spMk id="74" creationId="{0FDBC76A-295F-4635-A28D-ADA24F383ABC}"/>
          </ac:spMkLst>
        </pc:spChg>
        <pc:spChg chg="add">
          <ac:chgData name="Alex Onyemauwa" userId="c5d7962ed400c2e3" providerId="LiveId" clId="{41572C6B-EE0B-4D1E-8D89-F3B276604B4A}" dt="2022-10-08T12:02:08.790" v="358" actId="26606"/>
          <ac:spMkLst>
            <pc:docMk/>
            <pc:sldMk cId="1479478716" sldId="256"/>
            <ac:spMk id="76" creationId="{11C4FED8-D85F-4B52-875F-AB6873B50373}"/>
          </ac:spMkLst>
        </pc:spChg>
        <pc:graphicFrameChg chg="add mod">
          <ac:chgData name="Alex Onyemauwa" userId="c5d7962ed400c2e3" providerId="LiveId" clId="{41572C6B-EE0B-4D1E-8D89-F3B276604B4A}" dt="2022-10-08T12:14:21.490" v="411"/>
          <ac:graphicFrameMkLst>
            <pc:docMk/>
            <pc:sldMk cId="1479478716" sldId="256"/>
            <ac:graphicFrameMk id="53" creationId="{A26B49F5-6CF8-AD73-5BB6-DA3B15A3863D}"/>
          </ac:graphicFrameMkLst>
        </pc:graphicFrameChg>
        <pc:picChg chg="add mod ord">
          <ac:chgData name="Alex Onyemauwa" userId="c5d7962ed400c2e3" providerId="LiveId" clId="{41572C6B-EE0B-4D1E-8D89-F3B276604B4A}" dt="2022-10-08T12:03:03.529" v="373" actId="1076"/>
          <ac:picMkLst>
            <pc:docMk/>
            <pc:sldMk cId="1479478716" sldId="256"/>
            <ac:picMk id="3" creationId="{423BE11C-F1AC-23ED-72F0-1E8C1C3700C7}"/>
          </ac:picMkLst>
        </pc:picChg>
        <pc:picChg chg="del mod">
          <ac:chgData name="Alex Onyemauwa" userId="c5d7962ed400c2e3" providerId="LiveId" clId="{41572C6B-EE0B-4D1E-8D89-F3B276604B4A}" dt="2022-10-08T11:25:52.971" v="2" actId="21"/>
          <ac:picMkLst>
            <pc:docMk/>
            <pc:sldMk cId="1479478716" sldId="256"/>
            <ac:picMk id="4" creationId="{B60B81C3-6722-E3B1-E235-80AB6EC4C4D8}"/>
          </ac:picMkLst>
        </pc:picChg>
      </pc:sldChg>
      <pc:sldChg chg="addSp delSp modSp mod setBg">
        <pc:chgData name="Alex Onyemauwa" userId="c5d7962ed400c2e3" providerId="LiveId" clId="{41572C6B-EE0B-4D1E-8D89-F3B276604B4A}" dt="2022-10-08T14:25:29.675" v="1323" actId="113"/>
        <pc:sldMkLst>
          <pc:docMk/>
          <pc:sldMk cId="2117506872" sldId="257"/>
        </pc:sldMkLst>
        <pc:spChg chg="mod">
          <ac:chgData name="Alex Onyemauwa" userId="c5d7962ed400c2e3" providerId="LiveId" clId="{41572C6B-EE0B-4D1E-8D89-F3B276604B4A}" dt="2022-10-08T14:25:29.675" v="1323" actId="113"/>
          <ac:spMkLst>
            <pc:docMk/>
            <pc:sldMk cId="2117506872" sldId="257"/>
            <ac:spMk id="2" creationId="{03DB7A9C-3FF3-D3CD-6F9A-BBBB36B1CA63}"/>
          </ac:spMkLst>
        </pc:spChg>
        <pc:spChg chg="del">
          <ac:chgData name="Alex Onyemauwa" userId="c5d7962ed400c2e3" providerId="LiveId" clId="{41572C6B-EE0B-4D1E-8D89-F3B276604B4A}" dt="2022-10-08T11:33:56.038" v="186" actId="21"/>
          <ac:spMkLst>
            <pc:docMk/>
            <pc:sldMk cId="2117506872" sldId="257"/>
            <ac:spMk id="3" creationId="{16CC1BD9-CE22-0DA7-9BF8-6223680A0535}"/>
          </ac:spMkLst>
        </pc:spChg>
        <pc:spChg chg="add del mod">
          <ac:chgData name="Alex Onyemauwa" userId="c5d7962ed400c2e3" providerId="LiveId" clId="{41572C6B-EE0B-4D1E-8D89-F3B276604B4A}" dt="2022-10-08T12:39:50.937" v="536" actId="26606"/>
          <ac:spMkLst>
            <pc:docMk/>
            <pc:sldMk cId="2117506872" sldId="257"/>
            <ac:spMk id="6" creationId="{E9E705CF-66F0-CB4C-52DE-3225C87D4410}"/>
          </ac:spMkLst>
        </pc:spChg>
        <pc:spChg chg="add del">
          <ac:chgData name="Alex Onyemauwa" userId="c5d7962ed400c2e3" providerId="LiveId" clId="{41572C6B-EE0B-4D1E-8D89-F3B276604B4A}" dt="2022-10-08T12:39:40.017" v="531" actId="26606"/>
          <ac:spMkLst>
            <pc:docMk/>
            <pc:sldMk cId="2117506872" sldId="257"/>
            <ac:spMk id="12" creationId="{2ECA4CB2-9071-41EB-AABB-2D8EB939D0F8}"/>
          </ac:spMkLst>
        </pc:spChg>
        <pc:spChg chg="add del">
          <ac:chgData name="Alex Onyemauwa" userId="c5d7962ed400c2e3" providerId="LiveId" clId="{41572C6B-EE0B-4D1E-8D89-F3B276604B4A}" dt="2022-10-08T12:39:40.017" v="531" actId="26606"/>
          <ac:spMkLst>
            <pc:docMk/>
            <pc:sldMk cId="2117506872" sldId="257"/>
            <ac:spMk id="14" creationId="{EB86F6BD-9C49-4F4F-99EA-9C5AA31835CD}"/>
          </ac:spMkLst>
        </pc:spChg>
        <pc:spChg chg="add del">
          <ac:chgData name="Alex Onyemauwa" userId="c5d7962ed400c2e3" providerId="LiveId" clId="{41572C6B-EE0B-4D1E-8D89-F3B276604B4A}" dt="2022-10-08T12:39:40.017" v="531" actId="26606"/>
          <ac:spMkLst>
            <pc:docMk/>
            <pc:sldMk cId="2117506872" sldId="257"/>
            <ac:spMk id="16" creationId="{C7DA365B-E064-481A-A62D-18CD31DB3F13}"/>
          </ac:spMkLst>
        </pc:spChg>
        <pc:spChg chg="add del">
          <ac:chgData name="Alex Onyemauwa" userId="c5d7962ed400c2e3" providerId="LiveId" clId="{41572C6B-EE0B-4D1E-8D89-F3B276604B4A}" dt="2022-10-08T12:39:40.017" v="531" actId="26606"/>
          <ac:spMkLst>
            <pc:docMk/>
            <pc:sldMk cId="2117506872" sldId="257"/>
            <ac:spMk id="18" creationId="{96DBE49D-AABD-458B-B2DF-4D5FA7D5C7F1}"/>
          </ac:spMkLst>
        </pc:spChg>
        <pc:spChg chg="add del">
          <ac:chgData name="Alex Onyemauwa" userId="c5d7962ed400c2e3" providerId="LiveId" clId="{41572C6B-EE0B-4D1E-8D89-F3B276604B4A}" dt="2022-10-08T12:39:40.017" v="531" actId="26606"/>
          <ac:spMkLst>
            <pc:docMk/>
            <pc:sldMk cId="2117506872" sldId="257"/>
            <ac:spMk id="20" creationId="{96833CC6-729B-40E8-B891-D93467E34B1D}"/>
          </ac:spMkLst>
        </pc:spChg>
        <pc:spChg chg="add del">
          <ac:chgData name="Alex Onyemauwa" userId="c5d7962ed400c2e3" providerId="LiveId" clId="{41572C6B-EE0B-4D1E-8D89-F3B276604B4A}" dt="2022-10-08T12:39:40.017" v="531" actId="26606"/>
          <ac:spMkLst>
            <pc:docMk/>
            <pc:sldMk cId="2117506872" sldId="257"/>
            <ac:spMk id="22" creationId="{A5757897-7307-46AF-923D-FF5BF45DD009}"/>
          </ac:spMkLst>
        </pc:spChg>
        <pc:spChg chg="add del">
          <ac:chgData name="Alex Onyemauwa" userId="c5d7962ed400c2e3" providerId="LiveId" clId="{41572C6B-EE0B-4D1E-8D89-F3B276604B4A}" dt="2022-10-08T12:39:46.331" v="533" actId="26606"/>
          <ac:spMkLst>
            <pc:docMk/>
            <pc:sldMk cId="2117506872" sldId="257"/>
            <ac:spMk id="24" creationId="{1ED69555-EE48-4B19-812B-4E1068DBF976}"/>
          </ac:spMkLst>
        </pc:spChg>
        <pc:spChg chg="add del">
          <ac:chgData name="Alex Onyemauwa" userId="c5d7962ed400c2e3" providerId="LiveId" clId="{41572C6B-EE0B-4D1E-8D89-F3B276604B4A}" dt="2022-10-08T12:39:46.331" v="533" actId="26606"/>
          <ac:spMkLst>
            <pc:docMk/>
            <pc:sldMk cId="2117506872" sldId="257"/>
            <ac:spMk id="25" creationId="{57AEB73D-F521-4B19-820F-12DB6BCC8406}"/>
          </ac:spMkLst>
        </pc:spChg>
        <pc:spChg chg="add del">
          <ac:chgData name="Alex Onyemauwa" userId="c5d7962ed400c2e3" providerId="LiveId" clId="{41572C6B-EE0B-4D1E-8D89-F3B276604B4A}" dt="2022-10-08T12:39:46.331" v="533" actId="26606"/>
          <ac:spMkLst>
            <pc:docMk/>
            <pc:sldMk cId="2117506872" sldId="257"/>
            <ac:spMk id="26" creationId="{6B72EEBA-3A5D-41CE-8465-A45A0F65674E}"/>
          </ac:spMkLst>
        </pc:spChg>
        <pc:spChg chg="add del">
          <ac:chgData name="Alex Onyemauwa" userId="c5d7962ed400c2e3" providerId="LiveId" clId="{41572C6B-EE0B-4D1E-8D89-F3B276604B4A}" dt="2022-10-08T12:39:46.331" v="533" actId="26606"/>
          <ac:spMkLst>
            <pc:docMk/>
            <pc:sldMk cId="2117506872" sldId="257"/>
            <ac:spMk id="27" creationId="{CA22F210-7186-4074-94C5-FAD2C2EB15B2}"/>
          </ac:spMkLst>
        </pc:spChg>
        <pc:spChg chg="add del">
          <ac:chgData name="Alex Onyemauwa" userId="c5d7962ed400c2e3" providerId="LiveId" clId="{41572C6B-EE0B-4D1E-8D89-F3B276604B4A}" dt="2022-10-08T12:39:46.331" v="533" actId="26606"/>
          <ac:spMkLst>
            <pc:docMk/>
            <pc:sldMk cId="2117506872" sldId="257"/>
            <ac:spMk id="29" creationId="{11C4FED8-D85F-4B52-875F-AB6873B50373}"/>
          </ac:spMkLst>
        </pc:spChg>
        <pc:spChg chg="add del">
          <ac:chgData name="Alex Onyemauwa" userId="c5d7962ed400c2e3" providerId="LiveId" clId="{41572C6B-EE0B-4D1E-8D89-F3B276604B4A}" dt="2022-10-08T12:39:50.905" v="535" actId="26606"/>
          <ac:spMkLst>
            <pc:docMk/>
            <pc:sldMk cId="2117506872" sldId="257"/>
            <ac:spMk id="31" creationId="{1ED69555-EE48-4B19-812B-4E1068DBF976}"/>
          </ac:spMkLst>
        </pc:spChg>
        <pc:spChg chg="add del">
          <ac:chgData name="Alex Onyemauwa" userId="c5d7962ed400c2e3" providerId="LiveId" clId="{41572C6B-EE0B-4D1E-8D89-F3B276604B4A}" dt="2022-10-08T12:39:50.905" v="535" actId="26606"/>
          <ac:spMkLst>
            <pc:docMk/>
            <pc:sldMk cId="2117506872" sldId="257"/>
            <ac:spMk id="32" creationId="{57AEB73D-F521-4B19-820F-12DB6BCC8406}"/>
          </ac:spMkLst>
        </pc:spChg>
        <pc:spChg chg="add del">
          <ac:chgData name="Alex Onyemauwa" userId="c5d7962ed400c2e3" providerId="LiveId" clId="{41572C6B-EE0B-4D1E-8D89-F3B276604B4A}" dt="2022-10-08T12:39:50.905" v="535" actId="26606"/>
          <ac:spMkLst>
            <pc:docMk/>
            <pc:sldMk cId="2117506872" sldId="257"/>
            <ac:spMk id="33" creationId="{6B72EEBA-3A5D-41CE-8465-A45A0F65674E}"/>
          </ac:spMkLst>
        </pc:spChg>
        <pc:spChg chg="add del">
          <ac:chgData name="Alex Onyemauwa" userId="c5d7962ed400c2e3" providerId="LiveId" clId="{41572C6B-EE0B-4D1E-8D89-F3B276604B4A}" dt="2022-10-08T12:39:50.905" v="535" actId="26606"/>
          <ac:spMkLst>
            <pc:docMk/>
            <pc:sldMk cId="2117506872" sldId="257"/>
            <ac:spMk id="34" creationId="{CA22F210-7186-4074-94C5-FAD2C2EB15B2}"/>
          </ac:spMkLst>
        </pc:spChg>
        <pc:spChg chg="add del">
          <ac:chgData name="Alex Onyemauwa" userId="c5d7962ed400c2e3" providerId="LiveId" clId="{41572C6B-EE0B-4D1E-8D89-F3B276604B4A}" dt="2022-10-08T12:39:50.905" v="535" actId="26606"/>
          <ac:spMkLst>
            <pc:docMk/>
            <pc:sldMk cId="2117506872" sldId="257"/>
            <ac:spMk id="35" creationId="{7ED93057-B056-4D1D-B0DA-F1619DAAF5A1}"/>
          </ac:spMkLst>
        </pc:spChg>
        <pc:spChg chg="add del">
          <ac:chgData name="Alex Onyemauwa" userId="c5d7962ed400c2e3" providerId="LiveId" clId="{41572C6B-EE0B-4D1E-8D89-F3B276604B4A}" dt="2022-10-08T12:39:50.905" v="535" actId="26606"/>
          <ac:spMkLst>
            <pc:docMk/>
            <pc:sldMk cId="2117506872" sldId="257"/>
            <ac:spMk id="36" creationId="{F5B41592-BC5E-4AE2-8CA7-91C73FD8F744}"/>
          </ac:spMkLst>
        </pc:spChg>
        <pc:spChg chg="add del">
          <ac:chgData name="Alex Onyemauwa" userId="c5d7962ed400c2e3" providerId="LiveId" clId="{41572C6B-EE0B-4D1E-8D89-F3B276604B4A}" dt="2022-10-08T12:39:50.905" v="535" actId="26606"/>
          <ac:spMkLst>
            <pc:docMk/>
            <pc:sldMk cId="2117506872" sldId="257"/>
            <ac:spMk id="37" creationId="{CB574A3D-9991-4D4A-91DF-0D0DE47DB31E}"/>
          </ac:spMkLst>
        </pc:spChg>
        <pc:spChg chg="add del">
          <ac:chgData name="Alex Onyemauwa" userId="c5d7962ed400c2e3" providerId="LiveId" clId="{41572C6B-EE0B-4D1E-8D89-F3B276604B4A}" dt="2022-10-08T12:39:50.905" v="535" actId="26606"/>
          <ac:spMkLst>
            <pc:docMk/>
            <pc:sldMk cId="2117506872" sldId="257"/>
            <ac:spMk id="38" creationId="{D5A56255-4961-41E1-887B-7319F23C909E}"/>
          </ac:spMkLst>
        </pc:spChg>
        <pc:spChg chg="add del">
          <ac:chgData name="Alex Onyemauwa" userId="c5d7962ed400c2e3" providerId="LiveId" clId="{41572C6B-EE0B-4D1E-8D89-F3B276604B4A}" dt="2022-10-08T12:40:32.950" v="541" actId="26606"/>
          <ac:spMkLst>
            <pc:docMk/>
            <pc:sldMk cId="2117506872" sldId="257"/>
            <ac:spMk id="41" creationId="{1ED69555-EE48-4B19-812B-4E1068DBF976}"/>
          </ac:spMkLst>
        </pc:spChg>
        <pc:spChg chg="add del">
          <ac:chgData name="Alex Onyemauwa" userId="c5d7962ed400c2e3" providerId="LiveId" clId="{41572C6B-EE0B-4D1E-8D89-F3B276604B4A}" dt="2022-10-08T12:40:32.950" v="541" actId="26606"/>
          <ac:spMkLst>
            <pc:docMk/>
            <pc:sldMk cId="2117506872" sldId="257"/>
            <ac:spMk id="42" creationId="{57AEB73D-F521-4B19-820F-12DB6BCC8406}"/>
          </ac:spMkLst>
        </pc:spChg>
        <pc:spChg chg="add del">
          <ac:chgData name="Alex Onyemauwa" userId="c5d7962ed400c2e3" providerId="LiveId" clId="{41572C6B-EE0B-4D1E-8D89-F3B276604B4A}" dt="2022-10-08T12:40:32.950" v="541" actId="26606"/>
          <ac:spMkLst>
            <pc:docMk/>
            <pc:sldMk cId="2117506872" sldId="257"/>
            <ac:spMk id="43" creationId="{6B72EEBA-3A5D-41CE-8465-A45A0F65674E}"/>
          </ac:spMkLst>
        </pc:spChg>
        <pc:spChg chg="add del">
          <ac:chgData name="Alex Onyemauwa" userId="c5d7962ed400c2e3" providerId="LiveId" clId="{41572C6B-EE0B-4D1E-8D89-F3B276604B4A}" dt="2022-10-08T12:40:32.950" v="541" actId="26606"/>
          <ac:spMkLst>
            <pc:docMk/>
            <pc:sldMk cId="2117506872" sldId="257"/>
            <ac:spMk id="44" creationId="{CA22F210-7186-4074-94C5-FAD2C2EB15B2}"/>
          </ac:spMkLst>
        </pc:spChg>
        <pc:spChg chg="add del">
          <ac:chgData name="Alex Onyemauwa" userId="c5d7962ed400c2e3" providerId="LiveId" clId="{41572C6B-EE0B-4D1E-8D89-F3B276604B4A}" dt="2022-10-08T12:40:32.950" v="541" actId="26606"/>
          <ac:spMkLst>
            <pc:docMk/>
            <pc:sldMk cId="2117506872" sldId="257"/>
            <ac:spMk id="46" creationId="{11C4FED8-D85F-4B52-875F-AB6873B50373}"/>
          </ac:spMkLst>
        </pc:spChg>
        <pc:spChg chg="add del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51" creationId="{1ED69555-EE48-4B19-812B-4E1068DBF976}"/>
          </ac:spMkLst>
        </pc:spChg>
        <pc:spChg chg="add del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53" creationId="{57AEB73D-F521-4B19-820F-12DB6BCC8406}"/>
          </ac:spMkLst>
        </pc:spChg>
        <pc:spChg chg="add del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55" creationId="{6B72EEBA-3A5D-41CE-8465-A45A0F65674E}"/>
          </ac:spMkLst>
        </pc:spChg>
        <pc:spChg chg="add del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57" creationId="{CA22F210-7186-4074-94C5-FAD2C2EB15B2}"/>
          </ac:spMkLst>
        </pc:spChg>
        <pc:spChg chg="add del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59" creationId="{7ED93057-B056-4D1D-B0DA-F1619DAAF5A1}"/>
          </ac:spMkLst>
        </pc:spChg>
        <pc:spChg chg="add del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61" creationId="{F5B41592-BC5E-4AE2-8CA7-91C73FD8F744}"/>
          </ac:spMkLst>
        </pc:spChg>
        <pc:spChg chg="add del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63" creationId="{CB574A3D-9991-4D4A-91DF-0D0DE47DB31E}"/>
          </ac:spMkLst>
        </pc:spChg>
        <pc:spChg chg="add del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65" creationId="{D5A56255-4961-41E1-887B-7319F23C909E}"/>
          </ac:spMkLst>
        </pc:spChg>
        <pc:spChg chg="add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70" creationId="{1ED69555-EE48-4B19-812B-4E1068DBF976}"/>
          </ac:spMkLst>
        </pc:spChg>
        <pc:spChg chg="add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72" creationId="{57AEB73D-F521-4B19-820F-12DB6BCC8406}"/>
          </ac:spMkLst>
        </pc:spChg>
        <pc:spChg chg="add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74" creationId="{6B72EEBA-3A5D-41CE-8465-A45A0F65674E}"/>
          </ac:spMkLst>
        </pc:spChg>
        <pc:spChg chg="add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76" creationId="{EA164D6B-6878-4B9F-A2D0-985D39B17B46}"/>
          </ac:spMkLst>
        </pc:spChg>
        <pc:spChg chg="add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78" creationId="{064738AB-B6BE-4867-889A-52CE4AC8DBD0}"/>
          </ac:spMkLst>
        </pc:spChg>
        <pc:spChg chg="add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80" creationId="{BBD49B71-B686-4DFD-93AD-40CB19B626B9}"/>
          </ac:spMkLst>
        </pc:spChg>
        <pc:spChg chg="add">
          <ac:chgData name="Alex Onyemauwa" userId="c5d7962ed400c2e3" providerId="LiveId" clId="{41572C6B-EE0B-4D1E-8D89-F3B276604B4A}" dt="2022-10-08T14:25:11.215" v="1319" actId="26606"/>
          <ac:spMkLst>
            <pc:docMk/>
            <pc:sldMk cId="2117506872" sldId="257"/>
            <ac:spMk id="82" creationId="{7C60369F-A41B-4D6E-8990-30E2715C5730}"/>
          </ac:spMkLst>
        </pc:spChg>
        <pc:graphicFrameChg chg="del modGraphic">
          <ac:chgData name="Alex Onyemauwa" userId="c5d7962ed400c2e3" providerId="LiveId" clId="{41572C6B-EE0B-4D1E-8D89-F3B276604B4A}" dt="2022-10-08T11:33:52.011" v="185" actId="21"/>
          <ac:graphicFrameMkLst>
            <pc:docMk/>
            <pc:sldMk cId="2117506872" sldId="257"/>
            <ac:graphicFrameMk id="5" creationId="{807B3B1B-CC7C-A5A7-B6E0-8BDA7AE49AB8}"/>
          </ac:graphicFrameMkLst>
        </pc:graphicFrameChg>
        <pc:picChg chg="add del">
          <ac:chgData name="Alex Onyemauwa" userId="c5d7962ed400c2e3" providerId="LiveId" clId="{41572C6B-EE0B-4D1E-8D89-F3B276604B4A}" dt="2022-10-08T12:39:40.017" v="531" actId="26606"/>
          <ac:picMkLst>
            <pc:docMk/>
            <pc:sldMk cId="2117506872" sldId="257"/>
            <ac:picMk id="8" creationId="{B1D59313-B1F5-617B-C5D3-0064CCDF150F}"/>
          </ac:picMkLst>
        </pc:picChg>
        <pc:picChg chg="add del">
          <ac:chgData name="Alex Onyemauwa" userId="c5d7962ed400c2e3" providerId="LiveId" clId="{41572C6B-EE0B-4D1E-8D89-F3B276604B4A}" dt="2022-10-08T14:06:48.541" v="1121" actId="22"/>
          <ac:picMkLst>
            <pc:docMk/>
            <pc:sldMk cId="2117506872" sldId="257"/>
            <ac:picMk id="9" creationId="{AB08D84B-9B90-A587-D420-212D2572830A}"/>
          </ac:picMkLst>
        </pc:picChg>
        <pc:picChg chg="add del">
          <ac:chgData name="Alex Onyemauwa" userId="c5d7962ed400c2e3" providerId="LiveId" clId="{41572C6B-EE0B-4D1E-8D89-F3B276604B4A}" dt="2022-10-08T14:07:55.812" v="1123" actId="22"/>
          <ac:picMkLst>
            <pc:docMk/>
            <pc:sldMk cId="2117506872" sldId="257"/>
            <ac:picMk id="11" creationId="{C5773677-7860-21F1-3373-74D13C47CC84}"/>
          </ac:picMkLst>
        </pc:picChg>
        <pc:picChg chg="add del">
          <ac:chgData name="Alex Onyemauwa" userId="c5d7962ed400c2e3" providerId="LiveId" clId="{41572C6B-EE0B-4D1E-8D89-F3B276604B4A}" dt="2022-10-08T14:08:02.777" v="1125" actId="22"/>
          <ac:picMkLst>
            <pc:docMk/>
            <pc:sldMk cId="2117506872" sldId="257"/>
            <ac:picMk id="15" creationId="{23CF6A90-4DB0-8F02-2E05-5B0D89AE244D}"/>
          </ac:picMkLst>
        </pc:picChg>
        <pc:picChg chg="add del">
          <ac:chgData name="Alex Onyemauwa" userId="c5d7962ed400c2e3" providerId="LiveId" clId="{41572C6B-EE0B-4D1E-8D89-F3B276604B4A}" dt="2022-10-08T14:08:09.437" v="1127" actId="22"/>
          <ac:picMkLst>
            <pc:docMk/>
            <pc:sldMk cId="2117506872" sldId="257"/>
            <ac:picMk id="19" creationId="{4F101BA4-A8AD-9400-B65C-92BF82B0C094}"/>
          </ac:picMkLst>
        </pc:picChg>
        <pc:picChg chg="add del">
          <ac:chgData name="Alex Onyemauwa" userId="c5d7962ed400c2e3" providerId="LiveId" clId="{41572C6B-EE0B-4D1E-8D89-F3B276604B4A}" dt="2022-10-08T12:39:46.331" v="533" actId="26606"/>
          <ac:picMkLst>
            <pc:docMk/>
            <pc:sldMk cId="2117506872" sldId="257"/>
            <ac:picMk id="28" creationId="{3C439D0B-E9FF-BE45-9E1F-04A1844241F8}"/>
          </ac:picMkLst>
        </pc:picChg>
        <pc:picChg chg="add del">
          <ac:chgData name="Alex Onyemauwa" userId="c5d7962ed400c2e3" providerId="LiveId" clId="{41572C6B-EE0B-4D1E-8D89-F3B276604B4A}" dt="2022-10-08T12:39:50.905" v="535" actId="26606"/>
          <ac:picMkLst>
            <pc:docMk/>
            <pc:sldMk cId="2117506872" sldId="257"/>
            <ac:picMk id="39" creationId="{8EF6F018-817C-B087-5A48-CF3929F50EC5}"/>
          </ac:picMkLst>
        </pc:picChg>
        <pc:picChg chg="add mod ord">
          <ac:chgData name="Alex Onyemauwa" userId="c5d7962ed400c2e3" providerId="LiveId" clId="{41572C6B-EE0B-4D1E-8D89-F3B276604B4A}" dt="2022-10-08T14:25:11.215" v="1319" actId="26606"/>
          <ac:picMkLst>
            <pc:docMk/>
            <pc:sldMk cId="2117506872" sldId="257"/>
            <ac:picMk id="45" creationId="{3C439D0B-E9FF-BE45-9E1F-04A1844241F8}"/>
          </ac:picMkLst>
        </pc:picChg>
      </pc:sldChg>
      <pc:sldChg chg="addSp delSp modSp mod setClrOvrMap chgLayout">
        <pc:chgData name="Alex Onyemauwa" userId="c5d7962ed400c2e3" providerId="LiveId" clId="{41572C6B-EE0B-4D1E-8D89-F3B276604B4A}" dt="2022-10-09T21:18:20.122" v="4708" actId="20577"/>
        <pc:sldMkLst>
          <pc:docMk/>
          <pc:sldMk cId="850630276" sldId="258"/>
        </pc:sldMkLst>
        <pc:spChg chg="add mod">
          <ac:chgData name="Alex Onyemauwa" userId="c5d7962ed400c2e3" providerId="LiveId" clId="{41572C6B-EE0B-4D1E-8D89-F3B276604B4A}" dt="2022-10-09T21:18:20.122" v="4708" actId="20577"/>
          <ac:spMkLst>
            <pc:docMk/>
            <pc:sldMk cId="850630276" sldId="258"/>
            <ac:spMk id="2" creationId="{19667BB2-DC2F-694C-2C8E-FF85725C94BA}"/>
          </ac:spMkLst>
        </pc:spChg>
        <pc:spChg chg="del mod">
          <ac:chgData name="Alex Onyemauwa" userId="c5d7962ed400c2e3" providerId="LiveId" clId="{41572C6B-EE0B-4D1E-8D89-F3B276604B4A}" dt="2022-10-08T12:28:43.188" v="439" actId="700"/>
          <ac:spMkLst>
            <pc:docMk/>
            <pc:sldMk cId="850630276" sldId="258"/>
            <ac:spMk id="2" creationId="{D3F76E4F-9DA5-963A-27A2-B3B6970C5784}"/>
          </ac:spMkLst>
        </pc:spChg>
        <pc:spChg chg="del">
          <ac:chgData name="Alex Onyemauwa" userId="c5d7962ed400c2e3" providerId="LiveId" clId="{41572C6B-EE0B-4D1E-8D89-F3B276604B4A}" dt="2022-10-08T11:34:11.006" v="188" actId="21"/>
          <ac:spMkLst>
            <pc:docMk/>
            <pc:sldMk cId="850630276" sldId="258"/>
            <ac:spMk id="3" creationId="{D506FCBE-DF89-029A-346C-F9BD8B7D200D}"/>
          </ac:spMkLst>
        </pc:spChg>
        <pc:spChg chg="del">
          <ac:chgData name="Alex Onyemauwa" userId="c5d7962ed400c2e3" providerId="LiveId" clId="{41572C6B-EE0B-4D1E-8D89-F3B276604B4A}" dt="2022-10-08T11:34:08.098" v="187" actId="21"/>
          <ac:spMkLst>
            <pc:docMk/>
            <pc:sldMk cId="850630276" sldId="258"/>
            <ac:spMk id="5" creationId="{6FBE082C-3744-66FA-450C-6D7A2C0FEBEE}"/>
          </ac:spMkLst>
        </pc:spChg>
        <pc:spChg chg="add del mod">
          <ac:chgData name="Alex Onyemauwa" userId="c5d7962ed400c2e3" providerId="LiveId" clId="{41572C6B-EE0B-4D1E-8D89-F3B276604B4A}" dt="2022-10-08T12:28:43.188" v="439" actId="700"/>
          <ac:spMkLst>
            <pc:docMk/>
            <pc:sldMk cId="850630276" sldId="258"/>
            <ac:spMk id="6" creationId="{01D6EC4F-0748-88DD-46D7-892CAEF2E007}"/>
          </ac:spMkLst>
        </pc:spChg>
        <pc:spChg chg="add del mod">
          <ac:chgData name="Alex Onyemauwa" userId="c5d7962ed400c2e3" providerId="LiveId" clId="{41572C6B-EE0B-4D1E-8D89-F3B276604B4A}" dt="2022-10-08T12:29:01.125" v="441" actId="700"/>
          <ac:spMkLst>
            <pc:docMk/>
            <pc:sldMk cId="850630276" sldId="258"/>
            <ac:spMk id="7" creationId="{CA82445E-4432-FF15-39DA-AC288C757A81}"/>
          </ac:spMkLst>
        </pc:spChg>
        <pc:spChg chg="add del mod">
          <ac:chgData name="Alex Onyemauwa" userId="c5d7962ed400c2e3" providerId="LiveId" clId="{41572C6B-EE0B-4D1E-8D89-F3B276604B4A}" dt="2022-10-08T12:29:01.125" v="441" actId="700"/>
          <ac:spMkLst>
            <pc:docMk/>
            <pc:sldMk cId="850630276" sldId="258"/>
            <ac:spMk id="8" creationId="{FBDF9F33-EEAB-6515-921F-71D398640612}"/>
          </ac:spMkLst>
        </pc:spChg>
        <pc:spChg chg="add del mod">
          <ac:chgData name="Alex Onyemauwa" userId="c5d7962ed400c2e3" providerId="LiveId" clId="{41572C6B-EE0B-4D1E-8D89-F3B276604B4A}" dt="2022-10-08T12:29:01.125" v="441" actId="700"/>
          <ac:spMkLst>
            <pc:docMk/>
            <pc:sldMk cId="850630276" sldId="258"/>
            <ac:spMk id="9" creationId="{4265F667-351B-EFCE-6F18-13CC69E7C8A2}"/>
          </ac:spMkLst>
        </pc:spChg>
        <pc:spChg chg="add mod">
          <ac:chgData name="Alex Onyemauwa" userId="c5d7962ed400c2e3" providerId="LiveId" clId="{41572C6B-EE0B-4D1E-8D89-F3B276604B4A}" dt="2022-10-09T16:10:58.895" v="3722" actId="1076"/>
          <ac:spMkLst>
            <pc:docMk/>
            <pc:sldMk cId="850630276" sldId="258"/>
            <ac:spMk id="10" creationId="{402F2E9B-6535-E4B0-554C-4B883054D509}"/>
          </ac:spMkLst>
        </pc:spChg>
        <pc:spChg chg="add del mod">
          <ac:chgData name="Alex Onyemauwa" userId="c5d7962ed400c2e3" providerId="LiveId" clId="{41572C6B-EE0B-4D1E-8D89-F3B276604B4A}" dt="2022-10-08T12:38:23.609" v="525" actId="26606"/>
          <ac:spMkLst>
            <pc:docMk/>
            <pc:sldMk cId="850630276" sldId="258"/>
            <ac:spMk id="11" creationId="{EDB516CF-8D6A-619B-B1FB-4602A1BD6357}"/>
          </ac:spMkLst>
        </pc:spChg>
        <pc:spChg chg="add del">
          <ac:chgData name="Alex Onyemauwa" userId="c5d7962ed400c2e3" providerId="LiveId" clId="{41572C6B-EE0B-4D1E-8D89-F3B276604B4A}" dt="2022-10-08T12:33:42.560" v="460" actId="26606"/>
          <ac:spMkLst>
            <pc:docMk/>
            <pc:sldMk cId="850630276" sldId="258"/>
            <ac:spMk id="16" creationId="{72526924-84D3-45FB-A5FE-62D8FCBF53B6}"/>
          </ac:spMkLst>
        </pc:spChg>
        <pc:spChg chg="add del">
          <ac:chgData name="Alex Onyemauwa" userId="c5d7962ed400c2e3" providerId="LiveId" clId="{41572C6B-EE0B-4D1E-8D89-F3B276604B4A}" dt="2022-10-08T12:33:42.560" v="460" actId="26606"/>
          <ac:spMkLst>
            <pc:docMk/>
            <pc:sldMk cId="850630276" sldId="258"/>
            <ac:spMk id="18" creationId="{5C2A6256-1DD0-4E4B-A8B3-9A711B4DBE0C}"/>
          </ac:spMkLst>
        </pc:spChg>
        <pc:spChg chg="add del">
          <ac:chgData name="Alex Onyemauwa" userId="c5d7962ed400c2e3" providerId="LiveId" clId="{41572C6B-EE0B-4D1E-8D89-F3B276604B4A}" dt="2022-10-08T12:33:42.560" v="460" actId="26606"/>
          <ac:spMkLst>
            <pc:docMk/>
            <pc:sldMk cId="850630276" sldId="258"/>
            <ac:spMk id="20" creationId="{41760540-185E-4652-BFD2-9B362EF3BC99}"/>
          </ac:spMkLst>
        </pc:spChg>
        <pc:spChg chg="add del">
          <ac:chgData name="Alex Onyemauwa" userId="c5d7962ed400c2e3" providerId="LiveId" clId="{41572C6B-EE0B-4D1E-8D89-F3B276604B4A}" dt="2022-10-08T12:33:42.560" v="460" actId="26606"/>
          <ac:spMkLst>
            <pc:docMk/>
            <pc:sldMk cId="850630276" sldId="258"/>
            <ac:spMk id="22" creationId="{729789F4-85C1-41A0-83EB-992E22210CB9}"/>
          </ac:spMkLst>
        </pc:spChg>
        <pc:spChg chg="add del">
          <ac:chgData name="Alex Onyemauwa" userId="c5d7962ed400c2e3" providerId="LiveId" clId="{41572C6B-EE0B-4D1E-8D89-F3B276604B4A}" dt="2022-10-08T12:33:42.560" v="460" actId="26606"/>
          <ac:spMkLst>
            <pc:docMk/>
            <pc:sldMk cId="850630276" sldId="258"/>
            <ac:spMk id="24" creationId="{9D9D367D-6DD2-4A7C-8918-0DCAC297559A}"/>
          </ac:spMkLst>
        </pc:spChg>
        <pc:spChg chg="add del">
          <ac:chgData name="Alex Onyemauwa" userId="c5d7962ed400c2e3" providerId="LiveId" clId="{41572C6B-EE0B-4D1E-8D89-F3B276604B4A}" dt="2022-10-08T12:36:48.453" v="503" actId="26606"/>
          <ac:spMkLst>
            <pc:docMk/>
            <pc:sldMk cId="850630276" sldId="258"/>
            <ac:spMk id="26" creationId="{099405E2-1A96-4DBA-A9DC-4C2A1B421CA9}"/>
          </ac:spMkLst>
        </pc:spChg>
        <pc:spChg chg="add del">
          <ac:chgData name="Alex Onyemauwa" userId="c5d7962ed400c2e3" providerId="LiveId" clId="{41572C6B-EE0B-4D1E-8D89-F3B276604B4A}" dt="2022-10-08T12:36:48.453" v="503" actId="26606"/>
          <ac:spMkLst>
            <pc:docMk/>
            <pc:sldMk cId="850630276" sldId="258"/>
            <ac:spMk id="27" creationId="{3DB426D6-FD66-4A48-A6EB-235CF40812EE}"/>
          </ac:spMkLst>
        </pc:spChg>
        <pc:spChg chg="add del">
          <ac:chgData name="Alex Onyemauwa" userId="c5d7962ed400c2e3" providerId="LiveId" clId="{41572C6B-EE0B-4D1E-8D89-F3B276604B4A}" dt="2022-10-08T12:36:48.453" v="503" actId="26606"/>
          <ac:spMkLst>
            <pc:docMk/>
            <pc:sldMk cId="850630276" sldId="258"/>
            <ac:spMk id="28" creationId="{79855050-A75B-4DD0-9B56-8B1C7722D884}"/>
          </ac:spMkLst>
        </pc:spChg>
        <pc:spChg chg="add del">
          <ac:chgData name="Alex Onyemauwa" userId="c5d7962ed400c2e3" providerId="LiveId" clId="{41572C6B-EE0B-4D1E-8D89-F3B276604B4A}" dt="2022-10-08T12:33:29.781" v="457" actId="26606"/>
          <ac:spMkLst>
            <pc:docMk/>
            <pc:sldMk cId="850630276" sldId="258"/>
            <ac:spMk id="29" creationId="{099405E2-1A96-4DBA-A9DC-4C2A1B421CA9}"/>
          </ac:spMkLst>
        </pc:spChg>
        <pc:spChg chg="add del">
          <ac:chgData name="Alex Onyemauwa" userId="c5d7962ed400c2e3" providerId="LiveId" clId="{41572C6B-EE0B-4D1E-8D89-F3B276604B4A}" dt="2022-10-08T12:36:48.453" v="503" actId="26606"/>
          <ac:spMkLst>
            <pc:docMk/>
            <pc:sldMk cId="850630276" sldId="258"/>
            <ac:spMk id="30" creationId="{C509E6C1-B33E-49E8-8D77-7D2A9B49E878}"/>
          </ac:spMkLst>
        </pc:spChg>
        <pc:spChg chg="add del">
          <ac:chgData name="Alex Onyemauwa" userId="c5d7962ed400c2e3" providerId="LiveId" clId="{41572C6B-EE0B-4D1E-8D89-F3B276604B4A}" dt="2022-10-08T12:33:29.781" v="457" actId="26606"/>
          <ac:spMkLst>
            <pc:docMk/>
            <pc:sldMk cId="850630276" sldId="258"/>
            <ac:spMk id="31" creationId="{61363234-E0BA-4476-B051-D8D9FA506B5A}"/>
          </ac:spMkLst>
        </pc:spChg>
        <pc:spChg chg="add del">
          <ac:chgData name="Alex Onyemauwa" userId="c5d7962ed400c2e3" providerId="LiveId" clId="{41572C6B-EE0B-4D1E-8D89-F3B276604B4A}" dt="2022-10-08T12:36:48.453" v="503" actId="26606"/>
          <ac:spMkLst>
            <pc:docMk/>
            <pc:sldMk cId="850630276" sldId="258"/>
            <ac:spMk id="32" creationId="{5E6738EB-6FF0-4AF9-8462-57F4494B88B2}"/>
          </ac:spMkLst>
        </pc:spChg>
        <pc:spChg chg="add del">
          <ac:chgData name="Alex Onyemauwa" userId="c5d7962ed400c2e3" providerId="LiveId" clId="{41572C6B-EE0B-4D1E-8D89-F3B276604B4A}" dt="2022-10-08T12:33:29.781" v="457" actId="26606"/>
          <ac:spMkLst>
            <pc:docMk/>
            <pc:sldMk cId="850630276" sldId="258"/>
            <ac:spMk id="33" creationId="{932FF329-3A87-4F66-BA01-91CD63C8119F}"/>
          </ac:spMkLst>
        </pc:spChg>
        <pc:spChg chg="add del">
          <ac:chgData name="Alex Onyemauwa" userId="c5d7962ed400c2e3" providerId="LiveId" clId="{41572C6B-EE0B-4D1E-8D89-F3B276604B4A}" dt="2022-10-08T12:36:48.453" v="503" actId="26606"/>
          <ac:spMkLst>
            <pc:docMk/>
            <pc:sldMk cId="850630276" sldId="258"/>
            <ac:spMk id="34" creationId="{DB791336-FCAA-4174-9303-B3F374861110}"/>
          </ac:spMkLst>
        </pc:spChg>
        <pc:spChg chg="add del">
          <ac:chgData name="Alex Onyemauwa" userId="c5d7962ed400c2e3" providerId="LiveId" clId="{41572C6B-EE0B-4D1E-8D89-F3B276604B4A}" dt="2022-10-08T12:33:29.781" v="457" actId="26606"/>
          <ac:spMkLst>
            <pc:docMk/>
            <pc:sldMk cId="850630276" sldId="258"/>
            <ac:spMk id="35" creationId="{10C9F0E8-EF8B-43C1-9C77-E9DDAF1A0FDD}"/>
          </ac:spMkLst>
        </pc:spChg>
        <pc:spChg chg="add del">
          <ac:chgData name="Alex Onyemauwa" userId="c5d7962ed400c2e3" providerId="LiveId" clId="{41572C6B-EE0B-4D1E-8D89-F3B276604B4A}" dt="2022-10-08T12:36:48.453" v="503" actId="26606"/>
          <ac:spMkLst>
            <pc:docMk/>
            <pc:sldMk cId="850630276" sldId="258"/>
            <ac:spMk id="36" creationId="{988521F4-D44A-42C5-9BDB-5CA25554098B}"/>
          </ac:spMkLst>
        </pc:spChg>
        <pc:spChg chg="add del">
          <ac:chgData name="Alex Onyemauwa" userId="c5d7962ed400c2e3" providerId="LiveId" clId="{41572C6B-EE0B-4D1E-8D89-F3B276604B4A}" dt="2022-10-08T12:33:29.781" v="457" actId="26606"/>
          <ac:spMkLst>
            <pc:docMk/>
            <pc:sldMk cId="850630276" sldId="258"/>
            <ac:spMk id="37" creationId="{379DC473-98F8-45DF-B136-EC0F0F4C6B23}"/>
          </ac:spMkLst>
        </pc:spChg>
        <pc:spChg chg="add del">
          <ac:chgData name="Alex Onyemauwa" userId="c5d7962ed400c2e3" providerId="LiveId" clId="{41572C6B-EE0B-4D1E-8D89-F3B276604B4A}" dt="2022-10-08T12:36:48.453" v="503" actId="26606"/>
          <ac:spMkLst>
            <pc:docMk/>
            <pc:sldMk cId="850630276" sldId="258"/>
            <ac:spMk id="38" creationId="{AD0687CC-D1D8-44B2-9573-CC65510ECBF0}"/>
          </ac:spMkLst>
        </pc:spChg>
        <pc:spChg chg="add del">
          <ac:chgData name="Alex Onyemauwa" userId="c5d7962ed400c2e3" providerId="LiveId" clId="{41572C6B-EE0B-4D1E-8D89-F3B276604B4A}" dt="2022-10-08T12:33:29.781" v="457" actId="26606"/>
          <ac:spMkLst>
            <pc:docMk/>
            <pc:sldMk cId="850630276" sldId="258"/>
            <ac:spMk id="39" creationId="{79855050-A75B-4DD0-9B56-8B1C7722D884}"/>
          </ac:spMkLst>
        </pc:spChg>
        <pc:spChg chg="add del">
          <ac:chgData name="Alex Onyemauwa" userId="c5d7962ed400c2e3" providerId="LiveId" clId="{41572C6B-EE0B-4D1E-8D89-F3B276604B4A}" dt="2022-10-08T12:36:48.453" v="503" actId="26606"/>
          <ac:spMkLst>
            <pc:docMk/>
            <pc:sldMk cId="850630276" sldId="258"/>
            <ac:spMk id="40" creationId="{CA212158-300D-44D0-9CCE-472C3F669EE1}"/>
          </ac:spMkLst>
        </pc:spChg>
        <pc:spChg chg="add del">
          <ac:chgData name="Alex Onyemauwa" userId="c5d7962ed400c2e3" providerId="LiveId" clId="{41572C6B-EE0B-4D1E-8D89-F3B276604B4A}" dt="2022-10-08T12:33:35.024" v="459" actId="26606"/>
          <ac:spMkLst>
            <pc:docMk/>
            <pc:sldMk cId="850630276" sldId="258"/>
            <ac:spMk id="41" creationId="{988521F4-D44A-42C5-9BDB-5CA25554098B}"/>
          </ac:spMkLst>
        </pc:spChg>
        <pc:spChg chg="add del">
          <ac:chgData name="Alex Onyemauwa" userId="c5d7962ed400c2e3" providerId="LiveId" clId="{41572C6B-EE0B-4D1E-8D89-F3B276604B4A}" dt="2022-10-08T12:33:35.024" v="459" actId="26606"/>
          <ac:spMkLst>
            <pc:docMk/>
            <pc:sldMk cId="850630276" sldId="258"/>
            <ac:spMk id="42" creationId="{099405E2-1A96-4DBA-A9DC-4C2A1B421CA9}"/>
          </ac:spMkLst>
        </pc:spChg>
        <pc:spChg chg="add del">
          <ac:chgData name="Alex Onyemauwa" userId="c5d7962ed400c2e3" providerId="LiveId" clId="{41572C6B-EE0B-4D1E-8D89-F3B276604B4A}" dt="2022-10-08T12:33:35.024" v="459" actId="26606"/>
          <ac:spMkLst>
            <pc:docMk/>
            <pc:sldMk cId="850630276" sldId="258"/>
            <ac:spMk id="43" creationId="{79855050-A75B-4DD0-9B56-8B1C7722D884}"/>
          </ac:spMkLst>
        </pc:spChg>
        <pc:spChg chg="add del">
          <ac:chgData name="Alex Onyemauwa" userId="c5d7962ed400c2e3" providerId="LiveId" clId="{41572C6B-EE0B-4D1E-8D89-F3B276604B4A}" dt="2022-10-08T12:33:35.024" v="459" actId="26606"/>
          <ac:spMkLst>
            <pc:docMk/>
            <pc:sldMk cId="850630276" sldId="258"/>
            <ac:spMk id="44" creationId="{BCF4857D-F003-4CA1-82AB-00900B1008BA}"/>
          </ac:spMkLst>
        </pc:spChg>
        <pc:spChg chg="add del">
          <ac:chgData name="Alex Onyemauwa" userId="c5d7962ed400c2e3" providerId="LiveId" clId="{41572C6B-EE0B-4D1E-8D89-F3B276604B4A}" dt="2022-10-08T12:33:35.024" v="459" actId="26606"/>
          <ac:spMkLst>
            <pc:docMk/>
            <pc:sldMk cId="850630276" sldId="258"/>
            <ac:spMk id="45" creationId="{5E6738EB-6FF0-4AF9-8462-57F4494B88B2}"/>
          </ac:spMkLst>
        </pc:spChg>
        <pc:spChg chg="add del">
          <ac:chgData name="Alex Onyemauwa" userId="c5d7962ed400c2e3" providerId="LiveId" clId="{41572C6B-EE0B-4D1E-8D89-F3B276604B4A}" dt="2022-10-08T12:33:35.024" v="459" actId="26606"/>
          <ac:spMkLst>
            <pc:docMk/>
            <pc:sldMk cId="850630276" sldId="258"/>
            <ac:spMk id="46" creationId="{DB791336-FCAA-4174-9303-B3F374861110}"/>
          </ac:spMkLst>
        </pc:spChg>
        <pc:spChg chg="add del">
          <ac:chgData name="Alex Onyemauwa" userId="c5d7962ed400c2e3" providerId="LiveId" clId="{41572C6B-EE0B-4D1E-8D89-F3B276604B4A}" dt="2022-10-08T12:33:35.024" v="459" actId="26606"/>
          <ac:spMkLst>
            <pc:docMk/>
            <pc:sldMk cId="850630276" sldId="258"/>
            <ac:spMk id="47" creationId="{CA212158-300D-44D0-9CCE-472C3F669EE1}"/>
          </ac:spMkLst>
        </pc:spChg>
        <pc:spChg chg="add del">
          <ac:chgData name="Alex Onyemauwa" userId="c5d7962ed400c2e3" providerId="LiveId" clId="{41572C6B-EE0B-4D1E-8D89-F3B276604B4A}" dt="2022-10-08T12:38:23.609" v="525" actId="26606"/>
          <ac:spMkLst>
            <pc:docMk/>
            <pc:sldMk cId="850630276" sldId="258"/>
            <ac:spMk id="48" creationId="{2ECA4CB2-9071-41EB-AABB-2D8EB939D0F8}"/>
          </ac:spMkLst>
        </pc:spChg>
        <pc:spChg chg="add del">
          <ac:chgData name="Alex Onyemauwa" userId="c5d7962ed400c2e3" providerId="LiveId" clId="{41572C6B-EE0B-4D1E-8D89-F3B276604B4A}" dt="2022-10-08T12:38:23.609" v="525" actId="26606"/>
          <ac:spMkLst>
            <pc:docMk/>
            <pc:sldMk cId="850630276" sldId="258"/>
            <ac:spMk id="49" creationId="{C7DA365B-E064-481A-A62D-18CD31DB3F13}"/>
          </ac:spMkLst>
        </pc:spChg>
        <pc:spChg chg="add del">
          <ac:chgData name="Alex Onyemauwa" userId="c5d7962ed400c2e3" providerId="LiveId" clId="{41572C6B-EE0B-4D1E-8D89-F3B276604B4A}" dt="2022-10-08T12:38:23.609" v="525" actId="26606"/>
          <ac:spMkLst>
            <pc:docMk/>
            <pc:sldMk cId="850630276" sldId="258"/>
            <ac:spMk id="50" creationId="{EB86F6BD-9C49-4F4F-99EA-9C5AA31835CD}"/>
          </ac:spMkLst>
        </pc:spChg>
        <pc:spChg chg="add del">
          <ac:chgData name="Alex Onyemauwa" userId="c5d7962ed400c2e3" providerId="LiveId" clId="{41572C6B-EE0B-4D1E-8D89-F3B276604B4A}" dt="2022-10-08T12:38:23.609" v="525" actId="26606"/>
          <ac:spMkLst>
            <pc:docMk/>
            <pc:sldMk cId="850630276" sldId="258"/>
            <ac:spMk id="51" creationId="{96DBE49D-AABD-458B-B2DF-4D5FA7D5C7F1}"/>
          </ac:spMkLst>
        </pc:spChg>
        <pc:spChg chg="add del">
          <ac:chgData name="Alex Onyemauwa" userId="c5d7962ed400c2e3" providerId="LiveId" clId="{41572C6B-EE0B-4D1E-8D89-F3B276604B4A}" dt="2022-10-08T12:38:23.609" v="525" actId="26606"/>
          <ac:spMkLst>
            <pc:docMk/>
            <pc:sldMk cId="850630276" sldId="258"/>
            <ac:spMk id="53" creationId="{96833CC6-729B-40E8-B891-D93467E34B1D}"/>
          </ac:spMkLst>
        </pc:spChg>
        <pc:spChg chg="add del">
          <ac:chgData name="Alex Onyemauwa" userId="c5d7962ed400c2e3" providerId="LiveId" clId="{41572C6B-EE0B-4D1E-8D89-F3B276604B4A}" dt="2022-10-08T12:38:23.609" v="525" actId="26606"/>
          <ac:spMkLst>
            <pc:docMk/>
            <pc:sldMk cId="850630276" sldId="258"/>
            <ac:spMk id="55" creationId="{A5757897-7307-46AF-923D-FF5BF45DD009}"/>
          </ac:spMkLst>
        </pc:spChg>
        <pc:spChg chg="add del">
          <ac:chgData name="Alex Onyemauwa" userId="c5d7962ed400c2e3" providerId="LiveId" clId="{41572C6B-EE0B-4D1E-8D89-F3B276604B4A}" dt="2022-10-08T12:37:23.709" v="508" actId="26606"/>
          <ac:spMkLst>
            <pc:docMk/>
            <pc:sldMk cId="850630276" sldId="258"/>
            <ac:spMk id="60" creationId="{099405E2-1A96-4DBA-A9DC-4C2A1B421CA9}"/>
          </ac:spMkLst>
        </pc:spChg>
        <pc:spChg chg="add del">
          <ac:chgData name="Alex Onyemauwa" userId="c5d7962ed400c2e3" providerId="LiveId" clId="{41572C6B-EE0B-4D1E-8D89-F3B276604B4A}" dt="2022-10-08T12:37:23.709" v="508" actId="26606"/>
          <ac:spMkLst>
            <pc:docMk/>
            <pc:sldMk cId="850630276" sldId="258"/>
            <ac:spMk id="62" creationId="{DEB1CCE3-FB1D-471C-9AFE-D20E81E64AC0}"/>
          </ac:spMkLst>
        </pc:spChg>
        <pc:spChg chg="add del">
          <ac:chgData name="Alex Onyemauwa" userId="c5d7962ed400c2e3" providerId="LiveId" clId="{41572C6B-EE0B-4D1E-8D89-F3B276604B4A}" dt="2022-10-08T12:37:23.709" v="508" actId="26606"/>
          <ac:spMkLst>
            <pc:docMk/>
            <pc:sldMk cId="850630276" sldId="258"/>
            <ac:spMk id="64" creationId="{60F38E87-6AF8-4488-B608-9FA2F57B40B7}"/>
          </ac:spMkLst>
        </pc:spChg>
        <pc:spChg chg="add del">
          <ac:chgData name="Alex Onyemauwa" userId="c5d7962ed400c2e3" providerId="LiveId" clId="{41572C6B-EE0B-4D1E-8D89-F3B276604B4A}" dt="2022-10-08T12:37:23.709" v="508" actId="26606"/>
          <ac:spMkLst>
            <pc:docMk/>
            <pc:sldMk cId="850630276" sldId="258"/>
            <ac:spMk id="66" creationId="{ECC3B76D-CC6E-42D0-8666-2A2164AB5AF4}"/>
          </ac:spMkLst>
        </pc:spChg>
        <pc:spChg chg="add del">
          <ac:chgData name="Alex Onyemauwa" userId="c5d7962ed400c2e3" providerId="LiveId" clId="{41572C6B-EE0B-4D1E-8D89-F3B276604B4A}" dt="2022-10-08T12:37:23.709" v="508" actId="26606"/>
          <ac:spMkLst>
            <pc:docMk/>
            <pc:sldMk cId="850630276" sldId="258"/>
            <ac:spMk id="68" creationId="{32BA9D6C-8214-4E25-AF8B-48762AD8D530}"/>
          </ac:spMkLst>
        </pc:spChg>
        <pc:spChg chg="add del">
          <ac:chgData name="Alex Onyemauwa" userId="c5d7962ed400c2e3" providerId="LiveId" clId="{41572C6B-EE0B-4D1E-8D89-F3B276604B4A}" dt="2022-10-08T12:37:23.709" v="508" actId="26606"/>
          <ac:spMkLst>
            <pc:docMk/>
            <pc:sldMk cId="850630276" sldId="258"/>
            <ac:spMk id="70" creationId="{DBE9B8BD-472F-4F54-AC9D-101EE3496992}"/>
          </ac:spMkLst>
        </pc:spChg>
        <pc:spChg chg="add del">
          <ac:chgData name="Alex Onyemauwa" userId="c5d7962ed400c2e3" providerId="LiveId" clId="{41572C6B-EE0B-4D1E-8D89-F3B276604B4A}" dt="2022-10-08T12:37:23.709" v="508" actId="26606"/>
          <ac:spMkLst>
            <pc:docMk/>
            <pc:sldMk cId="850630276" sldId="258"/>
            <ac:spMk id="72" creationId="{0871A14F-64B0-4CCE-900E-695C55EFF375}"/>
          </ac:spMkLst>
        </pc:spChg>
        <pc:spChg chg="add del">
          <ac:chgData name="Alex Onyemauwa" userId="c5d7962ed400c2e3" providerId="LiveId" clId="{41572C6B-EE0B-4D1E-8D89-F3B276604B4A}" dt="2022-10-08T12:37:23.709" v="508" actId="26606"/>
          <ac:spMkLst>
            <pc:docMk/>
            <pc:sldMk cId="850630276" sldId="258"/>
            <ac:spMk id="74" creationId="{0FDBC76A-295F-4635-A28D-ADA24F383ABC}"/>
          </ac:spMkLst>
        </pc:spChg>
        <pc:spChg chg="add del">
          <ac:chgData name="Alex Onyemauwa" userId="c5d7962ed400c2e3" providerId="LiveId" clId="{41572C6B-EE0B-4D1E-8D89-F3B276604B4A}" dt="2022-10-08T12:37:33.971" v="510" actId="26606"/>
          <ac:spMkLst>
            <pc:docMk/>
            <pc:sldMk cId="850630276" sldId="258"/>
            <ac:spMk id="76" creationId="{099405E2-1A96-4DBA-A9DC-4C2A1B421CA9}"/>
          </ac:spMkLst>
        </pc:spChg>
        <pc:spChg chg="add del">
          <ac:chgData name="Alex Onyemauwa" userId="c5d7962ed400c2e3" providerId="LiveId" clId="{41572C6B-EE0B-4D1E-8D89-F3B276604B4A}" dt="2022-10-08T12:37:33.971" v="510" actId="26606"/>
          <ac:spMkLst>
            <pc:docMk/>
            <pc:sldMk cId="850630276" sldId="258"/>
            <ac:spMk id="77" creationId="{932FF329-3A87-4F66-BA01-91CD63C8119F}"/>
          </ac:spMkLst>
        </pc:spChg>
        <pc:spChg chg="add del">
          <ac:chgData name="Alex Onyemauwa" userId="c5d7962ed400c2e3" providerId="LiveId" clId="{41572C6B-EE0B-4D1E-8D89-F3B276604B4A}" dt="2022-10-08T12:37:33.971" v="510" actId="26606"/>
          <ac:spMkLst>
            <pc:docMk/>
            <pc:sldMk cId="850630276" sldId="258"/>
            <ac:spMk id="78" creationId="{BCF4857D-F003-4CA1-82AB-00900B1008BA}"/>
          </ac:spMkLst>
        </pc:spChg>
        <pc:spChg chg="add del">
          <ac:chgData name="Alex Onyemauwa" userId="c5d7962ed400c2e3" providerId="LiveId" clId="{41572C6B-EE0B-4D1E-8D89-F3B276604B4A}" dt="2022-10-08T12:37:33.971" v="510" actId="26606"/>
          <ac:spMkLst>
            <pc:docMk/>
            <pc:sldMk cId="850630276" sldId="258"/>
            <ac:spMk id="79" creationId="{79855050-A75B-4DD0-9B56-8B1C7722D884}"/>
          </ac:spMkLst>
        </pc:spChg>
        <pc:spChg chg="add del">
          <ac:chgData name="Alex Onyemauwa" userId="c5d7962ed400c2e3" providerId="LiveId" clId="{41572C6B-EE0B-4D1E-8D89-F3B276604B4A}" dt="2022-10-08T12:37:33.971" v="510" actId="26606"/>
          <ac:spMkLst>
            <pc:docMk/>
            <pc:sldMk cId="850630276" sldId="258"/>
            <ac:spMk id="80" creationId="{5E6738EB-6FF0-4AF9-8462-57F4494B88B2}"/>
          </ac:spMkLst>
        </pc:spChg>
        <pc:spChg chg="add del">
          <ac:chgData name="Alex Onyemauwa" userId="c5d7962ed400c2e3" providerId="LiveId" clId="{41572C6B-EE0B-4D1E-8D89-F3B276604B4A}" dt="2022-10-08T12:37:33.971" v="510" actId="26606"/>
          <ac:spMkLst>
            <pc:docMk/>
            <pc:sldMk cId="850630276" sldId="258"/>
            <ac:spMk id="81" creationId="{DB791336-FCAA-4174-9303-B3F374861110}"/>
          </ac:spMkLst>
        </pc:spChg>
        <pc:spChg chg="add del">
          <ac:chgData name="Alex Onyemauwa" userId="c5d7962ed400c2e3" providerId="LiveId" clId="{41572C6B-EE0B-4D1E-8D89-F3B276604B4A}" dt="2022-10-08T12:37:33.971" v="510" actId="26606"/>
          <ac:spMkLst>
            <pc:docMk/>
            <pc:sldMk cId="850630276" sldId="258"/>
            <ac:spMk id="82" creationId="{CA212158-300D-44D0-9CCE-472C3F669EE1}"/>
          </ac:spMkLst>
        </pc:spChg>
        <pc:spChg chg="add del">
          <ac:chgData name="Alex Onyemauwa" userId="c5d7962ed400c2e3" providerId="LiveId" clId="{41572C6B-EE0B-4D1E-8D89-F3B276604B4A}" dt="2022-10-08T12:37:33.971" v="510" actId="26606"/>
          <ac:spMkLst>
            <pc:docMk/>
            <pc:sldMk cId="850630276" sldId="258"/>
            <ac:spMk id="83" creationId="{988521F4-D44A-42C5-9BDB-5CA25554098B}"/>
          </ac:spMkLst>
        </pc:spChg>
        <pc:spChg chg="add del">
          <ac:chgData name="Alex Onyemauwa" userId="c5d7962ed400c2e3" providerId="LiveId" clId="{41572C6B-EE0B-4D1E-8D89-F3B276604B4A}" dt="2022-10-08T12:37:41.104" v="512" actId="26606"/>
          <ac:spMkLst>
            <pc:docMk/>
            <pc:sldMk cId="850630276" sldId="258"/>
            <ac:spMk id="85" creationId="{1ED69555-EE48-4B19-812B-4E1068DBF976}"/>
          </ac:spMkLst>
        </pc:spChg>
        <pc:spChg chg="add del">
          <ac:chgData name="Alex Onyemauwa" userId="c5d7962ed400c2e3" providerId="LiveId" clId="{41572C6B-EE0B-4D1E-8D89-F3B276604B4A}" dt="2022-10-08T12:37:41.104" v="512" actId="26606"/>
          <ac:spMkLst>
            <pc:docMk/>
            <pc:sldMk cId="850630276" sldId="258"/>
            <ac:spMk id="86" creationId="{57AEB73D-F521-4B19-820F-12DB6BCC8406}"/>
          </ac:spMkLst>
        </pc:spChg>
        <pc:spChg chg="add del">
          <ac:chgData name="Alex Onyemauwa" userId="c5d7962ed400c2e3" providerId="LiveId" clId="{41572C6B-EE0B-4D1E-8D89-F3B276604B4A}" dt="2022-10-08T12:37:41.104" v="512" actId="26606"/>
          <ac:spMkLst>
            <pc:docMk/>
            <pc:sldMk cId="850630276" sldId="258"/>
            <ac:spMk id="87" creationId="{6B72EEBA-3A5D-41CE-8465-A45A0F65674E}"/>
          </ac:spMkLst>
        </pc:spChg>
        <pc:spChg chg="add del">
          <ac:chgData name="Alex Onyemauwa" userId="c5d7962ed400c2e3" providerId="LiveId" clId="{41572C6B-EE0B-4D1E-8D89-F3B276604B4A}" dt="2022-10-08T12:37:41.104" v="512" actId="26606"/>
          <ac:spMkLst>
            <pc:docMk/>
            <pc:sldMk cId="850630276" sldId="258"/>
            <ac:spMk id="88" creationId="{CA22F210-7186-4074-94C5-FAD2C2EB15B2}"/>
          </ac:spMkLst>
        </pc:spChg>
        <pc:spChg chg="add del">
          <ac:chgData name="Alex Onyemauwa" userId="c5d7962ed400c2e3" providerId="LiveId" clId="{41572C6B-EE0B-4D1E-8D89-F3B276604B4A}" dt="2022-10-08T12:37:41.104" v="512" actId="26606"/>
          <ac:spMkLst>
            <pc:docMk/>
            <pc:sldMk cId="850630276" sldId="258"/>
            <ac:spMk id="89" creationId="{7ED93057-B056-4D1D-B0DA-F1619DAAF5A1}"/>
          </ac:spMkLst>
        </pc:spChg>
        <pc:spChg chg="add del">
          <ac:chgData name="Alex Onyemauwa" userId="c5d7962ed400c2e3" providerId="LiveId" clId="{41572C6B-EE0B-4D1E-8D89-F3B276604B4A}" dt="2022-10-08T12:37:41.104" v="512" actId="26606"/>
          <ac:spMkLst>
            <pc:docMk/>
            <pc:sldMk cId="850630276" sldId="258"/>
            <ac:spMk id="90" creationId="{F5B41592-BC5E-4AE2-8CA7-91C73FD8F744}"/>
          </ac:spMkLst>
        </pc:spChg>
        <pc:spChg chg="add del">
          <ac:chgData name="Alex Onyemauwa" userId="c5d7962ed400c2e3" providerId="LiveId" clId="{41572C6B-EE0B-4D1E-8D89-F3B276604B4A}" dt="2022-10-08T12:37:41.104" v="512" actId="26606"/>
          <ac:spMkLst>
            <pc:docMk/>
            <pc:sldMk cId="850630276" sldId="258"/>
            <ac:spMk id="91" creationId="{CB574A3D-9991-4D4A-91DF-0D0DE47DB31E}"/>
          </ac:spMkLst>
        </pc:spChg>
        <pc:spChg chg="add del">
          <ac:chgData name="Alex Onyemauwa" userId="c5d7962ed400c2e3" providerId="LiveId" clId="{41572C6B-EE0B-4D1E-8D89-F3B276604B4A}" dt="2022-10-08T12:37:41.104" v="512" actId="26606"/>
          <ac:spMkLst>
            <pc:docMk/>
            <pc:sldMk cId="850630276" sldId="258"/>
            <ac:spMk id="92" creationId="{D5A56255-4961-41E1-887B-7319F23C909E}"/>
          </ac:spMkLst>
        </pc:spChg>
        <pc:spChg chg="add del">
          <ac:chgData name="Alex Onyemauwa" userId="c5d7962ed400c2e3" providerId="LiveId" clId="{41572C6B-EE0B-4D1E-8D89-F3B276604B4A}" dt="2022-10-08T12:37:42.830" v="514" actId="26606"/>
          <ac:spMkLst>
            <pc:docMk/>
            <pc:sldMk cId="850630276" sldId="258"/>
            <ac:spMk id="94" creationId="{099405E2-1A96-4DBA-A9DC-4C2A1B421CA9}"/>
          </ac:spMkLst>
        </pc:spChg>
        <pc:spChg chg="add del">
          <ac:chgData name="Alex Onyemauwa" userId="c5d7962ed400c2e3" providerId="LiveId" clId="{41572C6B-EE0B-4D1E-8D89-F3B276604B4A}" dt="2022-10-08T12:37:42.830" v="514" actId="26606"/>
          <ac:spMkLst>
            <pc:docMk/>
            <pc:sldMk cId="850630276" sldId="258"/>
            <ac:spMk id="95" creationId="{932FF329-3A87-4F66-BA01-91CD63C8119F}"/>
          </ac:spMkLst>
        </pc:spChg>
        <pc:spChg chg="add del">
          <ac:chgData name="Alex Onyemauwa" userId="c5d7962ed400c2e3" providerId="LiveId" clId="{41572C6B-EE0B-4D1E-8D89-F3B276604B4A}" dt="2022-10-08T12:37:42.830" v="514" actId="26606"/>
          <ac:spMkLst>
            <pc:docMk/>
            <pc:sldMk cId="850630276" sldId="258"/>
            <ac:spMk id="96" creationId="{BCF4857D-F003-4CA1-82AB-00900B1008BA}"/>
          </ac:spMkLst>
        </pc:spChg>
        <pc:spChg chg="add del">
          <ac:chgData name="Alex Onyemauwa" userId="c5d7962ed400c2e3" providerId="LiveId" clId="{41572C6B-EE0B-4D1E-8D89-F3B276604B4A}" dt="2022-10-08T12:37:42.830" v="514" actId="26606"/>
          <ac:spMkLst>
            <pc:docMk/>
            <pc:sldMk cId="850630276" sldId="258"/>
            <ac:spMk id="97" creationId="{79855050-A75B-4DD0-9B56-8B1C7722D884}"/>
          </ac:spMkLst>
        </pc:spChg>
        <pc:spChg chg="add del">
          <ac:chgData name="Alex Onyemauwa" userId="c5d7962ed400c2e3" providerId="LiveId" clId="{41572C6B-EE0B-4D1E-8D89-F3B276604B4A}" dt="2022-10-08T12:37:42.830" v="514" actId="26606"/>
          <ac:spMkLst>
            <pc:docMk/>
            <pc:sldMk cId="850630276" sldId="258"/>
            <ac:spMk id="98" creationId="{5E6738EB-6FF0-4AF9-8462-57F4494B88B2}"/>
          </ac:spMkLst>
        </pc:spChg>
        <pc:spChg chg="add del">
          <ac:chgData name="Alex Onyemauwa" userId="c5d7962ed400c2e3" providerId="LiveId" clId="{41572C6B-EE0B-4D1E-8D89-F3B276604B4A}" dt="2022-10-08T12:37:42.830" v="514" actId="26606"/>
          <ac:spMkLst>
            <pc:docMk/>
            <pc:sldMk cId="850630276" sldId="258"/>
            <ac:spMk id="99" creationId="{EDB516CF-8D6A-619B-B1FB-4602A1BD6357}"/>
          </ac:spMkLst>
        </pc:spChg>
        <pc:spChg chg="add del">
          <ac:chgData name="Alex Onyemauwa" userId="c5d7962ed400c2e3" providerId="LiveId" clId="{41572C6B-EE0B-4D1E-8D89-F3B276604B4A}" dt="2022-10-08T12:37:42.830" v="514" actId="26606"/>
          <ac:spMkLst>
            <pc:docMk/>
            <pc:sldMk cId="850630276" sldId="258"/>
            <ac:spMk id="100" creationId="{DB791336-FCAA-4174-9303-B3F374861110}"/>
          </ac:spMkLst>
        </pc:spChg>
        <pc:spChg chg="add del">
          <ac:chgData name="Alex Onyemauwa" userId="c5d7962ed400c2e3" providerId="LiveId" clId="{41572C6B-EE0B-4D1E-8D89-F3B276604B4A}" dt="2022-10-08T12:37:42.830" v="514" actId="26606"/>
          <ac:spMkLst>
            <pc:docMk/>
            <pc:sldMk cId="850630276" sldId="258"/>
            <ac:spMk id="101" creationId="{CA212158-300D-44D0-9CCE-472C3F669EE1}"/>
          </ac:spMkLst>
        </pc:spChg>
        <pc:spChg chg="add del">
          <ac:chgData name="Alex Onyemauwa" userId="c5d7962ed400c2e3" providerId="LiveId" clId="{41572C6B-EE0B-4D1E-8D89-F3B276604B4A}" dt="2022-10-08T12:37:42.830" v="514" actId="26606"/>
          <ac:spMkLst>
            <pc:docMk/>
            <pc:sldMk cId="850630276" sldId="258"/>
            <ac:spMk id="102" creationId="{988521F4-D44A-42C5-9BDB-5CA25554098B}"/>
          </ac:spMkLst>
        </pc:spChg>
        <pc:spChg chg="add del">
          <ac:chgData name="Alex Onyemauwa" userId="c5d7962ed400c2e3" providerId="LiveId" clId="{41572C6B-EE0B-4D1E-8D89-F3B276604B4A}" dt="2022-10-08T12:37:46.300" v="516" actId="26606"/>
          <ac:spMkLst>
            <pc:docMk/>
            <pc:sldMk cId="850630276" sldId="258"/>
            <ac:spMk id="104" creationId="{099405E2-1A96-4DBA-A9DC-4C2A1B421CA9}"/>
          </ac:spMkLst>
        </pc:spChg>
        <pc:spChg chg="add del">
          <ac:chgData name="Alex Onyemauwa" userId="c5d7962ed400c2e3" providerId="LiveId" clId="{41572C6B-EE0B-4D1E-8D89-F3B276604B4A}" dt="2022-10-08T12:37:46.300" v="516" actId="26606"/>
          <ac:spMkLst>
            <pc:docMk/>
            <pc:sldMk cId="850630276" sldId="258"/>
            <ac:spMk id="105" creationId="{932FF329-3A87-4F66-BA01-91CD63C8119F}"/>
          </ac:spMkLst>
        </pc:spChg>
        <pc:spChg chg="add del">
          <ac:chgData name="Alex Onyemauwa" userId="c5d7962ed400c2e3" providerId="LiveId" clId="{41572C6B-EE0B-4D1E-8D89-F3B276604B4A}" dt="2022-10-08T12:37:46.300" v="516" actId="26606"/>
          <ac:spMkLst>
            <pc:docMk/>
            <pc:sldMk cId="850630276" sldId="258"/>
            <ac:spMk id="106" creationId="{BCF4857D-F003-4CA1-82AB-00900B1008BA}"/>
          </ac:spMkLst>
        </pc:spChg>
        <pc:spChg chg="add del">
          <ac:chgData name="Alex Onyemauwa" userId="c5d7962ed400c2e3" providerId="LiveId" clId="{41572C6B-EE0B-4D1E-8D89-F3B276604B4A}" dt="2022-10-08T12:37:46.300" v="516" actId="26606"/>
          <ac:spMkLst>
            <pc:docMk/>
            <pc:sldMk cId="850630276" sldId="258"/>
            <ac:spMk id="107" creationId="{79855050-A75B-4DD0-9B56-8B1C7722D884}"/>
          </ac:spMkLst>
        </pc:spChg>
        <pc:spChg chg="add del">
          <ac:chgData name="Alex Onyemauwa" userId="c5d7962ed400c2e3" providerId="LiveId" clId="{41572C6B-EE0B-4D1E-8D89-F3B276604B4A}" dt="2022-10-08T12:37:46.300" v="516" actId="26606"/>
          <ac:spMkLst>
            <pc:docMk/>
            <pc:sldMk cId="850630276" sldId="258"/>
            <ac:spMk id="108" creationId="{5E6738EB-6FF0-4AF9-8462-57F4494B88B2}"/>
          </ac:spMkLst>
        </pc:spChg>
        <pc:spChg chg="add del">
          <ac:chgData name="Alex Onyemauwa" userId="c5d7962ed400c2e3" providerId="LiveId" clId="{41572C6B-EE0B-4D1E-8D89-F3B276604B4A}" dt="2022-10-08T12:37:46.300" v="516" actId="26606"/>
          <ac:spMkLst>
            <pc:docMk/>
            <pc:sldMk cId="850630276" sldId="258"/>
            <ac:spMk id="109" creationId="{EDB516CF-8D6A-619B-B1FB-4602A1BD6357}"/>
          </ac:spMkLst>
        </pc:spChg>
        <pc:spChg chg="add del">
          <ac:chgData name="Alex Onyemauwa" userId="c5d7962ed400c2e3" providerId="LiveId" clId="{41572C6B-EE0B-4D1E-8D89-F3B276604B4A}" dt="2022-10-08T12:37:46.300" v="516" actId="26606"/>
          <ac:spMkLst>
            <pc:docMk/>
            <pc:sldMk cId="850630276" sldId="258"/>
            <ac:spMk id="110" creationId="{DB791336-FCAA-4174-9303-B3F374861110}"/>
          </ac:spMkLst>
        </pc:spChg>
        <pc:spChg chg="add del">
          <ac:chgData name="Alex Onyemauwa" userId="c5d7962ed400c2e3" providerId="LiveId" clId="{41572C6B-EE0B-4D1E-8D89-F3B276604B4A}" dt="2022-10-08T12:37:46.300" v="516" actId="26606"/>
          <ac:spMkLst>
            <pc:docMk/>
            <pc:sldMk cId="850630276" sldId="258"/>
            <ac:spMk id="111" creationId="{CA212158-300D-44D0-9CCE-472C3F669EE1}"/>
          </ac:spMkLst>
        </pc:spChg>
        <pc:spChg chg="add del">
          <ac:chgData name="Alex Onyemauwa" userId="c5d7962ed400c2e3" providerId="LiveId" clId="{41572C6B-EE0B-4D1E-8D89-F3B276604B4A}" dt="2022-10-08T12:37:46.300" v="516" actId="26606"/>
          <ac:spMkLst>
            <pc:docMk/>
            <pc:sldMk cId="850630276" sldId="258"/>
            <ac:spMk id="112" creationId="{988521F4-D44A-42C5-9BDB-5CA25554098B}"/>
          </ac:spMkLst>
        </pc:spChg>
        <pc:spChg chg="add del">
          <ac:chgData name="Alex Onyemauwa" userId="c5d7962ed400c2e3" providerId="LiveId" clId="{41572C6B-EE0B-4D1E-8D89-F3B276604B4A}" dt="2022-10-08T12:37:49.214" v="518" actId="26606"/>
          <ac:spMkLst>
            <pc:docMk/>
            <pc:sldMk cId="850630276" sldId="258"/>
            <ac:spMk id="114" creationId="{C3B59E90-C2E6-4C7B-B62A-9A39E4D132D9}"/>
          </ac:spMkLst>
        </pc:spChg>
        <pc:spChg chg="add del">
          <ac:chgData name="Alex Onyemauwa" userId="c5d7962ed400c2e3" providerId="LiveId" clId="{41572C6B-EE0B-4D1E-8D89-F3B276604B4A}" dt="2022-10-08T12:37:49.214" v="518" actId="26606"/>
          <ac:spMkLst>
            <pc:docMk/>
            <pc:sldMk cId="850630276" sldId="258"/>
            <ac:spMk id="115" creationId="{F41B2979-9B0F-4F3C-A912-A0A5339D706C}"/>
          </ac:spMkLst>
        </pc:spChg>
        <pc:spChg chg="add del">
          <ac:chgData name="Alex Onyemauwa" userId="c5d7962ed400c2e3" providerId="LiveId" clId="{41572C6B-EE0B-4D1E-8D89-F3B276604B4A}" dt="2022-10-08T12:37:49.214" v="518" actId="26606"/>
          <ac:spMkLst>
            <pc:docMk/>
            <pc:sldMk cId="850630276" sldId="258"/>
            <ac:spMk id="116" creationId="{0D88D065-482C-41CF-99A2-50EFB1B94E59}"/>
          </ac:spMkLst>
        </pc:spChg>
        <pc:spChg chg="add del">
          <ac:chgData name="Alex Onyemauwa" userId="c5d7962ed400c2e3" providerId="LiveId" clId="{41572C6B-EE0B-4D1E-8D89-F3B276604B4A}" dt="2022-10-08T12:37:49.214" v="518" actId="26606"/>
          <ac:spMkLst>
            <pc:docMk/>
            <pc:sldMk cId="850630276" sldId="258"/>
            <ac:spMk id="117" creationId="{E0B15B07-5DFC-49A7-83E7-33AE560DDD32}"/>
          </ac:spMkLst>
        </pc:spChg>
        <pc:spChg chg="add del">
          <ac:chgData name="Alex Onyemauwa" userId="c5d7962ed400c2e3" providerId="LiveId" clId="{41572C6B-EE0B-4D1E-8D89-F3B276604B4A}" dt="2022-10-08T12:37:49.214" v="518" actId="26606"/>
          <ac:spMkLst>
            <pc:docMk/>
            <pc:sldMk cId="850630276" sldId="258"/>
            <ac:spMk id="118" creationId="{23E1A6E1-A101-407D-9872-0506425C7DDD}"/>
          </ac:spMkLst>
        </pc:spChg>
        <pc:spChg chg="add del">
          <ac:chgData name="Alex Onyemauwa" userId="c5d7962ed400c2e3" providerId="LiveId" clId="{41572C6B-EE0B-4D1E-8D89-F3B276604B4A}" dt="2022-10-08T12:37:49.214" v="518" actId="26606"/>
          <ac:spMkLst>
            <pc:docMk/>
            <pc:sldMk cId="850630276" sldId="258"/>
            <ac:spMk id="119" creationId="{E49E4F89-BD43-4E3D-88E8-6C7E8AA9F70D}"/>
          </ac:spMkLst>
        </pc:spChg>
        <pc:spChg chg="add del">
          <ac:chgData name="Alex Onyemauwa" userId="c5d7962ed400c2e3" providerId="LiveId" clId="{41572C6B-EE0B-4D1E-8D89-F3B276604B4A}" dt="2022-10-08T12:37:49.214" v="518" actId="26606"/>
          <ac:spMkLst>
            <pc:docMk/>
            <pc:sldMk cId="850630276" sldId="258"/>
            <ac:spMk id="120" creationId="{EDB516CF-8D6A-619B-B1FB-4602A1BD6357}"/>
          </ac:spMkLst>
        </pc:spChg>
        <pc:spChg chg="add del">
          <ac:chgData name="Alex Onyemauwa" userId="c5d7962ed400c2e3" providerId="LiveId" clId="{41572C6B-EE0B-4D1E-8D89-F3B276604B4A}" dt="2022-10-08T12:37:49.214" v="518" actId="26606"/>
          <ac:spMkLst>
            <pc:docMk/>
            <pc:sldMk cId="850630276" sldId="258"/>
            <ac:spMk id="121" creationId="{71153701-84AC-48F8-BF95-FD091301A00B}"/>
          </ac:spMkLst>
        </pc:spChg>
        <pc:spChg chg="add del">
          <ac:chgData name="Alex Onyemauwa" userId="c5d7962ed400c2e3" providerId="LiveId" clId="{41572C6B-EE0B-4D1E-8D89-F3B276604B4A}" dt="2022-10-08T12:37:49.214" v="518" actId="26606"/>
          <ac:spMkLst>
            <pc:docMk/>
            <pc:sldMk cId="850630276" sldId="258"/>
            <ac:spMk id="122" creationId="{025FF1E9-6522-482B-A20C-EA7AF7CAA134}"/>
          </ac:spMkLst>
        </pc:spChg>
        <pc:spChg chg="add del">
          <ac:chgData name="Alex Onyemauwa" userId="c5d7962ed400c2e3" providerId="LiveId" clId="{41572C6B-EE0B-4D1E-8D89-F3B276604B4A}" dt="2022-10-08T12:37:49.214" v="518" actId="26606"/>
          <ac:spMkLst>
            <pc:docMk/>
            <pc:sldMk cId="850630276" sldId="258"/>
            <ac:spMk id="123" creationId="{760CEDF7-1225-4242-8C30-EA518372A716}"/>
          </ac:spMkLst>
        </pc:spChg>
        <pc:spChg chg="add del">
          <ac:chgData name="Alex Onyemauwa" userId="c5d7962ed400c2e3" providerId="LiveId" clId="{41572C6B-EE0B-4D1E-8D89-F3B276604B4A}" dt="2022-10-08T12:37:58.014" v="520" actId="26606"/>
          <ac:spMkLst>
            <pc:docMk/>
            <pc:sldMk cId="850630276" sldId="258"/>
            <ac:spMk id="125" creationId="{099405E2-1A96-4DBA-A9DC-4C2A1B421CA9}"/>
          </ac:spMkLst>
        </pc:spChg>
        <pc:spChg chg="add del">
          <ac:chgData name="Alex Onyemauwa" userId="c5d7962ed400c2e3" providerId="LiveId" clId="{41572C6B-EE0B-4D1E-8D89-F3B276604B4A}" dt="2022-10-08T12:37:58.014" v="520" actId="26606"/>
          <ac:spMkLst>
            <pc:docMk/>
            <pc:sldMk cId="850630276" sldId="258"/>
            <ac:spMk id="126" creationId="{DEB1CCE3-FB1D-471C-9AFE-D20E81E64AC0}"/>
          </ac:spMkLst>
        </pc:spChg>
        <pc:spChg chg="add del">
          <ac:chgData name="Alex Onyemauwa" userId="c5d7962ed400c2e3" providerId="LiveId" clId="{41572C6B-EE0B-4D1E-8D89-F3B276604B4A}" dt="2022-10-08T12:37:58.014" v="520" actId="26606"/>
          <ac:spMkLst>
            <pc:docMk/>
            <pc:sldMk cId="850630276" sldId="258"/>
            <ac:spMk id="127" creationId="{60F38E87-6AF8-4488-B608-9FA2F57B40B7}"/>
          </ac:spMkLst>
        </pc:spChg>
        <pc:spChg chg="add del">
          <ac:chgData name="Alex Onyemauwa" userId="c5d7962ed400c2e3" providerId="LiveId" clId="{41572C6B-EE0B-4D1E-8D89-F3B276604B4A}" dt="2022-10-08T12:37:58.014" v="520" actId="26606"/>
          <ac:spMkLst>
            <pc:docMk/>
            <pc:sldMk cId="850630276" sldId="258"/>
            <ac:spMk id="128" creationId="{ECC3B76D-CC6E-42D0-8666-2A2164AB5AF4}"/>
          </ac:spMkLst>
        </pc:spChg>
        <pc:spChg chg="add del">
          <ac:chgData name="Alex Onyemauwa" userId="c5d7962ed400c2e3" providerId="LiveId" clId="{41572C6B-EE0B-4D1E-8D89-F3B276604B4A}" dt="2022-10-08T12:37:58.014" v="520" actId="26606"/>
          <ac:spMkLst>
            <pc:docMk/>
            <pc:sldMk cId="850630276" sldId="258"/>
            <ac:spMk id="129" creationId="{32BA9D6C-8214-4E25-AF8B-48762AD8D530}"/>
          </ac:spMkLst>
        </pc:spChg>
        <pc:spChg chg="add del">
          <ac:chgData name="Alex Onyemauwa" userId="c5d7962ed400c2e3" providerId="LiveId" clId="{41572C6B-EE0B-4D1E-8D89-F3B276604B4A}" dt="2022-10-08T12:37:58.014" v="520" actId="26606"/>
          <ac:spMkLst>
            <pc:docMk/>
            <pc:sldMk cId="850630276" sldId="258"/>
            <ac:spMk id="130" creationId="{DBE9B8BD-472F-4F54-AC9D-101EE3496992}"/>
          </ac:spMkLst>
        </pc:spChg>
        <pc:spChg chg="add del">
          <ac:chgData name="Alex Onyemauwa" userId="c5d7962ed400c2e3" providerId="LiveId" clId="{41572C6B-EE0B-4D1E-8D89-F3B276604B4A}" dt="2022-10-08T12:37:58.014" v="520" actId="26606"/>
          <ac:spMkLst>
            <pc:docMk/>
            <pc:sldMk cId="850630276" sldId="258"/>
            <ac:spMk id="131" creationId="{0871A14F-64B0-4CCE-900E-695C55EFF375}"/>
          </ac:spMkLst>
        </pc:spChg>
        <pc:spChg chg="add del">
          <ac:chgData name="Alex Onyemauwa" userId="c5d7962ed400c2e3" providerId="LiveId" clId="{41572C6B-EE0B-4D1E-8D89-F3B276604B4A}" dt="2022-10-08T12:37:58.014" v="520" actId="26606"/>
          <ac:spMkLst>
            <pc:docMk/>
            <pc:sldMk cId="850630276" sldId="258"/>
            <ac:spMk id="132" creationId="{EDB516CF-8D6A-619B-B1FB-4602A1BD6357}"/>
          </ac:spMkLst>
        </pc:spChg>
        <pc:spChg chg="add del">
          <ac:chgData name="Alex Onyemauwa" userId="c5d7962ed400c2e3" providerId="LiveId" clId="{41572C6B-EE0B-4D1E-8D89-F3B276604B4A}" dt="2022-10-08T12:37:58.014" v="520" actId="26606"/>
          <ac:spMkLst>
            <pc:docMk/>
            <pc:sldMk cId="850630276" sldId="258"/>
            <ac:spMk id="133" creationId="{0FDBC76A-295F-4635-A28D-ADA24F383ABC}"/>
          </ac:spMkLst>
        </pc:spChg>
        <pc:spChg chg="add del">
          <ac:chgData name="Alex Onyemauwa" userId="c5d7962ed400c2e3" providerId="LiveId" clId="{41572C6B-EE0B-4D1E-8D89-F3B276604B4A}" dt="2022-10-08T12:38:11.441" v="522" actId="26606"/>
          <ac:spMkLst>
            <pc:docMk/>
            <pc:sldMk cId="850630276" sldId="258"/>
            <ac:spMk id="135" creationId="{099405E2-1A96-4DBA-A9DC-4C2A1B421CA9}"/>
          </ac:spMkLst>
        </pc:spChg>
        <pc:spChg chg="add del">
          <ac:chgData name="Alex Onyemauwa" userId="c5d7962ed400c2e3" providerId="LiveId" clId="{41572C6B-EE0B-4D1E-8D89-F3B276604B4A}" dt="2022-10-08T12:38:11.441" v="522" actId="26606"/>
          <ac:spMkLst>
            <pc:docMk/>
            <pc:sldMk cId="850630276" sldId="258"/>
            <ac:spMk id="136" creationId="{932FF329-3A87-4F66-BA01-91CD63C8119F}"/>
          </ac:spMkLst>
        </pc:spChg>
        <pc:spChg chg="add del">
          <ac:chgData name="Alex Onyemauwa" userId="c5d7962ed400c2e3" providerId="LiveId" clId="{41572C6B-EE0B-4D1E-8D89-F3B276604B4A}" dt="2022-10-08T12:38:11.441" v="522" actId="26606"/>
          <ac:spMkLst>
            <pc:docMk/>
            <pc:sldMk cId="850630276" sldId="258"/>
            <ac:spMk id="137" creationId="{BCF4857D-F003-4CA1-82AB-00900B1008BA}"/>
          </ac:spMkLst>
        </pc:spChg>
        <pc:spChg chg="add del">
          <ac:chgData name="Alex Onyemauwa" userId="c5d7962ed400c2e3" providerId="LiveId" clId="{41572C6B-EE0B-4D1E-8D89-F3B276604B4A}" dt="2022-10-08T12:38:11.441" v="522" actId="26606"/>
          <ac:spMkLst>
            <pc:docMk/>
            <pc:sldMk cId="850630276" sldId="258"/>
            <ac:spMk id="138" creationId="{79855050-A75B-4DD0-9B56-8B1C7722D884}"/>
          </ac:spMkLst>
        </pc:spChg>
        <pc:spChg chg="add del">
          <ac:chgData name="Alex Onyemauwa" userId="c5d7962ed400c2e3" providerId="LiveId" clId="{41572C6B-EE0B-4D1E-8D89-F3B276604B4A}" dt="2022-10-08T12:38:11.441" v="522" actId="26606"/>
          <ac:spMkLst>
            <pc:docMk/>
            <pc:sldMk cId="850630276" sldId="258"/>
            <ac:spMk id="139" creationId="{5E6738EB-6FF0-4AF9-8462-57F4494B88B2}"/>
          </ac:spMkLst>
        </pc:spChg>
        <pc:spChg chg="add del">
          <ac:chgData name="Alex Onyemauwa" userId="c5d7962ed400c2e3" providerId="LiveId" clId="{41572C6B-EE0B-4D1E-8D89-F3B276604B4A}" dt="2022-10-08T12:38:11.441" v="522" actId="26606"/>
          <ac:spMkLst>
            <pc:docMk/>
            <pc:sldMk cId="850630276" sldId="258"/>
            <ac:spMk id="140" creationId="{EDB516CF-8D6A-619B-B1FB-4602A1BD6357}"/>
          </ac:spMkLst>
        </pc:spChg>
        <pc:spChg chg="add del">
          <ac:chgData name="Alex Onyemauwa" userId="c5d7962ed400c2e3" providerId="LiveId" clId="{41572C6B-EE0B-4D1E-8D89-F3B276604B4A}" dt="2022-10-08T12:38:11.441" v="522" actId="26606"/>
          <ac:spMkLst>
            <pc:docMk/>
            <pc:sldMk cId="850630276" sldId="258"/>
            <ac:spMk id="141" creationId="{DB791336-FCAA-4174-9303-B3F374861110}"/>
          </ac:spMkLst>
        </pc:spChg>
        <pc:spChg chg="add del">
          <ac:chgData name="Alex Onyemauwa" userId="c5d7962ed400c2e3" providerId="LiveId" clId="{41572C6B-EE0B-4D1E-8D89-F3B276604B4A}" dt="2022-10-08T12:38:11.441" v="522" actId="26606"/>
          <ac:spMkLst>
            <pc:docMk/>
            <pc:sldMk cId="850630276" sldId="258"/>
            <ac:spMk id="142" creationId="{CA212158-300D-44D0-9CCE-472C3F669EE1}"/>
          </ac:spMkLst>
        </pc:spChg>
        <pc:spChg chg="add del">
          <ac:chgData name="Alex Onyemauwa" userId="c5d7962ed400c2e3" providerId="LiveId" clId="{41572C6B-EE0B-4D1E-8D89-F3B276604B4A}" dt="2022-10-08T12:38:11.441" v="522" actId="26606"/>
          <ac:spMkLst>
            <pc:docMk/>
            <pc:sldMk cId="850630276" sldId="258"/>
            <ac:spMk id="143" creationId="{988521F4-D44A-42C5-9BDB-5CA25554098B}"/>
          </ac:spMkLst>
        </pc:spChg>
        <pc:spChg chg="add del">
          <ac:chgData name="Alex Onyemauwa" userId="c5d7962ed400c2e3" providerId="LiveId" clId="{41572C6B-EE0B-4D1E-8D89-F3B276604B4A}" dt="2022-10-08T12:38:23.594" v="524" actId="26606"/>
          <ac:spMkLst>
            <pc:docMk/>
            <pc:sldMk cId="850630276" sldId="258"/>
            <ac:spMk id="145" creationId="{099405E2-1A96-4DBA-A9DC-4C2A1B421CA9}"/>
          </ac:spMkLst>
        </pc:spChg>
        <pc:spChg chg="add del">
          <ac:chgData name="Alex Onyemauwa" userId="c5d7962ed400c2e3" providerId="LiveId" clId="{41572C6B-EE0B-4D1E-8D89-F3B276604B4A}" dt="2022-10-08T12:38:23.594" v="524" actId="26606"/>
          <ac:spMkLst>
            <pc:docMk/>
            <pc:sldMk cId="850630276" sldId="258"/>
            <ac:spMk id="146" creationId="{DEB1CCE3-FB1D-471C-9AFE-D20E81E64AC0}"/>
          </ac:spMkLst>
        </pc:spChg>
        <pc:spChg chg="add del">
          <ac:chgData name="Alex Onyemauwa" userId="c5d7962ed400c2e3" providerId="LiveId" clId="{41572C6B-EE0B-4D1E-8D89-F3B276604B4A}" dt="2022-10-08T12:38:23.594" v="524" actId="26606"/>
          <ac:spMkLst>
            <pc:docMk/>
            <pc:sldMk cId="850630276" sldId="258"/>
            <ac:spMk id="147" creationId="{60F38E87-6AF8-4488-B608-9FA2F57B40B7}"/>
          </ac:spMkLst>
        </pc:spChg>
        <pc:spChg chg="add del">
          <ac:chgData name="Alex Onyemauwa" userId="c5d7962ed400c2e3" providerId="LiveId" clId="{41572C6B-EE0B-4D1E-8D89-F3B276604B4A}" dt="2022-10-08T12:38:23.594" v="524" actId="26606"/>
          <ac:spMkLst>
            <pc:docMk/>
            <pc:sldMk cId="850630276" sldId="258"/>
            <ac:spMk id="148" creationId="{ECC3B76D-CC6E-42D0-8666-2A2164AB5AF4}"/>
          </ac:spMkLst>
        </pc:spChg>
        <pc:spChg chg="add del">
          <ac:chgData name="Alex Onyemauwa" userId="c5d7962ed400c2e3" providerId="LiveId" clId="{41572C6B-EE0B-4D1E-8D89-F3B276604B4A}" dt="2022-10-08T12:38:23.594" v="524" actId="26606"/>
          <ac:spMkLst>
            <pc:docMk/>
            <pc:sldMk cId="850630276" sldId="258"/>
            <ac:spMk id="149" creationId="{32BA9D6C-8214-4E25-AF8B-48762AD8D530}"/>
          </ac:spMkLst>
        </pc:spChg>
        <pc:spChg chg="add del">
          <ac:chgData name="Alex Onyemauwa" userId="c5d7962ed400c2e3" providerId="LiveId" clId="{41572C6B-EE0B-4D1E-8D89-F3B276604B4A}" dt="2022-10-08T12:38:23.594" v="524" actId="26606"/>
          <ac:spMkLst>
            <pc:docMk/>
            <pc:sldMk cId="850630276" sldId="258"/>
            <ac:spMk id="150" creationId="{DBE9B8BD-472F-4F54-AC9D-101EE3496992}"/>
          </ac:spMkLst>
        </pc:spChg>
        <pc:spChg chg="add del">
          <ac:chgData name="Alex Onyemauwa" userId="c5d7962ed400c2e3" providerId="LiveId" clId="{41572C6B-EE0B-4D1E-8D89-F3B276604B4A}" dt="2022-10-08T12:38:23.594" v="524" actId="26606"/>
          <ac:spMkLst>
            <pc:docMk/>
            <pc:sldMk cId="850630276" sldId="258"/>
            <ac:spMk id="151" creationId="{0871A14F-64B0-4CCE-900E-695C55EFF375}"/>
          </ac:spMkLst>
        </pc:spChg>
        <pc:spChg chg="add del">
          <ac:chgData name="Alex Onyemauwa" userId="c5d7962ed400c2e3" providerId="LiveId" clId="{41572C6B-EE0B-4D1E-8D89-F3B276604B4A}" dt="2022-10-08T12:38:23.594" v="524" actId="26606"/>
          <ac:spMkLst>
            <pc:docMk/>
            <pc:sldMk cId="850630276" sldId="258"/>
            <ac:spMk id="152" creationId="{EDB516CF-8D6A-619B-B1FB-4602A1BD6357}"/>
          </ac:spMkLst>
        </pc:spChg>
        <pc:spChg chg="add del">
          <ac:chgData name="Alex Onyemauwa" userId="c5d7962ed400c2e3" providerId="LiveId" clId="{41572C6B-EE0B-4D1E-8D89-F3B276604B4A}" dt="2022-10-08T12:38:23.594" v="524" actId="26606"/>
          <ac:spMkLst>
            <pc:docMk/>
            <pc:sldMk cId="850630276" sldId="258"/>
            <ac:spMk id="153" creationId="{0FDBC76A-295F-4635-A28D-ADA24F383ABC}"/>
          </ac:spMkLst>
        </pc:spChg>
        <pc:spChg chg="add">
          <ac:chgData name="Alex Onyemauwa" userId="c5d7962ed400c2e3" providerId="LiveId" clId="{41572C6B-EE0B-4D1E-8D89-F3B276604B4A}" dt="2022-10-08T12:38:23.609" v="525" actId="26606"/>
          <ac:spMkLst>
            <pc:docMk/>
            <pc:sldMk cId="850630276" sldId="258"/>
            <ac:spMk id="155" creationId="{2ECA4CB2-9071-41EB-AABB-2D8EB939D0F8}"/>
          </ac:spMkLst>
        </pc:spChg>
        <pc:spChg chg="add">
          <ac:chgData name="Alex Onyemauwa" userId="c5d7962ed400c2e3" providerId="LiveId" clId="{41572C6B-EE0B-4D1E-8D89-F3B276604B4A}" dt="2022-10-08T12:38:23.609" v="525" actId="26606"/>
          <ac:spMkLst>
            <pc:docMk/>
            <pc:sldMk cId="850630276" sldId="258"/>
            <ac:spMk id="156" creationId="{EB86F6BD-9C49-4F4F-99EA-9C5AA31835CD}"/>
          </ac:spMkLst>
        </pc:spChg>
        <pc:spChg chg="add">
          <ac:chgData name="Alex Onyemauwa" userId="c5d7962ed400c2e3" providerId="LiveId" clId="{41572C6B-EE0B-4D1E-8D89-F3B276604B4A}" dt="2022-10-08T12:38:23.609" v="525" actId="26606"/>
          <ac:spMkLst>
            <pc:docMk/>
            <pc:sldMk cId="850630276" sldId="258"/>
            <ac:spMk id="157" creationId="{C7DA365B-E064-481A-A62D-18CD31DB3F13}"/>
          </ac:spMkLst>
        </pc:spChg>
        <pc:spChg chg="add">
          <ac:chgData name="Alex Onyemauwa" userId="c5d7962ed400c2e3" providerId="LiveId" clId="{41572C6B-EE0B-4D1E-8D89-F3B276604B4A}" dt="2022-10-08T12:38:23.609" v="525" actId="26606"/>
          <ac:spMkLst>
            <pc:docMk/>
            <pc:sldMk cId="850630276" sldId="258"/>
            <ac:spMk id="158" creationId="{96DBE49D-AABD-458B-B2DF-4D5FA7D5C7F1}"/>
          </ac:spMkLst>
        </pc:spChg>
        <pc:spChg chg="add">
          <ac:chgData name="Alex Onyemauwa" userId="c5d7962ed400c2e3" providerId="LiveId" clId="{41572C6B-EE0B-4D1E-8D89-F3B276604B4A}" dt="2022-10-08T12:38:23.609" v="525" actId="26606"/>
          <ac:spMkLst>
            <pc:docMk/>
            <pc:sldMk cId="850630276" sldId="258"/>
            <ac:spMk id="159" creationId="{96833CC6-729B-40E8-B891-D93467E34B1D}"/>
          </ac:spMkLst>
        </pc:spChg>
        <pc:spChg chg="add mod">
          <ac:chgData name="Alex Onyemauwa" userId="c5d7962ed400c2e3" providerId="LiveId" clId="{41572C6B-EE0B-4D1E-8D89-F3B276604B4A}" dt="2022-10-09T16:21:17.186" v="3981" actId="1076"/>
          <ac:spMkLst>
            <pc:docMk/>
            <pc:sldMk cId="850630276" sldId="258"/>
            <ac:spMk id="160" creationId="{EDB516CF-8D6A-619B-B1FB-4602A1BD6357}"/>
          </ac:spMkLst>
        </pc:spChg>
        <pc:spChg chg="add">
          <ac:chgData name="Alex Onyemauwa" userId="c5d7962ed400c2e3" providerId="LiveId" clId="{41572C6B-EE0B-4D1E-8D89-F3B276604B4A}" dt="2022-10-08T12:38:23.609" v="525" actId="26606"/>
          <ac:spMkLst>
            <pc:docMk/>
            <pc:sldMk cId="850630276" sldId="258"/>
            <ac:spMk id="161" creationId="{A5757897-7307-46AF-923D-FF5BF45DD009}"/>
          </ac:spMkLst>
        </pc:spChg>
        <pc:picChg chg="add mod ord">
          <ac:chgData name="Alex Onyemauwa" userId="c5d7962ed400c2e3" providerId="LiveId" clId="{41572C6B-EE0B-4D1E-8D89-F3B276604B4A}" dt="2022-10-08T12:38:23.609" v="525" actId="26606"/>
          <ac:picMkLst>
            <pc:docMk/>
            <pc:sldMk cId="850630276" sldId="258"/>
            <ac:picMk id="12" creationId="{79BADE7F-8407-4E2F-AA85-18CD82F68746}"/>
          </ac:picMkLst>
        </pc:picChg>
      </pc:sldChg>
      <pc:sldChg chg="delSp modSp del mod">
        <pc:chgData name="Alex Onyemauwa" userId="c5d7962ed400c2e3" providerId="LiveId" clId="{41572C6B-EE0B-4D1E-8D89-F3B276604B4A}" dt="2022-10-08T13:07:13.539" v="1025" actId="2696"/>
        <pc:sldMkLst>
          <pc:docMk/>
          <pc:sldMk cId="715555431" sldId="259"/>
        </pc:sldMkLst>
        <pc:spChg chg="mod">
          <ac:chgData name="Alex Onyemauwa" userId="c5d7962ed400c2e3" providerId="LiveId" clId="{41572C6B-EE0B-4D1E-8D89-F3B276604B4A}" dt="2022-10-08T13:02:50.362" v="979" actId="207"/>
          <ac:spMkLst>
            <pc:docMk/>
            <pc:sldMk cId="715555431" sldId="259"/>
            <ac:spMk id="2" creationId="{4C7F78BF-CE57-15E7-958F-2DF6131B469F}"/>
          </ac:spMkLst>
        </pc:spChg>
        <pc:spChg chg="mod">
          <ac:chgData name="Alex Onyemauwa" userId="c5d7962ed400c2e3" providerId="LiveId" clId="{41572C6B-EE0B-4D1E-8D89-F3B276604B4A}" dt="2022-10-08T13:03:34.633" v="1002" actId="1076"/>
          <ac:spMkLst>
            <pc:docMk/>
            <pc:sldMk cId="715555431" sldId="259"/>
            <ac:spMk id="3" creationId="{2290CA79-10A4-95A9-5785-CA5957DA2FEF}"/>
          </ac:spMkLst>
        </pc:spChg>
        <pc:picChg chg="del">
          <ac:chgData name="Alex Onyemauwa" userId="c5d7962ed400c2e3" providerId="LiveId" clId="{41572C6B-EE0B-4D1E-8D89-F3B276604B4A}" dt="2022-10-08T11:35:28.269" v="203" actId="21"/>
          <ac:picMkLst>
            <pc:docMk/>
            <pc:sldMk cId="715555431" sldId="259"/>
            <ac:picMk id="5" creationId="{58A73449-2FE5-6D8B-32FF-20782598C61A}"/>
          </ac:picMkLst>
        </pc:picChg>
      </pc:sldChg>
      <pc:sldChg chg="addSp delSp modSp del mod">
        <pc:chgData name="Alex Onyemauwa" userId="c5d7962ed400c2e3" providerId="LiveId" clId="{41572C6B-EE0B-4D1E-8D89-F3B276604B4A}" dt="2022-10-08T13:00:10.366" v="894" actId="2696"/>
        <pc:sldMkLst>
          <pc:docMk/>
          <pc:sldMk cId="1864081449" sldId="260"/>
        </pc:sldMkLst>
        <pc:spChg chg="mod">
          <ac:chgData name="Alex Onyemauwa" userId="c5d7962ed400c2e3" providerId="LiveId" clId="{41572C6B-EE0B-4D1E-8D89-F3B276604B4A}" dt="2022-10-08T11:35:50.581" v="206" actId="20577"/>
          <ac:spMkLst>
            <pc:docMk/>
            <pc:sldMk cId="1864081449" sldId="260"/>
            <ac:spMk id="2" creationId="{5EA2346F-44FD-FB1C-328E-B5CF685E334B}"/>
          </ac:spMkLst>
        </pc:spChg>
        <pc:spChg chg="del">
          <ac:chgData name="Alex Onyemauwa" userId="c5d7962ed400c2e3" providerId="LiveId" clId="{41572C6B-EE0B-4D1E-8D89-F3B276604B4A}" dt="2022-10-08T11:35:43.023" v="205" actId="21"/>
          <ac:spMkLst>
            <pc:docMk/>
            <pc:sldMk cId="1864081449" sldId="260"/>
            <ac:spMk id="3" creationId="{E9142641-C62A-F74D-234A-077A69A9F4C1}"/>
          </ac:spMkLst>
        </pc:spChg>
        <pc:spChg chg="add mod">
          <ac:chgData name="Alex Onyemauwa" userId="c5d7962ed400c2e3" providerId="LiveId" clId="{41572C6B-EE0B-4D1E-8D89-F3B276604B4A}" dt="2022-10-08T11:35:43.023" v="205" actId="21"/>
          <ac:spMkLst>
            <pc:docMk/>
            <pc:sldMk cId="1864081449" sldId="260"/>
            <ac:spMk id="6" creationId="{9731D82E-72CF-00C6-AEBB-4070FC8CD357}"/>
          </ac:spMkLst>
        </pc:spChg>
        <pc:picChg chg="del">
          <ac:chgData name="Alex Onyemauwa" userId="c5d7962ed400c2e3" providerId="LiveId" clId="{41572C6B-EE0B-4D1E-8D89-F3B276604B4A}" dt="2022-10-08T11:35:39.537" v="204" actId="21"/>
          <ac:picMkLst>
            <pc:docMk/>
            <pc:sldMk cId="1864081449" sldId="260"/>
            <ac:picMk id="5" creationId="{14192A72-B0ED-82AF-B229-409DF418A048}"/>
          </ac:picMkLst>
        </pc:picChg>
      </pc:sldChg>
      <pc:sldChg chg="addSp delSp modSp mod">
        <pc:chgData name="Alex Onyemauwa" userId="c5d7962ed400c2e3" providerId="LiveId" clId="{41572C6B-EE0B-4D1E-8D89-F3B276604B4A}" dt="2022-10-09T16:08:56.966" v="3720" actId="1076"/>
        <pc:sldMkLst>
          <pc:docMk/>
          <pc:sldMk cId="3223176656" sldId="261"/>
        </pc:sldMkLst>
        <pc:spChg chg="mod">
          <ac:chgData name="Alex Onyemauwa" userId="c5d7962ed400c2e3" providerId="LiveId" clId="{41572C6B-EE0B-4D1E-8D89-F3B276604B4A}" dt="2022-10-09T16:08:56.966" v="3720" actId="1076"/>
          <ac:spMkLst>
            <pc:docMk/>
            <pc:sldMk cId="3223176656" sldId="261"/>
            <ac:spMk id="2" creationId="{8FB10E89-7EC2-5E43-2B9D-7D9D58B74E8E}"/>
          </ac:spMkLst>
        </pc:spChg>
        <pc:spChg chg="del mod">
          <ac:chgData name="Alex Onyemauwa" userId="c5d7962ed400c2e3" providerId="LiveId" clId="{41572C6B-EE0B-4D1E-8D89-F3B276604B4A}" dt="2022-10-09T15:56:41.256" v="3566" actId="21"/>
          <ac:spMkLst>
            <pc:docMk/>
            <pc:sldMk cId="3223176656" sldId="261"/>
            <ac:spMk id="3" creationId="{B4B9BA69-646D-42FF-A80C-11DFDD80A1E2}"/>
          </ac:spMkLst>
        </pc:spChg>
        <pc:spChg chg="mod">
          <ac:chgData name="Alex Onyemauwa" userId="c5d7962ed400c2e3" providerId="LiveId" clId="{41572C6B-EE0B-4D1E-8D89-F3B276604B4A}" dt="2022-10-09T16:08:11.571" v="3710" actId="1076"/>
          <ac:spMkLst>
            <pc:docMk/>
            <pc:sldMk cId="3223176656" sldId="261"/>
            <ac:spMk id="4" creationId="{2A411999-1EC2-5410-2A0F-CCB7E209C16D}"/>
          </ac:spMkLst>
        </pc:spChg>
        <pc:spChg chg="mod">
          <ac:chgData name="Alex Onyemauwa" userId="c5d7962ed400c2e3" providerId="LiveId" clId="{41572C6B-EE0B-4D1E-8D89-F3B276604B4A}" dt="2022-10-09T16:01:39.957" v="3586" actId="1076"/>
          <ac:spMkLst>
            <pc:docMk/>
            <pc:sldMk cId="3223176656" sldId="261"/>
            <ac:spMk id="5" creationId="{226E4CCF-C50C-91B7-6DFB-1A8CCC5CCCC8}"/>
          </ac:spMkLst>
        </pc:spChg>
        <pc:spChg chg="mod">
          <ac:chgData name="Alex Onyemauwa" userId="c5d7962ed400c2e3" providerId="LiveId" clId="{41572C6B-EE0B-4D1E-8D89-F3B276604B4A}" dt="2022-10-09T16:01:40.379" v="3587" actId="1076"/>
          <ac:spMkLst>
            <pc:docMk/>
            <pc:sldMk cId="3223176656" sldId="261"/>
            <ac:spMk id="6" creationId="{30D1D233-AD4B-B491-CE3F-13C36224190F}"/>
          </ac:spMkLst>
        </pc:spChg>
        <pc:spChg chg="mod">
          <ac:chgData name="Alex Onyemauwa" userId="c5d7962ed400c2e3" providerId="LiveId" clId="{41572C6B-EE0B-4D1E-8D89-F3B276604B4A}" dt="2022-10-09T15:58:58.138" v="3580" actId="1076"/>
          <ac:spMkLst>
            <pc:docMk/>
            <pc:sldMk cId="3223176656" sldId="261"/>
            <ac:spMk id="7" creationId="{609F5297-BE7D-4EBB-CFB2-FEE9B25F66A8}"/>
          </ac:spMkLst>
        </pc:spChg>
        <pc:spChg chg="add mod">
          <ac:chgData name="Alex Onyemauwa" userId="c5d7962ed400c2e3" providerId="LiveId" clId="{41572C6B-EE0B-4D1E-8D89-F3B276604B4A}" dt="2022-10-09T15:56:51.189" v="3568" actId="1076"/>
          <ac:spMkLst>
            <pc:docMk/>
            <pc:sldMk cId="3223176656" sldId="261"/>
            <ac:spMk id="8" creationId="{67738453-0FBD-AAD0-5D4A-B8427A0AFB9C}"/>
          </ac:spMkLst>
        </pc:spChg>
        <pc:spChg chg="add del mod">
          <ac:chgData name="Alex Onyemauwa" userId="c5d7962ed400c2e3" providerId="LiveId" clId="{41572C6B-EE0B-4D1E-8D89-F3B276604B4A}" dt="2022-10-08T11:37:37.865" v="305"/>
          <ac:spMkLst>
            <pc:docMk/>
            <pc:sldMk cId="3223176656" sldId="261"/>
            <ac:spMk id="14" creationId="{A830174B-CC80-0A27-C88A-C19F19C38EB1}"/>
          </ac:spMkLst>
        </pc:spChg>
        <pc:spChg chg="mod">
          <ac:chgData name="Alex Onyemauwa" userId="c5d7962ed400c2e3" providerId="LiveId" clId="{41572C6B-EE0B-4D1E-8D89-F3B276604B4A}" dt="2022-10-09T15:57:29.818" v="3575" actId="14100"/>
          <ac:spMkLst>
            <pc:docMk/>
            <pc:sldMk cId="3223176656" sldId="261"/>
            <ac:spMk id="15" creationId="{750E87EB-B4C2-ECA9-1A8D-1F3E380CB9EE}"/>
          </ac:spMkLst>
        </pc:spChg>
        <pc:spChg chg="add mod">
          <ac:chgData name="Alex Onyemauwa" userId="c5d7962ed400c2e3" providerId="LiveId" clId="{41572C6B-EE0B-4D1E-8D89-F3B276604B4A}" dt="2022-10-09T15:57:05.126" v="3571" actId="1076"/>
          <ac:spMkLst>
            <pc:docMk/>
            <pc:sldMk cId="3223176656" sldId="261"/>
            <ac:spMk id="39" creationId="{68368337-23E7-69C2-B5F8-A5AC7A30F10C}"/>
          </ac:spMkLst>
        </pc:spChg>
        <pc:spChg chg="add mod">
          <ac:chgData name="Alex Onyemauwa" userId="c5d7962ed400c2e3" providerId="LiveId" clId="{41572C6B-EE0B-4D1E-8D89-F3B276604B4A}" dt="2022-10-09T16:08:47.193" v="3718" actId="14100"/>
          <ac:spMkLst>
            <pc:docMk/>
            <pc:sldMk cId="3223176656" sldId="261"/>
            <ac:spMk id="58" creationId="{F73DD34E-830C-CE1D-A8E0-9746FE5246E8}"/>
          </ac:spMkLst>
        </pc:spChg>
        <pc:cxnChg chg="mod">
          <ac:chgData name="Alex Onyemauwa" userId="c5d7962ed400c2e3" providerId="LiveId" clId="{41572C6B-EE0B-4D1E-8D89-F3B276604B4A}" dt="2022-10-09T16:08:11.571" v="3710" actId="1076"/>
          <ac:cxnSpMkLst>
            <pc:docMk/>
            <pc:sldMk cId="3223176656" sldId="261"/>
            <ac:cxnSpMk id="9" creationId="{FCAEFCFB-0FE5-4A06-7D21-8A3A62179F53}"/>
          </ac:cxnSpMkLst>
        </pc:cxnChg>
        <pc:cxnChg chg="mod">
          <ac:chgData name="Alex Onyemauwa" userId="c5d7962ed400c2e3" providerId="LiveId" clId="{41572C6B-EE0B-4D1E-8D89-F3B276604B4A}" dt="2022-10-09T16:08:11.571" v="3710" actId="1076"/>
          <ac:cxnSpMkLst>
            <pc:docMk/>
            <pc:sldMk cId="3223176656" sldId="261"/>
            <ac:cxnSpMk id="11" creationId="{1ADB9E74-3A18-0AA7-EDBE-926F65ADCE56}"/>
          </ac:cxnSpMkLst>
        </pc:cxnChg>
        <pc:cxnChg chg="mod">
          <ac:chgData name="Alex Onyemauwa" userId="c5d7962ed400c2e3" providerId="LiveId" clId="{41572C6B-EE0B-4D1E-8D89-F3B276604B4A}" dt="2022-10-09T16:08:11.571" v="3710" actId="1076"/>
          <ac:cxnSpMkLst>
            <pc:docMk/>
            <pc:sldMk cId="3223176656" sldId="261"/>
            <ac:cxnSpMk id="13" creationId="{88E15613-0471-58BF-50AF-DF10683B14E5}"/>
          </ac:cxnSpMkLst>
        </pc:cxnChg>
      </pc:sldChg>
      <pc:sldChg chg="addSp modSp mod">
        <pc:chgData name="Alex Onyemauwa" userId="c5d7962ed400c2e3" providerId="LiveId" clId="{41572C6B-EE0B-4D1E-8D89-F3B276604B4A}" dt="2022-10-09T19:02:43.883" v="4179" actId="20577"/>
        <pc:sldMkLst>
          <pc:docMk/>
          <pc:sldMk cId="3087591052" sldId="262"/>
        </pc:sldMkLst>
        <pc:spChg chg="mod">
          <ac:chgData name="Alex Onyemauwa" userId="c5d7962ed400c2e3" providerId="LiveId" clId="{41572C6B-EE0B-4D1E-8D89-F3B276604B4A}" dt="2022-10-08T14:21:21.339" v="1269" actId="20577"/>
          <ac:spMkLst>
            <pc:docMk/>
            <pc:sldMk cId="3087591052" sldId="262"/>
            <ac:spMk id="2" creationId="{9DF1210D-8E89-C765-4443-3BF7D551F278}"/>
          </ac:spMkLst>
        </pc:spChg>
        <pc:spChg chg="add mod">
          <ac:chgData name="Alex Onyemauwa" userId="c5d7962ed400c2e3" providerId="LiveId" clId="{41572C6B-EE0B-4D1E-8D89-F3B276604B4A}" dt="2022-10-09T19:02:07.111" v="4170" actId="1076"/>
          <ac:spMkLst>
            <pc:docMk/>
            <pc:sldMk cId="3087591052" sldId="262"/>
            <ac:spMk id="3" creationId="{17DCAAB7-7CD4-9845-7B32-F26AEC6E9F01}"/>
          </ac:spMkLst>
        </pc:spChg>
        <pc:spChg chg="mod">
          <ac:chgData name="Alex Onyemauwa" userId="c5d7962ed400c2e3" providerId="LiveId" clId="{41572C6B-EE0B-4D1E-8D89-F3B276604B4A}" dt="2022-10-09T19:02:43.883" v="4179" actId="20577"/>
          <ac:spMkLst>
            <pc:docMk/>
            <pc:sldMk cId="3087591052" sldId="262"/>
            <ac:spMk id="4" creationId="{136D9AAF-BA73-E9DC-BE90-5B498A85A559}"/>
          </ac:spMkLst>
        </pc:spChg>
        <pc:spChg chg="mod">
          <ac:chgData name="Alex Onyemauwa" userId="c5d7962ed400c2e3" providerId="LiveId" clId="{41572C6B-EE0B-4D1E-8D89-F3B276604B4A}" dt="2022-10-09T19:01:33.649" v="4166" actId="14100"/>
          <ac:spMkLst>
            <pc:docMk/>
            <pc:sldMk cId="3087591052" sldId="262"/>
            <ac:spMk id="8" creationId="{B9CC3897-E0D3-C701-3FF9-6DA0D1A78582}"/>
          </ac:spMkLst>
        </pc:spChg>
        <pc:spChg chg="mod">
          <ac:chgData name="Alex Onyemauwa" userId="c5d7962ed400c2e3" providerId="LiveId" clId="{41572C6B-EE0B-4D1E-8D89-F3B276604B4A}" dt="2022-10-09T19:01:45.731" v="4167" actId="14100"/>
          <ac:spMkLst>
            <pc:docMk/>
            <pc:sldMk cId="3087591052" sldId="262"/>
            <ac:spMk id="9" creationId="{D649EC68-49DF-2A66-F7CD-F6AFB21B2F18}"/>
          </ac:spMkLst>
        </pc:spChg>
        <pc:spChg chg="mod">
          <ac:chgData name="Alex Onyemauwa" userId="c5d7962ed400c2e3" providerId="LiveId" clId="{41572C6B-EE0B-4D1E-8D89-F3B276604B4A}" dt="2022-10-09T19:00:40.162" v="4151"/>
          <ac:spMkLst>
            <pc:docMk/>
            <pc:sldMk cId="3087591052" sldId="262"/>
            <ac:spMk id="10" creationId="{516E31F2-5B29-BED8-1C0F-C24F58B88E10}"/>
          </ac:spMkLst>
        </pc:spChg>
        <pc:cxnChg chg="mod">
          <ac:chgData name="Alex Onyemauwa" userId="c5d7962ed400c2e3" providerId="LiveId" clId="{41572C6B-EE0B-4D1E-8D89-F3B276604B4A}" dt="2022-10-09T19:01:33.649" v="4166" actId="14100"/>
          <ac:cxnSpMkLst>
            <pc:docMk/>
            <pc:sldMk cId="3087591052" sldId="262"/>
            <ac:cxnSpMk id="12" creationId="{8421111A-FE2A-2FE7-569B-2E3CD70A803B}"/>
          </ac:cxnSpMkLst>
        </pc:cxnChg>
        <pc:cxnChg chg="mod">
          <ac:chgData name="Alex Onyemauwa" userId="c5d7962ed400c2e3" providerId="LiveId" clId="{41572C6B-EE0B-4D1E-8D89-F3B276604B4A}" dt="2022-10-09T19:01:16.983" v="4162" actId="14100"/>
          <ac:cxnSpMkLst>
            <pc:docMk/>
            <pc:sldMk cId="3087591052" sldId="262"/>
            <ac:cxnSpMk id="14" creationId="{3187AB25-DFA1-8D79-3623-3E144F86D3D0}"/>
          </ac:cxnSpMkLst>
        </pc:cxnChg>
        <pc:cxnChg chg="mod">
          <ac:chgData name="Alex Onyemauwa" userId="c5d7962ed400c2e3" providerId="LiveId" clId="{41572C6B-EE0B-4D1E-8D89-F3B276604B4A}" dt="2022-10-09T19:01:45.731" v="4167" actId="14100"/>
          <ac:cxnSpMkLst>
            <pc:docMk/>
            <pc:sldMk cId="3087591052" sldId="262"/>
            <ac:cxnSpMk id="16" creationId="{951445FA-2EE6-91BE-0685-A8F4166218A3}"/>
          </ac:cxnSpMkLst>
        </pc:cxnChg>
      </pc:sldChg>
      <pc:sldChg chg="modSp del mod">
        <pc:chgData name="Alex Onyemauwa" userId="c5d7962ed400c2e3" providerId="LiveId" clId="{41572C6B-EE0B-4D1E-8D89-F3B276604B4A}" dt="2022-10-08T13:11:15.170" v="1090" actId="2696"/>
        <pc:sldMkLst>
          <pc:docMk/>
          <pc:sldMk cId="2984887911" sldId="263"/>
        </pc:sldMkLst>
        <pc:spChg chg="mod">
          <ac:chgData name="Alex Onyemauwa" userId="c5d7962ed400c2e3" providerId="LiveId" clId="{41572C6B-EE0B-4D1E-8D89-F3B276604B4A}" dt="2022-10-08T11:37:57.345" v="311" actId="20577"/>
          <ac:spMkLst>
            <pc:docMk/>
            <pc:sldMk cId="2984887911" sldId="263"/>
            <ac:spMk id="2" creationId="{DF9F0253-2E11-27FD-3E03-F953A4648CF4}"/>
          </ac:spMkLst>
        </pc:spChg>
        <pc:spChg chg="mod">
          <ac:chgData name="Alex Onyemauwa" userId="c5d7962ed400c2e3" providerId="LiveId" clId="{41572C6B-EE0B-4D1E-8D89-F3B276604B4A}" dt="2022-10-08T11:38:00.425" v="312" actId="20577"/>
          <ac:spMkLst>
            <pc:docMk/>
            <pc:sldMk cId="2984887911" sldId="263"/>
            <ac:spMk id="3" creationId="{880E342B-FC9B-F91A-3BB0-5C47C764DD80}"/>
          </ac:spMkLst>
        </pc:spChg>
      </pc:sldChg>
      <pc:sldChg chg="delSp modSp del mod">
        <pc:chgData name="Alex Onyemauwa" userId="c5d7962ed400c2e3" providerId="LiveId" clId="{41572C6B-EE0B-4D1E-8D89-F3B276604B4A}" dt="2022-10-08T13:12:04.574" v="1091" actId="2696"/>
        <pc:sldMkLst>
          <pc:docMk/>
          <pc:sldMk cId="3029947242" sldId="264"/>
        </pc:sldMkLst>
        <pc:spChg chg="mod">
          <ac:chgData name="Alex Onyemauwa" userId="c5d7962ed400c2e3" providerId="LiveId" clId="{41572C6B-EE0B-4D1E-8D89-F3B276604B4A}" dt="2022-10-08T11:38:05.316" v="313" actId="20577"/>
          <ac:spMkLst>
            <pc:docMk/>
            <pc:sldMk cId="3029947242" sldId="264"/>
            <ac:spMk id="2" creationId="{17394CEE-892F-93A4-5C99-15C7A0D17699}"/>
          </ac:spMkLst>
        </pc:spChg>
        <pc:spChg chg="del mod">
          <ac:chgData name="Alex Onyemauwa" userId="c5d7962ed400c2e3" providerId="LiveId" clId="{41572C6B-EE0B-4D1E-8D89-F3B276604B4A}" dt="2022-10-08T11:44:52.985" v="353"/>
          <ac:spMkLst>
            <pc:docMk/>
            <pc:sldMk cId="3029947242" sldId="264"/>
            <ac:spMk id="7" creationId="{ECA1CB6A-D4BB-6C2D-00B5-ECBE1386CA2D}"/>
          </ac:spMkLst>
        </pc:spChg>
        <pc:spChg chg="del mod">
          <ac:chgData name="Alex Onyemauwa" userId="c5d7962ed400c2e3" providerId="LiveId" clId="{41572C6B-EE0B-4D1E-8D89-F3B276604B4A}" dt="2022-10-08T11:38:22.812" v="321"/>
          <ac:spMkLst>
            <pc:docMk/>
            <pc:sldMk cId="3029947242" sldId="264"/>
            <ac:spMk id="12" creationId="{E0125B0F-0334-A9AD-17CE-85F25F849F4C}"/>
          </ac:spMkLst>
        </pc:spChg>
        <pc:spChg chg="del mod">
          <ac:chgData name="Alex Onyemauwa" userId="c5d7962ed400c2e3" providerId="LiveId" clId="{41572C6B-EE0B-4D1E-8D89-F3B276604B4A}" dt="2022-10-08T11:38:22.812" v="319"/>
          <ac:spMkLst>
            <pc:docMk/>
            <pc:sldMk cId="3029947242" sldId="264"/>
            <ac:spMk id="13" creationId="{6AE219C6-A7D7-2884-1637-62746FC8A106}"/>
          </ac:spMkLst>
        </pc:spChg>
        <pc:spChg chg="del mod">
          <ac:chgData name="Alex Onyemauwa" userId="c5d7962ed400c2e3" providerId="LiveId" clId="{41572C6B-EE0B-4D1E-8D89-F3B276604B4A}" dt="2022-10-08T11:38:22.812" v="323"/>
          <ac:spMkLst>
            <pc:docMk/>
            <pc:sldMk cId="3029947242" sldId="264"/>
            <ac:spMk id="23" creationId="{80F3ED2C-C717-BBAE-B5C3-071BEBF51E47}"/>
          </ac:spMkLst>
        </pc:spChg>
      </pc:sldChg>
      <pc:sldChg chg="addSp delSp modSp mod">
        <pc:chgData name="Alex Onyemauwa" userId="c5d7962ed400c2e3" providerId="LiveId" clId="{41572C6B-EE0B-4D1E-8D89-F3B276604B4A}" dt="2022-10-09T20:30:06.219" v="4695" actId="1076"/>
        <pc:sldMkLst>
          <pc:docMk/>
          <pc:sldMk cId="3388948522" sldId="265"/>
        </pc:sldMkLst>
        <pc:spChg chg="mod">
          <ac:chgData name="Alex Onyemauwa" userId="c5d7962ed400c2e3" providerId="LiveId" clId="{41572C6B-EE0B-4D1E-8D89-F3B276604B4A}" dt="2022-10-08T12:27:10.886" v="435" actId="255"/>
          <ac:spMkLst>
            <pc:docMk/>
            <pc:sldMk cId="3388948522" sldId="265"/>
            <ac:spMk id="2" creationId="{59F240CC-122F-F6D5-E411-91C7252F3835}"/>
          </ac:spMkLst>
        </pc:spChg>
        <pc:spChg chg="add del mod">
          <ac:chgData name="Alex Onyemauwa" userId="c5d7962ed400c2e3" providerId="LiveId" clId="{41572C6B-EE0B-4D1E-8D89-F3B276604B4A}" dt="2022-10-09T20:30:06.219" v="4695" actId="1076"/>
          <ac:spMkLst>
            <pc:docMk/>
            <pc:sldMk cId="3388948522" sldId="265"/>
            <ac:spMk id="3" creationId="{57952D41-0D15-4268-6D26-7E24329314A3}"/>
          </ac:spMkLst>
        </pc:spChg>
        <pc:spChg chg="add del mod">
          <ac:chgData name="Alex Onyemauwa" userId="c5d7962ed400c2e3" providerId="LiveId" clId="{41572C6B-EE0B-4D1E-8D89-F3B276604B4A}" dt="2022-10-09T20:25:47.534" v="4685" actId="21"/>
          <ac:spMkLst>
            <pc:docMk/>
            <pc:sldMk cId="3388948522" sldId="265"/>
            <ac:spMk id="5" creationId="{4411A9C9-BBF6-E6E8-2C52-2CFDD48942B5}"/>
          </ac:spMkLst>
        </pc:spChg>
        <pc:spChg chg="add del mod">
          <ac:chgData name="Alex Onyemauwa" userId="c5d7962ed400c2e3" providerId="LiveId" clId="{41572C6B-EE0B-4D1E-8D89-F3B276604B4A}" dt="2022-10-09T20:25:47.289" v="4684"/>
          <ac:spMkLst>
            <pc:docMk/>
            <pc:sldMk cId="3388948522" sldId="265"/>
            <ac:spMk id="6" creationId="{F8886CE1-7CE8-4ED6-1C63-3BDF860B22C2}"/>
          </ac:spMkLst>
        </pc:spChg>
      </pc:sldChg>
      <pc:sldChg chg="modSp mod">
        <pc:chgData name="Alex Onyemauwa" userId="c5d7962ed400c2e3" providerId="LiveId" clId="{41572C6B-EE0B-4D1E-8D89-F3B276604B4A}" dt="2022-10-08T12:26:48.591" v="434" actId="255"/>
        <pc:sldMkLst>
          <pc:docMk/>
          <pc:sldMk cId="1674373489" sldId="266"/>
        </pc:sldMkLst>
        <pc:spChg chg="mod">
          <ac:chgData name="Alex Onyemauwa" userId="c5d7962ed400c2e3" providerId="LiveId" clId="{41572C6B-EE0B-4D1E-8D89-F3B276604B4A}" dt="2022-10-08T12:26:48.591" v="434" actId="255"/>
          <ac:spMkLst>
            <pc:docMk/>
            <pc:sldMk cId="1674373489" sldId="266"/>
            <ac:spMk id="2" creationId="{522F174A-2158-6753-E31F-02D1979980BE}"/>
          </ac:spMkLst>
        </pc:spChg>
      </pc:sldChg>
      <pc:sldChg chg="modSp mod">
        <pc:chgData name="Alex Onyemauwa" userId="c5d7962ed400c2e3" providerId="LiveId" clId="{41572C6B-EE0B-4D1E-8D89-F3B276604B4A}" dt="2022-10-08T12:27:46.458" v="437" actId="1076"/>
        <pc:sldMkLst>
          <pc:docMk/>
          <pc:sldMk cId="3382861607" sldId="268"/>
        </pc:sldMkLst>
        <pc:spChg chg="mod">
          <ac:chgData name="Alex Onyemauwa" userId="c5d7962ed400c2e3" providerId="LiveId" clId="{41572C6B-EE0B-4D1E-8D89-F3B276604B4A}" dt="2022-10-08T12:27:46.458" v="437" actId="1076"/>
          <ac:spMkLst>
            <pc:docMk/>
            <pc:sldMk cId="3382861607" sldId="268"/>
            <ac:spMk id="2" creationId="{FA4FD223-45E6-89B5-1FDF-8CCC76B72992}"/>
          </ac:spMkLst>
        </pc:spChg>
      </pc:sldChg>
      <pc:sldChg chg="addSp delSp modSp mod addAnim delDesignElem chgLayout">
        <pc:chgData name="Alex Onyemauwa" userId="c5d7962ed400c2e3" providerId="LiveId" clId="{41572C6B-EE0B-4D1E-8D89-F3B276604B4A}" dt="2022-10-09T16:21:49.524" v="3987" actId="20577"/>
        <pc:sldMkLst>
          <pc:docMk/>
          <pc:sldMk cId="967750953" sldId="269"/>
        </pc:sldMkLst>
        <pc:spChg chg="add del mod">
          <ac:chgData name="Alex Onyemauwa" userId="c5d7962ed400c2e3" providerId="LiveId" clId="{41572C6B-EE0B-4D1E-8D89-F3B276604B4A}" dt="2022-10-08T11:34:36.233" v="194" actId="21"/>
          <ac:spMkLst>
            <pc:docMk/>
            <pc:sldMk cId="967750953" sldId="269"/>
            <ac:spMk id="2" creationId="{F63B9CCA-B3F1-A23F-B047-BAA7A7D6707E}"/>
          </ac:spMkLst>
        </pc:spChg>
        <pc:spChg chg="add del mod">
          <ac:chgData name="Alex Onyemauwa" userId="c5d7962ed400c2e3" providerId="LiveId" clId="{41572C6B-EE0B-4D1E-8D89-F3B276604B4A}" dt="2022-10-08T12:41:53.983" v="547" actId="700"/>
          <ac:spMkLst>
            <pc:docMk/>
            <pc:sldMk cId="967750953" sldId="269"/>
            <ac:spMk id="3" creationId="{4465AEC1-8938-F34E-0860-D32719063582}"/>
          </ac:spMkLst>
        </pc:spChg>
        <pc:spChg chg="add del mod">
          <ac:chgData name="Alex Onyemauwa" userId="c5d7962ed400c2e3" providerId="LiveId" clId="{41572C6B-EE0B-4D1E-8D89-F3B276604B4A}" dt="2022-10-08T12:41:53.983" v="547" actId="700"/>
          <ac:spMkLst>
            <pc:docMk/>
            <pc:sldMk cId="967750953" sldId="269"/>
            <ac:spMk id="4" creationId="{D4CACFCB-4B63-79C2-4EC4-041EA305FE09}"/>
          </ac:spMkLst>
        </pc:spChg>
        <pc:spChg chg="del">
          <ac:chgData name="Alex Onyemauwa" userId="c5d7962ed400c2e3" providerId="LiveId" clId="{41572C6B-EE0B-4D1E-8D89-F3B276604B4A}" dt="2022-10-08T11:34:16.773" v="189" actId="21"/>
          <ac:spMkLst>
            <pc:docMk/>
            <pc:sldMk cId="967750953" sldId="269"/>
            <ac:spMk id="5" creationId="{2C0CFCA0-DEEE-9B63-C9A3-A6A67997727C}"/>
          </ac:spMkLst>
        </pc:spChg>
        <pc:spChg chg="del">
          <ac:chgData name="Alex Onyemauwa" userId="c5d7962ed400c2e3" providerId="LiveId" clId="{41572C6B-EE0B-4D1E-8D89-F3B276604B4A}" dt="2022-10-08T11:34:20.752" v="190" actId="21"/>
          <ac:spMkLst>
            <pc:docMk/>
            <pc:sldMk cId="967750953" sldId="269"/>
            <ac:spMk id="6" creationId="{0AB7AB69-9105-AF63-55D5-78ADF23B9133}"/>
          </ac:spMkLst>
        </pc:spChg>
        <pc:spChg chg="del">
          <ac:chgData name="Alex Onyemauwa" userId="c5d7962ed400c2e3" providerId="LiveId" clId="{41572C6B-EE0B-4D1E-8D89-F3B276604B4A}" dt="2022-10-08T11:34:27.419" v="192" actId="21"/>
          <ac:spMkLst>
            <pc:docMk/>
            <pc:sldMk cId="967750953" sldId="269"/>
            <ac:spMk id="7" creationId="{F473B0E3-7330-9069-874F-2F09B9621E8F}"/>
          </ac:spMkLst>
        </pc:spChg>
        <pc:spChg chg="add mod">
          <ac:chgData name="Alex Onyemauwa" userId="c5d7962ed400c2e3" providerId="LiveId" clId="{41572C6B-EE0B-4D1E-8D89-F3B276604B4A}" dt="2022-10-09T14:34:39.227" v="2377" actId="20577"/>
          <ac:spMkLst>
            <pc:docMk/>
            <pc:sldMk cId="967750953" sldId="269"/>
            <ac:spMk id="8" creationId="{1EA5176D-8A0F-28A0-5AE8-2052AD761BE6}"/>
          </ac:spMkLst>
        </pc:spChg>
        <pc:spChg chg="add del mod">
          <ac:chgData name="Alex Onyemauwa" userId="c5d7962ed400c2e3" providerId="LiveId" clId="{41572C6B-EE0B-4D1E-8D89-F3B276604B4A}" dt="2022-10-08T14:11:59.726" v="1155" actId="21"/>
          <ac:spMkLst>
            <pc:docMk/>
            <pc:sldMk cId="967750953" sldId="269"/>
            <ac:spMk id="9" creationId="{CFA904EB-F330-46C1-6E01-E8664CC46E0B}"/>
          </ac:spMkLst>
        </pc:spChg>
        <pc:spChg chg="add del mod">
          <ac:chgData name="Alex Onyemauwa" userId="c5d7962ed400c2e3" providerId="LiveId" clId="{41572C6B-EE0B-4D1E-8D89-F3B276604B4A}" dt="2022-10-08T14:12:06.800" v="1156" actId="21"/>
          <ac:spMkLst>
            <pc:docMk/>
            <pc:sldMk cId="967750953" sldId="269"/>
            <ac:spMk id="11" creationId="{26E3537D-92E5-1976-E579-A81BE6D61E38}"/>
          </ac:spMkLst>
        </pc:spChg>
        <pc:spChg chg="add mod">
          <ac:chgData name="Alex Onyemauwa" userId="c5d7962ed400c2e3" providerId="LiveId" clId="{41572C6B-EE0B-4D1E-8D89-F3B276604B4A}" dt="2022-10-09T16:21:49.524" v="3987" actId="20577"/>
          <ac:spMkLst>
            <pc:docMk/>
            <pc:sldMk cId="967750953" sldId="269"/>
            <ac:spMk id="12" creationId="{11559752-37A8-A00E-CD73-40A707784282}"/>
          </ac:spMkLst>
        </pc:spChg>
        <pc:spChg chg="del">
          <ac:chgData name="Alex Onyemauwa" userId="c5d7962ed400c2e3" providerId="LiveId" clId="{41572C6B-EE0B-4D1E-8D89-F3B276604B4A}" dt="2022-10-08T11:34:23.633" v="191" actId="21"/>
          <ac:spMkLst>
            <pc:docMk/>
            <pc:sldMk cId="967750953" sldId="269"/>
            <ac:spMk id="13" creationId="{D60620F1-65E1-9400-4FE8-5A432C00332B}"/>
          </ac:spMkLst>
        </pc:spChg>
        <pc:spChg chg="add mod">
          <ac:chgData name="Alex Onyemauwa" userId="c5d7962ed400c2e3" providerId="LiveId" clId="{41572C6B-EE0B-4D1E-8D89-F3B276604B4A}" dt="2022-10-09T14:25:33.608" v="2372" actId="1076"/>
          <ac:spMkLst>
            <pc:docMk/>
            <pc:sldMk cId="967750953" sldId="269"/>
            <ac:spMk id="14" creationId="{C1E3E43F-22BF-7D0A-3ED7-BB66066672E6}"/>
          </ac:spMkLst>
        </pc:spChg>
        <pc:spChg chg="add mod">
          <ac:chgData name="Alex Onyemauwa" userId="c5d7962ed400c2e3" providerId="LiveId" clId="{41572C6B-EE0B-4D1E-8D89-F3B276604B4A}" dt="2022-10-09T14:35:52.500" v="2429" actId="20577"/>
          <ac:spMkLst>
            <pc:docMk/>
            <pc:sldMk cId="967750953" sldId="269"/>
            <ac:spMk id="15" creationId="{99E061B0-73D6-43CC-E082-D99D33DD07AB}"/>
          </ac:spMkLst>
        </pc:spChg>
        <pc:spChg chg="add del">
          <ac:chgData name="Alex Onyemauwa" userId="c5d7962ed400c2e3" providerId="LiveId" clId="{41572C6B-EE0B-4D1E-8D89-F3B276604B4A}" dt="2022-10-08T12:44:42.446" v="615" actId="26606"/>
          <ac:spMkLst>
            <pc:docMk/>
            <pc:sldMk cId="967750953" sldId="269"/>
            <ac:spMk id="21" creationId="{DA4E7B50-D68C-43EB-930F-EA442A13A9B2}"/>
          </ac:spMkLst>
        </pc:spChg>
        <pc:spChg chg="add del">
          <ac:chgData name="Alex Onyemauwa" userId="c5d7962ed400c2e3" providerId="LiveId" clId="{41572C6B-EE0B-4D1E-8D89-F3B276604B4A}" dt="2022-10-08T12:44:42.446" v="615" actId="26606"/>
          <ac:spMkLst>
            <pc:docMk/>
            <pc:sldMk cId="967750953" sldId="269"/>
            <ac:spMk id="23" creationId="{3611DA2B-4CF7-4A57-82AC-FA120DE44DB9}"/>
          </ac:spMkLst>
        </pc:spChg>
        <pc:spChg chg="add del">
          <ac:chgData name="Alex Onyemauwa" userId="c5d7962ed400c2e3" providerId="LiveId" clId="{41572C6B-EE0B-4D1E-8D89-F3B276604B4A}" dt="2022-10-08T12:44:42.446" v="615" actId="26606"/>
          <ac:spMkLst>
            <pc:docMk/>
            <pc:sldMk cId="967750953" sldId="269"/>
            <ac:spMk id="25" creationId="{02822754-E01B-4742-88B9-BE0984BAFE58}"/>
          </ac:spMkLst>
        </pc:spChg>
        <pc:spChg chg="add del">
          <ac:chgData name="Alex Onyemauwa" userId="c5d7962ed400c2e3" providerId="LiveId" clId="{41572C6B-EE0B-4D1E-8D89-F3B276604B4A}" dt="2022-10-08T12:44:42.446" v="615" actId="26606"/>
          <ac:spMkLst>
            <pc:docMk/>
            <pc:sldMk cId="967750953" sldId="269"/>
            <ac:spMk id="27" creationId="{65304E59-B4DC-4CA3-89F1-5C88000EB708}"/>
          </ac:spMkLst>
        </pc:spChg>
        <pc:spChg chg="add del">
          <ac:chgData name="Alex Onyemauwa" userId="c5d7962ed400c2e3" providerId="LiveId" clId="{41572C6B-EE0B-4D1E-8D89-F3B276604B4A}" dt="2022-10-08T12:44:42.446" v="615" actId="26606"/>
          <ac:spMkLst>
            <pc:docMk/>
            <pc:sldMk cId="967750953" sldId="269"/>
            <ac:spMk id="29" creationId="{C1CF7BFC-0A02-4106-88A8-CCC0D944451E}"/>
          </ac:spMkLst>
        </pc:spChg>
        <pc:spChg chg="add del">
          <ac:chgData name="Alex Onyemauwa" userId="c5d7962ed400c2e3" providerId="LiveId" clId="{41572C6B-EE0B-4D1E-8D89-F3B276604B4A}" dt="2022-10-08T12:44:42.446" v="615" actId="26606"/>
          <ac:spMkLst>
            <pc:docMk/>
            <pc:sldMk cId="967750953" sldId="269"/>
            <ac:spMk id="31" creationId="{1C1079DE-42AC-4D2A-8027-2E9A51B36D7E}"/>
          </ac:spMkLst>
        </pc:spChg>
        <pc:spChg chg="add del">
          <ac:chgData name="Alex Onyemauwa" userId="c5d7962ed400c2e3" providerId="LiveId" clId="{41572C6B-EE0B-4D1E-8D89-F3B276604B4A}" dt="2022-10-08T12:44:42.446" v="615" actId="26606"/>
          <ac:spMkLst>
            <pc:docMk/>
            <pc:sldMk cId="967750953" sldId="269"/>
            <ac:spMk id="33" creationId="{387C5BBA-BBE2-4821-96CF-38FC49570F60}"/>
          </ac:spMkLst>
        </pc:spChg>
        <pc:spChg chg="add del">
          <ac:chgData name="Alex Onyemauwa" userId="c5d7962ed400c2e3" providerId="LiveId" clId="{41572C6B-EE0B-4D1E-8D89-F3B276604B4A}" dt="2022-10-08T12:44:42.446" v="615" actId="26606"/>
          <ac:spMkLst>
            <pc:docMk/>
            <pc:sldMk cId="967750953" sldId="269"/>
            <ac:spMk id="35" creationId="{73167A8C-FFEF-4D1B-8459-E2BB5C045FAE}"/>
          </ac:spMkLst>
        </pc:spChg>
        <pc:spChg chg="add del">
          <ac:chgData name="Alex Onyemauwa" userId="c5d7962ed400c2e3" providerId="LiveId" clId="{41572C6B-EE0B-4D1E-8D89-F3B276604B4A}" dt="2022-10-08T12:44:42.446" v="615" actId="26606"/>
          <ac:spMkLst>
            <pc:docMk/>
            <pc:sldMk cId="967750953" sldId="269"/>
            <ac:spMk id="37" creationId="{1CA3DFBE-30A6-4BDE-9238-14F3652B4F99}"/>
          </ac:spMkLst>
        </pc:spChg>
        <pc:spChg chg="add del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44" creationId="{1ED69555-EE48-4B19-812B-4E1068DBF976}"/>
          </ac:spMkLst>
        </pc:spChg>
        <pc:spChg chg="add del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46" creationId="{57AEB73D-F521-4B19-820F-12DB6BCC8406}"/>
          </ac:spMkLst>
        </pc:spChg>
        <pc:spChg chg="add del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48" creationId="{6B72EEBA-3A5D-41CE-8465-A45A0F65674E}"/>
          </ac:spMkLst>
        </pc:spChg>
        <pc:spChg chg="add del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50" creationId="{CA22F210-7186-4074-94C5-FAD2C2EB15B2}"/>
          </ac:spMkLst>
        </pc:spChg>
        <pc:spChg chg="add del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52" creationId="{7ED93057-B056-4D1D-B0DA-F1619DAAF5A1}"/>
          </ac:spMkLst>
        </pc:spChg>
        <pc:spChg chg="add del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54" creationId="{F5B41592-BC5E-4AE2-8CA7-91C73FD8F744}"/>
          </ac:spMkLst>
        </pc:spChg>
        <pc:spChg chg="add del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56" creationId="{CB574A3D-9991-4D4A-91DF-0D0DE47DB31E}"/>
          </ac:spMkLst>
        </pc:spChg>
        <pc:spChg chg="add del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58" creationId="{D5A56255-4961-41E1-887B-7319F23C909E}"/>
          </ac:spMkLst>
        </pc:spChg>
        <pc:spChg chg="add del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60" creationId="{E7CAD65F-AAC9-4CC9-B5F5-E963F24F456D}"/>
          </ac:spMkLst>
        </pc:spChg>
        <pc:spChg chg="add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65" creationId="{1ED69555-EE48-4B19-812B-4E1068DBF976}"/>
          </ac:spMkLst>
        </pc:spChg>
        <pc:spChg chg="add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67" creationId="{57AEB73D-F521-4B19-820F-12DB6BCC8406}"/>
          </ac:spMkLst>
        </pc:spChg>
        <pc:spChg chg="add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69" creationId="{6B72EEBA-3A5D-41CE-8465-A45A0F65674E}"/>
          </ac:spMkLst>
        </pc:spChg>
        <pc:spChg chg="add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71" creationId="{CA22F210-7186-4074-94C5-FAD2C2EB15B2}"/>
          </ac:spMkLst>
        </pc:spChg>
        <pc:spChg chg="add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73" creationId="{7ED93057-B056-4D1D-B0DA-F1619DAAF5A1}"/>
          </ac:spMkLst>
        </pc:spChg>
        <pc:spChg chg="add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75" creationId="{F5B41592-BC5E-4AE2-8CA7-91C73FD8F744}"/>
          </ac:spMkLst>
        </pc:spChg>
        <pc:spChg chg="add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77" creationId="{CB574A3D-9991-4D4A-91DF-0D0DE47DB31E}"/>
          </ac:spMkLst>
        </pc:spChg>
        <pc:spChg chg="add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79" creationId="{D5A56255-4961-41E1-887B-7319F23C909E}"/>
          </ac:spMkLst>
        </pc:spChg>
        <pc:spChg chg="add">
          <ac:chgData name="Alex Onyemauwa" userId="c5d7962ed400c2e3" providerId="LiveId" clId="{41572C6B-EE0B-4D1E-8D89-F3B276604B4A}" dt="2022-10-08T12:48:22.341" v="709" actId="26606"/>
          <ac:spMkLst>
            <pc:docMk/>
            <pc:sldMk cId="967750953" sldId="269"/>
            <ac:spMk id="81" creationId="{E7CAD65F-AAC9-4CC9-B5F5-E963F24F456D}"/>
          </ac:spMkLst>
        </pc:spChg>
        <pc:picChg chg="add">
          <ac:chgData name="Alex Onyemauwa" userId="c5d7962ed400c2e3" providerId="LiveId" clId="{41572C6B-EE0B-4D1E-8D89-F3B276604B4A}" dt="2022-10-08T12:44:42.446" v="615" actId="26606"/>
          <ac:picMkLst>
            <pc:docMk/>
            <pc:sldMk cId="967750953" sldId="269"/>
            <ac:picMk id="41" creationId="{AA674FF4-243E-30DC-1384-04ED9E3139AD}"/>
          </ac:picMkLst>
        </pc:picChg>
      </pc:sldChg>
      <pc:sldChg chg="addSp delSp modSp del mod">
        <pc:chgData name="Alex Onyemauwa" userId="c5d7962ed400c2e3" providerId="LiveId" clId="{41572C6B-EE0B-4D1E-8D89-F3B276604B4A}" dt="2022-10-08T12:58:58.757" v="887" actId="2696"/>
        <pc:sldMkLst>
          <pc:docMk/>
          <pc:sldMk cId="2234664696" sldId="270"/>
        </pc:sldMkLst>
        <pc:spChg chg="add mod">
          <ac:chgData name="Alex Onyemauwa" userId="c5d7962ed400c2e3" providerId="LiveId" clId="{41572C6B-EE0B-4D1E-8D89-F3B276604B4A}" dt="2022-10-08T12:55:55.029" v="858" actId="113"/>
          <ac:spMkLst>
            <pc:docMk/>
            <pc:sldMk cId="2234664696" sldId="270"/>
            <ac:spMk id="2" creationId="{B6AAC73D-2368-C29A-7F3D-97015D1C33A1}"/>
          </ac:spMkLst>
        </pc:spChg>
        <pc:spChg chg="add mod">
          <ac:chgData name="Alex Onyemauwa" userId="c5d7962ed400c2e3" providerId="LiveId" clId="{41572C6B-EE0B-4D1E-8D89-F3B276604B4A}" dt="2022-10-08T12:57:59.079" v="885" actId="14100"/>
          <ac:spMkLst>
            <pc:docMk/>
            <pc:sldMk cId="2234664696" sldId="270"/>
            <ac:spMk id="3" creationId="{558801AD-EE74-937C-21F8-E7D140605ECD}"/>
          </ac:spMkLst>
        </pc:spChg>
        <pc:spChg chg="del">
          <ac:chgData name="Alex Onyemauwa" userId="c5d7962ed400c2e3" providerId="LiveId" clId="{41572C6B-EE0B-4D1E-8D89-F3B276604B4A}" dt="2022-10-08T11:35:10.008" v="200" actId="21"/>
          <ac:spMkLst>
            <pc:docMk/>
            <pc:sldMk cId="2234664696" sldId="270"/>
            <ac:spMk id="5" creationId="{2C0CFCA0-DEEE-9B63-C9A3-A6A67997727C}"/>
          </ac:spMkLst>
        </pc:spChg>
        <pc:spChg chg="del">
          <ac:chgData name="Alex Onyemauwa" userId="c5d7962ed400c2e3" providerId="LiveId" clId="{41572C6B-EE0B-4D1E-8D89-F3B276604B4A}" dt="2022-10-08T11:35:06.562" v="199" actId="21"/>
          <ac:spMkLst>
            <pc:docMk/>
            <pc:sldMk cId="2234664696" sldId="270"/>
            <ac:spMk id="6" creationId="{0AB7AB69-9105-AF63-55D5-78ADF23B9133}"/>
          </ac:spMkLst>
        </pc:spChg>
        <pc:spChg chg="del">
          <ac:chgData name="Alex Onyemauwa" userId="c5d7962ed400c2e3" providerId="LiveId" clId="{41572C6B-EE0B-4D1E-8D89-F3B276604B4A}" dt="2022-10-08T11:35:00.162" v="197" actId="21"/>
          <ac:spMkLst>
            <pc:docMk/>
            <pc:sldMk cId="2234664696" sldId="270"/>
            <ac:spMk id="7" creationId="{F473B0E3-7330-9069-874F-2F09B9621E8F}"/>
          </ac:spMkLst>
        </pc:spChg>
        <pc:spChg chg="del">
          <ac:chgData name="Alex Onyemauwa" userId="c5d7962ed400c2e3" providerId="LiveId" clId="{41572C6B-EE0B-4D1E-8D89-F3B276604B4A}" dt="2022-10-08T11:35:03.105" v="198" actId="21"/>
          <ac:spMkLst>
            <pc:docMk/>
            <pc:sldMk cId="2234664696" sldId="270"/>
            <ac:spMk id="13" creationId="{D60620F1-65E1-9400-4FE8-5A432C00332B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21" creationId="{DA4E7B50-D68C-43EB-930F-EA442A13A9B2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23" creationId="{3611DA2B-4CF7-4A57-82AC-FA120DE44DB9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25" creationId="{02822754-E01B-4742-88B9-BE0984BAFE58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27" creationId="{65304E59-B4DC-4CA3-89F1-5C88000EB708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29" creationId="{C1CF7BFC-0A02-4106-88A8-CCC0D944451E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31" creationId="{1C1079DE-42AC-4D2A-8027-2E9A51B36D7E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33" creationId="{387C5BBA-BBE2-4821-96CF-38FC49570F60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35" creationId="{73167A8C-FFEF-4D1B-8459-E2BB5C045FAE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37" creationId="{1CA3DFBE-30A6-4BDE-9238-14F3652B4F99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42" creationId="{1ED69555-EE48-4B19-812B-4E1068DBF976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44" creationId="{57AEB73D-F521-4B19-820F-12DB6BCC8406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46" creationId="{6B72EEBA-3A5D-41CE-8465-A45A0F65674E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48" creationId="{EA164D6B-6878-4B9F-A2D0-985D39B17B46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50" creationId="{2A175829-70EA-4A6D-978C-4D0923059C3D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52" creationId="{EE5D2B4A-3399-4CCF-A171-7F8B1BF54596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54" creationId="{48F8051A-999C-4F38-985C-673617805A23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56" creationId="{985AAE23-FCB6-4663-907C-0110B0FDC58E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58" creationId="{91DF095C-665A-4B22-A777-D3196F49510F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60" creationId="{BEA1DA1C-6CE0-4AE4-918F-CC0E685C5F0F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62" creationId="{D5E389A3-2501-4131-8C64-1530AAF5FC9D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64" creationId="{8A001026-2FEF-483E-964D-67CD7E096141}"/>
          </ac:spMkLst>
        </pc:spChg>
        <pc:spChg chg="add del">
          <ac:chgData name="Alex Onyemauwa" userId="c5d7962ed400c2e3" providerId="LiveId" clId="{41572C6B-EE0B-4D1E-8D89-F3B276604B4A}" dt="2022-10-08T12:55:14.043" v="850" actId="26606"/>
          <ac:spMkLst>
            <pc:docMk/>
            <pc:sldMk cId="2234664696" sldId="270"/>
            <ac:spMk id="66" creationId="{FAEB196E-F444-432F-8790-88C18E667EAC}"/>
          </ac:spMkLst>
        </pc:spChg>
      </pc:sldChg>
      <pc:sldChg chg="addSp delSp modSp del mod">
        <pc:chgData name="Alex Onyemauwa" userId="c5d7962ed400c2e3" providerId="LiveId" clId="{41572C6B-EE0B-4D1E-8D89-F3B276604B4A}" dt="2022-10-08T11:45:45.442" v="354" actId="2696"/>
        <pc:sldMkLst>
          <pc:docMk/>
          <pc:sldMk cId="1780489575" sldId="271"/>
        </pc:sldMkLst>
        <pc:spChg chg="del">
          <ac:chgData name="Alex Onyemauwa" userId="c5d7962ed400c2e3" providerId="LiveId" clId="{41572C6B-EE0B-4D1E-8D89-F3B276604B4A}" dt="2022-10-08T11:34:52.678" v="196" actId="21"/>
          <ac:spMkLst>
            <pc:docMk/>
            <pc:sldMk cId="1780489575" sldId="271"/>
            <ac:spMk id="3" creationId="{D506FCBE-DF89-029A-346C-F9BD8B7D200D}"/>
          </ac:spMkLst>
        </pc:spChg>
        <pc:spChg chg="del">
          <ac:chgData name="Alex Onyemauwa" userId="c5d7962ed400c2e3" providerId="LiveId" clId="{41572C6B-EE0B-4D1E-8D89-F3B276604B4A}" dt="2022-10-08T11:34:49.815" v="195" actId="21"/>
          <ac:spMkLst>
            <pc:docMk/>
            <pc:sldMk cId="1780489575" sldId="271"/>
            <ac:spMk id="5" creationId="{6FBE082C-3744-66FA-450C-6D7A2C0FEBEE}"/>
          </ac:spMkLst>
        </pc:spChg>
        <pc:spChg chg="add mod">
          <ac:chgData name="Alex Onyemauwa" userId="c5d7962ed400c2e3" providerId="LiveId" clId="{41572C6B-EE0B-4D1E-8D89-F3B276604B4A}" dt="2022-10-08T11:34:52.678" v="196" actId="21"/>
          <ac:spMkLst>
            <pc:docMk/>
            <pc:sldMk cId="1780489575" sldId="271"/>
            <ac:spMk id="6" creationId="{68716682-EA03-D98A-E206-82874E5B8E48}"/>
          </ac:spMkLst>
        </pc:spChg>
      </pc:sldChg>
      <pc:sldChg chg="modSp del mod">
        <pc:chgData name="Alex Onyemauwa" userId="c5d7962ed400c2e3" providerId="LiveId" clId="{41572C6B-EE0B-4D1E-8D89-F3B276604B4A}" dt="2022-10-08T13:00:07.959" v="893" actId="2696"/>
        <pc:sldMkLst>
          <pc:docMk/>
          <pc:sldMk cId="3463887869" sldId="272"/>
        </pc:sldMkLst>
        <pc:spChg chg="mod">
          <ac:chgData name="Alex Onyemauwa" userId="c5d7962ed400c2e3" providerId="LiveId" clId="{41572C6B-EE0B-4D1E-8D89-F3B276604B4A}" dt="2022-10-08T11:36:04.387" v="207" actId="21"/>
          <ac:spMkLst>
            <pc:docMk/>
            <pc:sldMk cId="3463887869" sldId="272"/>
            <ac:spMk id="2" creationId="{4B2E47C2-87DB-EB09-4995-182D06BA9C45}"/>
          </ac:spMkLst>
        </pc:spChg>
        <pc:spChg chg="mod">
          <ac:chgData name="Alex Onyemauwa" userId="c5d7962ed400c2e3" providerId="LiveId" clId="{41572C6B-EE0B-4D1E-8D89-F3B276604B4A}" dt="2022-10-08T11:36:08.949" v="208" actId="21"/>
          <ac:spMkLst>
            <pc:docMk/>
            <pc:sldMk cId="3463887869" sldId="272"/>
            <ac:spMk id="3" creationId="{24F206B1-235D-42E7-CBF6-10FFE1EF6EA4}"/>
          </ac:spMkLst>
        </pc:spChg>
      </pc:sldChg>
      <pc:sldChg chg="modSp del mod">
        <pc:chgData name="Alex Onyemauwa" userId="c5d7962ed400c2e3" providerId="LiveId" clId="{41572C6B-EE0B-4D1E-8D89-F3B276604B4A}" dt="2022-10-08T13:00:05.477" v="892" actId="2696"/>
        <pc:sldMkLst>
          <pc:docMk/>
          <pc:sldMk cId="2610975582" sldId="273"/>
        </pc:sldMkLst>
        <pc:spChg chg="mod">
          <ac:chgData name="Alex Onyemauwa" userId="c5d7962ed400c2e3" providerId="LiveId" clId="{41572C6B-EE0B-4D1E-8D89-F3B276604B4A}" dt="2022-10-08T11:36:13.190" v="209" actId="20577"/>
          <ac:spMkLst>
            <pc:docMk/>
            <pc:sldMk cId="2610975582" sldId="273"/>
            <ac:spMk id="2" creationId="{314009D8-DFAF-B064-A5BD-5C24B83F75D6}"/>
          </ac:spMkLst>
        </pc:spChg>
        <pc:spChg chg="mod">
          <ac:chgData name="Alex Onyemauwa" userId="c5d7962ed400c2e3" providerId="LiveId" clId="{41572C6B-EE0B-4D1E-8D89-F3B276604B4A}" dt="2022-10-08T11:36:27.275" v="211" actId="27636"/>
          <ac:spMkLst>
            <pc:docMk/>
            <pc:sldMk cId="2610975582" sldId="273"/>
            <ac:spMk id="3" creationId="{7DD07BDD-E6AB-4A35-B2F0-6B365008B42B}"/>
          </ac:spMkLst>
        </pc:spChg>
      </pc:sldChg>
      <pc:sldChg chg="addSp delSp modSp mod">
        <pc:chgData name="Alex Onyemauwa" userId="c5d7962ed400c2e3" providerId="LiveId" clId="{41572C6B-EE0B-4D1E-8D89-F3B276604B4A}" dt="2022-10-09T21:16:46.492" v="4706" actId="123"/>
        <pc:sldMkLst>
          <pc:docMk/>
          <pc:sldMk cId="4083677961" sldId="275"/>
        </pc:sldMkLst>
        <pc:spChg chg="add mod">
          <ac:chgData name="Alex Onyemauwa" userId="c5d7962ed400c2e3" providerId="LiveId" clId="{41572C6B-EE0B-4D1E-8D89-F3B276604B4A}" dt="2022-10-09T21:16:46.492" v="4706" actId="123"/>
          <ac:spMkLst>
            <pc:docMk/>
            <pc:sldMk cId="4083677961" sldId="275"/>
            <ac:spMk id="2" creationId="{BB9B829C-92B5-93EB-9284-772465D22EC3}"/>
          </ac:spMkLst>
        </pc:spChg>
        <pc:spChg chg="del">
          <ac:chgData name="Alex Onyemauwa" userId="c5d7962ed400c2e3" providerId="LiveId" clId="{41572C6B-EE0B-4D1E-8D89-F3B276604B4A}" dt="2022-10-08T11:42:00.209" v="333" actId="21"/>
          <ac:spMkLst>
            <pc:docMk/>
            <pc:sldMk cId="4083677961" sldId="275"/>
            <ac:spMk id="4" creationId="{AC6D1007-F0A5-C5CA-3A37-0C0046757A53}"/>
          </ac:spMkLst>
        </pc:spChg>
      </pc:sldChg>
      <pc:sldChg chg="delSp del mod">
        <pc:chgData name="Alex Onyemauwa" userId="c5d7962ed400c2e3" providerId="LiveId" clId="{41572C6B-EE0B-4D1E-8D89-F3B276604B4A}" dt="2022-10-08T13:12:19.675" v="1092" actId="2696"/>
        <pc:sldMkLst>
          <pc:docMk/>
          <pc:sldMk cId="2615613157" sldId="276"/>
        </pc:sldMkLst>
        <pc:spChg chg="del">
          <ac:chgData name="Alex Onyemauwa" userId="c5d7962ed400c2e3" providerId="LiveId" clId="{41572C6B-EE0B-4D1E-8D89-F3B276604B4A}" dt="2022-10-08T11:42:07.167" v="334" actId="21"/>
          <ac:spMkLst>
            <pc:docMk/>
            <pc:sldMk cId="2615613157" sldId="276"/>
            <ac:spMk id="3" creationId="{A8FF8ADB-FEFE-8DA7-5E36-2AFD0032C4A2}"/>
          </ac:spMkLst>
        </pc:spChg>
      </pc:sldChg>
      <pc:sldChg chg="modSp add del">
        <pc:chgData name="Alex Onyemauwa" userId="c5d7962ed400c2e3" providerId="LiveId" clId="{41572C6B-EE0B-4D1E-8D89-F3B276604B4A}" dt="2022-10-08T14:05:38.688" v="1095" actId="2696"/>
        <pc:sldMkLst>
          <pc:docMk/>
          <pc:sldMk cId="3214427470" sldId="276"/>
        </pc:sldMkLst>
        <pc:spChg chg="mod">
          <ac:chgData name="Alex Onyemauwa" userId="c5d7962ed400c2e3" providerId="LiveId" clId="{41572C6B-EE0B-4D1E-8D89-F3B276604B4A}" dt="2022-10-08T14:05:37.386" v="1094"/>
          <ac:spMkLst>
            <pc:docMk/>
            <pc:sldMk cId="3214427470" sldId="276"/>
            <ac:spMk id="2" creationId="{39E474AF-5FDD-078E-B8BD-6AD9DED4DF41}"/>
          </ac:spMkLst>
        </pc:spChg>
      </pc:sldChg>
      <pc:sldChg chg="addSp delSp modSp new mod modClrScheme chgLayout">
        <pc:chgData name="Alex Onyemauwa" userId="c5d7962ed400c2e3" providerId="LiveId" clId="{41572C6B-EE0B-4D1E-8D89-F3B276604B4A}" dt="2022-10-09T14:34:54.164" v="2382" actId="20577"/>
        <pc:sldMkLst>
          <pc:docMk/>
          <pc:sldMk cId="4089502722" sldId="276"/>
        </pc:sldMkLst>
        <pc:spChg chg="del">
          <ac:chgData name="Alex Onyemauwa" userId="c5d7962ed400c2e3" providerId="LiveId" clId="{41572C6B-EE0B-4D1E-8D89-F3B276604B4A}" dt="2022-10-08T14:08:58.962" v="1132" actId="700"/>
          <ac:spMkLst>
            <pc:docMk/>
            <pc:sldMk cId="4089502722" sldId="276"/>
            <ac:spMk id="2" creationId="{312199D2-4856-716B-C378-8796D0AC5EA2}"/>
          </ac:spMkLst>
        </pc:spChg>
        <pc:spChg chg="del mod">
          <ac:chgData name="Alex Onyemauwa" userId="c5d7962ed400c2e3" providerId="LiveId" clId="{41572C6B-EE0B-4D1E-8D89-F3B276604B4A}" dt="2022-10-08T14:08:58.962" v="1132" actId="700"/>
          <ac:spMkLst>
            <pc:docMk/>
            <pc:sldMk cId="4089502722" sldId="276"/>
            <ac:spMk id="3" creationId="{8BC21161-8DC4-3A2C-B724-699D6968A4BD}"/>
          </ac:spMkLst>
        </pc:spChg>
        <pc:spChg chg="add del mod ord">
          <ac:chgData name="Alex Onyemauwa" userId="c5d7962ed400c2e3" providerId="LiveId" clId="{41572C6B-EE0B-4D1E-8D89-F3B276604B4A}" dt="2022-10-08T14:09:04.886" v="1133" actId="700"/>
          <ac:spMkLst>
            <pc:docMk/>
            <pc:sldMk cId="4089502722" sldId="276"/>
            <ac:spMk id="4" creationId="{14440E97-D7C0-7448-4F5D-E9E1E34C1B00}"/>
          </ac:spMkLst>
        </pc:spChg>
        <pc:spChg chg="add del mod ord">
          <ac:chgData name="Alex Onyemauwa" userId="c5d7962ed400c2e3" providerId="LiveId" clId="{41572C6B-EE0B-4D1E-8D89-F3B276604B4A}" dt="2022-10-08T14:09:04.886" v="1133" actId="700"/>
          <ac:spMkLst>
            <pc:docMk/>
            <pc:sldMk cId="4089502722" sldId="276"/>
            <ac:spMk id="5" creationId="{8C300341-1B7A-DD2F-1824-4736C8609F89}"/>
          </ac:spMkLst>
        </pc:spChg>
        <pc:spChg chg="add del mod">
          <ac:chgData name="Alex Onyemauwa" userId="c5d7962ed400c2e3" providerId="LiveId" clId="{41572C6B-EE0B-4D1E-8D89-F3B276604B4A}" dt="2022-10-08T14:10:55.905" v="1143"/>
          <ac:spMkLst>
            <pc:docMk/>
            <pc:sldMk cId="4089502722" sldId="276"/>
            <ac:spMk id="12" creationId="{F6542121-77D8-F018-7C31-C9A2D8F6F920}"/>
          </ac:spMkLst>
        </pc:spChg>
        <pc:spChg chg="add mod">
          <ac:chgData name="Alex Onyemauwa" userId="c5d7962ed400c2e3" providerId="LiveId" clId="{41572C6B-EE0B-4D1E-8D89-F3B276604B4A}" dt="2022-10-09T14:34:54.164" v="2382" actId="20577"/>
          <ac:spMkLst>
            <pc:docMk/>
            <pc:sldMk cId="4089502722" sldId="276"/>
            <ac:spMk id="13" creationId="{C0B13B2F-7195-F636-209B-B8EDCF3E8FEA}"/>
          </ac:spMkLst>
        </pc:spChg>
        <pc:picChg chg="add del">
          <ac:chgData name="Alex Onyemauwa" userId="c5d7962ed400c2e3" providerId="LiveId" clId="{41572C6B-EE0B-4D1E-8D89-F3B276604B4A}" dt="2022-10-08T14:09:34.280" v="1135" actId="22"/>
          <ac:picMkLst>
            <pc:docMk/>
            <pc:sldMk cId="4089502722" sldId="276"/>
            <ac:picMk id="7" creationId="{1462628D-DD52-84A6-28AF-40156B8C18F0}"/>
          </ac:picMkLst>
        </pc:picChg>
        <pc:picChg chg="add del">
          <ac:chgData name="Alex Onyemauwa" userId="c5d7962ed400c2e3" providerId="LiveId" clId="{41572C6B-EE0B-4D1E-8D89-F3B276604B4A}" dt="2022-10-08T14:09:39.872" v="1137" actId="22"/>
          <ac:picMkLst>
            <pc:docMk/>
            <pc:sldMk cId="4089502722" sldId="276"/>
            <ac:picMk id="9" creationId="{00946FC0-15BD-F436-EF03-D8CCC3D349C0}"/>
          </ac:picMkLst>
        </pc:picChg>
        <pc:picChg chg="add del">
          <ac:chgData name="Alex Onyemauwa" userId="c5d7962ed400c2e3" providerId="LiveId" clId="{41572C6B-EE0B-4D1E-8D89-F3B276604B4A}" dt="2022-10-08T14:10:16.346" v="1139" actId="22"/>
          <ac:picMkLst>
            <pc:docMk/>
            <pc:sldMk cId="4089502722" sldId="276"/>
            <ac:picMk id="11" creationId="{B788C96A-5209-A2D1-51F5-5AD63F4E864F}"/>
          </ac:picMkLst>
        </pc:picChg>
      </pc:sldChg>
      <pc:sldChg chg="new del">
        <pc:chgData name="Alex Onyemauwa" userId="c5d7962ed400c2e3" providerId="LiveId" clId="{41572C6B-EE0B-4D1E-8D89-F3B276604B4A}" dt="2022-10-08T12:29:04.090" v="443" actId="680"/>
        <pc:sldMkLst>
          <pc:docMk/>
          <pc:sldMk cId="1195673948" sldId="277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F359AE-816C-4FEA-AF0D-E84BB31C8C2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B878A77-2B03-4810-BED8-2FC1A64EDC62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1800" b="0" dirty="0">
              <a:latin typeface="Arial" panose="020B0604020202020204" pitchFamily="34" charset="0"/>
              <a:cs typeface="Arial" panose="020B0604020202020204" pitchFamily="34" charset="0"/>
            </a:rPr>
            <a:t>Psychology for Health and Social Care</a:t>
          </a:r>
        </a:p>
      </dgm:t>
    </dgm:pt>
    <dgm:pt modelId="{BE56181A-0DF2-4209-B86B-F730D3B5CEE3}" type="parTrans" cxnId="{195CAF44-1C72-4099-BEC8-37F860418E21}">
      <dgm:prSet/>
      <dgm:spPr/>
      <dgm:t>
        <a:bodyPr/>
        <a:lstStyle/>
        <a:p>
          <a:endParaRPr lang="en-US"/>
        </a:p>
      </dgm:t>
    </dgm:pt>
    <dgm:pt modelId="{CFE938FD-F38E-4792-BA10-093B7AFB74D8}" type="sibTrans" cxnId="{195CAF44-1C72-4099-BEC8-37F860418E21}">
      <dgm:prSet/>
      <dgm:spPr/>
      <dgm:t>
        <a:bodyPr/>
        <a:lstStyle/>
        <a:p>
          <a:endParaRPr lang="en-US"/>
        </a:p>
      </dgm:t>
    </dgm:pt>
    <dgm:pt modelId="{1CC83223-429B-4D59-BBBB-F2DD3E0516C1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BMSW4005_BIRM</a:t>
          </a:r>
        </a:p>
      </dgm:t>
    </dgm:pt>
    <dgm:pt modelId="{A1F13030-6C00-4491-AC0D-790EAD882404}" type="parTrans" cxnId="{069BEB18-B2C9-484A-881D-835C8D93E46F}">
      <dgm:prSet/>
      <dgm:spPr/>
      <dgm:t>
        <a:bodyPr/>
        <a:lstStyle/>
        <a:p>
          <a:endParaRPr lang="en-US"/>
        </a:p>
      </dgm:t>
    </dgm:pt>
    <dgm:pt modelId="{5984EF2D-49ED-48B1-BCCD-CDBF139443C3}" type="sibTrans" cxnId="{069BEB18-B2C9-484A-881D-835C8D93E46F}">
      <dgm:prSet/>
      <dgm:spPr/>
      <dgm:t>
        <a:bodyPr/>
        <a:lstStyle/>
        <a:p>
          <a:endParaRPr lang="en-US"/>
        </a:p>
      </dgm:t>
    </dgm:pt>
    <dgm:pt modelId="{F6DBB790-F891-468B-AE66-11589B6C9668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Single Presentation </a:t>
          </a:r>
        </a:p>
      </dgm:t>
    </dgm:pt>
    <dgm:pt modelId="{C91F63A4-1B19-4F12-A70D-EAFE5735ABD1}" type="parTrans" cxnId="{5CDF3948-5AB5-47DE-936C-AD234517920C}">
      <dgm:prSet/>
      <dgm:spPr/>
      <dgm:t>
        <a:bodyPr/>
        <a:lstStyle/>
        <a:p>
          <a:endParaRPr lang="en-US"/>
        </a:p>
      </dgm:t>
    </dgm:pt>
    <dgm:pt modelId="{F2A6762D-C7F2-414C-A3E6-831BB9FACC52}" type="sibTrans" cxnId="{5CDF3948-5AB5-47DE-936C-AD234517920C}">
      <dgm:prSet/>
      <dgm:spPr/>
      <dgm:t>
        <a:bodyPr/>
        <a:lstStyle/>
        <a:p>
          <a:endParaRPr lang="en-US"/>
        </a:p>
      </dgm:t>
    </dgm:pt>
    <dgm:pt modelId="{C3484E04-D6C2-4AFD-BB15-AE4E63BD2578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Nnabuike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Onyemauwa - 2120203</a:t>
          </a:r>
        </a:p>
      </dgm:t>
    </dgm:pt>
    <dgm:pt modelId="{CE78559E-E4BE-470A-8B91-89BA0A12019F}" type="parTrans" cxnId="{BEAF6037-973F-4175-98BA-493A4892C097}">
      <dgm:prSet/>
      <dgm:spPr/>
      <dgm:t>
        <a:bodyPr/>
        <a:lstStyle/>
        <a:p>
          <a:endParaRPr lang="en-US"/>
        </a:p>
      </dgm:t>
    </dgm:pt>
    <dgm:pt modelId="{8D2F900E-16A1-4834-A163-B52379E0EE7F}" type="sibTrans" cxnId="{BEAF6037-973F-4175-98BA-493A4892C097}">
      <dgm:prSet/>
      <dgm:spPr/>
      <dgm:t>
        <a:bodyPr/>
        <a:lstStyle/>
        <a:p>
          <a:endParaRPr lang="en-US"/>
        </a:p>
      </dgm:t>
    </dgm:pt>
    <dgm:pt modelId="{7C79EC0D-D3AB-47E2-98AB-E106DA5F5C85}" type="pres">
      <dgm:prSet presAssocID="{DCF359AE-816C-4FEA-AF0D-E84BB31C8C2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36D2684-3849-417E-878E-2FCE83CD55E8}" type="pres">
      <dgm:prSet presAssocID="{8B878A77-2B03-4810-BED8-2FC1A64EDC62}" presName="hierRoot1" presStyleCnt="0"/>
      <dgm:spPr/>
    </dgm:pt>
    <dgm:pt modelId="{E5B332CA-39F2-4573-AFC0-8B32CDCC2FBA}" type="pres">
      <dgm:prSet presAssocID="{8B878A77-2B03-4810-BED8-2FC1A64EDC62}" presName="composite" presStyleCnt="0"/>
      <dgm:spPr/>
    </dgm:pt>
    <dgm:pt modelId="{7FD68D7F-4F6C-4FB0-91E2-BB44D583BE0D}" type="pres">
      <dgm:prSet presAssocID="{8B878A77-2B03-4810-BED8-2FC1A64EDC62}" presName="background" presStyleLbl="node0" presStyleIdx="0" presStyleCnt="3"/>
      <dgm:spPr/>
    </dgm:pt>
    <dgm:pt modelId="{93EC2753-19B9-46B6-B22E-FC4FC80711F3}" type="pres">
      <dgm:prSet presAssocID="{8B878A77-2B03-4810-BED8-2FC1A64EDC62}" presName="text" presStyleLbl="fgAcc0" presStyleIdx="0" presStyleCnt="3" custScaleX="64052" custScaleY="64129" custLinFactNeighborX="34808" custLinFactNeighborY="14811">
        <dgm:presLayoutVars>
          <dgm:chPref val="3"/>
        </dgm:presLayoutVars>
      </dgm:prSet>
      <dgm:spPr/>
    </dgm:pt>
    <dgm:pt modelId="{3EEACCF9-CB20-405D-9E28-A342BC5EC4E7}" type="pres">
      <dgm:prSet presAssocID="{8B878A77-2B03-4810-BED8-2FC1A64EDC62}" presName="hierChild2" presStyleCnt="0"/>
      <dgm:spPr/>
    </dgm:pt>
    <dgm:pt modelId="{14D7084C-2778-4246-9158-C432D0D57471}" type="pres">
      <dgm:prSet presAssocID="{1CC83223-429B-4D59-BBBB-F2DD3E0516C1}" presName="hierRoot1" presStyleCnt="0"/>
      <dgm:spPr/>
    </dgm:pt>
    <dgm:pt modelId="{B593FFF1-AC35-43F8-95DE-07113C4A1152}" type="pres">
      <dgm:prSet presAssocID="{1CC83223-429B-4D59-BBBB-F2DD3E0516C1}" presName="composite" presStyleCnt="0"/>
      <dgm:spPr/>
    </dgm:pt>
    <dgm:pt modelId="{4C7E1F1D-60E8-4D8D-85BB-4D15F316F4FF}" type="pres">
      <dgm:prSet presAssocID="{1CC83223-429B-4D59-BBBB-F2DD3E0516C1}" presName="background" presStyleLbl="node0" presStyleIdx="1" presStyleCnt="3"/>
      <dgm:spPr/>
    </dgm:pt>
    <dgm:pt modelId="{961743C6-171A-4EFD-B073-0DE444E5F9A0}" type="pres">
      <dgm:prSet presAssocID="{1CC83223-429B-4D59-BBBB-F2DD3E0516C1}" presName="text" presStyleLbl="fgAcc0" presStyleIdx="1" presStyleCnt="3" custScaleX="78991" custScaleY="76913" custLinFactY="16132" custLinFactNeighborX="-35501" custLinFactNeighborY="100000">
        <dgm:presLayoutVars>
          <dgm:chPref val="3"/>
        </dgm:presLayoutVars>
      </dgm:prSet>
      <dgm:spPr/>
    </dgm:pt>
    <dgm:pt modelId="{A415780F-747E-4A53-BE85-0D4A62A24009}" type="pres">
      <dgm:prSet presAssocID="{1CC83223-429B-4D59-BBBB-F2DD3E0516C1}" presName="hierChild2" presStyleCnt="0"/>
      <dgm:spPr/>
    </dgm:pt>
    <dgm:pt modelId="{A2904ED0-99D8-489B-AEFF-CE48FA35C6E9}" type="pres">
      <dgm:prSet presAssocID="{F6DBB790-F891-468B-AE66-11589B6C9668}" presName="hierRoot1" presStyleCnt="0"/>
      <dgm:spPr/>
    </dgm:pt>
    <dgm:pt modelId="{9EF028CC-ADE9-40EF-9C9F-66BD1FE28D5B}" type="pres">
      <dgm:prSet presAssocID="{F6DBB790-F891-468B-AE66-11589B6C9668}" presName="composite" presStyleCnt="0"/>
      <dgm:spPr/>
    </dgm:pt>
    <dgm:pt modelId="{EEF9F196-64B3-4832-B67B-078B2BF0AF68}" type="pres">
      <dgm:prSet presAssocID="{F6DBB790-F891-468B-AE66-11589B6C9668}" presName="background" presStyleLbl="node0" presStyleIdx="2" presStyleCnt="3"/>
      <dgm:spPr/>
    </dgm:pt>
    <dgm:pt modelId="{ED8F9580-DB3C-4B47-AFFA-C434ADC6D67C}" type="pres">
      <dgm:prSet presAssocID="{F6DBB790-F891-468B-AE66-11589B6C9668}" presName="text" presStyleLbl="fgAcc0" presStyleIdx="2" presStyleCnt="3" custScaleX="74359" custScaleY="52523" custLinFactNeighborX="-71311" custLinFactNeighborY="-17764">
        <dgm:presLayoutVars>
          <dgm:chPref val="3"/>
        </dgm:presLayoutVars>
      </dgm:prSet>
      <dgm:spPr/>
    </dgm:pt>
    <dgm:pt modelId="{663474F7-46A2-4EE4-8DB2-40054F8279A5}" type="pres">
      <dgm:prSet presAssocID="{F6DBB790-F891-468B-AE66-11589B6C9668}" presName="hierChild2" presStyleCnt="0"/>
      <dgm:spPr/>
    </dgm:pt>
    <dgm:pt modelId="{F37DE88C-AF9D-4EC2-9E1D-34C262350736}" type="pres">
      <dgm:prSet presAssocID="{CE78559E-E4BE-470A-8B91-89BA0A12019F}" presName="Name10" presStyleLbl="parChTrans1D2" presStyleIdx="0" presStyleCnt="1"/>
      <dgm:spPr/>
    </dgm:pt>
    <dgm:pt modelId="{67132EF7-0299-4FF6-9B76-86EF73E5079F}" type="pres">
      <dgm:prSet presAssocID="{C3484E04-D6C2-4AFD-BB15-AE4E63BD2578}" presName="hierRoot2" presStyleCnt="0"/>
      <dgm:spPr/>
    </dgm:pt>
    <dgm:pt modelId="{41ECBF3A-4749-44D6-A068-06875F040DF1}" type="pres">
      <dgm:prSet presAssocID="{C3484E04-D6C2-4AFD-BB15-AE4E63BD2578}" presName="composite2" presStyleCnt="0"/>
      <dgm:spPr/>
    </dgm:pt>
    <dgm:pt modelId="{21D6989F-9DAC-4C98-8EA0-DE2C349AAD69}" type="pres">
      <dgm:prSet presAssocID="{C3484E04-D6C2-4AFD-BB15-AE4E63BD2578}" presName="background2" presStyleLbl="node2" presStyleIdx="0" presStyleCnt="1"/>
      <dgm:spPr/>
    </dgm:pt>
    <dgm:pt modelId="{93E37ED4-BDE6-470B-8E9B-96B2EAA78E15}" type="pres">
      <dgm:prSet presAssocID="{C3484E04-D6C2-4AFD-BB15-AE4E63BD2578}" presName="text2" presStyleLbl="fgAcc2" presStyleIdx="0" presStyleCnt="1" custScaleX="71730" custScaleY="84433" custLinFactNeighborX="4404" custLinFactNeighborY="-26845">
        <dgm:presLayoutVars>
          <dgm:chPref val="3"/>
        </dgm:presLayoutVars>
      </dgm:prSet>
      <dgm:spPr/>
    </dgm:pt>
    <dgm:pt modelId="{7335C52C-1D54-4B28-9B3F-F1FE09E2A7B8}" type="pres">
      <dgm:prSet presAssocID="{C3484E04-D6C2-4AFD-BB15-AE4E63BD2578}" presName="hierChild3" presStyleCnt="0"/>
      <dgm:spPr/>
    </dgm:pt>
  </dgm:ptLst>
  <dgm:cxnLst>
    <dgm:cxn modelId="{069BEB18-B2C9-484A-881D-835C8D93E46F}" srcId="{DCF359AE-816C-4FEA-AF0D-E84BB31C8C28}" destId="{1CC83223-429B-4D59-BBBB-F2DD3E0516C1}" srcOrd="1" destOrd="0" parTransId="{A1F13030-6C00-4491-AC0D-790EAD882404}" sibTransId="{5984EF2D-49ED-48B1-BCCD-CDBF139443C3}"/>
    <dgm:cxn modelId="{11D2241B-1442-43FD-A324-C79331952ACD}" type="presOf" srcId="{DCF359AE-816C-4FEA-AF0D-E84BB31C8C28}" destId="{7C79EC0D-D3AB-47E2-98AB-E106DA5F5C85}" srcOrd="0" destOrd="0" presId="urn:microsoft.com/office/officeart/2005/8/layout/hierarchy1"/>
    <dgm:cxn modelId="{E1A41924-0DB6-44A5-8A27-E5A40346A1AB}" type="presOf" srcId="{C3484E04-D6C2-4AFD-BB15-AE4E63BD2578}" destId="{93E37ED4-BDE6-470B-8E9B-96B2EAA78E15}" srcOrd="0" destOrd="0" presId="urn:microsoft.com/office/officeart/2005/8/layout/hierarchy1"/>
    <dgm:cxn modelId="{BEAF6037-973F-4175-98BA-493A4892C097}" srcId="{F6DBB790-F891-468B-AE66-11589B6C9668}" destId="{C3484E04-D6C2-4AFD-BB15-AE4E63BD2578}" srcOrd="0" destOrd="0" parTransId="{CE78559E-E4BE-470A-8B91-89BA0A12019F}" sibTransId="{8D2F900E-16A1-4834-A163-B52379E0EE7F}"/>
    <dgm:cxn modelId="{78018F3E-3044-4C43-85EA-E8A4C9CD619C}" type="presOf" srcId="{8B878A77-2B03-4810-BED8-2FC1A64EDC62}" destId="{93EC2753-19B9-46B6-B22E-FC4FC80711F3}" srcOrd="0" destOrd="0" presId="urn:microsoft.com/office/officeart/2005/8/layout/hierarchy1"/>
    <dgm:cxn modelId="{271A8144-9A2F-4148-ADDE-0E66DA5D213D}" type="presOf" srcId="{CE78559E-E4BE-470A-8B91-89BA0A12019F}" destId="{F37DE88C-AF9D-4EC2-9E1D-34C262350736}" srcOrd="0" destOrd="0" presId="urn:microsoft.com/office/officeart/2005/8/layout/hierarchy1"/>
    <dgm:cxn modelId="{195CAF44-1C72-4099-BEC8-37F860418E21}" srcId="{DCF359AE-816C-4FEA-AF0D-E84BB31C8C28}" destId="{8B878A77-2B03-4810-BED8-2FC1A64EDC62}" srcOrd="0" destOrd="0" parTransId="{BE56181A-0DF2-4209-B86B-F730D3B5CEE3}" sibTransId="{CFE938FD-F38E-4792-BA10-093B7AFB74D8}"/>
    <dgm:cxn modelId="{5CDF3948-5AB5-47DE-936C-AD234517920C}" srcId="{DCF359AE-816C-4FEA-AF0D-E84BB31C8C28}" destId="{F6DBB790-F891-468B-AE66-11589B6C9668}" srcOrd="2" destOrd="0" parTransId="{C91F63A4-1B19-4F12-A70D-EAFE5735ABD1}" sibTransId="{F2A6762D-C7F2-414C-A3E6-831BB9FACC52}"/>
    <dgm:cxn modelId="{A69778B2-D298-45C2-B5A9-DADDC7C36369}" type="presOf" srcId="{1CC83223-429B-4D59-BBBB-F2DD3E0516C1}" destId="{961743C6-171A-4EFD-B073-0DE444E5F9A0}" srcOrd="0" destOrd="0" presId="urn:microsoft.com/office/officeart/2005/8/layout/hierarchy1"/>
    <dgm:cxn modelId="{52092BD0-0C55-4516-9B05-31AFB568C960}" type="presOf" srcId="{F6DBB790-F891-468B-AE66-11589B6C9668}" destId="{ED8F9580-DB3C-4B47-AFFA-C434ADC6D67C}" srcOrd="0" destOrd="0" presId="urn:microsoft.com/office/officeart/2005/8/layout/hierarchy1"/>
    <dgm:cxn modelId="{2EEC625B-7F19-418D-BDC8-6CBAB7B4E40A}" type="presParOf" srcId="{7C79EC0D-D3AB-47E2-98AB-E106DA5F5C85}" destId="{236D2684-3849-417E-878E-2FCE83CD55E8}" srcOrd="0" destOrd="0" presId="urn:microsoft.com/office/officeart/2005/8/layout/hierarchy1"/>
    <dgm:cxn modelId="{866496B5-C863-4D3F-8288-1D1FFA3DD2DA}" type="presParOf" srcId="{236D2684-3849-417E-878E-2FCE83CD55E8}" destId="{E5B332CA-39F2-4573-AFC0-8B32CDCC2FBA}" srcOrd="0" destOrd="0" presId="urn:microsoft.com/office/officeart/2005/8/layout/hierarchy1"/>
    <dgm:cxn modelId="{852A1803-8ABF-4086-A573-8975A262B4E4}" type="presParOf" srcId="{E5B332CA-39F2-4573-AFC0-8B32CDCC2FBA}" destId="{7FD68D7F-4F6C-4FB0-91E2-BB44D583BE0D}" srcOrd="0" destOrd="0" presId="urn:microsoft.com/office/officeart/2005/8/layout/hierarchy1"/>
    <dgm:cxn modelId="{BFC7296D-048E-4D62-A744-4E9D7D27A098}" type="presParOf" srcId="{E5B332CA-39F2-4573-AFC0-8B32CDCC2FBA}" destId="{93EC2753-19B9-46B6-B22E-FC4FC80711F3}" srcOrd="1" destOrd="0" presId="urn:microsoft.com/office/officeart/2005/8/layout/hierarchy1"/>
    <dgm:cxn modelId="{29C26518-2B44-407E-9224-F8D74DC8106E}" type="presParOf" srcId="{236D2684-3849-417E-878E-2FCE83CD55E8}" destId="{3EEACCF9-CB20-405D-9E28-A342BC5EC4E7}" srcOrd="1" destOrd="0" presId="urn:microsoft.com/office/officeart/2005/8/layout/hierarchy1"/>
    <dgm:cxn modelId="{740B5DFD-C016-4F12-9BE0-15396E49A472}" type="presParOf" srcId="{7C79EC0D-D3AB-47E2-98AB-E106DA5F5C85}" destId="{14D7084C-2778-4246-9158-C432D0D57471}" srcOrd="1" destOrd="0" presId="urn:microsoft.com/office/officeart/2005/8/layout/hierarchy1"/>
    <dgm:cxn modelId="{479AEEA6-7B33-4875-846C-A4AEC05D957C}" type="presParOf" srcId="{14D7084C-2778-4246-9158-C432D0D57471}" destId="{B593FFF1-AC35-43F8-95DE-07113C4A1152}" srcOrd="0" destOrd="0" presId="urn:microsoft.com/office/officeart/2005/8/layout/hierarchy1"/>
    <dgm:cxn modelId="{F30C9C4A-AACC-4DCA-B480-AF0AAF5F8771}" type="presParOf" srcId="{B593FFF1-AC35-43F8-95DE-07113C4A1152}" destId="{4C7E1F1D-60E8-4D8D-85BB-4D15F316F4FF}" srcOrd="0" destOrd="0" presId="urn:microsoft.com/office/officeart/2005/8/layout/hierarchy1"/>
    <dgm:cxn modelId="{86F85AAF-5E4E-4FCF-9E77-14F24CE11592}" type="presParOf" srcId="{B593FFF1-AC35-43F8-95DE-07113C4A1152}" destId="{961743C6-171A-4EFD-B073-0DE444E5F9A0}" srcOrd="1" destOrd="0" presId="urn:microsoft.com/office/officeart/2005/8/layout/hierarchy1"/>
    <dgm:cxn modelId="{A5FC5D41-0A32-4F51-9702-1C7D679BF1C7}" type="presParOf" srcId="{14D7084C-2778-4246-9158-C432D0D57471}" destId="{A415780F-747E-4A53-BE85-0D4A62A24009}" srcOrd="1" destOrd="0" presId="urn:microsoft.com/office/officeart/2005/8/layout/hierarchy1"/>
    <dgm:cxn modelId="{33A059CF-DDCA-43D1-A914-8D2312191A5E}" type="presParOf" srcId="{7C79EC0D-D3AB-47E2-98AB-E106DA5F5C85}" destId="{A2904ED0-99D8-489B-AEFF-CE48FA35C6E9}" srcOrd="2" destOrd="0" presId="urn:microsoft.com/office/officeart/2005/8/layout/hierarchy1"/>
    <dgm:cxn modelId="{6844CA1E-9E75-4093-B7CB-2CB6AAE4A184}" type="presParOf" srcId="{A2904ED0-99D8-489B-AEFF-CE48FA35C6E9}" destId="{9EF028CC-ADE9-40EF-9C9F-66BD1FE28D5B}" srcOrd="0" destOrd="0" presId="urn:microsoft.com/office/officeart/2005/8/layout/hierarchy1"/>
    <dgm:cxn modelId="{9ADF0269-0A24-481F-B984-A1B2B01B0E9F}" type="presParOf" srcId="{9EF028CC-ADE9-40EF-9C9F-66BD1FE28D5B}" destId="{EEF9F196-64B3-4832-B67B-078B2BF0AF68}" srcOrd="0" destOrd="0" presId="urn:microsoft.com/office/officeart/2005/8/layout/hierarchy1"/>
    <dgm:cxn modelId="{ADEB1891-D7CD-4919-AF5A-608FE5D6A516}" type="presParOf" srcId="{9EF028CC-ADE9-40EF-9C9F-66BD1FE28D5B}" destId="{ED8F9580-DB3C-4B47-AFFA-C434ADC6D67C}" srcOrd="1" destOrd="0" presId="urn:microsoft.com/office/officeart/2005/8/layout/hierarchy1"/>
    <dgm:cxn modelId="{E2B69E43-7604-44DC-8263-950E365FCEF4}" type="presParOf" srcId="{A2904ED0-99D8-489B-AEFF-CE48FA35C6E9}" destId="{663474F7-46A2-4EE4-8DB2-40054F8279A5}" srcOrd="1" destOrd="0" presId="urn:microsoft.com/office/officeart/2005/8/layout/hierarchy1"/>
    <dgm:cxn modelId="{771C61AF-7571-4766-9C82-2B3A33F31D0A}" type="presParOf" srcId="{663474F7-46A2-4EE4-8DB2-40054F8279A5}" destId="{F37DE88C-AF9D-4EC2-9E1D-34C262350736}" srcOrd="0" destOrd="0" presId="urn:microsoft.com/office/officeart/2005/8/layout/hierarchy1"/>
    <dgm:cxn modelId="{BD1BA95F-BBBA-4D63-B7C5-63D9645C5CE8}" type="presParOf" srcId="{663474F7-46A2-4EE4-8DB2-40054F8279A5}" destId="{67132EF7-0299-4FF6-9B76-86EF73E5079F}" srcOrd="1" destOrd="0" presId="urn:microsoft.com/office/officeart/2005/8/layout/hierarchy1"/>
    <dgm:cxn modelId="{C8634201-7AC0-4457-BFA0-AAD16A9BFD35}" type="presParOf" srcId="{67132EF7-0299-4FF6-9B76-86EF73E5079F}" destId="{41ECBF3A-4749-44D6-A068-06875F040DF1}" srcOrd="0" destOrd="0" presId="urn:microsoft.com/office/officeart/2005/8/layout/hierarchy1"/>
    <dgm:cxn modelId="{DA978447-0FA4-41A5-8F2F-7B75ACDCD8E6}" type="presParOf" srcId="{41ECBF3A-4749-44D6-A068-06875F040DF1}" destId="{21D6989F-9DAC-4C98-8EA0-DE2C349AAD69}" srcOrd="0" destOrd="0" presId="urn:microsoft.com/office/officeart/2005/8/layout/hierarchy1"/>
    <dgm:cxn modelId="{A0AB5EE3-9695-44AE-8102-D01A5DC8B68A}" type="presParOf" srcId="{41ECBF3A-4749-44D6-A068-06875F040DF1}" destId="{93E37ED4-BDE6-470B-8E9B-96B2EAA78E15}" srcOrd="1" destOrd="0" presId="urn:microsoft.com/office/officeart/2005/8/layout/hierarchy1"/>
    <dgm:cxn modelId="{0999FB51-2FBC-46AD-8940-5F91685ABE89}" type="presParOf" srcId="{67132EF7-0299-4FF6-9B76-86EF73E5079F}" destId="{7335C52C-1D54-4B28-9B3F-F1FE09E2A7B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7DE88C-AF9D-4EC2-9E1D-34C262350736}">
      <dsp:nvSpPr>
        <dsp:cNvPr id="0" name=""/>
        <dsp:cNvSpPr/>
      </dsp:nvSpPr>
      <dsp:spPr>
        <a:xfrm>
          <a:off x="5459518" y="732063"/>
          <a:ext cx="2431428" cy="7262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8792"/>
              </a:lnTo>
              <a:lnTo>
                <a:pt x="2431428" y="428792"/>
              </a:lnTo>
              <a:lnTo>
                <a:pt x="2431428" y="72628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D68D7F-4F6C-4FB0-91E2-BB44D583BE0D}">
      <dsp:nvSpPr>
        <dsp:cNvPr id="0" name=""/>
        <dsp:cNvSpPr/>
      </dsp:nvSpPr>
      <dsp:spPr>
        <a:xfrm>
          <a:off x="1652599" y="302799"/>
          <a:ext cx="2056895" cy="13076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EC2753-19B9-46B6-B22E-FC4FC80711F3}">
      <dsp:nvSpPr>
        <dsp:cNvPr id="0" name=""/>
        <dsp:cNvSpPr/>
      </dsp:nvSpPr>
      <dsp:spPr>
        <a:xfrm>
          <a:off x="2009409" y="641769"/>
          <a:ext cx="2056895" cy="13076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latin typeface="Arial" panose="020B0604020202020204" pitchFamily="34" charset="0"/>
              <a:cs typeface="Arial" panose="020B0604020202020204" pitchFamily="34" charset="0"/>
            </a:rPr>
            <a:t>Psychology for Health and Social Care</a:t>
          </a:r>
        </a:p>
      </dsp:txBody>
      <dsp:txXfrm>
        <a:off x="2047710" y="680070"/>
        <a:ext cx="1980293" cy="1231096"/>
      </dsp:txXfrm>
    </dsp:sp>
    <dsp:sp modelId="{4C7E1F1D-60E8-4D8D-85BB-4D15F316F4FF}">
      <dsp:nvSpPr>
        <dsp:cNvPr id="0" name=""/>
        <dsp:cNvSpPr/>
      </dsp:nvSpPr>
      <dsp:spPr>
        <a:xfrm>
          <a:off x="2165289" y="2159885"/>
          <a:ext cx="2536630" cy="15683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1743C6-171A-4EFD-B073-0DE444E5F9A0}">
      <dsp:nvSpPr>
        <dsp:cNvPr id="0" name=""/>
        <dsp:cNvSpPr/>
      </dsp:nvSpPr>
      <dsp:spPr>
        <a:xfrm>
          <a:off x="2522099" y="2498854"/>
          <a:ext cx="2536630" cy="15683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BMSW4005_BIRM</a:t>
          </a:r>
        </a:p>
      </dsp:txBody>
      <dsp:txXfrm>
        <a:off x="2568035" y="2544790"/>
        <a:ext cx="2444758" cy="1476514"/>
      </dsp:txXfrm>
    </dsp:sp>
    <dsp:sp modelId="{EEF9F196-64B3-4832-B67B-078B2BF0AF68}">
      <dsp:nvSpPr>
        <dsp:cNvPr id="0" name=""/>
        <dsp:cNvSpPr/>
      </dsp:nvSpPr>
      <dsp:spPr>
        <a:xfrm>
          <a:off x="4265576" y="-338969"/>
          <a:ext cx="2387883" cy="10710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8F9580-DB3C-4B47-AFFA-C434ADC6D67C}">
      <dsp:nvSpPr>
        <dsp:cNvPr id="0" name=""/>
        <dsp:cNvSpPr/>
      </dsp:nvSpPr>
      <dsp:spPr>
        <a:xfrm>
          <a:off x="4622386" y="0"/>
          <a:ext cx="2387883" cy="10710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Single Presentation </a:t>
          </a:r>
        </a:p>
      </dsp:txBody>
      <dsp:txXfrm>
        <a:off x="4653755" y="31369"/>
        <a:ext cx="2325145" cy="1008294"/>
      </dsp:txXfrm>
    </dsp:sp>
    <dsp:sp modelId="{21D6989F-9DAC-4C98-8EA0-DE2C349AAD69}">
      <dsp:nvSpPr>
        <dsp:cNvPr id="0" name=""/>
        <dsp:cNvSpPr/>
      </dsp:nvSpPr>
      <dsp:spPr>
        <a:xfrm>
          <a:off x="6739217" y="1458346"/>
          <a:ext cx="2303458" cy="17217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E37ED4-BDE6-470B-8E9B-96B2EAA78E15}">
      <dsp:nvSpPr>
        <dsp:cNvPr id="0" name=""/>
        <dsp:cNvSpPr/>
      </dsp:nvSpPr>
      <dsp:spPr>
        <a:xfrm>
          <a:off x="7096027" y="1797315"/>
          <a:ext cx="2303458" cy="17217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Nnabuike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Onyemauwa - 2120203</a:t>
          </a:r>
        </a:p>
      </dsp:txBody>
      <dsp:txXfrm>
        <a:off x="7146455" y="1847743"/>
        <a:ext cx="2202602" cy="16208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B0443B-AAA6-44F2-B1B7-BB52BE7F52DE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976F01-FF24-429D-80DD-16EB05761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475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976F01-FF24-429D-80DD-16EB0576109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021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ED69555-EE48-4B19-812B-4E1068DBF976}"/>
              </a:ext>
            </a:extLst>
          </p:cNvPr>
          <p:cNvSpPr/>
          <p:nvPr/>
        </p:nvSpPr>
        <p:spPr>
          <a:xfrm>
            <a:off x="7573754" y="0"/>
            <a:ext cx="4618246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Freeform 57">
            <a:extLst>
              <a:ext uri="{FF2B5EF4-FFF2-40B4-BE49-F238E27FC236}">
                <a16:creationId xmlns:a16="http://schemas.microsoft.com/office/drawing/2014/main" id="{57AEB73D-F521-4B19-820F-12DB6BCC8406}"/>
              </a:ext>
            </a:extLst>
          </p:cNvPr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5388" y="863068"/>
            <a:ext cx="6007691" cy="4985916"/>
          </a:xfrm>
        </p:spPr>
        <p:txBody>
          <a:bodyPr anchor="ctr">
            <a:noAutofit/>
          </a:bodyPr>
          <a:lstStyle>
            <a:lvl1pPr algn="l">
              <a:lnSpc>
                <a:spcPct val="125000"/>
              </a:lnSpc>
              <a:defRPr sz="6000" b="0" cap="all" spc="15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97352" y="863068"/>
            <a:ext cx="3351729" cy="5120069"/>
          </a:xfrm>
        </p:spPr>
        <p:txBody>
          <a:bodyPr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sz="2400" b="0" cap="none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72EEBA-3A5D-41CE-8465-A45A0F65674E}"/>
              </a:ext>
            </a:extLst>
          </p:cNvPr>
          <p:cNvSpPr/>
          <p:nvPr/>
        </p:nvSpPr>
        <p:spPr>
          <a:xfrm rot="5400000">
            <a:off x="410121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79F4CF2F-CDFA-4A37-837C-819D5238EA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97353" y="6309360"/>
            <a:ext cx="2151134" cy="457200"/>
          </a:xfrm>
        </p:spPr>
        <p:txBody>
          <a:bodyPr/>
          <a:lstStyle/>
          <a:p>
            <a:pPr algn="l"/>
            <a:fld id="{0DCFB061-4267-4D9F-8017-6F550D3068DF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CFECE62A-61A4-407D-8F0B-D459CD977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55388" y="6309360"/>
            <a:ext cx="6007691" cy="457200"/>
          </a:xfrm>
        </p:spPr>
        <p:txBody>
          <a:bodyPr/>
          <a:lstStyle>
            <a:lvl1pPr algn="r">
              <a:defRPr/>
            </a:lvl1pPr>
          </a:lstStyle>
          <a:p>
            <a:pPr algn="l"/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99FE60A9-FE2A-451F-9244-60FCE7FE9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328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4ED5C-5A53-433E-8A55-46F54CE81DA5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633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BFD12B6-57DE-4B63-A723-500B050FB7DD}"/>
              </a:ext>
            </a:extLst>
          </p:cNvPr>
          <p:cNvSpPr/>
          <p:nvPr/>
        </p:nvSpPr>
        <p:spPr>
          <a:xfrm>
            <a:off x="0" y="4215384"/>
            <a:ext cx="12192000" cy="2642616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316" y="1406284"/>
            <a:ext cx="10593694" cy="2597841"/>
          </a:xfrm>
        </p:spPr>
        <p:txBody>
          <a:bodyPr anchor="b">
            <a:normAutofit/>
          </a:bodyPr>
          <a:lstStyle>
            <a:lvl1pPr algn="ctr">
              <a:lnSpc>
                <a:spcPct val="125000"/>
              </a:lnSpc>
              <a:defRPr sz="44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18312" y="4527856"/>
            <a:ext cx="6559018" cy="1570245"/>
          </a:xfrm>
        </p:spPr>
        <p:txBody>
          <a:bodyPr anchor="t"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1E2E75-4758-4930-8024-39287C962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ABC0C-B6DF-45E9-B954-11C99AA62C3E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8B9949-402C-42C2-9A94-16590FC0C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39D83F6-DAF4-4876-AA41-F246EC970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613A19-DDA2-44F6-9ED4-F87771C684B8}"/>
              </a:ext>
            </a:extLst>
          </p:cNvPr>
          <p:cNvSpPr/>
          <p:nvPr/>
        </p:nvSpPr>
        <p:spPr>
          <a:xfrm>
            <a:off x="0" y="4215384"/>
            <a:ext cx="1218895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002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5376670" y="705114"/>
            <a:ext cx="6172412" cy="2403846"/>
          </a:xfrm>
        </p:spPr>
        <p:txBody>
          <a:bodyPr anchor="b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670" y="3749040"/>
            <a:ext cx="6172411" cy="2346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B71B9-2624-4F21-93EE-35A78B1A0DAD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6B9B5-A5D1-4099-B52B-78F39AB0AFCB}"/>
              </a:ext>
            </a:extLst>
          </p:cNvPr>
          <p:cNvSpPr/>
          <p:nvPr/>
        </p:nvSpPr>
        <p:spPr>
          <a:xfrm rot="10800000">
            <a:off x="4693920" y="3396997"/>
            <a:ext cx="7498080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882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76667" y="658999"/>
            <a:ext cx="6166422" cy="457200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668" y="1116199"/>
            <a:ext cx="6166422" cy="20621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76668" y="3623098"/>
            <a:ext cx="6166421" cy="457200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6670" y="4102370"/>
            <a:ext cx="6166419" cy="206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37C2A-BE2E-4840-A907-3254E2916C96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26B370B-8381-431F-9492-0EA120511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A89085-2231-4A9C-B23C-B199A9DD26C5}"/>
              </a:ext>
            </a:extLst>
          </p:cNvPr>
          <p:cNvSpPr/>
          <p:nvPr/>
        </p:nvSpPr>
        <p:spPr>
          <a:xfrm rot="10800000">
            <a:off x="4693920" y="3396997"/>
            <a:ext cx="7498080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82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CD215-1C45-48A0-8534-39FFE8A7C95A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002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CF41D3-C6B9-4E99-9321-87C4E2168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A0F-DEF3-4134-98D0-2E1276938A8B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5BC6EB-07B1-46AF-AC33-E998BC6AA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E3A0C1-6562-4819-9E88-4C1378FD5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339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ACA29BA-0143-49FF-8608-DB1623D99537}"/>
              </a:ext>
            </a:extLst>
          </p:cNvPr>
          <p:cNvSpPr/>
          <p:nvPr/>
        </p:nvSpPr>
        <p:spPr>
          <a:xfrm>
            <a:off x="0" y="0"/>
            <a:ext cx="8248592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53015" y="640079"/>
            <a:ext cx="2796066" cy="2551751"/>
          </a:xfrm>
        </p:spPr>
        <p:txBody>
          <a:bodyPr anchor="b">
            <a:normAutofit/>
          </a:bodyPr>
          <a:lstStyle>
            <a:lvl1pPr algn="l">
              <a:lnSpc>
                <a:spcPct val="135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818" y="640078"/>
            <a:ext cx="6969693" cy="5455921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753015" y="3223803"/>
            <a:ext cx="2796066" cy="2872197"/>
          </a:xfrm>
        </p:spPr>
        <p:txBody>
          <a:bodyPr anchor="t">
            <a:normAutofit/>
          </a:bodyPr>
          <a:lstStyle>
            <a:lvl1pPr marL="0" indent="0">
              <a:spcBef>
                <a:spcPts val="1400"/>
              </a:spcBef>
              <a:buNone/>
              <a:defRPr sz="18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010CF18-370D-4E80-AE4C-396FFDFCAE5D}"/>
              </a:ext>
            </a:extLst>
          </p:cNvPr>
          <p:cNvSpPr/>
          <p:nvPr/>
        </p:nvSpPr>
        <p:spPr>
          <a:xfrm rot="5400000">
            <a:off x="485159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C5EBFE9C-5A22-4462-9C51-E00C03F55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53015" y="6309360"/>
            <a:ext cx="1734207" cy="457200"/>
          </a:xfrm>
        </p:spPr>
        <p:txBody>
          <a:bodyPr/>
          <a:lstStyle>
            <a:lvl1pPr algn="l">
              <a:defRPr/>
            </a:lvl1pPr>
          </a:lstStyle>
          <a:p>
            <a:fld id="{61A2E4C8-2960-4ADD-862C-4D9643CB15AC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2EBBFF2E-AA66-4B76-9139-CB000B5A4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8818" y="6309360"/>
            <a:ext cx="6993867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44F64C4-BF20-4F6B-B650-57C71C828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25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4996" y="640079"/>
            <a:ext cx="2714085" cy="2695903"/>
          </a:xfrm>
        </p:spPr>
        <p:txBody>
          <a:bodyPr anchor="b">
            <a:noAutofit/>
          </a:bodyPr>
          <a:lstStyle>
            <a:lvl1pPr algn="l"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248592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834996" y="3429000"/>
            <a:ext cx="2714085" cy="2508026"/>
          </a:xfrm>
        </p:spPr>
        <p:txBody>
          <a:bodyPr anchor="t">
            <a:normAutofit/>
          </a:bodyPr>
          <a:lstStyle>
            <a:lvl1pPr marL="0" indent="0">
              <a:spcBef>
                <a:spcPts val="1400"/>
              </a:spcBef>
              <a:buNone/>
              <a:defRPr sz="18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0949BC8-9ABF-49F6-851C-5DB0B86CA70D}"/>
              </a:ext>
            </a:extLst>
          </p:cNvPr>
          <p:cNvSpPr/>
          <p:nvPr/>
        </p:nvSpPr>
        <p:spPr>
          <a:xfrm rot="5400000">
            <a:off x="485159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E1EE21-E3FA-4D43-B224-C664959637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34997" y="6309360"/>
            <a:ext cx="1645920" cy="457200"/>
          </a:xfrm>
        </p:spPr>
        <p:txBody>
          <a:bodyPr/>
          <a:lstStyle/>
          <a:p>
            <a:fld id="{48BDEA15-09CD-4275-A8E0-385C965F48B0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2D7F83-8993-4ED4-9F02-663CC085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3678B7-E511-4CE1-BEE5-89E959B9B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0080" y="6309360"/>
            <a:ext cx="4946592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0555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BC61-5547-4A60-8DA1-6699760D9972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626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24B9D1C6-60D0-4CD1-8F31-F912522EB041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4042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786F82F-1B47-46ED-8EAE-53EF71E59E9A}"/>
              </a:ext>
            </a:extLst>
          </p:cNvPr>
          <p:cNvSpPr/>
          <p:nvPr/>
        </p:nvSpPr>
        <p:spPr>
          <a:xfrm>
            <a:off x="4718302" y="0"/>
            <a:ext cx="7473698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2918" y="705113"/>
            <a:ext cx="3411973" cy="5197498"/>
          </a:xfrm>
          <a:prstGeom prst="rect">
            <a:avLst/>
          </a:prstGeom>
        </p:spPr>
        <p:txBody>
          <a:bodyPr vert="horz" lIns="109728" tIns="109728" rIns="109728" bIns="9144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76671" y="705113"/>
            <a:ext cx="6172412" cy="5197497"/>
          </a:xfrm>
          <a:prstGeom prst="rect">
            <a:avLst/>
          </a:prstGeom>
        </p:spPr>
        <p:txBody>
          <a:bodyPr vert="horz" lIns="109728" tIns="109728" rIns="109728" bIns="9144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2917" y="6309360"/>
            <a:ext cx="341197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4AF8082C-0922-4249-A612-B415F5231620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76670" y="6309360"/>
            <a:ext cx="4946592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F1BAF6F-6275-4646-9C59-331B29B9550F}"/>
              </a:ext>
            </a:extLst>
          </p:cNvPr>
          <p:cNvSpPr/>
          <p:nvPr/>
        </p:nvSpPr>
        <p:spPr>
          <a:xfrm rot="5400000">
            <a:off x="1257298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326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hf sldNum="0" hdr="0" ftr="0" dt="0"/>
  <p:txStyles>
    <p:titleStyle>
      <a:lvl1pPr algn="l" defTabSz="914400" rtl="0" eaLnBrk="1" latinLnBrk="0" hangingPunct="1">
        <a:lnSpc>
          <a:spcPct val="150000"/>
        </a:lnSpc>
        <a:spcBef>
          <a:spcPct val="0"/>
        </a:spcBef>
        <a:buNone/>
        <a:defRPr sz="36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mplypsychology.org/vygotsky.html" TargetMode="External"/><Relationship Id="rId2" Type="http://schemas.openxmlformats.org/officeDocument/2006/relationships/hyperlink" Target="https://www.prospects.ac.uk/job-profiles/youth-worker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3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 descr="Graphical user interface, icon&#10;&#10;Description automatically generated">
            <a:extLst>
              <a:ext uri="{FF2B5EF4-FFF2-40B4-BE49-F238E27FC236}">
                <a16:creationId xmlns:a16="http://schemas.microsoft.com/office/drawing/2014/main" id="{423BE11C-F1AC-23ED-72F0-1E8C1C3700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473" b="18277"/>
          <a:stretch/>
        </p:blipFill>
        <p:spPr>
          <a:xfrm>
            <a:off x="20" y="-2"/>
            <a:ext cx="12191980" cy="6858002"/>
          </a:xfrm>
          <a:prstGeom prst="rect">
            <a:avLst/>
          </a:prstGeom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11C4FED8-D85F-4B52-875F-AB6873B50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68639" cy="6858000"/>
          </a:xfrm>
          <a:prstGeom prst="rect">
            <a:avLst/>
          </a:prstGeom>
          <a:gradFill>
            <a:gsLst>
              <a:gs pos="58000">
                <a:schemeClr val="tx1">
                  <a:alpha val="55000"/>
                </a:schemeClr>
              </a:gs>
              <a:gs pos="33000">
                <a:schemeClr val="tx1">
                  <a:alpha val="40000"/>
                </a:schemeClr>
              </a:gs>
              <a:gs pos="3000">
                <a:schemeClr val="tx1">
                  <a:alpha val="0"/>
                </a:schemeClr>
              </a:gs>
              <a:gs pos="100000">
                <a:schemeClr val="tx1">
                  <a:alpha val="55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994DC-9516-CD2B-B784-43E9A1A37D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4843" y="187886"/>
            <a:ext cx="6007100" cy="3366494"/>
          </a:xfrm>
        </p:spPr>
        <p:txBody>
          <a:bodyPr vert="horz" lIns="109728" tIns="109728" rIns="109728" bIns="91440" rtlCol="0" anchor="b">
            <a:normAutofit/>
          </a:bodyPr>
          <a:lstStyle/>
          <a:p>
            <a:pPr>
              <a:lnSpc>
                <a:spcPct val="115000"/>
              </a:lnSpc>
            </a:pPr>
            <a:r>
              <a:rPr lang="en-US" sz="3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is psychology important when working as a community youth worker?</a:t>
            </a:r>
          </a:p>
        </p:txBody>
      </p:sp>
      <p:graphicFrame>
        <p:nvGraphicFramePr>
          <p:cNvPr id="53" name="TextBox 6">
            <a:extLst>
              <a:ext uri="{FF2B5EF4-FFF2-40B4-BE49-F238E27FC236}">
                <a16:creationId xmlns:a16="http://schemas.microsoft.com/office/drawing/2014/main" id="{A26B49F5-6CF8-AD73-5BB6-DA3B15A3863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50554199"/>
              </p:ext>
            </p:extLst>
          </p:nvPr>
        </p:nvGraphicFramePr>
        <p:xfrm>
          <a:off x="2700276" y="2602873"/>
          <a:ext cx="9835087" cy="40672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79478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69">
            <a:extLst>
              <a:ext uri="{FF2B5EF4-FFF2-40B4-BE49-F238E27FC236}">
                <a16:creationId xmlns:a16="http://schemas.microsoft.com/office/drawing/2014/main" id="{1ED69555-EE48-4B19-812B-4E1068DBF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73754" y="0"/>
            <a:ext cx="4618246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Freeform 57">
            <a:extLst>
              <a:ext uri="{FF2B5EF4-FFF2-40B4-BE49-F238E27FC236}">
                <a16:creationId xmlns:a16="http://schemas.microsoft.com/office/drawing/2014/main" id="{57AEB73D-F521-4B19-820F-12DB6BCC8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B72EEBA-3A5D-41CE-8465-A45A0F6567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0121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EA164D6B-6878-4B9F-A2D0-985D39B17B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064738AB-B6BE-4867-889A-52CE4AC8D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095508"/>
            <a:ext cx="4668819" cy="501689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DB7A9C-3FF3-D3CD-6F9A-BBBB36B1C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825" y="1709530"/>
            <a:ext cx="3754671" cy="2528515"/>
          </a:xfrm>
        </p:spPr>
        <p:txBody>
          <a:bodyPr vert="horz" lIns="109728" tIns="109728" rIns="109728" bIns="91440" rtlCol="0" anchor="b">
            <a:normAutofit/>
          </a:bodyPr>
          <a:lstStyle/>
          <a:p>
            <a:pPr marL="180975"/>
            <a:r>
              <a:rPr lang="en-US" sz="33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TABLE OF CONTENTS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BBD49B71-B686-4DFD-93AD-40CB19B62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72066" y="0"/>
            <a:ext cx="7519934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5" name="Picture 7" descr="Coffee and office supplies">
            <a:extLst>
              <a:ext uri="{FF2B5EF4-FFF2-40B4-BE49-F238E27FC236}">
                <a16:creationId xmlns:a16="http://schemas.microsoft.com/office/drawing/2014/main" id="{3C439D0B-E9FF-BE45-9E1F-04A1844241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8101" b="-2"/>
          <a:stretch/>
        </p:blipFill>
        <p:spPr>
          <a:xfrm>
            <a:off x="6480098" y="1095508"/>
            <a:ext cx="3900622" cy="5016894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7C60369F-A41B-4D6E-8990-30E2715C57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06534" y="0"/>
            <a:ext cx="6400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506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C0B13B2F-7195-F636-209B-B8EDCF3E8FEA}"/>
              </a:ext>
            </a:extLst>
          </p:cNvPr>
          <p:cNvSpPr txBox="1"/>
          <p:nvPr/>
        </p:nvSpPr>
        <p:spPr>
          <a:xfrm>
            <a:off x="1440180" y="731520"/>
            <a:ext cx="9475470" cy="7952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VYGOTSKY’S SOCIAL COGNITIVE THEORY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GB" b="1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800" b="1" cap="all" spc="15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Vygotsky’s And FREUD’s theories in focus on youth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b="1" cap="all" spc="15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COMMUNITY YOUTH WORKER AND HIS IMPORTANCE WITH PSYCHOLOGY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de-DE" b="1" cap="all" spc="15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0" lang="de-DE" sz="1800" b="1" i="0" u="none" strike="noStrike" kern="1200" cap="none" spc="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CLASSIC EXAMPLE OF A COMMUNITY YOUTH WORKER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de-DE" b="1" spc="150" dirty="0">
              <a:solidFill>
                <a:prstClr val="black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kumimoji="0" lang="de-DE" b="1" i="0" u="none" strike="noStrike" kern="1200" cap="none" spc="15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800" b="1" cap="all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kumimoji="0" lang="en-US" b="1" i="0" u="none" strike="noStrike" kern="1200" cap="all" spc="15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800" b="1" cap="all" spc="15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Thank you FOR your attention!</a:t>
            </a:r>
            <a:endParaRPr kumimoji="0" lang="de-DE" sz="1800" b="1" i="0" u="none" strike="noStrike" kern="1200" cap="none" spc="15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de-DE" b="1" spc="150" dirty="0">
              <a:solidFill>
                <a:prstClr val="black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de-DE" b="1" spc="150" dirty="0">
              <a:solidFill>
                <a:prstClr val="black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1800" b="1" cap="all" spc="15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b="1" cap="all" spc="15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1800" b="1" cap="all" spc="15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089502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5" name="Rectangle 59">
            <a:extLst>
              <a:ext uri="{FF2B5EF4-FFF2-40B4-BE49-F238E27FC236}">
                <a16:creationId xmlns:a16="http://schemas.microsoft.com/office/drawing/2014/main" id="{2ECA4CB2-9071-41EB-AABB-2D8EB939D0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9BADE7F-8407-4E2F-AA85-18CD82F687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7762"/>
          <a:stretch/>
        </p:blipFill>
        <p:spPr>
          <a:xfrm>
            <a:off x="1" y="10"/>
            <a:ext cx="4654296" cy="5290511"/>
          </a:xfrm>
          <a:prstGeom prst="rect">
            <a:avLst/>
          </a:prstGeom>
        </p:spPr>
      </p:pic>
      <p:sp>
        <p:nvSpPr>
          <p:cNvPr id="156" name="Rectangle 61">
            <a:extLst>
              <a:ext uri="{FF2B5EF4-FFF2-40B4-BE49-F238E27FC236}">
                <a16:creationId xmlns:a16="http://schemas.microsoft.com/office/drawing/2014/main" id="{EB86F6BD-9C49-4F4F-99EA-9C5AA31835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97806" y="-2"/>
            <a:ext cx="7494194" cy="16419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402F2E9B-6535-E4B0-554C-4B883054D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1814" y="43482"/>
            <a:ext cx="6399212" cy="1340238"/>
          </a:xfrm>
        </p:spPr>
        <p:txBody>
          <a:bodyPr>
            <a:noAutofit/>
          </a:bodyPr>
          <a:lstStyle/>
          <a:p>
            <a:r>
              <a:rPr lang="en-GB" sz="3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VYGOTSKY’S SOCIAL COGNITIVE THEORY</a:t>
            </a:r>
          </a:p>
        </p:txBody>
      </p:sp>
      <p:sp>
        <p:nvSpPr>
          <p:cNvPr id="157" name="Rectangle 63">
            <a:extLst>
              <a:ext uri="{FF2B5EF4-FFF2-40B4-BE49-F238E27FC236}">
                <a16:creationId xmlns:a16="http://schemas.microsoft.com/office/drawing/2014/main" id="{C7DA365B-E064-481A-A62D-18CD31DB3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74795" y="1658471"/>
            <a:ext cx="7517205" cy="3541058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8" name="Rectangle 65">
            <a:extLst>
              <a:ext uri="{FF2B5EF4-FFF2-40B4-BE49-F238E27FC236}">
                <a16:creationId xmlns:a16="http://schemas.microsoft.com/office/drawing/2014/main" id="{96DBE49D-AABD-458B-B2DF-4D5FA7D5C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205919"/>
            <a:ext cx="4651248" cy="16520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9" name="Rectangle 67">
            <a:extLst>
              <a:ext uri="{FF2B5EF4-FFF2-40B4-BE49-F238E27FC236}">
                <a16:creationId xmlns:a16="http://schemas.microsoft.com/office/drawing/2014/main" id="{96833CC6-729B-40E8-B891-D93467E34B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236801" y="3396995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0" name="Content Placeholder 10">
            <a:extLst>
              <a:ext uri="{FF2B5EF4-FFF2-40B4-BE49-F238E27FC236}">
                <a16:creationId xmlns:a16="http://schemas.microsoft.com/office/drawing/2014/main" id="{EDB516CF-8D6A-619B-B1FB-4602A1BD63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8304" y="2020443"/>
            <a:ext cx="7517206" cy="3195612"/>
          </a:xfrm>
        </p:spPr>
        <p:txBody>
          <a:bodyPr>
            <a:normAutofit fontScale="77500" lnSpcReduction="20000"/>
          </a:bodyPr>
          <a:lstStyle/>
          <a:p>
            <a:pPr marL="285750" indent="-28575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de-DE" sz="23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Vygotsky‘s approach is based on thought, language and culture being deeply interwoven (Mc Leod, 2007).</a:t>
            </a:r>
          </a:p>
          <a:p>
            <a:pPr marL="285750" indent="-28575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de-DE" sz="23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According to Vygotsky, development is fuelled by social interaction with humans and tools culture provides (Mc Leod, 2007).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23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Zone of Proximal Development is a principle that originates through child experiments (Mc Leod, 2007).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1" name="Rectangle 69">
            <a:extLst>
              <a:ext uri="{FF2B5EF4-FFF2-40B4-BE49-F238E27FC236}">
                <a16:creationId xmlns:a16="http://schemas.microsoft.com/office/drawing/2014/main" id="{A5757897-7307-46AF-923D-FF5BF45DD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5205919"/>
            <a:ext cx="1218895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667BB2-DC2F-694C-2C8E-FF85725C94BA}"/>
              </a:ext>
            </a:extLst>
          </p:cNvPr>
          <p:cNvSpPr txBox="1"/>
          <p:nvPr/>
        </p:nvSpPr>
        <p:spPr>
          <a:xfrm>
            <a:off x="4839844" y="5561501"/>
            <a:ext cx="7113956" cy="872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“The scaffolding teaching strategy provides individualized support based on the learner’s ZPD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“ (Van der Stuyf, 2002, p. 2)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630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>
            <a:extLst>
              <a:ext uri="{FF2B5EF4-FFF2-40B4-BE49-F238E27FC236}">
                <a16:creationId xmlns:a16="http://schemas.microsoft.com/office/drawing/2014/main" id="{1ED69555-EE48-4B19-812B-4E1068DBF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73754" y="0"/>
            <a:ext cx="4618246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Freeform 57">
            <a:extLst>
              <a:ext uri="{FF2B5EF4-FFF2-40B4-BE49-F238E27FC236}">
                <a16:creationId xmlns:a16="http://schemas.microsoft.com/office/drawing/2014/main" id="{57AEB73D-F521-4B19-820F-12DB6BCC8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6B72EEBA-3A5D-41CE-8465-A45A0F6567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0121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825689"/>
            <a:ext cx="6795928" cy="259421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A5176D-8A0F-28A0-5AE8-2052AD761BE6}"/>
              </a:ext>
            </a:extLst>
          </p:cNvPr>
          <p:cNvSpPr txBox="1"/>
          <p:nvPr/>
        </p:nvSpPr>
        <p:spPr>
          <a:xfrm>
            <a:off x="1248261" y="889697"/>
            <a:ext cx="5306172" cy="2163064"/>
          </a:xfrm>
          <a:prstGeom prst="rect">
            <a:avLst/>
          </a:prstGeom>
        </p:spPr>
        <p:txBody>
          <a:bodyPr vert="horz" lIns="109728" tIns="109728" rIns="109728" bIns="91440" rtlCol="0" anchor="ctr"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cap="all" spc="15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VYgotsky’s</a:t>
            </a:r>
            <a:r>
              <a:rPr lang="en-US" sz="3300" b="1" cap="all" spc="15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And  Freud’s theories in focus on youth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889697"/>
            <a:ext cx="1070775" cy="2466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398931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E7CAD65F-AAC9-4CC9-B5F5-E963F24F45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9936" y="-1"/>
            <a:ext cx="5332064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" name="Graphic 40" descr="Person with Idea">
            <a:extLst>
              <a:ext uri="{FF2B5EF4-FFF2-40B4-BE49-F238E27FC236}">
                <a16:creationId xmlns:a16="http://schemas.microsoft.com/office/drawing/2014/main" id="{AA674FF4-243E-30DC-1384-04ED9E3139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4569" y="1215596"/>
            <a:ext cx="4362798" cy="436279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1559752-37A8-A00E-CD73-40A707784282}"/>
              </a:ext>
            </a:extLst>
          </p:cNvPr>
          <p:cNvSpPr txBox="1"/>
          <p:nvPr/>
        </p:nvSpPr>
        <p:spPr>
          <a:xfrm>
            <a:off x="1248261" y="3438097"/>
            <a:ext cx="4809393" cy="1703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Vygotsky‘s and Freud‘s theories put in contrast and relation with teenagers equal extent of both approaches for teaching youths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1E3E43F-22BF-7D0A-3ED7-BB66066672E6}"/>
              </a:ext>
            </a:extLst>
          </p:cNvPr>
          <p:cNvSpPr txBox="1"/>
          <p:nvPr/>
        </p:nvSpPr>
        <p:spPr>
          <a:xfrm>
            <a:off x="1179165" y="5321972"/>
            <a:ext cx="49168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The teachings combined give well balanced support for juveniles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9E061B0-73D6-43CC-E082-D99D33DD07AB}"/>
              </a:ext>
            </a:extLst>
          </p:cNvPr>
          <p:cNvSpPr txBox="1"/>
          <p:nvPr/>
        </p:nvSpPr>
        <p:spPr>
          <a:xfrm>
            <a:off x="1224417" y="6179919"/>
            <a:ext cx="5152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Teenagers learn with support and moral judgement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7750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10E89-7EC2-5E43-2B9D-7D9D58B74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COMMUNITY YOUTH WORKER AND HIS IMPORTANCE WITH  PSYCHOLOGY (SCENARIO)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A411999-1EC2-5410-2A0F-CCB7E209C16D}"/>
              </a:ext>
            </a:extLst>
          </p:cNvPr>
          <p:cNvSpPr/>
          <p:nvPr/>
        </p:nvSpPr>
        <p:spPr>
          <a:xfrm>
            <a:off x="9852660" y="4604396"/>
            <a:ext cx="2240839" cy="22235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4) Based on Freud‘s reasoning, find a solution.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6E4CCF-C50C-91B7-6DFB-1A8CCC5CCCC8}"/>
              </a:ext>
            </a:extLst>
          </p:cNvPr>
          <p:cNvSpPr/>
          <p:nvPr/>
        </p:nvSpPr>
        <p:spPr>
          <a:xfrm>
            <a:off x="5627532" y="4864011"/>
            <a:ext cx="4069080" cy="19445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The authors state, that Freud explains a person to turn stressed when one of the personality components are in conflict with another (Boyd and Bee, 2019).  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D1D233-AD4B-B491-CE3F-13C36224190F}"/>
              </a:ext>
            </a:extLst>
          </p:cNvPr>
          <p:cNvSpPr/>
          <p:nvPr/>
        </p:nvSpPr>
        <p:spPr>
          <a:xfrm>
            <a:off x="8085595" y="2917401"/>
            <a:ext cx="3646477" cy="1644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First off, ask the service user what he is upset about and if there is a way for him to satisfy his needs (</a:t>
            </a:r>
            <a:r>
              <a:rPr lang="de-DE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</a:t>
            </a:r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9F5297-BE7D-4EBB-CFB2-FEE9B25F66A8}"/>
              </a:ext>
            </a:extLst>
          </p:cNvPr>
          <p:cNvSpPr/>
          <p:nvPr/>
        </p:nvSpPr>
        <p:spPr>
          <a:xfrm>
            <a:off x="4832398" y="2701404"/>
            <a:ext cx="2898091" cy="2076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Then, judge his intentions (</a:t>
            </a:r>
            <a:r>
              <a:rPr lang="de-DE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ego</a:t>
            </a:r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and determine whether they are moral or immoral  (</a:t>
            </a:r>
            <a:r>
              <a:rPr lang="de-DE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superego</a:t>
            </a:r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CAEFCFB-0FE5-4A06-7D21-8A3A62179F53}"/>
              </a:ext>
            </a:extLst>
          </p:cNvPr>
          <p:cNvCxnSpPr>
            <a:cxnSpLocks/>
            <a:stCxn id="6" idx="2"/>
            <a:endCxn id="4" idx="1"/>
          </p:cNvCxnSpPr>
          <p:nvPr/>
        </p:nvCxnSpPr>
        <p:spPr>
          <a:xfrm>
            <a:off x="9908834" y="4562378"/>
            <a:ext cx="271989" cy="36765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ADB9E74-3A18-0AA7-EDBE-926F65ADCE56}"/>
              </a:ext>
            </a:extLst>
          </p:cNvPr>
          <p:cNvCxnSpPr>
            <a:cxnSpLocks/>
            <a:stCxn id="7" idx="3"/>
            <a:endCxn id="4" idx="2"/>
          </p:cNvCxnSpPr>
          <p:nvPr/>
        </p:nvCxnSpPr>
        <p:spPr>
          <a:xfrm>
            <a:off x="7730489" y="3739889"/>
            <a:ext cx="2122171" cy="197629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8E15613-0471-58BF-50AF-DF10683B14E5}"/>
              </a:ext>
            </a:extLst>
          </p:cNvPr>
          <p:cNvCxnSpPr>
            <a:cxnSpLocks/>
            <a:stCxn id="5" idx="3"/>
            <a:endCxn id="4" idx="3"/>
          </p:cNvCxnSpPr>
          <p:nvPr/>
        </p:nvCxnSpPr>
        <p:spPr>
          <a:xfrm>
            <a:off x="9696612" y="5836295"/>
            <a:ext cx="484211" cy="66603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hought Bubble: Cloud 14">
            <a:extLst>
              <a:ext uri="{FF2B5EF4-FFF2-40B4-BE49-F238E27FC236}">
                <a16:creationId xmlns:a16="http://schemas.microsoft.com/office/drawing/2014/main" id="{750E87EB-B4C2-ECA9-1A8D-1F3E380CB9EE}"/>
              </a:ext>
            </a:extLst>
          </p:cNvPr>
          <p:cNvSpPr/>
          <p:nvPr/>
        </p:nvSpPr>
        <p:spPr>
          <a:xfrm>
            <a:off x="8543897" y="72051"/>
            <a:ext cx="3549602" cy="2739174"/>
          </a:xfrm>
          <a:prstGeom prst="cloudCallout">
            <a:avLst>
              <a:gd name="adj1" fmla="val -73180"/>
              <a:gd name="adj2" fmla="val 390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can I use my knowledge of psychology to support this angry service user (young and violent teenager)? 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738453-0FBD-AAD0-5D4A-B8427A0AFB9C}"/>
              </a:ext>
            </a:extLst>
          </p:cNvPr>
          <p:cNvSpPr txBox="1"/>
          <p:nvPr/>
        </p:nvSpPr>
        <p:spPr>
          <a:xfrm>
            <a:off x="4832398" y="39785"/>
            <a:ext cx="3837908" cy="2118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According to Boyd and Bee, Freud defines three parts which go by „id“, „ego“ and „superego“ and make up a person‘s personality (Boyd and Bee, 2019).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8368337-23E7-69C2-B5F8-A5AC7A30F10C}"/>
              </a:ext>
            </a:extLst>
          </p:cNvPr>
          <p:cNvSpPr txBox="1"/>
          <p:nvPr/>
        </p:nvSpPr>
        <p:spPr>
          <a:xfrm>
            <a:off x="4718012" y="2352484"/>
            <a:ext cx="3549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Community Youth Worker:</a:t>
            </a: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58" name="Action Button: Help 5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73DD34E-830C-CE1D-A8E0-9746FE5246E8}"/>
              </a:ext>
            </a:extLst>
          </p:cNvPr>
          <p:cNvSpPr/>
          <p:nvPr/>
        </p:nvSpPr>
        <p:spPr>
          <a:xfrm>
            <a:off x="11549082" y="5127295"/>
            <a:ext cx="338118" cy="108006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1766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1210D-8E89-C765-4443-3BF7D551F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z="3300" b="1" i="0" u="none" strike="noStrike" kern="1200" cap="none" spc="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CLASSIC EXAMPLE OF A COMMUNITY YOUTH WORKER 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6D9AAF-BA73-E9DC-BE90-5B498A85A5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81060" y="1771650"/>
            <a:ext cx="3628073" cy="25717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20000"/>
          </a:bodyPr>
          <a:lstStyle/>
          <a:p>
            <a:pPr algn="ctr"/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Skilful implementation </a:t>
            </a:r>
            <a:r>
              <a:rPr lang="de-DE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(Wood, Westwood and Thompson, 2015).</a:t>
            </a: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9CC3897-E0D3-C701-3FF9-6DA0D1A78582}"/>
              </a:ext>
            </a:extLst>
          </p:cNvPr>
          <p:cNvSpPr/>
          <p:nvPr/>
        </p:nvSpPr>
        <p:spPr>
          <a:xfrm>
            <a:off x="6400801" y="336581"/>
            <a:ext cx="3225060" cy="141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Constructive judgement of needs (Wood, Westwood and Thompson, 2015).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49EC68-49DF-2A66-F7CD-F6AFB21B2F18}"/>
              </a:ext>
            </a:extLst>
          </p:cNvPr>
          <p:cNvSpPr/>
          <p:nvPr/>
        </p:nvSpPr>
        <p:spPr>
          <a:xfrm>
            <a:off x="8830380" y="5204691"/>
            <a:ext cx="2599620" cy="13167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Fruitful Impact (Wood, Westwood and Thompson, 2015).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6E31F2-5B29-BED8-1C0F-C24F58B88E10}"/>
              </a:ext>
            </a:extLst>
          </p:cNvPr>
          <p:cNvSpPr/>
          <p:nvPr/>
        </p:nvSpPr>
        <p:spPr>
          <a:xfrm>
            <a:off x="4915344" y="2831857"/>
            <a:ext cx="3411973" cy="2164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 planning of strategies (Wood, Westwood and Thompson, 2015).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421111A-FE2A-2FE7-569B-2E3CD70A803B}"/>
              </a:ext>
            </a:extLst>
          </p:cNvPr>
          <p:cNvCxnSpPr>
            <a:cxnSpLocks/>
            <a:stCxn id="4" idx="1"/>
            <a:endCxn id="8" idx="2"/>
          </p:cNvCxnSpPr>
          <p:nvPr/>
        </p:nvCxnSpPr>
        <p:spPr>
          <a:xfrm flipH="1" flipV="1">
            <a:off x="8013331" y="1749501"/>
            <a:ext cx="999048" cy="39877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187AB25-DFA1-8D79-3623-3E144F86D3D0}"/>
              </a:ext>
            </a:extLst>
          </p:cNvPr>
          <p:cNvCxnSpPr>
            <a:cxnSpLocks/>
            <a:stCxn id="4" idx="2"/>
            <a:endCxn id="10" idx="3"/>
          </p:cNvCxnSpPr>
          <p:nvPr/>
        </p:nvCxnSpPr>
        <p:spPr>
          <a:xfrm flipH="1">
            <a:off x="8327317" y="3057525"/>
            <a:ext cx="153743" cy="85668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951445FA-2EE6-91BE-0685-A8F4166218A3}"/>
              </a:ext>
            </a:extLst>
          </p:cNvPr>
          <p:cNvCxnSpPr>
            <a:cxnSpLocks/>
            <a:stCxn id="4" idx="3"/>
            <a:endCxn id="9" idx="0"/>
          </p:cNvCxnSpPr>
          <p:nvPr/>
        </p:nvCxnSpPr>
        <p:spPr>
          <a:xfrm>
            <a:off x="9012379" y="3966776"/>
            <a:ext cx="1117811" cy="123791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17DCAAB7-7CD4-9845-7B32-F26AEC6E9F01}"/>
              </a:ext>
            </a:extLst>
          </p:cNvPr>
          <p:cNvSpPr txBox="1"/>
          <p:nvPr/>
        </p:nvSpPr>
        <p:spPr>
          <a:xfrm>
            <a:off x="4966711" y="1843734"/>
            <a:ext cx="1301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Practical</a:t>
            </a:r>
          </a:p>
          <a:p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example: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5910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240CC-122F-F6D5-E411-91C7252F3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17" y="705112"/>
            <a:ext cx="3551894" cy="5197498"/>
          </a:xfrm>
        </p:spPr>
        <p:txBody>
          <a:bodyPr/>
          <a:lstStyle/>
          <a:p>
            <a:pPr algn="ctr"/>
            <a:r>
              <a:rPr lang="de-DE" sz="3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  <a:br>
              <a:rPr lang="de-DE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52D41-0D15-4268-6D26-7E2432931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3460" y="3520440"/>
            <a:ext cx="7223759" cy="4217670"/>
          </a:xfrm>
        </p:spPr>
        <p:txBody>
          <a:bodyPr>
            <a:normAutofit/>
          </a:bodyPr>
          <a:lstStyle/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the newcomers, all in all a community youth worker must be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able to provide trustworthy support for young people (Prospects, 2022)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promote the personal development of adolescent people with study and free-time possibilities (Watson, 2004)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948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ED69555-EE48-4B19-812B-4E1068DBF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73754" y="0"/>
            <a:ext cx="4618246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57">
            <a:extLst>
              <a:ext uri="{FF2B5EF4-FFF2-40B4-BE49-F238E27FC236}">
                <a16:creationId xmlns:a16="http://schemas.microsoft.com/office/drawing/2014/main" id="{57AEB73D-F521-4B19-820F-12DB6BCC8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B72EEBA-3A5D-41CE-8465-A45A0F6567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0121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825689"/>
            <a:ext cx="6795928" cy="259421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2F174A-2158-6753-E31F-02D197998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5103" y="1057522"/>
            <a:ext cx="4741843" cy="2173433"/>
          </a:xfrm>
        </p:spPr>
        <p:txBody>
          <a:bodyPr vert="horz" lIns="109728" tIns="109728" rIns="109728" bIns="91440" rtlCol="0" anchor="ctr">
            <a:normAutofit/>
          </a:bodyPr>
          <a:lstStyle/>
          <a:p>
            <a:r>
              <a:rPr lang="en-US" sz="3300" b="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6061E-A473-92C9-04AB-034FD1FE0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5104" y="3751119"/>
            <a:ext cx="4797502" cy="1606163"/>
          </a:xfrm>
        </p:spPr>
        <p:txBody>
          <a:bodyPr vert="horz" lIns="109728" tIns="109728" rIns="109728" bIns="9144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b="0" dirty="0"/>
              <a:t>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889697"/>
            <a:ext cx="1070775" cy="2466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398931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7CAD65F-AAC9-4CC9-B5F5-E963F24F45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9936" y="-1"/>
            <a:ext cx="5332064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6454BA15-C2FF-9FFF-8ABC-30724C177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4569" y="1215596"/>
            <a:ext cx="4362798" cy="4362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3734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B9B829C-92B5-93EB-9284-772465D22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4" y="1483490"/>
            <a:ext cx="12179616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AGCAS Editors (2022) </a:t>
            </a:r>
            <a:r>
              <a:rPr kumimoji="0" lang="en-US" altLang="en-US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Youth Worker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Available at: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https://www.prospects.ac.uk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(Accessed 09 October 2022)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Boyd, D., &amp; Bee, H. (2019) </a:t>
            </a:r>
            <a:r>
              <a:rPr kumimoji="0" lang="en-US" altLang="en-US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Lifespan Development</a:t>
            </a:r>
            <a:r>
              <a:rPr kumimoji="0" lang="en-US" altLang="en-US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Harlow: Pearson Education, Limited.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Mc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Leod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S. (2007) </a:t>
            </a:r>
            <a:r>
              <a:rPr kumimoji="0" lang="en-US" altLang="en-US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SimplyPsychology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Available at: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https://www.simplypsychology.org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(Accessed 09 October 2022)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Stuyf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R. R. (2002) 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'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Scaffolding as a Teaching strategy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'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Academia, pp. 2-13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Watson, A. R. (2004). 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'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Hospital youth work and adolescent support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'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BMJ Journals, pp. 440-442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Wood, J., Westwood, S., &amp; Thompson, G. (2015) </a:t>
            </a:r>
            <a:r>
              <a:rPr kumimoji="0" lang="en-US" altLang="en-US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Youth work : preparation for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practice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Routledge.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677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A4FD223-45E6-89B5-1FDF-8CCC76B72992}"/>
              </a:ext>
            </a:extLst>
          </p:cNvPr>
          <p:cNvSpPr txBox="1"/>
          <p:nvPr/>
        </p:nvSpPr>
        <p:spPr>
          <a:xfrm>
            <a:off x="2021670" y="2431714"/>
            <a:ext cx="8148659" cy="1521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3300" b="1" dirty="0">
                <a:latin typeface="Arial" panose="020B0604020202020204" pitchFamily="34" charset="0"/>
                <a:cs typeface="Arial" panose="020B0604020202020204" pitchFamily="34" charset="0"/>
              </a:rPr>
              <a:t>LADIES AND GENTLEMEN,</a:t>
            </a:r>
          </a:p>
          <a:p>
            <a:pPr>
              <a:lnSpc>
                <a:spcPct val="150000"/>
              </a:lnSpc>
            </a:pPr>
            <a:r>
              <a:rPr lang="de-DE" sz="3300" b="1" dirty="0">
                <a:latin typeface="Arial" panose="020B0604020202020204" pitchFamily="34" charset="0"/>
                <a:cs typeface="Arial" panose="020B0604020202020204" pitchFamily="34" charset="0"/>
              </a:rPr>
              <a:t>THANK YOU FOR YOUR ATTENTION! </a:t>
            </a:r>
            <a:r>
              <a:rPr lang="de-DE" sz="3300" b="1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en-GB" sz="3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861607"/>
      </p:ext>
    </p:extLst>
  </p:cSld>
  <p:clrMapOvr>
    <a:masterClrMapping/>
  </p:clrMapOvr>
</p:sld>
</file>

<file path=ppt/theme/theme1.xml><?xml version="1.0" encoding="utf-8"?>
<a:theme xmlns:a="http://schemas.openxmlformats.org/drawingml/2006/main" name="ShojiVTI">
  <a:themeElements>
    <a:clrScheme name="Shoji">
      <a:dk1>
        <a:sysClr val="windowText" lastClr="000000"/>
      </a:dk1>
      <a:lt1>
        <a:sysClr val="window" lastClr="FFFFFF"/>
      </a:lt1>
      <a:dk2>
        <a:srgbClr val="595460"/>
      </a:dk2>
      <a:lt2>
        <a:srgbClr val="EBEDEB"/>
      </a:lt2>
      <a:accent1>
        <a:srgbClr val="97A7B8"/>
      </a:accent1>
      <a:accent2>
        <a:srgbClr val="A5B592"/>
      </a:accent2>
      <a:accent3>
        <a:srgbClr val="CED228"/>
      </a:accent3>
      <a:accent4>
        <a:srgbClr val="D1C499"/>
      </a:accent4>
      <a:accent5>
        <a:srgbClr val="BDB3B6"/>
      </a:accent5>
      <a:accent6>
        <a:srgbClr val="C5A98D"/>
      </a:accent6>
      <a:hlink>
        <a:srgbClr val="CC9900"/>
      </a:hlink>
      <a:folHlink>
        <a:srgbClr val="96A9A9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ojiVTI" id="{00D0DDEB-E771-48E5-9E96-0647434F08B1}" vid="{9D22D596-7FD0-4F89-958C-AD79A09491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Shoji">
    <a:dk1>
      <a:sysClr val="windowText" lastClr="000000"/>
    </a:dk1>
    <a:lt1>
      <a:sysClr val="window" lastClr="FFFFFF"/>
    </a:lt1>
    <a:dk2>
      <a:srgbClr val="595460"/>
    </a:dk2>
    <a:lt2>
      <a:srgbClr val="EBEDEB"/>
    </a:lt2>
    <a:accent1>
      <a:srgbClr val="97A7B8"/>
    </a:accent1>
    <a:accent2>
      <a:srgbClr val="A5B592"/>
    </a:accent2>
    <a:accent3>
      <a:srgbClr val="CED228"/>
    </a:accent3>
    <a:accent4>
      <a:srgbClr val="D1C499"/>
    </a:accent4>
    <a:accent5>
      <a:srgbClr val="BDB3B6"/>
    </a:accent5>
    <a:accent6>
      <a:srgbClr val="C5A98D"/>
    </a:accent6>
    <a:hlink>
      <a:srgbClr val="CC9900"/>
    </a:hlink>
    <a:folHlink>
      <a:srgbClr val="96A9A9"/>
    </a:folHlink>
  </a:clrScheme>
</a:themeOverride>
</file>

<file path=ppt/theme/themeOverride2.xml><?xml version="1.0" encoding="utf-8"?>
<a:themeOverride xmlns:a="http://schemas.openxmlformats.org/drawingml/2006/main">
  <a:clrScheme name="Shoji">
    <a:dk1>
      <a:sysClr val="windowText" lastClr="000000"/>
    </a:dk1>
    <a:lt1>
      <a:sysClr val="window" lastClr="FFFFFF"/>
    </a:lt1>
    <a:dk2>
      <a:srgbClr val="595460"/>
    </a:dk2>
    <a:lt2>
      <a:srgbClr val="EBEDEB"/>
    </a:lt2>
    <a:accent1>
      <a:srgbClr val="97A7B8"/>
    </a:accent1>
    <a:accent2>
      <a:srgbClr val="A5B592"/>
    </a:accent2>
    <a:accent3>
      <a:srgbClr val="CED228"/>
    </a:accent3>
    <a:accent4>
      <a:srgbClr val="D1C499"/>
    </a:accent4>
    <a:accent5>
      <a:srgbClr val="BDB3B6"/>
    </a:accent5>
    <a:accent6>
      <a:srgbClr val="C5A98D"/>
    </a:accent6>
    <a:hlink>
      <a:srgbClr val="CC9900"/>
    </a:hlink>
    <a:folHlink>
      <a:srgbClr val="96A9A9"/>
    </a:folHlink>
  </a:clrScheme>
</a:themeOverride>
</file>

<file path=ppt/theme/themeOverride3.xml><?xml version="1.0" encoding="utf-8"?>
<a:themeOverride xmlns:a="http://schemas.openxmlformats.org/drawingml/2006/main">
  <a:clrScheme name="Shoji">
    <a:dk1>
      <a:sysClr val="windowText" lastClr="000000"/>
    </a:dk1>
    <a:lt1>
      <a:sysClr val="window" lastClr="FFFFFF"/>
    </a:lt1>
    <a:dk2>
      <a:srgbClr val="595460"/>
    </a:dk2>
    <a:lt2>
      <a:srgbClr val="EBEDEB"/>
    </a:lt2>
    <a:accent1>
      <a:srgbClr val="97A7B8"/>
    </a:accent1>
    <a:accent2>
      <a:srgbClr val="A5B592"/>
    </a:accent2>
    <a:accent3>
      <a:srgbClr val="CED228"/>
    </a:accent3>
    <a:accent4>
      <a:srgbClr val="D1C499"/>
    </a:accent4>
    <a:accent5>
      <a:srgbClr val="BDB3B6"/>
    </a:accent5>
    <a:accent6>
      <a:srgbClr val="C5A98D"/>
    </a:accent6>
    <a:hlink>
      <a:srgbClr val="CC9900"/>
    </a:hlink>
    <a:folHlink>
      <a:srgbClr val="96A9A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1431</TotalTime>
  <Words>635</Words>
  <Application>Microsoft Office PowerPoint</Application>
  <PresentationFormat>Widescreen</PresentationFormat>
  <Paragraphs>71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Meiryo</vt:lpstr>
      <vt:lpstr>Arial</vt:lpstr>
      <vt:lpstr>Calibri</vt:lpstr>
      <vt:lpstr>Corbel</vt:lpstr>
      <vt:lpstr>Wingdings</vt:lpstr>
      <vt:lpstr>ShojiVTI</vt:lpstr>
      <vt:lpstr>Why is psychology important when working as a community youth worker?</vt:lpstr>
      <vt:lpstr>TABLE OF CONTENTS</vt:lpstr>
      <vt:lpstr>PowerPoint Presentation</vt:lpstr>
      <vt:lpstr>VYGOTSKY’S SOCIAL COGNITIVE THEORY</vt:lpstr>
      <vt:lpstr>PowerPoint Presentation</vt:lpstr>
      <vt:lpstr>COMMUNITY YOUTH WORKER AND HIS IMPORTANCE WITH  PSYCHOLOGY (SCENARIO)</vt:lpstr>
      <vt:lpstr>A CLASSIC EXAMPLE OF A COMMUNITY YOUTH WORKER </vt:lpstr>
      <vt:lpstr>CONCLUSION </vt:lpstr>
      <vt:lpstr>REFERENCE LIST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Nnabuike Onyemauwa (2120203)</dc:creator>
  <cp:lastModifiedBy>Alex Onyemauwa</cp:lastModifiedBy>
  <cp:revision>1</cp:revision>
  <dcterms:created xsi:type="dcterms:W3CDTF">2022-07-11T12:52:27Z</dcterms:created>
  <dcterms:modified xsi:type="dcterms:W3CDTF">2022-10-09T21:18:22Z</dcterms:modified>
</cp:coreProperties>
</file>