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67"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9BC924-D62B-F647-8B64-EF452D8022BF}" v="10" dt="2025-11-15T15:05:25.289"/>
    <p1510:client id="{B6CC6891-6FD7-3C4E-945E-FC1727DD3203}" v="803" dt="2025-11-15T15:34:05.8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amara Shehzad (2409972)" userId="7dccc892-32b5-4a1a-96f2-34928f0e0d62" providerId="ADAL" clId="{4050BBF0-960F-4C70-A405-DE528F48CB21}"/>
    <pc:docChg chg="custSel addSld modSld">
      <pc:chgData name="Julie Tamara Shehzad (2409972)" userId="7dccc892-32b5-4a1a-96f2-34928f0e0d62" providerId="ADAL" clId="{4050BBF0-960F-4C70-A405-DE528F48CB21}" dt="2025-11-15T15:05:25.289" v="13" actId="27636"/>
      <pc:docMkLst>
        <pc:docMk/>
      </pc:docMkLst>
      <pc:sldChg chg="modNotesTx">
        <pc:chgData name="Julie Tamara Shehzad (2409972)" userId="7dccc892-32b5-4a1a-96f2-34928f0e0d62" providerId="ADAL" clId="{4050BBF0-960F-4C70-A405-DE528F48CB21}" dt="2025-11-15T15:02:53.224" v="8" actId="22"/>
        <pc:sldMkLst>
          <pc:docMk/>
          <pc:sldMk cId="2500547159" sldId="266"/>
        </pc:sldMkLst>
      </pc:sldChg>
      <pc:sldChg chg="modSp new mod modNotesTx">
        <pc:chgData name="Julie Tamara Shehzad (2409972)" userId="7dccc892-32b5-4a1a-96f2-34928f0e0d62" providerId="ADAL" clId="{4050BBF0-960F-4C70-A405-DE528F48CB21}" dt="2025-11-15T15:05:25.289" v="13" actId="27636"/>
        <pc:sldMkLst>
          <pc:docMk/>
          <pc:sldMk cId="982478118" sldId="268"/>
        </pc:sldMkLst>
        <pc:spChg chg="mod">
          <ac:chgData name="Julie Tamara Shehzad (2409972)" userId="7dccc892-32b5-4a1a-96f2-34928f0e0d62" providerId="ADAL" clId="{4050BBF0-960F-4C70-A405-DE528F48CB21}" dt="2025-11-15T15:05:25.289" v="13" actId="27636"/>
          <ac:spMkLst>
            <pc:docMk/>
            <pc:sldMk cId="982478118" sldId="268"/>
            <ac:spMk id="4" creationId="{2477D2D8-60DD-C1D2-0AED-8A69D30CEE9A}"/>
          </ac:spMkLst>
        </pc:spChg>
      </pc:sldChg>
      <pc:sldChg chg="modSp new mod modNotesTx">
        <pc:chgData name="Julie Tamara Shehzad (2409972)" userId="7dccc892-32b5-4a1a-96f2-34928f0e0d62" providerId="ADAL" clId="{4050BBF0-960F-4C70-A405-DE528F48CB21}" dt="2025-11-15T15:04:59.673" v="11" actId="22"/>
        <pc:sldMkLst>
          <pc:docMk/>
          <pc:sldMk cId="4113237093" sldId="269"/>
        </pc:sldMkLst>
        <pc:spChg chg="mod">
          <ac:chgData name="Julie Tamara Shehzad (2409972)" userId="7dccc892-32b5-4a1a-96f2-34928f0e0d62" providerId="ADAL" clId="{4050BBF0-960F-4C70-A405-DE528F48CB21}" dt="2025-11-15T15:04:59.673" v="11" actId="22"/>
          <ac:spMkLst>
            <pc:docMk/>
            <pc:sldMk cId="4113237093" sldId="269"/>
            <ac:spMk id="4" creationId="{F3A7D5AD-6541-566A-C491-49DC20B75FCC}"/>
          </ac:spMkLst>
        </pc:spChg>
      </pc:sldChg>
      <pc:sldChg chg="new modNotesTx">
        <pc:chgData name="Julie Tamara Shehzad (2409972)" userId="7dccc892-32b5-4a1a-96f2-34928f0e0d62" providerId="ADAL" clId="{4050BBF0-960F-4C70-A405-DE528F48CB21}" dt="2025-11-15T15:01:44.711" v="5" actId="22"/>
        <pc:sldMkLst>
          <pc:docMk/>
          <pc:sldMk cId="3281359829" sldId="270"/>
        </pc:sldMkLst>
      </pc:sldChg>
      <pc:sldChg chg="modSp new mod modNotesTx">
        <pc:chgData name="Julie Tamara Shehzad (2409972)" userId="7dccc892-32b5-4a1a-96f2-34928f0e0d62" providerId="ADAL" clId="{4050BBF0-960F-4C70-A405-DE528F48CB21}" dt="2025-11-15T15:04:15.633" v="10" actId="27636"/>
        <pc:sldMkLst>
          <pc:docMk/>
          <pc:sldMk cId="4198432932" sldId="271"/>
        </pc:sldMkLst>
        <pc:spChg chg="mod">
          <ac:chgData name="Julie Tamara Shehzad (2409972)" userId="7dccc892-32b5-4a1a-96f2-34928f0e0d62" providerId="ADAL" clId="{4050BBF0-960F-4C70-A405-DE528F48CB21}" dt="2025-11-15T15:04:15.633" v="10" actId="27636"/>
          <ac:spMkLst>
            <pc:docMk/>
            <pc:sldMk cId="4198432932" sldId="271"/>
            <ac:spMk id="4" creationId="{B047278E-A2CE-6A99-537D-CD1B7770C924}"/>
          </ac:spMkLst>
        </pc:spChg>
      </pc:sldChg>
    </pc:docChg>
  </pc:docChgLst>
  <pc:docChgLst>
    <pc:chgData name="Julie Tamara Shehzad (2409972)" userId="7dccc892-32b5-4a1a-96f2-34928f0e0d62" providerId="ADAL" clId="{B6CC6891-6FD7-3C4E-945E-FC1727DD3203}"/>
    <pc:docChg chg="undo custSel addSld delSld modSld sldOrd">
      <pc:chgData name="Julie Tamara Shehzad (2409972)" userId="7dccc892-32b5-4a1a-96f2-34928f0e0d62" providerId="ADAL" clId="{B6CC6891-6FD7-3C4E-945E-FC1727DD3203}" dt="2025-11-15T15:34:05.894" v="9531"/>
      <pc:docMkLst>
        <pc:docMk/>
      </pc:docMkLst>
      <pc:sldChg chg="addSp delSp modSp del mod modTransition setBg modAnim modNotesTx">
        <pc:chgData name="Julie Tamara Shehzad (2409972)" userId="7dccc892-32b5-4a1a-96f2-34928f0e0d62" providerId="ADAL" clId="{B6CC6891-6FD7-3C4E-945E-FC1727DD3203}" dt="2025-11-15T14:16:47.129" v="5457" actId="2696"/>
        <pc:sldMkLst>
          <pc:docMk/>
          <pc:sldMk cId="2750865105" sldId="256"/>
        </pc:sldMkLst>
        <pc:spChg chg="mod ord">
          <ac:chgData name="Julie Tamara Shehzad (2409972)" userId="7dccc892-32b5-4a1a-96f2-34928f0e0d62" providerId="ADAL" clId="{B6CC6891-6FD7-3C4E-945E-FC1727DD3203}" dt="2025-11-14T21:19:48.519" v="2520" actId="26606"/>
          <ac:spMkLst>
            <pc:docMk/>
            <pc:sldMk cId="2750865105" sldId="256"/>
            <ac:spMk id="4" creationId="{98687D6A-374B-F913-B40E-98209D45E0AE}"/>
          </ac:spMkLst>
        </pc:spChg>
        <pc:spChg chg="mod">
          <ac:chgData name="Julie Tamara Shehzad (2409972)" userId="7dccc892-32b5-4a1a-96f2-34928f0e0d62" providerId="ADAL" clId="{B6CC6891-6FD7-3C4E-945E-FC1727DD3203}" dt="2025-11-14T21:19:48.519" v="2520" actId="26606"/>
          <ac:spMkLst>
            <pc:docMk/>
            <pc:sldMk cId="2750865105" sldId="256"/>
            <ac:spMk id="6" creationId="{9320591D-352C-B69A-12B0-1FDB7C14FD2D}"/>
          </ac:spMkLst>
        </pc:spChg>
        <pc:spChg chg="del mod">
          <ac:chgData name="Julie Tamara Shehzad (2409972)" userId="7dccc892-32b5-4a1a-96f2-34928f0e0d62" providerId="ADAL" clId="{B6CC6891-6FD7-3C4E-945E-FC1727DD3203}" dt="2025-11-14T21:23:47.039" v="2521" actId="478"/>
          <ac:spMkLst>
            <pc:docMk/>
            <pc:sldMk cId="2750865105" sldId="256"/>
            <ac:spMk id="9" creationId="{CB2D6D07-F94E-7ED5-BBA8-DFC278497DD3}"/>
          </ac:spMkLst>
        </pc:spChg>
        <pc:spChg chg="add del mod">
          <ac:chgData name="Julie Tamara Shehzad (2409972)" userId="7dccc892-32b5-4a1a-96f2-34928f0e0d62" providerId="ADAL" clId="{B6CC6891-6FD7-3C4E-945E-FC1727DD3203}" dt="2025-11-14T21:24:12.936" v="2522" actId="931"/>
          <ac:spMkLst>
            <pc:docMk/>
            <pc:sldMk cId="2750865105" sldId="256"/>
            <ac:spMk id="11" creationId="{8B191C58-99BC-F8E0-6467-DE11FC6A0429}"/>
          </ac:spMkLst>
        </pc:spChg>
        <pc:spChg chg="add">
          <ac:chgData name="Julie Tamara Shehzad (2409972)" userId="7dccc892-32b5-4a1a-96f2-34928f0e0d62" providerId="ADAL" clId="{B6CC6891-6FD7-3C4E-945E-FC1727DD3203}" dt="2025-11-14T21:19:48.519" v="2520" actId="26606"/>
          <ac:spMkLst>
            <pc:docMk/>
            <pc:sldMk cId="2750865105" sldId="256"/>
            <ac:spMk id="14" creationId="{03AF1C04-3FEF-41BD-BB84-2F263765BEBC}"/>
          </ac:spMkLst>
        </pc:spChg>
        <pc:spChg chg="add del mod">
          <ac:chgData name="Julie Tamara Shehzad (2409972)" userId="7dccc892-32b5-4a1a-96f2-34928f0e0d62" providerId="ADAL" clId="{B6CC6891-6FD7-3C4E-945E-FC1727DD3203}" dt="2025-11-14T21:24:15.553" v="2523" actId="478"/>
          <ac:spMkLst>
            <pc:docMk/>
            <pc:sldMk cId="2750865105" sldId="256"/>
            <ac:spMk id="15" creationId="{D2A499FB-36D8-519D-E211-4E774DA6F369}"/>
          </ac:spMkLst>
        </pc:spChg>
        <pc:spChg chg="add del mod">
          <ac:chgData name="Julie Tamara Shehzad (2409972)" userId="7dccc892-32b5-4a1a-96f2-34928f0e0d62" providerId="ADAL" clId="{B6CC6891-6FD7-3C4E-945E-FC1727DD3203}" dt="2025-11-14T21:24:36.364" v="2524" actId="931"/>
          <ac:spMkLst>
            <pc:docMk/>
            <pc:sldMk cId="2750865105" sldId="256"/>
            <ac:spMk id="23" creationId="{63911FAC-9843-830C-1B86-BCF355C254A9}"/>
          </ac:spMkLst>
        </pc:spChg>
        <pc:spChg chg="add del mod">
          <ac:chgData name="Julie Tamara Shehzad (2409972)" userId="7dccc892-32b5-4a1a-96f2-34928f0e0d62" providerId="ADAL" clId="{B6CC6891-6FD7-3C4E-945E-FC1727DD3203}" dt="2025-11-14T21:24:44.115" v="2527" actId="478"/>
          <ac:spMkLst>
            <pc:docMk/>
            <pc:sldMk cId="2750865105" sldId="256"/>
            <ac:spMk id="34" creationId="{ECAAC434-F88F-E427-F8D2-548FFFB02AAA}"/>
          </ac:spMkLst>
        </pc:spChg>
        <pc:spChg chg="add del mod">
          <ac:chgData name="Julie Tamara Shehzad (2409972)" userId="7dccc892-32b5-4a1a-96f2-34928f0e0d62" providerId="ADAL" clId="{B6CC6891-6FD7-3C4E-945E-FC1727DD3203}" dt="2025-11-14T21:25:21.630" v="2531" actId="931"/>
          <ac:spMkLst>
            <pc:docMk/>
            <pc:sldMk cId="2750865105" sldId="256"/>
            <ac:spMk id="36" creationId="{F9C1F089-2B3C-AA1C-9951-5ED75599117A}"/>
          </ac:spMkLst>
        </pc:spChg>
        <pc:spChg chg="add del mod">
          <ac:chgData name="Julie Tamara Shehzad (2409972)" userId="7dccc892-32b5-4a1a-96f2-34928f0e0d62" providerId="ADAL" clId="{B6CC6891-6FD7-3C4E-945E-FC1727DD3203}" dt="2025-11-14T21:25:40.032" v="2536" actId="478"/>
          <ac:spMkLst>
            <pc:docMk/>
            <pc:sldMk cId="2750865105" sldId="256"/>
            <ac:spMk id="39" creationId="{062651E2-1066-3E7F-BC69-4CEDADDB6E98}"/>
          </ac:spMkLst>
        </pc:spChg>
        <pc:spChg chg="add del mod">
          <ac:chgData name="Julie Tamara Shehzad (2409972)" userId="7dccc892-32b5-4a1a-96f2-34928f0e0d62" providerId="ADAL" clId="{B6CC6891-6FD7-3C4E-945E-FC1727DD3203}" dt="2025-11-14T21:25:47.240" v="2537" actId="931"/>
          <ac:spMkLst>
            <pc:docMk/>
            <pc:sldMk cId="2750865105" sldId="256"/>
            <ac:spMk id="41" creationId="{B36FD774-C4F7-F219-9DAE-51E46025F989}"/>
          </ac:spMkLst>
        </pc:spChg>
        <pc:spChg chg="add del mod">
          <ac:chgData name="Julie Tamara Shehzad (2409972)" userId="7dccc892-32b5-4a1a-96f2-34928f0e0d62" providerId="ADAL" clId="{B6CC6891-6FD7-3C4E-945E-FC1727DD3203}" dt="2025-11-14T21:25:57.907" v="2540" actId="478"/>
          <ac:spMkLst>
            <pc:docMk/>
            <pc:sldMk cId="2750865105" sldId="256"/>
            <ac:spMk id="44" creationId="{64F347EF-BA7D-63C3-3182-7899EFE7F9E1}"/>
          </ac:spMkLst>
        </pc:spChg>
        <pc:spChg chg="add del mod">
          <ac:chgData name="Julie Tamara Shehzad (2409972)" userId="7dccc892-32b5-4a1a-96f2-34928f0e0d62" providerId="ADAL" clId="{B6CC6891-6FD7-3C4E-945E-FC1727DD3203}" dt="2025-11-14T21:26:31.544" v="2541" actId="931"/>
          <ac:spMkLst>
            <pc:docMk/>
            <pc:sldMk cId="2750865105" sldId="256"/>
            <ac:spMk id="46" creationId="{645BF0CA-907F-B9E5-1508-F6AE75661BAE}"/>
          </ac:spMkLst>
        </pc:spChg>
        <pc:spChg chg="add del mod">
          <ac:chgData name="Julie Tamara Shehzad (2409972)" userId="7dccc892-32b5-4a1a-96f2-34928f0e0d62" providerId="ADAL" clId="{B6CC6891-6FD7-3C4E-945E-FC1727DD3203}" dt="2025-11-14T21:27:50.493" v="2546" actId="478"/>
          <ac:spMkLst>
            <pc:docMk/>
            <pc:sldMk cId="2750865105" sldId="256"/>
            <ac:spMk id="49" creationId="{35EFAEF0-E193-3C16-91B0-634F0D7F73A7}"/>
          </ac:spMkLst>
        </pc:spChg>
        <pc:spChg chg="add del mod">
          <ac:chgData name="Julie Tamara Shehzad (2409972)" userId="7dccc892-32b5-4a1a-96f2-34928f0e0d62" providerId="ADAL" clId="{B6CC6891-6FD7-3C4E-945E-FC1727DD3203}" dt="2025-11-14T21:27:54.190" v="2547" actId="931"/>
          <ac:spMkLst>
            <pc:docMk/>
            <pc:sldMk cId="2750865105" sldId="256"/>
            <ac:spMk id="51" creationId="{74E28599-4F1A-1232-E0D2-935D381021D3}"/>
          </ac:spMkLst>
        </pc:spChg>
        <pc:spChg chg="add del mod">
          <ac:chgData name="Julie Tamara Shehzad (2409972)" userId="7dccc892-32b5-4a1a-96f2-34928f0e0d62" providerId="ADAL" clId="{B6CC6891-6FD7-3C4E-945E-FC1727DD3203}" dt="2025-11-14T21:27:56.677" v="2548" actId="478"/>
          <ac:spMkLst>
            <pc:docMk/>
            <pc:sldMk cId="2750865105" sldId="256"/>
            <ac:spMk id="54" creationId="{C30866D5-5876-A120-AA2F-104F68FAB308}"/>
          </ac:spMkLst>
        </pc:spChg>
        <pc:spChg chg="add del mod">
          <ac:chgData name="Julie Tamara Shehzad (2409972)" userId="7dccc892-32b5-4a1a-96f2-34928f0e0d62" providerId="ADAL" clId="{B6CC6891-6FD7-3C4E-945E-FC1727DD3203}" dt="2025-11-14T21:27:56.677" v="2548" actId="478"/>
          <ac:spMkLst>
            <pc:docMk/>
            <pc:sldMk cId="2750865105" sldId="256"/>
            <ac:spMk id="57" creationId="{76BDDFC2-5059-9308-FBF2-83CC99FFDE8E}"/>
          </ac:spMkLst>
        </pc:spChg>
        <pc:spChg chg="add del mod">
          <ac:chgData name="Julie Tamara Shehzad (2409972)" userId="7dccc892-32b5-4a1a-96f2-34928f0e0d62" providerId="ADAL" clId="{B6CC6891-6FD7-3C4E-945E-FC1727DD3203}" dt="2025-11-14T21:28:05.583" v="2549" actId="931"/>
          <ac:spMkLst>
            <pc:docMk/>
            <pc:sldMk cId="2750865105" sldId="256"/>
            <ac:spMk id="59" creationId="{6079C70D-7DEF-3728-4D90-2204C99DA40B}"/>
          </ac:spMkLst>
        </pc:spChg>
        <pc:spChg chg="add mod">
          <ac:chgData name="Julie Tamara Shehzad (2409972)" userId="7dccc892-32b5-4a1a-96f2-34928f0e0d62" providerId="ADAL" clId="{B6CC6891-6FD7-3C4E-945E-FC1727DD3203}" dt="2025-11-14T21:28:07.900" v="2551" actId="962"/>
          <ac:spMkLst>
            <pc:docMk/>
            <pc:sldMk cId="2750865105" sldId="256"/>
            <ac:spMk id="62" creationId="{410B5CF3-8E95-35FF-9F0A-39D0A0247FE3}"/>
          </ac:spMkLst>
        </pc:spChg>
        <pc:grpChg chg="add">
          <ac:chgData name="Julie Tamara Shehzad (2409972)" userId="7dccc892-32b5-4a1a-96f2-34928f0e0d62" providerId="ADAL" clId="{B6CC6891-6FD7-3C4E-945E-FC1727DD3203}" dt="2025-11-14T21:19:48.519" v="2520" actId="26606"/>
          <ac:grpSpMkLst>
            <pc:docMk/>
            <pc:sldMk cId="2750865105" sldId="256"/>
            <ac:grpSpMk id="16" creationId="{2DD5E267-EB6F-47DF-ABEF-2C1BED44DAC6}"/>
          </ac:grpSpMkLst>
        </pc:grpChg>
        <pc:grpChg chg="add">
          <ac:chgData name="Julie Tamara Shehzad (2409972)" userId="7dccc892-32b5-4a1a-96f2-34928f0e0d62" providerId="ADAL" clId="{B6CC6891-6FD7-3C4E-945E-FC1727DD3203}" dt="2025-11-14T21:19:48.519" v="2520" actId="26606"/>
          <ac:grpSpMkLst>
            <pc:docMk/>
            <pc:sldMk cId="2750865105" sldId="256"/>
            <ac:grpSpMk id="20" creationId="{66828D02-A05D-412B-9F20-B68E970B9FC2}"/>
          </ac:grpSpMkLst>
        </pc:grpChg>
        <pc:grpChg chg="add">
          <ac:chgData name="Julie Tamara Shehzad (2409972)" userId="7dccc892-32b5-4a1a-96f2-34928f0e0d62" providerId="ADAL" clId="{B6CC6891-6FD7-3C4E-945E-FC1727DD3203}" dt="2025-11-14T21:19:48.519" v="2520" actId="26606"/>
          <ac:grpSpMkLst>
            <pc:docMk/>
            <pc:sldMk cId="2750865105" sldId="256"/>
            <ac:grpSpMk id="24" creationId="{E27AF472-EAE3-4572-AB69-B92BD10DBC6D}"/>
          </ac:grpSpMkLst>
        </pc:grpChg>
        <pc:picChg chg="add mod">
          <ac:chgData name="Julie Tamara Shehzad (2409972)" userId="7dccc892-32b5-4a1a-96f2-34928f0e0d62" providerId="ADAL" clId="{B6CC6891-6FD7-3C4E-945E-FC1727DD3203}" dt="2025-11-15T14:09:50.544" v="5455"/>
          <ac:picMkLst>
            <pc:docMk/>
            <pc:sldMk cId="2750865105" sldId="256"/>
            <ac:picMk id="5" creationId="{A6F2DCE6-A805-CD77-5301-5BB2E4E948F7}"/>
          </ac:picMkLst>
        </pc:picChg>
        <pc:picChg chg="add mod">
          <ac:chgData name="Julie Tamara Shehzad (2409972)" userId="7dccc892-32b5-4a1a-96f2-34928f0e0d62" providerId="ADAL" clId="{B6CC6891-6FD7-3C4E-945E-FC1727DD3203}" dt="2025-11-15T14:15:51.081" v="5456"/>
          <ac:picMkLst>
            <pc:docMk/>
            <pc:sldMk cId="2750865105" sldId="256"/>
            <ac:picMk id="7" creationId="{3BE2B638-DCC8-2073-6123-E456D01134FC}"/>
          </ac:picMkLst>
        </pc:picChg>
        <pc:picChg chg="del mod">
          <ac:chgData name="Julie Tamara Shehzad (2409972)" userId="7dccc892-32b5-4a1a-96f2-34928f0e0d62" providerId="ADAL" clId="{B6CC6891-6FD7-3C4E-945E-FC1727DD3203}" dt="2025-11-14T21:23:47.039" v="2521" actId="478"/>
          <ac:picMkLst>
            <pc:docMk/>
            <pc:sldMk cId="2750865105" sldId="256"/>
            <ac:picMk id="8" creationId="{6EEE635B-44FE-A2E0-853C-FC7FA8DD0D1B}"/>
          </ac:picMkLst>
        </pc:picChg>
        <pc:picChg chg="add del mod">
          <ac:chgData name="Julie Tamara Shehzad (2409972)" userId="7dccc892-32b5-4a1a-96f2-34928f0e0d62" providerId="ADAL" clId="{B6CC6891-6FD7-3C4E-945E-FC1727DD3203}" dt="2025-11-14T21:24:15.553" v="2523" actId="478"/>
          <ac:picMkLst>
            <pc:docMk/>
            <pc:sldMk cId="2750865105" sldId="256"/>
            <ac:picMk id="13" creationId="{DB0341D2-22A8-F97A-0C95-8211A1D5D842}"/>
          </ac:picMkLst>
        </pc:picChg>
        <pc:picChg chg="add del mod">
          <ac:chgData name="Julie Tamara Shehzad (2409972)" userId="7dccc892-32b5-4a1a-96f2-34928f0e0d62" providerId="ADAL" clId="{B6CC6891-6FD7-3C4E-945E-FC1727DD3203}" dt="2025-11-14T21:24:44.115" v="2527" actId="478"/>
          <ac:picMkLst>
            <pc:docMk/>
            <pc:sldMk cId="2750865105" sldId="256"/>
            <ac:picMk id="33" creationId="{3196BF0A-14BE-AAD9-08F4-6F9D7657BC3E}"/>
          </ac:picMkLst>
        </pc:picChg>
        <pc:picChg chg="add del mod">
          <ac:chgData name="Julie Tamara Shehzad (2409972)" userId="7dccc892-32b5-4a1a-96f2-34928f0e0d62" providerId="ADAL" clId="{B6CC6891-6FD7-3C4E-945E-FC1727DD3203}" dt="2025-11-14T21:25:40.032" v="2536" actId="478"/>
          <ac:picMkLst>
            <pc:docMk/>
            <pc:sldMk cId="2750865105" sldId="256"/>
            <ac:picMk id="38" creationId="{9E01E474-ADDF-9C8A-5C96-DB9CD73BB7E4}"/>
          </ac:picMkLst>
        </pc:picChg>
        <pc:picChg chg="add del mod">
          <ac:chgData name="Julie Tamara Shehzad (2409972)" userId="7dccc892-32b5-4a1a-96f2-34928f0e0d62" providerId="ADAL" clId="{B6CC6891-6FD7-3C4E-945E-FC1727DD3203}" dt="2025-11-14T21:25:57.907" v="2540" actId="478"/>
          <ac:picMkLst>
            <pc:docMk/>
            <pc:sldMk cId="2750865105" sldId="256"/>
            <ac:picMk id="43" creationId="{0C5B9933-A3EE-D921-9035-E8B0B5CF2BD5}"/>
          </ac:picMkLst>
        </pc:picChg>
        <pc:picChg chg="add del mod">
          <ac:chgData name="Julie Tamara Shehzad (2409972)" userId="7dccc892-32b5-4a1a-96f2-34928f0e0d62" providerId="ADAL" clId="{B6CC6891-6FD7-3C4E-945E-FC1727DD3203}" dt="2025-11-14T21:27:50.493" v="2546" actId="478"/>
          <ac:picMkLst>
            <pc:docMk/>
            <pc:sldMk cId="2750865105" sldId="256"/>
            <ac:picMk id="48" creationId="{C9C9DAC2-48DE-EA53-6ACB-7C5A5A12381F}"/>
          </ac:picMkLst>
        </pc:picChg>
        <pc:picChg chg="add del mod">
          <ac:chgData name="Julie Tamara Shehzad (2409972)" userId="7dccc892-32b5-4a1a-96f2-34928f0e0d62" providerId="ADAL" clId="{B6CC6891-6FD7-3C4E-945E-FC1727DD3203}" dt="2025-11-14T21:27:56.677" v="2548" actId="478"/>
          <ac:picMkLst>
            <pc:docMk/>
            <pc:sldMk cId="2750865105" sldId="256"/>
            <ac:picMk id="53" creationId="{A91A6887-5390-953D-CD53-D0301CB1531C}"/>
          </ac:picMkLst>
        </pc:picChg>
        <pc:picChg chg="add del mod">
          <ac:chgData name="Julie Tamara Shehzad (2409972)" userId="7dccc892-32b5-4a1a-96f2-34928f0e0d62" providerId="ADAL" clId="{B6CC6891-6FD7-3C4E-945E-FC1727DD3203}" dt="2025-11-14T21:27:56.677" v="2548" actId="478"/>
          <ac:picMkLst>
            <pc:docMk/>
            <pc:sldMk cId="2750865105" sldId="256"/>
            <ac:picMk id="56" creationId="{7073021A-5441-5B29-8062-8757A4F3575F}"/>
          </ac:picMkLst>
        </pc:picChg>
        <pc:picChg chg="add mod">
          <ac:chgData name="Julie Tamara Shehzad (2409972)" userId="7dccc892-32b5-4a1a-96f2-34928f0e0d62" providerId="ADAL" clId="{B6CC6891-6FD7-3C4E-945E-FC1727DD3203}" dt="2025-11-14T21:28:07.900" v="2551" actId="962"/>
          <ac:picMkLst>
            <pc:docMk/>
            <pc:sldMk cId="2750865105" sldId="256"/>
            <ac:picMk id="61" creationId="{7AC585E1-F9D0-A1BB-076C-6A2E31A230EE}"/>
          </ac:picMkLst>
        </pc:picChg>
      </pc:sldChg>
      <pc:sldChg chg="addSp delSp modSp mod ord modTransition setBg modAnim modNotesTx">
        <pc:chgData name="Julie Tamara Shehzad (2409972)" userId="7dccc892-32b5-4a1a-96f2-34928f0e0d62" providerId="ADAL" clId="{B6CC6891-6FD7-3C4E-945E-FC1727DD3203}" dt="2025-11-15T15:34:05.894" v="9531"/>
        <pc:sldMkLst>
          <pc:docMk/>
          <pc:sldMk cId="4049991471" sldId="257"/>
        </pc:sldMkLst>
        <pc:spChg chg="mod">
          <ac:chgData name="Julie Tamara Shehzad (2409972)" userId="7dccc892-32b5-4a1a-96f2-34928f0e0d62" providerId="ADAL" clId="{B6CC6891-6FD7-3C4E-945E-FC1727DD3203}" dt="2025-11-14T21:19:42.278" v="2519" actId="26606"/>
          <ac:spMkLst>
            <pc:docMk/>
            <pc:sldMk cId="4049991471" sldId="257"/>
            <ac:spMk id="2" creationId="{47CD54FA-806B-8887-CBC8-8BBDB43A160B}"/>
          </ac:spMkLst>
        </pc:spChg>
        <pc:spChg chg="mod">
          <ac:chgData name="Julie Tamara Shehzad (2409972)" userId="7dccc892-32b5-4a1a-96f2-34928f0e0d62" providerId="ADAL" clId="{B6CC6891-6FD7-3C4E-945E-FC1727DD3203}" dt="2025-11-14T21:19:42.278" v="2519" actId="26606"/>
          <ac:spMkLst>
            <pc:docMk/>
            <pc:sldMk cId="4049991471" sldId="257"/>
            <ac:spMk id="4" creationId="{005ACAD6-E5CB-E311-2C7B-FB2238C75EF3}"/>
          </ac:spMkLst>
        </pc:spChg>
        <pc:spChg chg="mod">
          <ac:chgData name="Julie Tamara Shehzad (2409972)" userId="7dccc892-32b5-4a1a-96f2-34928f0e0d62" providerId="ADAL" clId="{B6CC6891-6FD7-3C4E-945E-FC1727DD3203}" dt="2025-11-14T21:19:42.278" v="2519" actId="26606"/>
          <ac:spMkLst>
            <pc:docMk/>
            <pc:sldMk cId="4049991471" sldId="257"/>
            <ac:spMk id="7" creationId="{5CEE28F6-54F4-7679-939D-235915178DA9}"/>
          </ac:spMkLst>
        </pc:spChg>
        <pc:spChg chg="add">
          <ac:chgData name="Julie Tamara Shehzad (2409972)" userId="7dccc892-32b5-4a1a-96f2-34928f0e0d62" providerId="ADAL" clId="{B6CC6891-6FD7-3C4E-945E-FC1727DD3203}" dt="2025-11-14T21:19:42.278" v="2519" actId="26606"/>
          <ac:spMkLst>
            <pc:docMk/>
            <pc:sldMk cId="4049991471" sldId="257"/>
            <ac:spMk id="12" creationId="{12609869-9E80-471B-A487-A53288E0E791}"/>
          </ac:spMkLst>
        </pc:spChg>
        <pc:spChg chg="add">
          <ac:chgData name="Julie Tamara Shehzad (2409972)" userId="7dccc892-32b5-4a1a-96f2-34928f0e0d62" providerId="ADAL" clId="{B6CC6891-6FD7-3C4E-945E-FC1727DD3203}" dt="2025-11-14T21:19:42.278" v="2519" actId="26606"/>
          <ac:spMkLst>
            <pc:docMk/>
            <pc:sldMk cId="4049991471" sldId="257"/>
            <ac:spMk id="14" creationId="{7004738A-9D34-43E8-97D2-CA0EED4F8BE0}"/>
          </ac:spMkLst>
        </pc:spChg>
        <pc:spChg chg="add">
          <ac:chgData name="Julie Tamara Shehzad (2409972)" userId="7dccc892-32b5-4a1a-96f2-34928f0e0d62" providerId="ADAL" clId="{B6CC6891-6FD7-3C4E-945E-FC1727DD3203}" dt="2025-11-14T21:19:42.278" v="2519" actId="26606"/>
          <ac:spMkLst>
            <pc:docMk/>
            <pc:sldMk cId="4049991471" sldId="257"/>
            <ac:spMk id="16" creationId="{B8B8D07F-F13E-443E-BA68-2D26672D76B9}"/>
          </ac:spMkLst>
        </pc:spChg>
        <pc:spChg chg="add">
          <ac:chgData name="Julie Tamara Shehzad (2409972)" userId="7dccc892-32b5-4a1a-96f2-34928f0e0d62" providerId="ADAL" clId="{B6CC6891-6FD7-3C4E-945E-FC1727DD3203}" dt="2025-11-14T21:19:42.278" v="2519" actId="26606"/>
          <ac:spMkLst>
            <pc:docMk/>
            <pc:sldMk cId="4049991471" sldId="257"/>
            <ac:spMk id="18" creationId="{2813A4FA-24A5-41ED-A534-3807D1B2F344}"/>
          </ac:spMkLst>
        </pc:spChg>
        <pc:spChg chg="add">
          <ac:chgData name="Julie Tamara Shehzad (2409972)" userId="7dccc892-32b5-4a1a-96f2-34928f0e0d62" providerId="ADAL" clId="{B6CC6891-6FD7-3C4E-945E-FC1727DD3203}" dt="2025-11-14T21:19:42.278" v="2519" actId="26606"/>
          <ac:spMkLst>
            <pc:docMk/>
            <pc:sldMk cId="4049991471" sldId="257"/>
            <ac:spMk id="20" creationId="{C3944F27-CA70-4E84-A51A-E6BF89558979}"/>
          </ac:spMkLst>
        </pc:spChg>
        <pc:picChg chg="add mod">
          <ac:chgData name="Julie Tamara Shehzad (2409972)" userId="7dccc892-32b5-4a1a-96f2-34928f0e0d62" providerId="ADAL" clId="{B6CC6891-6FD7-3C4E-945E-FC1727DD3203}" dt="2025-11-15T15:34:05.894" v="9531"/>
          <ac:picMkLst>
            <pc:docMk/>
            <pc:sldMk cId="4049991471" sldId="257"/>
            <ac:picMk id="3" creationId="{963B9F4C-5D56-35A4-D670-85D7DED0E52D}"/>
          </ac:picMkLst>
        </pc:picChg>
        <pc:picChg chg="add mod">
          <ac:chgData name="Julie Tamara Shehzad (2409972)" userId="7dccc892-32b5-4a1a-96f2-34928f0e0d62" providerId="ADAL" clId="{B6CC6891-6FD7-3C4E-945E-FC1727DD3203}" dt="2025-11-15T14:09:08.569" v="5454"/>
          <ac:picMkLst>
            <pc:docMk/>
            <pc:sldMk cId="4049991471" sldId="257"/>
            <ac:picMk id="5" creationId="{B4CC4309-1E96-40EE-626F-7F939CF46695}"/>
          </ac:picMkLst>
        </pc:picChg>
        <pc:picChg chg="mod ord">
          <ac:chgData name="Julie Tamara Shehzad (2409972)" userId="7dccc892-32b5-4a1a-96f2-34928f0e0d62" providerId="ADAL" clId="{B6CC6891-6FD7-3C4E-945E-FC1727DD3203}" dt="2025-11-14T21:19:42.278" v="2519" actId="26606"/>
          <ac:picMkLst>
            <pc:docMk/>
            <pc:sldMk cId="4049991471" sldId="257"/>
            <ac:picMk id="6" creationId="{9AF54719-F428-A112-D574-F0E1B0E0BE8F}"/>
          </ac:picMkLst>
        </pc:picChg>
        <pc:picChg chg="add del mod">
          <ac:chgData name="Julie Tamara Shehzad (2409972)" userId="7dccc892-32b5-4a1a-96f2-34928f0e0d62" providerId="ADAL" clId="{B6CC6891-6FD7-3C4E-945E-FC1727DD3203}" dt="2025-11-15T14:17:16.983" v="5458"/>
          <ac:picMkLst>
            <pc:docMk/>
            <pc:sldMk cId="4049991471" sldId="257"/>
            <ac:picMk id="8" creationId="{87593259-29F3-79B2-CB5B-70FCC2B3DBE1}"/>
          </ac:picMkLst>
        </pc:picChg>
      </pc:sldChg>
      <pc:sldChg chg="addSp delSp modSp mod modTransition setBg modAnim modNotesTx">
        <pc:chgData name="Julie Tamara Shehzad (2409972)" userId="7dccc892-32b5-4a1a-96f2-34928f0e0d62" providerId="ADAL" clId="{B6CC6891-6FD7-3C4E-945E-FC1727DD3203}" dt="2025-11-15T15:34:05.894" v="9531"/>
        <pc:sldMkLst>
          <pc:docMk/>
          <pc:sldMk cId="353549053" sldId="258"/>
        </pc:sldMkLst>
        <pc:spChg chg="mod">
          <ac:chgData name="Julie Tamara Shehzad (2409972)" userId="7dccc892-32b5-4a1a-96f2-34928f0e0d62" providerId="ADAL" clId="{B6CC6891-6FD7-3C4E-945E-FC1727DD3203}" dt="2025-11-14T21:19:36.565" v="2518" actId="26606"/>
          <ac:spMkLst>
            <pc:docMk/>
            <pc:sldMk cId="353549053" sldId="258"/>
            <ac:spMk id="2" creationId="{8589C5D0-2B08-C3B7-2E8B-2A9D692EA6C1}"/>
          </ac:spMkLst>
        </pc:spChg>
        <pc:spChg chg="del">
          <ac:chgData name="Julie Tamara Shehzad (2409972)" userId="7dccc892-32b5-4a1a-96f2-34928f0e0d62" providerId="ADAL" clId="{B6CC6891-6FD7-3C4E-945E-FC1727DD3203}" dt="2025-11-14T20:46:11.174" v="532" actId="931"/>
          <ac:spMkLst>
            <pc:docMk/>
            <pc:sldMk cId="353549053" sldId="258"/>
            <ac:spMk id="3" creationId="{1A737252-8E5D-FF8F-1356-07A30D84D3AD}"/>
          </ac:spMkLst>
        </pc:spChg>
        <pc:spChg chg="mod">
          <ac:chgData name="Julie Tamara Shehzad (2409972)" userId="7dccc892-32b5-4a1a-96f2-34928f0e0d62" providerId="ADAL" clId="{B6CC6891-6FD7-3C4E-945E-FC1727DD3203}" dt="2025-11-14T21:19:36.565" v="2518" actId="26606"/>
          <ac:spMkLst>
            <pc:docMk/>
            <pc:sldMk cId="353549053" sldId="258"/>
            <ac:spMk id="4" creationId="{BCE10890-BA92-6D69-5082-DBF71F2565B2}"/>
          </ac:spMkLst>
        </pc:spChg>
        <pc:spChg chg="add mod">
          <ac:chgData name="Julie Tamara Shehzad (2409972)" userId="7dccc892-32b5-4a1a-96f2-34928f0e0d62" providerId="ADAL" clId="{B6CC6891-6FD7-3C4E-945E-FC1727DD3203}" dt="2025-11-14T21:19:36.565" v="2518" actId="26606"/>
          <ac:spMkLst>
            <pc:docMk/>
            <pc:sldMk cId="353549053" sldId="258"/>
            <ac:spMk id="7" creationId="{5D0BA25C-8D37-9A30-B3BD-701701D2F877}"/>
          </ac:spMkLst>
        </pc:spChg>
        <pc:spChg chg="add">
          <ac:chgData name="Julie Tamara Shehzad (2409972)" userId="7dccc892-32b5-4a1a-96f2-34928f0e0d62" providerId="ADAL" clId="{B6CC6891-6FD7-3C4E-945E-FC1727DD3203}" dt="2025-11-14T21:19:36.565" v="2518" actId="26606"/>
          <ac:spMkLst>
            <pc:docMk/>
            <pc:sldMk cId="353549053" sldId="258"/>
            <ac:spMk id="12" creationId="{12609869-9E80-471B-A487-A53288E0E791}"/>
          </ac:spMkLst>
        </pc:spChg>
        <pc:spChg chg="add">
          <ac:chgData name="Julie Tamara Shehzad (2409972)" userId="7dccc892-32b5-4a1a-96f2-34928f0e0d62" providerId="ADAL" clId="{B6CC6891-6FD7-3C4E-945E-FC1727DD3203}" dt="2025-11-14T21:19:36.565" v="2518" actId="26606"/>
          <ac:spMkLst>
            <pc:docMk/>
            <pc:sldMk cId="353549053" sldId="258"/>
            <ac:spMk id="14" creationId="{7004738A-9D34-43E8-97D2-CA0EED4F8BE0}"/>
          </ac:spMkLst>
        </pc:spChg>
        <pc:spChg chg="add">
          <ac:chgData name="Julie Tamara Shehzad (2409972)" userId="7dccc892-32b5-4a1a-96f2-34928f0e0d62" providerId="ADAL" clId="{B6CC6891-6FD7-3C4E-945E-FC1727DD3203}" dt="2025-11-14T21:19:36.565" v="2518" actId="26606"/>
          <ac:spMkLst>
            <pc:docMk/>
            <pc:sldMk cId="353549053" sldId="258"/>
            <ac:spMk id="16" creationId="{B8B8D07F-F13E-443E-BA68-2D26672D76B9}"/>
          </ac:spMkLst>
        </pc:spChg>
        <pc:spChg chg="add">
          <ac:chgData name="Julie Tamara Shehzad (2409972)" userId="7dccc892-32b5-4a1a-96f2-34928f0e0d62" providerId="ADAL" clId="{B6CC6891-6FD7-3C4E-945E-FC1727DD3203}" dt="2025-11-14T21:19:36.565" v="2518" actId="26606"/>
          <ac:spMkLst>
            <pc:docMk/>
            <pc:sldMk cId="353549053" sldId="258"/>
            <ac:spMk id="18" creationId="{2813A4FA-24A5-41ED-A534-3807D1B2F344}"/>
          </ac:spMkLst>
        </pc:spChg>
        <pc:spChg chg="add">
          <ac:chgData name="Julie Tamara Shehzad (2409972)" userId="7dccc892-32b5-4a1a-96f2-34928f0e0d62" providerId="ADAL" clId="{B6CC6891-6FD7-3C4E-945E-FC1727DD3203}" dt="2025-11-14T21:19:36.565" v="2518" actId="26606"/>
          <ac:spMkLst>
            <pc:docMk/>
            <pc:sldMk cId="353549053" sldId="258"/>
            <ac:spMk id="20" creationId="{C3944F27-CA70-4E84-A51A-E6BF89558979}"/>
          </ac:spMkLst>
        </pc:spChg>
        <pc:picChg chg="add mod ord">
          <ac:chgData name="Julie Tamara Shehzad (2409972)" userId="7dccc892-32b5-4a1a-96f2-34928f0e0d62" providerId="ADAL" clId="{B6CC6891-6FD7-3C4E-945E-FC1727DD3203}" dt="2025-11-14T21:19:36.565" v="2518" actId="26606"/>
          <ac:picMkLst>
            <pc:docMk/>
            <pc:sldMk cId="353549053" sldId="258"/>
            <ac:picMk id="6" creationId="{699C312F-13DA-FA20-D5A9-3C98B1439225}"/>
          </ac:picMkLst>
        </pc:picChg>
        <pc:picChg chg="add del mod">
          <ac:chgData name="Julie Tamara Shehzad (2409972)" userId="7dccc892-32b5-4a1a-96f2-34928f0e0d62" providerId="ADAL" clId="{B6CC6891-6FD7-3C4E-945E-FC1727DD3203}" dt="2025-11-15T14:17:16.983" v="5458"/>
          <ac:picMkLst>
            <pc:docMk/>
            <pc:sldMk cId="353549053" sldId="258"/>
            <ac:picMk id="8" creationId="{159B1413-FBFE-6BB3-9E92-DA2179841BC0}"/>
          </ac:picMkLst>
        </pc:picChg>
        <pc:picChg chg="add mod">
          <ac:chgData name="Julie Tamara Shehzad (2409972)" userId="7dccc892-32b5-4a1a-96f2-34928f0e0d62" providerId="ADAL" clId="{B6CC6891-6FD7-3C4E-945E-FC1727DD3203}" dt="2025-11-15T15:34:05.894" v="9531"/>
          <ac:picMkLst>
            <pc:docMk/>
            <pc:sldMk cId="353549053" sldId="258"/>
            <ac:picMk id="8" creationId="{B00F54D3-67AB-B028-17F0-789C45ED9D1B}"/>
          </ac:picMkLst>
        </pc:picChg>
      </pc:sldChg>
      <pc:sldChg chg="addSp delSp modSp new mod modTransition setBg modAnim modNotesTx">
        <pc:chgData name="Julie Tamara Shehzad (2409972)" userId="7dccc892-32b5-4a1a-96f2-34928f0e0d62" providerId="ADAL" clId="{B6CC6891-6FD7-3C4E-945E-FC1727DD3203}" dt="2025-11-15T15:34:05.894" v="9531"/>
        <pc:sldMkLst>
          <pc:docMk/>
          <pc:sldMk cId="2093971287" sldId="259"/>
        </pc:sldMkLst>
        <pc:spChg chg="mod ord">
          <ac:chgData name="Julie Tamara Shehzad (2409972)" userId="7dccc892-32b5-4a1a-96f2-34928f0e0d62" providerId="ADAL" clId="{B6CC6891-6FD7-3C4E-945E-FC1727DD3203}" dt="2025-11-14T21:19:13.807" v="2517" actId="26606"/>
          <ac:spMkLst>
            <pc:docMk/>
            <pc:sldMk cId="2093971287" sldId="259"/>
            <ac:spMk id="2" creationId="{096E821D-31E3-D771-61FE-5E27DC275AF9}"/>
          </ac:spMkLst>
        </pc:spChg>
        <pc:spChg chg="del">
          <ac:chgData name="Julie Tamara Shehzad (2409972)" userId="7dccc892-32b5-4a1a-96f2-34928f0e0d62" providerId="ADAL" clId="{B6CC6891-6FD7-3C4E-945E-FC1727DD3203}" dt="2025-11-14T20:49:07.173" v="735" actId="931"/>
          <ac:spMkLst>
            <pc:docMk/>
            <pc:sldMk cId="2093971287" sldId="259"/>
            <ac:spMk id="3" creationId="{8C59DED3-702A-8440-B7D6-EA6EE04DD9B3}"/>
          </ac:spMkLst>
        </pc:spChg>
        <pc:spChg chg="mod">
          <ac:chgData name="Julie Tamara Shehzad (2409972)" userId="7dccc892-32b5-4a1a-96f2-34928f0e0d62" providerId="ADAL" clId="{B6CC6891-6FD7-3C4E-945E-FC1727DD3203}" dt="2025-11-14T21:19:13.807" v="2517" actId="26606"/>
          <ac:spMkLst>
            <pc:docMk/>
            <pc:sldMk cId="2093971287" sldId="259"/>
            <ac:spMk id="4" creationId="{6744745B-B294-1FB3-8BD4-179D0D86E2F0}"/>
          </ac:spMkLst>
        </pc:spChg>
        <pc:spChg chg="add mod">
          <ac:chgData name="Julie Tamara Shehzad (2409972)" userId="7dccc892-32b5-4a1a-96f2-34928f0e0d62" providerId="ADAL" clId="{B6CC6891-6FD7-3C4E-945E-FC1727DD3203}" dt="2025-11-14T21:19:13.807" v="2517" actId="26606"/>
          <ac:spMkLst>
            <pc:docMk/>
            <pc:sldMk cId="2093971287" sldId="259"/>
            <ac:spMk id="7" creationId="{962767C3-08F9-EFA8-5AEB-F92C01DB93C7}"/>
          </ac:spMkLst>
        </pc:spChg>
        <pc:spChg chg="add del mod">
          <ac:chgData name="Julie Tamara Shehzad (2409972)" userId="7dccc892-32b5-4a1a-96f2-34928f0e0d62" providerId="ADAL" clId="{B6CC6891-6FD7-3C4E-945E-FC1727DD3203}" dt="2025-11-14T21:02:48.321" v="823" actId="478"/>
          <ac:spMkLst>
            <pc:docMk/>
            <pc:sldMk cId="2093971287" sldId="259"/>
            <ac:spMk id="10" creationId="{CA17BF55-D4DA-A7D2-2749-7536DBA63D21}"/>
          </ac:spMkLst>
        </pc:spChg>
        <pc:spChg chg="add del">
          <ac:chgData name="Julie Tamara Shehzad (2409972)" userId="7dccc892-32b5-4a1a-96f2-34928f0e0d62" providerId="ADAL" clId="{B6CC6891-6FD7-3C4E-945E-FC1727DD3203}" dt="2025-11-14T21:19:12.085" v="2514" actId="26606"/>
          <ac:spMkLst>
            <pc:docMk/>
            <pc:sldMk cId="2093971287" sldId="259"/>
            <ac:spMk id="11" creationId="{0D7B6173-1D58-48E2-83CF-37350F315F75}"/>
          </ac:spMkLst>
        </pc:spChg>
        <pc:spChg chg="add del mod">
          <ac:chgData name="Julie Tamara Shehzad (2409972)" userId="7dccc892-32b5-4a1a-96f2-34928f0e0d62" providerId="ADAL" clId="{B6CC6891-6FD7-3C4E-945E-FC1727DD3203}" dt="2025-11-14T21:02:52.250" v="824" actId="478"/>
          <ac:spMkLst>
            <pc:docMk/>
            <pc:sldMk cId="2093971287" sldId="259"/>
            <ac:spMk id="13" creationId="{55723173-E97B-43F6-ABB3-18E4E03882E0}"/>
          </ac:spMkLst>
        </pc:spChg>
        <pc:spChg chg="add del">
          <ac:chgData name="Julie Tamara Shehzad (2409972)" userId="7dccc892-32b5-4a1a-96f2-34928f0e0d62" providerId="ADAL" clId="{B6CC6891-6FD7-3C4E-945E-FC1727DD3203}" dt="2025-11-14T21:19:12.085" v="2514" actId="26606"/>
          <ac:spMkLst>
            <pc:docMk/>
            <pc:sldMk cId="2093971287" sldId="259"/>
            <ac:spMk id="14" creationId="{BE149CDF-5DAC-4860-A285-9492CF2090AA}"/>
          </ac:spMkLst>
        </pc:spChg>
        <pc:spChg chg="add del">
          <ac:chgData name="Julie Tamara Shehzad (2409972)" userId="7dccc892-32b5-4a1a-96f2-34928f0e0d62" providerId="ADAL" clId="{B6CC6891-6FD7-3C4E-945E-FC1727DD3203}" dt="2025-11-14T21:19:12.085" v="2514" actId="26606"/>
          <ac:spMkLst>
            <pc:docMk/>
            <pc:sldMk cId="2093971287" sldId="259"/>
            <ac:spMk id="18" creationId="{21BDEC81-16A7-4451-B893-C15000083B77}"/>
          </ac:spMkLst>
        </pc:spChg>
        <pc:spChg chg="add del">
          <ac:chgData name="Julie Tamara Shehzad (2409972)" userId="7dccc892-32b5-4a1a-96f2-34928f0e0d62" providerId="ADAL" clId="{B6CC6891-6FD7-3C4E-945E-FC1727DD3203}" dt="2025-11-14T21:19:12.085" v="2514" actId="26606"/>
          <ac:spMkLst>
            <pc:docMk/>
            <pc:sldMk cId="2093971287" sldId="259"/>
            <ac:spMk id="20" creationId="{26A515A1-4D80-430E-BE0A-71A290516A82}"/>
          </ac:spMkLst>
        </pc:spChg>
        <pc:spChg chg="add del">
          <ac:chgData name="Julie Tamara Shehzad (2409972)" userId="7dccc892-32b5-4a1a-96f2-34928f0e0d62" providerId="ADAL" clId="{B6CC6891-6FD7-3C4E-945E-FC1727DD3203}" dt="2025-11-14T21:19:13.799" v="2516" actId="26606"/>
          <ac:spMkLst>
            <pc:docMk/>
            <pc:sldMk cId="2093971287" sldId="259"/>
            <ac:spMk id="22" creationId="{2B97F24A-32CE-4C1C-A50D-3016B394DCFB}"/>
          </ac:spMkLst>
        </pc:spChg>
        <pc:spChg chg="add del">
          <ac:chgData name="Julie Tamara Shehzad (2409972)" userId="7dccc892-32b5-4a1a-96f2-34928f0e0d62" providerId="ADAL" clId="{B6CC6891-6FD7-3C4E-945E-FC1727DD3203}" dt="2025-11-14T21:19:13.799" v="2516" actId="26606"/>
          <ac:spMkLst>
            <pc:docMk/>
            <pc:sldMk cId="2093971287" sldId="259"/>
            <ac:spMk id="23" creationId="{6357EC4F-235E-4222-A36F-C7878ACE37F2}"/>
          </ac:spMkLst>
        </pc:spChg>
        <pc:spChg chg="add">
          <ac:chgData name="Julie Tamara Shehzad (2409972)" userId="7dccc892-32b5-4a1a-96f2-34928f0e0d62" providerId="ADAL" clId="{B6CC6891-6FD7-3C4E-945E-FC1727DD3203}" dt="2025-11-14T21:19:13.807" v="2517" actId="26606"/>
          <ac:spMkLst>
            <pc:docMk/>
            <pc:sldMk cId="2093971287" sldId="259"/>
            <ac:spMk id="25" creationId="{04812C46-200A-4DEB-A05E-3ED6C68C2387}"/>
          </ac:spMkLst>
        </pc:spChg>
        <pc:spChg chg="add">
          <ac:chgData name="Julie Tamara Shehzad (2409972)" userId="7dccc892-32b5-4a1a-96f2-34928f0e0d62" providerId="ADAL" clId="{B6CC6891-6FD7-3C4E-945E-FC1727DD3203}" dt="2025-11-14T21:19:13.807" v="2517" actId="26606"/>
          <ac:spMkLst>
            <pc:docMk/>
            <pc:sldMk cId="2093971287" sldId="259"/>
            <ac:spMk id="26" creationId="{D1EA859B-E555-4109-94F3-6700E046E008}"/>
          </ac:spMkLst>
        </pc:spChg>
        <pc:picChg chg="add mod ord">
          <ac:chgData name="Julie Tamara Shehzad (2409972)" userId="7dccc892-32b5-4a1a-96f2-34928f0e0d62" providerId="ADAL" clId="{B6CC6891-6FD7-3C4E-945E-FC1727DD3203}" dt="2025-11-14T21:19:13.807" v="2517" actId="26606"/>
          <ac:picMkLst>
            <pc:docMk/>
            <pc:sldMk cId="2093971287" sldId="259"/>
            <ac:picMk id="6" creationId="{C575C1D8-9AD3-62F2-2E71-127105C66D72}"/>
          </ac:picMkLst>
        </pc:picChg>
        <pc:picChg chg="add mod">
          <ac:chgData name="Julie Tamara Shehzad (2409972)" userId="7dccc892-32b5-4a1a-96f2-34928f0e0d62" providerId="ADAL" clId="{B6CC6891-6FD7-3C4E-945E-FC1727DD3203}" dt="2025-11-15T15:34:05.894" v="9531"/>
          <ac:picMkLst>
            <pc:docMk/>
            <pc:sldMk cId="2093971287" sldId="259"/>
            <ac:picMk id="8" creationId="{656C6311-4969-E8A8-8F29-F7D2C0CD5E51}"/>
          </ac:picMkLst>
        </pc:picChg>
        <pc:picChg chg="add del mod">
          <ac:chgData name="Julie Tamara Shehzad (2409972)" userId="7dccc892-32b5-4a1a-96f2-34928f0e0d62" providerId="ADAL" clId="{B6CC6891-6FD7-3C4E-945E-FC1727DD3203}" dt="2025-11-15T14:17:16.983" v="5458"/>
          <ac:picMkLst>
            <pc:docMk/>
            <pc:sldMk cId="2093971287" sldId="259"/>
            <ac:picMk id="8" creationId="{A8414437-AC27-7C66-B2C0-A919116CE74A}"/>
          </ac:picMkLst>
        </pc:picChg>
        <pc:picChg chg="add del mod">
          <ac:chgData name="Julie Tamara Shehzad (2409972)" userId="7dccc892-32b5-4a1a-96f2-34928f0e0d62" providerId="ADAL" clId="{B6CC6891-6FD7-3C4E-945E-FC1727DD3203}" dt="2025-11-14T21:02:48.321" v="823" actId="478"/>
          <ac:picMkLst>
            <pc:docMk/>
            <pc:sldMk cId="2093971287" sldId="259"/>
            <ac:picMk id="9" creationId="{0CEE3790-13E7-B4CF-1AC2-68D5694D61F4}"/>
          </ac:picMkLst>
        </pc:picChg>
        <pc:picChg chg="add del mod">
          <ac:chgData name="Julie Tamara Shehzad (2409972)" userId="7dccc892-32b5-4a1a-96f2-34928f0e0d62" providerId="ADAL" clId="{B6CC6891-6FD7-3C4E-945E-FC1727DD3203}" dt="2025-11-14T21:02:52.250" v="824" actId="478"/>
          <ac:picMkLst>
            <pc:docMk/>
            <pc:sldMk cId="2093971287" sldId="259"/>
            <ac:picMk id="12" creationId="{33140076-2F0C-4911-D8E2-956DFC695C2A}"/>
          </ac:picMkLst>
        </pc:picChg>
        <pc:picChg chg="add del">
          <ac:chgData name="Julie Tamara Shehzad (2409972)" userId="7dccc892-32b5-4a1a-96f2-34928f0e0d62" providerId="ADAL" clId="{B6CC6891-6FD7-3C4E-945E-FC1727DD3203}" dt="2025-11-14T21:19:12.085" v="2514" actId="26606"/>
          <ac:picMkLst>
            <pc:docMk/>
            <pc:sldMk cId="2093971287" sldId="259"/>
            <ac:picMk id="16" creationId="{B0DAC8FB-A162-44E3-A606-C855A03A5B09}"/>
          </ac:picMkLst>
        </pc:picChg>
      </pc:sldChg>
      <pc:sldChg chg="addSp delSp modSp new mod modTransition setBg modAnim modNotesTx">
        <pc:chgData name="Julie Tamara Shehzad (2409972)" userId="7dccc892-32b5-4a1a-96f2-34928f0e0d62" providerId="ADAL" clId="{B6CC6891-6FD7-3C4E-945E-FC1727DD3203}" dt="2025-11-15T15:34:05.894" v="9531"/>
        <pc:sldMkLst>
          <pc:docMk/>
          <pc:sldMk cId="3891444722" sldId="260"/>
        </pc:sldMkLst>
        <pc:spChg chg="mod">
          <ac:chgData name="Julie Tamara Shehzad (2409972)" userId="7dccc892-32b5-4a1a-96f2-34928f0e0d62" providerId="ADAL" clId="{B6CC6891-6FD7-3C4E-945E-FC1727DD3203}" dt="2025-11-14T21:28:49.884" v="2553" actId="26606"/>
          <ac:spMkLst>
            <pc:docMk/>
            <pc:sldMk cId="3891444722" sldId="260"/>
            <ac:spMk id="2" creationId="{9CA2B7B3-9B5A-4810-5027-82667DD8C42C}"/>
          </ac:spMkLst>
        </pc:spChg>
        <pc:spChg chg="del">
          <ac:chgData name="Julie Tamara Shehzad (2409972)" userId="7dccc892-32b5-4a1a-96f2-34928f0e0d62" providerId="ADAL" clId="{B6CC6891-6FD7-3C4E-945E-FC1727DD3203}" dt="2025-11-14T21:13:11.604" v="1870" actId="931"/>
          <ac:spMkLst>
            <pc:docMk/>
            <pc:sldMk cId="3891444722" sldId="260"/>
            <ac:spMk id="3" creationId="{299E5C4B-BD1B-25CF-08C0-62BDF3A2C1FF}"/>
          </ac:spMkLst>
        </pc:spChg>
        <pc:spChg chg="mod ord">
          <ac:chgData name="Julie Tamara Shehzad (2409972)" userId="7dccc892-32b5-4a1a-96f2-34928f0e0d62" providerId="ADAL" clId="{B6CC6891-6FD7-3C4E-945E-FC1727DD3203}" dt="2025-11-15T14:46:17.115" v="8045" actId="20577"/>
          <ac:spMkLst>
            <pc:docMk/>
            <pc:sldMk cId="3891444722" sldId="260"/>
            <ac:spMk id="4" creationId="{FF70C451-0C2C-9633-581D-33ED275F4216}"/>
          </ac:spMkLst>
        </pc:spChg>
        <pc:spChg chg="add del mod">
          <ac:chgData name="Julie Tamara Shehzad (2409972)" userId="7dccc892-32b5-4a1a-96f2-34928f0e0d62" providerId="ADAL" clId="{B6CC6891-6FD7-3C4E-945E-FC1727DD3203}" dt="2025-11-14T21:13:19.528" v="1873" actId="478"/>
          <ac:spMkLst>
            <pc:docMk/>
            <pc:sldMk cId="3891444722" sldId="260"/>
            <ac:spMk id="7" creationId="{B474446E-833E-29AB-66ED-77A6D2F3C38C}"/>
          </ac:spMkLst>
        </pc:spChg>
        <pc:spChg chg="add del mod">
          <ac:chgData name="Julie Tamara Shehzad (2409972)" userId="7dccc892-32b5-4a1a-96f2-34928f0e0d62" providerId="ADAL" clId="{B6CC6891-6FD7-3C4E-945E-FC1727DD3203}" dt="2025-11-14T21:13:28.887" v="1874" actId="931"/>
          <ac:spMkLst>
            <pc:docMk/>
            <pc:sldMk cId="3891444722" sldId="260"/>
            <ac:spMk id="9" creationId="{475AB468-FF20-0181-2B7B-C9BC39E9A97B}"/>
          </ac:spMkLst>
        </pc:spChg>
        <pc:spChg chg="add mod">
          <ac:chgData name="Julie Tamara Shehzad (2409972)" userId="7dccc892-32b5-4a1a-96f2-34928f0e0d62" providerId="ADAL" clId="{B6CC6891-6FD7-3C4E-945E-FC1727DD3203}" dt="2025-11-14T21:28:49.884" v="2553" actId="26606"/>
          <ac:spMkLst>
            <pc:docMk/>
            <pc:sldMk cId="3891444722" sldId="260"/>
            <ac:spMk id="12" creationId="{BCBC1562-16DF-C63D-A481-BFEA013B7D29}"/>
          </ac:spMkLst>
        </pc:spChg>
        <pc:spChg chg="add del">
          <ac:chgData name="Julie Tamara Shehzad (2409972)" userId="7dccc892-32b5-4a1a-96f2-34928f0e0d62" providerId="ADAL" clId="{B6CC6891-6FD7-3C4E-945E-FC1727DD3203}" dt="2025-11-14T21:18:19.132" v="2509" actId="26606"/>
          <ac:spMkLst>
            <pc:docMk/>
            <pc:sldMk cId="3891444722" sldId="260"/>
            <ac:spMk id="17" creationId="{2EB492CD-616E-47F8-933B-5E2D952A0593}"/>
          </ac:spMkLst>
        </pc:spChg>
        <pc:spChg chg="add del">
          <ac:chgData name="Julie Tamara Shehzad (2409972)" userId="7dccc892-32b5-4a1a-96f2-34928f0e0d62" providerId="ADAL" clId="{B6CC6891-6FD7-3C4E-945E-FC1727DD3203}" dt="2025-11-14T21:18:19.132" v="2509" actId="26606"/>
          <ac:spMkLst>
            <pc:docMk/>
            <pc:sldMk cId="3891444722" sldId="260"/>
            <ac:spMk id="19" creationId="{59383CF9-23B5-4335-9B21-1791C4CF1C75}"/>
          </ac:spMkLst>
        </pc:spChg>
        <pc:spChg chg="add del">
          <ac:chgData name="Julie Tamara Shehzad (2409972)" userId="7dccc892-32b5-4a1a-96f2-34928f0e0d62" providerId="ADAL" clId="{B6CC6891-6FD7-3C4E-945E-FC1727DD3203}" dt="2025-11-14T21:18:19.132" v="2509" actId="26606"/>
          <ac:spMkLst>
            <pc:docMk/>
            <pc:sldMk cId="3891444722" sldId="260"/>
            <ac:spMk id="21" creationId="{0007FE00-9498-4706-B255-6437B0252C02}"/>
          </ac:spMkLst>
        </pc:spChg>
        <pc:spChg chg="add del">
          <ac:chgData name="Julie Tamara Shehzad (2409972)" userId="7dccc892-32b5-4a1a-96f2-34928f0e0d62" providerId="ADAL" clId="{B6CC6891-6FD7-3C4E-945E-FC1727DD3203}" dt="2025-11-14T21:18:24.741" v="2511" actId="26606"/>
          <ac:spMkLst>
            <pc:docMk/>
            <pc:sldMk cId="3891444722" sldId="260"/>
            <ac:spMk id="23" creationId="{F13C74B1-5B17-4795-BED0-7140497B445A}"/>
          </ac:spMkLst>
        </pc:spChg>
        <pc:spChg chg="add del">
          <ac:chgData name="Julie Tamara Shehzad (2409972)" userId="7dccc892-32b5-4a1a-96f2-34928f0e0d62" providerId="ADAL" clId="{B6CC6891-6FD7-3C4E-945E-FC1727DD3203}" dt="2025-11-14T21:18:24.741" v="2511" actId="26606"/>
          <ac:spMkLst>
            <pc:docMk/>
            <pc:sldMk cId="3891444722" sldId="260"/>
            <ac:spMk id="24" creationId="{D4974D33-8DC5-464E-8C6D-BE58F0669C17}"/>
          </ac:spMkLst>
        </pc:spChg>
        <pc:spChg chg="add del">
          <ac:chgData name="Julie Tamara Shehzad (2409972)" userId="7dccc892-32b5-4a1a-96f2-34928f0e0d62" providerId="ADAL" clId="{B6CC6891-6FD7-3C4E-945E-FC1727DD3203}" dt="2025-11-14T21:28:49.914" v="2554" actId="26606"/>
          <ac:spMkLst>
            <pc:docMk/>
            <pc:sldMk cId="3891444722" sldId="260"/>
            <ac:spMk id="25" creationId="{26A515A1-4D80-430E-BE0A-71A290516A82}"/>
          </ac:spMkLst>
        </pc:spChg>
        <pc:spChg chg="add del">
          <ac:chgData name="Julie Tamara Shehzad (2409972)" userId="7dccc892-32b5-4a1a-96f2-34928f0e0d62" providerId="ADAL" clId="{B6CC6891-6FD7-3C4E-945E-FC1727DD3203}" dt="2025-11-14T21:28:49.914" v="2554" actId="26606"/>
          <ac:spMkLst>
            <pc:docMk/>
            <pc:sldMk cId="3891444722" sldId="260"/>
            <ac:spMk id="26" creationId="{0D7B6173-1D58-48E2-83CF-37350F315F75}"/>
          </ac:spMkLst>
        </pc:spChg>
        <pc:spChg chg="add del">
          <ac:chgData name="Julie Tamara Shehzad (2409972)" userId="7dccc892-32b5-4a1a-96f2-34928f0e0d62" providerId="ADAL" clId="{B6CC6891-6FD7-3C4E-945E-FC1727DD3203}" dt="2025-11-14T21:28:49.914" v="2554" actId="26606"/>
          <ac:spMkLst>
            <pc:docMk/>
            <pc:sldMk cId="3891444722" sldId="260"/>
            <ac:spMk id="27" creationId="{BE149CDF-5DAC-4860-A285-9492CF2090AA}"/>
          </ac:spMkLst>
        </pc:spChg>
        <pc:spChg chg="add del">
          <ac:chgData name="Julie Tamara Shehzad (2409972)" userId="7dccc892-32b5-4a1a-96f2-34928f0e0d62" providerId="ADAL" clId="{B6CC6891-6FD7-3C4E-945E-FC1727DD3203}" dt="2025-11-14T21:28:49.914" v="2554" actId="26606"/>
          <ac:spMkLst>
            <pc:docMk/>
            <pc:sldMk cId="3891444722" sldId="260"/>
            <ac:spMk id="29" creationId="{21BDEC81-16A7-4451-B893-C15000083B77}"/>
          </ac:spMkLst>
        </pc:spChg>
        <pc:spChg chg="add del">
          <ac:chgData name="Julie Tamara Shehzad (2409972)" userId="7dccc892-32b5-4a1a-96f2-34928f0e0d62" providerId="ADAL" clId="{B6CC6891-6FD7-3C4E-945E-FC1727DD3203}" dt="2025-11-14T21:28:49.884" v="2553" actId="26606"/>
          <ac:spMkLst>
            <pc:docMk/>
            <pc:sldMk cId="3891444722" sldId="260"/>
            <ac:spMk id="34" creationId="{2B97F24A-32CE-4C1C-A50D-3016B394DCFB}"/>
          </ac:spMkLst>
        </pc:spChg>
        <pc:spChg chg="add del">
          <ac:chgData name="Julie Tamara Shehzad (2409972)" userId="7dccc892-32b5-4a1a-96f2-34928f0e0d62" providerId="ADAL" clId="{B6CC6891-6FD7-3C4E-945E-FC1727DD3203}" dt="2025-11-14T21:28:49.884" v="2553" actId="26606"/>
          <ac:spMkLst>
            <pc:docMk/>
            <pc:sldMk cId="3891444722" sldId="260"/>
            <ac:spMk id="36" creationId="{CD8B4F24-440B-49E9-B85D-733523DC064B}"/>
          </ac:spMkLst>
        </pc:spChg>
        <pc:spChg chg="add">
          <ac:chgData name="Julie Tamara Shehzad (2409972)" userId="7dccc892-32b5-4a1a-96f2-34928f0e0d62" providerId="ADAL" clId="{B6CC6891-6FD7-3C4E-945E-FC1727DD3203}" dt="2025-11-14T21:28:49.914" v="2554" actId="26606"/>
          <ac:spMkLst>
            <pc:docMk/>
            <pc:sldMk cId="3891444722" sldId="260"/>
            <ac:spMk id="39" creationId="{0D7B6173-1D58-48E2-83CF-37350F315F75}"/>
          </ac:spMkLst>
        </pc:spChg>
        <pc:spChg chg="add">
          <ac:chgData name="Julie Tamara Shehzad (2409972)" userId="7dccc892-32b5-4a1a-96f2-34928f0e0d62" providerId="ADAL" clId="{B6CC6891-6FD7-3C4E-945E-FC1727DD3203}" dt="2025-11-14T21:28:49.914" v="2554" actId="26606"/>
          <ac:spMkLst>
            <pc:docMk/>
            <pc:sldMk cId="3891444722" sldId="260"/>
            <ac:spMk id="40" creationId="{21BDEC81-16A7-4451-B893-C15000083B77}"/>
          </ac:spMkLst>
        </pc:spChg>
        <pc:spChg chg="add">
          <ac:chgData name="Julie Tamara Shehzad (2409972)" userId="7dccc892-32b5-4a1a-96f2-34928f0e0d62" providerId="ADAL" clId="{B6CC6891-6FD7-3C4E-945E-FC1727DD3203}" dt="2025-11-14T21:28:49.914" v="2554" actId="26606"/>
          <ac:spMkLst>
            <pc:docMk/>
            <pc:sldMk cId="3891444722" sldId="260"/>
            <ac:spMk id="41" creationId="{BE149CDF-5DAC-4860-A285-9492CF2090AA}"/>
          </ac:spMkLst>
        </pc:spChg>
        <pc:spChg chg="add">
          <ac:chgData name="Julie Tamara Shehzad (2409972)" userId="7dccc892-32b5-4a1a-96f2-34928f0e0d62" providerId="ADAL" clId="{B6CC6891-6FD7-3C4E-945E-FC1727DD3203}" dt="2025-11-14T21:28:49.914" v="2554" actId="26606"/>
          <ac:spMkLst>
            <pc:docMk/>
            <pc:sldMk cId="3891444722" sldId="260"/>
            <ac:spMk id="42" creationId="{26A515A1-4D80-430E-BE0A-71A290516A82}"/>
          </ac:spMkLst>
        </pc:spChg>
        <pc:picChg chg="add del mod">
          <ac:chgData name="Julie Tamara Shehzad (2409972)" userId="7dccc892-32b5-4a1a-96f2-34928f0e0d62" providerId="ADAL" clId="{B6CC6891-6FD7-3C4E-945E-FC1727DD3203}" dt="2025-11-15T14:17:16.983" v="5458"/>
          <ac:picMkLst>
            <pc:docMk/>
            <pc:sldMk cId="3891444722" sldId="260"/>
            <ac:picMk id="6" creationId="{42F0BBB5-465B-7374-452D-56271D81E160}"/>
          </ac:picMkLst>
        </pc:picChg>
        <pc:picChg chg="add mod">
          <ac:chgData name="Julie Tamara Shehzad (2409972)" userId="7dccc892-32b5-4a1a-96f2-34928f0e0d62" providerId="ADAL" clId="{B6CC6891-6FD7-3C4E-945E-FC1727DD3203}" dt="2025-11-15T15:34:05.894" v="9531"/>
          <ac:picMkLst>
            <pc:docMk/>
            <pc:sldMk cId="3891444722" sldId="260"/>
            <ac:picMk id="6" creationId="{52447FD1-C58C-7428-9A0F-1D72D5871019}"/>
          </ac:picMkLst>
        </pc:picChg>
        <pc:picChg chg="add del mod">
          <ac:chgData name="Julie Tamara Shehzad (2409972)" userId="7dccc892-32b5-4a1a-96f2-34928f0e0d62" providerId="ADAL" clId="{B6CC6891-6FD7-3C4E-945E-FC1727DD3203}" dt="2025-11-14T21:13:19.528" v="1873" actId="478"/>
          <ac:picMkLst>
            <pc:docMk/>
            <pc:sldMk cId="3891444722" sldId="260"/>
            <ac:picMk id="6" creationId="{A3E3472C-7EC1-FF9F-E22F-97B07C068C59}"/>
          </ac:picMkLst>
        </pc:picChg>
        <pc:picChg chg="add mod">
          <ac:chgData name="Julie Tamara Shehzad (2409972)" userId="7dccc892-32b5-4a1a-96f2-34928f0e0d62" providerId="ADAL" clId="{B6CC6891-6FD7-3C4E-945E-FC1727DD3203}" dt="2025-11-14T21:28:49.884" v="2553" actId="26606"/>
          <ac:picMkLst>
            <pc:docMk/>
            <pc:sldMk cId="3891444722" sldId="260"/>
            <ac:picMk id="11" creationId="{CF04BF9D-FE8C-AC2C-9629-9DC34FDBDB1C}"/>
          </ac:picMkLst>
        </pc:picChg>
        <pc:picChg chg="add del">
          <ac:chgData name="Julie Tamara Shehzad (2409972)" userId="7dccc892-32b5-4a1a-96f2-34928f0e0d62" providerId="ADAL" clId="{B6CC6891-6FD7-3C4E-945E-FC1727DD3203}" dt="2025-11-14T21:28:49.914" v="2554" actId="26606"/>
          <ac:picMkLst>
            <pc:docMk/>
            <pc:sldMk cId="3891444722" sldId="260"/>
            <ac:picMk id="28" creationId="{B0DAC8FB-A162-44E3-A606-C855A03A5B09}"/>
          </ac:picMkLst>
        </pc:picChg>
        <pc:picChg chg="add">
          <ac:chgData name="Julie Tamara Shehzad (2409972)" userId="7dccc892-32b5-4a1a-96f2-34928f0e0d62" providerId="ADAL" clId="{B6CC6891-6FD7-3C4E-945E-FC1727DD3203}" dt="2025-11-14T21:28:49.914" v="2554" actId="26606"/>
          <ac:picMkLst>
            <pc:docMk/>
            <pc:sldMk cId="3891444722" sldId="260"/>
            <ac:picMk id="38" creationId="{B0DAC8FB-A162-44E3-A606-C855A03A5B09}"/>
          </ac:picMkLst>
        </pc:picChg>
      </pc:sldChg>
      <pc:sldChg chg="new del">
        <pc:chgData name="Julie Tamara Shehzad (2409972)" userId="7dccc892-32b5-4a1a-96f2-34928f0e0d62" providerId="ADAL" clId="{B6CC6891-6FD7-3C4E-945E-FC1727DD3203}" dt="2025-11-15T13:36:13.286" v="2557" actId="2696"/>
        <pc:sldMkLst>
          <pc:docMk/>
          <pc:sldMk cId="1599353134" sldId="261"/>
        </pc:sldMkLst>
      </pc:sldChg>
      <pc:sldChg chg="addSp delSp modSp new mod modTransition setBg modAnim modNotesTx">
        <pc:chgData name="Julie Tamara Shehzad (2409972)" userId="7dccc892-32b5-4a1a-96f2-34928f0e0d62" providerId="ADAL" clId="{B6CC6891-6FD7-3C4E-945E-FC1727DD3203}" dt="2025-11-15T15:34:05.894" v="9531"/>
        <pc:sldMkLst>
          <pc:docMk/>
          <pc:sldMk cId="4092926553" sldId="261"/>
        </pc:sldMkLst>
        <pc:spChg chg="mod">
          <ac:chgData name="Julie Tamara Shehzad (2409972)" userId="7dccc892-32b5-4a1a-96f2-34928f0e0d62" providerId="ADAL" clId="{B6CC6891-6FD7-3C4E-945E-FC1727DD3203}" dt="2025-11-15T14:06:38.264" v="5443" actId="313"/>
          <ac:spMkLst>
            <pc:docMk/>
            <pc:sldMk cId="4092926553" sldId="261"/>
            <ac:spMk id="2" creationId="{686A7449-C02F-5BF3-7315-F518EA6D4818}"/>
          </ac:spMkLst>
        </pc:spChg>
        <pc:spChg chg="del">
          <ac:chgData name="Julie Tamara Shehzad (2409972)" userId="7dccc892-32b5-4a1a-96f2-34928f0e0d62" providerId="ADAL" clId="{B6CC6891-6FD7-3C4E-945E-FC1727DD3203}" dt="2025-11-15T13:44:38.111" v="3346" actId="931"/>
          <ac:spMkLst>
            <pc:docMk/>
            <pc:sldMk cId="4092926553" sldId="261"/>
            <ac:spMk id="3" creationId="{69F64B98-5283-1785-86FB-EEC2056A58FD}"/>
          </ac:spMkLst>
        </pc:spChg>
        <pc:spChg chg="mod">
          <ac:chgData name="Julie Tamara Shehzad (2409972)" userId="7dccc892-32b5-4a1a-96f2-34928f0e0d62" providerId="ADAL" clId="{B6CC6891-6FD7-3C4E-945E-FC1727DD3203}" dt="2025-11-15T14:50:48.127" v="8435" actId="20577"/>
          <ac:spMkLst>
            <pc:docMk/>
            <pc:sldMk cId="4092926553" sldId="261"/>
            <ac:spMk id="4" creationId="{18409A47-4493-3EFF-C008-36CAC6E270A0}"/>
          </ac:spMkLst>
        </pc:spChg>
        <pc:spChg chg="add mod">
          <ac:chgData name="Julie Tamara Shehzad (2409972)" userId="7dccc892-32b5-4a1a-96f2-34928f0e0d62" providerId="ADAL" clId="{B6CC6891-6FD7-3C4E-945E-FC1727DD3203}" dt="2025-11-15T13:44:43.967" v="3349" actId="26606"/>
          <ac:spMkLst>
            <pc:docMk/>
            <pc:sldMk cId="4092926553" sldId="261"/>
            <ac:spMk id="7" creationId="{7F44E20A-75B8-8F3A-51B0-C3382D4DE90A}"/>
          </ac:spMkLst>
        </pc:spChg>
        <pc:spChg chg="add">
          <ac:chgData name="Julie Tamara Shehzad (2409972)" userId="7dccc892-32b5-4a1a-96f2-34928f0e0d62" providerId="ADAL" clId="{B6CC6891-6FD7-3C4E-945E-FC1727DD3203}" dt="2025-11-15T13:44:43.967" v="3349" actId="26606"/>
          <ac:spMkLst>
            <pc:docMk/>
            <pc:sldMk cId="4092926553" sldId="261"/>
            <ac:spMk id="12" creationId="{DBC6133C-0615-4CE4-9132-37E609A9BDFA}"/>
          </ac:spMkLst>
        </pc:spChg>
        <pc:spChg chg="add">
          <ac:chgData name="Julie Tamara Shehzad (2409972)" userId="7dccc892-32b5-4a1a-96f2-34928f0e0d62" providerId="ADAL" clId="{B6CC6891-6FD7-3C4E-945E-FC1727DD3203}" dt="2025-11-15T13:44:43.967" v="3349" actId="26606"/>
          <ac:spMkLst>
            <pc:docMk/>
            <pc:sldMk cId="4092926553" sldId="261"/>
            <ac:spMk id="14" creationId="{169CC832-2974-4E8D-90ED-3E2941BA7336}"/>
          </ac:spMkLst>
        </pc:spChg>
        <pc:spChg chg="add">
          <ac:chgData name="Julie Tamara Shehzad (2409972)" userId="7dccc892-32b5-4a1a-96f2-34928f0e0d62" providerId="ADAL" clId="{B6CC6891-6FD7-3C4E-945E-FC1727DD3203}" dt="2025-11-15T13:44:43.967" v="3349" actId="26606"/>
          <ac:spMkLst>
            <pc:docMk/>
            <pc:sldMk cId="4092926553" sldId="261"/>
            <ac:spMk id="16" creationId="{55222F96-971A-4F90-B841-6BAB416C7AC1}"/>
          </ac:spMkLst>
        </pc:spChg>
        <pc:spChg chg="add">
          <ac:chgData name="Julie Tamara Shehzad (2409972)" userId="7dccc892-32b5-4a1a-96f2-34928f0e0d62" providerId="ADAL" clId="{B6CC6891-6FD7-3C4E-945E-FC1727DD3203}" dt="2025-11-15T13:44:43.967" v="3349" actId="26606"/>
          <ac:spMkLst>
            <pc:docMk/>
            <pc:sldMk cId="4092926553" sldId="261"/>
            <ac:spMk id="18" creationId="{08980754-6F4B-43C9-B9BE-127B6BED6586}"/>
          </ac:spMkLst>
        </pc:spChg>
        <pc:spChg chg="add">
          <ac:chgData name="Julie Tamara Shehzad (2409972)" userId="7dccc892-32b5-4a1a-96f2-34928f0e0d62" providerId="ADAL" clId="{B6CC6891-6FD7-3C4E-945E-FC1727DD3203}" dt="2025-11-15T13:44:43.967" v="3349" actId="26606"/>
          <ac:spMkLst>
            <pc:docMk/>
            <pc:sldMk cId="4092926553" sldId="261"/>
            <ac:spMk id="20" creationId="{2C1BBA94-3F40-40AA-8BB9-E69E25E537C1}"/>
          </ac:spMkLst>
        </pc:spChg>
        <pc:picChg chg="add mod ord">
          <ac:chgData name="Julie Tamara Shehzad (2409972)" userId="7dccc892-32b5-4a1a-96f2-34928f0e0d62" providerId="ADAL" clId="{B6CC6891-6FD7-3C4E-945E-FC1727DD3203}" dt="2025-11-15T13:44:43.967" v="3349" actId="26606"/>
          <ac:picMkLst>
            <pc:docMk/>
            <pc:sldMk cId="4092926553" sldId="261"/>
            <ac:picMk id="6" creationId="{278307E4-42A6-1360-DE55-0D1AAF440260}"/>
          </ac:picMkLst>
        </pc:picChg>
        <pc:picChg chg="add mod">
          <ac:chgData name="Julie Tamara Shehzad (2409972)" userId="7dccc892-32b5-4a1a-96f2-34928f0e0d62" providerId="ADAL" clId="{B6CC6891-6FD7-3C4E-945E-FC1727DD3203}" dt="2025-11-15T15:34:05.894" v="9531"/>
          <ac:picMkLst>
            <pc:docMk/>
            <pc:sldMk cId="4092926553" sldId="261"/>
            <ac:picMk id="8" creationId="{9AE35C12-828A-0C12-6A92-EB811B184AE2}"/>
          </ac:picMkLst>
        </pc:picChg>
        <pc:picChg chg="add del mod">
          <ac:chgData name="Julie Tamara Shehzad (2409972)" userId="7dccc892-32b5-4a1a-96f2-34928f0e0d62" providerId="ADAL" clId="{B6CC6891-6FD7-3C4E-945E-FC1727DD3203}" dt="2025-11-15T14:17:16.983" v="5458"/>
          <ac:picMkLst>
            <pc:docMk/>
            <pc:sldMk cId="4092926553" sldId="261"/>
            <ac:picMk id="10" creationId="{62E6EB17-C8BE-3FE8-A404-434A48C4833A}"/>
          </ac:picMkLst>
        </pc:picChg>
      </pc:sldChg>
      <pc:sldChg chg="addSp delSp modSp new mod modTransition setBg modAnim modNotesTx">
        <pc:chgData name="Julie Tamara Shehzad (2409972)" userId="7dccc892-32b5-4a1a-96f2-34928f0e0d62" providerId="ADAL" clId="{B6CC6891-6FD7-3C4E-945E-FC1727DD3203}" dt="2025-11-15T15:34:05.894" v="9531"/>
        <pc:sldMkLst>
          <pc:docMk/>
          <pc:sldMk cId="2555312950" sldId="262"/>
        </pc:sldMkLst>
        <pc:spChg chg="mod">
          <ac:chgData name="Julie Tamara Shehzad (2409972)" userId="7dccc892-32b5-4a1a-96f2-34928f0e0d62" providerId="ADAL" clId="{B6CC6891-6FD7-3C4E-945E-FC1727DD3203}" dt="2025-11-15T13:51:35.033" v="4178" actId="26606"/>
          <ac:spMkLst>
            <pc:docMk/>
            <pc:sldMk cId="2555312950" sldId="262"/>
            <ac:spMk id="2" creationId="{158F027F-26E4-6876-AF82-EA00939DEDE8}"/>
          </ac:spMkLst>
        </pc:spChg>
        <pc:spChg chg="del">
          <ac:chgData name="Julie Tamara Shehzad (2409972)" userId="7dccc892-32b5-4a1a-96f2-34928f0e0d62" providerId="ADAL" clId="{B6CC6891-6FD7-3C4E-945E-FC1727DD3203}" dt="2025-11-15T13:51:32.698" v="4175" actId="931"/>
          <ac:spMkLst>
            <pc:docMk/>
            <pc:sldMk cId="2555312950" sldId="262"/>
            <ac:spMk id="3" creationId="{67F80AD7-A81E-1426-3AB8-ABCC3DE565B8}"/>
          </ac:spMkLst>
        </pc:spChg>
        <pc:spChg chg="mod">
          <ac:chgData name="Julie Tamara Shehzad (2409972)" userId="7dccc892-32b5-4a1a-96f2-34928f0e0d62" providerId="ADAL" clId="{B6CC6891-6FD7-3C4E-945E-FC1727DD3203}" dt="2025-11-15T14:49:36.944" v="8328" actId="5793"/>
          <ac:spMkLst>
            <pc:docMk/>
            <pc:sldMk cId="2555312950" sldId="262"/>
            <ac:spMk id="4" creationId="{DF44CDBD-61E1-CC82-C100-2C33572B8144}"/>
          </ac:spMkLst>
        </pc:spChg>
        <pc:spChg chg="add del mod">
          <ac:chgData name="Julie Tamara Shehzad (2409972)" userId="7dccc892-32b5-4a1a-96f2-34928f0e0d62" providerId="ADAL" clId="{B6CC6891-6FD7-3C4E-945E-FC1727DD3203}" dt="2025-11-15T14:49:46.290" v="8329" actId="478"/>
          <ac:spMkLst>
            <pc:docMk/>
            <pc:sldMk cId="2555312950" sldId="262"/>
            <ac:spMk id="7" creationId="{E426E92B-C14F-B741-3293-188C1D424582}"/>
          </ac:spMkLst>
        </pc:spChg>
        <pc:spChg chg="add">
          <ac:chgData name="Julie Tamara Shehzad (2409972)" userId="7dccc892-32b5-4a1a-96f2-34928f0e0d62" providerId="ADAL" clId="{B6CC6891-6FD7-3C4E-945E-FC1727DD3203}" dt="2025-11-15T13:51:35.033" v="4178" actId="26606"/>
          <ac:spMkLst>
            <pc:docMk/>
            <pc:sldMk cId="2555312950" sldId="262"/>
            <ac:spMk id="12" creationId="{0D7B6173-1D58-48E2-83CF-37350F315F75}"/>
          </ac:spMkLst>
        </pc:spChg>
        <pc:spChg chg="add">
          <ac:chgData name="Julie Tamara Shehzad (2409972)" userId="7dccc892-32b5-4a1a-96f2-34928f0e0d62" providerId="ADAL" clId="{B6CC6891-6FD7-3C4E-945E-FC1727DD3203}" dt="2025-11-15T13:51:35.033" v="4178" actId="26606"/>
          <ac:spMkLst>
            <pc:docMk/>
            <pc:sldMk cId="2555312950" sldId="262"/>
            <ac:spMk id="14" creationId="{BE149CDF-5DAC-4860-A285-9492CF2090AA}"/>
          </ac:spMkLst>
        </pc:spChg>
        <pc:spChg chg="add mod">
          <ac:chgData name="Julie Tamara Shehzad (2409972)" userId="7dccc892-32b5-4a1a-96f2-34928f0e0d62" providerId="ADAL" clId="{B6CC6891-6FD7-3C4E-945E-FC1727DD3203}" dt="2025-11-15T14:50:21.548" v="8405" actId="5793"/>
          <ac:spMkLst>
            <pc:docMk/>
            <pc:sldMk cId="2555312950" sldId="262"/>
            <ac:spMk id="15" creationId="{0E8D9D89-0835-DEBC-45A5-2508F01ECF50}"/>
          </ac:spMkLst>
        </pc:spChg>
        <pc:spChg chg="add">
          <ac:chgData name="Julie Tamara Shehzad (2409972)" userId="7dccc892-32b5-4a1a-96f2-34928f0e0d62" providerId="ADAL" clId="{B6CC6891-6FD7-3C4E-945E-FC1727DD3203}" dt="2025-11-15T13:51:35.033" v="4178" actId="26606"/>
          <ac:spMkLst>
            <pc:docMk/>
            <pc:sldMk cId="2555312950" sldId="262"/>
            <ac:spMk id="18" creationId="{21BDEC81-16A7-4451-B893-C15000083B77}"/>
          </ac:spMkLst>
        </pc:spChg>
        <pc:spChg chg="add">
          <ac:chgData name="Julie Tamara Shehzad (2409972)" userId="7dccc892-32b5-4a1a-96f2-34928f0e0d62" providerId="ADAL" clId="{B6CC6891-6FD7-3C4E-945E-FC1727DD3203}" dt="2025-11-15T13:51:35.033" v="4178" actId="26606"/>
          <ac:spMkLst>
            <pc:docMk/>
            <pc:sldMk cId="2555312950" sldId="262"/>
            <ac:spMk id="20" creationId="{26A515A1-4D80-430E-BE0A-71A290516A82}"/>
          </ac:spMkLst>
        </pc:spChg>
        <pc:picChg chg="add del mod ord">
          <ac:chgData name="Julie Tamara Shehzad (2409972)" userId="7dccc892-32b5-4a1a-96f2-34928f0e0d62" providerId="ADAL" clId="{B6CC6891-6FD7-3C4E-945E-FC1727DD3203}" dt="2025-11-15T14:49:46.290" v="8329" actId="478"/>
          <ac:picMkLst>
            <pc:docMk/>
            <pc:sldMk cId="2555312950" sldId="262"/>
            <ac:picMk id="6" creationId="{4F78E763-21EE-D13D-B2DA-CCD171052406}"/>
          </ac:picMkLst>
        </pc:picChg>
        <pc:picChg chg="add mod">
          <ac:chgData name="Julie Tamara Shehzad (2409972)" userId="7dccc892-32b5-4a1a-96f2-34928f0e0d62" providerId="ADAL" clId="{B6CC6891-6FD7-3C4E-945E-FC1727DD3203}" dt="2025-11-15T15:34:05.894" v="9531"/>
          <ac:picMkLst>
            <pc:docMk/>
            <pc:sldMk cId="2555312950" sldId="262"/>
            <ac:picMk id="6" creationId="{EB1D7CE0-1786-04C5-C1EC-139C31FB852C}"/>
          </ac:picMkLst>
        </pc:picChg>
        <pc:picChg chg="add del mod">
          <ac:chgData name="Julie Tamara Shehzad (2409972)" userId="7dccc892-32b5-4a1a-96f2-34928f0e0d62" providerId="ADAL" clId="{B6CC6891-6FD7-3C4E-945E-FC1727DD3203}" dt="2025-11-15T14:17:16.983" v="5458"/>
          <ac:picMkLst>
            <pc:docMk/>
            <pc:sldMk cId="2555312950" sldId="262"/>
            <ac:picMk id="10" creationId="{3D24C6C8-27B4-C7A2-092F-03ACFFD84288}"/>
          </ac:picMkLst>
        </pc:picChg>
        <pc:picChg chg="add">
          <ac:chgData name="Julie Tamara Shehzad (2409972)" userId="7dccc892-32b5-4a1a-96f2-34928f0e0d62" providerId="ADAL" clId="{B6CC6891-6FD7-3C4E-945E-FC1727DD3203}" dt="2025-11-15T13:51:35.033" v="4178" actId="26606"/>
          <ac:picMkLst>
            <pc:docMk/>
            <pc:sldMk cId="2555312950" sldId="262"/>
            <ac:picMk id="16" creationId="{B0DAC8FB-A162-44E3-A606-C855A03A5B09}"/>
          </ac:picMkLst>
        </pc:picChg>
      </pc:sldChg>
      <pc:sldChg chg="new del">
        <pc:chgData name="Julie Tamara Shehzad (2409972)" userId="7dccc892-32b5-4a1a-96f2-34928f0e0d62" providerId="ADAL" clId="{B6CC6891-6FD7-3C4E-945E-FC1727DD3203}" dt="2025-11-15T13:36:15.216" v="2558" actId="2696"/>
        <pc:sldMkLst>
          <pc:docMk/>
          <pc:sldMk cId="4209458070" sldId="262"/>
        </pc:sldMkLst>
      </pc:sldChg>
      <pc:sldChg chg="addSp delSp modSp new mod modTransition modNotesTx">
        <pc:chgData name="Julie Tamara Shehzad (2409972)" userId="7dccc892-32b5-4a1a-96f2-34928f0e0d62" providerId="ADAL" clId="{B6CC6891-6FD7-3C4E-945E-FC1727DD3203}" dt="2025-11-15T15:34:05.894" v="9531"/>
        <pc:sldMkLst>
          <pc:docMk/>
          <pc:sldMk cId="1949557800" sldId="263"/>
        </pc:sldMkLst>
        <pc:spChg chg="mod">
          <ac:chgData name="Julie Tamara Shehzad (2409972)" userId="7dccc892-32b5-4a1a-96f2-34928f0e0d62" providerId="ADAL" clId="{B6CC6891-6FD7-3C4E-945E-FC1727DD3203}" dt="2025-11-15T13:52:38.314" v="4221" actId="20577"/>
          <ac:spMkLst>
            <pc:docMk/>
            <pc:sldMk cId="1949557800" sldId="263"/>
            <ac:spMk id="2" creationId="{2CFAB280-9817-0965-C989-16C9EF98D877}"/>
          </ac:spMkLst>
        </pc:spChg>
        <pc:spChg chg="del">
          <ac:chgData name="Julie Tamara Shehzad (2409972)" userId="7dccc892-32b5-4a1a-96f2-34928f0e0d62" providerId="ADAL" clId="{B6CC6891-6FD7-3C4E-945E-FC1727DD3203}" dt="2025-11-15T13:54:16.882" v="4255" actId="3680"/>
          <ac:spMkLst>
            <pc:docMk/>
            <pc:sldMk cId="1949557800" sldId="263"/>
            <ac:spMk id="3" creationId="{017D54D7-147D-695D-907E-A18AB5B5F9ED}"/>
          </ac:spMkLst>
        </pc:spChg>
        <pc:spChg chg="mod">
          <ac:chgData name="Julie Tamara Shehzad (2409972)" userId="7dccc892-32b5-4a1a-96f2-34928f0e0d62" providerId="ADAL" clId="{B6CC6891-6FD7-3C4E-945E-FC1727DD3203}" dt="2025-11-15T15:18:36.734" v="9503" actId="313"/>
          <ac:spMkLst>
            <pc:docMk/>
            <pc:sldMk cId="1949557800" sldId="263"/>
            <ac:spMk id="4" creationId="{1B4FCA50-24ED-BF0C-4A43-E8FAE0D3A682}"/>
          </ac:spMkLst>
        </pc:spChg>
        <pc:spChg chg="add del mod">
          <ac:chgData name="Julie Tamara Shehzad (2409972)" userId="7dccc892-32b5-4a1a-96f2-34928f0e0d62" providerId="ADAL" clId="{B6CC6891-6FD7-3C4E-945E-FC1727DD3203}" dt="2025-11-15T13:54:30.824" v="4257" actId="3680"/>
          <ac:spMkLst>
            <pc:docMk/>
            <pc:sldMk cId="1949557800" sldId="263"/>
            <ac:spMk id="7" creationId="{0A945F6D-3D8A-C313-E5C0-F0850852B259}"/>
          </ac:spMkLst>
        </pc:spChg>
        <pc:spChg chg="add del mod">
          <ac:chgData name="Julie Tamara Shehzad (2409972)" userId="7dccc892-32b5-4a1a-96f2-34928f0e0d62" providerId="ADAL" clId="{B6CC6891-6FD7-3C4E-945E-FC1727DD3203}" dt="2025-11-15T13:55:11.124" v="4260" actId="3680"/>
          <ac:spMkLst>
            <pc:docMk/>
            <pc:sldMk cId="1949557800" sldId="263"/>
            <ac:spMk id="10" creationId="{79960A13-7268-CD1A-1865-D6C06222EA34}"/>
          </ac:spMkLst>
        </pc:spChg>
        <pc:graphicFrameChg chg="add del mod ord modGraphic">
          <ac:chgData name="Julie Tamara Shehzad (2409972)" userId="7dccc892-32b5-4a1a-96f2-34928f0e0d62" providerId="ADAL" clId="{B6CC6891-6FD7-3C4E-945E-FC1727DD3203}" dt="2025-11-15T13:54:22.543" v="4256" actId="478"/>
          <ac:graphicFrameMkLst>
            <pc:docMk/>
            <pc:sldMk cId="1949557800" sldId="263"/>
            <ac:graphicFrameMk id="5" creationId="{C64DFCF8-59D4-333E-63B6-10AD1A84A549}"/>
          </ac:graphicFrameMkLst>
        </pc:graphicFrameChg>
        <pc:graphicFrameChg chg="add del mod ord modGraphic">
          <ac:chgData name="Julie Tamara Shehzad (2409972)" userId="7dccc892-32b5-4a1a-96f2-34928f0e0d62" providerId="ADAL" clId="{B6CC6891-6FD7-3C4E-945E-FC1727DD3203}" dt="2025-11-15T13:55:00.798" v="4259" actId="478"/>
          <ac:graphicFrameMkLst>
            <pc:docMk/>
            <pc:sldMk cId="1949557800" sldId="263"/>
            <ac:graphicFrameMk id="8" creationId="{E2E18482-D10A-4E27-CC18-92B95877071B}"/>
          </ac:graphicFrameMkLst>
        </pc:graphicFrameChg>
        <pc:graphicFrameChg chg="add mod ord modGraphic">
          <ac:chgData name="Julie Tamara Shehzad (2409972)" userId="7dccc892-32b5-4a1a-96f2-34928f0e0d62" providerId="ADAL" clId="{B6CC6891-6FD7-3C4E-945E-FC1727DD3203}" dt="2025-11-15T14:06:52.782" v="5448" actId="313"/>
          <ac:graphicFrameMkLst>
            <pc:docMk/>
            <pc:sldMk cId="1949557800" sldId="263"/>
            <ac:graphicFrameMk id="11" creationId="{BA19F38B-78D5-3B7B-BE7C-B7E27C764FDE}"/>
          </ac:graphicFrameMkLst>
        </pc:graphicFrameChg>
        <pc:picChg chg="add mod">
          <ac:chgData name="Julie Tamara Shehzad (2409972)" userId="7dccc892-32b5-4a1a-96f2-34928f0e0d62" providerId="ADAL" clId="{B6CC6891-6FD7-3C4E-945E-FC1727DD3203}" dt="2025-11-15T15:34:05.894" v="9531"/>
          <ac:picMkLst>
            <pc:docMk/>
            <pc:sldMk cId="1949557800" sldId="263"/>
            <ac:picMk id="6" creationId="{A388D453-2CAA-C7E5-A8CA-3CCD8EEC6511}"/>
          </ac:picMkLst>
        </pc:picChg>
      </pc:sldChg>
      <pc:sldChg chg="addSp delSp modSp new mod modTransition setBg modNotesTx">
        <pc:chgData name="Julie Tamara Shehzad (2409972)" userId="7dccc892-32b5-4a1a-96f2-34928f0e0d62" providerId="ADAL" clId="{B6CC6891-6FD7-3C4E-945E-FC1727DD3203}" dt="2025-11-15T15:34:05.894" v="9531"/>
        <pc:sldMkLst>
          <pc:docMk/>
          <pc:sldMk cId="2895383585" sldId="264"/>
        </pc:sldMkLst>
        <pc:spChg chg="mod ord">
          <ac:chgData name="Julie Tamara Shehzad (2409972)" userId="7dccc892-32b5-4a1a-96f2-34928f0e0d62" providerId="ADAL" clId="{B6CC6891-6FD7-3C4E-945E-FC1727DD3203}" dt="2025-11-15T14:24:45.249" v="6212" actId="26606"/>
          <ac:spMkLst>
            <pc:docMk/>
            <pc:sldMk cId="2895383585" sldId="264"/>
            <ac:spMk id="2" creationId="{C05C07C5-E249-C73B-0C15-0020D3E08E20}"/>
          </ac:spMkLst>
        </pc:spChg>
        <pc:spChg chg="del">
          <ac:chgData name="Julie Tamara Shehzad (2409972)" userId="7dccc892-32b5-4a1a-96f2-34928f0e0d62" providerId="ADAL" clId="{B6CC6891-6FD7-3C4E-945E-FC1727DD3203}" dt="2025-11-15T14:24:41.345" v="6207" actId="931"/>
          <ac:spMkLst>
            <pc:docMk/>
            <pc:sldMk cId="2895383585" sldId="264"/>
            <ac:spMk id="3" creationId="{F2A25D00-5CD9-2FA6-144C-D55BE4D7B32D}"/>
          </ac:spMkLst>
        </pc:spChg>
        <pc:spChg chg="mod">
          <ac:chgData name="Julie Tamara Shehzad (2409972)" userId="7dccc892-32b5-4a1a-96f2-34928f0e0d62" providerId="ADAL" clId="{B6CC6891-6FD7-3C4E-945E-FC1727DD3203}" dt="2025-11-15T14:24:45.249" v="6212" actId="26606"/>
          <ac:spMkLst>
            <pc:docMk/>
            <pc:sldMk cId="2895383585" sldId="264"/>
            <ac:spMk id="4" creationId="{E4E082A6-49A4-DC8A-D907-95252E3C6FA5}"/>
          </ac:spMkLst>
        </pc:spChg>
        <pc:spChg chg="add mod">
          <ac:chgData name="Julie Tamara Shehzad (2409972)" userId="7dccc892-32b5-4a1a-96f2-34928f0e0d62" providerId="ADAL" clId="{B6CC6891-6FD7-3C4E-945E-FC1727DD3203}" dt="2025-11-15T14:24:45.249" v="6212" actId="26606"/>
          <ac:spMkLst>
            <pc:docMk/>
            <pc:sldMk cId="2895383585" sldId="264"/>
            <ac:spMk id="8" creationId="{6B278BA3-5D90-25D6-8638-B8D38F360342}"/>
          </ac:spMkLst>
        </pc:spChg>
        <pc:spChg chg="add del">
          <ac:chgData name="Julie Tamara Shehzad (2409972)" userId="7dccc892-32b5-4a1a-96f2-34928f0e0d62" providerId="ADAL" clId="{B6CC6891-6FD7-3C4E-945E-FC1727DD3203}" dt="2025-11-15T14:24:45.239" v="6211" actId="26606"/>
          <ac:spMkLst>
            <pc:docMk/>
            <pc:sldMk cId="2895383585" sldId="264"/>
            <ac:spMk id="13" creationId="{743AA782-23D1-4521-8CAD-47662984AA08}"/>
          </ac:spMkLst>
        </pc:spChg>
        <pc:spChg chg="add del">
          <ac:chgData name="Julie Tamara Shehzad (2409972)" userId="7dccc892-32b5-4a1a-96f2-34928f0e0d62" providerId="ADAL" clId="{B6CC6891-6FD7-3C4E-945E-FC1727DD3203}" dt="2025-11-15T14:24:45.239" v="6211" actId="26606"/>
          <ac:spMkLst>
            <pc:docMk/>
            <pc:sldMk cId="2895383585" sldId="264"/>
            <ac:spMk id="15" creationId="{71877DBC-BB60-40F0-AC93-2ACDBAAE60CE}"/>
          </ac:spMkLst>
        </pc:spChg>
        <pc:spChg chg="add">
          <ac:chgData name="Julie Tamara Shehzad (2409972)" userId="7dccc892-32b5-4a1a-96f2-34928f0e0d62" providerId="ADAL" clId="{B6CC6891-6FD7-3C4E-945E-FC1727DD3203}" dt="2025-11-15T14:24:45.249" v="6212" actId="26606"/>
          <ac:spMkLst>
            <pc:docMk/>
            <pc:sldMk cId="2895383585" sldId="264"/>
            <ac:spMk id="17" creationId="{49B530FE-A87D-41A0-A920-ADC6539EAA44}"/>
          </ac:spMkLst>
        </pc:spChg>
        <pc:spChg chg="add">
          <ac:chgData name="Julie Tamara Shehzad (2409972)" userId="7dccc892-32b5-4a1a-96f2-34928f0e0d62" providerId="ADAL" clId="{B6CC6891-6FD7-3C4E-945E-FC1727DD3203}" dt="2025-11-15T14:24:45.249" v="6212" actId="26606"/>
          <ac:spMkLst>
            <pc:docMk/>
            <pc:sldMk cId="2895383585" sldId="264"/>
            <ac:spMk id="18" creationId="{7B831B6F-405A-4B47-B9BB-5CA88F285844}"/>
          </ac:spMkLst>
        </pc:spChg>
        <pc:spChg chg="add">
          <ac:chgData name="Julie Tamara Shehzad (2409972)" userId="7dccc892-32b5-4a1a-96f2-34928f0e0d62" providerId="ADAL" clId="{B6CC6891-6FD7-3C4E-945E-FC1727DD3203}" dt="2025-11-15T14:24:45.249" v="6212" actId="26606"/>
          <ac:spMkLst>
            <pc:docMk/>
            <pc:sldMk cId="2895383585" sldId="264"/>
            <ac:spMk id="19" creationId="{15109354-9C5D-4F8C-B0E6-D1043C7BF20A}"/>
          </ac:spMkLst>
        </pc:spChg>
        <pc:picChg chg="add mod">
          <ac:chgData name="Julie Tamara Shehzad (2409972)" userId="7dccc892-32b5-4a1a-96f2-34928f0e0d62" providerId="ADAL" clId="{B6CC6891-6FD7-3C4E-945E-FC1727DD3203}" dt="2025-11-15T15:34:05.894" v="9531"/>
          <ac:picMkLst>
            <pc:docMk/>
            <pc:sldMk cId="2895383585" sldId="264"/>
            <ac:picMk id="6" creationId="{7B43E9C3-DB4F-B4F6-F0AC-E9229807D81A}"/>
          </ac:picMkLst>
        </pc:picChg>
        <pc:picChg chg="add mod ord">
          <ac:chgData name="Julie Tamara Shehzad (2409972)" userId="7dccc892-32b5-4a1a-96f2-34928f0e0d62" providerId="ADAL" clId="{B6CC6891-6FD7-3C4E-945E-FC1727DD3203}" dt="2025-11-15T14:24:45.249" v="6212" actId="26606"/>
          <ac:picMkLst>
            <pc:docMk/>
            <pc:sldMk cId="2895383585" sldId="264"/>
            <ac:picMk id="7" creationId="{61399165-3D69-E539-8C30-A9FFF30BE176}"/>
          </ac:picMkLst>
        </pc:picChg>
      </pc:sldChg>
      <pc:sldChg chg="addSp delSp modSp new mod setBg modNotesTx">
        <pc:chgData name="Julie Tamara Shehzad (2409972)" userId="7dccc892-32b5-4a1a-96f2-34928f0e0d62" providerId="ADAL" clId="{B6CC6891-6FD7-3C4E-945E-FC1727DD3203}" dt="2025-11-15T15:34:05.894" v="9531"/>
        <pc:sldMkLst>
          <pc:docMk/>
          <pc:sldMk cId="44131141" sldId="265"/>
        </pc:sldMkLst>
        <pc:spChg chg="mod">
          <ac:chgData name="Julie Tamara Shehzad (2409972)" userId="7dccc892-32b5-4a1a-96f2-34928f0e0d62" providerId="ADAL" clId="{B6CC6891-6FD7-3C4E-945E-FC1727DD3203}" dt="2025-11-15T14:30:48.709" v="7016" actId="26606"/>
          <ac:spMkLst>
            <pc:docMk/>
            <pc:sldMk cId="44131141" sldId="265"/>
            <ac:spMk id="2" creationId="{BC03B0FB-97FC-08E9-439A-009FDF5D23CA}"/>
          </ac:spMkLst>
        </pc:spChg>
        <pc:spChg chg="del">
          <ac:chgData name="Julie Tamara Shehzad (2409972)" userId="7dccc892-32b5-4a1a-96f2-34928f0e0d62" providerId="ADAL" clId="{B6CC6891-6FD7-3C4E-945E-FC1727DD3203}" dt="2025-11-15T14:30:41.021" v="7013" actId="931"/>
          <ac:spMkLst>
            <pc:docMk/>
            <pc:sldMk cId="44131141" sldId="265"/>
            <ac:spMk id="3" creationId="{9DF9298B-A38A-CCC6-AA97-987542C7B8B7}"/>
          </ac:spMkLst>
        </pc:spChg>
        <pc:spChg chg="mod">
          <ac:chgData name="Julie Tamara Shehzad (2409972)" userId="7dccc892-32b5-4a1a-96f2-34928f0e0d62" providerId="ADAL" clId="{B6CC6891-6FD7-3C4E-945E-FC1727DD3203}" dt="2025-11-15T15:19:02.915" v="9513" actId="2"/>
          <ac:spMkLst>
            <pc:docMk/>
            <pc:sldMk cId="44131141" sldId="265"/>
            <ac:spMk id="4" creationId="{241F29A1-85AE-0E18-DD5F-DF100B24EE0E}"/>
          </ac:spMkLst>
        </pc:spChg>
        <pc:spChg chg="add">
          <ac:chgData name="Julie Tamara Shehzad (2409972)" userId="7dccc892-32b5-4a1a-96f2-34928f0e0d62" providerId="ADAL" clId="{B6CC6891-6FD7-3C4E-945E-FC1727DD3203}" dt="2025-11-15T14:30:48.709" v="7016" actId="26606"/>
          <ac:spMkLst>
            <pc:docMk/>
            <pc:sldMk cId="44131141" sldId="265"/>
            <ac:spMk id="11" creationId="{2F687420-BEB4-45CD-8226-339BE553B8E6}"/>
          </ac:spMkLst>
        </pc:spChg>
        <pc:spChg chg="add">
          <ac:chgData name="Julie Tamara Shehzad (2409972)" userId="7dccc892-32b5-4a1a-96f2-34928f0e0d62" providerId="ADAL" clId="{B6CC6891-6FD7-3C4E-945E-FC1727DD3203}" dt="2025-11-15T14:30:48.709" v="7016" actId="26606"/>
          <ac:spMkLst>
            <pc:docMk/>
            <pc:sldMk cId="44131141" sldId="265"/>
            <ac:spMk id="13" creationId="{169CC832-2974-4E8D-90ED-3E2941BA7336}"/>
          </ac:spMkLst>
        </pc:spChg>
        <pc:spChg chg="add">
          <ac:chgData name="Julie Tamara Shehzad (2409972)" userId="7dccc892-32b5-4a1a-96f2-34928f0e0d62" providerId="ADAL" clId="{B6CC6891-6FD7-3C4E-945E-FC1727DD3203}" dt="2025-11-15T14:30:48.709" v="7016" actId="26606"/>
          <ac:spMkLst>
            <pc:docMk/>
            <pc:sldMk cId="44131141" sldId="265"/>
            <ac:spMk id="15" creationId="{55222F96-971A-4F90-B841-6BAB416C7AC1}"/>
          </ac:spMkLst>
        </pc:spChg>
        <pc:spChg chg="add">
          <ac:chgData name="Julie Tamara Shehzad (2409972)" userId="7dccc892-32b5-4a1a-96f2-34928f0e0d62" providerId="ADAL" clId="{B6CC6891-6FD7-3C4E-945E-FC1727DD3203}" dt="2025-11-15T14:30:48.709" v="7016" actId="26606"/>
          <ac:spMkLst>
            <pc:docMk/>
            <pc:sldMk cId="44131141" sldId="265"/>
            <ac:spMk id="17" creationId="{08980754-6F4B-43C9-B9BE-127B6BED6586}"/>
          </ac:spMkLst>
        </pc:spChg>
        <pc:spChg chg="add">
          <ac:chgData name="Julie Tamara Shehzad (2409972)" userId="7dccc892-32b5-4a1a-96f2-34928f0e0d62" providerId="ADAL" clId="{B6CC6891-6FD7-3C4E-945E-FC1727DD3203}" dt="2025-11-15T14:30:48.709" v="7016" actId="26606"/>
          <ac:spMkLst>
            <pc:docMk/>
            <pc:sldMk cId="44131141" sldId="265"/>
            <ac:spMk id="19" creationId="{2C1BBA94-3F40-40AA-8BB9-E69E25E537C1}"/>
          </ac:spMkLst>
        </pc:spChg>
        <pc:picChg chg="add mod ord">
          <ac:chgData name="Julie Tamara Shehzad (2409972)" userId="7dccc892-32b5-4a1a-96f2-34928f0e0d62" providerId="ADAL" clId="{B6CC6891-6FD7-3C4E-945E-FC1727DD3203}" dt="2025-11-15T14:30:48.709" v="7016" actId="26606"/>
          <ac:picMkLst>
            <pc:docMk/>
            <pc:sldMk cId="44131141" sldId="265"/>
            <ac:picMk id="6" creationId="{9E17164C-06A7-A26B-7FEA-7B5399F92EE9}"/>
          </ac:picMkLst>
        </pc:picChg>
        <pc:picChg chg="add mod">
          <ac:chgData name="Julie Tamara Shehzad (2409972)" userId="7dccc892-32b5-4a1a-96f2-34928f0e0d62" providerId="ADAL" clId="{B6CC6891-6FD7-3C4E-945E-FC1727DD3203}" dt="2025-11-15T15:34:05.894" v="9531"/>
          <ac:picMkLst>
            <pc:docMk/>
            <pc:sldMk cId="44131141" sldId="265"/>
            <ac:picMk id="7" creationId="{DBBE4AAC-CF6C-FD96-BEC5-EB3FE004969C}"/>
          </ac:picMkLst>
        </pc:picChg>
      </pc:sldChg>
      <pc:sldChg chg="addSp delSp modSp new mod setBg modNotesTx">
        <pc:chgData name="Julie Tamara Shehzad (2409972)" userId="7dccc892-32b5-4a1a-96f2-34928f0e0d62" providerId="ADAL" clId="{B6CC6891-6FD7-3C4E-945E-FC1727DD3203}" dt="2025-11-15T15:34:05.894" v="9531"/>
        <pc:sldMkLst>
          <pc:docMk/>
          <pc:sldMk cId="2500547159" sldId="266"/>
        </pc:sldMkLst>
        <pc:spChg chg="mod">
          <ac:chgData name="Julie Tamara Shehzad (2409972)" userId="7dccc892-32b5-4a1a-96f2-34928f0e0d62" providerId="ADAL" clId="{B6CC6891-6FD7-3C4E-945E-FC1727DD3203}" dt="2025-11-15T15:14:34.180" v="9414" actId="26606"/>
          <ac:spMkLst>
            <pc:docMk/>
            <pc:sldMk cId="2500547159" sldId="266"/>
            <ac:spMk id="2" creationId="{D0F3C883-138F-2D4F-30B1-25281B23C7A4}"/>
          </ac:spMkLst>
        </pc:spChg>
        <pc:spChg chg="del">
          <ac:chgData name="Julie Tamara Shehzad (2409972)" userId="7dccc892-32b5-4a1a-96f2-34928f0e0d62" providerId="ADAL" clId="{B6CC6891-6FD7-3C4E-945E-FC1727DD3203}" dt="2025-11-15T15:14:31.548" v="9411" actId="931"/>
          <ac:spMkLst>
            <pc:docMk/>
            <pc:sldMk cId="2500547159" sldId="266"/>
            <ac:spMk id="3" creationId="{39FAE601-819D-E4D2-3090-D81A32236D7D}"/>
          </ac:spMkLst>
        </pc:spChg>
        <pc:spChg chg="mod">
          <ac:chgData name="Julie Tamara Shehzad (2409972)" userId="7dccc892-32b5-4a1a-96f2-34928f0e0d62" providerId="ADAL" clId="{B6CC6891-6FD7-3C4E-945E-FC1727DD3203}" dt="2025-11-15T15:19:10.259" v="9517" actId="313"/>
          <ac:spMkLst>
            <pc:docMk/>
            <pc:sldMk cId="2500547159" sldId="266"/>
            <ac:spMk id="4" creationId="{28DCE5BF-A348-F390-1D25-CDA47B0E29F5}"/>
          </ac:spMkLst>
        </pc:spChg>
        <pc:spChg chg="add mod">
          <ac:chgData name="Julie Tamara Shehzad (2409972)" userId="7dccc892-32b5-4a1a-96f2-34928f0e0d62" providerId="ADAL" clId="{B6CC6891-6FD7-3C4E-945E-FC1727DD3203}" dt="2025-11-15T15:14:34.180" v="9414" actId="26606"/>
          <ac:spMkLst>
            <pc:docMk/>
            <pc:sldMk cId="2500547159" sldId="266"/>
            <ac:spMk id="7" creationId="{56915364-1376-C22C-C0B1-07B33C1647DD}"/>
          </ac:spMkLst>
        </pc:spChg>
        <pc:spChg chg="add">
          <ac:chgData name="Julie Tamara Shehzad (2409972)" userId="7dccc892-32b5-4a1a-96f2-34928f0e0d62" providerId="ADAL" clId="{B6CC6891-6FD7-3C4E-945E-FC1727DD3203}" dt="2025-11-15T15:14:34.180" v="9414" actId="26606"/>
          <ac:spMkLst>
            <pc:docMk/>
            <pc:sldMk cId="2500547159" sldId="266"/>
            <ac:spMk id="12" creationId="{743AA782-23D1-4521-8CAD-47662984AA08}"/>
          </ac:spMkLst>
        </pc:spChg>
        <pc:spChg chg="add">
          <ac:chgData name="Julie Tamara Shehzad (2409972)" userId="7dccc892-32b5-4a1a-96f2-34928f0e0d62" providerId="ADAL" clId="{B6CC6891-6FD7-3C4E-945E-FC1727DD3203}" dt="2025-11-15T15:14:34.180" v="9414" actId="26606"/>
          <ac:spMkLst>
            <pc:docMk/>
            <pc:sldMk cId="2500547159" sldId="266"/>
            <ac:spMk id="14" creationId="{650D18FE-0824-4A46-B22C-A86B52E5780A}"/>
          </ac:spMkLst>
        </pc:spChg>
        <pc:picChg chg="add mod ord">
          <ac:chgData name="Julie Tamara Shehzad (2409972)" userId="7dccc892-32b5-4a1a-96f2-34928f0e0d62" providerId="ADAL" clId="{B6CC6891-6FD7-3C4E-945E-FC1727DD3203}" dt="2025-11-15T15:14:34.180" v="9414" actId="26606"/>
          <ac:picMkLst>
            <pc:docMk/>
            <pc:sldMk cId="2500547159" sldId="266"/>
            <ac:picMk id="6" creationId="{BCEE3081-3772-5438-19A5-DDFD234B6740}"/>
          </ac:picMkLst>
        </pc:picChg>
        <pc:picChg chg="add mod">
          <ac:chgData name="Julie Tamara Shehzad (2409972)" userId="7dccc892-32b5-4a1a-96f2-34928f0e0d62" providerId="ADAL" clId="{B6CC6891-6FD7-3C4E-945E-FC1727DD3203}" dt="2025-11-15T15:34:05.894" v="9531"/>
          <ac:picMkLst>
            <pc:docMk/>
            <pc:sldMk cId="2500547159" sldId="266"/>
            <ac:picMk id="10" creationId="{F18008C6-B74C-BF42-F300-38A6611CB7D7}"/>
          </ac:picMkLst>
        </pc:picChg>
      </pc:sldChg>
      <pc:sldChg chg="addSp delSp modSp new mod setBg modNotesTx">
        <pc:chgData name="Julie Tamara Shehzad (2409972)" userId="7dccc892-32b5-4a1a-96f2-34928f0e0d62" providerId="ADAL" clId="{B6CC6891-6FD7-3C4E-945E-FC1727DD3203}" dt="2025-11-15T15:34:05.894" v="9531"/>
        <pc:sldMkLst>
          <pc:docMk/>
          <pc:sldMk cId="1004647029" sldId="267"/>
        </pc:sldMkLst>
        <pc:spChg chg="mod ord">
          <ac:chgData name="Julie Tamara Shehzad (2409972)" userId="7dccc892-32b5-4a1a-96f2-34928f0e0d62" providerId="ADAL" clId="{B6CC6891-6FD7-3C4E-945E-FC1727DD3203}" dt="2025-11-15T14:38:18.213" v="7828" actId="26606"/>
          <ac:spMkLst>
            <pc:docMk/>
            <pc:sldMk cId="1004647029" sldId="267"/>
            <ac:spMk id="2" creationId="{ED6E1A5F-5A70-559B-4EB5-080D3F426B28}"/>
          </ac:spMkLst>
        </pc:spChg>
        <pc:spChg chg="del">
          <ac:chgData name="Julie Tamara Shehzad (2409972)" userId="7dccc892-32b5-4a1a-96f2-34928f0e0d62" providerId="ADAL" clId="{B6CC6891-6FD7-3C4E-945E-FC1727DD3203}" dt="2025-11-15T14:38:13.505" v="7825" actId="931"/>
          <ac:spMkLst>
            <pc:docMk/>
            <pc:sldMk cId="1004647029" sldId="267"/>
            <ac:spMk id="3" creationId="{88DAAE30-6A4C-B2CB-DF99-E2BB24E58DAD}"/>
          </ac:spMkLst>
        </pc:spChg>
        <pc:spChg chg="mod">
          <ac:chgData name="Julie Tamara Shehzad (2409972)" userId="7dccc892-32b5-4a1a-96f2-34928f0e0d62" providerId="ADAL" clId="{B6CC6891-6FD7-3C4E-945E-FC1727DD3203}" dt="2025-11-15T15:19:56.735" v="9530" actId="313"/>
          <ac:spMkLst>
            <pc:docMk/>
            <pc:sldMk cId="1004647029" sldId="267"/>
            <ac:spMk id="4" creationId="{96DF420A-E749-F254-08C6-C65BADB690BC}"/>
          </ac:spMkLst>
        </pc:spChg>
        <pc:spChg chg="add mod">
          <ac:chgData name="Julie Tamara Shehzad (2409972)" userId="7dccc892-32b5-4a1a-96f2-34928f0e0d62" providerId="ADAL" clId="{B6CC6891-6FD7-3C4E-945E-FC1727DD3203}" dt="2025-11-15T14:38:18.213" v="7828" actId="26606"/>
          <ac:spMkLst>
            <pc:docMk/>
            <pc:sldMk cId="1004647029" sldId="267"/>
            <ac:spMk id="7" creationId="{BEDE4257-AE72-5285-59C3-330A6DA5E411}"/>
          </ac:spMkLst>
        </pc:spChg>
        <pc:spChg chg="add">
          <ac:chgData name="Julie Tamara Shehzad (2409972)" userId="7dccc892-32b5-4a1a-96f2-34928f0e0d62" providerId="ADAL" clId="{B6CC6891-6FD7-3C4E-945E-FC1727DD3203}" dt="2025-11-15T14:38:18.213" v="7828" actId="26606"/>
          <ac:spMkLst>
            <pc:docMk/>
            <pc:sldMk cId="1004647029" sldId="267"/>
            <ac:spMk id="12" creationId="{C3420C89-0B09-4632-A4AF-3971D08BF7A8}"/>
          </ac:spMkLst>
        </pc:spChg>
        <pc:spChg chg="add">
          <ac:chgData name="Julie Tamara Shehzad (2409972)" userId="7dccc892-32b5-4a1a-96f2-34928f0e0d62" providerId="ADAL" clId="{B6CC6891-6FD7-3C4E-945E-FC1727DD3203}" dt="2025-11-15T14:38:18.213" v="7828" actId="26606"/>
          <ac:spMkLst>
            <pc:docMk/>
            <pc:sldMk cId="1004647029" sldId="267"/>
            <ac:spMk id="14" creationId="{4E5CBA61-BF74-40B4-A3A8-366BBA626CCF}"/>
          </ac:spMkLst>
        </pc:spChg>
        <pc:grpChg chg="add">
          <ac:chgData name="Julie Tamara Shehzad (2409972)" userId="7dccc892-32b5-4a1a-96f2-34928f0e0d62" providerId="ADAL" clId="{B6CC6891-6FD7-3C4E-945E-FC1727DD3203}" dt="2025-11-15T14:38:18.213" v="7828" actId="26606"/>
          <ac:grpSpMkLst>
            <pc:docMk/>
            <pc:sldMk cId="1004647029" sldId="267"/>
            <ac:grpSpMk id="16" creationId="{AC27E70C-5470-4262-B9CE-AE52C51CF4C1}"/>
          </ac:grpSpMkLst>
        </pc:grpChg>
        <pc:grpChg chg="add">
          <ac:chgData name="Julie Tamara Shehzad (2409972)" userId="7dccc892-32b5-4a1a-96f2-34928f0e0d62" providerId="ADAL" clId="{B6CC6891-6FD7-3C4E-945E-FC1727DD3203}" dt="2025-11-15T14:38:18.213" v="7828" actId="26606"/>
          <ac:grpSpMkLst>
            <pc:docMk/>
            <pc:sldMk cId="1004647029" sldId="267"/>
            <ac:grpSpMk id="20" creationId="{E27AF472-EAE3-4572-AB69-B92BD10DBC6D}"/>
          </ac:grpSpMkLst>
        </pc:grpChg>
        <pc:picChg chg="add mod">
          <ac:chgData name="Julie Tamara Shehzad (2409972)" userId="7dccc892-32b5-4a1a-96f2-34928f0e0d62" providerId="ADAL" clId="{B6CC6891-6FD7-3C4E-945E-FC1727DD3203}" dt="2025-11-15T14:38:18.213" v="7828" actId="26606"/>
          <ac:picMkLst>
            <pc:docMk/>
            <pc:sldMk cId="1004647029" sldId="267"/>
            <ac:picMk id="6" creationId="{8FE6BCE1-5B0D-D024-459F-3FB13E14FACB}"/>
          </ac:picMkLst>
        </pc:picChg>
        <pc:picChg chg="add mod">
          <ac:chgData name="Julie Tamara Shehzad (2409972)" userId="7dccc892-32b5-4a1a-96f2-34928f0e0d62" providerId="ADAL" clId="{B6CC6891-6FD7-3C4E-945E-FC1727DD3203}" dt="2025-11-15T15:34:05.894" v="9531"/>
          <ac:picMkLst>
            <pc:docMk/>
            <pc:sldMk cId="1004647029" sldId="267"/>
            <ac:picMk id="9" creationId="{3468E9B8-3F05-5483-4DD4-44E8C72F762E}"/>
          </ac:picMkLst>
        </pc:picChg>
      </pc:sldChg>
      <pc:sldChg chg="new del">
        <pc:chgData name="Julie Tamara Shehzad (2409972)" userId="7dccc892-32b5-4a1a-96f2-34928f0e0d62" providerId="ADAL" clId="{B6CC6891-6FD7-3C4E-945E-FC1727DD3203}" dt="2025-11-15T14:31:01.577" v="7018" actId="2696"/>
        <pc:sldMkLst>
          <pc:docMk/>
          <pc:sldMk cId="1466405504" sldId="267"/>
        </pc:sldMkLst>
      </pc:sldChg>
      <pc:sldChg chg="addSp delSp modSp mod setBg">
        <pc:chgData name="Julie Tamara Shehzad (2409972)" userId="7dccc892-32b5-4a1a-96f2-34928f0e0d62" providerId="ADAL" clId="{B6CC6891-6FD7-3C4E-945E-FC1727DD3203}" dt="2025-11-15T15:34:05.894" v="9531"/>
        <pc:sldMkLst>
          <pc:docMk/>
          <pc:sldMk cId="982478118" sldId="268"/>
        </pc:sldMkLst>
        <pc:spChg chg="mod ord">
          <ac:chgData name="Julie Tamara Shehzad (2409972)" userId="7dccc892-32b5-4a1a-96f2-34928f0e0d62" providerId="ADAL" clId="{B6CC6891-6FD7-3C4E-945E-FC1727DD3203}" dt="2025-11-15T15:14:58.538" v="9423" actId="26606"/>
          <ac:spMkLst>
            <pc:docMk/>
            <pc:sldMk cId="982478118" sldId="268"/>
            <ac:spMk id="2" creationId="{73A8C218-F4E1-6A7A-B35B-8420A812B0F7}"/>
          </ac:spMkLst>
        </pc:spChg>
        <pc:spChg chg="del">
          <ac:chgData name="Julie Tamara Shehzad (2409972)" userId="7dccc892-32b5-4a1a-96f2-34928f0e0d62" providerId="ADAL" clId="{B6CC6891-6FD7-3C4E-945E-FC1727DD3203}" dt="2025-11-15T15:14:51.815" v="9415" actId="931"/>
          <ac:spMkLst>
            <pc:docMk/>
            <pc:sldMk cId="982478118" sldId="268"/>
            <ac:spMk id="3" creationId="{B0FBF6EB-7E5E-5343-3FDE-C2A0CE92F918}"/>
          </ac:spMkLst>
        </pc:spChg>
        <pc:spChg chg="mod">
          <ac:chgData name="Julie Tamara Shehzad (2409972)" userId="7dccc892-32b5-4a1a-96f2-34928f0e0d62" providerId="ADAL" clId="{B6CC6891-6FD7-3C4E-945E-FC1727DD3203}" dt="2025-11-15T15:14:58.538" v="9423" actId="26606"/>
          <ac:spMkLst>
            <pc:docMk/>
            <pc:sldMk cId="982478118" sldId="268"/>
            <ac:spMk id="4" creationId="{2477D2D8-60DD-C1D2-0AED-8A69D30CEE9A}"/>
          </ac:spMkLst>
        </pc:spChg>
        <pc:spChg chg="add del">
          <ac:chgData name="Julie Tamara Shehzad (2409972)" userId="7dccc892-32b5-4a1a-96f2-34928f0e0d62" providerId="ADAL" clId="{B6CC6891-6FD7-3C4E-945E-FC1727DD3203}" dt="2025-11-15T15:14:57.591" v="9420" actId="26606"/>
          <ac:spMkLst>
            <pc:docMk/>
            <pc:sldMk cId="982478118" sldId="268"/>
            <ac:spMk id="11" creationId="{32AEEBC8-9D30-42EF-95F2-386C2653FBF0}"/>
          </ac:spMkLst>
        </pc:spChg>
        <pc:spChg chg="add del">
          <ac:chgData name="Julie Tamara Shehzad (2409972)" userId="7dccc892-32b5-4a1a-96f2-34928f0e0d62" providerId="ADAL" clId="{B6CC6891-6FD7-3C4E-945E-FC1727DD3203}" dt="2025-11-15T15:14:57.591" v="9420" actId="26606"/>
          <ac:spMkLst>
            <pc:docMk/>
            <pc:sldMk cId="982478118" sldId="268"/>
            <ac:spMk id="13" creationId="{3529E97A-97C3-40EA-8A04-5C02398D568F}"/>
          </ac:spMkLst>
        </pc:spChg>
        <pc:spChg chg="add del">
          <ac:chgData name="Julie Tamara Shehzad (2409972)" userId="7dccc892-32b5-4a1a-96f2-34928f0e0d62" providerId="ADAL" clId="{B6CC6891-6FD7-3C4E-945E-FC1727DD3203}" dt="2025-11-15T15:14:57.591" v="9420" actId="26606"/>
          <ac:spMkLst>
            <pc:docMk/>
            <pc:sldMk cId="982478118" sldId="268"/>
            <ac:spMk id="15" creationId="{59FA8C2E-A5A7-4490-927A-7CD58343EDBB}"/>
          </ac:spMkLst>
        </pc:spChg>
        <pc:spChg chg="add del">
          <ac:chgData name="Julie Tamara Shehzad (2409972)" userId="7dccc892-32b5-4a1a-96f2-34928f0e0d62" providerId="ADAL" clId="{B6CC6891-6FD7-3C4E-945E-FC1727DD3203}" dt="2025-11-15T15:14:58.531" v="9422" actId="26606"/>
          <ac:spMkLst>
            <pc:docMk/>
            <pc:sldMk cId="982478118" sldId="268"/>
            <ac:spMk id="20" creationId="{03AF1C04-3FEF-41BD-BB84-2F263765BEBC}"/>
          </ac:spMkLst>
        </pc:spChg>
        <pc:spChg chg="add">
          <ac:chgData name="Julie Tamara Shehzad (2409972)" userId="7dccc892-32b5-4a1a-96f2-34928f0e0d62" providerId="ADAL" clId="{B6CC6891-6FD7-3C4E-945E-FC1727DD3203}" dt="2025-11-15T15:14:58.538" v="9423" actId="26606"/>
          <ac:spMkLst>
            <pc:docMk/>
            <pc:sldMk cId="982478118" sldId="268"/>
            <ac:spMk id="32" creationId="{12609869-9E80-471B-A487-A53288E0E791}"/>
          </ac:spMkLst>
        </pc:spChg>
        <pc:spChg chg="add">
          <ac:chgData name="Julie Tamara Shehzad (2409972)" userId="7dccc892-32b5-4a1a-96f2-34928f0e0d62" providerId="ADAL" clId="{B6CC6891-6FD7-3C4E-945E-FC1727DD3203}" dt="2025-11-15T15:14:58.538" v="9423" actId="26606"/>
          <ac:spMkLst>
            <pc:docMk/>
            <pc:sldMk cId="982478118" sldId="268"/>
            <ac:spMk id="33" creationId="{7004738A-9D34-43E8-97D2-CA0EED4F8BE0}"/>
          </ac:spMkLst>
        </pc:spChg>
        <pc:spChg chg="add">
          <ac:chgData name="Julie Tamara Shehzad (2409972)" userId="7dccc892-32b5-4a1a-96f2-34928f0e0d62" providerId="ADAL" clId="{B6CC6891-6FD7-3C4E-945E-FC1727DD3203}" dt="2025-11-15T15:14:58.538" v="9423" actId="26606"/>
          <ac:spMkLst>
            <pc:docMk/>
            <pc:sldMk cId="982478118" sldId="268"/>
            <ac:spMk id="34" creationId="{B8B8D07F-F13E-443E-BA68-2D26672D76B9}"/>
          </ac:spMkLst>
        </pc:spChg>
        <pc:spChg chg="add">
          <ac:chgData name="Julie Tamara Shehzad (2409972)" userId="7dccc892-32b5-4a1a-96f2-34928f0e0d62" providerId="ADAL" clId="{B6CC6891-6FD7-3C4E-945E-FC1727DD3203}" dt="2025-11-15T15:14:58.538" v="9423" actId="26606"/>
          <ac:spMkLst>
            <pc:docMk/>
            <pc:sldMk cId="982478118" sldId="268"/>
            <ac:spMk id="35" creationId="{2813A4FA-24A5-41ED-A534-3807D1B2F344}"/>
          </ac:spMkLst>
        </pc:spChg>
        <pc:spChg chg="add">
          <ac:chgData name="Julie Tamara Shehzad (2409972)" userId="7dccc892-32b5-4a1a-96f2-34928f0e0d62" providerId="ADAL" clId="{B6CC6891-6FD7-3C4E-945E-FC1727DD3203}" dt="2025-11-15T15:14:58.538" v="9423" actId="26606"/>
          <ac:spMkLst>
            <pc:docMk/>
            <pc:sldMk cId="982478118" sldId="268"/>
            <ac:spMk id="36" creationId="{C3944F27-CA70-4E84-A51A-E6BF89558979}"/>
          </ac:spMkLst>
        </pc:spChg>
        <pc:grpChg chg="add del">
          <ac:chgData name="Julie Tamara Shehzad (2409972)" userId="7dccc892-32b5-4a1a-96f2-34928f0e0d62" providerId="ADAL" clId="{B6CC6891-6FD7-3C4E-945E-FC1727DD3203}" dt="2025-11-15T15:14:58.531" v="9422" actId="26606"/>
          <ac:grpSpMkLst>
            <pc:docMk/>
            <pc:sldMk cId="982478118" sldId="268"/>
            <ac:grpSpMk id="17" creationId="{66828D02-A05D-412B-9F20-B68E970B9FC2}"/>
          </ac:grpSpMkLst>
        </pc:grpChg>
        <pc:grpChg chg="add del">
          <ac:chgData name="Julie Tamara Shehzad (2409972)" userId="7dccc892-32b5-4a1a-96f2-34928f0e0d62" providerId="ADAL" clId="{B6CC6891-6FD7-3C4E-945E-FC1727DD3203}" dt="2025-11-15T15:14:58.531" v="9422" actId="26606"/>
          <ac:grpSpMkLst>
            <pc:docMk/>
            <pc:sldMk cId="982478118" sldId="268"/>
            <ac:grpSpMk id="21" creationId="{E27AF472-EAE3-4572-AB69-B92BD10DBC6D}"/>
          </ac:grpSpMkLst>
        </pc:grpChg>
        <pc:grpChg chg="add del">
          <ac:chgData name="Julie Tamara Shehzad (2409972)" userId="7dccc892-32b5-4a1a-96f2-34928f0e0d62" providerId="ADAL" clId="{B6CC6891-6FD7-3C4E-945E-FC1727DD3203}" dt="2025-11-15T15:14:58.531" v="9422" actId="26606"/>
          <ac:grpSpMkLst>
            <pc:docMk/>
            <pc:sldMk cId="982478118" sldId="268"/>
            <ac:grpSpMk id="29" creationId="{2DD5E267-EB6F-47DF-ABEF-2C1BED44DAC6}"/>
          </ac:grpSpMkLst>
        </pc:grpChg>
        <pc:picChg chg="add mod ord">
          <ac:chgData name="Julie Tamara Shehzad (2409972)" userId="7dccc892-32b5-4a1a-96f2-34928f0e0d62" providerId="ADAL" clId="{B6CC6891-6FD7-3C4E-945E-FC1727DD3203}" dt="2025-11-15T15:14:58.538" v="9423" actId="26606"/>
          <ac:picMkLst>
            <pc:docMk/>
            <pc:sldMk cId="982478118" sldId="268"/>
            <ac:picMk id="6" creationId="{29F901E9-341F-A730-7D0E-2B8BD61B1BDF}"/>
          </ac:picMkLst>
        </pc:picChg>
        <pc:picChg chg="add mod">
          <ac:chgData name="Julie Tamara Shehzad (2409972)" userId="7dccc892-32b5-4a1a-96f2-34928f0e0d62" providerId="ADAL" clId="{B6CC6891-6FD7-3C4E-945E-FC1727DD3203}" dt="2025-11-15T15:34:05.894" v="9531"/>
          <ac:picMkLst>
            <pc:docMk/>
            <pc:sldMk cId="982478118" sldId="268"/>
            <ac:picMk id="9" creationId="{04639BAE-BE11-F711-0FC2-13C393D5ECDF}"/>
          </ac:picMkLst>
        </pc:picChg>
      </pc:sldChg>
      <pc:sldChg chg="addSp delSp modSp mod setBg modNotesTx">
        <pc:chgData name="Julie Tamara Shehzad (2409972)" userId="7dccc892-32b5-4a1a-96f2-34928f0e0d62" providerId="ADAL" clId="{B6CC6891-6FD7-3C4E-945E-FC1727DD3203}" dt="2025-11-15T15:34:05.894" v="9531"/>
        <pc:sldMkLst>
          <pc:docMk/>
          <pc:sldMk cId="4113237093" sldId="269"/>
        </pc:sldMkLst>
        <pc:spChg chg="mod">
          <ac:chgData name="Julie Tamara Shehzad (2409972)" userId="7dccc892-32b5-4a1a-96f2-34928f0e0d62" providerId="ADAL" clId="{B6CC6891-6FD7-3C4E-945E-FC1727DD3203}" dt="2025-11-15T15:15:17.662" v="9427" actId="26606"/>
          <ac:spMkLst>
            <pc:docMk/>
            <pc:sldMk cId="4113237093" sldId="269"/>
            <ac:spMk id="2" creationId="{601C0CAE-0B55-F3FB-9C13-D2C0CA1CD436}"/>
          </ac:spMkLst>
        </pc:spChg>
        <pc:spChg chg="del">
          <ac:chgData name="Julie Tamara Shehzad (2409972)" userId="7dccc892-32b5-4a1a-96f2-34928f0e0d62" providerId="ADAL" clId="{B6CC6891-6FD7-3C4E-945E-FC1727DD3203}" dt="2025-11-15T15:15:15.596" v="9424" actId="931"/>
          <ac:spMkLst>
            <pc:docMk/>
            <pc:sldMk cId="4113237093" sldId="269"/>
            <ac:spMk id="3" creationId="{36D687EA-5C95-D5C1-2220-EEFE6281E525}"/>
          </ac:spMkLst>
        </pc:spChg>
        <pc:spChg chg="mod">
          <ac:chgData name="Julie Tamara Shehzad (2409972)" userId="7dccc892-32b5-4a1a-96f2-34928f0e0d62" providerId="ADAL" clId="{B6CC6891-6FD7-3C4E-945E-FC1727DD3203}" dt="2025-11-15T15:19:12.626" v="9519" actId="313"/>
          <ac:spMkLst>
            <pc:docMk/>
            <pc:sldMk cId="4113237093" sldId="269"/>
            <ac:spMk id="4" creationId="{F3A7D5AD-6541-566A-C491-49DC20B75FCC}"/>
          </ac:spMkLst>
        </pc:spChg>
        <pc:spChg chg="add mod">
          <ac:chgData name="Julie Tamara Shehzad (2409972)" userId="7dccc892-32b5-4a1a-96f2-34928f0e0d62" providerId="ADAL" clId="{B6CC6891-6FD7-3C4E-945E-FC1727DD3203}" dt="2025-11-15T15:15:17.662" v="9427" actId="26606"/>
          <ac:spMkLst>
            <pc:docMk/>
            <pc:sldMk cId="4113237093" sldId="269"/>
            <ac:spMk id="7" creationId="{00A84C5A-B97B-9429-AA9E-A2555E50C49E}"/>
          </ac:spMkLst>
        </pc:spChg>
        <pc:spChg chg="add">
          <ac:chgData name="Julie Tamara Shehzad (2409972)" userId="7dccc892-32b5-4a1a-96f2-34928f0e0d62" providerId="ADAL" clId="{B6CC6891-6FD7-3C4E-945E-FC1727DD3203}" dt="2025-11-15T15:15:17.662" v="9427" actId="26606"/>
          <ac:spMkLst>
            <pc:docMk/>
            <pc:sldMk cId="4113237093" sldId="269"/>
            <ac:spMk id="12" creationId="{9CE0A68D-28EF-49D9-B84B-5DAB38714976}"/>
          </ac:spMkLst>
        </pc:spChg>
        <pc:spChg chg="add">
          <ac:chgData name="Julie Tamara Shehzad (2409972)" userId="7dccc892-32b5-4a1a-96f2-34928f0e0d62" providerId="ADAL" clId="{B6CC6891-6FD7-3C4E-945E-FC1727DD3203}" dt="2025-11-15T15:15:17.662" v="9427" actId="26606"/>
          <ac:spMkLst>
            <pc:docMk/>
            <pc:sldMk cId="4113237093" sldId="269"/>
            <ac:spMk id="14" creationId="{1FA0C3DC-24DE-44E3-9D41-CAA5F3B20751}"/>
          </ac:spMkLst>
        </pc:spChg>
        <pc:picChg chg="add mod">
          <ac:chgData name="Julie Tamara Shehzad (2409972)" userId="7dccc892-32b5-4a1a-96f2-34928f0e0d62" providerId="ADAL" clId="{B6CC6891-6FD7-3C4E-945E-FC1727DD3203}" dt="2025-11-15T15:15:17.662" v="9427" actId="26606"/>
          <ac:picMkLst>
            <pc:docMk/>
            <pc:sldMk cId="4113237093" sldId="269"/>
            <ac:picMk id="6" creationId="{4A882B00-A1BE-1F71-28FA-3033B59DE849}"/>
          </ac:picMkLst>
        </pc:picChg>
        <pc:picChg chg="add mod">
          <ac:chgData name="Julie Tamara Shehzad (2409972)" userId="7dccc892-32b5-4a1a-96f2-34928f0e0d62" providerId="ADAL" clId="{B6CC6891-6FD7-3C4E-945E-FC1727DD3203}" dt="2025-11-15T15:34:05.894" v="9531"/>
          <ac:picMkLst>
            <pc:docMk/>
            <pc:sldMk cId="4113237093" sldId="269"/>
            <ac:picMk id="10" creationId="{2CFC5471-AED7-4D7F-D63E-154C3E932426}"/>
          </ac:picMkLst>
        </pc:picChg>
      </pc:sldChg>
      <pc:sldChg chg="addSp delSp modSp mod setBg modNotesTx">
        <pc:chgData name="Julie Tamara Shehzad (2409972)" userId="7dccc892-32b5-4a1a-96f2-34928f0e0d62" providerId="ADAL" clId="{B6CC6891-6FD7-3C4E-945E-FC1727DD3203}" dt="2025-11-15T15:34:05.894" v="9531"/>
        <pc:sldMkLst>
          <pc:docMk/>
          <pc:sldMk cId="3281359829" sldId="270"/>
        </pc:sldMkLst>
        <pc:spChg chg="mod">
          <ac:chgData name="Julie Tamara Shehzad (2409972)" userId="7dccc892-32b5-4a1a-96f2-34928f0e0d62" providerId="ADAL" clId="{B6CC6891-6FD7-3C4E-945E-FC1727DD3203}" dt="2025-11-15T15:15:37.221" v="9431" actId="26606"/>
          <ac:spMkLst>
            <pc:docMk/>
            <pc:sldMk cId="3281359829" sldId="270"/>
            <ac:spMk id="2" creationId="{4CB738BA-54FA-0B69-3B2F-5E0BE9C42ABA}"/>
          </ac:spMkLst>
        </pc:spChg>
        <pc:spChg chg="del">
          <ac:chgData name="Julie Tamara Shehzad (2409972)" userId="7dccc892-32b5-4a1a-96f2-34928f0e0d62" providerId="ADAL" clId="{B6CC6891-6FD7-3C4E-945E-FC1727DD3203}" dt="2025-11-15T15:15:35.161" v="9428" actId="931"/>
          <ac:spMkLst>
            <pc:docMk/>
            <pc:sldMk cId="3281359829" sldId="270"/>
            <ac:spMk id="3" creationId="{30EDFDEF-4B72-99E0-EDAD-45B6B9CED5BF}"/>
          </ac:spMkLst>
        </pc:spChg>
        <pc:spChg chg="mod">
          <ac:chgData name="Julie Tamara Shehzad (2409972)" userId="7dccc892-32b5-4a1a-96f2-34928f0e0d62" providerId="ADAL" clId="{B6CC6891-6FD7-3C4E-945E-FC1727DD3203}" dt="2025-11-15T15:19:32.535" v="9523" actId="2"/>
          <ac:spMkLst>
            <pc:docMk/>
            <pc:sldMk cId="3281359829" sldId="270"/>
            <ac:spMk id="4" creationId="{42C02910-816A-1258-23AA-6414200D2502}"/>
          </ac:spMkLst>
        </pc:spChg>
        <pc:spChg chg="add">
          <ac:chgData name="Julie Tamara Shehzad (2409972)" userId="7dccc892-32b5-4a1a-96f2-34928f0e0d62" providerId="ADAL" clId="{B6CC6891-6FD7-3C4E-945E-FC1727DD3203}" dt="2025-11-15T15:15:37.221" v="9431" actId="26606"/>
          <ac:spMkLst>
            <pc:docMk/>
            <pc:sldMk cId="3281359829" sldId="270"/>
            <ac:spMk id="11" creationId="{0D7B6173-1D58-48E2-83CF-37350F315F75}"/>
          </ac:spMkLst>
        </pc:spChg>
        <pc:spChg chg="add">
          <ac:chgData name="Julie Tamara Shehzad (2409972)" userId="7dccc892-32b5-4a1a-96f2-34928f0e0d62" providerId="ADAL" clId="{B6CC6891-6FD7-3C4E-945E-FC1727DD3203}" dt="2025-11-15T15:15:37.221" v="9431" actId="26606"/>
          <ac:spMkLst>
            <pc:docMk/>
            <pc:sldMk cId="3281359829" sldId="270"/>
            <ac:spMk id="13" creationId="{02EBFA83-D4DB-4CA0-B229-9E44634D7FE9}"/>
          </ac:spMkLst>
        </pc:spChg>
        <pc:spChg chg="add">
          <ac:chgData name="Julie Tamara Shehzad (2409972)" userId="7dccc892-32b5-4a1a-96f2-34928f0e0d62" providerId="ADAL" clId="{B6CC6891-6FD7-3C4E-945E-FC1727DD3203}" dt="2025-11-15T15:15:37.221" v="9431" actId="26606"/>
          <ac:spMkLst>
            <pc:docMk/>
            <pc:sldMk cId="3281359829" sldId="270"/>
            <ac:spMk id="17" creationId="{21BDEC81-16A7-4451-B893-C15000083B77}"/>
          </ac:spMkLst>
        </pc:spChg>
        <pc:spChg chg="add">
          <ac:chgData name="Julie Tamara Shehzad (2409972)" userId="7dccc892-32b5-4a1a-96f2-34928f0e0d62" providerId="ADAL" clId="{B6CC6891-6FD7-3C4E-945E-FC1727DD3203}" dt="2025-11-15T15:15:37.221" v="9431" actId="26606"/>
          <ac:spMkLst>
            <pc:docMk/>
            <pc:sldMk cId="3281359829" sldId="270"/>
            <ac:spMk id="19" creationId="{26A515A1-4D80-430E-BE0A-71A290516A82}"/>
          </ac:spMkLst>
        </pc:spChg>
        <pc:picChg chg="add mod">
          <ac:chgData name="Julie Tamara Shehzad (2409972)" userId="7dccc892-32b5-4a1a-96f2-34928f0e0d62" providerId="ADAL" clId="{B6CC6891-6FD7-3C4E-945E-FC1727DD3203}" dt="2025-11-15T15:15:37.221" v="9431" actId="26606"/>
          <ac:picMkLst>
            <pc:docMk/>
            <pc:sldMk cId="3281359829" sldId="270"/>
            <ac:picMk id="6" creationId="{711BFBB2-5FD3-783A-784E-8A3FEF10F82F}"/>
          </ac:picMkLst>
        </pc:picChg>
        <pc:picChg chg="add mod">
          <ac:chgData name="Julie Tamara Shehzad (2409972)" userId="7dccc892-32b5-4a1a-96f2-34928f0e0d62" providerId="ADAL" clId="{B6CC6891-6FD7-3C4E-945E-FC1727DD3203}" dt="2025-11-15T15:34:05.894" v="9531"/>
          <ac:picMkLst>
            <pc:docMk/>
            <pc:sldMk cId="3281359829" sldId="270"/>
            <ac:picMk id="9" creationId="{0952E3EE-86B7-A6BB-5C85-902134104D4B}"/>
          </ac:picMkLst>
        </pc:picChg>
        <pc:picChg chg="add">
          <ac:chgData name="Julie Tamara Shehzad (2409972)" userId="7dccc892-32b5-4a1a-96f2-34928f0e0d62" providerId="ADAL" clId="{B6CC6891-6FD7-3C4E-945E-FC1727DD3203}" dt="2025-11-15T15:15:37.221" v="9431" actId="26606"/>
          <ac:picMkLst>
            <pc:docMk/>
            <pc:sldMk cId="3281359829" sldId="270"/>
            <ac:picMk id="15" creationId="{B0DAC8FB-A162-44E3-A606-C855A03A5B09}"/>
          </ac:picMkLst>
        </pc:picChg>
      </pc:sldChg>
      <pc:sldChg chg="addSp delSp modSp mod setBg modNotesTx">
        <pc:chgData name="Julie Tamara Shehzad (2409972)" userId="7dccc892-32b5-4a1a-96f2-34928f0e0d62" providerId="ADAL" clId="{B6CC6891-6FD7-3C4E-945E-FC1727DD3203}" dt="2025-11-15T15:34:05.894" v="9531"/>
        <pc:sldMkLst>
          <pc:docMk/>
          <pc:sldMk cId="4198432932" sldId="271"/>
        </pc:sldMkLst>
        <pc:spChg chg="mod">
          <ac:chgData name="Julie Tamara Shehzad (2409972)" userId="7dccc892-32b5-4a1a-96f2-34928f0e0d62" providerId="ADAL" clId="{B6CC6891-6FD7-3C4E-945E-FC1727DD3203}" dt="2025-11-15T15:16:06.129" v="9446" actId="20577"/>
          <ac:spMkLst>
            <pc:docMk/>
            <pc:sldMk cId="4198432932" sldId="271"/>
            <ac:spMk id="2" creationId="{C329F7B6-F30C-6DC7-0F9A-28FAA72CD2EB}"/>
          </ac:spMkLst>
        </pc:spChg>
        <pc:spChg chg="del">
          <ac:chgData name="Julie Tamara Shehzad (2409972)" userId="7dccc892-32b5-4a1a-96f2-34928f0e0d62" providerId="ADAL" clId="{B6CC6891-6FD7-3C4E-945E-FC1727DD3203}" dt="2025-11-15T15:15:55.419" v="9432" actId="931"/>
          <ac:spMkLst>
            <pc:docMk/>
            <pc:sldMk cId="4198432932" sldId="271"/>
            <ac:spMk id="3" creationId="{51CCE760-2ECC-570B-493F-E873F6D507EA}"/>
          </ac:spMkLst>
        </pc:spChg>
        <pc:spChg chg="mod">
          <ac:chgData name="Julie Tamara Shehzad (2409972)" userId="7dccc892-32b5-4a1a-96f2-34928f0e0d62" providerId="ADAL" clId="{B6CC6891-6FD7-3C4E-945E-FC1727DD3203}" dt="2025-11-15T15:19:48.122" v="9527" actId="313"/>
          <ac:spMkLst>
            <pc:docMk/>
            <pc:sldMk cId="4198432932" sldId="271"/>
            <ac:spMk id="4" creationId="{B047278E-A2CE-6A99-537D-CD1B7770C924}"/>
          </ac:spMkLst>
        </pc:spChg>
        <pc:spChg chg="add">
          <ac:chgData name="Julie Tamara Shehzad (2409972)" userId="7dccc892-32b5-4a1a-96f2-34928f0e0d62" providerId="ADAL" clId="{B6CC6891-6FD7-3C4E-945E-FC1727DD3203}" dt="2025-11-15T15:15:57.472" v="9435" actId="26606"/>
          <ac:spMkLst>
            <pc:docMk/>
            <pc:sldMk cId="4198432932" sldId="271"/>
            <ac:spMk id="11" creationId="{201CC55D-ED54-4C5C-95E6-10947BD1103B}"/>
          </ac:spMkLst>
        </pc:spChg>
        <pc:spChg chg="add">
          <ac:chgData name="Julie Tamara Shehzad (2409972)" userId="7dccc892-32b5-4a1a-96f2-34928f0e0d62" providerId="ADAL" clId="{B6CC6891-6FD7-3C4E-945E-FC1727DD3203}" dt="2025-11-15T15:15:57.472" v="9435" actId="26606"/>
          <ac:spMkLst>
            <pc:docMk/>
            <pc:sldMk cId="4198432932" sldId="271"/>
            <ac:spMk id="17" creationId="{3873B707-463F-40B0-8227-E8CC6C67EB25}"/>
          </ac:spMkLst>
        </pc:spChg>
        <pc:spChg chg="add">
          <ac:chgData name="Julie Tamara Shehzad (2409972)" userId="7dccc892-32b5-4a1a-96f2-34928f0e0d62" providerId="ADAL" clId="{B6CC6891-6FD7-3C4E-945E-FC1727DD3203}" dt="2025-11-15T15:15:57.472" v="9435" actId="26606"/>
          <ac:spMkLst>
            <pc:docMk/>
            <pc:sldMk cId="4198432932" sldId="271"/>
            <ac:spMk id="19" creationId="{C13237C8-E62C-4F0D-A318-BD6FB6C2D138}"/>
          </ac:spMkLst>
        </pc:spChg>
        <pc:spChg chg="add">
          <ac:chgData name="Julie Tamara Shehzad (2409972)" userId="7dccc892-32b5-4a1a-96f2-34928f0e0d62" providerId="ADAL" clId="{B6CC6891-6FD7-3C4E-945E-FC1727DD3203}" dt="2025-11-15T15:15:57.472" v="9435" actId="26606"/>
          <ac:spMkLst>
            <pc:docMk/>
            <pc:sldMk cId="4198432932" sldId="271"/>
            <ac:spMk id="21" creationId="{19C9EAEA-39D0-4B0E-A0EB-51E7B26740B1}"/>
          </ac:spMkLst>
        </pc:spChg>
        <pc:grpChg chg="add">
          <ac:chgData name="Julie Tamara Shehzad (2409972)" userId="7dccc892-32b5-4a1a-96f2-34928f0e0d62" providerId="ADAL" clId="{B6CC6891-6FD7-3C4E-945E-FC1727DD3203}" dt="2025-11-15T15:15:57.472" v="9435" actId="26606"/>
          <ac:grpSpMkLst>
            <pc:docMk/>
            <pc:sldMk cId="4198432932" sldId="271"/>
            <ac:grpSpMk id="13" creationId="{1DE889C7-FAD6-4397-98E2-05D503484459}"/>
          </ac:grpSpMkLst>
        </pc:grpChg>
        <pc:picChg chg="add mod ord">
          <ac:chgData name="Julie Tamara Shehzad (2409972)" userId="7dccc892-32b5-4a1a-96f2-34928f0e0d62" providerId="ADAL" clId="{B6CC6891-6FD7-3C4E-945E-FC1727DD3203}" dt="2025-11-15T15:15:57.472" v="9435" actId="26606"/>
          <ac:picMkLst>
            <pc:docMk/>
            <pc:sldMk cId="4198432932" sldId="271"/>
            <ac:picMk id="6" creationId="{FFE6114A-AD7C-B8C0-013B-EA48DF3D16F1}"/>
          </ac:picMkLst>
        </pc:picChg>
        <pc:picChg chg="add mod">
          <ac:chgData name="Julie Tamara Shehzad (2409972)" userId="7dccc892-32b5-4a1a-96f2-34928f0e0d62" providerId="ADAL" clId="{B6CC6891-6FD7-3C4E-945E-FC1727DD3203}" dt="2025-11-15T15:34:05.894" v="9531"/>
          <ac:picMkLst>
            <pc:docMk/>
            <pc:sldMk cId="4198432932" sldId="271"/>
            <ac:picMk id="9" creationId="{B9D80ED2-8F15-85C7-B025-A33B7D7B833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ACB0AF-047B-DE40-8F8B-16B4129C74C4}" type="datetimeFigureOut">
              <a:rPr lang="en-US" smtClean="0"/>
              <a:t>11/15/2025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9CED39-D2E8-A14F-BE6B-683A12D6801F}" type="slidenum">
              <a:rPr lang="en-US" smtClean="0"/>
              <a:t>‹#›</a:t>
            </a:fld>
            <a:endParaRPr lang="en-US"/>
          </a:p>
        </p:txBody>
      </p:sp>
    </p:spTree>
    <p:extLst>
      <p:ext uri="{BB962C8B-B14F-4D97-AF65-F5344CB8AC3E}">
        <p14:creationId xmlns:p14="http://schemas.microsoft.com/office/powerpoint/2010/main" val="4049139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my name is Julie Shehzad and this presentation is about my suggested care plan for a fictional person called Marie, who has coronary heart disease. In this presentation, I will first describe the normal autonomy and physiology of the cardiovascular system, then explain how coronary heart disease affects the body. I will discuss maries individual risk factors, her care needs, and an evidence based care plan following NHS  and NICE guidelines. Finally I will cover communication, ethical considerations, and lifestyle recommendations to support her long term health</a:t>
            </a:r>
          </a:p>
        </p:txBody>
      </p:sp>
      <p:sp>
        <p:nvSpPr>
          <p:cNvPr id="4" name="Slide Number Placeholder 3"/>
          <p:cNvSpPr>
            <a:spLocks noGrp="1"/>
          </p:cNvSpPr>
          <p:nvPr>
            <p:ph type="sldNum" sz="quarter" idx="5"/>
          </p:nvPr>
        </p:nvSpPr>
        <p:spPr/>
        <p:txBody>
          <a:bodyPr/>
          <a:lstStyle/>
          <a:p>
            <a:fld id="{589CED39-D2E8-A14F-BE6B-683A12D6801F}" type="slidenum">
              <a:rPr lang="en-US" smtClean="0"/>
              <a:t>1</a:t>
            </a:fld>
            <a:endParaRPr lang="en-US"/>
          </a:p>
        </p:txBody>
      </p:sp>
    </p:spTree>
    <p:extLst>
      <p:ext uri="{BB962C8B-B14F-4D97-AF65-F5344CB8AC3E}">
        <p14:creationId xmlns:p14="http://schemas.microsoft.com/office/powerpoint/2010/main" val="205917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Marie is a 36 year old women who smokes around 20 to 25 cigarettes a day and drinks alcohol more than the recommended limit. She has a busy and stressful job and does very little activity. Recently started to experience chest discomfort and tiredness, so she visited her gp. Following diagnostic tests, she was diagnosed with early stage coronary heart disease. This case represents a realistic example of how lifestyle habits can lead to early development of cardiovascular problems, even in younger adults.</a:t>
            </a:r>
          </a:p>
        </p:txBody>
      </p:sp>
      <p:sp>
        <p:nvSpPr>
          <p:cNvPr id="4" name="Slide Number Placeholder 3"/>
          <p:cNvSpPr>
            <a:spLocks noGrp="1"/>
          </p:cNvSpPr>
          <p:nvPr>
            <p:ph type="sldNum" sz="quarter" idx="5"/>
          </p:nvPr>
        </p:nvSpPr>
        <p:spPr/>
        <p:txBody>
          <a:bodyPr/>
          <a:lstStyle/>
          <a:p>
            <a:fld id="{589CED39-D2E8-A14F-BE6B-683A12D6801F}" type="slidenum">
              <a:rPr lang="en-US" smtClean="0"/>
              <a:t>2</a:t>
            </a:fld>
            <a:endParaRPr lang="en-US"/>
          </a:p>
        </p:txBody>
      </p:sp>
    </p:spTree>
    <p:extLst>
      <p:ext uri="{BB962C8B-B14F-4D97-AF65-F5344CB8AC3E}">
        <p14:creationId xmlns:p14="http://schemas.microsoft.com/office/powerpoint/2010/main" val="1130747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cardiovascular system consists of the heart, blood, and blood vessels. The heart is a muscular organ divided into four chambers, 2 atria and 2 ventricles and it acts as a pump that circulates blood around the body. The right side pumps blood to the lungs to pick up oxygen, while the left side pumps oxygen rich blood to the rest of the body. Coronary arteries branch from the aorta to supply oxygen and nutrients  directly to the heart muscle. When this circulation works normally, oxygen and nutrients reach every tissue efficiently, keeping the body healthy.</a:t>
            </a:r>
          </a:p>
        </p:txBody>
      </p:sp>
      <p:sp>
        <p:nvSpPr>
          <p:cNvPr id="4" name="Slide Number Placeholder 3"/>
          <p:cNvSpPr>
            <a:spLocks noGrp="1"/>
          </p:cNvSpPr>
          <p:nvPr>
            <p:ph type="sldNum" sz="quarter" idx="5"/>
          </p:nvPr>
        </p:nvSpPr>
        <p:spPr/>
        <p:txBody>
          <a:bodyPr/>
          <a:lstStyle/>
          <a:p>
            <a:fld id="{589CED39-D2E8-A14F-BE6B-683A12D6801F}" type="slidenum">
              <a:rPr lang="en-US" smtClean="0"/>
              <a:t>3</a:t>
            </a:fld>
            <a:endParaRPr lang="en-US"/>
          </a:p>
        </p:txBody>
      </p:sp>
    </p:spTree>
    <p:extLst>
      <p:ext uri="{BB962C8B-B14F-4D97-AF65-F5344CB8AC3E}">
        <p14:creationId xmlns:p14="http://schemas.microsoft.com/office/powerpoint/2010/main" val="912640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coronary heart disease, fatty deposits called plaques build up inside the coronary arteries, a process known as atherosclerosis. Over time these plaques narrow the arteries and reduce blood flow to the heart muscle. This can cause chest pain, known as angina, and if a plaque ruptures it can completely block the artery, leading to a heart attack. Reduced oxygen supply to myocardium causes pain, fatigue and shortness of breathe. The heart then struggles to pump blood efficiently, which may lead to further complications such as heart failure if not managed early.</a:t>
            </a:r>
          </a:p>
        </p:txBody>
      </p:sp>
      <p:sp>
        <p:nvSpPr>
          <p:cNvPr id="4" name="Slide Number Placeholder 3"/>
          <p:cNvSpPr>
            <a:spLocks noGrp="1"/>
          </p:cNvSpPr>
          <p:nvPr>
            <p:ph type="sldNum" sz="quarter" idx="5"/>
          </p:nvPr>
        </p:nvSpPr>
        <p:spPr/>
        <p:txBody>
          <a:bodyPr/>
          <a:lstStyle/>
          <a:p>
            <a:fld id="{589CED39-D2E8-A14F-BE6B-683A12D6801F}" type="slidenum">
              <a:rPr lang="en-US" smtClean="0"/>
              <a:t>4</a:t>
            </a:fld>
            <a:endParaRPr lang="en-US"/>
          </a:p>
        </p:txBody>
      </p:sp>
    </p:spTree>
    <p:extLst>
      <p:ext uri="{BB962C8B-B14F-4D97-AF65-F5344CB8AC3E}">
        <p14:creationId xmlns:p14="http://schemas.microsoft.com/office/powerpoint/2010/main" val="591212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Marie's main risk factors are lifestyle-related. Smoking damages the lining of the arteries, making them more likely to develop fatty plaques. Excess alcohol increases blood pressure and can raise cholesterol levels. A inactive lifestyle means her heart and blood vessels don’t get enough stimulation to stay strong and flexible. Stress from work may also raise her blood pressure and affect her eating and drinking habits. Although she is still young, her choices increase her risk of worsening coronary heart disease unless interventions are made soon. Found on (British heart foundation, 2024)</a:t>
            </a:r>
          </a:p>
        </p:txBody>
      </p:sp>
      <p:sp>
        <p:nvSpPr>
          <p:cNvPr id="4" name="Slide Number Placeholder 3"/>
          <p:cNvSpPr>
            <a:spLocks noGrp="1"/>
          </p:cNvSpPr>
          <p:nvPr>
            <p:ph type="sldNum" sz="quarter" idx="5"/>
          </p:nvPr>
        </p:nvSpPr>
        <p:spPr/>
        <p:txBody>
          <a:bodyPr/>
          <a:lstStyle/>
          <a:p>
            <a:fld id="{589CED39-D2E8-A14F-BE6B-683A12D6801F}" type="slidenum">
              <a:rPr lang="en-US" smtClean="0"/>
              <a:t>5</a:t>
            </a:fld>
            <a:endParaRPr lang="en-US"/>
          </a:p>
        </p:txBody>
      </p:sp>
    </p:spTree>
    <p:extLst>
      <p:ext uri="{BB962C8B-B14F-4D97-AF65-F5344CB8AC3E}">
        <p14:creationId xmlns:p14="http://schemas.microsoft.com/office/powerpoint/2010/main" val="1880243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Marie reported chest discomfort and tiredness, which are common signs of coronary heart disease. Her gp carried out several diagnostic tests, including an echocardiogram to check her heart rhythm, a cholesterol blood test, and a blood pressure check. She may also have an echocardiogram or angiography to assess blood flow to the heart. According to NICE guidelines, diagnosis is based on a combination of symptoms, risk factors and test results. Understanding this helps health professionals to plan appropriate treatment and monitoring. I found this information on (NHS,2024; NICE,2023)</a:t>
            </a:r>
          </a:p>
        </p:txBody>
      </p:sp>
      <p:sp>
        <p:nvSpPr>
          <p:cNvPr id="4" name="Slide Number Placeholder 3"/>
          <p:cNvSpPr>
            <a:spLocks noGrp="1"/>
          </p:cNvSpPr>
          <p:nvPr>
            <p:ph type="sldNum" sz="quarter" idx="5"/>
          </p:nvPr>
        </p:nvSpPr>
        <p:spPr/>
        <p:txBody>
          <a:bodyPr/>
          <a:lstStyle/>
          <a:p>
            <a:fld id="{589CED39-D2E8-A14F-BE6B-683A12D6801F}" type="slidenum">
              <a:rPr lang="en-US" smtClean="0"/>
              <a:t>6</a:t>
            </a:fld>
            <a:endParaRPr lang="en-US"/>
          </a:p>
        </p:txBody>
      </p:sp>
    </p:spTree>
    <p:extLst>
      <p:ext uri="{BB962C8B-B14F-4D97-AF65-F5344CB8AC3E}">
        <p14:creationId xmlns:p14="http://schemas.microsoft.com/office/powerpoint/2010/main" val="1173549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planning maries care, its important to look at her needs holistically. Physically, she needs help to reduce her symptoms and lower her risk factors. Emotionally, she might feel anxious or guilty about her diagnosis. Socially, she may need support from her family and workplace to make lifestyle changes. Her care should therefore focus not only on medication, but also on education, motivation, and emotional support to help her take control of her health.</a:t>
            </a:r>
          </a:p>
        </p:txBody>
      </p:sp>
      <p:sp>
        <p:nvSpPr>
          <p:cNvPr id="4" name="Slide Number Placeholder 3"/>
          <p:cNvSpPr>
            <a:spLocks noGrp="1"/>
          </p:cNvSpPr>
          <p:nvPr>
            <p:ph type="sldNum" sz="quarter" idx="5"/>
          </p:nvPr>
        </p:nvSpPr>
        <p:spPr/>
        <p:txBody>
          <a:bodyPr/>
          <a:lstStyle/>
          <a:p>
            <a:fld id="{589CED39-D2E8-A14F-BE6B-683A12D6801F}" type="slidenum">
              <a:rPr lang="en-US" smtClean="0"/>
              <a:t>7</a:t>
            </a:fld>
            <a:endParaRPr lang="en-US"/>
          </a:p>
        </p:txBody>
      </p:sp>
    </p:spTree>
    <p:extLst>
      <p:ext uri="{BB962C8B-B14F-4D97-AF65-F5344CB8AC3E}">
        <p14:creationId xmlns:p14="http://schemas.microsoft.com/office/powerpoint/2010/main" val="2692191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Marie's care plan includes several key interventions. First, she should be referred to the nhs stop smoking service for support and nicotine replacement therapy. Second, her diet should be improved by following a mediterranean style plan rich in fruits, vegetables, fish and whole grains. She should gradually start  physical activity such as daily walking or swimming, aiming for at least 150min per week. Medication such as statin and beta blockers may be prescribed to control cholesterol and blood pressure. Education and written information about coronary heart disease will also help her condition and manage it better. </a:t>
            </a:r>
          </a:p>
        </p:txBody>
      </p:sp>
      <p:sp>
        <p:nvSpPr>
          <p:cNvPr id="4" name="Slide Number Placeholder 3"/>
          <p:cNvSpPr>
            <a:spLocks noGrp="1"/>
          </p:cNvSpPr>
          <p:nvPr>
            <p:ph type="sldNum" sz="quarter" idx="5"/>
          </p:nvPr>
        </p:nvSpPr>
        <p:spPr/>
        <p:txBody>
          <a:bodyPr/>
          <a:lstStyle/>
          <a:p>
            <a:fld id="{589CED39-D2E8-A14F-BE6B-683A12D6801F}" type="slidenum">
              <a:rPr lang="en-US" smtClean="0"/>
              <a:t>8</a:t>
            </a:fld>
            <a:endParaRPr lang="en-US"/>
          </a:p>
        </p:txBody>
      </p:sp>
    </p:spTree>
    <p:extLst>
      <p:ext uri="{BB962C8B-B14F-4D97-AF65-F5344CB8AC3E}">
        <p14:creationId xmlns:p14="http://schemas.microsoft.com/office/powerpoint/2010/main" val="3751308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Marie's progress should be monitored regularly to ensure her plan is effective. Her blood pressure, cholesterol, and weight should be checked at every review. Her GP or cardiac nurse can use follow up appointments to discuss her symptoms, medication adherence, and lifestyle process. If any readings remain high, her medication or care plan should be adjusted. Evaluation ensures the plan remains person centered and responsive to maries needs as her condition changes</a:t>
            </a:r>
          </a:p>
        </p:txBody>
      </p:sp>
      <p:sp>
        <p:nvSpPr>
          <p:cNvPr id="4" name="Slide Number Placeholder 3"/>
          <p:cNvSpPr>
            <a:spLocks noGrp="1"/>
          </p:cNvSpPr>
          <p:nvPr>
            <p:ph type="sldNum" sz="quarter" idx="5"/>
          </p:nvPr>
        </p:nvSpPr>
        <p:spPr/>
        <p:txBody>
          <a:bodyPr/>
          <a:lstStyle/>
          <a:p>
            <a:fld id="{589CED39-D2E8-A14F-BE6B-683A12D6801F}" type="slidenum">
              <a:rPr lang="en-US" smtClean="0"/>
              <a:t>9</a:t>
            </a:fld>
            <a:endParaRPr lang="en-US"/>
          </a:p>
        </p:txBody>
      </p:sp>
    </p:spTree>
    <p:extLst>
      <p:ext uri="{BB962C8B-B14F-4D97-AF65-F5344CB8AC3E}">
        <p14:creationId xmlns:p14="http://schemas.microsoft.com/office/powerpoint/2010/main" val="4129263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Effective communication is essential in maries care. Health professionals should use person centered approach by listening to her concerns and involving her in every decision. Techniques like motivational interviewing can help her identify barriers to change and set realistic goals. Partnership working also includes collaboration between her GP, cardiac nurse, dietician, and smoking cessation advisor. Working together ensures that all aspects of her physical and emotional well being are supported.</a:t>
            </a:r>
          </a:p>
        </p:txBody>
      </p:sp>
      <p:sp>
        <p:nvSpPr>
          <p:cNvPr id="4" name="Slide Number Placeholder 3"/>
          <p:cNvSpPr>
            <a:spLocks noGrp="1"/>
          </p:cNvSpPr>
          <p:nvPr>
            <p:ph type="sldNum" sz="quarter" idx="5"/>
          </p:nvPr>
        </p:nvSpPr>
        <p:spPr/>
        <p:txBody>
          <a:bodyPr/>
          <a:lstStyle/>
          <a:p>
            <a:fld id="{589CED39-D2E8-A14F-BE6B-683A12D6801F}" type="slidenum">
              <a:rPr lang="en-US" smtClean="0"/>
              <a:t>10</a:t>
            </a:fld>
            <a:endParaRPr lang="en-US"/>
          </a:p>
        </p:txBody>
      </p:sp>
    </p:spTree>
    <p:extLst>
      <p:ext uri="{BB962C8B-B14F-4D97-AF65-F5344CB8AC3E}">
        <p14:creationId xmlns:p14="http://schemas.microsoft.com/office/powerpoint/2010/main" val="1560791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effectLst/>
                <a:latin typeface="Helvetica" pitchFamily="2" charset="0"/>
              </a:rPr>
              <a:t>"All health professionals involved in Marie's care must follow ethical and legal standards.</a:t>
            </a:r>
            <a:endParaRPr lang="en-US">
              <a:effectLst/>
              <a:latin typeface="Helvetica" pitchFamily="2" charset="0"/>
            </a:endParaRPr>
          </a:p>
          <a:p>
            <a:r>
              <a:rPr lang="en-US" b="0" i="0">
                <a:effectLst/>
                <a:latin typeface="Helvetica" pitchFamily="2" charset="0"/>
              </a:rPr>
              <a:t>This includes maintaining confidentiality under the Data Protection Act, gaining informed consent before any treatment, and ensuring that Marie is treated with dignity and respect at all times.</a:t>
            </a:r>
            <a:endParaRPr lang="en-US">
              <a:effectLst/>
              <a:latin typeface="Helvetica" pitchFamily="2" charset="0"/>
            </a:endParaRPr>
          </a:p>
          <a:p>
            <a:r>
              <a:rPr lang="en-US" b="0" i="0">
                <a:effectLst/>
                <a:latin typeface="Helvetica" pitchFamily="2" charset="0"/>
              </a:rPr>
              <a:t>It's important to support her choices without judgement, even if she struggles to quit smoking or drinking.</a:t>
            </a:r>
            <a:endParaRPr lang="en-US">
              <a:effectLst/>
              <a:latin typeface="Helvetica" pitchFamily="2" charset="0"/>
            </a:endParaRPr>
          </a:p>
          <a:p>
            <a:r>
              <a:rPr lang="en-US" b="0" i="0">
                <a:effectLst/>
                <a:latin typeface="Helvetica" pitchFamily="2" charset="0"/>
              </a:rPr>
              <a:t>Following the NMC Code of Conduct ensures safe, ethical, and person-centered care."</a:t>
            </a:r>
            <a:endParaRPr lang="en-US">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589CED39-D2E8-A14F-BE6B-683A12D6801F}" type="slidenum">
              <a:rPr lang="en-US" smtClean="0"/>
              <a:t>11</a:t>
            </a:fld>
            <a:endParaRPr lang="en-US"/>
          </a:p>
        </p:txBody>
      </p:sp>
    </p:spTree>
    <p:extLst>
      <p:ext uri="{BB962C8B-B14F-4D97-AF65-F5344CB8AC3E}">
        <p14:creationId xmlns:p14="http://schemas.microsoft.com/office/powerpoint/2010/main" val="32455756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effectLst/>
                <a:latin typeface="Helvetica" pitchFamily="2" charset="0"/>
              </a:rPr>
              <a:t>"Marie needs support to make realistic lifestyle changes.</a:t>
            </a:r>
            <a:endParaRPr lang="en-US">
              <a:effectLst/>
              <a:latin typeface="Helvetica" pitchFamily="2" charset="0"/>
            </a:endParaRPr>
          </a:p>
          <a:p>
            <a:r>
              <a:rPr lang="en-US" b="0" i="0">
                <a:effectLst/>
                <a:latin typeface="Helvetica" pitchFamily="2" charset="0"/>
              </a:rPr>
              <a:t>The first step is to quit smoking using NHS support services and counselling.</a:t>
            </a:r>
            <a:endParaRPr lang="en-US">
              <a:effectLst/>
              <a:latin typeface="Helvetica" pitchFamily="2" charset="0"/>
            </a:endParaRPr>
          </a:p>
          <a:p>
            <a:r>
              <a:rPr lang="en-US" b="0" i="0">
                <a:effectLst/>
                <a:latin typeface="Helvetica" pitchFamily="2" charset="0"/>
              </a:rPr>
              <a:t>She should reduce her alcohol intake to below fourteen units per week, as recommended by Public Health England.</a:t>
            </a:r>
            <a:endParaRPr lang="en-US">
              <a:effectLst/>
              <a:latin typeface="Helvetica" pitchFamily="2" charset="0"/>
            </a:endParaRPr>
          </a:p>
          <a:p>
            <a:r>
              <a:rPr lang="en-US" b="0" i="0">
                <a:effectLst/>
                <a:latin typeface="Helvetica" pitchFamily="2" charset="0"/>
              </a:rPr>
              <a:t>Her diet should include less saturated fat, sugar, and salt, and more fruits, vegetables, and lean proteins.</a:t>
            </a:r>
            <a:endParaRPr lang="en-US">
              <a:effectLst/>
              <a:latin typeface="Helvetica" pitchFamily="2" charset="0"/>
            </a:endParaRPr>
          </a:p>
          <a:p>
            <a:r>
              <a:rPr lang="en-US" b="0" i="0">
                <a:effectLst/>
                <a:latin typeface="Helvetica" pitchFamily="2" charset="0"/>
              </a:rPr>
              <a:t>She can start gentle exercise like walking or yoga to improve circulation.</a:t>
            </a:r>
            <a:endParaRPr lang="en-US">
              <a:effectLst/>
              <a:latin typeface="Helvetica" pitchFamily="2" charset="0"/>
            </a:endParaRPr>
          </a:p>
          <a:p>
            <a:r>
              <a:rPr lang="en-US" b="0" i="0">
                <a:effectLst/>
                <a:latin typeface="Helvetica" pitchFamily="2" charset="0"/>
              </a:rPr>
              <a:t>Finally, stress management techniques, such as mindfulness or therapy, can help her cope with work-related pressure."</a:t>
            </a:r>
            <a:endParaRPr lang="en-US">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589CED39-D2E8-A14F-BE6B-683A12D6801F}" type="slidenum">
              <a:rPr lang="en-US" smtClean="0"/>
              <a:t>12</a:t>
            </a:fld>
            <a:endParaRPr lang="en-US"/>
          </a:p>
        </p:txBody>
      </p:sp>
    </p:spTree>
    <p:extLst>
      <p:ext uri="{BB962C8B-B14F-4D97-AF65-F5344CB8AC3E}">
        <p14:creationId xmlns:p14="http://schemas.microsoft.com/office/powerpoint/2010/main" val="3558769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effectLst/>
                <a:latin typeface="Helvetica" pitchFamily="2" charset="0"/>
              </a:rPr>
              <a:t>"There are many resources available to help Marie manage her condition.</a:t>
            </a:r>
            <a:endParaRPr lang="en-US">
              <a:effectLst/>
              <a:latin typeface="Helvetica" pitchFamily="2" charset="0"/>
            </a:endParaRPr>
          </a:p>
          <a:p>
            <a:r>
              <a:rPr lang="en-US" b="0" i="0">
                <a:effectLst/>
                <a:latin typeface="Helvetica" pitchFamily="2" charset="0"/>
              </a:rPr>
              <a:t>NHS cardiac rehabilitation programs provide education, exercise, and emotional support after diagnosis.</a:t>
            </a:r>
            <a:endParaRPr lang="en-US">
              <a:effectLst/>
              <a:latin typeface="Helvetica" pitchFamily="2" charset="0"/>
            </a:endParaRPr>
          </a:p>
          <a:p>
            <a:r>
              <a:rPr lang="en-US" b="0" i="0">
                <a:effectLst/>
                <a:latin typeface="Helvetica" pitchFamily="2" charset="0"/>
              </a:rPr>
              <a:t>The British Heart Foundation offers free booklets, online advice, and local support groups.</a:t>
            </a:r>
            <a:endParaRPr lang="en-US">
              <a:effectLst/>
              <a:latin typeface="Helvetica" pitchFamily="2" charset="0"/>
            </a:endParaRPr>
          </a:p>
          <a:p>
            <a:r>
              <a:rPr lang="en-US" b="0" i="0">
                <a:effectLst/>
                <a:latin typeface="Helvetica" pitchFamily="2" charset="0"/>
              </a:rPr>
              <a:t>Her GP can refer her to community wellbeing services that focus on smoking cessation or healthy living.</a:t>
            </a:r>
            <a:endParaRPr lang="en-US">
              <a:effectLst/>
              <a:latin typeface="Helvetica" pitchFamily="2" charset="0"/>
            </a:endParaRPr>
          </a:p>
          <a:p>
            <a:r>
              <a:rPr lang="en-US" b="0" i="0">
                <a:effectLst/>
                <a:latin typeface="Helvetica" pitchFamily="2" charset="0"/>
              </a:rPr>
              <a:t>Engaging with these services helps her feel supported and encourages long-term adherence to her care plan."</a:t>
            </a:r>
            <a:endParaRPr lang="en-US">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589CED39-D2E8-A14F-BE6B-683A12D6801F}" type="slidenum">
              <a:rPr lang="en-US" smtClean="0"/>
              <a:t>13</a:t>
            </a:fld>
            <a:endParaRPr lang="en-US"/>
          </a:p>
        </p:txBody>
      </p:sp>
    </p:spTree>
    <p:extLst>
      <p:ext uri="{BB962C8B-B14F-4D97-AF65-F5344CB8AC3E}">
        <p14:creationId xmlns:p14="http://schemas.microsoft.com/office/powerpoint/2010/main" val="5843557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effectLst/>
                <a:latin typeface="Helvetica" pitchFamily="2" charset="0"/>
              </a:rPr>
              <a:t>"To summaries, coronary heart disease occurs when the coronary arteries become narrowed by fatty deposits, reducing blood flow to the heart.</a:t>
            </a:r>
            <a:endParaRPr lang="en-US">
              <a:effectLst/>
              <a:latin typeface="Helvetica" pitchFamily="2" charset="0"/>
            </a:endParaRPr>
          </a:p>
          <a:p>
            <a:r>
              <a:rPr lang="en-US" b="0" i="0">
                <a:effectLst/>
                <a:latin typeface="Helvetica" pitchFamily="2" charset="0"/>
              </a:rPr>
              <a:t>Marie's case highlights how lifestyle factors such as smoking, alcohol use, and inactivity can lead to cardiovascular disease even at a young age.</a:t>
            </a:r>
            <a:endParaRPr lang="en-US">
              <a:effectLst/>
              <a:latin typeface="Helvetica" pitchFamily="2" charset="0"/>
            </a:endParaRPr>
          </a:p>
          <a:p>
            <a:r>
              <a:rPr lang="en-US" b="0" i="0">
                <a:effectLst/>
                <a:latin typeface="Helvetica" pitchFamily="2" charset="0"/>
              </a:rPr>
              <a:t>Her care plan focuses on education, lifestyle modification, and medication, supported by effective communication and partnership working.</a:t>
            </a:r>
            <a:endParaRPr lang="en-US">
              <a:effectLst/>
              <a:latin typeface="Helvetica" pitchFamily="2" charset="0"/>
            </a:endParaRPr>
          </a:p>
          <a:p>
            <a:r>
              <a:rPr lang="en-US" b="0" i="0">
                <a:effectLst/>
                <a:latin typeface="Helvetica" pitchFamily="2" charset="0"/>
              </a:rPr>
              <a:t>By following evidence-based guidelines and making gradual changes, Marie can greatly improve her long-term health and wellbeing."</a:t>
            </a:r>
            <a:endParaRPr lang="en-US">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589CED39-D2E8-A14F-BE6B-683A12D6801F}" type="slidenum">
              <a:rPr lang="en-US" smtClean="0"/>
              <a:t>14</a:t>
            </a:fld>
            <a:endParaRPr lang="en-US"/>
          </a:p>
        </p:txBody>
      </p:sp>
    </p:spTree>
    <p:extLst>
      <p:ext uri="{BB962C8B-B14F-4D97-AF65-F5344CB8AC3E}">
        <p14:creationId xmlns:p14="http://schemas.microsoft.com/office/powerpoint/2010/main" val="29207992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effectLst/>
                <a:latin typeface="Helvetica" pitchFamily="2" charset="0"/>
              </a:rPr>
              <a:t>"In preparing this presentation, l used a range of reliable and up-to-date sources.</a:t>
            </a:r>
            <a:endParaRPr lang="en-US">
              <a:effectLst/>
              <a:latin typeface="Helvetica" pitchFamily="2" charset="0"/>
            </a:endParaRPr>
          </a:p>
          <a:p>
            <a:r>
              <a:rPr lang="en-US" b="0" i="0">
                <a:effectLst/>
                <a:latin typeface="Helvetica" pitchFamily="2" charset="0"/>
              </a:rPr>
              <a:t>These include NHS and NICE guidelines, the British Heart Foundation, Public Health England, and academic textbooks such as Marie and Hoehn's Human Anatomy and Physiology.</a:t>
            </a:r>
            <a:endParaRPr lang="en-US">
              <a:effectLst/>
              <a:latin typeface="Helvetica" pitchFamily="2" charset="0"/>
            </a:endParaRPr>
          </a:p>
          <a:p>
            <a:r>
              <a:rPr lang="en-US" b="0" i="0">
                <a:effectLst/>
                <a:latin typeface="Helvetica" pitchFamily="2" charset="0"/>
              </a:rPr>
              <a:t>Using these sources ensures that the care plan is based on the most recent and accurate evidence, supporting safe and effective practice in line with current NHS standards."</a:t>
            </a:r>
            <a:endParaRPr lang="en-US">
              <a:effectLst/>
              <a:latin typeface="Helvetica" pitchFamily="2" charset="0"/>
            </a:endParaRPr>
          </a:p>
          <a:p>
            <a:endParaRPr lang="en-US"/>
          </a:p>
        </p:txBody>
      </p:sp>
      <p:sp>
        <p:nvSpPr>
          <p:cNvPr id="4" name="Slide Number Placeholder 3"/>
          <p:cNvSpPr>
            <a:spLocks noGrp="1"/>
          </p:cNvSpPr>
          <p:nvPr>
            <p:ph type="sldNum" sz="quarter" idx="5"/>
          </p:nvPr>
        </p:nvSpPr>
        <p:spPr/>
        <p:txBody>
          <a:bodyPr/>
          <a:lstStyle/>
          <a:p>
            <a:fld id="{589CED39-D2E8-A14F-BE6B-683A12D6801F}" type="slidenum">
              <a:rPr lang="en-US" smtClean="0"/>
              <a:t>15</a:t>
            </a:fld>
            <a:endParaRPr lang="en-US"/>
          </a:p>
        </p:txBody>
      </p:sp>
    </p:spTree>
    <p:extLst>
      <p:ext uri="{BB962C8B-B14F-4D97-AF65-F5344CB8AC3E}">
        <p14:creationId xmlns:p14="http://schemas.microsoft.com/office/powerpoint/2010/main" val="2390204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42F38-94A5-53EB-F2AF-8720245711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6AE3DB-D954-699C-5109-3AA8AD3A76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81085D9-8741-5291-9429-57B1396FC82D}"/>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5" name="Footer Placeholder 4">
            <a:extLst>
              <a:ext uri="{FF2B5EF4-FFF2-40B4-BE49-F238E27FC236}">
                <a16:creationId xmlns:a16="http://schemas.microsoft.com/office/drawing/2014/main" id="{C670F591-D546-F0DA-2282-1C01330559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5ED2E6-0F9A-7B5A-3AC8-73616FACB8C7}"/>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3576652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5DF41-159F-94A3-7FAD-38245AD1138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F5EEF6-2BDA-F3D9-EAD8-13844C5D89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46FE0-3CE2-D9C5-E86B-4163BDCC2C2E}"/>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5" name="Footer Placeholder 4">
            <a:extLst>
              <a:ext uri="{FF2B5EF4-FFF2-40B4-BE49-F238E27FC236}">
                <a16:creationId xmlns:a16="http://schemas.microsoft.com/office/drawing/2014/main" id="{9F0D0736-866E-EC8B-BE94-98A5F75B6F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83AA15-C900-2C3D-A41D-BCE83DCE9E31}"/>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1304551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DE0B-5EC0-9876-EAB8-7C21AF06A5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E72E4B6-D2AF-7DEF-51D5-2BE959F9D9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B0EDFA3-F0D6-AF55-6338-262AA310B9C3}"/>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5" name="Footer Placeholder 4">
            <a:extLst>
              <a:ext uri="{FF2B5EF4-FFF2-40B4-BE49-F238E27FC236}">
                <a16:creationId xmlns:a16="http://schemas.microsoft.com/office/drawing/2014/main" id="{E348402B-9DFE-C10B-0E77-C9A323302E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DD0F29-ACA6-99D3-CE86-B6245CB056B7}"/>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644446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2CEF-085D-4900-AE3F-E54D137D962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2E578D-4E06-9E67-1412-010952C298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C96A64F-BD3E-AA69-027F-DAE93D07C97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D65A770-6D6D-4C2B-FAA2-991EBFEB5D78}"/>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6" name="Footer Placeholder 5">
            <a:extLst>
              <a:ext uri="{FF2B5EF4-FFF2-40B4-BE49-F238E27FC236}">
                <a16:creationId xmlns:a16="http://schemas.microsoft.com/office/drawing/2014/main" id="{22D70485-96C0-23C7-B7A6-C6F74B59DD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9CC475-1124-2BC7-3107-5F5540CBB66E}"/>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938914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411A-004C-FC73-E3CA-E7F916D6392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AE16CB-779F-C27C-11A5-AD40DAF890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0044EC6-1486-23A8-FCC8-E93C46FD91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FFC7F6-3185-005B-7A00-1FD03A4415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03945B-A6F0-0DA8-FFA5-25DB0DF45AA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3F10BF5-1134-45B0-A7C1-720B4E9C0266}"/>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8" name="Footer Placeholder 7">
            <a:extLst>
              <a:ext uri="{FF2B5EF4-FFF2-40B4-BE49-F238E27FC236}">
                <a16:creationId xmlns:a16="http://schemas.microsoft.com/office/drawing/2014/main" id="{8CC56BB4-FBB8-BCD4-43FC-2CAE4C7839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ED4CBB-D914-A5AF-3C05-F8A668EFACB9}"/>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250558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8E4E6-CCFB-781C-79BF-23E057405F6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BF91660-AD36-6C23-600C-D21A474FA396}"/>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4" name="Footer Placeholder 3">
            <a:extLst>
              <a:ext uri="{FF2B5EF4-FFF2-40B4-BE49-F238E27FC236}">
                <a16:creationId xmlns:a16="http://schemas.microsoft.com/office/drawing/2014/main" id="{4A9063DA-3325-93F3-653E-719F57FA9B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F4DCA3E-2B2C-9B8D-B47C-3A60837A4DF9}"/>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3682396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70B1EA-E65E-6BEA-D1AB-D4366AD37320}"/>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3" name="Footer Placeholder 2">
            <a:extLst>
              <a:ext uri="{FF2B5EF4-FFF2-40B4-BE49-F238E27FC236}">
                <a16:creationId xmlns:a16="http://schemas.microsoft.com/office/drawing/2014/main" id="{8AE86EF9-663D-BD7B-CBDA-F3AAB94733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61E3717-CC68-8BBB-3974-5C5509D17168}"/>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3713463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B7D9F-0727-8562-9BA3-C0EB9B38AF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46F5464-006B-64FA-DD7A-1CC1B8D833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8ADE97D-E2B9-F922-A124-71B8AC9D6F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B31A62-AC8E-0991-A5DD-7E46A1E21E9A}"/>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6" name="Footer Placeholder 5">
            <a:extLst>
              <a:ext uri="{FF2B5EF4-FFF2-40B4-BE49-F238E27FC236}">
                <a16:creationId xmlns:a16="http://schemas.microsoft.com/office/drawing/2014/main" id="{86A0F776-5F6B-D1A8-63EE-235B7C14FD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BEF145-C03D-153D-978D-B3E96CE868BE}"/>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1457109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5240-79D5-531C-D5F9-6CCC4228DD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A65DB6D-1FE1-8390-D924-D03DD1AF0E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719D29C-C042-4295-59A1-96713B19E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B338AF-6E7E-E776-EC9B-03D01B77F7EF}"/>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6" name="Footer Placeholder 5">
            <a:extLst>
              <a:ext uri="{FF2B5EF4-FFF2-40B4-BE49-F238E27FC236}">
                <a16:creationId xmlns:a16="http://schemas.microsoft.com/office/drawing/2014/main" id="{2646B03B-86A0-8900-C6FD-CCD1A80012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A64D0C-5EE5-A745-1E20-3E63CE56C717}"/>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1336502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3AE2A-4825-B97D-B95E-E728A2631CE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8D50A2-AFA1-7848-0F70-7E7FF0D13B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12ECE9-6187-49BF-0A38-9094AF3B7D30}"/>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5" name="Footer Placeholder 4">
            <a:extLst>
              <a:ext uri="{FF2B5EF4-FFF2-40B4-BE49-F238E27FC236}">
                <a16:creationId xmlns:a16="http://schemas.microsoft.com/office/drawing/2014/main" id="{952276F1-E9BF-840D-1A5B-2D7E7B8A36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F5A2D2-BC0E-07E1-A5F7-E19349D71CAC}"/>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4164189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2A4165-B166-6E48-7151-9ADFF3735A3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16E8685-AE90-1B77-4588-DDCC05E5E0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E5C528-CC02-BEEF-9345-CCC54782721A}"/>
              </a:ext>
            </a:extLst>
          </p:cNvPr>
          <p:cNvSpPr>
            <a:spLocks noGrp="1"/>
          </p:cNvSpPr>
          <p:nvPr>
            <p:ph type="dt" sz="half" idx="10"/>
          </p:nvPr>
        </p:nvSpPr>
        <p:spPr/>
        <p:txBody>
          <a:bodyPr/>
          <a:lstStyle/>
          <a:p>
            <a:fld id="{FB76031A-5D71-7F45-98AE-89FB6FBF644C}" type="datetimeFigureOut">
              <a:rPr lang="en-US" smtClean="0"/>
              <a:t>11/15/2025</a:t>
            </a:fld>
            <a:endParaRPr lang="en-US"/>
          </a:p>
        </p:txBody>
      </p:sp>
      <p:sp>
        <p:nvSpPr>
          <p:cNvPr id="5" name="Footer Placeholder 4">
            <a:extLst>
              <a:ext uri="{FF2B5EF4-FFF2-40B4-BE49-F238E27FC236}">
                <a16:creationId xmlns:a16="http://schemas.microsoft.com/office/drawing/2014/main" id="{40DC78F9-EA3F-0FC3-8E7D-2B5FDF4E18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77A3EA-F501-F1DC-2B40-942CB61FC69B}"/>
              </a:ext>
            </a:extLst>
          </p:cNvPr>
          <p:cNvSpPr>
            <a:spLocks noGrp="1"/>
          </p:cNvSpPr>
          <p:nvPr>
            <p:ph type="sldNum" sz="quarter" idx="12"/>
          </p:nvPr>
        </p:nvSpPr>
        <p:spPr/>
        <p:txBody>
          <a:bodyPr/>
          <a:lstStyle/>
          <a:p>
            <a:fld id="{731B3641-53B4-2C4D-BAE2-508BEA15B4E4}" type="slidenum">
              <a:rPr lang="en-US" smtClean="0"/>
              <a:t>‹#›</a:t>
            </a:fld>
            <a:endParaRPr lang="en-US"/>
          </a:p>
        </p:txBody>
      </p:sp>
    </p:spTree>
    <p:extLst>
      <p:ext uri="{BB962C8B-B14F-4D97-AF65-F5344CB8AC3E}">
        <p14:creationId xmlns:p14="http://schemas.microsoft.com/office/powerpoint/2010/main" val="3712853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A1225F-FA1B-FD3A-49F6-D374340E10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3E3018A-13D9-3FAF-02AF-195BACBFC7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F31716-1840-1AF5-1639-7ADD8C2113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76031A-5D71-7F45-98AE-89FB6FBF644C}" type="datetimeFigureOut">
              <a:rPr lang="en-US" smtClean="0"/>
              <a:t>11/15/2025</a:t>
            </a:fld>
            <a:endParaRPr lang="en-US"/>
          </a:p>
        </p:txBody>
      </p:sp>
      <p:sp>
        <p:nvSpPr>
          <p:cNvPr id="5" name="Footer Placeholder 4">
            <a:extLst>
              <a:ext uri="{FF2B5EF4-FFF2-40B4-BE49-F238E27FC236}">
                <a16:creationId xmlns:a16="http://schemas.microsoft.com/office/drawing/2014/main" id="{63D31B1A-AC53-7730-A94F-3F1A41347B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8228379-698E-DC76-CB0D-A575C79203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31B3641-53B4-2C4D-BAE2-508BEA15B4E4}" type="slidenum">
              <a:rPr lang="en-US" smtClean="0"/>
              <a:t>‹#›</a:t>
            </a:fld>
            <a:endParaRPr lang="en-US"/>
          </a:p>
        </p:txBody>
      </p:sp>
    </p:spTree>
    <p:extLst>
      <p:ext uri="{BB962C8B-B14F-4D97-AF65-F5344CB8AC3E}">
        <p14:creationId xmlns:p14="http://schemas.microsoft.com/office/powerpoint/2010/main" val="1632888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sa/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en.wikipedia.org/wiki/Coronary_artery_disease" TargetMode="External"/><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hyperlink" Target="https://creativecommons.org/licenses/by/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ourses.lumenlearning.com/suny-intropsychmaster/chapter/stress-and-illness/" TargetMode="External"/><Relationship Id="rId5" Type="http://schemas.openxmlformats.org/officeDocument/2006/relationships/image" Target="../media/image3.jpeg"/><Relationship Id="rId10" Type="http://schemas.openxmlformats.org/officeDocument/2006/relationships/image" Target="../media/image2.png"/><Relationship Id="rId4" Type="http://schemas.openxmlformats.org/officeDocument/2006/relationships/notesSlide" Target="../notesSlides/notesSlide2.xml"/><Relationship Id="rId9"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3.0/"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philschatz.com/biology-concepts-book/contents/m45536.html" TargetMode="External"/><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3.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aterosclerosis-g100.blogspot.com/" TargetMode="External"/><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slideLayout" Target="../slideLayouts/slideLayout8.xml"/><Relationship Id="rId7" Type="http://schemas.openxmlformats.org/officeDocument/2006/relationships/hyperlink" Target="https://humanbiology.pressbooks.tru.ca/chapter/15-6-smoking-and-health/"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philschatz.com/anatomy-book/contents/m46664.html" TargetMode="External"/><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3.0/"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bmcprimcare.biomedcentral.com/articles/10.1186/s12875-016-0524-x" TargetMode="External"/><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pxhere.com/en/photo/1541055" TargetMode="External"/><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3.0/"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tahr.org.tw/content/2739" TargetMode="External"/><Relationship Id="rId5" Type="http://schemas.openxmlformats.org/officeDocument/2006/relationships/image" Target="../media/image13.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openclipart.org/detail/74443/quit-smoking-by-russel" TargetMode="External"/><Relationship Id="rId5" Type="http://schemas.openxmlformats.org/officeDocument/2006/relationships/image" Target="../media/image1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creativecommons.org/licenses/by-nc-sa/3.0/"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subjectguides.york.ac.uk/health-sciences/resources" TargetMode="External"/><Relationship Id="rId5" Type="http://schemas.openxmlformats.org/officeDocument/2006/relationships/image" Target="../media/image15.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www.alamy.com/stock-photo/summary-school.html?cutout=1"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6.jpeg"/><Relationship Id="rId5" Type="http://schemas.openxmlformats.org/officeDocument/2006/relationships/image" Target="../media/image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hyperlink" Target="https://www.studentcrowd.com/university-of-wales-trinity-saint-david-uwtsd/mechanical-engineering-beng-hons-c108336"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7.jpeg"/><Relationship Id="rId5" Type="http://schemas.openxmlformats.org/officeDocument/2006/relationships/hyperlink" Target="https://www.nhs.uk" TargetMode="External"/><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7"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Content Placeholder 5" descr="A diagram of an artery&#10;&#10;Description automatically generated">
            <a:extLst>
              <a:ext uri="{FF2B5EF4-FFF2-40B4-BE49-F238E27FC236}">
                <a16:creationId xmlns:a16="http://schemas.microsoft.com/office/drawing/2014/main" id="{8FE6BCE1-5B0D-D024-459F-3FB13E14FACB}"/>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6803647" y="1655170"/>
            <a:ext cx="4730214" cy="3547660"/>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D6E1A5F-5A70-559B-4EB5-080D3F426B28}"/>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sz="4400" b="1" kern="1200">
                <a:solidFill>
                  <a:schemeClr val="bg1"/>
                </a:solidFill>
                <a:latin typeface="+mj-lt"/>
                <a:ea typeface="+mj-ea"/>
                <a:cs typeface="+mj-cs"/>
              </a:rPr>
              <a:t>CARE PLAN FOR FICTIONAL PATIENT WITH CORONARY HEART DISEASE</a:t>
            </a:r>
            <a:r>
              <a:rPr lang="en-US" sz="4400" kern="1200">
                <a:solidFill>
                  <a:schemeClr val="bg1"/>
                </a:solidFill>
                <a:latin typeface="+mj-lt"/>
                <a:ea typeface="+mj-ea"/>
                <a:cs typeface="+mj-cs"/>
              </a:rPr>
              <a:t> (CHD)</a:t>
            </a:r>
            <a:endParaRPr lang="en-US" sz="4400" b="1" kern="1200">
              <a:solidFill>
                <a:schemeClr val="bg1"/>
              </a:solidFill>
              <a:latin typeface="+mj-lt"/>
              <a:ea typeface="+mj-ea"/>
              <a:cs typeface="+mj-cs"/>
            </a:endParaRPr>
          </a:p>
        </p:txBody>
      </p:sp>
      <p:sp>
        <p:nvSpPr>
          <p:cNvPr id="4" name="Text Placeholder 3">
            <a:extLst>
              <a:ext uri="{FF2B5EF4-FFF2-40B4-BE49-F238E27FC236}">
                <a16:creationId xmlns:a16="http://schemas.microsoft.com/office/drawing/2014/main" id="{96DF420A-E749-F254-08C6-C65BADB690BC}"/>
              </a:ext>
            </a:extLst>
          </p:cNvPr>
          <p:cNvSpPr>
            <a:spLocks noGrp="1"/>
          </p:cNvSpPr>
          <p:nvPr>
            <p:ph type="body" sz="half" idx="2"/>
          </p:nvPr>
        </p:nvSpPr>
        <p:spPr>
          <a:xfrm>
            <a:off x="786383" y="3566810"/>
            <a:ext cx="5692953" cy="2651110"/>
          </a:xfrm>
        </p:spPr>
        <p:txBody>
          <a:bodyPr vert="horz" lIns="91440" tIns="45720" rIns="91440" bIns="45720" rtlCol="0" anchor="ctr">
            <a:normAutofit/>
          </a:bodyPr>
          <a:lstStyle/>
          <a:p>
            <a:pPr indent="-228600">
              <a:buFont typeface="Arial" panose="020B0604020202020204" pitchFamily="34" charset="0"/>
              <a:buChar char="•"/>
            </a:pPr>
            <a:r>
              <a:rPr lang="en-US" sz="1800" b="1">
                <a:solidFill>
                  <a:schemeClr val="tx2"/>
                </a:solidFill>
              </a:rPr>
              <a:t>NAME.. Julie Shehzad</a:t>
            </a:r>
          </a:p>
          <a:p>
            <a:pPr indent="-228600">
              <a:buFont typeface="Arial" panose="020B0604020202020204" pitchFamily="34" charset="0"/>
              <a:buChar char="•"/>
            </a:pPr>
            <a:r>
              <a:rPr lang="en-US" sz="1800" b="1">
                <a:solidFill>
                  <a:schemeClr val="tx2"/>
                </a:solidFill>
              </a:rPr>
              <a:t>STUDENT ID..2409972</a:t>
            </a:r>
          </a:p>
          <a:p>
            <a:pPr indent="-228600">
              <a:buFont typeface="Arial" panose="020B0604020202020204" pitchFamily="34" charset="0"/>
              <a:buChar char="•"/>
            </a:pPr>
            <a:r>
              <a:rPr lang="en-US" sz="1800" b="1">
                <a:solidFill>
                  <a:schemeClr val="tx2"/>
                </a:solidFill>
              </a:rPr>
              <a:t>MODULE CODE..BMHP5023</a:t>
            </a:r>
          </a:p>
          <a:p>
            <a:pPr indent="-228600">
              <a:buFont typeface="Arial" panose="020B0604020202020204" pitchFamily="34" charset="0"/>
              <a:buChar char="•"/>
            </a:pPr>
            <a:r>
              <a:rPr lang="en-US" sz="1800" b="1">
                <a:solidFill>
                  <a:schemeClr val="tx2"/>
                </a:solidFill>
              </a:rPr>
              <a:t>TITLE. Component 2:presentation</a:t>
            </a:r>
          </a:p>
        </p:txBody>
      </p:sp>
      <p:sp>
        <p:nvSpPr>
          <p:cNvPr id="7" name="TextBox 6">
            <a:extLst>
              <a:ext uri="{FF2B5EF4-FFF2-40B4-BE49-F238E27FC236}">
                <a16:creationId xmlns:a16="http://schemas.microsoft.com/office/drawing/2014/main" id="{BEDE4257-AE72-5285-59C3-330A6DA5E411}"/>
              </a:ext>
            </a:extLst>
          </p:cNvPr>
          <p:cNvSpPr txBox="1"/>
          <p:nvPr/>
        </p:nvSpPr>
        <p:spPr>
          <a:xfrm>
            <a:off x="9101785" y="5002775"/>
            <a:ext cx="24320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en.wikipedia.org/wiki/Coronary_artery_diseas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pic>
        <p:nvPicPr>
          <p:cNvPr id="9" name="Audio 8">
            <a:extLst>
              <a:ext uri="{FF2B5EF4-FFF2-40B4-BE49-F238E27FC236}">
                <a16:creationId xmlns:a16="http://schemas.microsoft.com/office/drawing/2014/main" id="{3468E9B8-3F05-5483-4DD4-44E8C72F762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04647029"/>
      </p:ext>
    </p:extLst>
  </p:cSld>
  <p:clrMapOvr>
    <a:masterClrMapping/>
  </p:clrMapOvr>
  <mc:AlternateContent xmlns:mc="http://schemas.openxmlformats.org/markup-compatibility/2006">
    <mc:Choice xmlns:p14="http://schemas.microsoft.com/office/powerpoint/2010/main" Requires="p14">
      <p:transition spd="slow" p14:dur="2000" advTm="49310"/>
    </mc:Choice>
    <mc:Fallback>
      <p:transition spd="slow" advTm="49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D54FA-806B-8887-CBC8-8BBDB43A160B}"/>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b="1" kern="1200">
                <a:solidFill>
                  <a:schemeClr val="tx1"/>
                </a:solidFill>
                <a:latin typeface="+mj-lt"/>
                <a:ea typeface="+mj-ea"/>
                <a:cs typeface="+mj-cs"/>
              </a:rPr>
              <a:t>Introduction to the case</a:t>
            </a:r>
          </a:p>
        </p:txBody>
      </p:sp>
      <p:sp>
        <p:nvSpPr>
          <p:cNvPr id="4" name="Text Placeholder 3">
            <a:extLst>
              <a:ext uri="{FF2B5EF4-FFF2-40B4-BE49-F238E27FC236}">
                <a16:creationId xmlns:a16="http://schemas.microsoft.com/office/drawing/2014/main" id="{005ACAD6-E5CB-E311-2C7B-FB2238C75EF3}"/>
              </a:ext>
            </a:extLst>
          </p:cNvPr>
          <p:cNvSpPr>
            <a:spLocks noGrp="1"/>
          </p:cNvSpPr>
          <p:nvPr>
            <p:ph type="body" sz="half" idx="2"/>
          </p:nvPr>
        </p:nvSpPr>
        <p:spPr>
          <a:xfrm>
            <a:off x="1144923" y="2405894"/>
            <a:ext cx="5315189" cy="3535083"/>
          </a:xfrm>
        </p:spPr>
        <p:txBody>
          <a:bodyPr vert="horz" lIns="91440" tIns="45720" rIns="91440" bIns="45720" rtlCol="0" anchor="t">
            <a:normAutofit/>
          </a:bodyPr>
          <a:lstStyle/>
          <a:p>
            <a:pPr indent="-228600">
              <a:buFont typeface="Arial" panose="020B0604020202020204" pitchFamily="34" charset="0"/>
              <a:buChar char="•"/>
            </a:pPr>
            <a:r>
              <a:rPr lang="en-US" sz="1900" b="1"/>
              <a:t>Content:</a:t>
            </a:r>
          </a:p>
          <a:p>
            <a:pPr indent="-228600">
              <a:buFont typeface="Arial" panose="020B0604020202020204" pitchFamily="34" charset="0"/>
              <a:buChar char="•"/>
            </a:pPr>
            <a:r>
              <a:rPr lang="en-US" sz="1900" b="1"/>
              <a:t>. Marie, 36, female</a:t>
            </a:r>
          </a:p>
          <a:p>
            <a:pPr indent="-228600">
              <a:buFont typeface="Arial" panose="020B0604020202020204" pitchFamily="34" charset="0"/>
              <a:buChar char="•"/>
            </a:pPr>
            <a:r>
              <a:rPr lang="en-US" sz="1900" b="1"/>
              <a:t>. Smokes 20-25 cigarettes a day</a:t>
            </a:r>
          </a:p>
          <a:p>
            <a:pPr indent="-228600">
              <a:buFont typeface="Arial" panose="020B0604020202020204" pitchFamily="34" charset="0"/>
              <a:buChar char="•"/>
            </a:pPr>
            <a:r>
              <a:rPr lang="en-US" sz="1900" b="1"/>
              <a:t>.drinks alcohol above recommended limits</a:t>
            </a:r>
          </a:p>
          <a:p>
            <a:pPr indent="-228600">
              <a:buFont typeface="Arial" panose="020B0604020202020204" pitchFamily="34" charset="0"/>
              <a:buChar char="•"/>
            </a:pPr>
            <a:r>
              <a:rPr lang="en-US" sz="1900" b="1"/>
              <a:t>. Inactive lifestyle, high stress job</a:t>
            </a:r>
          </a:p>
          <a:p>
            <a:pPr indent="-228600">
              <a:buFont typeface="Arial" panose="020B0604020202020204" pitchFamily="34" charset="0"/>
              <a:buChar char="•"/>
            </a:pPr>
            <a:r>
              <a:rPr lang="en-US" sz="1900" b="1"/>
              <a:t>. Presents with chest discomfort and fatigue</a:t>
            </a:r>
          </a:p>
          <a:p>
            <a:pPr indent="-228600">
              <a:buFont typeface="Arial" panose="020B0604020202020204" pitchFamily="34" charset="0"/>
              <a:buChar char="•"/>
            </a:pPr>
            <a:r>
              <a:rPr lang="en-US" sz="1900" b="1"/>
              <a:t>. Diagnosed with early stage coronary heart disease</a:t>
            </a:r>
          </a:p>
          <a:p>
            <a:pPr indent="-228600">
              <a:buFont typeface="Arial" panose="020B0604020202020204" pitchFamily="34" charset="0"/>
              <a:buChar char="•"/>
            </a:pPr>
            <a:endParaRPr lang="en-US" sz="1900" b="1"/>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iagram of a person and person&#10;&#10;Description automatically generated">
            <a:extLst>
              <a:ext uri="{FF2B5EF4-FFF2-40B4-BE49-F238E27FC236}">
                <a16:creationId xmlns:a16="http://schemas.microsoft.com/office/drawing/2014/main" id="{9AF54719-F428-A112-D574-F0E1B0E0BE8F}"/>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7075967" y="2355396"/>
            <a:ext cx="4170530" cy="2179101"/>
          </a:xfrm>
          <a:prstGeom prst="rect">
            <a:avLst/>
          </a:prstGeom>
        </p:spPr>
      </p:pic>
      <p:sp>
        <p:nvSpPr>
          <p:cNvPr id="7" name="TextBox 6">
            <a:extLst>
              <a:ext uri="{FF2B5EF4-FFF2-40B4-BE49-F238E27FC236}">
                <a16:creationId xmlns:a16="http://schemas.microsoft.com/office/drawing/2014/main" id="{5CEE28F6-54F4-7679-939D-235915178DA9}"/>
              </a:ext>
            </a:extLst>
          </p:cNvPr>
          <p:cNvSpPr txBox="1"/>
          <p:nvPr/>
        </p:nvSpPr>
        <p:spPr>
          <a:xfrm>
            <a:off x="8949073" y="4334442"/>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courses.lumenlearning.com/suny-intropsychmaster/chapter/stress-and-illnes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5" name="Video 4">
            <a:extLst>
              <a:ext uri="{FF2B5EF4-FFF2-40B4-BE49-F238E27FC236}">
                <a16:creationId xmlns:a16="http://schemas.microsoft.com/office/drawing/2014/main" id="{B4CC4309-1E96-40EE-626F-7F939CF46695}"/>
              </a:ext>
            </a:extLst>
          </p:cNvPr>
          <p:cNvPicPr>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rcRect l="21875" r="21875"/>
          <a:stretch>
            <a:fillRect/>
          </a:stretch>
        </p:blipFill>
        <p:spPr>
          <a:xfrm>
            <a:off x="10052304" y="4718304"/>
            <a:ext cx="2057400" cy="2057400"/>
          </a:xfrm>
          <a:prstGeom prst="ellipse">
            <a:avLst/>
          </a:prstGeom>
        </p:spPr>
      </p:pic>
      <p:pic>
        <p:nvPicPr>
          <p:cNvPr id="3" name="Audio 2">
            <a:extLst>
              <a:ext uri="{FF2B5EF4-FFF2-40B4-BE49-F238E27FC236}">
                <a16:creationId xmlns:a16="http://schemas.microsoft.com/office/drawing/2014/main" id="{963B9F4C-5D56-35A4-D670-85D7DED0E52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49991471"/>
      </p:ext>
    </p:extLst>
  </p:cSld>
  <p:clrMapOvr>
    <a:masterClrMapping/>
  </p:clrMapOvr>
  <mc:AlternateContent xmlns:mc="http://schemas.openxmlformats.org/markup-compatibility/2006">
    <mc:Choice xmlns:p14="http://schemas.microsoft.com/office/powerpoint/2010/main" Requires="p14">
      <p:transition spd="slow" p14:dur="2000" advTm="56169"/>
    </mc:Choice>
    <mc:Fallback>
      <p:transition spd="slow" advTm="56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9C5D0-2B08-C3B7-2E8B-2A9D692EA6C1}"/>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3700" b="1" kern="1200">
                <a:solidFill>
                  <a:schemeClr val="tx1"/>
                </a:solidFill>
                <a:latin typeface="+mj-lt"/>
                <a:ea typeface="+mj-ea"/>
                <a:cs typeface="+mj-cs"/>
              </a:rPr>
              <a:t>Anatomy and physiology of the cardiovascular system</a:t>
            </a:r>
          </a:p>
        </p:txBody>
      </p:sp>
      <p:sp>
        <p:nvSpPr>
          <p:cNvPr id="4" name="Text Placeholder 3">
            <a:extLst>
              <a:ext uri="{FF2B5EF4-FFF2-40B4-BE49-F238E27FC236}">
                <a16:creationId xmlns:a16="http://schemas.microsoft.com/office/drawing/2014/main" id="{BCE10890-BA92-6D69-5082-DBF71F2565B2}"/>
              </a:ext>
            </a:extLst>
          </p:cNvPr>
          <p:cNvSpPr>
            <a:spLocks noGrp="1"/>
          </p:cNvSpPr>
          <p:nvPr>
            <p:ph type="body" sz="half" idx="2"/>
          </p:nvPr>
        </p:nvSpPr>
        <p:spPr>
          <a:xfrm>
            <a:off x="1144923" y="2405894"/>
            <a:ext cx="5315189" cy="3535083"/>
          </a:xfrm>
        </p:spPr>
        <p:txBody>
          <a:bodyPr vert="horz" lIns="91440" tIns="45720" rIns="91440" bIns="45720" rtlCol="0" anchor="t">
            <a:normAutofit/>
          </a:bodyPr>
          <a:lstStyle/>
          <a:p>
            <a:pPr indent="-228600">
              <a:buFont typeface="Arial" panose="020B0604020202020204" pitchFamily="34" charset="0"/>
              <a:buChar char="•"/>
            </a:pPr>
            <a:r>
              <a:rPr lang="en-US" sz="2000" b="1"/>
              <a:t>Content:</a:t>
            </a:r>
          </a:p>
          <a:p>
            <a:pPr indent="-228600">
              <a:buFont typeface="Arial" panose="020B0604020202020204" pitchFamily="34" charset="0"/>
              <a:buChar char="•"/>
            </a:pPr>
            <a:r>
              <a:rPr lang="en-US" sz="2000" b="1"/>
              <a:t>.Heart: four chamber, valves, coronary arteries</a:t>
            </a:r>
          </a:p>
          <a:p>
            <a:pPr indent="-228600">
              <a:buFont typeface="Arial" panose="020B0604020202020204" pitchFamily="34" charset="0"/>
              <a:buChar char="•"/>
            </a:pPr>
            <a:r>
              <a:rPr lang="en-US" sz="2000" b="1"/>
              <a:t>. Function: pumps oxygenated blood throughout the body</a:t>
            </a:r>
          </a:p>
          <a:p>
            <a:pPr indent="-228600">
              <a:buFont typeface="Arial" panose="020B0604020202020204" pitchFamily="34" charset="0"/>
              <a:buChar char="•"/>
            </a:pPr>
            <a:r>
              <a:rPr lang="en-US" sz="2000" b="1"/>
              <a:t>.Blood vessels: Arteries, veins, capillaries</a:t>
            </a:r>
          </a:p>
          <a:p>
            <a:pPr indent="-228600">
              <a:buFont typeface="Arial" panose="020B0604020202020204" pitchFamily="34" charset="0"/>
              <a:buChar char="•"/>
            </a:pPr>
            <a:r>
              <a:rPr lang="en-US" sz="2000" b="1"/>
              <a:t>.Normal blood flow and oxygen delivery</a:t>
            </a:r>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iagram of the body&#10;&#10;Description automatically generated">
            <a:extLst>
              <a:ext uri="{FF2B5EF4-FFF2-40B4-BE49-F238E27FC236}">
                <a16:creationId xmlns:a16="http://schemas.microsoft.com/office/drawing/2014/main" id="{699C312F-13DA-FA20-D5A9-3C98B1439225}"/>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7474881" y="909081"/>
            <a:ext cx="3372701" cy="5071731"/>
          </a:xfrm>
          <a:prstGeom prst="rect">
            <a:avLst/>
          </a:prstGeom>
        </p:spPr>
      </p:pic>
      <p:sp>
        <p:nvSpPr>
          <p:cNvPr id="7" name="TextBox 6">
            <a:extLst>
              <a:ext uri="{FF2B5EF4-FFF2-40B4-BE49-F238E27FC236}">
                <a16:creationId xmlns:a16="http://schemas.microsoft.com/office/drawing/2014/main" id="{5D0BA25C-8D37-9A30-B3BD-701701D2F877}"/>
              </a:ext>
            </a:extLst>
          </p:cNvPr>
          <p:cNvSpPr txBox="1"/>
          <p:nvPr/>
        </p:nvSpPr>
        <p:spPr>
          <a:xfrm>
            <a:off x="8550158" y="5780757"/>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philschatz.com/biology-concepts-book/contents/m45536.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8" name="Audio 7">
            <a:extLst>
              <a:ext uri="{FF2B5EF4-FFF2-40B4-BE49-F238E27FC236}">
                <a16:creationId xmlns:a16="http://schemas.microsoft.com/office/drawing/2014/main" id="{B00F54D3-67AB-B028-17F0-789C45ED9D1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3549053"/>
      </p:ext>
    </p:extLst>
  </p:cSld>
  <p:clrMapOvr>
    <a:masterClrMapping/>
  </p:clrMapOvr>
  <mc:AlternateContent xmlns:mc="http://schemas.openxmlformats.org/markup-compatibility/2006">
    <mc:Choice xmlns:p14="http://schemas.microsoft.com/office/powerpoint/2010/main" Requires="p14">
      <p:transition spd="slow" p14:dur="2000" advTm="59870"/>
    </mc:Choice>
    <mc:Fallback>
      <p:transition spd="slow" advTm="59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iagram of a human body&#10;&#10;Description automatically generated with medium confidence">
            <a:extLst>
              <a:ext uri="{FF2B5EF4-FFF2-40B4-BE49-F238E27FC236}">
                <a16:creationId xmlns:a16="http://schemas.microsoft.com/office/drawing/2014/main" id="{C575C1D8-9AD3-62F2-2E71-127105C66D72}"/>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rcRect t="6986"/>
          <a:stretch>
            <a:fillRect/>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E821D-31E3-D771-61FE-5E27DC275AF9}"/>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Pathophysiology of coronary heart disease</a:t>
            </a:r>
          </a:p>
        </p:txBody>
      </p:sp>
      <p:sp>
        <p:nvSpPr>
          <p:cNvPr id="4" name="Text Placeholder 3">
            <a:extLst>
              <a:ext uri="{FF2B5EF4-FFF2-40B4-BE49-F238E27FC236}">
                <a16:creationId xmlns:a16="http://schemas.microsoft.com/office/drawing/2014/main" id="{6744745B-B294-1FB3-8BD4-179D0D86E2F0}"/>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700" b="1"/>
              <a:t>Contents:</a:t>
            </a:r>
          </a:p>
          <a:p>
            <a:pPr indent="-228600">
              <a:buFont typeface="Arial" panose="020B0604020202020204" pitchFamily="34" charset="0"/>
              <a:buChar char="•"/>
            </a:pPr>
            <a:r>
              <a:rPr lang="en-US" sz="1700" b="1"/>
              <a:t>. Caused by atherosclerosis ( which are fatty deposits in coronary arteries).</a:t>
            </a:r>
          </a:p>
          <a:p>
            <a:pPr indent="-228600">
              <a:buFont typeface="Arial" panose="020B0604020202020204" pitchFamily="34" charset="0"/>
              <a:buChar char="•"/>
            </a:pPr>
            <a:r>
              <a:rPr lang="en-US" sz="1700" b="1"/>
              <a:t>. Narrowing reduces blood flow and oxygen </a:t>
            </a:r>
          </a:p>
          <a:p>
            <a:pPr indent="-228600">
              <a:buFont typeface="Arial" panose="020B0604020202020204" pitchFamily="34" charset="0"/>
              <a:buChar char="•"/>
            </a:pPr>
            <a:r>
              <a:rPr lang="en-US" sz="1700" b="1"/>
              <a:t>.Can lead to angina, myocardial infarction, or heart failure </a:t>
            </a:r>
          </a:p>
          <a:p>
            <a:pPr indent="-228600">
              <a:buFont typeface="Arial" panose="020B0604020202020204" pitchFamily="34" charset="0"/>
              <a:buChar char="•"/>
            </a:pPr>
            <a:endParaRPr lang="en-US" sz="1700" b="1"/>
          </a:p>
          <a:p>
            <a:pPr indent="-228600">
              <a:buFont typeface="Arial" panose="020B0604020202020204" pitchFamily="34" charset="0"/>
              <a:buChar char="•"/>
            </a:pPr>
            <a:endParaRPr lang="en-US" sz="1700" b="1"/>
          </a:p>
          <a:p>
            <a:pPr indent="-228600">
              <a:buFont typeface="Arial" panose="020B0604020202020204" pitchFamily="34" charset="0"/>
              <a:buChar char="•"/>
            </a:pPr>
            <a:r>
              <a:rPr lang="en-US" sz="1700" b="1"/>
              <a:t>(NICE,2023;NHS,2024)</a:t>
            </a:r>
          </a:p>
        </p:txBody>
      </p:sp>
      <p:sp>
        <p:nvSpPr>
          <p:cNvPr id="7" name="TextBox 6">
            <a:extLst>
              <a:ext uri="{FF2B5EF4-FFF2-40B4-BE49-F238E27FC236}">
                <a16:creationId xmlns:a16="http://schemas.microsoft.com/office/drawing/2014/main" id="{962767C3-08F9-EFA8-5AEB-F92C01DB93C7}"/>
              </a:ext>
            </a:extLst>
          </p:cNvPr>
          <p:cNvSpPr txBox="1"/>
          <p:nvPr/>
        </p:nvSpPr>
        <p:spPr>
          <a:xfrm>
            <a:off x="7372219" y="6657945"/>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aterosclerosis-g100.blogspot.co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8" name="Audio 7">
            <a:extLst>
              <a:ext uri="{FF2B5EF4-FFF2-40B4-BE49-F238E27FC236}">
                <a16:creationId xmlns:a16="http://schemas.microsoft.com/office/drawing/2014/main" id="{656C6311-4969-E8A8-8F29-F7D2C0CD5E5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93971287"/>
      </p:ext>
    </p:extLst>
  </p:cSld>
  <p:clrMapOvr>
    <a:masterClrMapping/>
  </p:clrMapOvr>
  <mc:AlternateContent xmlns:mc="http://schemas.openxmlformats.org/markup-compatibility/2006">
    <mc:Choice xmlns:p14="http://schemas.microsoft.com/office/powerpoint/2010/main" Requires="p14">
      <p:transition spd="slow" p14:dur="2000" advTm="63081"/>
    </mc:Choice>
    <mc:Fallback>
      <p:transition spd="slow" advTm="63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40" name="Rectangle 39">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9CA2B7B3-9B5A-4810-5027-82667DD8C42C}"/>
              </a:ext>
            </a:extLst>
          </p:cNvPr>
          <p:cNvSpPr>
            <a:spLocks noGrp="1"/>
          </p:cNvSpPr>
          <p:nvPr>
            <p:ph type="title"/>
          </p:nvPr>
        </p:nvSpPr>
        <p:spPr>
          <a:xfrm>
            <a:off x="1191966" y="905011"/>
            <a:ext cx="3629555" cy="1889135"/>
          </a:xfrm>
        </p:spPr>
        <p:txBody>
          <a:bodyPr vert="horz" lIns="91440" tIns="45720" rIns="91440" bIns="45720" rtlCol="0" anchor="b">
            <a:normAutofit/>
          </a:bodyPr>
          <a:lstStyle/>
          <a:p>
            <a:r>
              <a:rPr lang="en-US" sz="4800"/>
              <a:t>Risk factors</a:t>
            </a:r>
          </a:p>
        </p:txBody>
      </p:sp>
      <p:sp>
        <p:nvSpPr>
          <p:cNvPr id="4" name="Text Placeholder 3">
            <a:extLst>
              <a:ext uri="{FF2B5EF4-FFF2-40B4-BE49-F238E27FC236}">
                <a16:creationId xmlns:a16="http://schemas.microsoft.com/office/drawing/2014/main" id="{FF70C451-0C2C-9633-581D-33ED275F4216}"/>
              </a:ext>
            </a:extLst>
          </p:cNvPr>
          <p:cNvSpPr>
            <a:spLocks noGrp="1"/>
          </p:cNvSpPr>
          <p:nvPr>
            <p:ph type="body" sz="half" idx="2"/>
          </p:nvPr>
        </p:nvSpPr>
        <p:spPr>
          <a:xfrm>
            <a:off x="1191966" y="2965592"/>
            <a:ext cx="3629555" cy="2987397"/>
          </a:xfrm>
        </p:spPr>
        <p:txBody>
          <a:bodyPr vert="horz" lIns="91440" tIns="45720" rIns="91440" bIns="45720" rtlCol="0">
            <a:normAutofit/>
          </a:bodyPr>
          <a:lstStyle/>
          <a:p>
            <a:pPr indent="-228600">
              <a:buFont typeface="Arial" panose="020B0604020202020204" pitchFamily="34" charset="0"/>
              <a:buChar char="•"/>
            </a:pPr>
            <a:r>
              <a:rPr lang="en-US" sz="1500" b="1"/>
              <a:t>Contents:</a:t>
            </a:r>
          </a:p>
          <a:p>
            <a:pPr indent="-228600">
              <a:buFont typeface="Arial" panose="020B0604020202020204" pitchFamily="34" charset="0"/>
              <a:buChar char="•"/>
            </a:pPr>
            <a:r>
              <a:rPr lang="en-US" sz="1500"/>
              <a:t>Smoking damages blood vessel lining and raises bloody pressure</a:t>
            </a:r>
          </a:p>
          <a:p>
            <a:pPr indent="-228600">
              <a:buFont typeface="Arial" panose="020B0604020202020204" pitchFamily="34" charset="0"/>
              <a:buChar char="•"/>
            </a:pPr>
            <a:r>
              <a:rPr lang="en-US" sz="1500"/>
              <a:t>.Excessive alcohol increases cholesterol and heart strain</a:t>
            </a:r>
          </a:p>
          <a:p>
            <a:pPr indent="-228600">
              <a:buFont typeface="Arial" panose="020B0604020202020204" pitchFamily="34" charset="0"/>
              <a:buChar char="•"/>
            </a:pPr>
            <a:r>
              <a:rPr lang="en-US" sz="1500"/>
              <a:t>.Lack of exercise reduces cardiovascular efficiency.</a:t>
            </a:r>
          </a:p>
          <a:p>
            <a:pPr indent="-228600">
              <a:buFont typeface="Arial" panose="020B0604020202020204" pitchFamily="34" charset="0"/>
              <a:buChar char="•"/>
            </a:pPr>
            <a:r>
              <a:rPr lang="en-US" sz="1500"/>
              <a:t>Stress contributes to hypertension,</a:t>
            </a:r>
          </a:p>
          <a:p>
            <a:pPr indent="-228600">
              <a:buFont typeface="Arial" panose="020B0604020202020204" pitchFamily="34" charset="0"/>
              <a:buChar char="•"/>
            </a:pPr>
            <a:r>
              <a:rPr lang="en-US" sz="1500"/>
              <a:t>.Family history and age are non modifiable risks.</a:t>
            </a:r>
          </a:p>
          <a:p>
            <a:pPr indent="-228600">
              <a:buFont typeface="Arial" panose="020B0604020202020204" pitchFamily="34" charset="0"/>
              <a:buChar char="•"/>
            </a:pPr>
            <a:endParaRPr lang="en-US" sz="1500"/>
          </a:p>
        </p:txBody>
      </p:sp>
      <p:pic>
        <p:nvPicPr>
          <p:cNvPr id="11" name="Content Placeholder 10" descr="A diagram of a person's body with labels&#10;&#10;Description automatically generated">
            <a:extLst>
              <a:ext uri="{FF2B5EF4-FFF2-40B4-BE49-F238E27FC236}">
                <a16:creationId xmlns:a16="http://schemas.microsoft.com/office/drawing/2014/main" id="{CF04BF9D-FE8C-AC2C-9629-9DC34FDBDB1C}"/>
              </a:ext>
            </a:extLst>
          </p:cNvPr>
          <p:cNvPicPr>
            <a:picLocks noGrp="1" noChangeAspect="1"/>
          </p:cNvPicPr>
          <p:nvPr>
            <p:ph idx="1"/>
          </p:nvPr>
        </p:nvPicPr>
        <p:blipFill>
          <a:blip r:embed="rId6">
            <a:extLst>
              <a:ext uri="{837473B0-CC2E-450A-ABE3-18F120FF3D39}">
                <a1611:picAttrSrcUrl xmlns:a1611="http://schemas.microsoft.com/office/drawing/2016/11/main" r:id="rId7"/>
              </a:ext>
            </a:extLst>
          </a:blip>
          <a:srcRect r="2802" b="-1"/>
          <a:stretch>
            <a:fillRect/>
          </a:stretch>
        </p:blipFill>
        <p:spPr>
          <a:xfrm>
            <a:off x="5359151" y="895610"/>
            <a:ext cx="6107166" cy="5058020"/>
          </a:xfrm>
          <a:prstGeom prst="rect">
            <a:avLst/>
          </a:prstGeom>
        </p:spPr>
      </p:pic>
      <p:sp>
        <p:nvSpPr>
          <p:cNvPr id="12" name="TextBox 11">
            <a:extLst>
              <a:ext uri="{FF2B5EF4-FFF2-40B4-BE49-F238E27FC236}">
                <a16:creationId xmlns:a16="http://schemas.microsoft.com/office/drawing/2014/main" id="{BCBC1562-16DF-C63D-A481-BFEA013B7D29}"/>
              </a:ext>
            </a:extLst>
          </p:cNvPr>
          <p:cNvSpPr txBox="1"/>
          <p:nvPr/>
        </p:nvSpPr>
        <p:spPr>
          <a:xfrm>
            <a:off x="9011799" y="5753575"/>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s://humanbiology.pressbooks.tru.ca/chapter/15-6-smoking-and-health/">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pic>
        <p:nvPicPr>
          <p:cNvPr id="6" name="Audio 5">
            <a:extLst>
              <a:ext uri="{FF2B5EF4-FFF2-40B4-BE49-F238E27FC236}">
                <a16:creationId xmlns:a16="http://schemas.microsoft.com/office/drawing/2014/main" id="{52447FD1-C58C-7428-9A0F-1D72D587101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91444722"/>
      </p:ext>
    </p:extLst>
  </p:cSld>
  <p:clrMapOvr>
    <a:masterClrMapping/>
  </p:clrMapOvr>
  <mc:AlternateContent xmlns:mc="http://schemas.openxmlformats.org/markup-compatibility/2006">
    <mc:Choice xmlns:p14="http://schemas.microsoft.com/office/powerpoint/2010/main" Requires="p14">
      <p:transition spd="slow" p14:dur="2000" advTm="56470"/>
    </mc:Choice>
    <mc:Fallback>
      <p:transition spd="slow" advTm="56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A7449-C02F-5BF3-7315-F518EA6D4818}"/>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b="1" kern="1200">
                <a:solidFill>
                  <a:schemeClr val="tx1"/>
                </a:solidFill>
                <a:latin typeface="+mj-lt"/>
                <a:ea typeface="+mj-ea"/>
                <a:cs typeface="+mj-cs"/>
              </a:rPr>
              <a:t>Symptoms and diagnosis</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8409A47-4493-3EFF-C008-36CAC6E270A0}"/>
              </a:ext>
            </a:extLst>
          </p:cNvPr>
          <p:cNvSpPr>
            <a:spLocks noGrp="1"/>
          </p:cNvSpPr>
          <p:nvPr>
            <p:ph type="body" sz="half" idx="2"/>
          </p:nvPr>
        </p:nvSpPr>
        <p:spPr>
          <a:xfrm>
            <a:off x="645066" y="2031101"/>
            <a:ext cx="4282984" cy="3511943"/>
          </a:xfrm>
        </p:spPr>
        <p:txBody>
          <a:bodyPr vert="horz" lIns="91440" tIns="45720" rIns="91440" bIns="45720" rtlCol="0" anchor="ctr">
            <a:normAutofit/>
          </a:bodyPr>
          <a:lstStyle/>
          <a:p>
            <a:pPr indent="-228600">
              <a:buFont typeface="Arial" panose="020B0604020202020204" pitchFamily="34" charset="0"/>
              <a:buChar char="•"/>
            </a:pPr>
            <a:r>
              <a:rPr lang="en-US" sz="1800" b="1"/>
              <a:t>Content:</a:t>
            </a:r>
          </a:p>
          <a:p>
            <a:pPr indent="-228600">
              <a:buFont typeface="Arial" panose="020B0604020202020204" pitchFamily="34" charset="0"/>
              <a:buChar char="•"/>
            </a:pPr>
            <a:r>
              <a:rPr lang="en-US" sz="1800" b="1"/>
              <a:t>.symptoms: chest pains (angina), breathlessness, tiredness</a:t>
            </a:r>
          </a:p>
          <a:p>
            <a:pPr indent="-228600">
              <a:buFont typeface="Arial" panose="020B0604020202020204" pitchFamily="34" charset="0"/>
              <a:buChar char="•"/>
            </a:pPr>
            <a:r>
              <a:rPr lang="en-US" sz="1800" b="1"/>
              <a:t>.Diagnosis: ECG, blood pressure, cholesterol tests, stress tests, angiography</a:t>
            </a:r>
          </a:p>
          <a:p>
            <a:pPr indent="-228600">
              <a:buFont typeface="Arial" panose="020B0604020202020204" pitchFamily="34" charset="0"/>
              <a:buChar char="•"/>
            </a:pPr>
            <a:r>
              <a:rPr lang="en-US" sz="1800" b="1"/>
              <a:t>.Ongoing monitoring essential</a:t>
            </a:r>
          </a:p>
          <a:p>
            <a:pPr indent="-228600">
              <a:buFont typeface="Arial" panose="020B0604020202020204" pitchFamily="34" charset="0"/>
              <a:buChar char="•"/>
            </a:pPr>
            <a:endParaRPr lang="en-US" sz="1800" b="1"/>
          </a:p>
          <a:p>
            <a:endParaRPr lang="en-US" sz="1800"/>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diagram of a heart beat&#10;&#10;Description automatically generated">
            <a:extLst>
              <a:ext uri="{FF2B5EF4-FFF2-40B4-BE49-F238E27FC236}">
                <a16:creationId xmlns:a16="http://schemas.microsoft.com/office/drawing/2014/main" id="{278307E4-42A6-1360-DE55-0D1AAF440260}"/>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5987738" y="1469389"/>
            <a:ext cx="5628018" cy="3686351"/>
          </a:xfrm>
          <a:prstGeom prst="rect">
            <a:avLst/>
          </a:prstGeom>
        </p:spPr>
      </p:pic>
      <p:sp>
        <p:nvSpPr>
          <p:cNvPr id="7" name="TextBox 6">
            <a:extLst>
              <a:ext uri="{FF2B5EF4-FFF2-40B4-BE49-F238E27FC236}">
                <a16:creationId xmlns:a16="http://schemas.microsoft.com/office/drawing/2014/main" id="{7F44E20A-75B8-8F3A-51B0-C3382D4DE90A}"/>
              </a:ext>
            </a:extLst>
          </p:cNvPr>
          <p:cNvSpPr txBox="1"/>
          <p:nvPr/>
        </p:nvSpPr>
        <p:spPr>
          <a:xfrm>
            <a:off x="9318332" y="4955685"/>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philschatz.com/anatomy-book/contents/m46664.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8" name="Audio 7">
            <a:extLst>
              <a:ext uri="{FF2B5EF4-FFF2-40B4-BE49-F238E27FC236}">
                <a16:creationId xmlns:a16="http://schemas.microsoft.com/office/drawing/2014/main" id="{9AE35C12-828A-0C12-6A92-EB811B184AE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92926553"/>
      </p:ext>
    </p:extLst>
  </p:cSld>
  <p:clrMapOvr>
    <a:masterClrMapping/>
  </p:clrMapOvr>
  <mc:AlternateContent xmlns:mc="http://schemas.openxmlformats.org/markup-compatibility/2006">
    <mc:Choice xmlns:p14="http://schemas.microsoft.com/office/powerpoint/2010/main" Requires="p14">
      <p:transition spd="slow" p14:dur="2000" advTm="64190"/>
    </mc:Choice>
    <mc:Fallback>
      <p:transition spd="slow" advTm="64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149CDF-5DAC-4860-A285-9492CF209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8" name="Rectangle 1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58F027F-26E4-6876-AF82-EA00939DEDE8}"/>
              </a:ext>
            </a:extLst>
          </p:cNvPr>
          <p:cNvSpPr>
            <a:spLocks noGrp="1"/>
          </p:cNvSpPr>
          <p:nvPr>
            <p:ph type="title"/>
          </p:nvPr>
        </p:nvSpPr>
        <p:spPr>
          <a:xfrm>
            <a:off x="1191966" y="905011"/>
            <a:ext cx="3629555" cy="1889135"/>
          </a:xfrm>
        </p:spPr>
        <p:txBody>
          <a:bodyPr vert="horz" lIns="91440" tIns="45720" rIns="91440" bIns="45720" rtlCol="0" anchor="b">
            <a:normAutofit/>
          </a:bodyPr>
          <a:lstStyle/>
          <a:p>
            <a:r>
              <a:rPr lang="en-US" sz="4400" b="1"/>
              <a:t>Assessment of care needs</a:t>
            </a:r>
          </a:p>
        </p:txBody>
      </p:sp>
      <p:sp>
        <p:nvSpPr>
          <p:cNvPr id="4" name="Text Placeholder 3">
            <a:extLst>
              <a:ext uri="{FF2B5EF4-FFF2-40B4-BE49-F238E27FC236}">
                <a16:creationId xmlns:a16="http://schemas.microsoft.com/office/drawing/2014/main" id="{DF44CDBD-61E1-CC82-C100-2C33572B8144}"/>
              </a:ext>
            </a:extLst>
          </p:cNvPr>
          <p:cNvSpPr>
            <a:spLocks noGrp="1"/>
          </p:cNvSpPr>
          <p:nvPr>
            <p:ph type="body" sz="half" idx="2"/>
          </p:nvPr>
        </p:nvSpPr>
        <p:spPr>
          <a:xfrm>
            <a:off x="1191966" y="2965592"/>
            <a:ext cx="3629555" cy="2987397"/>
          </a:xfrm>
        </p:spPr>
        <p:txBody>
          <a:bodyPr vert="horz" lIns="91440" tIns="45720" rIns="91440" bIns="45720" rtlCol="0">
            <a:normAutofit/>
          </a:bodyPr>
          <a:lstStyle/>
          <a:p>
            <a:pPr indent="-228600">
              <a:buFont typeface="Arial" panose="020B0604020202020204" pitchFamily="34" charset="0"/>
              <a:buChar char="•"/>
            </a:pPr>
            <a:r>
              <a:rPr lang="en-US" sz="1700" b="1"/>
              <a:t>Contents:</a:t>
            </a:r>
          </a:p>
          <a:p>
            <a:pPr indent="-228600">
              <a:buFont typeface="Arial" panose="020B0604020202020204" pitchFamily="34" charset="0"/>
              <a:buChar char="•"/>
            </a:pPr>
            <a:r>
              <a:rPr lang="en-US" sz="1700" b="1"/>
              <a:t>.Physical: manage symptoms, reduce risk factors</a:t>
            </a:r>
          </a:p>
          <a:p>
            <a:pPr indent="-228600">
              <a:buFont typeface="Arial" panose="020B0604020202020204" pitchFamily="34" charset="0"/>
              <a:buChar char="•"/>
            </a:pPr>
            <a:r>
              <a:rPr lang="en-US" sz="1700" b="1"/>
              <a:t>.Psychological: anxiety, stress management.</a:t>
            </a:r>
          </a:p>
          <a:p>
            <a:pPr indent="-228600">
              <a:buFont typeface="Arial" panose="020B0604020202020204" pitchFamily="34" charset="0"/>
              <a:buChar char="•"/>
            </a:pPr>
            <a:r>
              <a:rPr lang="en-US" sz="1700" b="1"/>
              <a:t>.Lifestyle: smoking and alcohol reduction, exercise encouragement.</a:t>
            </a:r>
          </a:p>
          <a:p>
            <a:pPr indent="-228600">
              <a:buFont typeface="Arial" panose="020B0604020202020204" pitchFamily="34" charset="0"/>
              <a:buChar char="•"/>
            </a:pPr>
            <a:r>
              <a:rPr lang="en-US" sz="1700" b="1"/>
              <a:t>.Social: family support, work-life balance.</a:t>
            </a:r>
          </a:p>
          <a:p>
            <a:pPr indent="-228600">
              <a:buFont typeface="Arial" panose="020B0604020202020204" pitchFamily="34" charset="0"/>
              <a:buChar char="•"/>
            </a:pPr>
            <a:endParaRPr lang="en-US" sz="1700" b="1"/>
          </a:p>
          <a:p>
            <a:endParaRPr lang="en-US" sz="1700" b="1"/>
          </a:p>
        </p:txBody>
      </p:sp>
      <p:sp>
        <p:nvSpPr>
          <p:cNvPr id="15" name="Content Placeholder 14">
            <a:extLst>
              <a:ext uri="{FF2B5EF4-FFF2-40B4-BE49-F238E27FC236}">
                <a16:creationId xmlns:a16="http://schemas.microsoft.com/office/drawing/2014/main" id="{0E8D9D89-0835-DEBC-45A5-2508F01ECF50}"/>
              </a:ext>
            </a:extLst>
          </p:cNvPr>
          <p:cNvSpPr>
            <a:spLocks noGrp="1"/>
          </p:cNvSpPr>
          <p:nvPr>
            <p:ph idx="1"/>
          </p:nvPr>
        </p:nvSpPr>
        <p:spPr/>
        <p:txBody>
          <a:bodyPr>
            <a:normAutofit/>
          </a:bodyPr>
          <a:lstStyle/>
          <a:p>
            <a:pPr marL="0" indent="0">
              <a:buNone/>
            </a:pPr>
            <a:endParaRPr lang="en-US" sz="2000"/>
          </a:p>
        </p:txBody>
      </p:sp>
      <p:pic>
        <p:nvPicPr>
          <p:cNvPr id="6" name="Audio 5">
            <a:extLst>
              <a:ext uri="{FF2B5EF4-FFF2-40B4-BE49-F238E27FC236}">
                <a16:creationId xmlns:a16="http://schemas.microsoft.com/office/drawing/2014/main" id="{EB1D7CE0-1786-04C5-C1EC-139C31FB852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55312950"/>
      </p:ext>
    </p:extLst>
  </p:cSld>
  <p:clrMapOvr>
    <a:masterClrMapping/>
  </p:clrMapOvr>
  <mc:AlternateContent xmlns:mc="http://schemas.openxmlformats.org/markup-compatibility/2006">
    <mc:Choice xmlns:p14="http://schemas.microsoft.com/office/powerpoint/2010/main" Requires="p14">
      <p:transition spd="slow" p14:dur="2000" advTm="55422"/>
    </mc:Choice>
    <mc:Fallback>
      <p:transition spd="slow" advTm="5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AB280-9817-0965-C989-16C9EF98D877}"/>
              </a:ext>
            </a:extLst>
          </p:cNvPr>
          <p:cNvSpPr>
            <a:spLocks noGrp="1"/>
          </p:cNvSpPr>
          <p:nvPr>
            <p:ph type="title"/>
          </p:nvPr>
        </p:nvSpPr>
        <p:spPr/>
        <p:txBody>
          <a:bodyPr/>
          <a:lstStyle/>
          <a:p>
            <a:r>
              <a:rPr lang="en-US" b="1"/>
              <a:t>Care plan ( evidence based interventions)</a:t>
            </a:r>
          </a:p>
        </p:txBody>
      </p:sp>
      <p:sp>
        <p:nvSpPr>
          <p:cNvPr id="4" name="Text Placeholder 3">
            <a:extLst>
              <a:ext uri="{FF2B5EF4-FFF2-40B4-BE49-F238E27FC236}">
                <a16:creationId xmlns:a16="http://schemas.microsoft.com/office/drawing/2014/main" id="{1B4FCA50-24ED-BF0C-4A43-E8FAE0D3A682}"/>
              </a:ext>
            </a:extLst>
          </p:cNvPr>
          <p:cNvSpPr>
            <a:spLocks noGrp="1"/>
          </p:cNvSpPr>
          <p:nvPr>
            <p:ph type="body" sz="half" idx="2"/>
          </p:nvPr>
        </p:nvSpPr>
        <p:spPr/>
        <p:txBody>
          <a:bodyPr/>
          <a:lstStyle/>
          <a:p>
            <a:r>
              <a:rPr lang="en-US" b="1"/>
              <a:t> I made this slide test in table form to explain my care plan</a:t>
            </a:r>
          </a:p>
          <a:p>
            <a:endParaRPr lang="en-US" b="1"/>
          </a:p>
          <a:p>
            <a:r>
              <a:rPr lang="en-US"/>
              <a:t>This care plan integrates lifestyle, medical and educational interventions, ensuring person centered care based on (NICE 2023) GUIDANCE.</a:t>
            </a:r>
          </a:p>
        </p:txBody>
      </p:sp>
      <p:graphicFrame>
        <p:nvGraphicFramePr>
          <p:cNvPr id="11" name="Content Placeholder 10">
            <a:extLst>
              <a:ext uri="{FF2B5EF4-FFF2-40B4-BE49-F238E27FC236}">
                <a16:creationId xmlns:a16="http://schemas.microsoft.com/office/drawing/2014/main" id="{BA19F38B-78D5-3B7B-BE7C-B7E27C764FDE}"/>
              </a:ext>
            </a:extLst>
          </p:cNvPr>
          <p:cNvGraphicFramePr>
            <a:graphicFrameLocks noGrp="1"/>
          </p:cNvGraphicFramePr>
          <p:nvPr>
            <p:ph idx="1"/>
            <p:extLst>
              <p:ext uri="{D42A27DB-BD31-4B8C-83A1-F6EECF244321}">
                <p14:modId xmlns:p14="http://schemas.microsoft.com/office/powerpoint/2010/main" val="1741185689"/>
              </p:ext>
            </p:extLst>
          </p:nvPr>
        </p:nvGraphicFramePr>
        <p:xfrm>
          <a:off x="4973782" y="987424"/>
          <a:ext cx="6381606" cy="5385594"/>
        </p:xfrm>
        <a:graphic>
          <a:graphicData uri="http://schemas.openxmlformats.org/drawingml/2006/table">
            <a:tbl>
              <a:tblPr firstRow="1" bandRow="1">
                <a:tableStyleId>{5C22544A-7EE6-4342-B048-85BDC9FD1C3A}</a:tableStyleId>
              </a:tblPr>
              <a:tblGrid>
                <a:gridCol w="2127202">
                  <a:extLst>
                    <a:ext uri="{9D8B030D-6E8A-4147-A177-3AD203B41FA5}">
                      <a16:colId xmlns:a16="http://schemas.microsoft.com/office/drawing/2014/main" val="3581180430"/>
                    </a:ext>
                  </a:extLst>
                </a:gridCol>
                <a:gridCol w="2127202">
                  <a:extLst>
                    <a:ext uri="{9D8B030D-6E8A-4147-A177-3AD203B41FA5}">
                      <a16:colId xmlns:a16="http://schemas.microsoft.com/office/drawing/2014/main" val="3007898042"/>
                    </a:ext>
                  </a:extLst>
                </a:gridCol>
                <a:gridCol w="2127202">
                  <a:extLst>
                    <a:ext uri="{9D8B030D-6E8A-4147-A177-3AD203B41FA5}">
                      <a16:colId xmlns:a16="http://schemas.microsoft.com/office/drawing/2014/main" val="2003280612"/>
                    </a:ext>
                  </a:extLst>
                </a:gridCol>
              </a:tblGrid>
              <a:tr h="813594">
                <a:tc>
                  <a:txBody>
                    <a:bodyPr/>
                    <a:lstStyle/>
                    <a:p>
                      <a:endParaRPr lang="en-US"/>
                    </a:p>
                    <a:p>
                      <a:r>
                        <a:rPr lang="en-US"/>
                        <a:t>NEED</a:t>
                      </a:r>
                    </a:p>
                    <a:p>
                      <a:endParaRPr lang="en-US"/>
                    </a:p>
                  </a:txBody>
                  <a:tcPr/>
                </a:tc>
                <a:tc>
                  <a:txBody>
                    <a:bodyPr/>
                    <a:lstStyle/>
                    <a:p>
                      <a:endParaRPr lang="en-US"/>
                    </a:p>
                    <a:p>
                      <a:r>
                        <a:rPr lang="en-US"/>
                        <a:t>INTERVENTION</a:t>
                      </a:r>
                    </a:p>
                  </a:txBody>
                  <a:tcPr/>
                </a:tc>
                <a:tc>
                  <a:txBody>
                    <a:bodyPr/>
                    <a:lstStyle/>
                    <a:p>
                      <a:endParaRPr lang="en-US"/>
                    </a:p>
                    <a:p>
                      <a:r>
                        <a:rPr lang="en-US"/>
                        <a:t>RATIONALE</a:t>
                      </a:r>
                    </a:p>
                  </a:txBody>
                  <a:tcPr/>
                </a:tc>
                <a:extLst>
                  <a:ext uri="{0D108BD9-81ED-4DB2-BD59-A6C34878D82A}">
                    <a16:rowId xmlns:a16="http://schemas.microsoft.com/office/drawing/2014/main" val="3894956246"/>
                  </a:ext>
                </a:extLst>
              </a:tr>
              <a:tr h="813594">
                <a:tc>
                  <a:txBody>
                    <a:bodyPr/>
                    <a:lstStyle/>
                    <a:p>
                      <a:r>
                        <a:rPr lang="en-US"/>
                        <a:t>SMOKING</a:t>
                      </a:r>
                    </a:p>
                  </a:txBody>
                  <a:tcPr/>
                </a:tc>
                <a:tc>
                  <a:txBody>
                    <a:bodyPr/>
                    <a:lstStyle/>
                    <a:p>
                      <a:r>
                        <a:rPr lang="en-US"/>
                        <a:t>Refer to NHS stop smoking service</a:t>
                      </a:r>
                    </a:p>
                  </a:txBody>
                  <a:tcPr/>
                </a:tc>
                <a:tc>
                  <a:txBody>
                    <a:bodyPr/>
                    <a:lstStyle/>
                    <a:p>
                      <a:r>
                        <a:rPr lang="en-US"/>
                        <a:t>Reduces cardiovascular risk</a:t>
                      </a:r>
                    </a:p>
                  </a:txBody>
                  <a:tcPr/>
                </a:tc>
                <a:extLst>
                  <a:ext uri="{0D108BD9-81ED-4DB2-BD59-A6C34878D82A}">
                    <a16:rowId xmlns:a16="http://schemas.microsoft.com/office/drawing/2014/main" val="2945845697"/>
                  </a:ext>
                </a:extLst>
              </a:tr>
              <a:tr h="813594">
                <a:tc>
                  <a:txBody>
                    <a:bodyPr/>
                    <a:lstStyle/>
                    <a:p>
                      <a:r>
                        <a:rPr lang="en-US"/>
                        <a:t>DIET</a:t>
                      </a:r>
                    </a:p>
                  </a:txBody>
                  <a:tcPr/>
                </a:tc>
                <a:tc>
                  <a:txBody>
                    <a:bodyPr/>
                    <a:lstStyle/>
                    <a:p>
                      <a:r>
                        <a:rPr lang="en-US"/>
                        <a:t>Educate on mediterranean style diet</a:t>
                      </a:r>
                    </a:p>
                  </a:txBody>
                  <a:tcPr/>
                </a:tc>
                <a:tc>
                  <a:txBody>
                    <a:bodyPr/>
                    <a:lstStyle/>
                    <a:p>
                      <a:r>
                        <a:rPr lang="en-US"/>
                        <a:t>Improves lipid profile</a:t>
                      </a:r>
                    </a:p>
                  </a:txBody>
                  <a:tcPr/>
                </a:tc>
                <a:extLst>
                  <a:ext uri="{0D108BD9-81ED-4DB2-BD59-A6C34878D82A}">
                    <a16:rowId xmlns:a16="http://schemas.microsoft.com/office/drawing/2014/main" val="1479858039"/>
                  </a:ext>
                </a:extLst>
              </a:tr>
              <a:tr h="813594">
                <a:tc>
                  <a:txBody>
                    <a:bodyPr/>
                    <a:lstStyle/>
                    <a:p>
                      <a:r>
                        <a:rPr lang="en-US"/>
                        <a:t>EXERCISE</a:t>
                      </a:r>
                    </a:p>
                  </a:txBody>
                  <a:tcPr/>
                </a:tc>
                <a:tc>
                  <a:txBody>
                    <a:bodyPr/>
                    <a:lstStyle/>
                    <a:p>
                      <a:r>
                        <a:rPr lang="en-US"/>
                        <a:t>Gradual increase, 30min moderate activity/day</a:t>
                      </a:r>
                    </a:p>
                  </a:txBody>
                  <a:tcPr/>
                </a:tc>
                <a:tc>
                  <a:txBody>
                    <a:bodyPr/>
                    <a:lstStyle/>
                    <a:p>
                      <a:r>
                        <a:rPr lang="en-US"/>
                        <a:t>Strengthens heart</a:t>
                      </a:r>
                    </a:p>
                  </a:txBody>
                  <a:tcPr/>
                </a:tc>
                <a:extLst>
                  <a:ext uri="{0D108BD9-81ED-4DB2-BD59-A6C34878D82A}">
                    <a16:rowId xmlns:a16="http://schemas.microsoft.com/office/drawing/2014/main" val="1235276762"/>
                  </a:ext>
                </a:extLst>
              </a:tr>
              <a:tr h="813594">
                <a:tc>
                  <a:txBody>
                    <a:bodyPr/>
                    <a:lstStyle/>
                    <a:p>
                      <a:r>
                        <a:rPr lang="en-US"/>
                        <a:t>MEDICATION</a:t>
                      </a:r>
                    </a:p>
                  </a:txBody>
                  <a:tcPr/>
                </a:tc>
                <a:tc>
                  <a:txBody>
                    <a:bodyPr/>
                    <a:lstStyle/>
                    <a:p>
                      <a:r>
                        <a:rPr lang="en-US"/>
                        <a:t>Beta-blocker and statin as per (NICE) guidelines</a:t>
                      </a:r>
                    </a:p>
                  </a:txBody>
                  <a:tcPr/>
                </a:tc>
                <a:tc>
                  <a:txBody>
                    <a:bodyPr/>
                    <a:lstStyle/>
                    <a:p>
                      <a:r>
                        <a:rPr lang="en-US"/>
                        <a:t>Manages blood pressure and cholesterol</a:t>
                      </a:r>
                    </a:p>
                  </a:txBody>
                  <a:tcPr/>
                </a:tc>
                <a:extLst>
                  <a:ext uri="{0D108BD9-81ED-4DB2-BD59-A6C34878D82A}">
                    <a16:rowId xmlns:a16="http://schemas.microsoft.com/office/drawing/2014/main" val="2321362262"/>
                  </a:ext>
                </a:extLst>
              </a:tr>
              <a:tr h="813594">
                <a:tc>
                  <a:txBody>
                    <a:bodyPr/>
                    <a:lstStyle/>
                    <a:p>
                      <a:r>
                        <a:rPr lang="en-US"/>
                        <a:t>EDUCATION</a:t>
                      </a:r>
                    </a:p>
                  </a:txBody>
                  <a:tcPr/>
                </a:tc>
                <a:tc>
                  <a:txBody>
                    <a:bodyPr/>
                    <a:lstStyle/>
                    <a:p>
                      <a:r>
                        <a:rPr lang="en-US"/>
                        <a:t>Information on CHD and self monitoring</a:t>
                      </a:r>
                    </a:p>
                  </a:txBody>
                  <a:tcPr/>
                </a:tc>
                <a:tc>
                  <a:txBody>
                    <a:bodyPr/>
                    <a:lstStyle/>
                    <a:p>
                      <a:r>
                        <a:rPr lang="en-US"/>
                        <a:t>Promotes self care</a:t>
                      </a:r>
                    </a:p>
                  </a:txBody>
                  <a:tcPr/>
                </a:tc>
                <a:extLst>
                  <a:ext uri="{0D108BD9-81ED-4DB2-BD59-A6C34878D82A}">
                    <a16:rowId xmlns:a16="http://schemas.microsoft.com/office/drawing/2014/main" val="736269393"/>
                  </a:ext>
                </a:extLst>
              </a:tr>
            </a:tbl>
          </a:graphicData>
        </a:graphic>
      </p:graphicFrame>
      <p:pic>
        <p:nvPicPr>
          <p:cNvPr id="6" name="Audio 5">
            <a:extLst>
              <a:ext uri="{FF2B5EF4-FFF2-40B4-BE49-F238E27FC236}">
                <a16:creationId xmlns:a16="http://schemas.microsoft.com/office/drawing/2014/main" id="{A388D453-2CAA-C7E5-A8CA-3CCD8EEC65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49557800"/>
      </p:ext>
    </p:extLst>
  </p:cSld>
  <p:clrMapOvr>
    <a:masterClrMapping/>
  </p:clrMapOvr>
  <mc:AlternateContent xmlns:mc="http://schemas.openxmlformats.org/markup-compatibility/2006">
    <mc:Choice xmlns:p14="http://schemas.microsoft.com/office/powerpoint/2010/main" Requires="p14">
      <p:transition spd="slow" p14:dur="2000" advTm="103809"/>
    </mc:Choice>
    <mc:Fallback>
      <p:transition spd="slow" advTm="103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white cover with colorful squares&#10;&#10;Description automatically generated">
            <a:extLst>
              <a:ext uri="{FF2B5EF4-FFF2-40B4-BE49-F238E27FC236}">
                <a16:creationId xmlns:a16="http://schemas.microsoft.com/office/drawing/2014/main" id="{61399165-3D69-E539-8C30-A9FFF30BE176}"/>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764988" y="1045454"/>
            <a:ext cx="3368969" cy="4767091"/>
          </a:xfrm>
          <a:prstGeom prst="rect">
            <a:avLst/>
          </a:prstGeom>
        </p:spPr>
      </p:pic>
      <p:sp>
        <p:nvSpPr>
          <p:cNvPr id="19" name="Freeform: Shape 1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05C07C5-E249-C73B-0C15-0020D3E08E20}"/>
              </a:ext>
            </a:extLst>
          </p:cNvPr>
          <p:cNvSpPr>
            <a:spLocks noGrp="1"/>
          </p:cNvSpPr>
          <p:nvPr>
            <p:ph type="title"/>
          </p:nvPr>
        </p:nvSpPr>
        <p:spPr>
          <a:xfrm>
            <a:off x="5759354" y="457201"/>
            <a:ext cx="5337270" cy="1835911"/>
          </a:xfrm>
        </p:spPr>
        <p:txBody>
          <a:bodyPr vert="horz" lIns="91440" tIns="45720" rIns="91440" bIns="45720" rtlCol="0" anchor="b">
            <a:normAutofit/>
          </a:bodyPr>
          <a:lstStyle/>
          <a:p>
            <a:r>
              <a:rPr lang="en-US" sz="5400" b="1" kern="1200">
                <a:solidFill>
                  <a:srgbClr val="FFFFFF"/>
                </a:solidFill>
                <a:latin typeface="+mj-lt"/>
                <a:ea typeface="+mj-ea"/>
                <a:cs typeface="+mj-cs"/>
              </a:rPr>
              <a:t>Monitoring and Evaluation</a:t>
            </a:r>
          </a:p>
        </p:txBody>
      </p:sp>
      <p:sp>
        <p:nvSpPr>
          <p:cNvPr id="17"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sX0" fmla="*/ 0 w 5029200"/>
              <a:gd name="csY0" fmla="*/ 0 h 18288"/>
              <a:gd name="csX1" fmla="*/ 528066 w 5029200"/>
              <a:gd name="csY1" fmla="*/ 0 h 18288"/>
              <a:gd name="csX2" fmla="*/ 1207008 w 5029200"/>
              <a:gd name="csY2" fmla="*/ 0 h 18288"/>
              <a:gd name="csX3" fmla="*/ 1785366 w 5029200"/>
              <a:gd name="csY3" fmla="*/ 0 h 18288"/>
              <a:gd name="csX4" fmla="*/ 2313432 w 5029200"/>
              <a:gd name="csY4" fmla="*/ 0 h 18288"/>
              <a:gd name="csX5" fmla="*/ 2992374 w 5029200"/>
              <a:gd name="csY5" fmla="*/ 0 h 18288"/>
              <a:gd name="csX6" fmla="*/ 3621024 w 5029200"/>
              <a:gd name="csY6" fmla="*/ 0 h 18288"/>
              <a:gd name="csX7" fmla="*/ 4249674 w 5029200"/>
              <a:gd name="csY7" fmla="*/ 0 h 18288"/>
              <a:gd name="csX8" fmla="*/ 5029200 w 5029200"/>
              <a:gd name="csY8" fmla="*/ 0 h 18288"/>
              <a:gd name="csX9" fmla="*/ 5029200 w 5029200"/>
              <a:gd name="csY9" fmla="*/ 18288 h 18288"/>
              <a:gd name="csX10" fmla="*/ 4501134 w 5029200"/>
              <a:gd name="csY10" fmla="*/ 18288 h 18288"/>
              <a:gd name="csX11" fmla="*/ 4023360 w 5029200"/>
              <a:gd name="csY11" fmla="*/ 18288 h 18288"/>
              <a:gd name="csX12" fmla="*/ 3344418 w 5029200"/>
              <a:gd name="csY12" fmla="*/ 18288 h 18288"/>
              <a:gd name="csX13" fmla="*/ 2816352 w 5029200"/>
              <a:gd name="csY13" fmla="*/ 18288 h 18288"/>
              <a:gd name="csX14" fmla="*/ 2137410 w 5029200"/>
              <a:gd name="csY14" fmla="*/ 18288 h 18288"/>
              <a:gd name="csX15" fmla="*/ 1408176 w 5029200"/>
              <a:gd name="csY15" fmla="*/ 18288 h 18288"/>
              <a:gd name="csX16" fmla="*/ 829818 w 5029200"/>
              <a:gd name="csY16" fmla="*/ 18288 h 18288"/>
              <a:gd name="csX17" fmla="*/ 0 w 5029200"/>
              <a:gd name="csY17" fmla="*/ 18288 h 18288"/>
              <a:gd name="csX18" fmla="*/ 0 w 5029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4E082A6-49A4-DC8A-D907-95252E3C6FA5}"/>
              </a:ext>
            </a:extLst>
          </p:cNvPr>
          <p:cNvSpPr>
            <a:spLocks noGrp="1"/>
          </p:cNvSpPr>
          <p:nvPr>
            <p:ph type="body" sz="half" idx="2"/>
          </p:nvPr>
        </p:nvSpPr>
        <p:spPr>
          <a:xfrm>
            <a:off x="5759354" y="2798064"/>
            <a:ext cx="5461095" cy="3417611"/>
          </a:xfrm>
        </p:spPr>
        <p:txBody>
          <a:bodyPr vert="horz" lIns="91440" tIns="45720" rIns="91440" bIns="45720" rtlCol="0" anchor="t">
            <a:normAutofit/>
          </a:bodyPr>
          <a:lstStyle/>
          <a:p>
            <a:pPr indent="-228600">
              <a:buFont typeface="Arial" panose="020B0604020202020204" pitchFamily="34" charset="0"/>
              <a:buChar char="•"/>
            </a:pPr>
            <a:r>
              <a:rPr lang="en-US" sz="2200" b="1">
                <a:solidFill>
                  <a:srgbClr val="FFFFFF"/>
                </a:solidFill>
              </a:rPr>
              <a:t>Content</a:t>
            </a:r>
            <a:r>
              <a:rPr lang="en-US" sz="2200">
                <a:solidFill>
                  <a:srgbClr val="FFFFFF"/>
                </a:solidFill>
              </a:rPr>
              <a:t>:</a:t>
            </a:r>
          </a:p>
          <a:p>
            <a:pPr indent="-228600">
              <a:buFont typeface="Arial" panose="020B0604020202020204" pitchFamily="34" charset="0"/>
              <a:buChar char="•"/>
            </a:pPr>
            <a:r>
              <a:rPr lang="en-US" sz="2200">
                <a:solidFill>
                  <a:srgbClr val="FFFFFF"/>
                </a:solidFill>
              </a:rPr>
              <a:t>.Regular blood pressure, cholesterol, weight, and lifestyle review</a:t>
            </a:r>
          </a:p>
          <a:p>
            <a:pPr indent="-228600">
              <a:buFont typeface="Arial" panose="020B0604020202020204" pitchFamily="34" charset="0"/>
              <a:buChar char="•"/>
            </a:pPr>
            <a:r>
              <a:rPr lang="en-US" sz="2200">
                <a:solidFill>
                  <a:srgbClr val="FFFFFF"/>
                </a:solidFill>
              </a:rPr>
              <a:t>. Evaluate adherence to medication</a:t>
            </a:r>
          </a:p>
          <a:p>
            <a:pPr indent="-228600">
              <a:buFont typeface="Arial" panose="020B0604020202020204" pitchFamily="34" charset="0"/>
              <a:buChar char="•"/>
            </a:pPr>
            <a:r>
              <a:rPr lang="en-US" sz="2200">
                <a:solidFill>
                  <a:srgbClr val="FFFFFF"/>
                </a:solidFill>
              </a:rPr>
              <a:t>.3 month review with GP and cardiac nurse</a:t>
            </a:r>
          </a:p>
          <a:p>
            <a:pPr indent="-228600">
              <a:buFont typeface="Arial" panose="020B0604020202020204" pitchFamily="34" charset="0"/>
              <a:buChar char="•"/>
            </a:pPr>
            <a:r>
              <a:rPr lang="en-US" sz="2200">
                <a:solidFill>
                  <a:srgbClr val="FFFFFF"/>
                </a:solidFill>
              </a:rPr>
              <a:t>. Adjust plan if non compliance or deterioration.</a:t>
            </a:r>
          </a:p>
        </p:txBody>
      </p:sp>
      <p:sp>
        <p:nvSpPr>
          <p:cNvPr id="8" name="TextBox 7">
            <a:extLst>
              <a:ext uri="{FF2B5EF4-FFF2-40B4-BE49-F238E27FC236}">
                <a16:creationId xmlns:a16="http://schemas.microsoft.com/office/drawing/2014/main" id="{6B278BA3-5D90-25D6-8638-B8D38F360342}"/>
              </a:ext>
            </a:extLst>
          </p:cNvPr>
          <p:cNvSpPr txBox="1"/>
          <p:nvPr/>
        </p:nvSpPr>
        <p:spPr>
          <a:xfrm>
            <a:off x="1836533" y="5612490"/>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bmcprimcare.biomedcentral.com/articles/10.1186/s12875-016-0524-x">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6" name="Audio 5">
            <a:extLst>
              <a:ext uri="{FF2B5EF4-FFF2-40B4-BE49-F238E27FC236}">
                <a16:creationId xmlns:a16="http://schemas.microsoft.com/office/drawing/2014/main" id="{7B43E9C3-DB4F-B4F6-F0AC-E9229807D81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95383585"/>
      </p:ext>
    </p:extLst>
  </p:cSld>
  <p:clrMapOvr>
    <a:masterClrMapping/>
  </p:clrMapOvr>
  <mc:AlternateContent xmlns:mc="http://schemas.openxmlformats.org/markup-compatibility/2006">
    <mc:Choice xmlns:p14="http://schemas.microsoft.com/office/powerpoint/2010/main" Requires="p14">
      <p:transition spd="slow" p14:dur="2000" advTm="52009"/>
    </mc:Choice>
    <mc:Fallback>
      <p:transition spd="slow" advTm="52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3B0FB-97FC-08E9-439A-009FDF5D23CA}"/>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b="1"/>
              <a:t>Communication and partnership working</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41F29A1-85AE-0E18-DD5F-DF100B24EE0E}"/>
              </a:ext>
            </a:extLst>
          </p:cNvPr>
          <p:cNvSpPr>
            <a:spLocks noGrp="1"/>
          </p:cNvSpPr>
          <p:nvPr>
            <p:ph type="body" sz="half" idx="2"/>
          </p:nvPr>
        </p:nvSpPr>
        <p:spPr>
          <a:xfrm>
            <a:off x="645066" y="2031101"/>
            <a:ext cx="4282984" cy="3511943"/>
          </a:xfrm>
        </p:spPr>
        <p:txBody>
          <a:bodyPr vert="horz" lIns="91440" tIns="45720" rIns="91440" bIns="45720" rtlCol="0" anchor="ctr">
            <a:normAutofit lnSpcReduction="10000"/>
          </a:bodyPr>
          <a:lstStyle/>
          <a:p>
            <a:pPr indent="-228600">
              <a:buFont typeface="Arial" panose="020B0604020202020204" pitchFamily="34" charset="0"/>
              <a:buChar char="•"/>
            </a:pPr>
            <a:r>
              <a:rPr lang="en-US" sz="1800" b="1"/>
              <a:t>Contents:</a:t>
            </a:r>
          </a:p>
          <a:p>
            <a:pPr indent="-228600">
              <a:buFont typeface="Arial" panose="020B0604020202020204" pitchFamily="34" charset="0"/>
              <a:buChar char="•"/>
            </a:pPr>
            <a:r>
              <a:rPr lang="en-US" sz="1800" b="1"/>
              <a:t>. Use motivational interviewing to support change</a:t>
            </a:r>
          </a:p>
          <a:p>
            <a:pPr indent="-228600">
              <a:buFont typeface="Arial" panose="020B0604020202020204" pitchFamily="34" charset="0"/>
              <a:buChar char="•"/>
            </a:pPr>
            <a:r>
              <a:rPr lang="en-US" sz="1800" b="1"/>
              <a:t>. Involve Marie in decision making</a:t>
            </a:r>
          </a:p>
          <a:p>
            <a:pPr indent="-228600">
              <a:buFont typeface="Arial" panose="020B0604020202020204" pitchFamily="34" charset="0"/>
              <a:buChar char="•"/>
            </a:pPr>
            <a:r>
              <a:rPr lang="en-US" sz="1800" b="1"/>
              <a:t>.Collaborate with GP, dietician, smoking cessation advisor.</a:t>
            </a:r>
          </a:p>
          <a:p>
            <a:pPr indent="-228600">
              <a:buFont typeface="Arial" panose="020B0604020202020204" pitchFamily="34" charset="0"/>
              <a:buChar char="•"/>
            </a:pPr>
            <a:r>
              <a:rPr lang="en-US" sz="1800" b="1"/>
              <a:t>. Use care records and shared plans</a:t>
            </a:r>
          </a:p>
          <a:p>
            <a:pPr indent="-228600">
              <a:buFont typeface="Arial" panose="020B0604020202020204" pitchFamily="34" charset="0"/>
              <a:buChar char="•"/>
            </a:pPr>
            <a:r>
              <a:rPr lang="en-US" sz="1800"/>
              <a:t>Effective communication ensures maries voice is central in her care, fostering trust and self management. </a:t>
            </a:r>
          </a:p>
          <a:p>
            <a:pPr indent="-228600">
              <a:buFont typeface="Arial" panose="020B0604020202020204" pitchFamily="34" charset="0"/>
              <a:buChar char="•"/>
            </a:pPr>
            <a:r>
              <a:rPr lang="en-US" sz="1800"/>
              <a:t>(NHS ENGLAND 2024)</a:t>
            </a:r>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hand writing on a daily report&#10;&#10;Description automatically generated">
            <a:extLst>
              <a:ext uri="{FF2B5EF4-FFF2-40B4-BE49-F238E27FC236}">
                <a16:creationId xmlns:a16="http://schemas.microsoft.com/office/drawing/2014/main" id="{9E17164C-06A7-A26B-7FEA-7B5399F92EE9}"/>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rcRect l="10543" r="18899" b="2"/>
          <a:stretch>
            <a:fillRect/>
          </a:stretch>
        </p:blipFill>
        <p:spPr>
          <a:xfrm>
            <a:off x="5987738" y="650494"/>
            <a:ext cx="5628018" cy="5324142"/>
          </a:xfrm>
          <a:prstGeom prst="rect">
            <a:avLst/>
          </a:prstGeom>
        </p:spPr>
      </p:pic>
      <p:pic>
        <p:nvPicPr>
          <p:cNvPr id="7" name="Audio 6">
            <a:extLst>
              <a:ext uri="{FF2B5EF4-FFF2-40B4-BE49-F238E27FC236}">
                <a16:creationId xmlns:a16="http://schemas.microsoft.com/office/drawing/2014/main" id="{DBBE4AAC-CF6C-FD96-BEC5-EB3FE004969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131141"/>
      </p:ext>
    </p:extLst>
  </p:cSld>
  <p:clrMapOvr>
    <a:masterClrMapping/>
  </p:clrMapOvr>
  <mc:AlternateContent xmlns:mc="http://schemas.openxmlformats.org/markup-compatibility/2006">
    <mc:Choice xmlns:p14="http://schemas.microsoft.com/office/powerpoint/2010/main" Requires="p14">
      <p:transition spd="slow" p14:dur="2000" advTm="62942"/>
    </mc:Choice>
    <mc:Fallback>
      <p:transition spd="slow" advTm="62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3C883-138F-2D4F-30B1-25281B23C7A4}"/>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a:solidFill>
                  <a:schemeClr val="tx1"/>
                </a:solidFill>
                <a:latin typeface="+mj-lt"/>
                <a:ea typeface="+mj-ea"/>
                <a:cs typeface="+mj-cs"/>
              </a:rPr>
              <a:t>Ethical and legal considerations</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8DCE5BF-A348-F390-1D25-CDA47B0E29F5}"/>
              </a:ext>
            </a:extLst>
          </p:cNvPr>
          <p:cNvSpPr>
            <a:spLocks noGrp="1"/>
          </p:cNvSpPr>
          <p:nvPr>
            <p:ph type="body" sz="half" idx="2"/>
          </p:nvPr>
        </p:nvSpPr>
        <p:spPr>
          <a:xfrm>
            <a:off x="630936" y="2660904"/>
            <a:ext cx="4818888" cy="3547872"/>
          </a:xfrm>
        </p:spPr>
        <p:txBody>
          <a:bodyPr vert="horz" lIns="91440" tIns="45720" rIns="91440" bIns="45720" rtlCol="0" anchor="t">
            <a:normAutofit/>
          </a:bodyPr>
          <a:lstStyle/>
          <a:p>
            <a:pPr indent="-228600">
              <a:buFont typeface="Arial" panose="020B0604020202020204" pitchFamily="34" charset="0"/>
              <a:buChar char="•"/>
            </a:pPr>
            <a:r>
              <a:rPr lang="en-US" sz="1700" b="1"/>
              <a:t>Content:</a:t>
            </a:r>
          </a:p>
          <a:p>
            <a:pPr indent="-228600">
              <a:buFont typeface="Arial" panose="020B0604020202020204" pitchFamily="34" charset="0"/>
              <a:buChar char="•"/>
            </a:pPr>
            <a:r>
              <a:rPr lang="en-US" sz="1700" b="1"/>
              <a:t>.Maintain confidentiality ( Data protection act,2018)</a:t>
            </a:r>
          </a:p>
          <a:p>
            <a:pPr indent="-228600">
              <a:buFont typeface="Arial" panose="020B0604020202020204" pitchFamily="34" charset="0"/>
              <a:buChar char="•"/>
            </a:pPr>
            <a:r>
              <a:rPr lang="en-US" sz="1700" b="1"/>
              <a:t>.Obtain informed consent</a:t>
            </a:r>
          </a:p>
          <a:p>
            <a:pPr indent="-228600">
              <a:buFont typeface="Arial" panose="020B0604020202020204" pitchFamily="34" charset="0"/>
              <a:buChar char="•"/>
            </a:pPr>
            <a:r>
              <a:rPr lang="en-US" sz="1700" b="1"/>
              <a:t>.Respect autonomy and diversity</a:t>
            </a:r>
          </a:p>
          <a:p>
            <a:pPr indent="-228600">
              <a:buFont typeface="Arial" panose="020B0604020202020204" pitchFamily="34" charset="0"/>
              <a:buChar char="•"/>
            </a:pPr>
            <a:r>
              <a:rPr lang="en-US" sz="1700" b="1"/>
              <a:t>.Promote equality and non judgmental care.</a:t>
            </a:r>
          </a:p>
          <a:p>
            <a:pPr indent="-228600">
              <a:buFont typeface="Arial" panose="020B0604020202020204" pitchFamily="34" charset="0"/>
              <a:buChar char="•"/>
            </a:pPr>
            <a:endParaRPr lang="en-US" sz="1700" b="1"/>
          </a:p>
          <a:p>
            <a:pPr indent="-228600">
              <a:buFont typeface="Arial" panose="020B0604020202020204" pitchFamily="34" charset="0"/>
              <a:buChar char="•"/>
            </a:pPr>
            <a:endParaRPr lang="en-US" sz="1700"/>
          </a:p>
          <a:p>
            <a:pPr indent="-228600">
              <a:buFont typeface="Arial" panose="020B0604020202020204" pitchFamily="34" charset="0"/>
              <a:buChar char="•"/>
            </a:pPr>
            <a:r>
              <a:rPr lang="en-US" sz="1700"/>
              <a:t>Marie choices should be respected while ensuring safe, ethical care aligned with NMC (2018) standards</a:t>
            </a:r>
          </a:p>
        </p:txBody>
      </p:sp>
      <p:pic>
        <p:nvPicPr>
          <p:cNvPr id="6" name="Content Placeholder 5" descr="A blue circuit board with a lock&#10;&#10;Description automatically generated">
            <a:extLst>
              <a:ext uri="{FF2B5EF4-FFF2-40B4-BE49-F238E27FC236}">
                <a16:creationId xmlns:a16="http://schemas.microsoft.com/office/drawing/2014/main" id="{BCEE3081-3772-5438-19A5-DDFD234B6740}"/>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6099048" y="699516"/>
            <a:ext cx="5458968" cy="5458968"/>
          </a:xfrm>
          <a:prstGeom prst="rect">
            <a:avLst/>
          </a:prstGeom>
        </p:spPr>
      </p:pic>
      <p:sp>
        <p:nvSpPr>
          <p:cNvPr id="7" name="TextBox 6">
            <a:extLst>
              <a:ext uri="{FF2B5EF4-FFF2-40B4-BE49-F238E27FC236}">
                <a16:creationId xmlns:a16="http://schemas.microsoft.com/office/drawing/2014/main" id="{56915364-1376-C22C-C0B1-07B33C1647DD}"/>
              </a:ext>
            </a:extLst>
          </p:cNvPr>
          <p:cNvSpPr txBox="1"/>
          <p:nvPr/>
        </p:nvSpPr>
        <p:spPr>
          <a:xfrm>
            <a:off x="9260592" y="5958429"/>
            <a:ext cx="229742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www.tahr.org.tw/content/273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10" name="Audio 9">
            <a:extLst>
              <a:ext uri="{FF2B5EF4-FFF2-40B4-BE49-F238E27FC236}">
                <a16:creationId xmlns:a16="http://schemas.microsoft.com/office/drawing/2014/main" id="{F18008C6-B74C-BF42-F300-38A6611CB7D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00547159"/>
      </p:ext>
    </p:extLst>
  </p:cSld>
  <p:clrMapOvr>
    <a:masterClrMapping/>
  </p:clrMapOvr>
  <mc:AlternateContent xmlns:mc="http://schemas.openxmlformats.org/markup-compatibility/2006">
    <mc:Choice xmlns:p14="http://schemas.microsoft.com/office/powerpoint/2010/main" Requires="p14">
      <p:transition spd="slow" p14:dur="2000" advTm="60062"/>
    </mc:Choice>
    <mc:Fallback>
      <p:transition spd="slow" advTm="60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8C218-F4E1-6A7A-B35B-8420A812B0F7}"/>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b="1" kern="1200">
                <a:solidFill>
                  <a:schemeClr val="tx1"/>
                </a:solidFill>
                <a:latin typeface="+mj-lt"/>
                <a:ea typeface="+mj-ea"/>
                <a:cs typeface="+mj-cs"/>
              </a:rPr>
              <a:t>Lifestyle moderations</a:t>
            </a:r>
          </a:p>
        </p:txBody>
      </p:sp>
      <p:sp>
        <p:nvSpPr>
          <p:cNvPr id="4" name="Text Placeholder 3">
            <a:extLst>
              <a:ext uri="{FF2B5EF4-FFF2-40B4-BE49-F238E27FC236}">
                <a16:creationId xmlns:a16="http://schemas.microsoft.com/office/drawing/2014/main" id="{2477D2D8-60DD-C1D2-0AED-8A69D30CEE9A}"/>
              </a:ext>
            </a:extLst>
          </p:cNvPr>
          <p:cNvSpPr>
            <a:spLocks noGrp="1"/>
          </p:cNvSpPr>
          <p:nvPr>
            <p:ph type="body" sz="half" idx="2"/>
          </p:nvPr>
        </p:nvSpPr>
        <p:spPr>
          <a:xfrm>
            <a:off x="1144923" y="2405894"/>
            <a:ext cx="5315189" cy="3535083"/>
          </a:xfrm>
        </p:spPr>
        <p:txBody>
          <a:bodyPr vert="horz" lIns="91440" tIns="45720" rIns="91440" bIns="45720" rtlCol="0" anchor="t">
            <a:normAutofit/>
          </a:bodyPr>
          <a:lstStyle/>
          <a:p>
            <a:pPr indent="-228600">
              <a:buFont typeface="Arial" panose="020B0604020202020204" pitchFamily="34" charset="0"/>
              <a:buChar char="•"/>
            </a:pPr>
            <a:r>
              <a:rPr lang="en-US" sz="1700" b="0" i="0">
                <a:effectLst/>
              </a:rPr>
              <a:t>Content:</a:t>
            </a:r>
            <a:endParaRPr lang="en-US" sz="1700">
              <a:effectLst/>
            </a:endParaRPr>
          </a:p>
          <a:p>
            <a:pPr indent="-228600">
              <a:buFont typeface="Arial" panose="020B0604020202020204" pitchFamily="34" charset="0"/>
              <a:buChar char="•"/>
            </a:pPr>
            <a:r>
              <a:rPr lang="en-US" sz="1700" b="0" i="0">
                <a:effectLst/>
              </a:rPr>
              <a:t>﻿﻿Quit smoking with NHS support</a:t>
            </a:r>
            <a:endParaRPr lang="en-US" sz="1700">
              <a:effectLst/>
            </a:endParaRPr>
          </a:p>
          <a:p>
            <a:pPr indent="-228600">
              <a:buFont typeface="Arial" panose="020B0604020202020204" pitchFamily="34" charset="0"/>
              <a:buChar char="•"/>
            </a:pPr>
            <a:r>
              <a:rPr lang="en-US" sz="1700" b="0" i="0">
                <a:effectLst/>
              </a:rPr>
              <a:t>﻿﻿Limit alcohol (≤14 units/week)</a:t>
            </a:r>
            <a:endParaRPr lang="en-US" sz="1700">
              <a:effectLst/>
            </a:endParaRPr>
          </a:p>
          <a:p>
            <a:pPr indent="-228600">
              <a:buFont typeface="Arial" panose="020B0604020202020204" pitchFamily="34" charset="0"/>
              <a:buChar char="•"/>
            </a:pPr>
            <a:r>
              <a:rPr lang="en-US" sz="1700" b="0" i="0">
                <a:effectLst/>
              </a:rPr>
              <a:t>﻿﻿Adopt balanced diet (reduce saturated fats, salt)</a:t>
            </a:r>
            <a:endParaRPr lang="en-US" sz="1700">
              <a:effectLst/>
            </a:endParaRPr>
          </a:p>
          <a:p>
            <a:pPr indent="-228600">
              <a:buFont typeface="Arial" panose="020B0604020202020204" pitchFamily="34" charset="0"/>
              <a:buChar char="•"/>
            </a:pPr>
            <a:r>
              <a:rPr lang="en-US" sz="1700" b="0" i="0">
                <a:effectLst/>
              </a:rPr>
              <a:t>﻿﻿Begin gentle exercise routine</a:t>
            </a:r>
            <a:endParaRPr lang="en-US" sz="1700">
              <a:effectLst/>
            </a:endParaRPr>
          </a:p>
          <a:p>
            <a:pPr indent="-228600">
              <a:buFont typeface="Arial" panose="020B0604020202020204" pitchFamily="34" charset="0"/>
              <a:buChar char="•"/>
            </a:pPr>
            <a:r>
              <a:rPr lang="en-US" sz="1700" b="0" i="0">
                <a:effectLst/>
              </a:rPr>
              <a:t>﻿﻿Stress management: mindfulness, counselling</a:t>
            </a:r>
            <a:endParaRPr lang="en-US" sz="1700">
              <a:effectLst/>
            </a:endParaRPr>
          </a:p>
          <a:p>
            <a:pPr indent="-228600">
              <a:buFont typeface="Arial" panose="020B0604020202020204" pitchFamily="34" charset="0"/>
              <a:buChar char="•"/>
            </a:pPr>
            <a:r>
              <a:rPr lang="en-US" sz="1700" b="0" i="0">
                <a:effectLst/>
              </a:rPr>
              <a:t>"Empowering Marie to make sustainable lifestyle changes can significantly improve her long-term cardiovascular health."</a:t>
            </a:r>
            <a:endParaRPr lang="en-US" sz="1700">
              <a:effectLst/>
            </a:endParaRPr>
          </a:p>
          <a:p>
            <a:pPr indent="-228600">
              <a:buFont typeface="Arial" panose="020B0604020202020204" pitchFamily="34" charset="0"/>
              <a:buChar char="•"/>
            </a:pPr>
            <a:r>
              <a:rPr lang="en-US" sz="1700" b="0" i="0">
                <a:effectLst/>
              </a:rPr>
              <a:t>(NICE, 2023; BHF, 2024)</a:t>
            </a:r>
            <a:endParaRPr lang="en-US" sz="1700">
              <a:effectLst/>
            </a:endParaRPr>
          </a:p>
        </p:txBody>
      </p:sp>
      <p:sp>
        <p:nvSpPr>
          <p:cNvPr id="33" name="Rectangle 3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igarette with text overlay&#10;&#10;Description automatically generated">
            <a:extLst>
              <a:ext uri="{FF2B5EF4-FFF2-40B4-BE49-F238E27FC236}">
                <a16:creationId xmlns:a16="http://schemas.microsoft.com/office/drawing/2014/main" id="{29F901E9-341F-A730-7D0E-2B8BD61B1BDF}"/>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7075967" y="2616054"/>
            <a:ext cx="4170530" cy="1657785"/>
          </a:xfrm>
          <a:prstGeom prst="rect">
            <a:avLst/>
          </a:prstGeom>
        </p:spPr>
      </p:pic>
      <p:pic>
        <p:nvPicPr>
          <p:cNvPr id="9" name="Audio 8">
            <a:extLst>
              <a:ext uri="{FF2B5EF4-FFF2-40B4-BE49-F238E27FC236}">
                <a16:creationId xmlns:a16="http://schemas.microsoft.com/office/drawing/2014/main" id="{04639BAE-BE11-F711-0FC2-13C393D5ECD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82478118"/>
      </p:ext>
    </p:extLst>
  </p:cSld>
  <p:clrMapOvr>
    <a:masterClrMapping/>
  </p:clrMapOvr>
  <mc:AlternateContent xmlns:mc="http://schemas.openxmlformats.org/markup-compatibility/2006">
    <mc:Choice xmlns:p14="http://schemas.microsoft.com/office/powerpoint/2010/main" Requires="p14">
      <p:transition spd="slow" p14:dur="2000" advTm="70356"/>
    </mc:Choice>
    <mc:Fallback>
      <p:transition spd="slow" advTm="70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C0CAE-0B55-F3FB-9C13-D2C0CA1CD436}"/>
              </a:ext>
            </a:extLst>
          </p:cNvPr>
          <p:cNvSpPr>
            <a:spLocks noGrp="1"/>
          </p:cNvSpPr>
          <p:nvPr>
            <p:ph type="title"/>
          </p:nvPr>
        </p:nvSpPr>
        <p:spPr>
          <a:xfrm>
            <a:off x="1309862" y="4465674"/>
            <a:ext cx="4786138" cy="1663995"/>
          </a:xfrm>
        </p:spPr>
        <p:txBody>
          <a:bodyPr vert="horz" lIns="91440" tIns="45720" rIns="91440" bIns="45720" rtlCol="0" anchor="t">
            <a:normAutofit/>
          </a:bodyPr>
          <a:lstStyle/>
          <a:p>
            <a:pPr algn="ctr"/>
            <a:r>
              <a:rPr lang="en-US" b="1" kern="1200">
                <a:solidFill>
                  <a:schemeClr val="tx1">
                    <a:lumMod val="65000"/>
                    <a:lumOff val="35000"/>
                  </a:schemeClr>
                </a:solidFill>
                <a:latin typeface="+mj-lt"/>
                <a:ea typeface="+mj-ea"/>
                <a:cs typeface="+mj-cs"/>
              </a:rPr>
              <a:t>Support and community resources.</a:t>
            </a:r>
          </a:p>
        </p:txBody>
      </p:sp>
      <p:pic>
        <p:nvPicPr>
          <p:cNvPr id="6" name="Content Placeholder 5" descr="A blue and white logo&#10;&#10;Description automatically generated">
            <a:extLst>
              <a:ext uri="{FF2B5EF4-FFF2-40B4-BE49-F238E27FC236}">
                <a16:creationId xmlns:a16="http://schemas.microsoft.com/office/drawing/2014/main" id="{4A882B00-A1BE-1F71-28FA-3033B59DE849}"/>
              </a:ext>
            </a:extLst>
          </p:cNvPr>
          <p:cNvPicPr>
            <a:picLocks noGrp="1" noChangeAspect="1"/>
          </p:cNvPicPr>
          <p:nvPr>
            <p:ph idx="1"/>
          </p:nvPr>
        </p:nvPicPr>
        <p:blipFill>
          <a:blip r:embed="rId5">
            <a:extLst>
              <a:ext uri="{837473B0-CC2E-450A-ABE3-18F120FF3D39}">
                <a1611:picAttrSrcUrl xmlns:a1611="http://schemas.microsoft.com/office/drawing/2016/11/main" r:id="rId6"/>
              </a:ext>
            </a:extLst>
          </a:blip>
          <a:stretch>
            <a:fillRect/>
          </a:stretch>
        </p:blipFill>
        <p:spPr>
          <a:xfrm>
            <a:off x="1320209" y="1280563"/>
            <a:ext cx="4775791" cy="2865474"/>
          </a:xfrm>
          <a:prstGeom prst="rect">
            <a:avLst/>
          </a:prstGeom>
        </p:spPr>
      </p:pic>
      <p:sp>
        <p:nvSpPr>
          <p:cNvPr id="14" name="Rectangle 13">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3A7D5AD-6541-566A-C491-49DC20B75FCC}"/>
              </a:ext>
            </a:extLst>
          </p:cNvPr>
          <p:cNvSpPr>
            <a:spLocks noGrp="1"/>
          </p:cNvSpPr>
          <p:nvPr>
            <p:ph type="body" sz="half" idx="2"/>
          </p:nvPr>
        </p:nvSpPr>
        <p:spPr>
          <a:xfrm>
            <a:off x="8266814" y="818707"/>
            <a:ext cx="3131288" cy="5310963"/>
          </a:xfrm>
        </p:spPr>
        <p:txBody>
          <a:bodyPr vert="horz" lIns="91440" tIns="45720" rIns="91440" bIns="45720" rtlCol="0" anchor="ctr">
            <a:normAutofit/>
          </a:bodyPr>
          <a:lstStyle/>
          <a:p>
            <a:pPr indent="-228600">
              <a:buFont typeface="Arial" panose="020B0604020202020204" pitchFamily="34" charset="0"/>
              <a:buChar char="•"/>
            </a:pPr>
            <a:r>
              <a:rPr lang="en-US" sz="2000" b="0" i="0">
                <a:solidFill>
                  <a:srgbClr val="595959"/>
                </a:solidFill>
                <a:effectLst/>
              </a:rPr>
              <a:t>Content:</a:t>
            </a:r>
            <a:endParaRPr lang="en-US" sz="2000">
              <a:solidFill>
                <a:srgbClr val="595959"/>
              </a:solidFill>
              <a:effectLst/>
            </a:endParaRPr>
          </a:p>
          <a:p>
            <a:pPr indent="-228600">
              <a:buFont typeface="Arial" panose="020B0604020202020204" pitchFamily="34" charset="0"/>
              <a:buChar char="•"/>
            </a:pPr>
            <a:r>
              <a:rPr lang="en-US" sz="2000" b="0" i="0">
                <a:solidFill>
                  <a:srgbClr val="595959"/>
                </a:solidFill>
                <a:effectLst/>
              </a:rPr>
              <a:t>﻿﻿NHS Cardiac Rehabilitation Programmed</a:t>
            </a:r>
            <a:endParaRPr lang="en-US" sz="2000">
              <a:solidFill>
                <a:srgbClr val="595959"/>
              </a:solidFill>
              <a:effectLst/>
            </a:endParaRPr>
          </a:p>
          <a:p>
            <a:pPr indent="-228600">
              <a:buFont typeface="Arial" panose="020B0604020202020204" pitchFamily="34" charset="0"/>
              <a:buChar char="•"/>
            </a:pPr>
            <a:r>
              <a:rPr lang="en-US" sz="2000" b="0" i="0">
                <a:solidFill>
                  <a:srgbClr val="595959"/>
                </a:solidFill>
                <a:effectLst/>
              </a:rPr>
              <a:t>﻿﻿British Heart Foundation (patient leaflets)</a:t>
            </a:r>
            <a:endParaRPr lang="en-US" sz="2000">
              <a:solidFill>
                <a:srgbClr val="595959"/>
              </a:solidFill>
              <a:effectLst/>
            </a:endParaRPr>
          </a:p>
          <a:p>
            <a:pPr indent="-228600">
              <a:buFont typeface="Arial" panose="020B0604020202020204" pitchFamily="34" charset="0"/>
              <a:buChar char="•"/>
            </a:pPr>
            <a:r>
              <a:rPr lang="en-US" sz="2000" b="0" i="0">
                <a:solidFill>
                  <a:srgbClr val="595959"/>
                </a:solidFill>
                <a:effectLst/>
              </a:rPr>
              <a:t>﻿﻿GP and local wellbeing services</a:t>
            </a:r>
            <a:endParaRPr lang="en-US" sz="2000">
              <a:solidFill>
                <a:srgbClr val="595959"/>
              </a:solidFill>
              <a:effectLst/>
            </a:endParaRPr>
          </a:p>
          <a:p>
            <a:pPr indent="-228600">
              <a:buFont typeface="Arial" panose="020B0604020202020204" pitchFamily="34" charset="0"/>
              <a:buChar char="•"/>
            </a:pPr>
            <a:r>
              <a:rPr lang="en-US" sz="2000" b="0" i="0">
                <a:solidFill>
                  <a:srgbClr val="595959"/>
                </a:solidFill>
                <a:effectLst/>
              </a:rPr>
              <a:t>﻿﻿Online and community support groups</a:t>
            </a:r>
            <a:endParaRPr lang="en-US" sz="2000">
              <a:solidFill>
                <a:srgbClr val="595959"/>
              </a:solidFill>
              <a:effectLst/>
            </a:endParaRPr>
          </a:p>
          <a:p>
            <a:pPr indent="-228600">
              <a:buFont typeface="Arial" panose="020B0604020202020204" pitchFamily="34" charset="0"/>
              <a:buChar char="•"/>
            </a:pPr>
            <a:r>
              <a:rPr lang="en-US" sz="2000" b="0" i="0">
                <a:solidFill>
                  <a:srgbClr val="595959"/>
                </a:solidFill>
                <a:effectLst/>
              </a:rPr>
              <a:t>"Linking Marie to community resources can increase engagement and prevent isolation."</a:t>
            </a:r>
            <a:endParaRPr lang="en-US" sz="2000">
              <a:solidFill>
                <a:srgbClr val="595959"/>
              </a:solidFill>
              <a:effectLst/>
            </a:endParaRPr>
          </a:p>
        </p:txBody>
      </p:sp>
      <p:sp>
        <p:nvSpPr>
          <p:cNvPr id="7" name="TextBox 6">
            <a:extLst>
              <a:ext uri="{FF2B5EF4-FFF2-40B4-BE49-F238E27FC236}">
                <a16:creationId xmlns:a16="http://schemas.microsoft.com/office/drawing/2014/main" id="{00A84C5A-B97B-9429-AA9E-A2555E50C49E}"/>
              </a:ext>
            </a:extLst>
          </p:cNvPr>
          <p:cNvSpPr txBox="1"/>
          <p:nvPr/>
        </p:nvSpPr>
        <p:spPr>
          <a:xfrm>
            <a:off x="3506830" y="3945982"/>
            <a:ext cx="258917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subjectguides.york.ac.uk/health-sciences/resource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pic>
        <p:nvPicPr>
          <p:cNvPr id="10" name="Audio 9">
            <a:extLst>
              <a:ext uri="{FF2B5EF4-FFF2-40B4-BE49-F238E27FC236}">
                <a16:creationId xmlns:a16="http://schemas.microsoft.com/office/drawing/2014/main" id="{2CFC5471-AED7-4D7F-D63E-154C3E93242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13237093"/>
      </p:ext>
    </p:extLst>
  </p:cSld>
  <p:clrMapOvr>
    <a:masterClrMapping/>
  </p:clrMapOvr>
  <mc:AlternateContent xmlns:mc="http://schemas.openxmlformats.org/markup-compatibility/2006">
    <mc:Choice xmlns:p14="http://schemas.microsoft.com/office/powerpoint/2010/main" Requires="p14">
      <p:transition spd="slow" p14:dur="2000" advTm="5881"/>
    </mc:Choice>
    <mc:Fallback>
      <p:transition spd="slow" advTm="5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CB738BA-54FA-0B69-3B2F-5E0BE9C42ABA}"/>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4800" b="1" kern="1200">
                <a:solidFill>
                  <a:schemeClr val="tx1"/>
                </a:solidFill>
                <a:latin typeface="+mj-lt"/>
                <a:ea typeface="+mj-ea"/>
                <a:cs typeface="+mj-cs"/>
              </a:rPr>
              <a:t>Summary and conclusion</a:t>
            </a:r>
          </a:p>
        </p:txBody>
      </p:sp>
      <p:pic>
        <p:nvPicPr>
          <p:cNvPr id="6" name="Content Placeholder 5" descr="A hand writing on a transparent board&#10;&#10;Description automatically generated">
            <a:extLst>
              <a:ext uri="{FF2B5EF4-FFF2-40B4-BE49-F238E27FC236}">
                <a16:creationId xmlns:a16="http://schemas.microsoft.com/office/drawing/2014/main" id="{711BFBB2-5FD3-783A-784E-8A3FEF10F82F}"/>
              </a:ext>
            </a:extLst>
          </p:cNvPr>
          <p:cNvPicPr>
            <a:picLocks noGrp="1" noChangeAspect="1"/>
          </p:cNvPicPr>
          <p:nvPr>
            <p:ph idx="1"/>
          </p:nvPr>
        </p:nvPicPr>
        <p:blipFill>
          <a:blip r:embed="rId6">
            <a:extLst>
              <a:ext uri="{837473B0-CC2E-450A-ABE3-18F120FF3D39}">
                <a1611:picAttrSrcUrl xmlns:a1611="http://schemas.microsoft.com/office/drawing/2016/11/main" r:id="rId7"/>
              </a:ext>
            </a:extLst>
          </a:blip>
          <a:stretch>
            <a:fillRect/>
          </a:stretch>
        </p:blipFill>
        <p:spPr>
          <a:xfrm>
            <a:off x="720807" y="1415002"/>
            <a:ext cx="5468347" cy="4019235"/>
          </a:xfrm>
          <a:prstGeom prst="rect">
            <a:avLst/>
          </a:prstGeom>
        </p:spPr>
      </p:pic>
      <p:sp>
        <p:nvSpPr>
          <p:cNvPr id="4" name="Text Placeholder 3">
            <a:extLst>
              <a:ext uri="{FF2B5EF4-FFF2-40B4-BE49-F238E27FC236}">
                <a16:creationId xmlns:a16="http://schemas.microsoft.com/office/drawing/2014/main" id="{42C02910-816A-1258-23AA-6414200D2502}"/>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400" b="1"/>
              <a:t>Contents:</a:t>
            </a:r>
          </a:p>
          <a:p>
            <a:pPr indent="-228600">
              <a:buFont typeface="Arial" panose="020B0604020202020204" pitchFamily="34" charset="0"/>
              <a:buChar char="•"/>
            </a:pPr>
            <a:r>
              <a:rPr lang="en-US" sz="1400" b="1"/>
              <a:t>CHD affects the hearts blood supply due to atherosclerosis</a:t>
            </a:r>
          </a:p>
          <a:p>
            <a:pPr indent="-228600">
              <a:buFont typeface="Arial" panose="020B0604020202020204" pitchFamily="34" charset="0"/>
              <a:buChar char="•"/>
            </a:pPr>
            <a:r>
              <a:rPr lang="en-US" sz="1400" b="1"/>
              <a:t>.Risk factors mainly lifestyle related but reversible.</a:t>
            </a:r>
          </a:p>
          <a:p>
            <a:pPr indent="-228600">
              <a:buFont typeface="Arial" panose="020B0604020202020204" pitchFamily="34" charset="0"/>
              <a:buChar char="•"/>
            </a:pPr>
            <a:r>
              <a:rPr lang="en-US" sz="1400" b="1"/>
              <a:t>.Person centered, evidence based care promotes recovery</a:t>
            </a:r>
          </a:p>
          <a:p>
            <a:pPr indent="-228600">
              <a:buFont typeface="Arial" panose="020B0604020202020204" pitchFamily="34" charset="0"/>
              <a:buChar char="•"/>
            </a:pPr>
            <a:r>
              <a:rPr lang="en-US" sz="1400" b="1"/>
              <a:t>.Ongoing support essential for long term health.</a:t>
            </a:r>
          </a:p>
          <a:p>
            <a:pPr indent="-228600">
              <a:buFont typeface="Arial" panose="020B0604020202020204" pitchFamily="34" charset="0"/>
              <a:buChar char="•"/>
            </a:pPr>
            <a:r>
              <a:rPr lang="en-US" sz="1400"/>
              <a:t>In summary early lifestyle intervention and collaborative care can greatly improve maries prognosis and quality of life.</a:t>
            </a:r>
          </a:p>
        </p:txBody>
      </p:sp>
      <p:pic>
        <p:nvPicPr>
          <p:cNvPr id="9" name="Audio 8">
            <a:extLst>
              <a:ext uri="{FF2B5EF4-FFF2-40B4-BE49-F238E27FC236}">
                <a16:creationId xmlns:a16="http://schemas.microsoft.com/office/drawing/2014/main" id="{0952E3EE-86B7-A6BB-5C85-902134104D4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81359829"/>
      </p:ext>
    </p:extLst>
  </p:cSld>
  <p:clrMapOvr>
    <a:masterClrMapping/>
  </p:clrMapOvr>
  <mc:AlternateContent xmlns:mc="http://schemas.openxmlformats.org/markup-compatibility/2006">
    <mc:Choice xmlns:p14="http://schemas.microsoft.com/office/powerpoint/2010/main" Requires="p14">
      <p:transition spd="slow" p14:dur="2000" advTm="67614"/>
    </mc:Choice>
    <mc:Fallback>
      <p:transition spd="slow" advTm="67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29F7B6-F30C-6DC7-0F9A-28FAA72CD2EB}"/>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b="1"/>
              <a:t>References</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047278E-A2CE-6A99-537D-CD1B7770C924}"/>
              </a:ext>
            </a:extLst>
          </p:cNvPr>
          <p:cNvSpPr>
            <a:spLocks noGrp="1"/>
          </p:cNvSpPr>
          <p:nvPr>
            <p:ph type="body" sz="half" idx="2"/>
          </p:nvPr>
        </p:nvSpPr>
        <p:spPr>
          <a:xfrm>
            <a:off x="590719" y="2330505"/>
            <a:ext cx="4559425" cy="3979585"/>
          </a:xfrm>
        </p:spPr>
        <p:txBody>
          <a:bodyPr vert="horz" lIns="91440" tIns="45720" rIns="91440" bIns="45720" rtlCol="0" anchor="ctr">
            <a:normAutofit/>
          </a:bodyPr>
          <a:lstStyle/>
          <a:p>
            <a:pPr indent="-228600">
              <a:buFont typeface="Arial" panose="020B0604020202020204" pitchFamily="34" charset="0"/>
              <a:buChar char="•"/>
            </a:pPr>
            <a:r>
              <a:rPr lang="en-US" sz="1300"/>
              <a:t>NHS (2024) Coronary heart disease. Available at: </a:t>
            </a:r>
            <a:r>
              <a:rPr lang="en-US" sz="1300">
                <a:hlinkClick r:id="rId5"/>
              </a:rPr>
              <a:t>www.nhs.uk</a:t>
            </a:r>
            <a:endParaRPr lang="en-US" sz="1300"/>
          </a:p>
          <a:p>
            <a:pPr indent="-228600">
              <a:buFont typeface="Arial" panose="020B0604020202020204" pitchFamily="34" charset="0"/>
              <a:buChar char="•"/>
            </a:pPr>
            <a:r>
              <a:rPr lang="en-US" sz="1300"/>
              <a:t>NICE (2023) Cardiovascular disease prevention and management (NG238).</a:t>
            </a:r>
          </a:p>
          <a:p>
            <a:pPr indent="-228600">
              <a:buFont typeface="Arial" panose="020B0604020202020204" pitchFamily="34" charset="0"/>
              <a:buChar char="•"/>
            </a:pPr>
            <a:r>
              <a:rPr lang="en-US" sz="1300"/>
              <a:t>British Heart Foundation (2024) Heart health and lifestyle advice.</a:t>
            </a:r>
          </a:p>
          <a:p>
            <a:pPr indent="-228600">
              <a:buFont typeface="Arial" panose="020B0604020202020204" pitchFamily="34" charset="0"/>
              <a:buChar char="•"/>
            </a:pPr>
            <a:r>
              <a:rPr lang="en-US" sz="1300"/>
              <a:t>NMC (2018) The Code: Professional standards of practice and behaviour.</a:t>
            </a:r>
          </a:p>
          <a:p>
            <a:pPr indent="-228600">
              <a:buFont typeface="Arial" panose="020B0604020202020204" pitchFamily="34" charset="0"/>
              <a:buChar char="•"/>
            </a:pPr>
            <a:r>
              <a:rPr lang="en-US" sz="1300"/>
              <a:t>Public Health England (2022) Physical activity guidelines.</a:t>
            </a:r>
          </a:p>
          <a:p>
            <a:pPr indent="-228600">
              <a:buFont typeface="Arial" panose="020B0604020202020204" pitchFamily="34" charset="0"/>
              <a:buChar char="•"/>
            </a:pPr>
            <a:r>
              <a:rPr lang="en-US" sz="1300"/>
              <a:t>World Health Organization (2023) Cardiovascular disease factsheet.</a:t>
            </a:r>
          </a:p>
          <a:p>
            <a:pPr indent="-228600">
              <a:buFont typeface="Arial" panose="020B0604020202020204" pitchFamily="34" charset="0"/>
              <a:buChar char="•"/>
            </a:pPr>
            <a:r>
              <a:rPr lang="en-US" sz="1300"/>
              <a:t>Marieb, E. &amp; Hoehn, K. (2019) Human Anatomy &amp; Physiology. 11th ed. Pearson.</a:t>
            </a:r>
          </a:p>
          <a:p>
            <a:pPr indent="-228600">
              <a:buFont typeface="Arial" panose="020B0604020202020204" pitchFamily="34" charset="0"/>
              <a:buChar char="•"/>
            </a:pPr>
            <a:r>
              <a:rPr lang="en-US" sz="1300"/>
              <a:t>NHS England (2024) Personalized care and support planning.</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logo of a university&#10;&#10;Description automatically generated">
            <a:extLst>
              <a:ext uri="{FF2B5EF4-FFF2-40B4-BE49-F238E27FC236}">
                <a16:creationId xmlns:a16="http://schemas.microsoft.com/office/drawing/2014/main" id="{FFE6114A-AD7C-B8C0-013B-EA48DF3D16F1}"/>
              </a:ext>
            </a:extLst>
          </p:cNvPr>
          <p:cNvPicPr>
            <a:picLocks noGrp="1" noChangeAspect="1"/>
          </p:cNvPicPr>
          <p:nvPr>
            <p:ph idx="1"/>
          </p:nvPr>
        </p:nvPicPr>
        <p:blipFill>
          <a:blip r:embed="rId6">
            <a:extLst>
              <a:ext uri="{837473B0-CC2E-450A-ABE3-18F120FF3D39}">
                <a1611:picAttrSrcUrl xmlns:a1611="http://schemas.microsoft.com/office/drawing/2016/11/main" r:id="rId7"/>
              </a:ext>
            </a:extLst>
          </a:blip>
          <a:srcRect r="4" b="3065"/>
          <a:stretch>
            <a:fillRect/>
          </a:stretch>
        </p:blipFill>
        <p:spPr>
          <a:xfrm>
            <a:off x="5977788" y="799352"/>
            <a:ext cx="5425410" cy="5259296"/>
          </a:xfrm>
          <a:prstGeom prst="rect">
            <a:avLst/>
          </a:prstGeom>
        </p:spPr>
      </p:pic>
      <p:pic>
        <p:nvPicPr>
          <p:cNvPr id="9" name="Audio 8">
            <a:extLst>
              <a:ext uri="{FF2B5EF4-FFF2-40B4-BE49-F238E27FC236}">
                <a16:creationId xmlns:a16="http://schemas.microsoft.com/office/drawing/2014/main" id="{B9D80ED2-8F15-85C7-B025-A33B7D7B833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98432932"/>
      </p:ext>
    </p:extLst>
  </p:cSld>
  <p:clrMapOvr>
    <a:masterClrMapping/>
  </p:clrMapOvr>
  <mc:AlternateContent xmlns:mc="http://schemas.openxmlformats.org/markup-compatibility/2006">
    <mc:Choice xmlns:p14="http://schemas.microsoft.com/office/powerpoint/2010/main" Requires="p14">
      <p:transition spd="slow" p14:dur="2000" advTm="4840"/>
    </mc:Choice>
    <mc:Fallback>
      <p:transition spd="slow" advTm="4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15</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CARE PLAN FOR FICTIONAL PATIENT WITH CORONARY HEART DISEASE (CHD)</vt:lpstr>
      <vt:lpstr>Introduction to the case</vt:lpstr>
      <vt:lpstr>Anatomy and physiology of the cardiovascular system</vt:lpstr>
      <vt:lpstr>Pathophysiology of coronary heart disease</vt:lpstr>
      <vt:lpstr>Risk factors</vt:lpstr>
      <vt:lpstr>Symptoms and diagnosis</vt:lpstr>
      <vt:lpstr>Assessment of care needs</vt:lpstr>
      <vt:lpstr>Care plan ( evidence based interventions)</vt:lpstr>
      <vt:lpstr>Monitoring and Evaluation</vt:lpstr>
      <vt:lpstr>Communication and partnership working</vt:lpstr>
      <vt:lpstr>Ethical and legal considerations</vt:lpstr>
      <vt:lpstr>Lifestyle moderations</vt:lpstr>
      <vt:lpstr>Support and community resources.</vt:lpstr>
      <vt:lpstr>Summary and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FICTIONAL PATIENT WITH CORONARY HEART DISEASE (CHD)</dc:title>
  <dc:creator>Julie Tamara Shehzad (2409972)</dc:creator>
  <cp:revision>1</cp:revision>
  <dcterms:created xsi:type="dcterms:W3CDTF">2025-11-14T20:21:52Z</dcterms:created>
  <dcterms:modified xsi:type="dcterms:W3CDTF">2025-11-15T15:34:26Z</dcterms:modified>
</cp:coreProperties>
</file>