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58" r:id="rId5"/>
    <p:sldId id="268" r:id="rId6"/>
    <p:sldId id="259" r:id="rId7"/>
    <p:sldId id="269" r:id="rId8"/>
    <p:sldId id="260" r:id="rId9"/>
    <p:sldId id="270" r:id="rId10"/>
    <p:sldId id="261" r:id="rId11"/>
    <p:sldId id="271" r:id="rId12"/>
    <p:sldId id="262" r:id="rId13"/>
    <p:sldId id="272" r:id="rId14"/>
    <p:sldId id="263" r:id="rId15"/>
    <p:sldId id="273" r:id="rId16"/>
    <p:sldId id="264" r:id="rId17"/>
    <p:sldId id="274" r:id="rId18"/>
    <p:sldId id="265" r:id="rId19"/>
    <p:sldId id="275" r:id="rId20"/>
    <p:sldId id="266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7CA21-1A01-4D97-8208-3F227F1944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76CF8A-BC78-4699-9D9A-4896A35F9B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E6779-8B9D-442E-AE54-3E25DAA51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FC4EA-E3B1-4F24-9523-17C683161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1B9A9-1733-4EB5-915C-310662C0A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800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FB8DD-4971-449A-B719-28B7DBDBB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815E7-2DCC-4FAE-9190-C0E4FDCF1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95280-325D-4F45-8809-1D7FA0B26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DFFDA-E496-4664-A673-269E62877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07D38-B31A-4988-AD6C-AFC049CE2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97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574BE-AE76-4510-B333-63A4818B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42B617-F99B-48B2-BB65-D575BEF1B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A84C4-0AC4-4409-BE43-8807D92F4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EF7B12-19F1-418E-8811-3B5A83F38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64AE2-9AB8-4130-89DE-ACF21709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34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0ACB-8994-4117-89B7-3C4EBA8D7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D063D-95BA-4C9C-BAF3-B4C47F4F2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D2688-74B5-4CEC-BC81-A6EE6635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D7629-28BC-45E5-AB53-D97A3619E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E7264-90DF-4BBB-88B8-DD21BACFF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A2BFA0-6AE9-415F-949B-BD98F1045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64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42297-5686-496C-A50B-97B4C3A1C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D9DCAD-D38C-4559-B92E-DDC79DE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5A7F3A-19C6-483F-9F2B-8C19AC3FA9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080851-16FB-4FE7-A138-95E5858FD5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12200-7D0A-4774-923A-D83560F418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76C304-B788-4410-B797-63D595E86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D3F897-FD62-4972-9A7D-07533DB1C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00BB36-4936-4D9D-BCF2-0980AD775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836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66E2E-2DBE-4740-B840-524A156DB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9F635C-F904-4E02-9D22-9A51624EB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04101D-A95F-41EF-964E-81BAAB358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7BC72-D276-4857-B4F9-77BCB4FF2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828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2D0A79-9AAD-4BF4-9F78-5CE06C848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A2301D-9276-4A5D-833A-1AEC49ADB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BAFB8-8EBA-47B2-899F-E71657253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572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1DBE1-8339-4366-AD52-3CAA65CB2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1FBA9-41CA-4684-8E41-4C464A17A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FC908B-56BD-4683-8007-A3B9A614F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09E5FA-DA32-471D-833D-C44E04D2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F0BD4-910B-42B4-8F4A-75F9780BE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FB3571-1F8E-40B6-9D47-0410FCD14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219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90A20-2171-4A94-81D0-87BF9F226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C467EF-96F4-456E-9B7B-A25F4296A9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1D91DF-1952-46D8-8000-AFA69CE824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6268D-5C7E-4E62-B240-95EBCF927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0B0DDF-8760-4039-835A-87F816215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2CE95-7E45-48AA-A202-4CEE7D5D2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43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9B73-F778-4D51-87FF-B6CCAF0B6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D31FA9-8192-407E-BC40-1DE2BB4D36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11233-6B03-4407-8322-68C1DA5A9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FAD4F-9872-4F04-9251-13EC0AB01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F4DB2-CCE1-4F2B-8ABF-B1F766F18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9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0425E0-4A3D-4B96-970A-71DF80EF7E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06C08C-B2F2-46E7-AAB2-C61B73BBDF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8FAA8-DF8C-4D0E-9DA4-3AE2BC75A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CA9C7-9646-4819-B14C-7B62F73AC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FD5FFB-F943-4E3B-9E19-35798E6AB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85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B280A7-4B59-450D-B781-98FE9E940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9C3D1-E1B5-4281-A0EC-693B82AB4B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017E9-DCF9-497A-8892-B748492827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F2017-784C-4524-B528-1700A1798DC8}" type="datetimeFigureOut">
              <a:rPr lang="en-US" smtClean="0"/>
              <a:t>12-Oct-19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A2EFBB-CBF7-43E3-91A3-1DFE05F3CC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C6E93-12B8-4207-9291-7B2897F947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D0E0A-D2E4-47EA-8F57-12F80311DA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971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464BE-3EDC-4170-A4B0-772CF8F327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68362"/>
            <a:ext cx="9144000" cy="2387600"/>
          </a:xfrm>
        </p:spPr>
        <p:txBody>
          <a:bodyPr/>
          <a:lstStyle/>
          <a:p>
            <a:r>
              <a:rPr lang="en-US" dirty="0"/>
              <a:t>Chunking 10 Examples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1CD20-19FF-4C74-8BEE-10AB8448DA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387600"/>
          </a:xfrm>
        </p:spPr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US" dirty="0"/>
              <a:t>Add your score out of 10</a:t>
            </a:r>
          </a:p>
          <a:p>
            <a:endParaRPr lang="en-US" dirty="0"/>
          </a:p>
          <a:p>
            <a:r>
              <a:rPr lang="en-US" dirty="0"/>
              <a:t>3 Seconds to View the Image</a:t>
            </a:r>
          </a:p>
          <a:p>
            <a:endParaRPr lang="en-US" dirty="0"/>
          </a:p>
          <a:p>
            <a:r>
              <a:rPr lang="en-US" dirty="0"/>
              <a:t>15 seconds to recreate what you see</a:t>
            </a:r>
          </a:p>
        </p:txBody>
      </p:sp>
    </p:spTree>
    <p:extLst>
      <p:ext uri="{BB962C8B-B14F-4D97-AF65-F5344CB8AC3E}">
        <p14:creationId xmlns:p14="http://schemas.microsoft.com/office/powerpoint/2010/main" val="2262430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FFC7FB-D3A5-4831-8E8F-43C91730C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1</a:t>
            </a:r>
          </a:p>
        </p:txBody>
      </p:sp>
      <p:pic>
        <p:nvPicPr>
          <p:cNvPr id="4" name="Content Placeholder 3" descr="A close up of a football game&#10;&#10;Description automatically generated">
            <a:extLst>
              <a:ext uri="{FF2B5EF4-FFF2-40B4-BE49-F238E27FC236}">
                <a16:creationId xmlns:a16="http://schemas.microsoft.com/office/drawing/2014/main" id="{484AB854-4EC5-4C26-A32E-FA0C8C9F18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63" r="14376" b="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13856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1856932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F36265-F9CA-4FA7-A9C2-FBB50668C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F4A5CB-897F-435D-A28B-B287ED73F3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34" r="12624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27950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866442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AFF33B-5C6C-4772-B191-1AFD5440D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3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F8F521-8FD0-4B5B-AFA4-A938B2B97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86" r="14228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76629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3924892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C99CCB-F8A9-4AEA-9DB6-33546F6CC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4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9A5634-7F49-4219-BB56-ACE6D8D2C4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97" r="13587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640108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74245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0B734B-6658-47D4-84A9-80A1B67F7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5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E63CC0-9A62-41F7-BC91-AAA567BE96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62" r="12874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57888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36592259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90C326-B880-4471-B31E-DE87348FC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6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3DAE1F7-192F-42A9-B79D-BF517E6A8D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39" r="11544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547993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4063966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8539F8-E53C-45A4-BF0B-70C6570D2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7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37F77EFE-530C-4B67-9986-15464E90BC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87" r="12628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527198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3305611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2B7205-B352-4659-8C61-A043A3147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8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E167A43-D459-40E4-913B-126B64D9BC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35" r="14954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58613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954258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BDCD2F-FE88-4D5A-BFF0-A0E423E3C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9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4A33FF9-3DBA-460D-9DDB-BBEDFB19B9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2" r="13610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16368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</a:p>
        </p:txBody>
      </p:sp>
    </p:spTree>
    <p:extLst>
      <p:ext uri="{BB962C8B-B14F-4D97-AF65-F5344CB8AC3E}">
        <p14:creationId xmlns:p14="http://schemas.microsoft.com/office/powerpoint/2010/main" val="806536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545260-31EC-43FA-96BF-344A8EC81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r>
              <a:rPr lang="en-US" sz="1800" dirty="0"/>
              <a:t>Number 10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6746C16-AB6E-4B29-8216-1B699BEE91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68" r="13317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38677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FA5AC-F893-417B-BB4D-2513EFDF4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260859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C00000"/>
                </a:solidFill>
              </a:rPr>
              <a:t>Draw what you saw</a:t>
            </a:r>
            <a:br>
              <a:rPr lang="en-US" b="1" dirty="0">
                <a:solidFill>
                  <a:srgbClr val="C00000"/>
                </a:solidFill>
              </a:rPr>
            </a:br>
            <a:br>
              <a:rPr lang="en-US" b="1" dirty="0">
                <a:solidFill>
                  <a:srgbClr val="C00000"/>
                </a:solidFill>
              </a:rPr>
            </a:br>
            <a:r>
              <a:rPr lang="en-US" b="1" dirty="0">
                <a:solidFill>
                  <a:srgbClr val="C00000"/>
                </a:solidFill>
              </a:rPr>
              <a:t>Then we will go through the scores </a:t>
            </a:r>
            <a:br>
              <a:rPr lang="en-US" b="1" dirty="0">
                <a:solidFill>
                  <a:srgbClr val="C00000"/>
                </a:solidFill>
              </a:rPr>
            </a:br>
            <a:r>
              <a:rPr lang="en-US" b="1" dirty="0">
                <a:solidFill>
                  <a:srgbClr val="C00000"/>
                </a:solidFill>
              </a:rPr>
              <a:t>(Swap Examples)</a:t>
            </a:r>
          </a:p>
        </p:txBody>
      </p:sp>
    </p:spTree>
    <p:extLst>
      <p:ext uri="{BB962C8B-B14F-4D97-AF65-F5344CB8AC3E}">
        <p14:creationId xmlns:p14="http://schemas.microsoft.com/office/powerpoint/2010/main" val="24326623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F029-37B9-4888-AC0D-8038FB0C3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53090"/>
            <a:ext cx="10515600" cy="42910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Blank Example – For Activity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2BBF26-F2E7-46AF-9E11-1FB51DFBA6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2167" y="794234"/>
            <a:ext cx="9767665" cy="606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244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87</Words>
  <Application>Microsoft Office PowerPoint</Application>
  <PresentationFormat>Widescreen</PresentationFormat>
  <Paragraphs>28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Chunking 10 Examples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</vt:lpstr>
      <vt:lpstr>PowerPoint Presentation</vt:lpstr>
      <vt:lpstr>Draw what you saw  Then we will go through the scores  (Swap Examples)</vt:lpstr>
      <vt:lpstr>Blank Example – For 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Chucking 10 Examples</dc:title>
  <dc:creator>Andrew Thomas</dc:creator>
  <cp:lastModifiedBy>Andrew Thomas</cp:lastModifiedBy>
  <cp:revision>2</cp:revision>
  <dcterms:created xsi:type="dcterms:W3CDTF">2019-10-12T22:25:25Z</dcterms:created>
  <dcterms:modified xsi:type="dcterms:W3CDTF">2019-10-12T22:35:04Z</dcterms:modified>
</cp:coreProperties>
</file>