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81" r:id="rId3"/>
    <p:sldId id="266" r:id="rId4"/>
    <p:sldId id="267" r:id="rId5"/>
    <p:sldId id="277" r:id="rId6"/>
    <p:sldId id="278" r:id="rId7"/>
    <p:sldId id="279" r:id="rId8"/>
    <p:sldId id="268" r:id="rId9"/>
    <p:sldId id="280" r:id="rId10"/>
    <p:sldId id="269" r:id="rId11"/>
    <p:sldId id="270" r:id="rId12"/>
    <p:sldId id="271" r:id="rId13"/>
    <p:sldId id="272" r:id="rId14"/>
    <p:sldId id="273" r:id="rId15"/>
    <p:sldId id="274"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5E729F-98DF-A14B-339B-C0954BC2A0AF}" v="4" dt="2022-08-01T07:37:36.978"/>
    <p1510:client id="{AD69AD5A-9FBC-4261-A223-1C395C963B57}" v="35" dt="2022-08-01T07:53:56.3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6"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 Dinca" userId="8430838f-40fa-4648-bf3e-75706d0061e9" providerId="ADAL" clId="{AD69AD5A-9FBC-4261-A223-1C395C963B57}"/>
    <pc:docChg chg="undo custSel addSld delSld modSld">
      <pc:chgData name="Stefania Dinca" userId="8430838f-40fa-4648-bf3e-75706d0061e9" providerId="ADAL" clId="{AD69AD5A-9FBC-4261-A223-1C395C963B57}" dt="2022-08-01T07:58:54.167" v="419" actId="478"/>
      <pc:docMkLst>
        <pc:docMk/>
      </pc:docMkLst>
      <pc:sldChg chg="addSp delSp modSp mod addAnim">
        <pc:chgData name="Stefania Dinca" userId="8430838f-40fa-4648-bf3e-75706d0061e9" providerId="ADAL" clId="{AD69AD5A-9FBC-4261-A223-1C395C963B57}" dt="2022-08-01T07:54:49.572" v="205" actId="207"/>
        <pc:sldMkLst>
          <pc:docMk/>
          <pc:sldMk cId="4263925425" sldId="257"/>
        </pc:sldMkLst>
        <pc:spChg chg="mod">
          <ac:chgData name="Stefania Dinca" userId="8430838f-40fa-4648-bf3e-75706d0061e9" providerId="ADAL" clId="{AD69AD5A-9FBC-4261-A223-1C395C963B57}" dt="2022-08-01T07:52:52.412" v="163" actId="1076"/>
          <ac:spMkLst>
            <pc:docMk/>
            <pc:sldMk cId="4263925425" sldId="257"/>
            <ac:spMk id="2" creationId="{00000000-0000-0000-0000-000000000000}"/>
          </ac:spMkLst>
        </pc:spChg>
        <pc:spChg chg="add del mod">
          <ac:chgData name="Stefania Dinca" userId="8430838f-40fa-4648-bf3e-75706d0061e9" providerId="ADAL" clId="{AD69AD5A-9FBC-4261-A223-1C395C963B57}" dt="2022-08-01T07:53:21.569" v="168"/>
          <ac:spMkLst>
            <pc:docMk/>
            <pc:sldMk cId="4263925425" sldId="257"/>
            <ac:spMk id="4" creationId="{C1D5CC41-3661-4291-AC04-02EC29E5EDD4}"/>
          </ac:spMkLst>
        </pc:spChg>
        <pc:spChg chg="add del">
          <ac:chgData name="Stefania Dinca" userId="8430838f-40fa-4648-bf3e-75706d0061e9" providerId="ADAL" clId="{AD69AD5A-9FBC-4261-A223-1C395C963B57}" dt="2022-08-01T07:53:18.883" v="166"/>
          <ac:spMkLst>
            <pc:docMk/>
            <pc:sldMk cId="4263925425" sldId="257"/>
            <ac:spMk id="5" creationId="{BA1D8A70-7E85-47CD-A40D-807BFE941B9C}"/>
          </ac:spMkLst>
        </pc:spChg>
        <pc:spChg chg="add del mod">
          <ac:chgData name="Stefania Dinca" userId="8430838f-40fa-4648-bf3e-75706d0061e9" providerId="ADAL" clId="{AD69AD5A-9FBC-4261-A223-1C395C963B57}" dt="2022-08-01T07:53:37.644" v="173" actId="478"/>
          <ac:spMkLst>
            <pc:docMk/>
            <pc:sldMk cId="4263925425" sldId="257"/>
            <ac:spMk id="6" creationId="{30B3EBDF-80ED-41AA-A5DE-DAA7D6435A8C}"/>
          </ac:spMkLst>
        </pc:spChg>
        <pc:spChg chg="add del mod">
          <ac:chgData name="Stefania Dinca" userId="8430838f-40fa-4648-bf3e-75706d0061e9" providerId="ADAL" clId="{AD69AD5A-9FBC-4261-A223-1C395C963B57}" dt="2022-08-01T07:53:37.644" v="173" actId="478"/>
          <ac:spMkLst>
            <pc:docMk/>
            <pc:sldMk cId="4263925425" sldId="257"/>
            <ac:spMk id="7" creationId="{B9584127-611B-451A-AFF1-04112C6625F4}"/>
          </ac:spMkLst>
        </pc:spChg>
        <pc:spChg chg="add del mod">
          <ac:chgData name="Stefania Dinca" userId="8430838f-40fa-4648-bf3e-75706d0061e9" providerId="ADAL" clId="{AD69AD5A-9FBC-4261-A223-1C395C963B57}" dt="2022-08-01T07:53:48.196" v="177"/>
          <ac:spMkLst>
            <pc:docMk/>
            <pc:sldMk cId="4263925425" sldId="257"/>
            <ac:spMk id="8" creationId="{25518DF2-9EA9-4E07-81D3-6DDC034AD54C}"/>
          </ac:spMkLst>
        </pc:spChg>
        <pc:spChg chg="del">
          <ac:chgData name="Stefania Dinca" userId="8430838f-40fa-4648-bf3e-75706d0061e9" providerId="ADAL" clId="{AD69AD5A-9FBC-4261-A223-1C395C963B57}" dt="2022-08-01T07:52:05.897" v="143" actId="26606"/>
          <ac:spMkLst>
            <pc:docMk/>
            <pc:sldMk cId="4263925425" sldId="257"/>
            <ac:spMk id="9" creationId="{B9BBDDCC-0358-4EDD-9820-287B1D8FDEE8}"/>
          </ac:spMkLst>
        </pc:spChg>
        <pc:spChg chg="add mod">
          <ac:chgData name="Stefania Dinca" userId="8430838f-40fa-4648-bf3e-75706d0061e9" providerId="ADAL" clId="{AD69AD5A-9FBC-4261-A223-1C395C963B57}" dt="2022-08-01T07:54:49.572" v="205" actId="207"/>
          <ac:spMkLst>
            <pc:docMk/>
            <pc:sldMk cId="4263925425" sldId="257"/>
            <ac:spMk id="10" creationId="{D142FD0C-A232-4328-908A-7EB38A32AA50}"/>
          </ac:spMkLst>
        </pc:spChg>
        <pc:spChg chg="del">
          <ac:chgData name="Stefania Dinca" userId="8430838f-40fa-4648-bf3e-75706d0061e9" providerId="ADAL" clId="{AD69AD5A-9FBC-4261-A223-1C395C963B57}" dt="2022-08-01T07:52:05.897" v="143" actId="26606"/>
          <ac:spMkLst>
            <pc:docMk/>
            <pc:sldMk cId="4263925425" sldId="257"/>
            <ac:spMk id="11" creationId="{DE85C6F8-1197-41BB-810E-FD2CBA60E3A9}"/>
          </ac:spMkLst>
        </pc:spChg>
        <pc:spChg chg="del">
          <ac:chgData name="Stefania Dinca" userId="8430838f-40fa-4648-bf3e-75706d0061e9" providerId="ADAL" clId="{AD69AD5A-9FBC-4261-A223-1C395C963B57}" dt="2022-08-01T07:52:05.897" v="143" actId="26606"/>
          <ac:spMkLst>
            <pc:docMk/>
            <pc:sldMk cId="4263925425" sldId="257"/>
            <ac:spMk id="13" creationId="{155C8441-74BB-42B4-8567-536A10555DC9}"/>
          </ac:spMkLst>
        </pc:spChg>
        <pc:spChg chg="del">
          <ac:chgData name="Stefania Dinca" userId="8430838f-40fa-4648-bf3e-75706d0061e9" providerId="ADAL" clId="{AD69AD5A-9FBC-4261-A223-1C395C963B57}" dt="2022-08-01T07:52:05.897" v="143" actId="26606"/>
          <ac:spMkLst>
            <pc:docMk/>
            <pc:sldMk cId="4263925425" sldId="257"/>
            <ac:spMk id="15" creationId="{FBE31AC6-E383-4D2B-9A24-69EEE084D547}"/>
          </ac:spMkLst>
        </pc:spChg>
        <pc:spChg chg="add del">
          <ac:chgData name="Stefania Dinca" userId="8430838f-40fa-4648-bf3e-75706d0061e9" providerId="ADAL" clId="{AD69AD5A-9FBC-4261-A223-1C395C963B57}" dt="2022-08-01T07:52:16.569" v="145" actId="26606"/>
          <ac:spMkLst>
            <pc:docMk/>
            <pc:sldMk cId="4263925425" sldId="257"/>
            <ac:spMk id="26" creationId="{B9BBDDCC-0358-4EDD-9820-287B1D8FDEE8}"/>
          </ac:spMkLst>
        </pc:spChg>
        <pc:spChg chg="add del">
          <ac:chgData name="Stefania Dinca" userId="8430838f-40fa-4648-bf3e-75706d0061e9" providerId="ADAL" clId="{AD69AD5A-9FBC-4261-A223-1C395C963B57}" dt="2022-08-01T07:52:16.569" v="145" actId="26606"/>
          <ac:spMkLst>
            <pc:docMk/>
            <pc:sldMk cId="4263925425" sldId="257"/>
            <ac:spMk id="28" creationId="{B2B3B5E1-901E-49C0-9F76-B48432DE9129}"/>
          </ac:spMkLst>
        </pc:spChg>
        <pc:spChg chg="add del">
          <ac:chgData name="Stefania Dinca" userId="8430838f-40fa-4648-bf3e-75706d0061e9" providerId="ADAL" clId="{AD69AD5A-9FBC-4261-A223-1C395C963B57}" dt="2022-08-01T07:52:16.569" v="145" actId="26606"/>
          <ac:spMkLst>
            <pc:docMk/>
            <pc:sldMk cId="4263925425" sldId="257"/>
            <ac:spMk id="30" creationId="{FBE31AC6-E383-4D2B-9A24-69EEE084D547}"/>
          </ac:spMkLst>
        </pc:spChg>
        <pc:spChg chg="add del">
          <ac:chgData name="Stefania Dinca" userId="8430838f-40fa-4648-bf3e-75706d0061e9" providerId="ADAL" clId="{AD69AD5A-9FBC-4261-A223-1C395C963B57}" dt="2022-08-01T07:52:28.742" v="146" actId="26606"/>
          <ac:spMkLst>
            <pc:docMk/>
            <pc:sldMk cId="4263925425" sldId="257"/>
            <ac:spMk id="43" creationId="{B9BBDDCC-0358-4EDD-9820-287B1D8FDEE8}"/>
          </ac:spMkLst>
        </pc:spChg>
        <pc:spChg chg="add del">
          <ac:chgData name="Stefania Dinca" userId="8430838f-40fa-4648-bf3e-75706d0061e9" providerId="ADAL" clId="{AD69AD5A-9FBC-4261-A223-1C395C963B57}" dt="2022-08-01T07:52:28.742" v="146" actId="26606"/>
          <ac:spMkLst>
            <pc:docMk/>
            <pc:sldMk cId="4263925425" sldId="257"/>
            <ac:spMk id="45" creationId="{B2B3B5E1-901E-49C0-9F76-B48432DE9129}"/>
          </ac:spMkLst>
        </pc:spChg>
        <pc:spChg chg="add del">
          <ac:chgData name="Stefania Dinca" userId="8430838f-40fa-4648-bf3e-75706d0061e9" providerId="ADAL" clId="{AD69AD5A-9FBC-4261-A223-1C395C963B57}" dt="2022-08-01T07:52:28.742" v="146" actId="26606"/>
          <ac:spMkLst>
            <pc:docMk/>
            <pc:sldMk cId="4263925425" sldId="257"/>
            <ac:spMk id="47" creationId="{FBE31AC6-E383-4D2B-9A24-69EEE084D547}"/>
          </ac:spMkLst>
        </pc:spChg>
        <pc:spChg chg="add">
          <ac:chgData name="Stefania Dinca" userId="8430838f-40fa-4648-bf3e-75706d0061e9" providerId="ADAL" clId="{AD69AD5A-9FBC-4261-A223-1C395C963B57}" dt="2022-08-01T07:52:28.742" v="146" actId="26606"/>
          <ac:spMkLst>
            <pc:docMk/>
            <pc:sldMk cId="4263925425" sldId="257"/>
            <ac:spMk id="60" creationId="{B9BBDDCC-0358-4EDD-9820-287B1D8FDEE8}"/>
          </ac:spMkLst>
        </pc:spChg>
        <pc:spChg chg="add">
          <ac:chgData name="Stefania Dinca" userId="8430838f-40fa-4648-bf3e-75706d0061e9" providerId="ADAL" clId="{AD69AD5A-9FBC-4261-A223-1C395C963B57}" dt="2022-08-01T07:52:28.742" v="146" actId="26606"/>
          <ac:spMkLst>
            <pc:docMk/>
            <pc:sldMk cId="4263925425" sldId="257"/>
            <ac:spMk id="62" creationId="{B2B3B5E1-901E-49C0-9F76-B48432DE9129}"/>
          </ac:spMkLst>
        </pc:spChg>
        <pc:spChg chg="add">
          <ac:chgData name="Stefania Dinca" userId="8430838f-40fa-4648-bf3e-75706d0061e9" providerId="ADAL" clId="{AD69AD5A-9FBC-4261-A223-1C395C963B57}" dt="2022-08-01T07:52:28.742" v="146" actId="26606"/>
          <ac:spMkLst>
            <pc:docMk/>
            <pc:sldMk cId="4263925425" sldId="257"/>
            <ac:spMk id="64" creationId="{FBE31AC6-E383-4D2B-9A24-69EEE084D547}"/>
          </ac:spMkLst>
        </pc:spChg>
        <pc:picChg chg="mod ord">
          <ac:chgData name="Stefania Dinca" userId="8430838f-40fa-4648-bf3e-75706d0061e9" providerId="ADAL" clId="{AD69AD5A-9FBC-4261-A223-1C395C963B57}" dt="2022-08-01T07:52:28.742" v="146" actId="26606"/>
          <ac:picMkLst>
            <pc:docMk/>
            <pc:sldMk cId="4263925425" sldId="257"/>
            <ac:picMk id="3" creationId="{E88EEF3A-3C8D-17A9-A0FF-6CC492D46480}"/>
          </ac:picMkLst>
        </pc:picChg>
        <pc:cxnChg chg="del">
          <ac:chgData name="Stefania Dinca" userId="8430838f-40fa-4648-bf3e-75706d0061e9" providerId="ADAL" clId="{AD69AD5A-9FBC-4261-A223-1C395C963B57}" dt="2022-08-01T07:52:05.897" v="143" actId="26606"/>
          <ac:cxnSpMkLst>
            <pc:docMk/>
            <pc:sldMk cId="4263925425" sldId="257"/>
            <ac:cxnSpMk id="17" creationId="{2DD089E2-CEA3-48C4-9094-610D00D9460C}"/>
          </ac:cxnSpMkLst>
        </pc:cxnChg>
        <pc:cxnChg chg="del">
          <ac:chgData name="Stefania Dinca" userId="8430838f-40fa-4648-bf3e-75706d0061e9" providerId="ADAL" clId="{AD69AD5A-9FBC-4261-A223-1C395C963B57}" dt="2022-08-01T07:52:05.897" v="143" actId="26606"/>
          <ac:cxnSpMkLst>
            <pc:docMk/>
            <pc:sldMk cId="4263925425" sldId="257"/>
            <ac:cxnSpMk id="19" creationId="{2F49F475-10BF-4E7D-9BE8-5329BCAFE2C8}"/>
          </ac:cxnSpMkLst>
        </pc:cxnChg>
        <pc:cxnChg chg="del">
          <ac:chgData name="Stefania Dinca" userId="8430838f-40fa-4648-bf3e-75706d0061e9" providerId="ADAL" clId="{AD69AD5A-9FBC-4261-A223-1C395C963B57}" dt="2022-08-01T07:52:05.897" v="143" actId="26606"/>
          <ac:cxnSpMkLst>
            <pc:docMk/>
            <pc:sldMk cId="4263925425" sldId="257"/>
            <ac:cxnSpMk id="21" creationId="{621E947D-525D-4D2A-B0C3-E1BFCA6060FD}"/>
          </ac:cxnSpMkLst>
        </pc:cxnChg>
        <pc:cxnChg chg="add del">
          <ac:chgData name="Stefania Dinca" userId="8430838f-40fa-4648-bf3e-75706d0061e9" providerId="ADAL" clId="{AD69AD5A-9FBC-4261-A223-1C395C963B57}" dt="2022-08-01T07:52:16.569" v="145" actId="26606"/>
          <ac:cxnSpMkLst>
            <pc:docMk/>
            <pc:sldMk cId="4263925425" sldId="257"/>
            <ac:cxnSpMk id="32" creationId="{2F49F475-10BF-4E7D-9BE8-5329BCAFE2C8}"/>
          </ac:cxnSpMkLst>
        </pc:cxnChg>
        <pc:cxnChg chg="add del">
          <ac:chgData name="Stefania Dinca" userId="8430838f-40fa-4648-bf3e-75706d0061e9" providerId="ADAL" clId="{AD69AD5A-9FBC-4261-A223-1C395C963B57}" dt="2022-08-01T07:52:16.569" v="145" actId="26606"/>
          <ac:cxnSpMkLst>
            <pc:docMk/>
            <pc:sldMk cId="4263925425" sldId="257"/>
            <ac:cxnSpMk id="34" creationId="{2DD089E2-CEA3-48C4-9094-610D00D9460C}"/>
          </ac:cxnSpMkLst>
        </pc:cxnChg>
        <pc:cxnChg chg="add del">
          <ac:chgData name="Stefania Dinca" userId="8430838f-40fa-4648-bf3e-75706d0061e9" providerId="ADAL" clId="{AD69AD5A-9FBC-4261-A223-1C395C963B57}" dt="2022-08-01T07:52:16.569" v="145" actId="26606"/>
          <ac:cxnSpMkLst>
            <pc:docMk/>
            <pc:sldMk cId="4263925425" sldId="257"/>
            <ac:cxnSpMk id="36" creationId="{621E947D-525D-4D2A-B0C3-E1BFCA6060FD}"/>
          </ac:cxnSpMkLst>
        </pc:cxnChg>
        <pc:cxnChg chg="add del">
          <ac:chgData name="Stefania Dinca" userId="8430838f-40fa-4648-bf3e-75706d0061e9" providerId="ADAL" clId="{AD69AD5A-9FBC-4261-A223-1C395C963B57}" dt="2022-08-01T07:52:16.569" v="145" actId="26606"/>
          <ac:cxnSpMkLst>
            <pc:docMk/>
            <pc:sldMk cId="4263925425" sldId="257"/>
            <ac:cxnSpMk id="38" creationId="{0215D2F7-CC29-40CD-9AC4-5D39731FF434}"/>
          </ac:cxnSpMkLst>
        </pc:cxnChg>
        <pc:cxnChg chg="add del">
          <ac:chgData name="Stefania Dinca" userId="8430838f-40fa-4648-bf3e-75706d0061e9" providerId="ADAL" clId="{AD69AD5A-9FBC-4261-A223-1C395C963B57}" dt="2022-08-01T07:52:28.742" v="146" actId="26606"/>
          <ac:cxnSpMkLst>
            <pc:docMk/>
            <pc:sldMk cId="4263925425" sldId="257"/>
            <ac:cxnSpMk id="49" creationId="{2F49F475-10BF-4E7D-9BE8-5329BCAFE2C8}"/>
          </ac:cxnSpMkLst>
        </pc:cxnChg>
        <pc:cxnChg chg="add del">
          <ac:chgData name="Stefania Dinca" userId="8430838f-40fa-4648-bf3e-75706d0061e9" providerId="ADAL" clId="{AD69AD5A-9FBC-4261-A223-1C395C963B57}" dt="2022-08-01T07:52:28.742" v="146" actId="26606"/>
          <ac:cxnSpMkLst>
            <pc:docMk/>
            <pc:sldMk cId="4263925425" sldId="257"/>
            <ac:cxnSpMk id="51" creationId="{621E947D-525D-4D2A-B0C3-E1BFCA6060FD}"/>
          </ac:cxnSpMkLst>
        </pc:cxnChg>
        <pc:cxnChg chg="add del">
          <ac:chgData name="Stefania Dinca" userId="8430838f-40fa-4648-bf3e-75706d0061e9" providerId="ADAL" clId="{AD69AD5A-9FBC-4261-A223-1C395C963B57}" dt="2022-08-01T07:52:28.742" v="146" actId="26606"/>
          <ac:cxnSpMkLst>
            <pc:docMk/>
            <pc:sldMk cId="4263925425" sldId="257"/>
            <ac:cxnSpMk id="53" creationId="{2EF413A0-B48A-4674-949E-F375E5EB9311}"/>
          </ac:cxnSpMkLst>
        </pc:cxnChg>
        <pc:cxnChg chg="add del">
          <ac:chgData name="Stefania Dinca" userId="8430838f-40fa-4648-bf3e-75706d0061e9" providerId="ADAL" clId="{AD69AD5A-9FBC-4261-A223-1C395C963B57}" dt="2022-08-01T07:52:28.742" v="146" actId="26606"/>
          <ac:cxnSpMkLst>
            <pc:docMk/>
            <pc:sldMk cId="4263925425" sldId="257"/>
            <ac:cxnSpMk id="55" creationId="{2DD089E2-CEA3-48C4-9094-610D00D9460C}"/>
          </ac:cxnSpMkLst>
        </pc:cxnChg>
        <pc:cxnChg chg="add">
          <ac:chgData name="Stefania Dinca" userId="8430838f-40fa-4648-bf3e-75706d0061e9" providerId="ADAL" clId="{AD69AD5A-9FBC-4261-A223-1C395C963B57}" dt="2022-08-01T07:52:28.742" v="146" actId="26606"/>
          <ac:cxnSpMkLst>
            <pc:docMk/>
            <pc:sldMk cId="4263925425" sldId="257"/>
            <ac:cxnSpMk id="66" creationId="{2DD089E2-CEA3-48C4-9094-610D00D9460C}"/>
          </ac:cxnSpMkLst>
        </pc:cxnChg>
        <pc:cxnChg chg="add">
          <ac:chgData name="Stefania Dinca" userId="8430838f-40fa-4648-bf3e-75706d0061e9" providerId="ADAL" clId="{AD69AD5A-9FBC-4261-A223-1C395C963B57}" dt="2022-08-01T07:52:28.742" v="146" actId="26606"/>
          <ac:cxnSpMkLst>
            <pc:docMk/>
            <pc:sldMk cId="4263925425" sldId="257"/>
            <ac:cxnSpMk id="68" creationId="{2F49F475-10BF-4E7D-9BE8-5329BCAFE2C8}"/>
          </ac:cxnSpMkLst>
        </pc:cxnChg>
        <pc:cxnChg chg="add">
          <ac:chgData name="Stefania Dinca" userId="8430838f-40fa-4648-bf3e-75706d0061e9" providerId="ADAL" clId="{AD69AD5A-9FBC-4261-A223-1C395C963B57}" dt="2022-08-01T07:52:28.742" v="146" actId="26606"/>
          <ac:cxnSpMkLst>
            <pc:docMk/>
            <pc:sldMk cId="4263925425" sldId="257"/>
            <ac:cxnSpMk id="70" creationId="{621E947D-525D-4D2A-B0C3-E1BFCA6060FD}"/>
          </ac:cxnSpMkLst>
        </pc:cxnChg>
      </pc:sldChg>
      <pc:sldChg chg="addSp delSp modSp mod addAnim">
        <pc:chgData name="Stefania Dinca" userId="8430838f-40fa-4648-bf3e-75706d0061e9" providerId="ADAL" clId="{AD69AD5A-9FBC-4261-A223-1C395C963B57}" dt="2022-08-01T07:43:02.238" v="31"/>
        <pc:sldMkLst>
          <pc:docMk/>
          <pc:sldMk cId="2369975745" sldId="267"/>
        </pc:sldMkLst>
        <pc:spChg chg="mod">
          <ac:chgData name="Stefania Dinca" userId="8430838f-40fa-4648-bf3e-75706d0061e9" providerId="ADAL" clId="{AD69AD5A-9FBC-4261-A223-1C395C963B57}" dt="2022-08-01T07:43:02.227" v="29" actId="26606"/>
          <ac:spMkLst>
            <pc:docMk/>
            <pc:sldMk cId="2369975745" sldId="267"/>
            <ac:spMk id="2" creationId="{00000000-0000-0000-0000-000000000000}"/>
          </ac:spMkLst>
        </pc:spChg>
        <pc:spChg chg="add del mod">
          <ac:chgData name="Stefania Dinca" userId="8430838f-40fa-4648-bf3e-75706d0061e9" providerId="ADAL" clId="{AD69AD5A-9FBC-4261-A223-1C395C963B57}" dt="2022-08-01T07:40:28.248" v="3"/>
          <ac:spMkLst>
            <pc:docMk/>
            <pc:sldMk cId="2369975745" sldId="267"/>
            <ac:spMk id="3" creationId="{1EB6D166-9970-4B8A-8921-BCCB4014BF4A}"/>
          </ac:spMkLst>
        </pc:spChg>
        <pc:spChg chg="add mod">
          <ac:chgData name="Stefania Dinca" userId="8430838f-40fa-4648-bf3e-75706d0061e9" providerId="ADAL" clId="{AD69AD5A-9FBC-4261-A223-1C395C963B57}" dt="2022-08-01T07:43:02.227" v="29" actId="26606"/>
          <ac:spMkLst>
            <pc:docMk/>
            <pc:sldMk cId="2369975745" sldId="267"/>
            <ac:spMk id="4" creationId="{CF13D9B1-75AE-436F-A936-2E8A57C1EFC6}"/>
          </ac:spMkLst>
        </pc:spChg>
        <pc:spChg chg="del">
          <ac:chgData name="Stefania Dinca" userId="8430838f-40fa-4648-bf3e-75706d0061e9" providerId="ADAL" clId="{AD69AD5A-9FBC-4261-A223-1C395C963B57}" dt="2022-08-01T07:43:02.227" v="29" actId="26606"/>
          <ac:spMkLst>
            <pc:docMk/>
            <pc:sldMk cId="2369975745" sldId="267"/>
            <ac:spMk id="41" creationId="{551580BD-7D80-4957-A58D-916E994AB787}"/>
          </ac:spMkLst>
        </pc:spChg>
        <pc:spChg chg="del">
          <ac:chgData name="Stefania Dinca" userId="8430838f-40fa-4648-bf3e-75706d0061e9" providerId="ADAL" clId="{AD69AD5A-9FBC-4261-A223-1C395C963B57}" dt="2022-08-01T07:43:02.227" v="29" actId="26606"/>
          <ac:spMkLst>
            <pc:docMk/>
            <pc:sldMk cId="2369975745" sldId="267"/>
            <ac:spMk id="43" creationId="{1083FDF1-CB0C-4EFE-9AAE-1C9EED259F33}"/>
          </ac:spMkLst>
        </pc:spChg>
        <pc:spChg chg="del">
          <ac:chgData name="Stefania Dinca" userId="8430838f-40fa-4648-bf3e-75706d0061e9" providerId="ADAL" clId="{AD69AD5A-9FBC-4261-A223-1C395C963B57}" dt="2022-08-01T07:43:02.227" v="29" actId="26606"/>
          <ac:spMkLst>
            <pc:docMk/>
            <pc:sldMk cId="2369975745" sldId="267"/>
            <ac:spMk id="45" creationId="{CB59DE95-F3B9-4A35-9681-78FA926F024B}"/>
          </ac:spMkLst>
        </pc:spChg>
        <pc:spChg chg="add">
          <ac:chgData name="Stefania Dinca" userId="8430838f-40fa-4648-bf3e-75706d0061e9" providerId="ADAL" clId="{AD69AD5A-9FBC-4261-A223-1C395C963B57}" dt="2022-08-01T07:43:02.227" v="29" actId="26606"/>
          <ac:spMkLst>
            <pc:docMk/>
            <pc:sldMk cId="2369975745" sldId="267"/>
            <ac:spMk id="58" creationId="{551580BD-7D80-4957-A58D-916E994AB787}"/>
          </ac:spMkLst>
        </pc:spChg>
        <pc:spChg chg="add">
          <ac:chgData name="Stefania Dinca" userId="8430838f-40fa-4648-bf3e-75706d0061e9" providerId="ADAL" clId="{AD69AD5A-9FBC-4261-A223-1C395C963B57}" dt="2022-08-01T07:43:02.227" v="29" actId="26606"/>
          <ac:spMkLst>
            <pc:docMk/>
            <pc:sldMk cId="2369975745" sldId="267"/>
            <ac:spMk id="60" creationId="{5BDD2E98-F85F-4C9F-B090-4DF4DA71570B}"/>
          </ac:spMkLst>
        </pc:spChg>
        <pc:spChg chg="add">
          <ac:chgData name="Stefania Dinca" userId="8430838f-40fa-4648-bf3e-75706d0061e9" providerId="ADAL" clId="{AD69AD5A-9FBC-4261-A223-1C395C963B57}" dt="2022-08-01T07:43:02.227" v="29" actId="26606"/>
          <ac:spMkLst>
            <pc:docMk/>
            <pc:sldMk cId="2369975745" sldId="267"/>
            <ac:spMk id="62" creationId="{2619FA3B-6977-47DB-8048-B342BD3BE785}"/>
          </ac:spMkLst>
        </pc:spChg>
        <pc:spChg chg="add">
          <ac:chgData name="Stefania Dinca" userId="8430838f-40fa-4648-bf3e-75706d0061e9" providerId="ADAL" clId="{AD69AD5A-9FBC-4261-A223-1C395C963B57}" dt="2022-08-01T07:43:02.227" v="29" actId="26606"/>
          <ac:spMkLst>
            <pc:docMk/>
            <pc:sldMk cId="2369975745" sldId="267"/>
            <ac:spMk id="64" creationId="{CB59DE95-F3B9-4A35-9681-78FA926F024B}"/>
          </ac:spMkLst>
        </pc:spChg>
        <pc:graphicFrameChg chg="add del mod">
          <ac:chgData name="Stefania Dinca" userId="8430838f-40fa-4648-bf3e-75706d0061e9" providerId="ADAL" clId="{AD69AD5A-9FBC-4261-A223-1C395C963B57}" dt="2022-08-01T07:41:06.254" v="11" actId="478"/>
          <ac:graphicFrameMkLst>
            <pc:docMk/>
            <pc:sldMk cId="2369975745" sldId="267"/>
            <ac:graphicFrameMk id="5" creationId="{606F3964-3F65-47D1-847C-5EC6F1D3BDBB}"/>
          </ac:graphicFrameMkLst>
        </pc:graphicFrameChg>
        <pc:picChg chg="add">
          <ac:chgData name="Stefania Dinca" userId="8430838f-40fa-4648-bf3e-75706d0061e9" providerId="ADAL" clId="{AD69AD5A-9FBC-4261-A223-1C395C963B57}" dt="2022-08-01T07:43:02.227" v="29" actId="26606"/>
          <ac:picMkLst>
            <pc:docMk/>
            <pc:sldMk cId="2369975745" sldId="267"/>
            <ac:picMk id="55" creationId="{D7B554FF-FBE4-3975-3A61-324A0A3C4ACD}"/>
          </ac:picMkLst>
        </pc:picChg>
        <pc:cxnChg chg="del">
          <ac:chgData name="Stefania Dinca" userId="8430838f-40fa-4648-bf3e-75706d0061e9" providerId="ADAL" clId="{AD69AD5A-9FBC-4261-A223-1C395C963B57}" dt="2022-08-01T07:43:02.227" v="29" actId="26606"/>
          <ac:cxnSpMkLst>
            <pc:docMk/>
            <pc:sldMk cId="2369975745" sldId="267"/>
            <ac:cxnSpMk id="47" creationId="{3F65C608-2429-428E-BDC9-29C15CF307B9}"/>
          </ac:cxnSpMkLst>
        </pc:cxnChg>
        <pc:cxnChg chg="del">
          <ac:chgData name="Stefania Dinca" userId="8430838f-40fa-4648-bf3e-75706d0061e9" providerId="ADAL" clId="{AD69AD5A-9FBC-4261-A223-1C395C963B57}" dt="2022-08-01T07:43:02.227" v="29" actId="26606"/>
          <ac:cxnSpMkLst>
            <pc:docMk/>
            <pc:sldMk cId="2369975745" sldId="267"/>
            <ac:cxnSpMk id="49" creationId="{5E687E3B-9C6D-4102-8F38-DCB77C49C6FD}"/>
          </ac:cxnSpMkLst>
        </pc:cxnChg>
        <pc:cxnChg chg="del">
          <ac:chgData name="Stefania Dinca" userId="8430838f-40fa-4648-bf3e-75706d0061e9" providerId="ADAL" clId="{AD69AD5A-9FBC-4261-A223-1C395C963B57}" dt="2022-08-01T07:43:02.227" v="29" actId="26606"/>
          <ac:cxnSpMkLst>
            <pc:docMk/>
            <pc:sldMk cId="2369975745" sldId="267"/>
            <ac:cxnSpMk id="51" creationId="{573C7C39-C73B-4051-B742-C9086B7BE3EC}"/>
          </ac:cxnSpMkLst>
        </pc:cxnChg>
        <pc:cxnChg chg="add">
          <ac:chgData name="Stefania Dinca" userId="8430838f-40fa-4648-bf3e-75706d0061e9" providerId="ADAL" clId="{AD69AD5A-9FBC-4261-A223-1C395C963B57}" dt="2022-08-01T07:43:02.227" v="29" actId="26606"/>
          <ac:cxnSpMkLst>
            <pc:docMk/>
            <pc:sldMk cId="2369975745" sldId="267"/>
            <ac:cxnSpMk id="66" creationId="{5E687E3B-9C6D-4102-8F38-DCB77C49C6FD}"/>
          </ac:cxnSpMkLst>
        </pc:cxnChg>
        <pc:cxnChg chg="add">
          <ac:chgData name="Stefania Dinca" userId="8430838f-40fa-4648-bf3e-75706d0061e9" providerId="ADAL" clId="{AD69AD5A-9FBC-4261-A223-1C395C963B57}" dt="2022-08-01T07:43:02.227" v="29" actId="26606"/>
          <ac:cxnSpMkLst>
            <pc:docMk/>
            <pc:sldMk cId="2369975745" sldId="267"/>
            <ac:cxnSpMk id="68" creationId="{573C7C39-C73B-4051-B742-C9086B7BE3EC}"/>
          </ac:cxnSpMkLst>
        </pc:cxnChg>
        <pc:cxnChg chg="add">
          <ac:chgData name="Stefania Dinca" userId="8430838f-40fa-4648-bf3e-75706d0061e9" providerId="ADAL" clId="{AD69AD5A-9FBC-4261-A223-1C395C963B57}" dt="2022-08-01T07:43:02.227" v="29" actId="26606"/>
          <ac:cxnSpMkLst>
            <pc:docMk/>
            <pc:sldMk cId="2369975745" sldId="267"/>
            <ac:cxnSpMk id="70" creationId="{0F07B81A-3898-46B4-BFC6-9787CAF2E5AA}"/>
          </ac:cxnSpMkLst>
        </pc:cxnChg>
      </pc:sldChg>
      <pc:sldChg chg="del">
        <pc:chgData name="Stefania Dinca" userId="8430838f-40fa-4648-bf3e-75706d0061e9" providerId="ADAL" clId="{AD69AD5A-9FBC-4261-A223-1C395C963B57}" dt="2022-08-01T07:51:55.499" v="142" actId="47"/>
        <pc:sldMkLst>
          <pc:docMk/>
          <pc:sldMk cId="3450425758" sldId="276"/>
        </pc:sldMkLst>
      </pc:sldChg>
      <pc:sldChg chg="addSp delSp modSp new mod">
        <pc:chgData name="Stefania Dinca" userId="8430838f-40fa-4648-bf3e-75706d0061e9" providerId="ADAL" clId="{AD69AD5A-9FBC-4261-A223-1C395C963B57}" dt="2022-08-01T07:51:41.785" v="141" actId="20577"/>
        <pc:sldMkLst>
          <pc:docMk/>
          <pc:sldMk cId="417181418" sldId="277"/>
        </pc:sldMkLst>
        <pc:spChg chg="mod">
          <ac:chgData name="Stefania Dinca" userId="8430838f-40fa-4648-bf3e-75706d0061e9" providerId="ADAL" clId="{AD69AD5A-9FBC-4261-A223-1C395C963B57}" dt="2022-08-01T07:51:41.785" v="141" actId="20577"/>
          <ac:spMkLst>
            <pc:docMk/>
            <pc:sldMk cId="417181418" sldId="277"/>
            <ac:spMk id="2" creationId="{273C499B-9929-498D-A248-FED78B189D6B}"/>
          </ac:spMkLst>
        </pc:spChg>
        <pc:spChg chg="del">
          <ac:chgData name="Stefania Dinca" userId="8430838f-40fa-4648-bf3e-75706d0061e9" providerId="ADAL" clId="{AD69AD5A-9FBC-4261-A223-1C395C963B57}" dt="2022-08-01T07:43:18.762" v="36"/>
          <ac:spMkLst>
            <pc:docMk/>
            <pc:sldMk cId="417181418" sldId="277"/>
            <ac:spMk id="3" creationId="{F890A5C2-862A-47BD-839C-9ECF359C8D45}"/>
          </ac:spMkLst>
        </pc:spChg>
        <pc:spChg chg="del">
          <ac:chgData name="Stefania Dinca" userId="8430838f-40fa-4648-bf3e-75706d0061e9" providerId="ADAL" clId="{AD69AD5A-9FBC-4261-A223-1C395C963B57}" dt="2022-08-01T07:43:16.501" v="35" actId="478"/>
          <ac:spMkLst>
            <pc:docMk/>
            <pc:sldMk cId="417181418" sldId="277"/>
            <ac:spMk id="5" creationId="{E29A9CDD-2EC6-471C-BF67-1F4014DCC74F}"/>
          </ac:spMkLst>
        </pc:spChg>
        <pc:spChg chg="del mod">
          <ac:chgData name="Stefania Dinca" userId="8430838f-40fa-4648-bf3e-75706d0061e9" providerId="ADAL" clId="{AD69AD5A-9FBC-4261-A223-1C395C963B57}" dt="2022-08-01T07:43:11.279" v="34" actId="478"/>
          <ac:spMkLst>
            <pc:docMk/>
            <pc:sldMk cId="417181418" sldId="277"/>
            <ac:spMk id="6" creationId="{A934FD6A-E75F-4639-870D-DF5671DDA66A}"/>
          </ac:spMkLst>
        </pc:spChg>
        <pc:graphicFrameChg chg="add mod modGraphic">
          <ac:chgData name="Stefania Dinca" userId="8430838f-40fa-4648-bf3e-75706d0061e9" providerId="ADAL" clId="{AD69AD5A-9FBC-4261-A223-1C395C963B57}" dt="2022-08-01T07:43:24.764" v="38" actId="14100"/>
          <ac:graphicFrameMkLst>
            <pc:docMk/>
            <pc:sldMk cId="417181418" sldId="277"/>
            <ac:graphicFrameMk id="7" creationId="{1F4FD1C9-17FD-4310-8B3B-2941BEABAC6D}"/>
          </ac:graphicFrameMkLst>
        </pc:graphicFrameChg>
      </pc:sldChg>
      <pc:sldChg chg="addSp delSp modSp new mod">
        <pc:chgData name="Stefania Dinca" userId="8430838f-40fa-4648-bf3e-75706d0061e9" providerId="ADAL" clId="{AD69AD5A-9FBC-4261-A223-1C395C963B57}" dt="2022-08-01T07:48:23.680" v="96" actId="478"/>
        <pc:sldMkLst>
          <pc:docMk/>
          <pc:sldMk cId="1742388764" sldId="278"/>
        </pc:sldMkLst>
        <pc:spChg chg="del mod">
          <ac:chgData name="Stefania Dinca" userId="8430838f-40fa-4648-bf3e-75706d0061e9" providerId="ADAL" clId="{AD69AD5A-9FBC-4261-A223-1C395C963B57}" dt="2022-08-01T07:45:55.985" v="75" actId="478"/>
          <ac:spMkLst>
            <pc:docMk/>
            <pc:sldMk cId="1742388764" sldId="278"/>
            <ac:spMk id="2" creationId="{1C011688-1D93-4D6A-995C-1707A9DE47B3}"/>
          </ac:spMkLst>
        </pc:spChg>
        <pc:spChg chg="del">
          <ac:chgData name="Stefania Dinca" userId="8430838f-40fa-4648-bf3e-75706d0061e9" providerId="ADAL" clId="{AD69AD5A-9FBC-4261-A223-1C395C963B57}" dt="2022-08-01T07:43:45.205" v="46"/>
          <ac:spMkLst>
            <pc:docMk/>
            <pc:sldMk cId="1742388764" sldId="278"/>
            <ac:spMk id="3" creationId="{2030A212-6F5F-458D-974E-A9C6B4CF56BA}"/>
          </ac:spMkLst>
        </pc:spChg>
        <pc:spChg chg="del">
          <ac:chgData name="Stefania Dinca" userId="8430838f-40fa-4648-bf3e-75706d0061e9" providerId="ADAL" clId="{AD69AD5A-9FBC-4261-A223-1C395C963B57}" dt="2022-08-01T07:48:23.680" v="96" actId="478"/>
          <ac:spMkLst>
            <pc:docMk/>
            <pc:sldMk cId="1742388764" sldId="278"/>
            <ac:spMk id="4" creationId="{1137AE43-A11C-42A5-907C-6AD722738E02}"/>
          </ac:spMkLst>
        </pc:spChg>
        <pc:spChg chg="del">
          <ac:chgData name="Stefania Dinca" userId="8430838f-40fa-4648-bf3e-75706d0061e9" providerId="ADAL" clId="{AD69AD5A-9FBC-4261-A223-1C395C963B57}" dt="2022-08-01T07:48:10.342" v="94" actId="478"/>
          <ac:spMkLst>
            <pc:docMk/>
            <pc:sldMk cId="1742388764" sldId="278"/>
            <ac:spMk id="5" creationId="{5E88A628-995A-4607-B32F-1285917A0631}"/>
          </ac:spMkLst>
        </pc:spChg>
        <pc:spChg chg="del">
          <ac:chgData name="Stefania Dinca" userId="8430838f-40fa-4648-bf3e-75706d0061e9" providerId="ADAL" clId="{AD69AD5A-9FBC-4261-A223-1C395C963B57}" dt="2022-08-01T07:48:16.611" v="95" actId="478"/>
          <ac:spMkLst>
            <pc:docMk/>
            <pc:sldMk cId="1742388764" sldId="278"/>
            <ac:spMk id="6" creationId="{2F6BEB6C-CD5E-45B6-A226-4164D2BF6A7E}"/>
          </ac:spMkLst>
        </pc:spChg>
        <pc:spChg chg="add del mod">
          <ac:chgData name="Stefania Dinca" userId="8430838f-40fa-4648-bf3e-75706d0061e9" providerId="ADAL" clId="{AD69AD5A-9FBC-4261-A223-1C395C963B57}" dt="2022-08-01T07:46:14.583" v="76" actId="478"/>
          <ac:spMkLst>
            <pc:docMk/>
            <pc:sldMk cId="1742388764" sldId="278"/>
            <ac:spMk id="11" creationId="{F9DB5C7D-E4FF-4996-9470-99711068E456}"/>
          </ac:spMkLst>
        </pc:spChg>
        <pc:graphicFrameChg chg="add mod modGraphic">
          <ac:chgData name="Stefania Dinca" userId="8430838f-40fa-4648-bf3e-75706d0061e9" providerId="ADAL" clId="{AD69AD5A-9FBC-4261-A223-1C395C963B57}" dt="2022-08-01T07:47:09.028" v="84" actId="14100"/>
          <ac:graphicFrameMkLst>
            <pc:docMk/>
            <pc:sldMk cId="1742388764" sldId="278"/>
            <ac:graphicFrameMk id="7" creationId="{132ECD3E-4281-42A4-AA3A-A55969DFBA87}"/>
          </ac:graphicFrameMkLst>
        </pc:graphicFrameChg>
        <pc:graphicFrameChg chg="add mod modGraphic">
          <ac:chgData name="Stefania Dinca" userId="8430838f-40fa-4648-bf3e-75706d0061e9" providerId="ADAL" clId="{AD69AD5A-9FBC-4261-A223-1C395C963B57}" dt="2022-08-01T07:46:57.293" v="81" actId="14100"/>
          <ac:graphicFrameMkLst>
            <pc:docMk/>
            <pc:sldMk cId="1742388764" sldId="278"/>
            <ac:graphicFrameMk id="8" creationId="{6D22C5E7-571C-4371-81B6-F0653C0DFB09}"/>
          </ac:graphicFrameMkLst>
        </pc:graphicFrameChg>
        <pc:graphicFrameChg chg="add mod modGraphic">
          <ac:chgData name="Stefania Dinca" userId="8430838f-40fa-4648-bf3e-75706d0061e9" providerId="ADAL" clId="{AD69AD5A-9FBC-4261-A223-1C395C963B57}" dt="2022-08-01T07:47:27.687" v="87" actId="14100"/>
          <ac:graphicFrameMkLst>
            <pc:docMk/>
            <pc:sldMk cId="1742388764" sldId="278"/>
            <ac:graphicFrameMk id="9" creationId="{4402855C-C58A-499C-8A9F-ECD1B571651D}"/>
          </ac:graphicFrameMkLst>
        </pc:graphicFrameChg>
        <pc:graphicFrameChg chg="add mod modGraphic">
          <ac:chgData name="Stefania Dinca" userId="8430838f-40fa-4648-bf3e-75706d0061e9" providerId="ADAL" clId="{AD69AD5A-9FBC-4261-A223-1C395C963B57}" dt="2022-08-01T07:48:00.747" v="93" actId="1076"/>
          <ac:graphicFrameMkLst>
            <pc:docMk/>
            <pc:sldMk cId="1742388764" sldId="278"/>
            <ac:graphicFrameMk id="12" creationId="{83EF2146-8279-4C44-B3F5-F9091C1BEFCB}"/>
          </ac:graphicFrameMkLst>
        </pc:graphicFrameChg>
      </pc:sldChg>
      <pc:sldChg chg="addSp delSp modSp new mod">
        <pc:chgData name="Stefania Dinca" userId="8430838f-40fa-4648-bf3e-75706d0061e9" providerId="ADAL" clId="{AD69AD5A-9FBC-4261-A223-1C395C963B57}" dt="2022-08-01T07:50:12.059" v="114" actId="1076"/>
        <pc:sldMkLst>
          <pc:docMk/>
          <pc:sldMk cId="3824809483" sldId="279"/>
        </pc:sldMkLst>
        <pc:spChg chg="del">
          <ac:chgData name="Stefania Dinca" userId="8430838f-40fa-4648-bf3e-75706d0061e9" providerId="ADAL" clId="{AD69AD5A-9FBC-4261-A223-1C395C963B57}" dt="2022-08-01T07:48:33.903" v="98" actId="478"/>
          <ac:spMkLst>
            <pc:docMk/>
            <pc:sldMk cId="3824809483" sldId="279"/>
            <ac:spMk id="2" creationId="{26AC7B28-C5F3-43E4-A979-A5FF2E12DCB2}"/>
          </ac:spMkLst>
        </pc:spChg>
        <pc:spChg chg="del">
          <ac:chgData name="Stefania Dinca" userId="8430838f-40fa-4648-bf3e-75706d0061e9" providerId="ADAL" clId="{AD69AD5A-9FBC-4261-A223-1C395C963B57}" dt="2022-08-01T07:48:57.240" v="99"/>
          <ac:spMkLst>
            <pc:docMk/>
            <pc:sldMk cId="3824809483" sldId="279"/>
            <ac:spMk id="3" creationId="{6104BA86-2F2B-43C1-850C-7B1DAF22D3D9}"/>
          </ac:spMkLst>
        </pc:spChg>
        <pc:spChg chg="del mod">
          <ac:chgData name="Stefania Dinca" userId="8430838f-40fa-4648-bf3e-75706d0061e9" providerId="ADAL" clId="{AD69AD5A-9FBC-4261-A223-1C395C963B57}" dt="2022-08-01T07:49:36.952" v="109" actId="478"/>
          <ac:spMkLst>
            <pc:docMk/>
            <pc:sldMk cId="3824809483" sldId="279"/>
            <ac:spMk id="4" creationId="{3BE2EF71-50CD-43A0-8F9B-3B8BDECB48ED}"/>
          </ac:spMkLst>
        </pc:spChg>
        <pc:spChg chg="del">
          <ac:chgData name="Stefania Dinca" userId="8430838f-40fa-4648-bf3e-75706d0061e9" providerId="ADAL" clId="{AD69AD5A-9FBC-4261-A223-1C395C963B57}" dt="2022-08-01T07:49:27.436" v="106" actId="478"/>
          <ac:spMkLst>
            <pc:docMk/>
            <pc:sldMk cId="3824809483" sldId="279"/>
            <ac:spMk id="5" creationId="{E080E6B9-953A-4951-967D-6D56B8706976}"/>
          </ac:spMkLst>
        </pc:spChg>
        <pc:spChg chg="del">
          <ac:chgData name="Stefania Dinca" userId="8430838f-40fa-4648-bf3e-75706d0061e9" providerId="ADAL" clId="{AD69AD5A-9FBC-4261-A223-1C395C963B57}" dt="2022-08-01T07:49:30.681" v="107" actId="478"/>
          <ac:spMkLst>
            <pc:docMk/>
            <pc:sldMk cId="3824809483" sldId="279"/>
            <ac:spMk id="6" creationId="{F8BEBE62-4DB8-4401-AEEA-6CC1873C0728}"/>
          </ac:spMkLst>
        </pc:spChg>
        <pc:graphicFrameChg chg="add mod modGraphic">
          <ac:chgData name="Stefania Dinca" userId="8430838f-40fa-4648-bf3e-75706d0061e9" providerId="ADAL" clId="{AD69AD5A-9FBC-4261-A223-1C395C963B57}" dt="2022-08-01T07:49:25.261" v="105" actId="1076"/>
          <ac:graphicFrameMkLst>
            <pc:docMk/>
            <pc:sldMk cId="3824809483" sldId="279"/>
            <ac:graphicFrameMk id="7" creationId="{D5C8F2EF-848C-4659-8AC1-FB40D5A71217}"/>
          </ac:graphicFrameMkLst>
        </pc:graphicFrameChg>
        <pc:graphicFrameChg chg="add mod modGraphic">
          <ac:chgData name="Stefania Dinca" userId="8430838f-40fa-4648-bf3e-75706d0061e9" providerId="ADAL" clId="{AD69AD5A-9FBC-4261-A223-1C395C963B57}" dt="2022-08-01T07:50:12.059" v="114" actId="1076"/>
          <ac:graphicFrameMkLst>
            <pc:docMk/>
            <pc:sldMk cId="3824809483" sldId="279"/>
            <ac:graphicFrameMk id="8" creationId="{EB34C39E-4CC9-4F18-B8E2-708DCC196FBC}"/>
          </ac:graphicFrameMkLst>
        </pc:graphicFrameChg>
      </pc:sldChg>
      <pc:sldChg chg="addSp delSp modSp new mod setBg">
        <pc:chgData name="Stefania Dinca" userId="8430838f-40fa-4648-bf3e-75706d0061e9" providerId="ADAL" clId="{AD69AD5A-9FBC-4261-A223-1C395C963B57}" dt="2022-08-01T07:58:54.167" v="419" actId="478"/>
        <pc:sldMkLst>
          <pc:docMk/>
          <pc:sldMk cId="3951843001" sldId="280"/>
        </pc:sldMkLst>
        <pc:spChg chg="mod">
          <ac:chgData name="Stefania Dinca" userId="8430838f-40fa-4648-bf3e-75706d0061e9" providerId="ADAL" clId="{AD69AD5A-9FBC-4261-A223-1C395C963B57}" dt="2022-08-01T07:51:34.361" v="132" actId="20577"/>
          <ac:spMkLst>
            <pc:docMk/>
            <pc:sldMk cId="3951843001" sldId="280"/>
            <ac:spMk id="2" creationId="{D6EBE352-82B5-4009-925B-FA2818DA2884}"/>
          </ac:spMkLst>
        </pc:spChg>
        <pc:spChg chg="del">
          <ac:chgData name="Stefania Dinca" userId="8430838f-40fa-4648-bf3e-75706d0061e9" providerId="ADAL" clId="{AD69AD5A-9FBC-4261-A223-1C395C963B57}" dt="2022-08-01T07:51:11.090" v="116"/>
          <ac:spMkLst>
            <pc:docMk/>
            <pc:sldMk cId="3951843001" sldId="280"/>
            <ac:spMk id="3" creationId="{9F3CF17D-ECF7-46AA-A9CB-F7BB6826A49E}"/>
          </ac:spMkLst>
        </pc:spChg>
        <pc:spChg chg="del mod ord">
          <ac:chgData name="Stefania Dinca" userId="8430838f-40fa-4648-bf3e-75706d0061e9" providerId="ADAL" clId="{AD69AD5A-9FBC-4261-A223-1C395C963B57}" dt="2022-08-01T07:58:54.167" v="419" actId="478"/>
          <ac:spMkLst>
            <pc:docMk/>
            <pc:sldMk cId="3951843001" sldId="280"/>
            <ac:spMk id="4" creationId="{CBB347E6-93CD-4208-9797-039BBE55E660}"/>
          </ac:spMkLst>
        </pc:spChg>
        <pc:spChg chg="del mod">
          <ac:chgData name="Stefania Dinca" userId="8430838f-40fa-4648-bf3e-75706d0061e9" providerId="ADAL" clId="{AD69AD5A-9FBC-4261-A223-1C395C963B57}" dt="2022-08-01T07:58:51.238" v="418" actId="478"/>
          <ac:spMkLst>
            <pc:docMk/>
            <pc:sldMk cId="3951843001" sldId="280"/>
            <ac:spMk id="5" creationId="{4E076774-6E21-4884-9179-67EE184597FB}"/>
          </ac:spMkLst>
        </pc:spChg>
        <pc:spChg chg="del mod">
          <ac:chgData name="Stefania Dinca" userId="8430838f-40fa-4648-bf3e-75706d0061e9" providerId="ADAL" clId="{AD69AD5A-9FBC-4261-A223-1C395C963B57}" dt="2022-08-01T07:58:49.261" v="417" actId="478"/>
          <ac:spMkLst>
            <pc:docMk/>
            <pc:sldMk cId="3951843001" sldId="280"/>
            <ac:spMk id="6" creationId="{E7A96DE1-EC8C-4FDE-988B-96638807F482}"/>
          </ac:spMkLst>
        </pc:spChg>
        <pc:spChg chg="add del">
          <ac:chgData name="Stefania Dinca" userId="8430838f-40fa-4648-bf3e-75706d0061e9" providerId="ADAL" clId="{AD69AD5A-9FBC-4261-A223-1C395C963B57}" dt="2022-08-01T07:51:16.576" v="118" actId="26606"/>
          <ac:spMkLst>
            <pc:docMk/>
            <pc:sldMk cId="3951843001" sldId="280"/>
            <ac:spMk id="12" creationId="{8FBA68A5-A7C7-4D91-AB95-6E0B6FFD8743}"/>
          </ac:spMkLst>
        </pc:spChg>
        <pc:spChg chg="add del">
          <ac:chgData name="Stefania Dinca" userId="8430838f-40fa-4648-bf3e-75706d0061e9" providerId="ADAL" clId="{AD69AD5A-9FBC-4261-A223-1C395C963B57}" dt="2022-08-01T07:51:16.576" v="118" actId="26606"/>
          <ac:spMkLst>
            <pc:docMk/>
            <pc:sldMk cId="3951843001" sldId="280"/>
            <ac:spMk id="14" creationId="{DA4051E3-92B2-42FC-BB3D-372E4A614439}"/>
          </ac:spMkLst>
        </pc:spChg>
        <pc:spChg chg="add del">
          <ac:chgData name="Stefania Dinca" userId="8430838f-40fa-4648-bf3e-75706d0061e9" providerId="ADAL" clId="{AD69AD5A-9FBC-4261-A223-1C395C963B57}" dt="2022-08-01T07:51:16.576" v="118" actId="26606"/>
          <ac:spMkLst>
            <pc:docMk/>
            <pc:sldMk cId="3951843001" sldId="280"/>
            <ac:spMk id="22" creationId="{551580BD-7D80-4957-A58D-916E994AB787}"/>
          </ac:spMkLst>
        </pc:spChg>
        <pc:spChg chg="add del">
          <ac:chgData name="Stefania Dinca" userId="8430838f-40fa-4648-bf3e-75706d0061e9" providerId="ADAL" clId="{AD69AD5A-9FBC-4261-A223-1C395C963B57}" dt="2022-08-01T07:51:16.576" v="118" actId="26606"/>
          <ac:spMkLst>
            <pc:docMk/>
            <pc:sldMk cId="3951843001" sldId="280"/>
            <ac:spMk id="24" creationId="{5BDD2E98-F85F-4C9F-B090-4DF4DA71570B}"/>
          </ac:spMkLst>
        </pc:spChg>
        <pc:spChg chg="add del">
          <ac:chgData name="Stefania Dinca" userId="8430838f-40fa-4648-bf3e-75706d0061e9" providerId="ADAL" clId="{AD69AD5A-9FBC-4261-A223-1C395C963B57}" dt="2022-08-01T07:51:16.576" v="118" actId="26606"/>
          <ac:spMkLst>
            <pc:docMk/>
            <pc:sldMk cId="3951843001" sldId="280"/>
            <ac:spMk id="26" creationId="{2619FA3B-6977-47DB-8048-B342BD3BE785}"/>
          </ac:spMkLst>
        </pc:spChg>
        <pc:spChg chg="add del">
          <ac:chgData name="Stefania Dinca" userId="8430838f-40fa-4648-bf3e-75706d0061e9" providerId="ADAL" clId="{AD69AD5A-9FBC-4261-A223-1C395C963B57}" dt="2022-08-01T07:51:16.576" v="118" actId="26606"/>
          <ac:spMkLst>
            <pc:docMk/>
            <pc:sldMk cId="3951843001" sldId="280"/>
            <ac:spMk id="28" creationId="{CB59DE95-F3B9-4A35-9681-78FA926F024B}"/>
          </ac:spMkLst>
        </pc:spChg>
        <pc:spChg chg="add del">
          <ac:chgData name="Stefania Dinca" userId="8430838f-40fa-4648-bf3e-75706d0061e9" providerId="ADAL" clId="{AD69AD5A-9FBC-4261-A223-1C395C963B57}" dt="2022-08-01T07:51:17.907" v="120" actId="26606"/>
          <ac:spMkLst>
            <pc:docMk/>
            <pc:sldMk cId="3951843001" sldId="280"/>
            <ac:spMk id="36" creationId="{EFDD989F-EB09-444D-A035-5AB121E9F650}"/>
          </ac:spMkLst>
        </pc:spChg>
        <pc:spChg chg="add del">
          <ac:chgData name="Stefania Dinca" userId="8430838f-40fa-4648-bf3e-75706d0061e9" providerId="ADAL" clId="{AD69AD5A-9FBC-4261-A223-1C395C963B57}" dt="2022-08-01T07:51:17.907" v="120" actId="26606"/>
          <ac:spMkLst>
            <pc:docMk/>
            <pc:sldMk cId="3951843001" sldId="280"/>
            <ac:spMk id="37" creationId="{4EC491AA-162B-48F4-800A-DDD46340103F}"/>
          </ac:spMkLst>
        </pc:spChg>
        <pc:spChg chg="add del">
          <ac:chgData name="Stefania Dinca" userId="8430838f-40fa-4648-bf3e-75706d0061e9" providerId="ADAL" clId="{AD69AD5A-9FBC-4261-A223-1C395C963B57}" dt="2022-08-01T07:51:17.907" v="120" actId="26606"/>
          <ac:spMkLst>
            <pc:docMk/>
            <pc:sldMk cId="3951843001" sldId="280"/>
            <ac:spMk id="38" creationId="{059C28DC-C15C-4518-9BFF-1C616FAABB53}"/>
          </ac:spMkLst>
        </pc:spChg>
        <pc:spChg chg="add">
          <ac:chgData name="Stefania Dinca" userId="8430838f-40fa-4648-bf3e-75706d0061e9" providerId="ADAL" clId="{AD69AD5A-9FBC-4261-A223-1C395C963B57}" dt="2022-08-01T07:51:17.962" v="121" actId="26606"/>
          <ac:spMkLst>
            <pc:docMk/>
            <pc:sldMk cId="3951843001" sldId="280"/>
            <ac:spMk id="42" creationId="{EFDD989F-EB09-444D-A035-5AB121E9F650}"/>
          </ac:spMkLst>
        </pc:spChg>
        <pc:spChg chg="add">
          <ac:chgData name="Stefania Dinca" userId="8430838f-40fa-4648-bf3e-75706d0061e9" providerId="ADAL" clId="{AD69AD5A-9FBC-4261-A223-1C395C963B57}" dt="2022-08-01T07:51:17.962" v="121" actId="26606"/>
          <ac:spMkLst>
            <pc:docMk/>
            <pc:sldMk cId="3951843001" sldId="280"/>
            <ac:spMk id="43" creationId="{4EC491AA-162B-48F4-800A-DDD46340103F}"/>
          </ac:spMkLst>
        </pc:spChg>
        <pc:spChg chg="add">
          <ac:chgData name="Stefania Dinca" userId="8430838f-40fa-4648-bf3e-75706d0061e9" providerId="ADAL" clId="{AD69AD5A-9FBC-4261-A223-1C395C963B57}" dt="2022-08-01T07:51:17.962" v="121" actId="26606"/>
          <ac:spMkLst>
            <pc:docMk/>
            <pc:sldMk cId="3951843001" sldId="280"/>
            <ac:spMk id="44" creationId="{059C28DC-C15C-4518-9BFF-1C616FAABB53}"/>
          </ac:spMkLst>
        </pc:spChg>
        <pc:graphicFrameChg chg="add mod ord modGraphic">
          <ac:chgData name="Stefania Dinca" userId="8430838f-40fa-4648-bf3e-75706d0061e9" providerId="ADAL" clId="{AD69AD5A-9FBC-4261-A223-1C395C963B57}" dt="2022-08-01T07:51:26.436" v="124" actId="14100"/>
          <ac:graphicFrameMkLst>
            <pc:docMk/>
            <pc:sldMk cId="3951843001" sldId="280"/>
            <ac:graphicFrameMk id="7" creationId="{80919893-5E81-442E-B611-97415783F6D1}"/>
          </ac:graphicFrameMkLst>
        </pc:graphicFrameChg>
        <pc:cxnChg chg="add del">
          <ac:chgData name="Stefania Dinca" userId="8430838f-40fa-4648-bf3e-75706d0061e9" providerId="ADAL" clId="{AD69AD5A-9FBC-4261-A223-1C395C963B57}" dt="2022-08-01T07:51:16.576" v="118" actId="26606"/>
          <ac:cxnSpMkLst>
            <pc:docMk/>
            <pc:sldMk cId="3951843001" sldId="280"/>
            <ac:cxnSpMk id="16" creationId="{3C425084-C97A-4C25-AE47-DDECF2DD3ABC}"/>
          </ac:cxnSpMkLst>
        </pc:cxnChg>
        <pc:cxnChg chg="add del">
          <ac:chgData name="Stefania Dinca" userId="8430838f-40fa-4648-bf3e-75706d0061e9" providerId="ADAL" clId="{AD69AD5A-9FBC-4261-A223-1C395C963B57}" dt="2022-08-01T07:51:16.576" v="118" actId="26606"/>
          <ac:cxnSpMkLst>
            <pc:docMk/>
            <pc:sldMk cId="3951843001" sldId="280"/>
            <ac:cxnSpMk id="18" creationId="{96A478A1-0B34-4F2B-88FA-CF47551E5DF9}"/>
          </ac:cxnSpMkLst>
        </pc:cxnChg>
        <pc:cxnChg chg="add del">
          <ac:chgData name="Stefania Dinca" userId="8430838f-40fa-4648-bf3e-75706d0061e9" providerId="ADAL" clId="{AD69AD5A-9FBC-4261-A223-1C395C963B57}" dt="2022-08-01T07:51:16.576" v="118" actId="26606"/>
          <ac:cxnSpMkLst>
            <pc:docMk/>
            <pc:sldMk cId="3951843001" sldId="280"/>
            <ac:cxnSpMk id="20" creationId="{0A09E39A-DA3F-4BDC-A89A-6545C1DD3721}"/>
          </ac:cxnSpMkLst>
        </pc:cxnChg>
        <pc:cxnChg chg="add del">
          <ac:chgData name="Stefania Dinca" userId="8430838f-40fa-4648-bf3e-75706d0061e9" providerId="ADAL" clId="{AD69AD5A-9FBC-4261-A223-1C395C963B57}" dt="2022-08-01T07:51:16.576" v="118" actId="26606"/>
          <ac:cxnSpMkLst>
            <pc:docMk/>
            <pc:sldMk cId="3951843001" sldId="280"/>
            <ac:cxnSpMk id="30" creationId="{5E687E3B-9C6D-4102-8F38-DCB77C49C6FD}"/>
          </ac:cxnSpMkLst>
        </pc:cxnChg>
        <pc:cxnChg chg="add del">
          <ac:chgData name="Stefania Dinca" userId="8430838f-40fa-4648-bf3e-75706d0061e9" providerId="ADAL" clId="{AD69AD5A-9FBC-4261-A223-1C395C963B57}" dt="2022-08-01T07:51:16.576" v="118" actId="26606"/>
          <ac:cxnSpMkLst>
            <pc:docMk/>
            <pc:sldMk cId="3951843001" sldId="280"/>
            <ac:cxnSpMk id="32" creationId="{573C7C39-C73B-4051-B742-C9086B7BE3EC}"/>
          </ac:cxnSpMkLst>
        </pc:cxnChg>
        <pc:cxnChg chg="add del">
          <ac:chgData name="Stefania Dinca" userId="8430838f-40fa-4648-bf3e-75706d0061e9" providerId="ADAL" clId="{AD69AD5A-9FBC-4261-A223-1C395C963B57}" dt="2022-08-01T07:51:16.576" v="118" actId="26606"/>
          <ac:cxnSpMkLst>
            <pc:docMk/>
            <pc:sldMk cId="3951843001" sldId="280"/>
            <ac:cxnSpMk id="34" creationId="{0F07B81A-3898-46B4-BFC6-9787CAF2E5AA}"/>
          </ac:cxnSpMkLst>
        </pc:cxnChg>
        <pc:cxnChg chg="add del">
          <ac:chgData name="Stefania Dinca" userId="8430838f-40fa-4648-bf3e-75706d0061e9" providerId="ADAL" clId="{AD69AD5A-9FBC-4261-A223-1C395C963B57}" dt="2022-08-01T07:51:17.907" v="120" actId="26606"/>
          <ac:cxnSpMkLst>
            <pc:docMk/>
            <pc:sldMk cId="3951843001" sldId="280"/>
            <ac:cxnSpMk id="39" creationId="{3344AEC7-1D13-4017-A59D-22E452832DF5}"/>
          </ac:cxnSpMkLst>
        </pc:cxnChg>
        <pc:cxnChg chg="add del">
          <ac:chgData name="Stefania Dinca" userId="8430838f-40fa-4648-bf3e-75706d0061e9" providerId="ADAL" clId="{AD69AD5A-9FBC-4261-A223-1C395C963B57}" dt="2022-08-01T07:51:17.907" v="120" actId="26606"/>
          <ac:cxnSpMkLst>
            <pc:docMk/>
            <pc:sldMk cId="3951843001" sldId="280"/>
            <ac:cxnSpMk id="40" creationId="{15390FCB-B181-4E95-8776-928321587BA2}"/>
          </ac:cxnSpMkLst>
        </pc:cxnChg>
        <pc:cxnChg chg="add">
          <ac:chgData name="Stefania Dinca" userId="8430838f-40fa-4648-bf3e-75706d0061e9" providerId="ADAL" clId="{AD69AD5A-9FBC-4261-A223-1C395C963B57}" dt="2022-08-01T07:51:17.962" v="121" actId="26606"/>
          <ac:cxnSpMkLst>
            <pc:docMk/>
            <pc:sldMk cId="3951843001" sldId="280"/>
            <ac:cxnSpMk id="45" creationId="{3344AEC7-1D13-4017-A59D-22E452832DF5}"/>
          </ac:cxnSpMkLst>
        </pc:cxnChg>
        <pc:cxnChg chg="add">
          <ac:chgData name="Stefania Dinca" userId="8430838f-40fa-4648-bf3e-75706d0061e9" providerId="ADAL" clId="{AD69AD5A-9FBC-4261-A223-1C395C963B57}" dt="2022-08-01T07:51:17.962" v="121" actId="26606"/>
          <ac:cxnSpMkLst>
            <pc:docMk/>
            <pc:sldMk cId="3951843001" sldId="280"/>
            <ac:cxnSpMk id="46" creationId="{15390FCB-B181-4E95-8776-928321587BA2}"/>
          </ac:cxnSpMkLst>
        </pc:cxnChg>
      </pc:sldChg>
      <pc:sldChg chg="delSp modSp new mod">
        <pc:chgData name="Stefania Dinca" userId="8430838f-40fa-4648-bf3e-75706d0061e9" providerId="ADAL" clId="{AD69AD5A-9FBC-4261-A223-1C395C963B57}" dt="2022-08-01T07:58:40.117" v="416" actId="478"/>
        <pc:sldMkLst>
          <pc:docMk/>
          <pc:sldMk cId="1451788187" sldId="281"/>
        </pc:sldMkLst>
        <pc:spChg chg="mod">
          <ac:chgData name="Stefania Dinca" userId="8430838f-40fa-4648-bf3e-75706d0061e9" providerId="ADAL" clId="{AD69AD5A-9FBC-4261-A223-1C395C963B57}" dt="2022-08-01T07:55:09.027" v="222" actId="20577"/>
          <ac:spMkLst>
            <pc:docMk/>
            <pc:sldMk cId="1451788187" sldId="281"/>
            <ac:spMk id="2" creationId="{1BEC3D1C-9DA1-465D-BCE5-3503977F4078}"/>
          </ac:spMkLst>
        </pc:spChg>
        <pc:spChg chg="mod">
          <ac:chgData name="Stefania Dinca" userId="8430838f-40fa-4648-bf3e-75706d0061e9" providerId="ADAL" clId="{AD69AD5A-9FBC-4261-A223-1C395C963B57}" dt="2022-08-01T07:58:28.613" v="413"/>
          <ac:spMkLst>
            <pc:docMk/>
            <pc:sldMk cId="1451788187" sldId="281"/>
            <ac:spMk id="3" creationId="{F864B0A2-AE2F-4D1F-83DC-568B783E99E7}"/>
          </ac:spMkLst>
        </pc:spChg>
        <pc:spChg chg="del">
          <ac:chgData name="Stefania Dinca" userId="8430838f-40fa-4648-bf3e-75706d0061e9" providerId="ADAL" clId="{AD69AD5A-9FBC-4261-A223-1C395C963B57}" dt="2022-08-01T07:58:40.117" v="416" actId="478"/>
          <ac:spMkLst>
            <pc:docMk/>
            <pc:sldMk cId="1451788187" sldId="281"/>
            <ac:spMk id="4" creationId="{8A8BA9A0-8E0F-4C63-8182-CB9C78B17D23}"/>
          </ac:spMkLst>
        </pc:spChg>
        <pc:spChg chg="del">
          <ac:chgData name="Stefania Dinca" userId="8430838f-40fa-4648-bf3e-75706d0061e9" providerId="ADAL" clId="{AD69AD5A-9FBC-4261-A223-1C395C963B57}" dt="2022-08-01T07:58:34.147" v="414" actId="478"/>
          <ac:spMkLst>
            <pc:docMk/>
            <pc:sldMk cId="1451788187" sldId="281"/>
            <ac:spMk id="5" creationId="{FBF0788F-E968-4E12-956C-6487925EAEEC}"/>
          </ac:spMkLst>
        </pc:spChg>
        <pc:spChg chg="del">
          <ac:chgData name="Stefania Dinca" userId="8430838f-40fa-4648-bf3e-75706d0061e9" providerId="ADAL" clId="{AD69AD5A-9FBC-4261-A223-1C395C963B57}" dt="2022-08-01T07:58:35.940" v="415" actId="478"/>
          <ac:spMkLst>
            <pc:docMk/>
            <pc:sldMk cId="1451788187" sldId="281"/>
            <ac:spMk id="6" creationId="{FFCFE00B-BC21-402D-881C-1019A321DE38}"/>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1CCAD5-6A11-4F94-9ED9-5846FDA81B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09E28AA-604D-4297-8977-E79DC4ACFCE6}">
      <dgm:prSet/>
      <dgm:spPr/>
      <dgm:t>
        <a:bodyPr/>
        <a:lstStyle/>
        <a:p>
          <a:r>
            <a:rPr lang="en-US"/>
            <a:t>The project management plan reflects on launching a pharmaceutical company's new product</a:t>
          </a:r>
        </a:p>
      </dgm:t>
    </dgm:pt>
    <dgm:pt modelId="{B6987E49-03E2-45CA-A9A2-739A203B128A}" type="parTrans" cxnId="{821F2CF4-D7C1-4084-BFA2-5C6D221BA01B}">
      <dgm:prSet/>
      <dgm:spPr/>
      <dgm:t>
        <a:bodyPr/>
        <a:lstStyle/>
        <a:p>
          <a:endParaRPr lang="en-US"/>
        </a:p>
      </dgm:t>
    </dgm:pt>
    <dgm:pt modelId="{098CEC75-5D45-45C0-9466-8D8440FBBFE9}" type="sibTrans" cxnId="{821F2CF4-D7C1-4084-BFA2-5C6D221BA01B}">
      <dgm:prSet/>
      <dgm:spPr/>
      <dgm:t>
        <a:bodyPr/>
        <a:lstStyle/>
        <a:p>
          <a:endParaRPr lang="en-US"/>
        </a:p>
      </dgm:t>
    </dgm:pt>
    <dgm:pt modelId="{C119A724-BF3E-4B88-9FFD-6390BE18E997}">
      <dgm:prSet/>
      <dgm:spPr/>
      <dgm:t>
        <a:bodyPr/>
        <a:lstStyle/>
        <a:p>
          <a:r>
            <a:rPr lang="en-US"/>
            <a:t>The company decided to launch a new brand of multivitamins in the market</a:t>
          </a:r>
        </a:p>
      </dgm:t>
    </dgm:pt>
    <dgm:pt modelId="{67937612-2D4E-4142-AA5C-5D0DDFDC05A7}" type="parTrans" cxnId="{B1D045E7-71A1-4DBA-805E-DFB8AEBB3693}">
      <dgm:prSet/>
      <dgm:spPr/>
      <dgm:t>
        <a:bodyPr/>
        <a:lstStyle/>
        <a:p>
          <a:endParaRPr lang="en-US"/>
        </a:p>
      </dgm:t>
    </dgm:pt>
    <dgm:pt modelId="{5DE2CC56-A2C0-4EB8-8C61-85699B1C31F8}" type="sibTrans" cxnId="{B1D045E7-71A1-4DBA-805E-DFB8AEBB3693}">
      <dgm:prSet/>
      <dgm:spPr/>
      <dgm:t>
        <a:bodyPr/>
        <a:lstStyle/>
        <a:p>
          <a:endParaRPr lang="en-US"/>
        </a:p>
      </dgm:t>
    </dgm:pt>
    <dgm:pt modelId="{0E82C4E6-30DD-4228-B582-825C02EB37B0}">
      <dgm:prSet/>
      <dgm:spPr/>
      <dgm:t>
        <a:bodyPr/>
        <a:lstStyle/>
        <a:p>
          <a:r>
            <a:rPr lang="en-US"/>
            <a:t>The project is also based on gaining a competitive advantage and managing the audiences' demands so that the pharmaceutical company increases sales volume</a:t>
          </a:r>
        </a:p>
      </dgm:t>
    </dgm:pt>
    <dgm:pt modelId="{1B04F510-8726-4897-9A67-CBAC1A61B79E}" type="parTrans" cxnId="{AFD2B910-28BD-4F2C-BC32-B3B703D9A367}">
      <dgm:prSet/>
      <dgm:spPr/>
      <dgm:t>
        <a:bodyPr/>
        <a:lstStyle/>
        <a:p>
          <a:endParaRPr lang="en-US"/>
        </a:p>
      </dgm:t>
    </dgm:pt>
    <dgm:pt modelId="{BA531E09-8627-4DC5-AAEA-9D5E4D048343}" type="sibTrans" cxnId="{AFD2B910-28BD-4F2C-BC32-B3B703D9A367}">
      <dgm:prSet/>
      <dgm:spPr/>
      <dgm:t>
        <a:bodyPr/>
        <a:lstStyle/>
        <a:p>
          <a:endParaRPr lang="en-US"/>
        </a:p>
      </dgm:t>
    </dgm:pt>
    <dgm:pt modelId="{913C15BF-AEBB-4896-B386-046B818472EC}" type="pres">
      <dgm:prSet presAssocID="{031CCAD5-6A11-4F94-9ED9-5846FDA81BF9}" presName="root" presStyleCnt="0">
        <dgm:presLayoutVars>
          <dgm:dir/>
          <dgm:resizeHandles val="exact"/>
        </dgm:presLayoutVars>
      </dgm:prSet>
      <dgm:spPr/>
    </dgm:pt>
    <dgm:pt modelId="{5EB76F7D-3BD0-4E24-92B9-CC6DD11DCC0A}" type="pres">
      <dgm:prSet presAssocID="{009E28AA-604D-4297-8977-E79DC4ACFCE6}" presName="compNode" presStyleCnt="0"/>
      <dgm:spPr/>
    </dgm:pt>
    <dgm:pt modelId="{7AB73629-6CDE-4F58-A09F-C6DCC8E3C104}" type="pres">
      <dgm:prSet presAssocID="{009E28AA-604D-4297-8977-E79DC4ACFCE6}" presName="bgRect" presStyleLbl="bgShp" presStyleIdx="0" presStyleCnt="3"/>
      <dgm:spPr/>
    </dgm:pt>
    <dgm:pt modelId="{1D34F30B-3675-4366-A9F6-B7A4E64D43F3}" type="pres">
      <dgm:prSet presAssocID="{009E28AA-604D-4297-8977-E79DC4ACFCE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A961B04E-F4EB-4E28-8AEE-2709A4AB47AD}" type="pres">
      <dgm:prSet presAssocID="{009E28AA-604D-4297-8977-E79DC4ACFCE6}" presName="spaceRect" presStyleCnt="0"/>
      <dgm:spPr/>
    </dgm:pt>
    <dgm:pt modelId="{729A8530-5E3E-4F62-BF15-37341546D169}" type="pres">
      <dgm:prSet presAssocID="{009E28AA-604D-4297-8977-E79DC4ACFCE6}" presName="parTx" presStyleLbl="revTx" presStyleIdx="0" presStyleCnt="3">
        <dgm:presLayoutVars>
          <dgm:chMax val="0"/>
          <dgm:chPref val="0"/>
        </dgm:presLayoutVars>
      </dgm:prSet>
      <dgm:spPr/>
    </dgm:pt>
    <dgm:pt modelId="{8CD8DE61-8223-444C-8275-1CC1CF3F7F8F}" type="pres">
      <dgm:prSet presAssocID="{098CEC75-5D45-45C0-9466-8D8440FBBFE9}" presName="sibTrans" presStyleCnt="0"/>
      <dgm:spPr/>
    </dgm:pt>
    <dgm:pt modelId="{177CDB51-C724-4D7B-A7E8-46CCBD7D9776}" type="pres">
      <dgm:prSet presAssocID="{C119A724-BF3E-4B88-9FFD-6390BE18E997}" presName="compNode" presStyleCnt="0"/>
      <dgm:spPr/>
    </dgm:pt>
    <dgm:pt modelId="{D119A745-B875-46F8-A8E9-7BC2B7F05780}" type="pres">
      <dgm:prSet presAssocID="{C119A724-BF3E-4B88-9FFD-6390BE18E997}" presName="bgRect" presStyleLbl="bgShp" presStyleIdx="1" presStyleCnt="3"/>
      <dgm:spPr/>
    </dgm:pt>
    <dgm:pt modelId="{0BB1C97D-B620-4F4A-B551-DA620DD44A22}" type="pres">
      <dgm:prSet presAssocID="{C119A724-BF3E-4B88-9FFD-6390BE18E99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1F4F4860-32E8-43F0-8534-7D873DE22A5E}" type="pres">
      <dgm:prSet presAssocID="{C119A724-BF3E-4B88-9FFD-6390BE18E997}" presName="spaceRect" presStyleCnt="0"/>
      <dgm:spPr/>
    </dgm:pt>
    <dgm:pt modelId="{DA99C541-12D6-4F59-B1A8-6DAC85EB3D0C}" type="pres">
      <dgm:prSet presAssocID="{C119A724-BF3E-4B88-9FFD-6390BE18E997}" presName="parTx" presStyleLbl="revTx" presStyleIdx="1" presStyleCnt="3">
        <dgm:presLayoutVars>
          <dgm:chMax val="0"/>
          <dgm:chPref val="0"/>
        </dgm:presLayoutVars>
      </dgm:prSet>
      <dgm:spPr/>
    </dgm:pt>
    <dgm:pt modelId="{EEF3B305-D903-4FC6-AA65-A55630EAF5CD}" type="pres">
      <dgm:prSet presAssocID="{5DE2CC56-A2C0-4EB8-8C61-85699B1C31F8}" presName="sibTrans" presStyleCnt="0"/>
      <dgm:spPr/>
    </dgm:pt>
    <dgm:pt modelId="{F527C4B6-7214-463D-B498-B7066ED95CD2}" type="pres">
      <dgm:prSet presAssocID="{0E82C4E6-30DD-4228-B582-825C02EB37B0}" presName="compNode" presStyleCnt="0"/>
      <dgm:spPr/>
    </dgm:pt>
    <dgm:pt modelId="{59F35AD3-F3D6-4454-8DE1-33AD1FFA275F}" type="pres">
      <dgm:prSet presAssocID="{0E82C4E6-30DD-4228-B582-825C02EB37B0}" presName="bgRect" presStyleLbl="bgShp" presStyleIdx="2" presStyleCnt="3"/>
      <dgm:spPr/>
    </dgm:pt>
    <dgm:pt modelId="{0B52B0C2-4583-4847-9C67-4CC7CA849097}" type="pres">
      <dgm:prSet presAssocID="{0E82C4E6-30DD-4228-B582-825C02EB37B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C4F112DA-7554-41F4-B06F-2A109F6CBBC3}" type="pres">
      <dgm:prSet presAssocID="{0E82C4E6-30DD-4228-B582-825C02EB37B0}" presName="spaceRect" presStyleCnt="0"/>
      <dgm:spPr/>
    </dgm:pt>
    <dgm:pt modelId="{82CBDFB6-C28A-4B98-9ED9-518C0F16CC0B}" type="pres">
      <dgm:prSet presAssocID="{0E82C4E6-30DD-4228-B582-825C02EB37B0}" presName="parTx" presStyleLbl="revTx" presStyleIdx="2" presStyleCnt="3">
        <dgm:presLayoutVars>
          <dgm:chMax val="0"/>
          <dgm:chPref val="0"/>
        </dgm:presLayoutVars>
      </dgm:prSet>
      <dgm:spPr/>
    </dgm:pt>
  </dgm:ptLst>
  <dgm:cxnLst>
    <dgm:cxn modelId="{AFD2B910-28BD-4F2C-BC32-B3B703D9A367}" srcId="{031CCAD5-6A11-4F94-9ED9-5846FDA81BF9}" destId="{0E82C4E6-30DD-4228-B582-825C02EB37B0}" srcOrd="2" destOrd="0" parTransId="{1B04F510-8726-4897-9A67-CBAC1A61B79E}" sibTransId="{BA531E09-8627-4DC5-AAEA-9D5E4D048343}"/>
    <dgm:cxn modelId="{82E2D748-9D0D-4D38-9D58-F95A3E2457E4}" type="presOf" srcId="{C119A724-BF3E-4B88-9FFD-6390BE18E997}" destId="{DA99C541-12D6-4F59-B1A8-6DAC85EB3D0C}" srcOrd="0" destOrd="0" presId="urn:microsoft.com/office/officeart/2018/2/layout/IconVerticalSolidList"/>
    <dgm:cxn modelId="{80EF6673-D312-43AE-9E3A-7D67AFBAED04}" type="presOf" srcId="{031CCAD5-6A11-4F94-9ED9-5846FDA81BF9}" destId="{913C15BF-AEBB-4896-B386-046B818472EC}" srcOrd="0" destOrd="0" presId="urn:microsoft.com/office/officeart/2018/2/layout/IconVerticalSolidList"/>
    <dgm:cxn modelId="{FB94E2B7-F887-45E6-B03A-57559B87C97A}" type="presOf" srcId="{0E82C4E6-30DD-4228-B582-825C02EB37B0}" destId="{82CBDFB6-C28A-4B98-9ED9-518C0F16CC0B}" srcOrd="0" destOrd="0" presId="urn:microsoft.com/office/officeart/2018/2/layout/IconVerticalSolidList"/>
    <dgm:cxn modelId="{D47F50CD-8AC3-4AAE-8272-14D9596052DC}" type="presOf" srcId="{009E28AA-604D-4297-8977-E79DC4ACFCE6}" destId="{729A8530-5E3E-4F62-BF15-37341546D169}" srcOrd="0" destOrd="0" presId="urn:microsoft.com/office/officeart/2018/2/layout/IconVerticalSolidList"/>
    <dgm:cxn modelId="{B1D045E7-71A1-4DBA-805E-DFB8AEBB3693}" srcId="{031CCAD5-6A11-4F94-9ED9-5846FDA81BF9}" destId="{C119A724-BF3E-4B88-9FFD-6390BE18E997}" srcOrd="1" destOrd="0" parTransId="{67937612-2D4E-4142-AA5C-5D0DDFDC05A7}" sibTransId="{5DE2CC56-A2C0-4EB8-8C61-85699B1C31F8}"/>
    <dgm:cxn modelId="{821F2CF4-D7C1-4084-BFA2-5C6D221BA01B}" srcId="{031CCAD5-6A11-4F94-9ED9-5846FDA81BF9}" destId="{009E28AA-604D-4297-8977-E79DC4ACFCE6}" srcOrd="0" destOrd="0" parTransId="{B6987E49-03E2-45CA-A9A2-739A203B128A}" sibTransId="{098CEC75-5D45-45C0-9466-8D8440FBBFE9}"/>
    <dgm:cxn modelId="{E06AEF11-2CCD-4434-A659-6D88594D102A}" type="presParOf" srcId="{913C15BF-AEBB-4896-B386-046B818472EC}" destId="{5EB76F7D-3BD0-4E24-92B9-CC6DD11DCC0A}" srcOrd="0" destOrd="0" presId="urn:microsoft.com/office/officeart/2018/2/layout/IconVerticalSolidList"/>
    <dgm:cxn modelId="{676EC652-2350-4E2F-8823-FB588AB4D15D}" type="presParOf" srcId="{5EB76F7D-3BD0-4E24-92B9-CC6DD11DCC0A}" destId="{7AB73629-6CDE-4F58-A09F-C6DCC8E3C104}" srcOrd="0" destOrd="0" presId="urn:microsoft.com/office/officeart/2018/2/layout/IconVerticalSolidList"/>
    <dgm:cxn modelId="{3E7235FF-8D9F-427A-9E1B-19C635F12B94}" type="presParOf" srcId="{5EB76F7D-3BD0-4E24-92B9-CC6DD11DCC0A}" destId="{1D34F30B-3675-4366-A9F6-B7A4E64D43F3}" srcOrd="1" destOrd="0" presId="urn:microsoft.com/office/officeart/2018/2/layout/IconVerticalSolidList"/>
    <dgm:cxn modelId="{0B41192A-1AE2-4DFA-87E6-51ED3BE16A21}" type="presParOf" srcId="{5EB76F7D-3BD0-4E24-92B9-CC6DD11DCC0A}" destId="{A961B04E-F4EB-4E28-8AEE-2709A4AB47AD}" srcOrd="2" destOrd="0" presId="urn:microsoft.com/office/officeart/2018/2/layout/IconVerticalSolidList"/>
    <dgm:cxn modelId="{A799E20D-B316-4C25-85DB-DAB468C2038B}" type="presParOf" srcId="{5EB76F7D-3BD0-4E24-92B9-CC6DD11DCC0A}" destId="{729A8530-5E3E-4F62-BF15-37341546D169}" srcOrd="3" destOrd="0" presId="urn:microsoft.com/office/officeart/2018/2/layout/IconVerticalSolidList"/>
    <dgm:cxn modelId="{901275D0-7E38-4D15-9CA7-9CDF7E1385B4}" type="presParOf" srcId="{913C15BF-AEBB-4896-B386-046B818472EC}" destId="{8CD8DE61-8223-444C-8275-1CC1CF3F7F8F}" srcOrd="1" destOrd="0" presId="urn:microsoft.com/office/officeart/2018/2/layout/IconVerticalSolidList"/>
    <dgm:cxn modelId="{A5110075-36C2-4862-889B-5E44E943D6A6}" type="presParOf" srcId="{913C15BF-AEBB-4896-B386-046B818472EC}" destId="{177CDB51-C724-4D7B-A7E8-46CCBD7D9776}" srcOrd="2" destOrd="0" presId="urn:microsoft.com/office/officeart/2018/2/layout/IconVerticalSolidList"/>
    <dgm:cxn modelId="{11336FAC-210E-4D5E-961A-27E2165AD1C6}" type="presParOf" srcId="{177CDB51-C724-4D7B-A7E8-46CCBD7D9776}" destId="{D119A745-B875-46F8-A8E9-7BC2B7F05780}" srcOrd="0" destOrd="0" presId="urn:microsoft.com/office/officeart/2018/2/layout/IconVerticalSolidList"/>
    <dgm:cxn modelId="{FA29D80F-5FD8-4D59-87B1-B1258FA1A236}" type="presParOf" srcId="{177CDB51-C724-4D7B-A7E8-46CCBD7D9776}" destId="{0BB1C97D-B620-4F4A-B551-DA620DD44A22}" srcOrd="1" destOrd="0" presId="urn:microsoft.com/office/officeart/2018/2/layout/IconVerticalSolidList"/>
    <dgm:cxn modelId="{3B392204-1E72-47DD-8911-9A2B1F21B6F2}" type="presParOf" srcId="{177CDB51-C724-4D7B-A7E8-46CCBD7D9776}" destId="{1F4F4860-32E8-43F0-8534-7D873DE22A5E}" srcOrd="2" destOrd="0" presId="urn:microsoft.com/office/officeart/2018/2/layout/IconVerticalSolidList"/>
    <dgm:cxn modelId="{FF947AD1-7ADB-4034-B8B1-4693E6870198}" type="presParOf" srcId="{177CDB51-C724-4D7B-A7E8-46CCBD7D9776}" destId="{DA99C541-12D6-4F59-B1A8-6DAC85EB3D0C}" srcOrd="3" destOrd="0" presId="urn:microsoft.com/office/officeart/2018/2/layout/IconVerticalSolidList"/>
    <dgm:cxn modelId="{2BC3CB81-C8DB-4BB2-ADF6-3CCFC2A824A2}" type="presParOf" srcId="{913C15BF-AEBB-4896-B386-046B818472EC}" destId="{EEF3B305-D903-4FC6-AA65-A55630EAF5CD}" srcOrd="3" destOrd="0" presId="urn:microsoft.com/office/officeart/2018/2/layout/IconVerticalSolidList"/>
    <dgm:cxn modelId="{BAB2BBAF-F12B-4D50-82C3-D5F4CAF09160}" type="presParOf" srcId="{913C15BF-AEBB-4896-B386-046B818472EC}" destId="{F527C4B6-7214-463D-B498-B7066ED95CD2}" srcOrd="4" destOrd="0" presId="urn:microsoft.com/office/officeart/2018/2/layout/IconVerticalSolidList"/>
    <dgm:cxn modelId="{A9DED987-C04C-4910-AD0A-D5C6900A6FB2}" type="presParOf" srcId="{F527C4B6-7214-463D-B498-B7066ED95CD2}" destId="{59F35AD3-F3D6-4454-8DE1-33AD1FFA275F}" srcOrd="0" destOrd="0" presId="urn:microsoft.com/office/officeart/2018/2/layout/IconVerticalSolidList"/>
    <dgm:cxn modelId="{B40BCDCD-4CFD-43A7-A8C7-E7B80138048B}" type="presParOf" srcId="{F527C4B6-7214-463D-B498-B7066ED95CD2}" destId="{0B52B0C2-4583-4847-9C67-4CC7CA849097}" srcOrd="1" destOrd="0" presId="urn:microsoft.com/office/officeart/2018/2/layout/IconVerticalSolidList"/>
    <dgm:cxn modelId="{8764D449-1B0D-40DC-BDD8-86A5605526EC}" type="presParOf" srcId="{F527C4B6-7214-463D-B498-B7066ED95CD2}" destId="{C4F112DA-7554-41F4-B06F-2A109F6CBBC3}" srcOrd="2" destOrd="0" presId="urn:microsoft.com/office/officeart/2018/2/layout/IconVerticalSolidList"/>
    <dgm:cxn modelId="{FD85BF56-3788-4856-B061-4625C4133C86}" type="presParOf" srcId="{F527C4B6-7214-463D-B498-B7066ED95CD2}" destId="{82CBDFB6-C28A-4B98-9ED9-518C0F16CC0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CA5FD2-4496-4071-B3F0-0BA2497F0CF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99B8DE9-91C9-42E2-A491-1FD500EBCD63}">
      <dgm:prSet/>
      <dgm:spPr/>
      <dgm:t>
        <a:bodyPr/>
        <a:lstStyle/>
        <a:p>
          <a:r>
            <a:rPr lang="en-US"/>
            <a:t>There is a high quantity of the selling efforts and advertising along with technical support for launching the new multivitamins products for the company</a:t>
          </a:r>
        </a:p>
      </dgm:t>
    </dgm:pt>
    <dgm:pt modelId="{DF4098A8-DA8A-4AC2-8C55-6F50887E68B5}" type="parTrans" cxnId="{067F9710-2410-476A-87B1-876C65B89BF2}">
      <dgm:prSet/>
      <dgm:spPr/>
      <dgm:t>
        <a:bodyPr/>
        <a:lstStyle/>
        <a:p>
          <a:endParaRPr lang="en-US"/>
        </a:p>
      </dgm:t>
    </dgm:pt>
    <dgm:pt modelId="{522B2963-AA0C-436A-A879-9D59014CEBEB}" type="sibTrans" cxnId="{067F9710-2410-476A-87B1-876C65B89BF2}">
      <dgm:prSet/>
      <dgm:spPr/>
      <dgm:t>
        <a:bodyPr/>
        <a:lstStyle/>
        <a:p>
          <a:endParaRPr lang="en-US"/>
        </a:p>
      </dgm:t>
    </dgm:pt>
    <dgm:pt modelId="{4A24639B-2707-4519-9107-868102F971C9}">
      <dgm:prSet/>
      <dgm:spPr/>
      <dgm:t>
        <a:bodyPr/>
        <a:lstStyle/>
        <a:p>
          <a:r>
            <a:rPr lang="en-US"/>
            <a:t>There is good launch management and good management of the support program for launching the new product</a:t>
          </a:r>
        </a:p>
      </dgm:t>
    </dgm:pt>
    <dgm:pt modelId="{5F35E65A-DC56-4894-B8DE-7A5BE0EDCD26}" type="parTrans" cxnId="{94AD7795-F8F5-4FF3-B774-F2217637CF10}">
      <dgm:prSet/>
      <dgm:spPr/>
      <dgm:t>
        <a:bodyPr/>
        <a:lstStyle/>
        <a:p>
          <a:endParaRPr lang="en-US"/>
        </a:p>
      </dgm:t>
    </dgm:pt>
    <dgm:pt modelId="{478656AF-4D07-461A-BD00-791132A4219F}" type="sibTrans" cxnId="{94AD7795-F8F5-4FF3-B774-F2217637CF10}">
      <dgm:prSet/>
      <dgm:spPr/>
      <dgm:t>
        <a:bodyPr/>
        <a:lstStyle/>
        <a:p>
          <a:endParaRPr lang="en-US"/>
        </a:p>
      </dgm:t>
    </dgm:pt>
    <dgm:pt modelId="{901A07DA-37A5-4C30-888D-B1D69D2259A4}">
      <dgm:prSet/>
      <dgm:spPr/>
      <dgm:t>
        <a:bodyPr/>
        <a:lstStyle/>
        <a:p>
          <a:r>
            <a:rPr lang="en-US"/>
            <a:t>There is better launch timing relative to the customers along with the competitors</a:t>
          </a:r>
        </a:p>
      </dgm:t>
    </dgm:pt>
    <dgm:pt modelId="{AE7AB70A-4004-4A2F-AB12-9B74C6C22FD2}" type="parTrans" cxnId="{B2FEE26F-D341-4AB8-803A-73C551611717}">
      <dgm:prSet/>
      <dgm:spPr/>
      <dgm:t>
        <a:bodyPr/>
        <a:lstStyle/>
        <a:p>
          <a:endParaRPr lang="en-US"/>
        </a:p>
      </dgm:t>
    </dgm:pt>
    <dgm:pt modelId="{BB57D8F1-90D1-451E-9071-B12027D2E620}" type="sibTrans" cxnId="{B2FEE26F-D341-4AB8-803A-73C551611717}">
      <dgm:prSet/>
      <dgm:spPr/>
      <dgm:t>
        <a:bodyPr/>
        <a:lstStyle/>
        <a:p>
          <a:endParaRPr lang="en-US"/>
        </a:p>
      </dgm:t>
    </dgm:pt>
    <dgm:pt modelId="{11204130-E7B6-44D4-815D-793C4F0F31C1}">
      <dgm:prSet/>
      <dgm:spPr/>
      <dgm:t>
        <a:bodyPr/>
        <a:lstStyle/>
        <a:p>
          <a:r>
            <a:rPr lang="en-US"/>
            <a:t>The project is to be finished within 6 months with an estimated £100</a:t>
          </a:r>
        </a:p>
      </dgm:t>
    </dgm:pt>
    <dgm:pt modelId="{C2D05BA0-4C06-4EA6-B3A0-3800D337671F}" type="parTrans" cxnId="{E76B3210-6236-4D99-B9C8-C2E989F5085C}">
      <dgm:prSet/>
      <dgm:spPr/>
      <dgm:t>
        <a:bodyPr/>
        <a:lstStyle/>
        <a:p>
          <a:endParaRPr lang="en-US"/>
        </a:p>
      </dgm:t>
    </dgm:pt>
    <dgm:pt modelId="{0AA5126F-555B-4345-919E-70F1B8E34D23}" type="sibTrans" cxnId="{E76B3210-6236-4D99-B9C8-C2E989F5085C}">
      <dgm:prSet/>
      <dgm:spPr/>
      <dgm:t>
        <a:bodyPr/>
        <a:lstStyle/>
        <a:p>
          <a:endParaRPr lang="en-US"/>
        </a:p>
      </dgm:t>
    </dgm:pt>
    <dgm:pt modelId="{C4A871D2-7C39-431B-938D-74CADC814257}">
      <dgm:prSet/>
      <dgm:spPr/>
      <dgm:t>
        <a:bodyPr/>
        <a:lstStyle/>
        <a:p>
          <a:r>
            <a:rPr lang="en-US"/>
            <a:t>The project will meet proper quality targets for launching the product to meet with demands of the customers and current market requirements</a:t>
          </a:r>
        </a:p>
      </dgm:t>
    </dgm:pt>
    <dgm:pt modelId="{FDC5F624-BEB4-4EC8-B3BB-7D3D5D7A5407}" type="parTrans" cxnId="{A53406B2-4863-4675-8DB1-F5B4C9693B79}">
      <dgm:prSet/>
      <dgm:spPr/>
      <dgm:t>
        <a:bodyPr/>
        <a:lstStyle/>
        <a:p>
          <a:endParaRPr lang="en-US"/>
        </a:p>
      </dgm:t>
    </dgm:pt>
    <dgm:pt modelId="{4F00DBAB-1FC9-4DA8-A644-48006874C3EF}" type="sibTrans" cxnId="{A53406B2-4863-4675-8DB1-F5B4C9693B79}">
      <dgm:prSet/>
      <dgm:spPr/>
      <dgm:t>
        <a:bodyPr/>
        <a:lstStyle/>
        <a:p>
          <a:endParaRPr lang="en-US"/>
        </a:p>
      </dgm:t>
    </dgm:pt>
    <dgm:pt modelId="{FE0FC57F-2B44-47CB-AD8D-057F919B49B3}">
      <dgm:prSet/>
      <dgm:spPr/>
      <dgm:t>
        <a:bodyPr/>
        <a:lstStyle/>
        <a:p>
          <a:r>
            <a:rPr lang="en-US"/>
            <a:t>The project plan will be delivered in the agreed scope to translate the market's requirements into product features</a:t>
          </a:r>
        </a:p>
      </dgm:t>
    </dgm:pt>
    <dgm:pt modelId="{64EA051B-4560-4C8E-9730-9851BAE0170C}" type="parTrans" cxnId="{31BE08F1-4E11-4334-BC11-0DFFA3835FF4}">
      <dgm:prSet/>
      <dgm:spPr/>
      <dgm:t>
        <a:bodyPr/>
        <a:lstStyle/>
        <a:p>
          <a:endParaRPr lang="en-US"/>
        </a:p>
      </dgm:t>
    </dgm:pt>
    <dgm:pt modelId="{E95C2784-2C83-4A15-9520-D2FB6E2D066D}" type="sibTrans" cxnId="{31BE08F1-4E11-4334-BC11-0DFFA3835FF4}">
      <dgm:prSet/>
      <dgm:spPr/>
      <dgm:t>
        <a:bodyPr/>
        <a:lstStyle/>
        <a:p>
          <a:endParaRPr lang="en-US"/>
        </a:p>
      </dgm:t>
    </dgm:pt>
    <dgm:pt modelId="{A41908B6-7739-4849-9ED4-BD9DFCD9B7F0}" type="pres">
      <dgm:prSet presAssocID="{D4CA5FD2-4496-4071-B3F0-0BA2497F0CF3}" presName="root" presStyleCnt="0">
        <dgm:presLayoutVars>
          <dgm:dir/>
          <dgm:resizeHandles val="exact"/>
        </dgm:presLayoutVars>
      </dgm:prSet>
      <dgm:spPr/>
    </dgm:pt>
    <dgm:pt modelId="{61244080-C8B3-4D18-BBDA-913AC60F66D5}" type="pres">
      <dgm:prSet presAssocID="{599B8DE9-91C9-42E2-A491-1FD500EBCD63}" presName="compNode" presStyleCnt="0"/>
      <dgm:spPr/>
    </dgm:pt>
    <dgm:pt modelId="{6927701D-159B-4A5D-9BA1-25020F5F230E}" type="pres">
      <dgm:prSet presAssocID="{599B8DE9-91C9-42E2-A491-1FD500EBCD63}" presName="bgRect" presStyleLbl="bgShp" presStyleIdx="0" presStyleCnt="6"/>
      <dgm:spPr/>
    </dgm:pt>
    <dgm:pt modelId="{3F02E11B-FBAB-499B-A0B7-12CCCCB4F980}" type="pres">
      <dgm:prSet presAssocID="{599B8DE9-91C9-42E2-A491-1FD500EBCD6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5A0620B5-5946-4F1F-81DF-A530198C3EA5}" type="pres">
      <dgm:prSet presAssocID="{599B8DE9-91C9-42E2-A491-1FD500EBCD63}" presName="spaceRect" presStyleCnt="0"/>
      <dgm:spPr/>
    </dgm:pt>
    <dgm:pt modelId="{4B043C6C-D53B-4B47-80D5-32DAD704A2B1}" type="pres">
      <dgm:prSet presAssocID="{599B8DE9-91C9-42E2-A491-1FD500EBCD63}" presName="parTx" presStyleLbl="revTx" presStyleIdx="0" presStyleCnt="6">
        <dgm:presLayoutVars>
          <dgm:chMax val="0"/>
          <dgm:chPref val="0"/>
        </dgm:presLayoutVars>
      </dgm:prSet>
      <dgm:spPr/>
    </dgm:pt>
    <dgm:pt modelId="{68E39EB3-CA73-401E-A69E-DFEB449EE1DB}" type="pres">
      <dgm:prSet presAssocID="{522B2963-AA0C-436A-A879-9D59014CEBEB}" presName="sibTrans" presStyleCnt="0"/>
      <dgm:spPr/>
    </dgm:pt>
    <dgm:pt modelId="{631D25D5-9673-4661-B4B5-12408794F0E7}" type="pres">
      <dgm:prSet presAssocID="{4A24639B-2707-4519-9107-868102F971C9}" presName="compNode" presStyleCnt="0"/>
      <dgm:spPr/>
    </dgm:pt>
    <dgm:pt modelId="{91235772-69F1-484A-8649-FF121F64E60B}" type="pres">
      <dgm:prSet presAssocID="{4A24639B-2707-4519-9107-868102F971C9}" presName="bgRect" presStyleLbl="bgShp" presStyleIdx="1" presStyleCnt="6"/>
      <dgm:spPr/>
    </dgm:pt>
    <dgm:pt modelId="{6947EE6F-248C-4BC3-92DC-612E9BCD8BFC}" type="pres">
      <dgm:prSet presAssocID="{4A24639B-2707-4519-9107-868102F971C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FF5788E3-0FA2-4977-A39C-7F458EB9F897}" type="pres">
      <dgm:prSet presAssocID="{4A24639B-2707-4519-9107-868102F971C9}" presName="spaceRect" presStyleCnt="0"/>
      <dgm:spPr/>
    </dgm:pt>
    <dgm:pt modelId="{7B28F7EA-DF6A-4994-965F-0234B30BAA48}" type="pres">
      <dgm:prSet presAssocID="{4A24639B-2707-4519-9107-868102F971C9}" presName="parTx" presStyleLbl="revTx" presStyleIdx="1" presStyleCnt="6">
        <dgm:presLayoutVars>
          <dgm:chMax val="0"/>
          <dgm:chPref val="0"/>
        </dgm:presLayoutVars>
      </dgm:prSet>
      <dgm:spPr/>
    </dgm:pt>
    <dgm:pt modelId="{864711ED-A259-40FF-AAC9-48B44DC74E48}" type="pres">
      <dgm:prSet presAssocID="{478656AF-4D07-461A-BD00-791132A4219F}" presName="sibTrans" presStyleCnt="0"/>
      <dgm:spPr/>
    </dgm:pt>
    <dgm:pt modelId="{033F06EF-0074-4931-B02E-2EC6F3AFFF2E}" type="pres">
      <dgm:prSet presAssocID="{901A07DA-37A5-4C30-888D-B1D69D2259A4}" presName="compNode" presStyleCnt="0"/>
      <dgm:spPr/>
    </dgm:pt>
    <dgm:pt modelId="{0B9DEA3E-A9BF-47C3-A57C-101214598F05}" type="pres">
      <dgm:prSet presAssocID="{901A07DA-37A5-4C30-888D-B1D69D2259A4}" presName="bgRect" presStyleLbl="bgShp" presStyleIdx="2" presStyleCnt="6"/>
      <dgm:spPr/>
    </dgm:pt>
    <dgm:pt modelId="{0E9D8973-5697-46E5-83A7-781E84B5B467}" type="pres">
      <dgm:prSet presAssocID="{901A07DA-37A5-4C30-888D-B1D69D2259A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400C8D45-1614-449E-9E50-61FCCDD9AC90}" type="pres">
      <dgm:prSet presAssocID="{901A07DA-37A5-4C30-888D-B1D69D2259A4}" presName="spaceRect" presStyleCnt="0"/>
      <dgm:spPr/>
    </dgm:pt>
    <dgm:pt modelId="{5603B664-69F0-46C0-BD08-5FA9CB2A3E8B}" type="pres">
      <dgm:prSet presAssocID="{901A07DA-37A5-4C30-888D-B1D69D2259A4}" presName="parTx" presStyleLbl="revTx" presStyleIdx="2" presStyleCnt="6">
        <dgm:presLayoutVars>
          <dgm:chMax val="0"/>
          <dgm:chPref val="0"/>
        </dgm:presLayoutVars>
      </dgm:prSet>
      <dgm:spPr/>
    </dgm:pt>
    <dgm:pt modelId="{9AE30067-88C2-4DDF-9128-91C94DF5C8E5}" type="pres">
      <dgm:prSet presAssocID="{BB57D8F1-90D1-451E-9071-B12027D2E620}" presName="sibTrans" presStyleCnt="0"/>
      <dgm:spPr/>
    </dgm:pt>
    <dgm:pt modelId="{12E31E77-8DC9-4459-94A4-9BC1B48D1C57}" type="pres">
      <dgm:prSet presAssocID="{11204130-E7B6-44D4-815D-793C4F0F31C1}" presName="compNode" presStyleCnt="0"/>
      <dgm:spPr/>
    </dgm:pt>
    <dgm:pt modelId="{425F88C5-B41D-4339-8FC2-12F8DFC7CE1F}" type="pres">
      <dgm:prSet presAssocID="{11204130-E7B6-44D4-815D-793C4F0F31C1}" presName="bgRect" presStyleLbl="bgShp" presStyleIdx="3" presStyleCnt="6"/>
      <dgm:spPr/>
    </dgm:pt>
    <dgm:pt modelId="{CB0FB295-3AD6-4057-ABA2-DBF946B4FC14}" type="pres">
      <dgm:prSet presAssocID="{11204130-E7B6-44D4-815D-793C4F0F31C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42632F93-A1D2-4FF4-9C0F-260F659DBE79}" type="pres">
      <dgm:prSet presAssocID="{11204130-E7B6-44D4-815D-793C4F0F31C1}" presName="spaceRect" presStyleCnt="0"/>
      <dgm:spPr/>
    </dgm:pt>
    <dgm:pt modelId="{B828533D-BD12-4501-8B6A-F995E5D70894}" type="pres">
      <dgm:prSet presAssocID="{11204130-E7B6-44D4-815D-793C4F0F31C1}" presName="parTx" presStyleLbl="revTx" presStyleIdx="3" presStyleCnt="6">
        <dgm:presLayoutVars>
          <dgm:chMax val="0"/>
          <dgm:chPref val="0"/>
        </dgm:presLayoutVars>
      </dgm:prSet>
      <dgm:spPr/>
    </dgm:pt>
    <dgm:pt modelId="{FCD4458F-95E2-493E-98EC-5D788EB6B4A3}" type="pres">
      <dgm:prSet presAssocID="{0AA5126F-555B-4345-919E-70F1B8E34D23}" presName="sibTrans" presStyleCnt="0"/>
      <dgm:spPr/>
    </dgm:pt>
    <dgm:pt modelId="{28E24D2D-5C5A-4E66-85B9-FF92B3D4970C}" type="pres">
      <dgm:prSet presAssocID="{C4A871D2-7C39-431B-938D-74CADC814257}" presName="compNode" presStyleCnt="0"/>
      <dgm:spPr/>
    </dgm:pt>
    <dgm:pt modelId="{4905795A-104A-4F29-9E94-2824F1F9FC60}" type="pres">
      <dgm:prSet presAssocID="{C4A871D2-7C39-431B-938D-74CADC814257}" presName="bgRect" presStyleLbl="bgShp" presStyleIdx="4" presStyleCnt="6"/>
      <dgm:spPr/>
    </dgm:pt>
    <dgm:pt modelId="{948CF83F-493B-44ED-A27D-094AFE8DD687}" type="pres">
      <dgm:prSet presAssocID="{C4A871D2-7C39-431B-938D-74CADC81425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677FA567-9C8F-4D1C-BF7F-F7179EB38232}" type="pres">
      <dgm:prSet presAssocID="{C4A871D2-7C39-431B-938D-74CADC814257}" presName="spaceRect" presStyleCnt="0"/>
      <dgm:spPr/>
    </dgm:pt>
    <dgm:pt modelId="{D868184A-2339-4807-8139-ECBEB3824494}" type="pres">
      <dgm:prSet presAssocID="{C4A871D2-7C39-431B-938D-74CADC814257}" presName="parTx" presStyleLbl="revTx" presStyleIdx="4" presStyleCnt="6">
        <dgm:presLayoutVars>
          <dgm:chMax val="0"/>
          <dgm:chPref val="0"/>
        </dgm:presLayoutVars>
      </dgm:prSet>
      <dgm:spPr/>
    </dgm:pt>
    <dgm:pt modelId="{C5278477-6697-42FD-91B3-E6E8BD50219C}" type="pres">
      <dgm:prSet presAssocID="{4F00DBAB-1FC9-4DA8-A644-48006874C3EF}" presName="sibTrans" presStyleCnt="0"/>
      <dgm:spPr/>
    </dgm:pt>
    <dgm:pt modelId="{24F4D316-B1D3-4D9C-BC81-54A8B3D83DC7}" type="pres">
      <dgm:prSet presAssocID="{FE0FC57F-2B44-47CB-AD8D-057F919B49B3}" presName="compNode" presStyleCnt="0"/>
      <dgm:spPr/>
    </dgm:pt>
    <dgm:pt modelId="{D66D6A75-4516-4A2D-90EE-BAD2CDCEA741}" type="pres">
      <dgm:prSet presAssocID="{FE0FC57F-2B44-47CB-AD8D-057F919B49B3}" presName="bgRect" presStyleLbl="bgShp" presStyleIdx="5" presStyleCnt="6"/>
      <dgm:spPr/>
    </dgm:pt>
    <dgm:pt modelId="{748E5054-4BE1-468A-A312-4785C135706A}" type="pres">
      <dgm:prSet presAssocID="{FE0FC57F-2B44-47CB-AD8D-057F919B49B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B2B11665-B66F-48EE-933F-FDAB28BC3B21}" type="pres">
      <dgm:prSet presAssocID="{FE0FC57F-2B44-47CB-AD8D-057F919B49B3}" presName="spaceRect" presStyleCnt="0"/>
      <dgm:spPr/>
    </dgm:pt>
    <dgm:pt modelId="{2B345E51-A96B-4775-86B5-9A10D1F0F0F0}" type="pres">
      <dgm:prSet presAssocID="{FE0FC57F-2B44-47CB-AD8D-057F919B49B3}" presName="parTx" presStyleLbl="revTx" presStyleIdx="5" presStyleCnt="6">
        <dgm:presLayoutVars>
          <dgm:chMax val="0"/>
          <dgm:chPref val="0"/>
        </dgm:presLayoutVars>
      </dgm:prSet>
      <dgm:spPr/>
    </dgm:pt>
  </dgm:ptLst>
  <dgm:cxnLst>
    <dgm:cxn modelId="{E76B3210-6236-4D99-B9C8-C2E989F5085C}" srcId="{D4CA5FD2-4496-4071-B3F0-0BA2497F0CF3}" destId="{11204130-E7B6-44D4-815D-793C4F0F31C1}" srcOrd="3" destOrd="0" parTransId="{C2D05BA0-4C06-4EA6-B3A0-3800D337671F}" sibTransId="{0AA5126F-555B-4345-919E-70F1B8E34D23}"/>
    <dgm:cxn modelId="{067F9710-2410-476A-87B1-876C65B89BF2}" srcId="{D4CA5FD2-4496-4071-B3F0-0BA2497F0CF3}" destId="{599B8DE9-91C9-42E2-A491-1FD500EBCD63}" srcOrd="0" destOrd="0" parTransId="{DF4098A8-DA8A-4AC2-8C55-6F50887E68B5}" sibTransId="{522B2963-AA0C-436A-A879-9D59014CEBEB}"/>
    <dgm:cxn modelId="{E025DB47-3A69-4A26-9EDE-A3BF098AD710}" type="presOf" srcId="{FE0FC57F-2B44-47CB-AD8D-057F919B49B3}" destId="{2B345E51-A96B-4775-86B5-9A10D1F0F0F0}" srcOrd="0" destOrd="0" presId="urn:microsoft.com/office/officeart/2018/2/layout/IconVerticalSolidList"/>
    <dgm:cxn modelId="{B2FEE26F-D341-4AB8-803A-73C551611717}" srcId="{D4CA5FD2-4496-4071-B3F0-0BA2497F0CF3}" destId="{901A07DA-37A5-4C30-888D-B1D69D2259A4}" srcOrd="2" destOrd="0" parTransId="{AE7AB70A-4004-4A2F-AB12-9B74C6C22FD2}" sibTransId="{BB57D8F1-90D1-451E-9071-B12027D2E620}"/>
    <dgm:cxn modelId="{947EBE74-EF1E-485B-A166-E7A1C2EC33FD}" type="presOf" srcId="{901A07DA-37A5-4C30-888D-B1D69D2259A4}" destId="{5603B664-69F0-46C0-BD08-5FA9CB2A3E8B}" srcOrd="0" destOrd="0" presId="urn:microsoft.com/office/officeart/2018/2/layout/IconVerticalSolidList"/>
    <dgm:cxn modelId="{90BEF059-B5FD-44B8-A9B9-3D156AB62BFB}" type="presOf" srcId="{599B8DE9-91C9-42E2-A491-1FD500EBCD63}" destId="{4B043C6C-D53B-4B47-80D5-32DAD704A2B1}" srcOrd="0" destOrd="0" presId="urn:microsoft.com/office/officeart/2018/2/layout/IconVerticalSolidList"/>
    <dgm:cxn modelId="{94AD7795-F8F5-4FF3-B774-F2217637CF10}" srcId="{D4CA5FD2-4496-4071-B3F0-0BA2497F0CF3}" destId="{4A24639B-2707-4519-9107-868102F971C9}" srcOrd="1" destOrd="0" parTransId="{5F35E65A-DC56-4894-B8DE-7A5BE0EDCD26}" sibTransId="{478656AF-4D07-461A-BD00-791132A4219F}"/>
    <dgm:cxn modelId="{FC4D9095-C4BD-4CDE-99E1-190F2CA5FCD3}" type="presOf" srcId="{11204130-E7B6-44D4-815D-793C4F0F31C1}" destId="{B828533D-BD12-4501-8B6A-F995E5D70894}" srcOrd="0" destOrd="0" presId="urn:microsoft.com/office/officeart/2018/2/layout/IconVerticalSolidList"/>
    <dgm:cxn modelId="{6805369D-F0E5-4BDB-B322-0C339A94B81F}" type="presOf" srcId="{C4A871D2-7C39-431B-938D-74CADC814257}" destId="{D868184A-2339-4807-8139-ECBEB3824494}" srcOrd="0" destOrd="0" presId="urn:microsoft.com/office/officeart/2018/2/layout/IconVerticalSolidList"/>
    <dgm:cxn modelId="{A53406B2-4863-4675-8DB1-F5B4C9693B79}" srcId="{D4CA5FD2-4496-4071-B3F0-0BA2497F0CF3}" destId="{C4A871D2-7C39-431B-938D-74CADC814257}" srcOrd="4" destOrd="0" parTransId="{FDC5F624-BEB4-4EC8-B3BB-7D3D5D7A5407}" sibTransId="{4F00DBAB-1FC9-4DA8-A644-48006874C3EF}"/>
    <dgm:cxn modelId="{BDF208BB-E42E-4518-A4F9-1CD62C57CD4F}" type="presOf" srcId="{D4CA5FD2-4496-4071-B3F0-0BA2497F0CF3}" destId="{A41908B6-7739-4849-9ED4-BD9DFCD9B7F0}" srcOrd="0" destOrd="0" presId="urn:microsoft.com/office/officeart/2018/2/layout/IconVerticalSolidList"/>
    <dgm:cxn modelId="{2C0B04D2-C1A1-4849-ADC2-64B45F543021}" type="presOf" srcId="{4A24639B-2707-4519-9107-868102F971C9}" destId="{7B28F7EA-DF6A-4994-965F-0234B30BAA48}" srcOrd="0" destOrd="0" presId="urn:microsoft.com/office/officeart/2018/2/layout/IconVerticalSolidList"/>
    <dgm:cxn modelId="{31BE08F1-4E11-4334-BC11-0DFFA3835FF4}" srcId="{D4CA5FD2-4496-4071-B3F0-0BA2497F0CF3}" destId="{FE0FC57F-2B44-47CB-AD8D-057F919B49B3}" srcOrd="5" destOrd="0" parTransId="{64EA051B-4560-4C8E-9730-9851BAE0170C}" sibTransId="{E95C2784-2C83-4A15-9520-D2FB6E2D066D}"/>
    <dgm:cxn modelId="{B71145A8-9FE3-491C-B9D6-C7E3BF93F7F3}" type="presParOf" srcId="{A41908B6-7739-4849-9ED4-BD9DFCD9B7F0}" destId="{61244080-C8B3-4D18-BBDA-913AC60F66D5}" srcOrd="0" destOrd="0" presId="urn:microsoft.com/office/officeart/2018/2/layout/IconVerticalSolidList"/>
    <dgm:cxn modelId="{3B30ED88-63EF-4F5B-BC84-CFFAC7709261}" type="presParOf" srcId="{61244080-C8B3-4D18-BBDA-913AC60F66D5}" destId="{6927701D-159B-4A5D-9BA1-25020F5F230E}" srcOrd="0" destOrd="0" presId="urn:microsoft.com/office/officeart/2018/2/layout/IconVerticalSolidList"/>
    <dgm:cxn modelId="{CFBC4EFF-C25D-450D-A05D-7FC1F8E6BDFB}" type="presParOf" srcId="{61244080-C8B3-4D18-BBDA-913AC60F66D5}" destId="{3F02E11B-FBAB-499B-A0B7-12CCCCB4F980}" srcOrd="1" destOrd="0" presId="urn:microsoft.com/office/officeart/2018/2/layout/IconVerticalSolidList"/>
    <dgm:cxn modelId="{C29AF4D6-5442-4F8B-AB0A-822C97A5AEE4}" type="presParOf" srcId="{61244080-C8B3-4D18-BBDA-913AC60F66D5}" destId="{5A0620B5-5946-4F1F-81DF-A530198C3EA5}" srcOrd="2" destOrd="0" presId="urn:microsoft.com/office/officeart/2018/2/layout/IconVerticalSolidList"/>
    <dgm:cxn modelId="{444D38DB-154B-44EA-A45B-647E452BB65B}" type="presParOf" srcId="{61244080-C8B3-4D18-BBDA-913AC60F66D5}" destId="{4B043C6C-D53B-4B47-80D5-32DAD704A2B1}" srcOrd="3" destOrd="0" presId="urn:microsoft.com/office/officeart/2018/2/layout/IconVerticalSolidList"/>
    <dgm:cxn modelId="{DDEC97E4-65F3-45AE-AB11-8D01D00D3E9B}" type="presParOf" srcId="{A41908B6-7739-4849-9ED4-BD9DFCD9B7F0}" destId="{68E39EB3-CA73-401E-A69E-DFEB449EE1DB}" srcOrd="1" destOrd="0" presId="urn:microsoft.com/office/officeart/2018/2/layout/IconVerticalSolidList"/>
    <dgm:cxn modelId="{74C10119-8302-4DA9-AD6F-946ED60507AB}" type="presParOf" srcId="{A41908B6-7739-4849-9ED4-BD9DFCD9B7F0}" destId="{631D25D5-9673-4661-B4B5-12408794F0E7}" srcOrd="2" destOrd="0" presId="urn:microsoft.com/office/officeart/2018/2/layout/IconVerticalSolidList"/>
    <dgm:cxn modelId="{321E2600-71C4-431A-BB2B-554916166766}" type="presParOf" srcId="{631D25D5-9673-4661-B4B5-12408794F0E7}" destId="{91235772-69F1-484A-8649-FF121F64E60B}" srcOrd="0" destOrd="0" presId="urn:microsoft.com/office/officeart/2018/2/layout/IconVerticalSolidList"/>
    <dgm:cxn modelId="{41F3FE50-1835-40CA-8C53-84D99FE8E587}" type="presParOf" srcId="{631D25D5-9673-4661-B4B5-12408794F0E7}" destId="{6947EE6F-248C-4BC3-92DC-612E9BCD8BFC}" srcOrd="1" destOrd="0" presId="urn:microsoft.com/office/officeart/2018/2/layout/IconVerticalSolidList"/>
    <dgm:cxn modelId="{3606475C-14C9-480B-956B-FB7E60420F81}" type="presParOf" srcId="{631D25D5-9673-4661-B4B5-12408794F0E7}" destId="{FF5788E3-0FA2-4977-A39C-7F458EB9F897}" srcOrd="2" destOrd="0" presId="urn:microsoft.com/office/officeart/2018/2/layout/IconVerticalSolidList"/>
    <dgm:cxn modelId="{45B70639-1476-4827-81BB-2EE9EABDAC70}" type="presParOf" srcId="{631D25D5-9673-4661-B4B5-12408794F0E7}" destId="{7B28F7EA-DF6A-4994-965F-0234B30BAA48}" srcOrd="3" destOrd="0" presId="urn:microsoft.com/office/officeart/2018/2/layout/IconVerticalSolidList"/>
    <dgm:cxn modelId="{23C16900-9A7B-4863-A5FC-9E3871CA4D62}" type="presParOf" srcId="{A41908B6-7739-4849-9ED4-BD9DFCD9B7F0}" destId="{864711ED-A259-40FF-AAC9-48B44DC74E48}" srcOrd="3" destOrd="0" presId="urn:microsoft.com/office/officeart/2018/2/layout/IconVerticalSolidList"/>
    <dgm:cxn modelId="{0939F1E1-E24B-4310-AADF-B77573F923AF}" type="presParOf" srcId="{A41908B6-7739-4849-9ED4-BD9DFCD9B7F0}" destId="{033F06EF-0074-4931-B02E-2EC6F3AFFF2E}" srcOrd="4" destOrd="0" presId="urn:microsoft.com/office/officeart/2018/2/layout/IconVerticalSolidList"/>
    <dgm:cxn modelId="{7AA2BC6F-1703-4766-900C-096E70686036}" type="presParOf" srcId="{033F06EF-0074-4931-B02E-2EC6F3AFFF2E}" destId="{0B9DEA3E-A9BF-47C3-A57C-101214598F05}" srcOrd="0" destOrd="0" presId="urn:microsoft.com/office/officeart/2018/2/layout/IconVerticalSolidList"/>
    <dgm:cxn modelId="{BB36E5AF-BAE2-446C-BA48-75A8ED5431E4}" type="presParOf" srcId="{033F06EF-0074-4931-B02E-2EC6F3AFFF2E}" destId="{0E9D8973-5697-46E5-83A7-781E84B5B467}" srcOrd="1" destOrd="0" presId="urn:microsoft.com/office/officeart/2018/2/layout/IconVerticalSolidList"/>
    <dgm:cxn modelId="{57B3552F-0670-492A-A02D-41C3FAA4C860}" type="presParOf" srcId="{033F06EF-0074-4931-B02E-2EC6F3AFFF2E}" destId="{400C8D45-1614-449E-9E50-61FCCDD9AC90}" srcOrd="2" destOrd="0" presId="urn:microsoft.com/office/officeart/2018/2/layout/IconVerticalSolidList"/>
    <dgm:cxn modelId="{553AE523-DC51-4BE9-94BF-ECA2DE225AE0}" type="presParOf" srcId="{033F06EF-0074-4931-B02E-2EC6F3AFFF2E}" destId="{5603B664-69F0-46C0-BD08-5FA9CB2A3E8B}" srcOrd="3" destOrd="0" presId="urn:microsoft.com/office/officeart/2018/2/layout/IconVerticalSolidList"/>
    <dgm:cxn modelId="{603FB8E9-24BB-46A6-8191-C579A82C50B3}" type="presParOf" srcId="{A41908B6-7739-4849-9ED4-BD9DFCD9B7F0}" destId="{9AE30067-88C2-4DDF-9128-91C94DF5C8E5}" srcOrd="5" destOrd="0" presId="urn:microsoft.com/office/officeart/2018/2/layout/IconVerticalSolidList"/>
    <dgm:cxn modelId="{113C94F3-7271-4055-8DB6-D017E3F90A52}" type="presParOf" srcId="{A41908B6-7739-4849-9ED4-BD9DFCD9B7F0}" destId="{12E31E77-8DC9-4459-94A4-9BC1B48D1C57}" srcOrd="6" destOrd="0" presId="urn:microsoft.com/office/officeart/2018/2/layout/IconVerticalSolidList"/>
    <dgm:cxn modelId="{B32A8462-30F2-4B84-9DBF-4754367C38E6}" type="presParOf" srcId="{12E31E77-8DC9-4459-94A4-9BC1B48D1C57}" destId="{425F88C5-B41D-4339-8FC2-12F8DFC7CE1F}" srcOrd="0" destOrd="0" presId="urn:microsoft.com/office/officeart/2018/2/layout/IconVerticalSolidList"/>
    <dgm:cxn modelId="{FD7DEFA0-F2BB-4D81-A990-861F29B598E2}" type="presParOf" srcId="{12E31E77-8DC9-4459-94A4-9BC1B48D1C57}" destId="{CB0FB295-3AD6-4057-ABA2-DBF946B4FC14}" srcOrd="1" destOrd="0" presId="urn:microsoft.com/office/officeart/2018/2/layout/IconVerticalSolidList"/>
    <dgm:cxn modelId="{0B301C0E-0F23-4A40-A042-84C28B7AEA43}" type="presParOf" srcId="{12E31E77-8DC9-4459-94A4-9BC1B48D1C57}" destId="{42632F93-A1D2-4FF4-9C0F-260F659DBE79}" srcOrd="2" destOrd="0" presId="urn:microsoft.com/office/officeart/2018/2/layout/IconVerticalSolidList"/>
    <dgm:cxn modelId="{65C2AA0E-46D3-4B8F-A3D4-4AAD8B5A1B43}" type="presParOf" srcId="{12E31E77-8DC9-4459-94A4-9BC1B48D1C57}" destId="{B828533D-BD12-4501-8B6A-F995E5D70894}" srcOrd="3" destOrd="0" presId="urn:microsoft.com/office/officeart/2018/2/layout/IconVerticalSolidList"/>
    <dgm:cxn modelId="{AB3D73B9-6A0B-49FD-8D1B-2781F4F8D7AB}" type="presParOf" srcId="{A41908B6-7739-4849-9ED4-BD9DFCD9B7F0}" destId="{FCD4458F-95E2-493E-98EC-5D788EB6B4A3}" srcOrd="7" destOrd="0" presId="urn:microsoft.com/office/officeart/2018/2/layout/IconVerticalSolidList"/>
    <dgm:cxn modelId="{9A73F649-99D5-474D-A0FF-AC5371622CD0}" type="presParOf" srcId="{A41908B6-7739-4849-9ED4-BD9DFCD9B7F0}" destId="{28E24D2D-5C5A-4E66-85B9-FF92B3D4970C}" srcOrd="8" destOrd="0" presId="urn:microsoft.com/office/officeart/2018/2/layout/IconVerticalSolidList"/>
    <dgm:cxn modelId="{E78AE8E7-F231-4BC9-9F93-C54929E12883}" type="presParOf" srcId="{28E24D2D-5C5A-4E66-85B9-FF92B3D4970C}" destId="{4905795A-104A-4F29-9E94-2824F1F9FC60}" srcOrd="0" destOrd="0" presId="urn:microsoft.com/office/officeart/2018/2/layout/IconVerticalSolidList"/>
    <dgm:cxn modelId="{BB5AC105-0953-4018-8DDF-F2F85FF1E921}" type="presParOf" srcId="{28E24D2D-5C5A-4E66-85B9-FF92B3D4970C}" destId="{948CF83F-493B-44ED-A27D-094AFE8DD687}" srcOrd="1" destOrd="0" presId="urn:microsoft.com/office/officeart/2018/2/layout/IconVerticalSolidList"/>
    <dgm:cxn modelId="{396FA879-5844-4D1B-91E9-F0D396DBE3EA}" type="presParOf" srcId="{28E24D2D-5C5A-4E66-85B9-FF92B3D4970C}" destId="{677FA567-9C8F-4D1C-BF7F-F7179EB38232}" srcOrd="2" destOrd="0" presId="urn:microsoft.com/office/officeart/2018/2/layout/IconVerticalSolidList"/>
    <dgm:cxn modelId="{5041F638-78EA-42EA-902A-73E87565A65B}" type="presParOf" srcId="{28E24D2D-5C5A-4E66-85B9-FF92B3D4970C}" destId="{D868184A-2339-4807-8139-ECBEB3824494}" srcOrd="3" destOrd="0" presId="urn:microsoft.com/office/officeart/2018/2/layout/IconVerticalSolidList"/>
    <dgm:cxn modelId="{E0CBFF26-1299-4D27-A4DC-846FF4EF9F3A}" type="presParOf" srcId="{A41908B6-7739-4849-9ED4-BD9DFCD9B7F0}" destId="{C5278477-6697-42FD-91B3-E6E8BD50219C}" srcOrd="9" destOrd="0" presId="urn:microsoft.com/office/officeart/2018/2/layout/IconVerticalSolidList"/>
    <dgm:cxn modelId="{FA4E06C0-60C7-41AE-BCA3-031AF15FC3F3}" type="presParOf" srcId="{A41908B6-7739-4849-9ED4-BD9DFCD9B7F0}" destId="{24F4D316-B1D3-4D9C-BC81-54A8B3D83DC7}" srcOrd="10" destOrd="0" presId="urn:microsoft.com/office/officeart/2018/2/layout/IconVerticalSolidList"/>
    <dgm:cxn modelId="{EE830A96-FF08-41F6-93C7-005DD3BC1945}" type="presParOf" srcId="{24F4D316-B1D3-4D9C-BC81-54A8B3D83DC7}" destId="{D66D6A75-4516-4A2D-90EE-BAD2CDCEA741}" srcOrd="0" destOrd="0" presId="urn:microsoft.com/office/officeart/2018/2/layout/IconVerticalSolidList"/>
    <dgm:cxn modelId="{31B0332F-7CD9-40C7-9346-B4F5E5BF3F69}" type="presParOf" srcId="{24F4D316-B1D3-4D9C-BC81-54A8B3D83DC7}" destId="{748E5054-4BE1-468A-A312-4785C135706A}" srcOrd="1" destOrd="0" presId="urn:microsoft.com/office/officeart/2018/2/layout/IconVerticalSolidList"/>
    <dgm:cxn modelId="{BA0F5C70-1578-449F-ADD9-255D1EE17B73}" type="presParOf" srcId="{24F4D316-B1D3-4D9C-BC81-54A8B3D83DC7}" destId="{B2B11665-B66F-48EE-933F-FDAB28BC3B21}" srcOrd="2" destOrd="0" presId="urn:microsoft.com/office/officeart/2018/2/layout/IconVerticalSolidList"/>
    <dgm:cxn modelId="{CF905220-5308-4B39-A665-0D49C2194FC5}" type="presParOf" srcId="{24F4D316-B1D3-4D9C-BC81-54A8B3D83DC7}" destId="{2B345E51-A96B-4775-86B5-9A10D1F0F0F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3CBFDE-2148-4B20-8FB4-32E7F33C296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0AB8959-BDFD-401B-ADA3-FD9DC69C4FAD}">
      <dgm:prSet/>
      <dgm:spPr/>
      <dgm:t>
        <a:bodyPr/>
        <a:lstStyle/>
        <a:p>
          <a:r>
            <a:rPr lang="en-US"/>
            <a:t>Following is the list of project constraints that can limit the process of launching the new product and accomplished goals of the project, such as: Cost: The project plan to launch a new product for the pharmaceutical company is required resources such as labour, equipment, and resources that can cost extra money</a:t>
          </a:r>
        </a:p>
      </dgm:t>
    </dgm:pt>
    <dgm:pt modelId="{1FC2E827-8F10-4705-A10A-06E1D78D4AE8}" type="parTrans" cxnId="{7014F908-B223-409A-BC57-0AF23501B118}">
      <dgm:prSet/>
      <dgm:spPr/>
      <dgm:t>
        <a:bodyPr/>
        <a:lstStyle/>
        <a:p>
          <a:endParaRPr lang="en-US"/>
        </a:p>
      </dgm:t>
    </dgm:pt>
    <dgm:pt modelId="{462CD6D5-184E-4B97-8004-DCAE613D207B}" type="sibTrans" cxnId="{7014F908-B223-409A-BC57-0AF23501B118}">
      <dgm:prSet/>
      <dgm:spPr/>
      <dgm:t>
        <a:bodyPr/>
        <a:lstStyle/>
        <a:p>
          <a:endParaRPr lang="en-US"/>
        </a:p>
      </dgm:t>
    </dgm:pt>
    <dgm:pt modelId="{A40A4BF8-1C7D-4651-A21E-20BE23D781F1}">
      <dgm:prSet/>
      <dgm:spPr/>
      <dgm:t>
        <a:bodyPr/>
        <a:lstStyle/>
        <a:p>
          <a:r>
            <a:rPr lang="en-US"/>
            <a:t>As the product manager, it is ensured that it is a responsibility to ensure that there is a proper estimation of the project cost through the planning plus execution phase</a:t>
          </a:r>
        </a:p>
      </dgm:t>
    </dgm:pt>
    <dgm:pt modelId="{AF7ABA94-37E6-4892-952F-BC0526359B58}" type="parTrans" cxnId="{416BE01C-F97B-48E2-B021-5E9A7732FB10}">
      <dgm:prSet/>
      <dgm:spPr/>
      <dgm:t>
        <a:bodyPr/>
        <a:lstStyle/>
        <a:p>
          <a:endParaRPr lang="en-US"/>
        </a:p>
      </dgm:t>
    </dgm:pt>
    <dgm:pt modelId="{A094B286-42E4-43CF-B0CB-FE2546800D37}" type="sibTrans" cxnId="{416BE01C-F97B-48E2-B021-5E9A7732FB10}">
      <dgm:prSet/>
      <dgm:spPr/>
      <dgm:t>
        <a:bodyPr/>
        <a:lstStyle/>
        <a:p>
          <a:endParaRPr lang="en-US"/>
        </a:p>
      </dgm:t>
    </dgm:pt>
    <dgm:pt modelId="{4B05838E-052E-4462-AFC3-28A1FC839229}">
      <dgm:prSet/>
      <dgm:spPr/>
      <dgm:t>
        <a:bodyPr/>
        <a:lstStyle/>
        <a:p>
          <a:r>
            <a:rPr lang="en-US"/>
            <a:t>The project will fail if it fails to define the budget</a:t>
          </a:r>
        </a:p>
      </dgm:t>
    </dgm:pt>
    <dgm:pt modelId="{7D398E7B-1DCA-47BC-8602-AD7920460FB3}" type="parTrans" cxnId="{A1A859FB-3FFB-4547-987A-398774883633}">
      <dgm:prSet/>
      <dgm:spPr/>
      <dgm:t>
        <a:bodyPr/>
        <a:lstStyle/>
        <a:p>
          <a:endParaRPr lang="en-US"/>
        </a:p>
      </dgm:t>
    </dgm:pt>
    <dgm:pt modelId="{F93BE0BF-E6A1-4399-B514-02B3704F76CB}" type="sibTrans" cxnId="{A1A859FB-3FFB-4547-987A-398774883633}">
      <dgm:prSet/>
      <dgm:spPr/>
      <dgm:t>
        <a:bodyPr/>
        <a:lstStyle/>
        <a:p>
          <a:endParaRPr lang="en-US"/>
        </a:p>
      </dgm:t>
    </dgm:pt>
    <dgm:pt modelId="{6751F3A9-6F91-4CA3-8B6A-54033338C4D1}">
      <dgm:prSet/>
      <dgm:spPr/>
      <dgm:t>
        <a:bodyPr/>
        <a:lstStyle/>
        <a:p>
          <a:r>
            <a:rPr lang="en-US"/>
            <a:t>The experts with experience in product launching and customer service delivery are hired for the project to manage the resource constraints</a:t>
          </a:r>
        </a:p>
      </dgm:t>
    </dgm:pt>
    <dgm:pt modelId="{ACDD0EE0-2024-4807-B2EA-76D247C8A7E0}" type="parTrans" cxnId="{C20F7D2C-90F6-45CA-95EA-2C5487BBB17D}">
      <dgm:prSet/>
      <dgm:spPr/>
      <dgm:t>
        <a:bodyPr/>
        <a:lstStyle/>
        <a:p>
          <a:endParaRPr lang="en-US"/>
        </a:p>
      </dgm:t>
    </dgm:pt>
    <dgm:pt modelId="{94E205E2-5621-4521-A64B-B216D3FF9B57}" type="sibTrans" cxnId="{C20F7D2C-90F6-45CA-95EA-2C5487BBB17D}">
      <dgm:prSet/>
      <dgm:spPr/>
      <dgm:t>
        <a:bodyPr/>
        <a:lstStyle/>
        <a:p>
          <a:endParaRPr lang="en-US"/>
        </a:p>
      </dgm:t>
    </dgm:pt>
    <dgm:pt modelId="{4E41AF06-4F09-45A8-8CC5-EF80FF1F13A7}" type="pres">
      <dgm:prSet presAssocID="{473CBFDE-2148-4B20-8FB4-32E7F33C296F}" presName="linear" presStyleCnt="0">
        <dgm:presLayoutVars>
          <dgm:animLvl val="lvl"/>
          <dgm:resizeHandles val="exact"/>
        </dgm:presLayoutVars>
      </dgm:prSet>
      <dgm:spPr/>
    </dgm:pt>
    <dgm:pt modelId="{2CF4BAF1-7E6B-4B04-A0BC-ACD5F77979B5}" type="pres">
      <dgm:prSet presAssocID="{E0AB8959-BDFD-401B-ADA3-FD9DC69C4FAD}" presName="parentText" presStyleLbl="node1" presStyleIdx="0" presStyleCnt="4">
        <dgm:presLayoutVars>
          <dgm:chMax val="0"/>
          <dgm:bulletEnabled val="1"/>
        </dgm:presLayoutVars>
      </dgm:prSet>
      <dgm:spPr/>
    </dgm:pt>
    <dgm:pt modelId="{06769D97-3B12-4901-AE57-DF58E08B2A2D}" type="pres">
      <dgm:prSet presAssocID="{462CD6D5-184E-4B97-8004-DCAE613D207B}" presName="spacer" presStyleCnt="0"/>
      <dgm:spPr/>
    </dgm:pt>
    <dgm:pt modelId="{B285E388-969C-4E06-B59F-D787DC9C26C6}" type="pres">
      <dgm:prSet presAssocID="{A40A4BF8-1C7D-4651-A21E-20BE23D781F1}" presName="parentText" presStyleLbl="node1" presStyleIdx="1" presStyleCnt="4">
        <dgm:presLayoutVars>
          <dgm:chMax val="0"/>
          <dgm:bulletEnabled val="1"/>
        </dgm:presLayoutVars>
      </dgm:prSet>
      <dgm:spPr/>
    </dgm:pt>
    <dgm:pt modelId="{125A1098-0E80-4850-BC45-78FC7379F4D1}" type="pres">
      <dgm:prSet presAssocID="{A094B286-42E4-43CF-B0CB-FE2546800D37}" presName="spacer" presStyleCnt="0"/>
      <dgm:spPr/>
    </dgm:pt>
    <dgm:pt modelId="{71B469AE-E900-4E28-A9D3-32ACC745B151}" type="pres">
      <dgm:prSet presAssocID="{4B05838E-052E-4462-AFC3-28A1FC839229}" presName="parentText" presStyleLbl="node1" presStyleIdx="2" presStyleCnt="4">
        <dgm:presLayoutVars>
          <dgm:chMax val="0"/>
          <dgm:bulletEnabled val="1"/>
        </dgm:presLayoutVars>
      </dgm:prSet>
      <dgm:spPr/>
    </dgm:pt>
    <dgm:pt modelId="{A3F6DB6B-EB6A-4760-A68A-49C17DC82B05}" type="pres">
      <dgm:prSet presAssocID="{F93BE0BF-E6A1-4399-B514-02B3704F76CB}" presName="spacer" presStyleCnt="0"/>
      <dgm:spPr/>
    </dgm:pt>
    <dgm:pt modelId="{B907FABE-4843-4206-9F3C-9612366C9145}" type="pres">
      <dgm:prSet presAssocID="{6751F3A9-6F91-4CA3-8B6A-54033338C4D1}" presName="parentText" presStyleLbl="node1" presStyleIdx="3" presStyleCnt="4">
        <dgm:presLayoutVars>
          <dgm:chMax val="0"/>
          <dgm:bulletEnabled val="1"/>
        </dgm:presLayoutVars>
      </dgm:prSet>
      <dgm:spPr/>
    </dgm:pt>
  </dgm:ptLst>
  <dgm:cxnLst>
    <dgm:cxn modelId="{FDCCF704-5D5C-4680-8EEE-0CDE74CD8914}" type="presOf" srcId="{4B05838E-052E-4462-AFC3-28A1FC839229}" destId="{71B469AE-E900-4E28-A9D3-32ACC745B151}" srcOrd="0" destOrd="0" presId="urn:microsoft.com/office/officeart/2005/8/layout/vList2"/>
    <dgm:cxn modelId="{7014F908-B223-409A-BC57-0AF23501B118}" srcId="{473CBFDE-2148-4B20-8FB4-32E7F33C296F}" destId="{E0AB8959-BDFD-401B-ADA3-FD9DC69C4FAD}" srcOrd="0" destOrd="0" parTransId="{1FC2E827-8F10-4705-A10A-06E1D78D4AE8}" sibTransId="{462CD6D5-184E-4B97-8004-DCAE613D207B}"/>
    <dgm:cxn modelId="{416BE01C-F97B-48E2-B021-5E9A7732FB10}" srcId="{473CBFDE-2148-4B20-8FB4-32E7F33C296F}" destId="{A40A4BF8-1C7D-4651-A21E-20BE23D781F1}" srcOrd="1" destOrd="0" parTransId="{AF7ABA94-37E6-4892-952F-BC0526359B58}" sibTransId="{A094B286-42E4-43CF-B0CB-FE2546800D37}"/>
    <dgm:cxn modelId="{C20F7D2C-90F6-45CA-95EA-2C5487BBB17D}" srcId="{473CBFDE-2148-4B20-8FB4-32E7F33C296F}" destId="{6751F3A9-6F91-4CA3-8B6A-54033338C4D1}" srcOrd="3" destOrd="0" parTransId="{ACDD0EE0-2024-4807-B2EA-76D247C8A7E0}" sibTransId="{94E205E2-5621-4521-A64B-B216D3FF9B57}"/>
    <dgm:cxn modelId="{5AFA8569-4100-40F1-BE6B-7E2CF59B70A0}" type="presOf" srcId="{473CBFDE-2148-4B20-8FB4-32E7F33C296F}" destId="{4E41AF06-4F09-45A8-8CC5-EF80FF1F13A7}" srcOrd="0" destOrd="0" presId="urn:microsoft.com/office/officeart/2005/8/layout/vList2"/>
    <dgm:cxn modelId="{5FA0F4A6-737C-4C67-B794-25B4F76E5B02}" type="presOf" srcId="{6751F3A9-6F91-4CA3-8B6A-54033338C4D1}" destId="{B907FABE-4843-4206-9F3C-9612366C9145}" srcOrd="0" destOrd="0" presId="urn:microsoft.com/office/officeart/2005/8/layout/vList2"/>
    <dgm:cxn modelId="{22EC06C0-9CE0-4EAD-A1A5-37F4847845B5}" type="presOf" srcId="{A40A4BF8-1C7D-4651-A21E-20BE23D781F1}" destId="{B285E388-969C-4E06-B59F-D787DC9C26C6}" srcOrd="0" destOrd="0" presId="urn:microsoft.com/office/officeart/2005/8/layout/vList2"/>
    <dgm:cxn modelId="{317D71F0-7B53-41CE-B231-A7035A42122C}" type="presOf" srcId="{E0AB8959-BDFD-401B-ADA3-FD9DC69C4FAD}" destId="{2CF4BAF1-7E6B-4B04-A0BC-ACD5F77979B5}" srcOrd="0" destOrd="0" presId="urn:microsoft.com/office/officeart/2005/8/layout/vList2"/>
    <dgm:cxn modelId="{A1A859FB-3FFB-4547-987A-398774883633}" srcId="{473CBFDE-2148-4B20-8FB4-32E7F33C296F}" destId="{4B05838E-052E-4462-AFC3-28A1FC839229}" srcOrd="2" destOrd="0" parTransId="{7D398E7B-1DCA-47BC-8602-AD7920460FB3}" sibTransId="{F93BE0BF-E6A1-4399-B514-02B3704F76CB}"/>
    <dgm:cxn modelId="{EE171E42-6EFC-4E68-8765-B9DC28D6BEA5}" type="presParOf" srcId="{4E41AF06-4F09-45A8-8CC5-EF80FF1F13A7}" destId="{2CF4BAF1-7E6B-4B04-A0BC-ACD5F77979B5}" srcOrd="0" destOrd="0" presId="urn:microsoft.com/office/officeart/2005/8/layout/vList2"/>
    <dgm:cxn modelId="{D7DF9EA3-03B7-4289-A9F8-CAAC5D618503}" type="presParOf" srcId="{4E41AF06-4F09-45A8-8CC5-EF80FF1F13A7}" destId="{06769D97-3B12-4901-AE57-DF58E08B2A2D}" srcOrd="1" destOrd="0" presId="urn:microsoft.com/office/officeart/2005/8/layout/vList2"/>
    <dgm:cxn modelId="{4598ACD3-1F88-46B2-8961-6FD312F4D2A8}" type="presParOf" srcId="{4E41AF06-4F09-45A8-8CC5-EF80FF1F13A7}" destId="{B285E388-969C-4E06-B59F-D787DC9C26C6}" srcOrd="2" destOrd="0" presId="urn:microsoft.com/office/officeart/2005/8/layout/vList2"/>
    <dgm:cxn modelId="{41F8CF47-DE44-4538-AA1D-4ECDEAC1262D}" type="presParOf" srcId="{4E41AF06-4F09-45A8-8CC5-EF80FF1F13A7}" destId="{125A1098-0E80-4850-BC45-78FC7379F4D1}" srcOrd="3" destOrd="0" presId="urn:microsoft.com/office/officeart/2005/8/layout/vList2"/>
    <dgm:cxn modelId="{17A1CA3E-773D-4C7A-B358-81AD6B25EA8D}" type="presParOf" srcId="{4E41AF06-4F09-45A8-8CC5-EF80FF1F13A7}" destId="{71B469AE-E900-4E28-A9D3-32ACC745B151}" srcOrd="4" destOrd="0" presId="urn:microsoft.com/office/officeart/2005/8/layout/vList2"/>
    <dgm:cxn modelId="{572F996E-E54F-4E8D-AA6A-CA584D0DE2EB}" type="presParOf" srcId="{4E41AF06-4F09-45A8-8CC5-EF80FF1F13A7}" destId="{A3F6DB6B-EB6A-4760-A68A-49C17DC82B05}" srcOrd="5" destOrd="0" presId="urn:microsoft.com/office/officeart/2005/8/layout/vList2"/>
    <dgm:cxn modelId="{1ED13422-CA19-4E9B-A1B9-60F80C46665A}" type="presParOf" srcId="{4E41AF06-4F09-45A8-8CC5-EF80FF1F13A7}" destId="{B907FABE-4843-4206-9F3C-9612366C914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F66DDA-1D18-4D66-97DC-2C0BA3608F8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A3A6732-3E7F-4741-A944-7F6E3E969CF3}">
      <dgm:prSet/>
      <dgm:spPr/>
      <dgm:t>
        <a:bodyPr/>
        <a:lstStyle/>
        <a:p>
          <a:r>
            <a:rPr lang="en-US"/>
            <a:t>The project team members use it to plan the project work around the deadline of the work and allocation of the resources</a:t>
          </a:r>
        </a:p>
      </dgm:t>
    </dgm:pt>
    <dgm:pt modelId="{AA6659DF-7D57-41A7-9F68-16A07B3D6A34}" type="parTrans" cxnId="{74D64274-0B05-4172-8413-EA8DCC6F13AF}">
      <dgm:prSet/>
      <dgm:spPr/>
      <dgm:t>
        <a:bodyPr/>
        <a:lstStyle/>
        <a:p>
          <a:endParaRPr lang="en-US"/>
        </a:p>
      </dgm:t>
    </dgm:pt>
    <dgm:pt modelId="{1759CB8C-30AB-44C7-AB5E-1AC5B85C6AEA}" type="sibTrans" cxnId="{74D64274-0B05-4172-8413-EA8DCC6F13AF}">
      <dgm:prSet/>
      <dgm:spPr/>
      <dgm:t>
        <a:bodyPr/>
        <a:lstStyle/>
        <a:p>
          <a:endParaRPr lang="en-US"/>
        </a:p>
      </dgm:t>
    </dgm:pt>
    <dgm:pt modelId="{B2CD1988-8F07-4AAC-9E57-092304BE1ADC}">
      <dgm:prSet/>
      <dgm:spPr/>
      <dgm:t>
        <a:bodyPr/>
        <a:lstStyle/>
        <a:p>
          <a:r>
            <a:rPr lang="en-US"/>
            <a:t>It also shows relationships between the start and end date of the project tasks, milestones in addition dependent project tasks</a:t>
          </a:r>
        </a:p>
      </dgm:t>
    </dgm:pt>
    <dgm:pt modelId="{D020F4B8-E458-46D3-977D-E7F95A0CADC2}" type="parTrans" cxnId="{BBFD6FCB-E10D-4BA5-B12F-ADDD3D50F669}">
      <dgm:prSet/>
      <dgm:spPr/>
      <dgm:t>
        <a:bodyPr/>
        <a:lstStyle/>
        <a:p>
          <a:endParaRPr lang="en-US"/>
        </a:p>
      </dgm:t>
    </dgm:pt>
    <dgm:pt modelId="{85686A4F-7029-467C-B0B0-AA04E56C2BB3}" type="sibTrans" cxnId="{BBFD6FCB-E10D-4BA5-B12F-ADDD3D50F669}">
      <dgm:prSet/>
      <dgm:spPr/>
      <dgm:t>
        <a:bodyPr/>
        <a:lstStyle/>
        <a:p>
          <a:endParaRPr lang="en-US"/>
        </a:p>
      </dgm:t>
    </dgm:pt>
    <dgm:pt modelId="{A9541858-E0BE-479D-9B17-9A37A17430CB}">
      <dgm:prSet/>
      <dgm:spPr/>
      <dgm:t>
        <a:bodyPr/>
        <a:lstStyle/>
        <a:p>
          <a:r>
            <a:rPr lang="en-US"/>
            <a:t>The advanced features of the project Gantt chart are team collaboration, workload management, project reporting, view of the task list and project tracking</a:t>
          </a:r>
        </a:p>
      </dgm:t>
    </dgm:pt>
    <dgm:pt modelId="{7BC51D90-6FCC-4A73-9D8E-C01FB5FB5D65}" type="parTrans" cxnId="{9B15FE5B-22BE-484E-BC69-414ACD799DE0}">
      <dgm:prSet/>
      <dgm:spPr/>
      <dgm:t>
        <a:bodyPr/>
        <a:lstStyle/>
        <a:p>
          <a:endParaRPr lang="en-US"/>
        </a:p>
      </dgm:t>
    </dgm:pt>
    <dgm:pt modelId="{10FC584D-F32A-4B5C-A7D0-BC570042FBD2}" type="sibTrans" cxnId="{9B15FE5B-22BE-484E-BC69-414ACD799DE0}">
      <dgm:prSet/>
      <dgm:spPr/>
      <dgm:t>
        <a:bodyPr/>
        <a:lstStyle/>
        <a:p>
          <a:endParaRPr lang="en-US"/>
        </a:p>
      </dgm:t>
    </dgm:pt>
    <dgm:pt modelId="{DB2080D5-328B-43D8-AE68-0CDF9DB00FAE}" type="pres">
      <dgm:prSet presAssocID="{42F66DDA-1D18-4D66-97DC-2C0BA3608F86}" presName="root" presStyleCnt="0">
        <dgm:presLayoutVars>
          <dgm:dir/>
          <dgm:resizeHandles val="exact"/>
        </dgm:presLayoutVars>
      </dgm:prSet>
      <dgm:spPr/>
    </dgm:pt>
    <dgm:pt modelId="{2922CC3F-ACC3-49CD-9D64-BDA91C148CFD}" type="pres">
      <dgm:prSet presAssocID="{6A3A6732-3E7F-4741-A944-7F6E3E969CF3}" presName="compNode" presStyleCnt="0"/>
      <dgm:spPr/>
    </dgm:pt>
    <dgm:pt modelId="{A8CACB15-454D-40E4-A208-6270B864063B}" type="pres">
      <dgm:prSet presAssocID="{6A3A6732-3E7F-4741-A944-7F6E3E969CF3}" presName="bgRect" presStyleLbl="bgShp" presStyleIdx="0" presStyleCnt="3"/>
      <dgm:spPr/>
    </dgm:pt>
    <dgm:pt modelId="{426109A2-21D9-4325-9205-9D9B9830AA03}" type="pres">
      <dgm:prSet presAssocID="{6A3A6732-3E7F-4741-A944-7F6E3E969CF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CC7E34BF-966D-4BCC-875F-F1D5CC13BF8C}" type="pres">
      <dgm:prSet presAssocID="{6A3A6732-3E7F-4741-A944-7F6E3E969CF3}" presName="spaceRect" presStyleCnt="0"/>
      <dgm:spPr/>
    </dgm:pt>
    <dgm:pt modelId="{7FBD2C33-C99F-4ADD-A28F-E1A669205533}" type="pres">
      <dgm:prSet presAssocID="{6A3A6732-3E7F-4741-A944-7F6E3E969CF3}" presName="parTx" presStyleLbl="revTx" presStyleIdx="0" presStyleCnt="3">
        <dgm:presLayoutVars>
          <dgm:chMax val="0"/>
          <dgm:chPref val="0"/>
        </dgm:presLayoutVars>
      </dgm:prSet>
      <dgm:spPr/>
    </dgm:pt>
    <dgm:pt modelId="{67666787-5827-46A0-9DD9-0B5F2D3A0095}" type="pres">
      <dgm:prSet presAssocID="{1759CB8C-30AB-44C7-AB5E-1AC5B85C6AEA}" presName="sibTrans" presStyleCnt="0"/>
      <dgm:spPr/>
    </dgm:pt>
    <dgm:pt modelId="{66749053-AEDC-42EB-BBBF-9DBB0F6514BA}" type="pres">
      <dgm:prSet presAssocID="{B2CD1988-8F07-4AAC-9E57-092304BE1ADC}" presName="compNode" presStyleCnt="0"/>
      <dgm:spPr/>
    </dgm:pt>
    <dgm:pt modelId="{7D512739-CD76-4E0B-BA1E-873512A18BAC}" type="pres">
      <dgm:prSet presAssocID="{B2CD1988-8F07-4AAC-9E57-092304BE1ADC}" presName="bgRect" presStyleLbl="bgShp" presStyleIdx="1" presStyleCnt="3"/>
      <dgm:spPr/>
    </dgm:pt>
    <dgm:pt modelId="{2B2DE97D-DA06-4AD8-B32C-670A21764907}" type="pres">
      <dgm:prSet presAssocID="{B2CD1988-8F07-4AAC-9E57-092304BE1AD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thly calendar"/>
        </a:ext>
      </dgm:extLst>
    </dgm:pt>
    <dgm:pt modelId="{DD841C8B-8FA5-46DA-8324-072F428F4717}" type="pres">
      <dgm:prSet presAssocID="{B2CD1988-8F07-4AAC-9E57-092304BE1ADC}" presName="spaceRect" presStyleCnt="0"/>
      <dgm:spPr/>
    </dgm:pt>
    <dgm:pt modelId="{DCFDCD39-EB1A-42D0-866D-E2ABC0261A07}" type="pres">
      <dgm:prSet presAssocID="{B2CD1988-8F07-4AAC-9E57-092304BE1ADC}" presName="parTx" presStyleLbl="revTx" presStyleIdx="1" presStyleCnt="3">
        <dgm:presLayoutVars>
          <dgm:chMax val="0"/>
          <dgm:chPref val="0"/>
        </dgm:presLayoutVars>
      </dgm:prSet>
      <dgm:spPr/>
    </dgm:pt>
    <dgm:pt modelId="{54CA0918-A762-4430-8364-D32053652D9B}" type="pres">
      <dgm:prSet presAssocID="{85686A4F-7029-467C-B0B0-AA04E56C2BB3}" presName="sibTrans" presStyleCnt="0"/>
      <dgm:spPr/>
    </dgm:pt>
    <dgm:pt modelId="{3C705B73-E57D-4894-8685-FAF4221770F8}" type="pres">
      <dgm:prSet presAssocID="{A9541858-E0BE-479D-9B17-9A37A17430CB}" presName="compNode" presStyleCnt="0"/>
      <dgm:spPr/>
    </dgm:pt>
    <dgm:pt modelId="{5810BE00-7493-4965-94E8-D089B79D06E6}" type="pres">
      <dgm:prSet presAssocID="{A9541858-E0BE-479D-9B17-9A37A17430CB}" presName="bgRect" presStyleLbl="bgShp" presStyleIdx="2" presStyleCnt="3"/>
      <dgm:spPr/>
    </dgm:pt>
    <dgm:pt modelId="{797E8A85-1304-4E9B-9890-A1C9148E90DE}" type="pres">
      <dgm:prSet presAssocID="{A9541858-E0BE-479D-9B17-9A37A17430C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93FFF65E-A60C-4D88-8600-6A45C319F424}" type="pres">
      <dgm:prSet presAssocID="{A9541858-E0BE-479D-9B17-9A37A17430CB}" presName="spaceRect" presStyleCnt="0"/>
      <dgm:spPr/>
    </dgm:pt>
    <dgm:pt modelId="{53A97768-FC28-42FF-80A2-0F962AB5DD90}" type="pres">
      <dgm:prSet presAssocID="{A9541858-E0BE-479D-9B17-9A37A17430CB}" presName="parTx" presStyleLbl="revTx" presStyleIdx="2" presStyleCnt="3">
        <dgm:presLayoutVars>
          <dgm:chMax val="0"/>
          <dgm:chPref val="0"/>
        </dgm:presLayoutVars>
      </dgm:prSet>
      <dgm:spPr/>
    </dgm:pt>
  </dgm:ptLst>
  <dgm:cxnLst>
    <dgm:cxn modelId="{4E13FF1D-8C12-448B-A54B-BC9A8E3FDB62}" type="presOf" srcId="{B2CD1988-8F07-4AAC-9E57-092304BE1ADC}" destId="{DCFDCD39-EB1A-42D0-866D-E2ABC0261A07}" srcOrd="0" destOrd="0" presId="urn:microsoft.com/office/officeart/2018/2/layout/IconVerticalSolidList"/>
    <dgm:cxn modelId="{9B15FE5B-22BE-484E-BC69-414ACD799DE0}" srcId="{42F66DDA-1D18-4D66-97DC-2C0BA3608F86}" destId="{A9541858-E0BE-479D-9B17-9A37A17430CB}" srcOrd="2" destOrd="0" parTransId="{7BC51D90-6FCC-4A73-9D8E-C01FB5FB5D65}" sibTransId="{10FC584D-F32A-4B5C-A7D0-BC570042FBD2}"/>
    <dgm:cxn modelId="{D80C3C5C-53AD-4ECE-AE40-C5217AAE3429}" type="presOf" srcId="{A9541858-E0BE-479D-9B17-9A37A17430CB}" destId="{53A97768-FC28-42FF-80A2-0F962AB5DD90}" srcOrd="0" destOrd="0" presId="urn:microsoft.com/office/officeart/2018/2/layout/IconVerticalSolidList"/>
    <dgm:cxn modelId="{74D64274-0B05-4172-8413-EA8DCC6F13AF}" srcId="{42F66DDA-1D18-4D66-97DC-2C0BA3608F86}" destId="{6A3A6732-3E7F-4741-A944-7F6E3E969CF3}" srcOrd="0" destOrd="0" parTransId="{AA6659DF-7D57-41A7-9F68-16A07B3D6A34}" sibTransId="{1759CB8C-30AB-44C7-AB5E-1AC5B85C6AEA}"/>
    <dgm:cxn modelId="{0C3795C9-8ACB-43F9-A26F-9389E8A1B9FC}" type="presOf" srcId="{42F66DDA-1D18-4D66-97DC-2C0BA3608F86}" destId="{DB2080D5-328B-43D8-AE68-0CDF9DB00FAE}" srcOrd="0" destOrd="0" presId="urn:microsoft.com/office/officeart/2018/2/layout/IconVerticalSolidList"/>
    <dgm:cxn modelId="{BBFD6FCB-E10D-4BA5-B12F-ADDD3D50F669}" srcId="{42F66DDA-1D18-4D66-97DC-2C0BA3608F86}" destId="{B2CD1988-8F07-4AAC-9E57-092304BE1ADC}" srcOrd="1" destOrd="0" parTransId="{D020F4B8-E458-46D3-977D-E7F95A0CADC2}" sibTransId="{85686A4F-7029-467C-B0B0-AA04E56C2BB3}"/>
    <dgm:cxn modelId="{EF2129F8-F8D5-46C0-B10D-7FD4462AE290}" type="presOf" srcId="{6A3A6732-3E7F-4741-A944-7F6E3E969CF3}" destId="{7FBD2C33-C99F-4ADD-A28F-E1A669205533}" srcOrd="0" destOrd="0" presId="urn:microsoft.com/office/officeart/2018/2/layout/IconVerticalSolidList"/>
    <dgm:cxn modelId="{34A7361F-69C7-4BC0-AE63-AC7736B6F24B}" type="presParOf" srcId="{DB2080D5-328B-43D8-AE68-0CDF9DB00FAE}" destId="{2922CC3F-ACC3-49CD-9D64-BDA91C148CFD}" srcOrd="0" destOrd="0" presId="urn:microsoft.com/office/officeart/2018/2/layout/IconVerticalSolidList"/>
    <dgm:cxn modelId="{AD4A0D5A-526C-4370-93C9-0F47556275F3}" type="presParOf" srcId="{2922CC3F-ACC3-49CD-9D64-BDA91C148CFD}" destId="{A8CACB15-454D-40E4-A208-6270B864063B}" srcOrd="0" destOrd="0" presId="urn:microsoft.com/office/officeart/2018/2/layout/IconVerticalSolidList"/>
    <dgm:cxn modelId="{F5222C77-044D-4E88-84D2-274BF3E7BBCB}" type="presParOf" srcId="{2922CC3F-ACC3-49CD-9D64-BDA91C148CFD}" destId="{426109A2-21D9-4325-9205-9D9B9830AA03}" srcOrd="1" destOrd="0" presId="urn:microsoft.com/office/officeart/2018/2/layout/IconVerticalSolidList"/>
    <dgm:cxn modelId="{41ED8E23-7628-4582-8694-09B70C86D47F}" type="presParOf" srcId="{2922CC3F-ACC3-49CD-9D64-BDA91C148CFD}" destId="{CC7E34BF-966D-4BCC-875F-F1D5CC13BF8C}" srcOrd="2" destOrd="0" presId="urn:microsoft.com/office/officeart/2018/2/layout/IconVerticalSolidList"/>
    <dgm:cxn modelId="{0653B564-CE0C-42DD-98E0-E8B557EE9301}" type="presParOf" srcId="{2922CC3F-ACC3-49CD-9D64-BDA91C148CFD}" destId="{7FBD2C33-C99F-4ADD-A28F-E1A669205533}" srcOrd="3" destOrd="0" presId="urn:microsoft.com/office/officeart/2018/2/layout/IconVerticalSolidList"/>
    <dgm:cxn modelId="{6D38D282-D1BA-4D30-AA8A-AFBFA94F992F}" type="presParOf" srcId="{DB2080D5-328B-43D8-AE68-0CDF9DB00FAE}" destId="{67666787-5827-46A0-9DD9-0B5F2D3A0095}" srcOrd="1" destOrd="0" presId="urn:microsoft.com/office/officeart/2018/2/layout/IconVerticalSolidList"/>
    <dgm:cxn modelId="{7F17816D-EE6E-4FA8-B7ED-E2786AB86C75}" type="presParOf" srcId="{DB2080D5-328B-43D8-AE68-0CDF9DB00FAE}" destId="{66749053-AEDC-42EB-BBBF-9DBB0F6514BA}" srcOrd="2" destOrd="0" presId="urn:microsoft.com/office/officeart/2018/2/layout/IconVerticalSolidList"/>
    <dgm:cxn modelId="{FFD73E51-A91B-4217-ACBF-698EAD03117F}" type="presParOf" srcId="{66749053-AEDC-42EB-BBBF-9DBB0F6514BA}" destId="{7D512739-CD76-4E0B-BA1E-873512A18BAC}" srcOrd="0" destOrd="0" presId="urn:microsoft.com/office/officeart/2018/2/layout/IconVerticalSolidList"/>
    <dgm:cxn modelId="{97A53209-71B7-4D44-BDEA-EF32AD208E01}" type="presParOf" srcId="{66749053-AEDC-42EB-BBBF-9DBB0F6514BA}" destId="{2B2DE97D-DA06-4AD8-B32C-670A21764907}" srcOrd="1" destOrd="0" presId="urn:microsoft.com/office/officeart/2018/2/layout/IconVerticalSolidList"/>
    <dgm:cxn modelId="{0D0134E5-5046-4948-9263-FCD1CA498C47}" type="presParOf" srcId="{66749053-AEDC-42EB-BBBF-9DBB0F6514BA}" destId="{DD841C8B-8FA5-46DA-8324-072F428F4717}" srcOrd="2" destOrd="0" presId="urn:microsoft.com/office/officeart/2018/2/layout/IconVerticalSolidList"/>
    <dgm:cxn modelId="{37F649FD-8543-42B7-B573-4350D8AB05DD}" type="presParOf" srcId="{66749053-AEDC-42EB-BBBF-9DBB0F6514BA}" destId="{DCFDCD39-EB1A-42D0-866D-E2ABC0261A07}" srcOrd="3" destOrd="0" presId="urn:microsoft.com/office/officeart/2018/2/layout/IconVerticalSolidList"/>
    <dgm:cxn modelId="{A5002A91-A2CA-4B43-AB57-6CBE328FFB67}" type="presParOf" srcId="{DB2080D5-328B-43D8-AE68-0CDF9DB00FAE}" destId="{54CA0918-A762-4430-8364-D32053652D9B}" srcOrd="3" destOrd="0" presId="urn:microsoft.com/office/officeart/2018/2/layout/IconVerticalSolidList"/>
    <dgm:cxn modelId="{91FA61C2-1719-4FF4-B1CB-41FD36EE74B0}" type="presParOf" srcId="{DB2080D5-328B-43D8-AE68-0CDF9DB00FAE}" destId="{3C705B73-E57D-4894-8685-FAF4221770F8}" srcOrd="4" destOrd="0" presId="urn:microsoft.com/office/officeart/2018/2/layout/IconVerticalSolidList"/>
    <dgm:cxn modelId="{86859CA0-3A0E-482C-9197-1C8C941B7740}" type="presParOf" srcId="{3C705B73-E57D-4894-8685-FAF4221770F8}" destId="{5810BE00-7493-4965-94E8-D089B79D06E6}" srcOrd="0" destOrd="0" presId="urn:microsoft.com/office/officeart/2018/2/layout/IconVerticalSolidList"/>
    <dgm:cxn modelId="{F463E54D-4A02-4AA7-98D8-BBB60B043C47}" type="presParOf" srcId="{3C705B73-E57D-4894-8685-FAF4221770F8}" destId="{797E8A85-1304-4E9B-9890-A1C9148E90DE}" srcOrd="1" destOrd="0" presId="urn:microsoft.com/office/officeart/2018/2/layout/IconVerticalSolidList"/>
    <dgm:cxn modelId="{31DC24C2-AF1B-4339-9972-1522EA22BD76}" type="presParOf" srcId="{3C705B73-E57D-4894-8685-FAF4221770F8}" destId="{93FFF65E-A60C-4D88-8600-6A45C319F424}" srcOrd="2" destOrd="0" presId="urn:microsoft.com/office/officeart/2018/2/layout/IconVerticalSolidList"/>
    <dgm:cxn modelId="{6A3F3007-E3F8-4DA5-A1EC-3C5D2E1081AB}" type="presParOf" srcId="{3C705B73-E57D-4894-8685-FAF4221770F8}" destId="{53A97768-FC28-42FF-80A2-0F962AB5DD9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7E6C11-EE28-48DC-8E7A-4D01662C7EF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EDE5EEEA-1F12-4795-8FA6-EE228679D26C}">
      <dgm:prSet/>
      <dgm:spPr/>
      <dgm:t>
        <a:bodyPr/>
        <a:lstStyle/>
        <a:p>
          <a:r>
            <a:rPr lang="en-US"/>
            <a:t>The risk assessment aims to evaluate the risk hazards and minimise risks by adding the risk control measures as required</a:t>
          </a:r>
        </a:p>
      </dgm:t>
    </dgm:pt>
    <dgm:pt modelId="{ACE4AEDB-03B5-4302-9518-5EE9B6395538}" type="parTrans" cxnId="{7E50AF41-4F84-41CF-99D8-F71676B8CCEE}">
      <dgm:prSet/>
      <dgm:spPr/>
      <dgm:t>
        <a:bodyPr/>
        <a:lstStyle/>
        <a:p>
          <a:endParaRPr lang="en-US"/>
        </a:p>
      </dgm:t>
    </dgm:pt>
    <dgm:pt modelId="{ED754588-A505-498B-89FC-F297E68D99C9}" type="sibTrans" cxnId="{7E50AF41-4F84-41CF-99D8-F71676B8CCEE}">
      <dgm:prSet/>
      <dgm:spPr/>
      <dgm:t>
        <a:bodyPr/>
        <a:lstStyle/>
        <a:p>
          <a:endParaRPr lang="en-US"/>
        </a:p>
      </dgm:t>
    </dgm:pt>
    <dgm:pt modelId="{CF5D7296-4674-4231-AD7C-496F9E974371}">
      <dgm:prSet/>
      <dgm:spPr/>
      <dgm:t>
        <a:bodyPr/>
        <a:lstStyle/>
        <a:p>
          <a:r>
            <a:rPr lang="en-US"/>
            <a:t>Following is the list of the project risks that the project is experiencing through the new product development process</a:t>
          </a:r>
        </a:p>
      </dgm:t>
    </dgm:pt>
    <dgm:pt modelId="{D33D607D-2E96-494E-98C8-050B1BB6D4D4}" type="parTrans" cxnId="{7ECC3F41-B666-4A17-91C6-49A667500CCC}">
      <dgm:prSet/>
      <dgm:spPr/>
      <dgm:t>
        <a:bodyPr/>
        <a:lstStyle/>
        <a:p>
          <a:endParaRPr lang="en-US"/>
        </a:p>
      </dgm:t>
    </dgm:pt>
    <dgm:pt modelId="{D7DA7048-2A1B-4A3C-A287-41443A0BE516}" type="sibTrans" cxnId="{7ECC3F41-B666-4A17-91C6-49A667500CCC}">
      <dgm:prSet/>
      <dgm:spPr/>
      <dgm:t>
        <a:bodyPr/>
        <a:lstStyle/>
        <a:p>
          <a:endParaRPr lang="en-US"/>
        </a:p>
      </dgm:t>
    </dgm:pt>
    <dgm:pt modelId="{140FD4F3-7651-4E3D-ACBF-AC0ECFD7593A}" type="pres">
      <dgm:prSet presAssocID="{BE7E6C11-EE28-48DC-8E7A-4D01662C7EFE}" presName="hierChild1" presStyleCnt="0">
        <dgm:presLayoutVars>
          <dgm:chPref val="1"/>
          <dgm:dir/>
          <dgm:animOne val="branch"/>
          <dgm:animLvl val="lvl"/>
          <dgm:resizeHandles/>
        </dgm:presLayoutVars>
      </dgm:prSet>
      <dgm:spPr/>
    </dgm:pt>
    <dgm:pt modelId="{959FEDDD-9CE7-45EC-A816-86A44672925D}" type="pres">
      <dgm:prSet presAssocID="{EDE5EEEA-1F12-4795-8FA6-EE228679D26C}" presName="hierRoot1" presStyleCnt="0"/>
      <dgm:spPr/>
    </dgm:pt>
    <dgm:pt modelId="{B42B2BC6-7408-4AE1-9037-C651E813124E}" type="pres">
      <dgm:prSet presAssocID="{EDE5EEEA-1F12-4795-8FA6-EE228679D26C}" presName="composite" presStyleCnt="0"/>
      <dgm:spPr/>
    </dgm:pt>
    <dgm:pt modelId="{FA2C884D-7473-4365-90D0-E072C3541F49}" type="pres">
      <dgm:prSet presAssocID="{EDE5EEEA-1F12-4795-8FA6-EE228679D26C}" presName="background" presStyleLbl="node0" presStyleIdx="0" presStyleCnt="2"/>
      <dgm:spPr/>
    </dgm:pt>
    <dgm:pt modelId="{4DBE57BE-949E-4716-908A-4EB2FAA82C98}" type="pres">
      <dgm:prSet presAssocID="{EDE5EEEA-1F12-4795-8FA6-EE228679D26C}" presName="text" presStyleLbl="fgAcc0" presStyleIdx="0" presStyleCnt="2">
        <dgm:presLayoutVars>
          <dgm:chPref val="3"/>
        </dgm:presLayoutVars>
      </dgm:prSet>
      <dgm:spPr/>
    </dgm:pt>
    <dgm:pt modelId="{32884E4D-0925-46F6-8209-067765A30D4E}" type="pres">
      <dgm:prSet presAssocID="{EDE5EEEA-1F12-4795-8FA6-EE228679D26C}" presName="hierChild2" presStyleCnt="0"/>
      <dgm:spPr/>
    </dgm:pt>
    <dgm:pt modelId="{6C838FDD-EC7F-4AF4-8D9C-7E3E189E0F4B}" type="pres">
      <dgm:prSet presAssocID="{CF5D7296-4674-4231-AD7C-496F9E974371}" presName="hierRoot1" presStyleCnt="0"/>
      <dgm:spPr/>
    </dgm:pt>
    <dgm:pt modelId="{D45DF717-FB25-4C5B-8D08-E2993C59A097}" type="pres">
      <dgm:prSet presAssocID="{CF5D7296-4674-4231-AD7C-496F9E974371}" presName="composite" presStyleCnt="0"/>
      <dgm:spPr/>
    </dgm:pt>
    <dgm:pt modelId="{E08CD0F5-599A-40B7-A4A3-C960BCF65B6A}" type="pres">
      <dgm:prSet presAssocID="{CF5D7296-4674-4231-AD7C-496F9E974371}" presName="background" presStyleLbl="node0" presStyleIdx="1" presStyleCnt="2"/>
      <dgm:spPr/>
    </dgm:pt>
    <dgm:pt modelId="{73D32AFF-DCD9-4B22-9DC1-8B1036CF2C01}" type="pres">
      <dgm:prSet presAssocID="{CF5D7296-4674-4231-AD7C-496F9E974371}" presName="text" presStyleLbl="fgAcc0" presStyleIdx="1" presStyleCnt="2">
        <dgm:presLayoutVars>
          <dgm:chPref val="3"/>
        </dgm:presLayoutVars>
      </dgm:prSet>
      <dgm:spPr/>
    </dgm:pt>
    <dgm:pt modelId="{C10F2F82-34FE-45E6-B44D-1766EDE37EED}" type="pres">
      <dgm:prSet presAssocID="{CF5D7296-4674-4231-AD7C-496F9E974371}" presName="hierChild2" presStyleCnt="0"/>
      <dgm:spPr/>
    </dgm:pt>
  </dgm:ptLst>
  <dgm:cxnLst>
    <dgm:cxn modelId="{B72AB412-AE83-4064-B3D0-02FB8EC3E939}" type="presOf" srcId="{BE7E6C11-EE28-48DC-8E7A-4D01662C7EFE}" destId="{140FD4F3-7651-4E3D-ACBF-AC0ECFD7593A}" srcOrd="0" destOrd="0" presId="urn:microsoft.com/office/officeart/2005/8/layout/hierarchy1"/>
    <dgm:cxn modelId="{470B6C36-5098-4DB0-947B-8747C7E788A2}" type="presOf" srcId="{CF5D7296-4674-4231-AD7C-496F9E974371}" destId="{73D32AFF-DCD9-4B22-9DC1-8B1036CF2C01}" srcOrd="0" destOrd="0" presId="urn:microsoft.com/office/officeart/2005/8/layout/hierarchy1"/>
    <dgm:cxn modelId="{7ECC3F41-B666-4A17-91C6-49A667500CCC}" srcId="{BE7E6C11-EE28-48DC-8E7A-4D01662C7EFE}" destId="{CF5D7296-4674-4231-AD7C-496F9E974371}" srcOrd="1" destOrd="0" parTransId="{D33D607D-2E96-494E-98C8-050B1BB6D4D4}" sibTransId="{D7DA7048-2A1B-4A3C-A287-41443A0BE516}"/>
    <dgm:cxn modelId="{CE2B8861-4AC7-4ABA-8F86-044DAEE7DF94}" type="presOf" srcId="{EDE5EEEA-1F12-4795-8FA6-EE228679D26C}" destId="{4DBE57BE-949E-4716-908A-4EB2FAA82C98}" srcOrd="0" destOrd="0" presId="urn:microsoft.com/office/officeart/2005/8/layout/hierarchy1"/>
    <dgm:cxn modelId="{7E50AF41-4F84-41CF-99D8-F71676B8CCEE}" srcId="{BE7E6C11-EE28-48DC-8E7A-4D01662C7EFE}" destId="{EDE5EEEA-1F12-4795-8FA6-EE228679D26C}" srcOrd="0" destOrd="0" parTransId="{ACE4AEDB-03B5-4302-9518-5EE9B6395538}" sibTransId="{ED754588-A505-498B-89FC-F297E68D99C9}"/>
    <dgm:cxn modelId="{73F98F31-2B48-4801-AA00-B3E4C600CCDA}" type="presParOf" srcId="{140FD4F3-7651-4E3D-ACBF-AC0ECFD7593A}" destId="{959FEDDD-9CE7-45EC-A816-86A44672925D}" srcOrd="0" destOrd="0" presId="urn:microsoft.com/office/officeart/2005/8/layout/hierarchy1"/>
    <dgm:cxn modelId="{A8485298-6D12-4C98-991B-B64FA9BB4416}" type="presParOf" srcId="{959FEDDD-9CE7-45EC-A816-86A44672925D}" destId="{B42B2BC6-7408-4AE1-9037-C651E813124E}" srcOrd="0" destOrd="0" presId="urn:microsoft.com/office/officeart/2005/8/layout/hierarchy1"/>
    <dgm:cxn modelId="{E66B4DC0-F08E-4BB0-95BB-11A604843BDC}" type="presParOf" srcId="{B42B2BC6-7408-4AE1-9037-C651E813124E}" destId="{FA2C884D-7473-4365-90D0-E072C3541F49}" srcOrd="0" destOrd="0" presId="urn:microsoft.com/office/officeart/2005/8/layout/hierarchy1"/>
    <dgm:cxn modelId="{B74CDC07-9D31-4DB1-BB9E-CE5BB45B2E18}" type="presParOf" srcId="{B42B2BC6-7408-4AE1-9037-C651E813124E}" destId="{4DBE57BE-949E-4716-908A-4EB2FAA82C98}" srcOrd="1" destOrd="0" presId="urn:microsoft.com/office/officeart/2005/8/layout/hierarchy1"/>
    <dgm:cxn modelId="{AB218E02-A236-4213-B040-BF1888340B84}" type="presParOf" srcId="{959FEDDD-9CE7-45EC-A816-86A44672925D}" destId="{32884E4D-0925-46F6-8209-067765A30D4E}" srcOrd="1" destOrd="0" presId="urn:microsoft.com/office/officeart/2005/8/layout/hierarchy1"/>
    <dgm:cxn modelId="{6394C83E-06C7-4628-B928-52E0B2F98A3A}" type="presParOf" srcId="{140FD4F3-7651-4E3D-ACBF-AC0ECFD7593A}" destId="{6C838FDD-EC7F-4AF4-8D9C-7E3E189E0F4B}" srcOrd="1" destOrd="0" presId="urn:microsoft.com/office/officeart/2005/8/layout/hierarchy1"/>
    <dgm:cxn modelId="{055518F4-24ED-4DC6-BA1E-97D52F06BC17}" type="presParOf" srcId="{6C838FDD-EC7F-4AF4-8D9C-7E3E189E0F4B}" destId="{D45DF717-FB25-4C5B-8D08-E2993C59A097}" srcOrd="0" destOrd="0" presId="urn:microsoft.com/office/officeart/2005/8/layout/hierarchy1"/>
    <dgm:cxn modelId="{F4D867A5-9BCC-4808-94A5-515E103598AA}" type="presParOf" srcId="{D45DF717-FB25-4C5B-8D08-E2993C59A097}" destId="{E08CD0F5-599A-40B7-A4A3-C960BCF65B6A}" srcOrd="0" destOrd="0" presId="urn:microsoft.com/office/officeart/2005/8/layout/hierarchy1"/>
    <dgm:cxn modelId="{E5238C55-162D-4CDE-8F0C-94A7086365D4}" type="presParOf" srcId="{D45DF717-FB25-4C5B-8D08-E2993C59A097}" destId="{73D32AFF-DCD9-4B22-9DC1-8B1036CF2C01}" srcOrd="1" destOrd="0" presId="urn:microsoft.com/office/officeart/2005/8/layout/hierarchy1"/>
    <dgm:cxn modelId="{14A50DAB-9A77-478C-A640-7FAE8E647914}" type="presParOf" srcId="{6C838FDD-EC7F-4AF4-8D9C-7E3E189E0F4B}" destId="{C10F2F82-34FE-45E6-B44D-1766EDE37EE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B73629-6CDE-4F58-A09F-C6DCC8E3C104}">
      <dsp:nvSpPr>
        <dsp:cNvPr id="0" name=""/>
        <dsp:cNvSpPr/>
      </dsp:nvSpPr>
      <dsp:spPr>
        <a:xfrm>
          <a:off x="0" y="577"/>
          <a:ext cx="5134027" cy="1352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4F30B-3675-4366-A9F6-B7A4E64D43F3}">
      <dsp:nvSpPr>
        <dsp:cNvPr id="0" name=""/>
        <dsp:cNvSpPr/>
      </dsp:nvSpPr>
      <dsp:spPr>
        <a:xfrm>
          <a:off x="409018" y="304806"/>
          <a:ext cx="743669" cy="7436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9A8530-5E3E-4F62-BF15-37341546D169}">
      <dsp:nvSpPr>
        <dsp:cNvPr id="0" name=""/>
        <dsp:cNvSpPr/>
      </dsp:nvSpPr>
      <dsp:spPr>
        <a:xfrm>
          <a:off x="1561706" y="577"/>
          <a:ext cx="3572320" cy="1352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100" tIns="143100" rIns="143100" bIns="143100" numCol="1" spcCol="1270" anchor="ctr" anchorCtr="0">
          <a:noAutofit/>
        </a:bodyPr>
        <a:lstStyle/>
        <a:p>
          <a:pPr marL="0" lvl="0" indent="0" algn="l" defTabSz="666750">
            <a:lnSpc>
              <a:spcPct val="90000"/>
            </a:lnSpc>
            <a:spcBef>
              <a:spcPct val="0"/>
            </a:spcBef>
            <a:spcAft>
              <a:spcPct val="35000"/>
            </a:spcAft>
            <a:buNone/>
          </a:pPr>
          <a:r>
            <a:rPr lang="en-US" sz="1500" kern="1200"/>
            <a:t>The project management plan reflects on launching a pharmaceutical company's new product</a:t>
          </a:r>
        </a:p>
      </dsp:txBody>
      <dsp:txXfrm>
        <a:off x="1561706" y="577"/>
        <a:ext cx="3572320" cy="1352126"/>
      </dsp:txXfrm>
    </dsp:sp>
    <dsp:sp modelId="{D119A745-B875-46F8-A8E9-7BC2B7F05780}">
      <dsp:nvSpPr>
        <dsp:cNvPr id="0" name=""/>
        <dsp:cNvSpPr/>
      </dsp:nvSpPr>
      <dsp:spPr>
        <a:xfrm>
          <a:off x="0" y="1690736"/>
          <a:ext cx="5134027" cy="1352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B1C97D-B620-4F4A-B551-DA620DD44A22}">
      <dsp:nvSpPr>
        <dsp:cNvPr id="0" name=""/>
        <dsp:cNvSpPr/>
      </dsp:nvSpPr>
      <dsp:spPr>
        <a:xfrm>
          <a:off x="409018" y="1994964"/>
          <a:ext cx="743669" cy="7436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99C541-12D6-4F59-B1A8-6DAC85EB3D0C}">
      <dsp:nvSpPr>
        <dsp:cNvPr id="0" name=""/>
        <dsp:cNvSpPr/>
      </dsp:nvSpPr>
      <dsp:spPr>
        <a:xfrm>
          <a:off x="1561706" y="1690736"/>
          <a:ext cx="3572320" cy="1352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100" tIns="143100" rIns="143100" bIns="143100" numCol="1" spcCol="1270" anchor="ctr" anchorCtr="0">
          <a:noAutofit/>
        </a:bodyPr>
        <a:lstStyle/>
        <a:p>
          <a:pPr marL="0" lvl="0" indent="0" algn="l" defTabSz="666750">
            <a:lnSpc>
              <a:spcPct val="90000"/>
            </a:lnSpc>
            <a:spcBef>
              <a:spcPct val="0"/>
            </a:spcBef>
            <a:spcAft>
              <a:spcPct val="35000"/>
            </a:spcAft>
            <a:buNone/>
          </a:pPr>
          <a:r>
            <a:rPr lang="en-US" sz="1500" kern="1200"/>
            <a:t>The company decided to launch a new brand of multivitamins in the market</a:t>
          </a:r>
        </a:p>
      </dsp:txBody>
      <dsp:txXfrm>
        <a:off x="1561706" y="1690736"/>
        <a:ext cx="3572320" cy="1352126"/>
      </dsp:txXfrm>
    </dsp:sp>
    <dsp:sp modelId="{59F35AD3-F3D6-4454-8DE1-33AD1FFA275F}">
      <dsp:nvSpPr>
        <dsp:cNvPr id="0" name=""/>
        <dsp:cNvSpPr/>
      </dsp:nvSpPr>
      <dsp:spPr>
        <a:xfrm>
          <a:off x="0" y="3380894"/>
          <a:ext cx="5134027" cy="1352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52B0C2-4583-4847-9C67-4CC7CA849097}">
      <dsp:nvSpPr>
        <dsp:cNvPr id="0" name=""/>
        <dsp:cNvSpPr/>
      </dsp:nvSpPr>
      <dsp:spPr>
        <a:xfrm>
          <a:off x="409018" y="3685123"/>
          <a:ext cx="743669" cy="7436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CBDFB6-C28A-4B98-9ED9-518C0F16CC0B}">
      <dsp:nvSpPr>
        <dsp:cNvPr id="0" name=""/>
        <dsp:cNvSpPr/>
      </dsp:nvSpPr>
      <dsp:spPr>
        <a:xfrm>
          <a:off x="1561706" y="3380894"/>
          <a:ext cx="3572320" cy="1352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100" tIns="143100" rIns="143100" bIns="143100" numCol="1" spcCol="1270" anchor="ctr" anchorCtr="0">
          <a:noAutofit/>
        </a:bodyPr>
        <a:lstStyle/>
        <a:p>
          <a:pPr marL="0" lvl="0" indent="0" algn="l" defTabSz="666750">
            <a:lnSpc>
              <a:spcPct val="90000"/>
            </a:lnSpc>
            <a:spcBef>
              <a:spcPct val="0"/>
            </a:spcBef>
            <a:spcAft>
              <a:spcPct val="35000"/>
            </a:spcAft>
            <a:buNone/>
          </a:pPr>
          <a:r>
            <a:rPr lang="en-US" sz="1500" kern="1200"/>
            <a:t>The project is also based on gaining a competitive advantage and managing the audiences' demands so that the pharmaceutical company increases sales volume</a:t>
          </a:r>
        </a:p>
      </dsp:txBody>
      <dsp:txXfrm>
        <a:off x="1561706" y="3380894"/>
        <a:ext cx="3572320" cy="13521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27701D-159B-4A5D-9BA1-25020F5F230E}">
      <dsp:nvSpPr>
        <dsp:cNvPr id="0" name=""/>
        <dsp:cNvSpPr/>
      </dsp:nvSpPr>
      <dsp:spPr>
        <a:xfrm>
          <a:off x="0" y="3841"/>
          <a:ext cx="5134027" cy="5637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02E11B-FBAB-499B-A0B7-12CCCCB4F980}">
      <dsp:nvSpPr>
        <dsp:cNvPr id="0" name=""/>
        <dsp:cNvSpPr/>
      </dsp:nvSpPr>
      <dsp:spPr>
        <a:xfrm>
          <a:off x="170538" y="130687"/>
          <a:ext cx="310372" cy="3100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043C6C-D53B-4B47-80D5-32DAD704A2B1}">
      <dsp:nvSpPr>
        <dsp:cNvPr id="0" name=""/>
        <dsp:cNvSpPr/>
      </dsp:nvSpPr>
      <dsp:spPr>
        <a:xfrm>
          <a:off x="651448" y="3841"/>
          <a:ext cx="4433748" cy="65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8" tIns="68988" rIns="68988" bIns="68988" numCol="1" spcCol="1270" anchor="ctr" anchorCtr="0">
          <a:noAutofit/>
        </a:bodyPr>
        <a:lstStyle/>
        <a:p>
          <a:pPr marL="0" lvl="0" indent="0" algn="l" defTabSz="622300">
            <a:lnSpc>
              <a:spcPct val="90000"/>
            </a:lnSpc>
            <a:spcBef>
              <a:spcPct val="0"/>
            </a:spcBef>
            <a:spcAft>
              <a:spcPct val="35000"/>
            </a:spcAft>
            <a:buNone/>
          </a:pPr>
          <a:r>
            <a:rPr lang="en-US" sz="1400" kern="1200"/>
            <a:t>There is a high quantity of the selling efforts and advertising along with technical support for launching the new multivitamins products for the company</a:t>
          </a:r>
        </a:p>
      </dsp:txBody>
      <dsp:txXfrm>
        <a:off x="651448" y="3841"/>
        <a:ext cx="4433748" cy="651850"/>
      </dsp:txXfrm>
    </dsp:sp>
    <dsp:sp modelId="{91235772-69F1-484A-8649-FF121F64E60B}">
      <dsp:nvSpPr>
        <dsp:cNvPr id="0" name=""/>
        <dsp:cNvSpPr/>
      </dsp:nvSpPr>
      <dsp:spPr>
        <a:xfrm>
          <a:off x="0" y="818654"/>
          <a:ext cx="5134027" cy="5637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47EE6F-248C-4BC3-92DC-612E9BCD8BFC}">
      <dsp:nvSpPr>
        <dsp:cNvPr id="0" name=""/>
        <dsp:cNvSpPr/>
      </dsp:nvSpPr>
      <dsp:spPr>
        <a:xfrm>
          <a:off x="170538" y="945500"/>
          <a:ext cx="310372" cy="3100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28F7EA-DF6A-4994-965F-0234B30BAA48}">
      <dsp:nvSpPr>
        <dsp:cNvPr id="0" name=""/>
        <dsp:cNvSpPr/>
      </dsp:nvSpPr>
      <dsp:spPr>
        <a:xfrm>
          <a:off x="651448" y="818654"/>
          <a:ext cx="4433748" cy="65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8" tIns="68988" rIns="68988" bIns="68988" numCol="1" spcCol="1270" anchor="ctr" anchorCtr="0">
          <a:noAutofit/>
        </a:bodyPr>
        <a:lstStyle/>
        <a:p>
          <a:pPr marL="0" lvl="0" indent="0" algn="l" defTabSz="622300">
            <a:lnSpc>
              <a:spcPct val="90000"/>
            </a:lnSpc>
            <a:spcBef>
              <a:spcPct val="0"/>
            </a:spcBef>
            <a:spcAft>
              <a:spcPct val="35000"/>
            </a:spcAft>
            <a:buNone/>
          </a:pPr>
          <a:r>
            <a:rPr lang="en-US" sz="1400" kern="1200"/>
            <a:t>There is good launch management and good management of the support program for launching the new product</a:t>
          </a:r>
        </a:p>
      </dsp:txBody>
      <dsp:txXfrm>
        <a:off x="651448" y="818654"/>
        <a:ext cx="4433748" cy="651850"/>
      </dsp:txXfrm>
    </dsp:sp>
    <dsp:sp modelId="{0B9DEA3E-A9BF-47C3-A57C-101214598F05}">
      <dsp:nvSpPr>
        <dsp:cNvPr id="0" name=""/>
        <dsp:cNvSpPr/>
      </dsp:nvSpPr>
      <dsp:spPr>
        <a:xfrm>
          <a:off x="0" y="1633467"/>
          <a:ext cx="5134027" cy="5637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9D8973-5697-46E5-83A7-781E84B5B467}">
      <dsp:nvSpPr>
        <dsp:cNvPr id="0" name=""/>
        <dsp:cNvSpPr/>
      </dsp:nvSpPr>
      <dsp:spPr>
        <a:xfrm>
          <a:off x="170538" y="1760314"/>
          <a:ext cx="310372" cy="3100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03B664-69F0-46C0-BD08-5FA9CB2A3E8B}">
      <dsp:nvSpPr>
        <dsp:cNvPr id="0" name=""/>
        <dsp:cNvSpPr/>
      </dsp:nvSpPr>
      <dsp:spPr>
        <a:xfrm>
          <a:off x="651448" y="1633467"/>
          <a:ext cx="4433748" cy="65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8" tIns="68988" rIns="68988" bIns="68988" numCol="1" spcCol="1270" anchor="ctr" anchorCtr="0">
          <a:noAutofit/>
        </a:bodyPr>
        <a:lstStyle/>
        <a:p>
          <a:pPr marL="0" lvl="0" indent="0" algn="l" defTabSz="622300">
            <a:lnSpc>
              <a:spcPct val="90000"/>
            </a:lnSpc>
            <a:spcBef>
              <a:spcPct val="0"/>
            </a:spcBef>
            <a:spcAft>
              <a:spcPct val="35000"/>
            </a:spcAft>
            <a:buNone/>
          </a:pPr>
          <a:r>
            <a:rPr lang="en-US" sz="1400" kern="1200"/>
            <a:t>There is better launch timing relative to the customers along with the competitors</a:t>
          </a:r>
        </a:p>
      </dsp:txBody>
      <dsp:txXfrm>
        <a:off x="651448" y="1633467"/>
        <a:ext cx="4433748" cy="651850"/>
      </dsp:txXfrm>
    </dsp:sp>
    <dsp:sp modelId="{425F88C5-B41D-4339-8FC2-12F8DFC7CE1F}">
      <dsp:nvSpPr>
        <dsp:cNvPr id="0" name=""/>
        <dsp:cNvSpPr/>
      </dsp:nvSpPr>
      <dsp:spPr>
        <a:xfrm>
          <a:off x="0" y="2448280"/>
          <a:ext cx="5134027" cy="5637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0FB295-3AD6-4057-ABA2-DBF946B4FC14}">
      <dsp:nvSpPr>
        <dsp:cNvPr id="0" name=""/>
        <dsp:cNvSpPr/>
      </dsp:nvSpPr>
      <dsp:spPr>
        <a:xfrm>
          <a:off x="170538" y="2575127"/>
          <a:ext cx="310372" cy="3100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28533D-BD12-4501-8B6A-F995E5D70894}">
      <dsp:nvSpPr>
        <dsp:cNvPr id="0" name=""/>
        <dsp:cNvSpPr/>
      </dsp:nvSpPr>
      <dsp:spPr>
        <a:xfrm>
          <a:off x="651448" y="2448280"/>
          <a:ext cx="4433748" cy="65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8" tIns="68988" rIns="68988" bIns="68988" numCol="1" spcCol="1270" anchor="ctr" anchorCtr="0">
          <a:noAutofit/>
        </a:bodyPr>
        <a:lstStyle/>
        <a:p>
          <a:pPr marL="0" lvl="0" indent="0" algn="l" defTabSz="622300">
            <a:lnSpc>
              <a:spcPct val="90000"/>
            </a:lnSpc>
            <a:spcBef>
              <a:spcPct val="0"/>
            </a:spcBef>
            <a:spcAft>
              <a:spcPct val="35000"/>
            </a:spcAft>
            <a:buNone/>
          </a:pPr>
          <a:r>
            <a:rPr lang="en-US" sz="1400" kern="1200"/>
            <a:t>The project is to be finished within 6 months with an estimated £100</a:t>
          </a:r>
        </a:p>
      </dsp:txBody>
      <dsp:txXfrm>
        <a:off x="651448" y="2448280"/>
        <a:ext cx="4433748" cy="651850"/>
      </dsp:txXfrm>
    </dsp:sp>
    <dsp:sp modelId="{4905795A-104A-4F29-9E94-2824F1F9FC60}">
      <dsp:nvSpPr>
        <dsp:cNvPr id="0" name=""/>
        <dsp:cNvSpPr/>
      </dsp:nvSpPr>
      <dsp:spPr>
        <a:xfrm>
          <a:off x="0" y="3263094"/>
          <a:ext cx="5134027" cy="5637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8CF83F-493B-44ED-A27D-094AFE8DD687}">
      <dsp:nvSpPr>
        <dsp:cNvPr id="0" name=""/>
        <dsp:cNvSpPr/>
      </dsp:nvSpPr>
      <dsp:spPr>
        <a:xfrm>
          <a:off x="170538" y="3389940"/>
          <a:ext cx="310372" cy="31006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68184A-2339-4807-8139-ECBEB3824494}">
      <dsp:nvSpPr>
        <dsp:cNvPr id="0" name=""/>
        <dsp:cNvSpPr/>
      </dsp:nvSpPr>
      <dsp:spPr>
        <a:xfrm>
          <a:off x="651448" y="3263094"/>
          <a:ext cx="4433748" cy="65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8" tIns="68988" rIns="68988" bIns="68988" numCol="1" spcCol="1270" anchor="ctr" anchorCtr="0">
          <a:noAutofit/>
        </a:bodyPr>
        <a:lstStyle/>
        <a:p>
          <a:pPr marL="0" lvl="0" indent="0" algn="l" defTabSz="622300">
            <a:lnSpc>
              <a:spcPct val="90000"/>
            </a:lnSpc>
            <a:spcBef>
              <a:spcPct val="0"/>
            </a:spcBef>
            <a:spcAft>
              <a:spcPct val="35000"/>
            </a:spcAft>
            <a:buNone/>
          </a:pPr>
          <a:r>
            <a:rPr lang="en-US" sz="1400" kern="1200"/>
            <a:t>The project will meet proper quality targets for launching the product to meet with demands of the customers and current market requirements</a:t>
          </a:r>
        </a:p>
      </dsp:txBody>
      <dsp:txXfrm>
        <a:off x="651448" y="3263094"/>
        <a:ext cx="4433748" cy="651850"/>
      </dsp:txXfrm>
    </dsp:sp>
    <dsp:sp modelId="{D66D6A75-4516-4A2D-90EE-BAD2CDCEA741}">
      <dsp:nvSpPr>
        <dsp:cNvPr id="0" name=""/>
        <dsp:cNvSpPr/>
      </dsp:nvSpPr>
      <dsp:spPr>
        <a:xfrm>
          <a:off x="0" y="4077907"/>
          <a:ext cx="5134027" cy="5637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8E5054-4BE1-468A-A312-4785C135706A}">
      <dsp:nvSpPr>
        <dsp:cNvPr id="0" name=""/>
        <dsp:cNvSpPr/>
      </dsp:nvSpPr>
      <dsp:spPr>
        <a:xfrm>
          <a:off x="170538" y="4204753"/>
          <a:ext cx="310372" cy="31006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345E51-A96B-4775-86B5-9A10D1F0F0F0}">
      <dsp:nvSpPr>
        <dsp:cNvPr id="0" name=""/>
        <dsp:cNvSpPr/>
      </dsp:nvSpPr>
      <dsp:spPr>
        <a:xfrm>
          <a:off x="651448" y="4077907"/>
          <a:ext cx="4433748" cy="651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988" tIns="68988" rIns="68988" bIns="68988" numCol="1" spcCol="1270" anchor="ctr" anchorCtr="0">
          <a:noAutofit/>
        </a:bodyPr>
        <a:lstStyle/>
        <a:p>
          <a:pPr marL="0" lvl="0" indent="0" algn="l" defTabSz="622300">
            <a:lnSpc>
              <a:spcPct val="90000"/>
            </a:lnSpc>
            <a:spcBef>
              <a:spcPct val="0"/>
            </a:spcBef>
            <a:spcAft>
              <a:spcPct val="35000"/>
            </a:spcAft>
            <a:buNone/>
          </a:pPr>
          <a:r>
            <a:rPr lang="en-US" sz="1400" kern="1200"/>
            <a:t>The project plan will be delivered in the agreed scope to translate the market's requirements into product features</a:t>
          </a:r>
        </a:p>
      </dsp:txBody>
      <dsp:txXfrm>
        <a:off x="651448" y="4077907"/>
        <a:ext cx="4433748" cy="6518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F4BAF1-7E6B-4B04-A0BC-ACD5F77979B5}">
      <dsp:nvSpPr>
        <dsp:cNvPr id="0" name=""/>
        <dsp:cNvSpPr/>
      </dsp:nvSpPr>
      <dsp:spPr>
        <a:xfrm>
          <a:off x="0" y="602079"/>
          <a:ext cx="5134027" cy="856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Following is the list of project constraints that can limit the process of launching the new product and accomplished goals of the project, such as: Cost: The project plan to launch a new product for the pharmaceutical company is required resources such as labour, equipment, and resources that can cost extra money</a:t>
          </a:r>
        </a:p>
      </dsp:txBody>
      <dsp:txXfrm>
        <a:off x="41808" y="643887"/>
        <a:ext cx="5050411" cy="772824"/>
      </dsp:txXfrm>
    </dsp:sp>
    <dsp:sp modelId="{B285E388-969C-4E06-B59F-D787DC9C26C6}">
      <dsp:nvSpPr>
        <dsp:cNvPr id="0" name=""/>
        <dsp:cNvSpPr/>
      </dsp:nvSpPr>
      <dsp:spPr>
        <a:xfrm>
          <a:off x="0" y="1493079"/>
          <a:ext cx="5134027" cy="856440"/>
        </a:xfrm>
        <a:prstGeom prst="roundRect">
          <a:avLst/>
        </a:prstGeom>
        <a:solidFill>
          <a:schemeClr val="accent2">
            <a:hueOff val="491472"/>
            <a:satOff val="-7858"/>
            <a:lumOff val="-34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As the product manager, it is ensured that it is a responsibility to ensure that there is a proper estimation of the project cost through the planning plus execution phase</a:t>
          </a:r>
        </a:p>
      </dsp:txBody>
      <dsp:txXfrm>
        <a:off x="41808" y="1534887"/>
        <a:ext cx="5050411" cy="772824"/>
      </dsp:txXfrm>
    </dsp:sp>
    <dsp:sp modelId="{71B469AE-E900-4E28-A9D3-32ACC745B151}">
      <dsp:nvSpPr>
        <dsp:cNvPr id="0" name=""/>
        <dsp:cNvSpPr/>
      </dsp:nvSpPr>
      <dsp:spPr>
        <a:xfrm>
          <a:off x="0" y="2384079"/>
          <a:ext cx="5134027" cy="856440"/>
        </a:xfrm>
        <a:prstGeom prst="roundRect">
          <a:avLst/>
        </a:prstGeom>
        <a:solidFill>
          <a:schemeClr val="accent2">
            <a:hueOff val="982944"/>
            <a:satOff val="-15715"/>
            <a:lumOff val="-69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The project will fail if it fails to define the budget</a:t>
          </a:r>
        </a:p>
      </dsp:txBody>
      <dsp:txXfrm>
        <a:off x="41808" y="2425887"/>
        <a:ext cx="5050411" cy="772824"/>
      </dsp:txXfrm>
    </dsp:sp>
    <dsp:sp modelId="{B907FABE-4843-4206-9F3C-9612366C9145}">
      <dsp:nvSpPr>
        <dsp:cNvPr id="0" name=""/>
        <dsp:cNvSpPr/>
      </dsp:nvSpPr>
      <dsp:spPr>
        <a:xfrm>
          <a:off x="0" y="3275079"/>
          <a:ext cx="5134027" cy="856440"/>
        </a:xfrm>
        <a:prstGeom prst="roundRect">
          <a:avLst/>
        </a:prstGeom>
        <a:solidFill>
          <a:schemeClr val="accent2">
            <a:hueOff val="1474416"/>
            <a:satOff val="-23573"/>
            <a:lumOff val="-103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The experts with experience in product launching and customer service delivery are hired for the project to manage the resource constraints</a:t>
          </a:r>
        </a:p>
      </dsp:txBody>
      <dsp:txXfrm>
        <a:off x="41808" y="3316887"/>
        <a:ext cx="5050411" cy="7728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CACB15-454D-40E4-A208-6270B864063B}">
      <dsp:nvSpPr>
        <dsp:cNvPr id="0" name=""/>
        <dsp:cNvSpPr/>
      </dsp:nvSpPr>
      <dsp:spPr>
        <a:xfrm>
          <a:off x="0" y="422"/>
          <a:ext cx="9526588" cy="9893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6109A2-21D9-4325-9205-9D9B9830AA03}">
      <dsp:nvSpPr>
        <dsp:cNvPr id="0" name=""/>
        <dsp:cNvSpPr/>
      </dsp:nvSpPr>
      <dsp:spPr>
        <a:xfrm>
          <a:off x="299280" y="223028"/>
          <a:ext cx="544146" cy="5441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BD2C33-C99F-4ADD-A28F-E1A669205533}">
      <dsp:nvSpPr>
        <dsp:cNvPr id="0" name=""/>
        <dsp:cNvSpPr/>
      </dsp:nvSpPr>
      <dsp:spPr>
        <a:xfrm>
          <a:off x="1142707" y="422"/>
          <a:ext cx="8383880" cy="989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707" tIns="104707" rIns="104707" bIns="104707" numCol="1" spcCol="1270" anchor="ctr" anchorCtr="0">
          <a:noAutofit/>
        </a:bodyPr>
        <a:lstStyle/>
        <a:p>
          <a:pPr marL="0" lvl="0" indent="0" algn="l" defTabSz="844550">
            <a:lnSpc>
              <a:spcPct val="90000"/>
            </a:lnSpc>
            <a:spcBef>
              <a:spcPct val="0"/>
            </a:spcBef>
            <a:spcAft>
              <a:spcPct val="35000"/>
            </a:spcAft>
            <a:buNone/>
          </a:pPr>
          <a:r>
            <a:rPr lang="en-US" sz="1900" kern="1200"/>
            <a:t>The project team members use it to plan the project work around the deadline of the work and allocation of the resources</a:t>
          </a:r>
        </a:p>
      </dsp:txBody>
      <dsp:txXfrm>
        <a:off x="1142707" y="422"/>
        <a:ext cx="8383880" cy="989357"/>
      </dsp:txXfrm>
    </dsp:sp>
    <dsp:sp modelId="{7D512739-CD76-4E0B-BA1E-873512A18BAC}">
      <dsp:nvSpPr>
        <dsp:cNvPr id="0" name=""/>
        <dsp:cNvSpPr/>
      </dsp:nvSpPr>
      <dsp:spPr>
        <a:xfrm>
          <a:off x="0" y="1237119"/>
          <a:ext cx="9526588" cy="9893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2DE97D-DA06-4AD8-B32C-670A21764907}">
      <dsp:nvSpPr>
        <dsp:cNvPr id="0" name=""/>
        <dsp:cNvSpPr/>
      </dsp:nvSpPr>
      <dsp:spPr>
        <a:xfrm>
          <a:off x="299280" y="1459725"/>
          <a:ext cx="544146" cy="5441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FDCD39-EB1A-42D0-866D-E2ABC0261A07}">
      <dsp:nvSpPr>
        <dsp:cNvPr id="0" name=""/>
        <dsp:cNvSpPr/>
      </dsp:nvSpPr>
      <dsp:spPr>
        <a:xfrm>
          <a:off x="1142707" y="1237119"/>
          <a:ext cx="8383880" cy="989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707" tIns="104707" rIns="104707" bIns="104707" numCol="1" spcCol="1270" anchor="ctr" anchorCtr="0">
          <a:noAutofit/>
        </a:bodyPr>
        <a:lstStyle/>
        <a:p>
          <a:pPr marL="0" lvl="0" indent="0" algn="l" defTabSz="844550">
            <a:lnSpc>
              <a:spcPct val="90000"/>
            </a:lnSpc>
            <a:spcBef>
              <a:spcPct val="0"/>
            </a:spcBef>
            <a:spcAft>
              <a:spcPct val="35000"/>
            </a:spcAft>
            <a:buNone/>
          </a:pPr>
          <a:r>
            <a:rPr lang="en-US" sz="1900" kern="1200"/>
            <a:t>It also shows relationships between the start and end date of the project tasks, milestones in addition dependent project tasks</a:t>
          </a:r>
        </a:p>
      </dsp:txBody>
      <dsp:txXfrm>
        <a:off x="1142707" y="1237119"/>
        <a:ext cx="8383880" cy="989357"/>
      </dsp:txXfrm>
    </dsp:sp>
    <dsp:sp modelId="{5810BE00-7493-4965-94E8-D089B79D06E6}">
      <dsp:nvSpPr>
        <dsp:cNvPr id="0" name=""/>
        <dsp:cNvSpPr/>
      </dsp:nvSpPr>
      <dsp:spPr>
        <a:xfrm>
          <a:off x="0" y="2473816"/>
          <a:ext cx="9526588" cy="9893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7E8A85-1304-4E9B-9890-A1C9148E90DE}">
      <dsp:nvSpPr>
        <dsp:cNvPr id="0" name=""/>
        <dsp:cNvSpPr/>
      </dsp:nvSpPr>
      <dsp:spPr>
        <a:xfrm>
          <a:off x="299280" y="2696422"/>
          <a:ext cx="544146" cy="5441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A97768-FC28-42FF-80A2-0F962AB5DD90}">
      <dsp:nvSpPr>
        <dsp:cNvPr id="0" name=""/>
        <dsp:cNvSpPr/>
      </dsp:nvSpPr>
      <dsp:spPr>
        <a:xfrm>
          <a:off x="1142707" y="2473816"/>
          <a:ext cx="8383880" cy="989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707" tIns="104707" rIns="104707" bIns="104707" numCol="1" spcCol="1270" anchor="ctr" anchorCtr="0">
          <a:noAutofit/>
        </a:bodyPr>
        <a:lstStyle/>
        <a:p>
          <a:pPr marL="0" lvl="0" indent="0" algn="l" defTabSz="844550">
            <a:lnSpc>
              <a:spcPct val="90000"/>
            </a:lnSpc>
            <a:spcBef>
              <a:spcPct val="0"/>
            </a:spcBef>
            <a:spcAft>
              <a:spcPct val="35000"/>
            </a:spcAft>
            <a:buNone/>
          </a:pPr>
          <a:r>
            <a:rPr lang="en-US" sz="1900" kern="1200"/>
            <a:t>The advanced features of the project Gantt chart are team collaboration, workload management, project reporting, view of the task list and project tracking</a:t>
          </a:r>
        </a:p>
      </dsp:txBody>
      <dsp:txXfrm>
        <a:off x="1142707" y="2473816"/>
        <a:ext cx="8383880" cy="9893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2C884D-7473-4365-90D0-E072C3541F49}">
      <dsp:nvSpPr>
        <dsp:cNvPr id="0" name=""/>
        <dsp:cNvSpPr/>
      </dsp:nvSpPr>
      <dsp:spPr>
        <a:xfrm>
          <a:off x="1142" y="104328"/>
          <a:ext cx="4011001" cy="25469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BE57BE-949E-4716-908A-4EB2FAA82C98}">
      <dsp:nvSpPr>
        <dsp:cNvPr id="0" name=""/>
        <dsp:cNvSpPr/>
      </dsp:nvSpPr>
      <dsp:spPr>
        <a:xfrm>
          <a:off x="446809" y="527711"/>
          <a:ext cx="4011001" cy="25469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The risk assessment aims to evaluate the risk hazards and minimise risks by adding the risk control measures as required</a:t>
          </a:r>
        </a:p>
      </dsp:txBody>
      <dsp:txXfrm>
        <a:off x="521408" y="602310"/>
        <a:ext cx="3861803" cy="2397788"/>
      </dsp:txXfrm>
    </dsp:sp>
    <dsp:sp modelId="{E08CD0F5-599A-40B7-A4A3-C960BCF65B6A}">
      <dsp:nvSpPr>
        <dsp:cNvPr id="0" name=""/>
        <dsp:cNvSpPr/>
      </dsp:nvSpPr>
      <dsp:spPr>
        <a:xfrm>
          <a:off x="4903478" y="104328"/>
          <a:ext cx="4011001" cy="25469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D32AFF-DCD9-4B22-9DC1-8B1036CF2C01}">
      <dsp:nvSpPr>
        <dsp:cNvPr id="0" name=""/>
        <dsp:cNvSpPr/>
      </dsp:nvSpPr>
      <dsp:spPr>
        <a:xfrm>
          <a:off x="5349145" y="527711"/>
          <a:ext cx="4011001" cy="25469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Following is the list of the project risks that the project is experiencing through the new product development process</a:t>
          </a:r>
        </a:p>
      </dsp:txBody>
      <dsp:txXfrm>
        <a:off x="5423744" y="602310"/>
        <a:ext cx="3861803" cy="239778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784DA-E3E0-4099-8BC4-1813584CD794}"/>
              </a:ext>
            </a:extLst>
          </p:cNvPr>
          <p:cNvSpPr>
            <a:spLocks noGrp="1"/>
          </p:cNvSpPr>
          <p:nvPr>
            <p:ph type="ctrTitle"/>
          </p:nvPr>
        </p:nvSpPr>
        <p:spPr>
          <a:xfrm>
            <a:off x="1246415" y="800100"/>
            <a:ext cx="8447314" cy="3314694"/>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E1BD63B-9405-4E42-9E2F-07573F9B15A9}"/>
              </a:ext>
            </a:extLst>
          </p:cNvPr>
          <p:cNvSpPr>
            <a:spLocks noGrp="1"/>
          </p:cNvSpPr>
          <p:nvPr>
            <p:ph type="subTitle" idx="1"/>
          </p:nvPr>
        </p:nvSpPr>
        <p:spPr>
          <a:xfrm>
            <a:off x="1246415" y="4909459"/>
            <a:ext cx="8292874" cy="914395"/>
          </a:xfrm>
        </p:spPr>
        <p:txBody>
          <a:bodyPr anchor="ctr">
            <a:normAutofit/>
          </a:bodyPr>
          <a:lstStyle>
            <a:lvl1pPr marL="0" indent="0" algn="l">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68D03A-9A11-476C-B52A-593F3C019230}"/>
              </a:ext>
            </a:extLst>
          </p:cNvPr>
          <p:cNvSpPr>
            <a:spLocks noGrp="1"/>
          </p:cNvSpPr>
          <p:nvPr>
            <p:ph type="dt" sz="half" idx="10"/>
          </p:nvPr>
        </p:nvSpPr>
        <p:spPr/>
        <p:txBody>
          <a:bodyPr/>
          <a:lstStyle/>
          <a:p>
            <a:fld id="{098A0168-EB40-45AF-89A1-87DE0A55FFC6}" type="datetime1">
              <a:rPr lang="en-US" smtClean="0"/>
              <a:t>8/1/2022</a:t>
            </a:fld>
            <a:endParaRPr lang="en-US"/>
          </a:p>
        </p:txBody>
      </p:sp>
      <p:sp>
        <p:nvSpPr>
          <p:cNvPr id="5" name="Footer Placeholder 4">
            <a:extLst>
              <a:ext uri="{FF2B5EF4-FFF2-40B4-BE49-F238E27FC236}">
                <a16:creationId xmlns:a16="http://schemas.microsoft.com/office/drawing/2014/main" id="{DA950CD1-7906-4885-9A4D-B764220DD9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DECA96-1AD5-41FE-AB5C-68ABD652299C}"/>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7" name="Straight Connector 6">
            <a:extLst>
              <a:ext uri="{FF2B5EF4-FFF2-40B4-BE49-F238E27FC236}">
                <a16:creationId xmlns:a16="http://schemas.microsoft.com/office/drawing/2014/main" id="{0A09E39A-DA3F-4BDC-A89A-6545C1DD3721}"/>
              </a:ext>
            </a:extLst>
          </p:cNvPr>
          <p:cNvCxnSpPr>
            <a:cxnSpLocks/>
          </p:cNvCxnSpPr>
          <p:nvPr/>
        </p:nvCxnSpPr>
        <p:spPr>
          <a:xfrm>
            <a:off x="360154" y="460266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8245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2BEE8-2E4A-4A4A-833E-89D8D794E5BB}"/>
              </a:ext>
            </a:extLst>
          </p:cNvPr>
          <p:cNvSpPr>
            <a:spLocks noGrp="1"/>
          </p:cNvSpPr>
          <p:nvPr>
            <p:ph type="title"/>
          </p:nvPr>
        </p:nvSpPr>
        <p:spPr>
          <a:xfrm>
            <a:off x="838199" y="545914"/>
            <a:ext cx="9527275" cy="1241944"/>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46CFDA-CDBF-4B24-9EC3-827F540F71D4}"/>
              </a:ext>
            </a:extLst>
          </p:cNvPr>
          <p:cNvSpPr>
            <a:spLocks noGrp="1"/>
          </p:cNvSpPr>
          <p:nvPr>
            <p:ph idx="1"/>
          </p:nvPr>
        </p:nvSpPr>
        <p:spPr>
          <a:xfrm>
            <a:off x="838199" y="2108595"/>
            <a:ext cx="9527275" cy="3643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525871D-4A14-4A17-A0ED-7DDA7752B54D}"/>
              </a:ext>
            </a:extLst>
          </p:cNvPr>
          <p:cNvSpPr>
            <a:spLocks noGrp="1"/>
          </p:cNvSpPr>
          <p:nvPr>
            <p:ph type="dt" sz="half" idx="10"/>
          </p:nvPr>
        </p:nvSpPr>
        <p:spPr/>
        <p:txBody>
          <a:bodyPr/>
          <a:lstStyle/>
          <a:p>
            <a:fld id="{BE0A88F0-556B-4BB7-8AAB-D63AEB65C662}" type="datetime1">
              <a:rPr lang="en-US" smtClean="0"/>
              <a:t>8/1/2022</a:t>
            </a:fld>
            <a:endParaRPr lang="en-US"/>
          </a:p>
        </p:txBody>
      </p:sp>
      <p:sp>
        <p:nvSpPr>
          <p:cNvPr id="5" name="Footer Placeholder 4">
            <a:extLst>
              <a:ext uri="{FF2B5EF4-FFF2-40B4-BE49-F238E27FC236}">
                <a16:creationId xmlns:a16="http://schemas.microsoft.com/office/drawing/2014/main" id="{DD5BD654-899B-4DAF-93B9-1CBCAB5F6D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5F7FCA-B968-443D-90A7-E0F3C6D64EFE}"/>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9" name="Straight Connector 8">
            <a:extLst>
              <a:ext uri="{FF2B5EF4-FFF2-40B4-BE49-F238E27FC236}">
                <a16:creationId xmlns:a16="http://schemas.microsoft.com/office/drawing/2014/main" id="{C7F5CC56-CBE8-4152-AD5E-982DD286AA28}"/>
              </a:ext>
            </a:extLst>
          </p:cNvPr>
          <p:cNvCxnSpPr>
            <a:cxnSpLocks/>
          </p:cNvCxnSpPr>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5433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95B8-786F-418B-9367-52B19526828B}"/>
              </a:ext>
            </a:extLst>
          </p:cNvPr>
          <p:cNvSpPr>
            <a:spLocks noGrp="1"/>
          </p:cNvSpPr>
          <p:nvPr>
            <p:ph type="title"/>
          </p:nvPr>
        </p:nvSpPr>
        <p:spPr>
          <a:xfrm>
            <a:off x="831850" y="1073426"/>
            <a:ext cx="8840344" cy="3489049"/>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BCF574-9044-4964-B6AE-A3983D595C9B}"/>
              </a:ext>
            </a:extLst>
          </p:cNvPr>
          <p:cNvSpPr>
            <a:spLocks noGrp="1"/>
          </p:cNvSpPr>
          <p:nvPr>
            <p:ph type="body" idx="1"/>
          </p:nvPr>
        </p:nvSpPr>
        <p:spPr>
          <a:xfrm>
            <a:off x="831850" y="4818488"/>
            <a:ext cx="8840344" cy="900772"/>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D2A109-E9F9-428E-858A-38375BF1D978}"/>
              </a:ext>
            </a:extLst>
          </p:cNvPr>
          <p:cNvSpPr>
            <a:spLocks noGrp="1"/>
          </p:cNvSpPr>
          <p:nvPr>
            <p:ph type="dt" sz="half" idx="10"/>
          </p:nvPr>
        </p:nvSpPr>
        <p:spPr/>
        <p:txBody>
          <a:bodyPr/>
          <a:lstStyle/>
          <a:p>
            <a:fld id="{60E05506-6815-4E0E-B1DE-ECA35C2016DF}" type="datetime1">
              <a:rPr lang="en-US" smtClean="0"/>
              <a:t>8/1/2022</a:t>
            </a:fld>
            <a:endParaRPr lang="en-US"/>
          </a:p>
        </p:txBody>
      </p:sp>
      <p:sp>
        <p:nvSpPr>
          <p:cNvPr id="5" name="Footer Placeholder 4">
            <a:extLst>
              <a:ext uri="{FF2B5EF4-FFF2-40B4-BE49-F238E27FC236}">
                <a16:creationId xmlns:a16="http://schemas.microsoft.com/office/drawing/2014/main" id="{4DD9BA6F-665B-4D62-84D1-23E03428CB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A1A2D7-4390-4B51-90D4-900EAAB13CB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496780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166EE-5127-48B4-A6F6-F5F6B38DB27A}"/>
              </a:ext>
            </a:extLst>
          </p:cNvPr>
          <p:cNvSpPr>
            <a:spLocks noGrp="1"/>
          </p:cNvSpPr>
          <p:nvPr>
            <p:ph type="title"/>
          </p:nvPr>
        </p:nvSpPr>
        <p:spPr>
          <a:xfrm>
            <a:off x="838199" y="587828"/>
            <a:ext cx="9578683" cy="990601"/>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E57B8A9-5914-49F9-8E0E-C8723C5339D3}"/>
              </a:ext>
            </a:extLst>
          </p:cNvPr>
          <p:cNvSpPr>
            <a:spLocks noGrp="1"/>
          </p:cNvSpPr>
          <p:nvPr>
            <p:ph sz="half" idx="1"/>
          </p:nvPr>
        </p:nvSpPr>
        <p:spPr>
          <a:xfrm>
            <a:off x="838201" y="2057407"/>
            <a:ext cx="4318906" cy="37251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9E7D0C2-CAEA-4E31-8FA6-D866315DF61C}"/>
              </a:ext>
            </a:extLst>
          </p:cNvPr>
          <p:cNvSpPr>
            <a:spLocks noGrp="1"/>
          </p:cNvSpPr>
          <p:nvPr>
            <p:ph sz="half" idx="2"/>
          </p:nvPr>
        </p:nvSpPr>
        <p:spPr>
          <a:xfrm>
            <a:off x="5969577" y="2057407"/>
            <a:ext cx="4405746" cy="37251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51E5DE2-0BD6-45B3-BDB1-675BA058BF2E}"/>
              </a:ext>
            </a:extLst>
          </p:cNvPr>
          <p:cNvSpPr>
            <a:spLocks noGrp="1"/>
          </p:cNvSpPr>
          <p:nvPr>
            <p:ph type="dt" sz="half" idx="10"/>
          </p:nvPr>
        </p:nvSpPr>
        <p:spPr/>
        <p:txBody>
          <a:bodyPr/>
          <a:lstStyle/>
          <a:p>
            <a:fld id="{FC6E85F7-A724-48A4-9D33-CEBC5174E865}" type="datetime1">
              <a:rPr lang="en-US" smtClean="0"/>
              <a:t>8/1/2022</a:t>
            </a:fld>
            <a:endParaRPr lang="en-US"/>
          </a:p>
        </p:txBody>
      </p:sp>
      <p:sp>
        <p:nvSpPr>
          <p:cNvPr id="6" name="Footer Placeholder 5">
            <a:extLst>
              <a:ext uri="{FF2B5EF4-FFF2-40B4-BE49-F238E27FC236}">
                <a16:creationId xmlns:a16="http://schemas.microsoft.com/office/drawing/2014/main" id="{082622B7-97C1-4C72-BCA9-290DC716FE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57BEE3-B3AE-45B6-924A-08ABC95181D7}"/>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8" name="Straight Connector 7">
            <a:extLst>
              <a:ext uri="{FF2B5EF4-FFF2-40B4-BE49-F238E27FC236}">
                <a16:creationId xmlns:a16="http://schemas.microsoft.com/office/drawing/2014/main" id="{6610397D-8A25-4307-B58D-8DE617EFD26D}"/>
              </a:ext>
            </a:extLst>
          </p:cNvPr>
          <p:cNvCxnSpPr>
            <a:cxnSpLocks/>
          </p:cNvCxnSpPr>
          <p:nvPr/>
        </p:nvCxnSpPr>
        <p:spPr>
          <a:xfrm>
            <a:off x="375523" y="176040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B747697-5C57-4DA6-8ED6-CAB14CDD220A}"/>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9282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2296-2B01-4044-AD7B-497BAC8AEA68}"/>
              </a:ext>
            </a:extLst>
          </p:cNvPr>
          <p:cNvSpPr>
            <a:spLocks noGrp="1"/>
          </p:cNvSpPr>
          <p:nvPr>
            <p:ph type="title"/>
          </p:nvPr>
        </p:nvSpPr>
        <p:spPr>
          <a:xfrm>
            <a:off x="839788" y="609600"/>
            <a:ext cx="10515600" cy="951491"/>
          </a:xfrm>
        </p:spPr>
        <p:txBody>
          <a:bodyPr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CF08880-DE5D-4299-BAC3-D45377C49993}"/>
              </a:ext>
            </a:extLst>
          </p:cNvPr>
          <p:cNvSpPr>
            <a:spLocks noGrp="1"/>
          </p:cNvSpPr>
          <p:nvPr>
            <p:ph type="body" idx="1"/>
          </p:nvPr>
        </p:nvSpPr>
        <p:spPr>
          <a:xfrm>
            <a:off x="839789" y="1989859"/>
            <a:ext cx="4381644"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A655D-7A3A-4BA5-B82A-744276BE2586}"/>
              </a:ext>
            </a:extLst>
          </p:cNvPr>
          <p:cNvSpPr>
            <a:spLocks noGrp="1"/>
          </p:cNvSpPr>
          <p:nvPr>
            <p:ph sz="half" idx="2"/>
          </p:nvPr>
        </p:nvSpPr>
        <p:spPr>
          <a:xfrm>
            <a:off x="839789" y="2713126"/>
            <a:ext cx="4381644" cy="31213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2037933-BDAC-4317-9B7E-E30CF0B42ECE}"/>
              </a:ext>
            </a:extLst>
          </p:cNvPr>
          <p:cNvSpPr>
            <a:spLocks noGrp="1"/>
          </p:cNvSpPr>
          <p:nvPr>
            <p:ph type="body" sz="quarter" idx="3"/>
          </p:nvPr>
        </p:nvSpPr>
        <p:spPr>
          <a:xfrm>
            <a:off x="5950530" y="1989859"/>
            <a:ext cx="4487137"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A5878F-AE56-4F8C-A84A-A8534180DE41}"/>
              </a:ext>
            </a:extLst>
          </p:cNvPr>
          <p:cNvSpPr>
            <a:spLocks noGrp="1"/>
          </p:cNvSpPr>
          <p:nvPr>
            <p:ph sz="quarter" idx="4"/>
          </p:nvPr>
        </p:nvSpPr>
        <p:spPr>
          <a:xfrm>
            <a:off x="5950531" y="2713127"/>
            <a:ext cx="4487136" cy="31213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BFFF249A-9D93-4A8E-9284-5AB19AC0AC12}"/>
              </a:ext>
            </a:extLst>
          </p:cNvPr>
          <p:cNvSpPr>
            <a:spLocks noGrp="1"/>
          </p:cNvSpPr>
          <p:nvPr>
            <p:ph type="dt" sz="half" idx="10"/>
          </p:nvPr>
        </p:nvSpPr>
        <p:spPr/>
        <p:txBody>
          <a:bodyPr/>
          <a:lstStyle/>
          <a:p>
            <a:fld id="{42806E7A-BDD3-46A3-BEE2-EB821F9236B4}" type="datetime1">
              <a:rPr lang="en-US" smtClean="0"/>
              <a:t>8/1/2022</a:t>
            </a:fld>
            <a:endParaRPr lang="en-US"/>
          </a:p>
        </p:txBody>
      </p:sp>
      <p:sp>
        <p:nvSpPr>
          <p:cNvPr id="8" name="Footer Placeholder 7">
            <a:extLst>
              <a:ext uri="{FF2B5EF4-FFF2-40B4-BE49-F238E27FC236}">
                <a16:creationId xmlns:a16="http://schemas.microsoft.com/office/drawing/2014/main" id="{B5563883-9438-44C9-877E-EC771D1B31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5ED3CC-D7BA-43BD-973A-B09921FEDEA8}"/>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10" name="Straight Connector 9">
            <a:extLst>
              <a:ext uri="{FF2B5EF4-FFF2-40B4-BE49-F238E27FC236}">
                <a16:creationId xmlns:a16="http://schemas.microsoft.com/office/drawing/2014/main" id="{14B03ADF-AEED-49C1-9CF7-7749387E2A4F}"/>
              </a:ext>
            </a:extLst>
          </p:cNvPr>
          <p:cNvCxnSpPr>
            <a:cxnSpLocks/>
          </p:cNvCxnSpPr>
          <p:nvPr/>
        </p:nvCxnSpPr>
        <p:spPr>
          <a:xfrm>
            <a:off x="378503" y="17526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B5345CA-2FC8-42B9-85F7-84F77724D011}"/>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6977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8770-E2EE-4C9B-9F89-128DAC6618AF}"/>
              </a:ext>
            </a:extLst>
          </p:cNvPr>
          <p:cNvSpPr>
            <a:spLocks noGrp="1"/>
          </p:cNvSpPr>
          <p:nvPr>
            <p:ph type="title"/>
          </p:nvPr>
        </p:nvSpPr>
        <p:spPr>
          <a:xfrm>
            <a:off x="785116" y="703687"/>
            <a:ext cx="9406190" cy="1722589"/>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91CE391-8E22-4716-8A8B-C39BA61A7726}"/>
              </a:ext>
            </a:extLst>
          </p:cNvPr>
          <p:cNvSpPr>
            <a:spLocks noGrp="1"/>
          </p:cNvSpPr>
          <p:nvPr>
            <p:ph type="dt" sz="half" idx="10"/>
          </p:nvPr>
        </p:nvSpPr>
        <p:spPr/>
        <p:txBody>
          <a:bodyPr/>
          <a:lstStyle/>
          <a:p>
            <a:fld id="{9ED1540C-9440-4E7A-B71A-BEFEE06869E3}" type="datetime1">
              <a:rPr lang="en-US" smtClean="0"/>
              <a:t>8/1/2022</a:t>
            </a:fld>
            <a:endParaRPr lang="en-US"/>
          </a:p>
        </p:txBody>
      </p:sp>
      <p:sp>
        <p:nvSpPr>
          <p:cNvPr id="4" name="Footer Placeholder 3">
            <a:extLst>
              <a:ext uri="{FF2B5EF4-FFF2-40B4-BE49-F238E27FC236}">
                <a16:creationId xmlns:a16="http://schemas.microsoft.com/office/drawing/2014/main" id="{1A6C042F-179F-4DBC-80B7-34B89EA27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D386EA4-4BE5-4D17-A1DC-196FEA972B8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756468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649B6B-2C1C-452D-9F93-BD9A6F2B08D4}"/>
              </a:ext>
            </a:extLst>
          </p:cNvPr>
          <p:cNvSpPr>
            <a:spLocks noGrp="1"/>
          </p:cNvSpPr>
          <p:nvPr>
            <p:ph type="dt" sz="half" idx="10"/>
          </p:nvPr>
        </p:nvSpPr>
        <p:spPr/>
        <p:txBody>
          <a:bodyPr/>
          <a:lstStyle/>
          <a:p>
            <a:fld id="{E0318DDB-88AC-4039-B59C-B05DC4C9C16C}" type="datetime1">
              <a:rPr lang="en-US" smtClean="0"/>
              <a:t>8/1/2022</a:t>
            </a:fld>
            <a:endParaRPr lang="en-US"/>
          </a:p>
        </p:txBody>
      </p:sp>
      <p:sp>
        <p:nvSpPr>
          <p:cNvPr id="3" name="Footer Placeholder 2">
            <a:extLst>
              <a:ext uri="{FF2B5EF4-FFF2-40B4-BE49-F238E27FC236}">
                <a16:creationId xmlns:a16="http://schemas.microsoft.com/office/drawing/2014/main" id="{647CA8ED-78AC-4474-8874-E4C424297D2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90B764-0B68-4801-ADE7-931059129F2A}"/>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77389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717A-ED7D-43FE-881F-9407FF220457}"/>
              </a:ext>
            </a:extLst>
          </p:cNvPr>
          <p:cNvSpPr>
            <a:spLocks noGrp="1"/>
          </p:cNvSpPr>
          <p:nvPr>
            <p:ph type="title"/>
          </p:nvPr>
        </p:nvSpPr>
        <p:spPr>
          <a:xfrm>
            <a:off x="839788" y="597476"/>
            <a:ext cx="3932237" cy="1693717"/>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36FE954-332E-4D66-AFFD-A15389A769C2}"/>
              </a:ext>
            </a:extLst>
          </p:cNvPr>
          <p:cNvSpPr>
            <a:spLocks noGrp="1"/>
          </p:cNvSpPr>
          <p:nvPr>
            <p:ph idx="1"/>
          </p:nvPr>
        </p:nvSpPr>
        <p:spPr>
          <a:xfrm>
            <a:off x="5183188" y="597475"/>
            <a:ext cx="5140180" cy="526357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9D15CDA-9FC3-4F17-963C-DD9E226ECC28}"/>
              </a:ext>
            </a:extLst>
          </p:cNvPr>
          <p:cNvSpPr>
            <a:spLocks noGrp="1"/>
          </p:cNvSpPr>
          <p:nvPr>
            <p:ph type="body" sz="half" idx="2"/>
          </p:nvPr>
        </p:nvSpPr>
        <p:spPr>
          <a:xfrm>
            <a:off x="839788" y="2291194"/>
            <a:ext cx="3932237" cy="357779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CC30BE-8EE8-4A41-B20E-ACEFC980C039}"/>
              </a:ext>
            </a:extLst>
          </p:cNvPr>
          <p:cNvSpPr>
            <a:spLocks noGrp="1"/>
          </p:cNvSpPr>
          <p:nvPr>
            <p:ph type="dt" sz="half" idx="10"/>
          </p:nvPr>
        </p:nvSpPr>
        <p:spPr/>
        <p:txBody>
          <a:bodyPr/>
          <a:lstStyle/>
          <a:p>
            <a:fld id="{E082ABFB-60E7-4BA1-866A-7059F058065B}" type="datetime1">
              <a:rPr lang="en-US" smtClean="0"/>
              <a:t>8/1/2022</a:t>
            </a:fld>
            <a:endParaRPr lang="en-US"/>
          </a:p>
        </p:txBody>
      </p:sp>
      <p:sp>
        <p:nvSpPr>
          <p:cNvPr id="6" name="Footer Placeholder 5">
            <a:extLst>
              <a:ext uri="{FF2B5EF4-FFF2-40B4-BE49-F238E27FC236}">
                <a16:creationId xmlns:a16="http://schemas.microsoft.com/office/drawing/2014/main" id="{644B6719-F550-42EF-B377-8E41A46D00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7A6636-5EF9-499C-A3A0-3021812D0D06}"/>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7198392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038CB-27F1-47CF-B05A-CC0688301831}"/>
              </a:ext>
            </a:extLst>
          </p:cNvPr>
          <p:cNvSpPr>
            <a:spLocks noGrp="1"/>
          </p:cNvSpPr>
          <p:nvPr>
            <p:ph type="title"/>
          </p:nvPr>
        </p:nvSpPr>
        <p:spPr>
          <a:xfrm>
            <a:off x="839788" y="659822"/>
            <a:ext cx="3932237" cy="1652154"/>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89C67EA-3155-4708-9B86-D7B2B54FC2BB}"/>
              </a:ext>
            </a:extLst>
          </p:cNvPr>
          <p:cNvSpPr>
            <a:spLocks noGrp="1"/>
          </p:cNvSpPr>
          <p:nvPr>
            <p:ph type="pic" idx="1"/>
          </p:nvPr>
        </p:nvSpPr>
        <p:spPr>
          <a:xfrm>
            <a:off x="5183188" y="703687"/>
            <a:ext cx="5212917" cy="49690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7B434F1-C813-4E9B-98A4-B0B372CE2767}"/>
              </a:ext>
            </a:extLst>
          </p:cNvPr>
          <p:cNvSpPr>
            <a:spLocks noGrp="1"/>
          </p:cNvSpPr>
          <p:nvPr>
            <p:ph type="body" sz="half" idx="2"/>
          </p:nvPr>
        </p:nvSpPr>
        <p:spPr>
          <a:xfrm>
            <a:off x="839788" y="2426277"/>
            <a:ext cx="3932237" cy="324642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22A0B8-75E7-465D-84CB-BC9C3FB2F5CA}"/>
              </a:ext>
            </a:extLst>
          </p:cNvPr>
          <p:cNvSpPr>
            <a:spLocks noGrp="1"/>
          </p:cNvSpPr>
          <p:nvPr>
            <p:ph type="dt" sz="half" idx="10"/>
          </p:nvPr>
        </p:nvSpPr>
        <p:spPr/>
        <p:txBody>
          <a:bodyPr/>
          <a:lstStyle/>
          <a:p>
            <a:fld id="{2694112F-55F4-4776-A323-7418930321C8}" type="datetime1">
              <a:rPr lang="en-US" smtClean="0"/>
              <a:t>8/1/2022</a:t>
            </a:fld>
            <a:endParaRPr lang="en-US"/>
          </a:p>
        </p:txBody>
      </p:sp>
      <p:sp>
        <p:nvSpPr>
          <p:cNvPr id="6" name="Footer Placeholder 5">
            <a:extLst>
              <a:ext uri="{FF2B5EF4-FFF2-40B4-BE49-F238E27FC236}">
                <a16:creationId xmlns:a16="http://schemas.microsoft.com/office/drawing/2014/main" id="{1C3879C9-B751-43BD-8B27-FA18290E11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1998FB-27B9-46E5-90E3-09B108B0E807}"/>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943247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B4882-AC48-4F1E-837D-E154BEEDC958}"/>
              </a:ext>
            </a:extLst>
          </p:cNvPr>
          <p:cNvSpPr>
            <a:spLocks noGrp="1"/>
          </p:cNvSpPr>
          <p:nvPr>
            <p:ph type="title"/>
          </p:nvPr>
        </p:nvSpPr>
        <p:spPr>
          <a:xfrm>
            <a:off x="838200" y="525439"/>
            <a:ext cx="9613106" cy="128288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FD34B7-C335-425E-BF89-DB1A0C235373}"/>
              </a:ext>
            </a:extLst>
          </p:cNvPr>
          <p:cNvSpPr>
            <a:spLocks noGrp="1"/>
          </p:cNvSpPr>
          <p:nvPr>
            <p:ph type="body" orient="vert" idx="1"/>
          </p:nvPr>
        </p:nvSpPr>
        <p:spPr>
          <a:xfrm>
            <a:off x="838200" y="1914525"/>
            <a:ext cx="9613106" cy="3883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D63754-C885-4DC6-962D-C861267B64D4}"/>
              </a:ext>
            </a:extLst>
          </p:cNvPr>
          <p:cNvSpPr>
            <a:spLocks noGrp="1"/>
          </p:cNvSpPr>
          <p:nvPr>
            <p:ph type="dt" sz="half" idx="10"/>
          </p:nvPr>
        </p:nvSpPr>
        <p:spPr/>
        <p:txBody>
          <a:bodyPr/>
          <a:lstStyle/>
          <a:p>
            <a:fld id="{8F8CA68F-747D-436A-B5BB-2EBC3ED499E4}" type="datetime1">
              <a:rPr lang="en-US" smtClean="0"/>
              <a:t>8/1/2022</a:t>
            </a:fld>
            <a:endParaRPr lang="en-US"/>
          </a:p>
        </p:txBody>
      </p:sp>
      <p:sp>
        <p:nvSpPr>
          <p:cNvPr id="5" name="Footer Placeholder 4">
            <a:extLst>
              <a:ext uri="{FF2B5EF4-FFF2-40B4-BE49-F238E27FC236}">
                <a16:creationId xmlns:a16="http://schemas.microsoft.com/office/drawing/2014/main" id="{B6EC9693-03CD-4EBD-A3D7-BE310CD5FD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CBBD01-5E50-4FF1-A1D6-B24B7B75E857}"/>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587383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EA1D39-AB23-4CEE-BBAA-55B29415D413}"/>
              </a:ext>
            </a:extLst>
          </p:cNvPr>
          <p:cNvSpPr>
            <a:spLocks noGrp="1"/>
          </p:cNvSpPr>
          <p:nvPr>
            <p:ph type="title" orient="vert"/>
          </p:nvPr>
        </p:nvSpPr>
        <p:spPr>
          <a:xfrm>
            <a:off x="8724900" y="578644"/>
            <a:ext cx="1912144" cy="52720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CC20688-FA9B-4ABD-9E9E-C7EADE949A9D}"/>
              </a:ext>
            </a:extLst>
          </p:cNvPr>
          <p:cNvSpPr>
            <a:spLocks noGrp="1"/>
          </p:cNvSpPr>
          <p:nvPr>
            <p:ph type="body" orient="vert" idx="1"/>
          </p:nvPr>
        </p:nvSpPr>
        <p:spPr>
          <a:xfrm>
            <a:off x="628652" y="578643"/>
            <a:ext cx="7943848" cy="52720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16B1A6B-AE19-4BD4-AE49-43E78CC0B058}"/>
              </a:ext>
            </a:extLst>
          </p:cNvPr>
          <p:cNvSpPr>
            <a:spLocks noGrp="1"/>
          </p:cNvSpPr>
          <p:nvPr>
            <p:ph type="dt" sz="half" idx="10"/>
          </p:nvPr>
        </p:nvSpPr>
        <p:spPr/>
        <p:txBody>
          <a:bodyPr/>
          <a:lstStyle/>
          <a:p>
            <a:fld id="{6DD8DC11-9E39-40A0-B3DC-E3F2AD04A616}" type="datetime1">
              <a:rPr lang="en-US" smtClean="0"/>
              <a:t>8/1/2022</a:t>
            </a:fld>
            <a:endParaRPr lang="en-US"/>
          </a:p>
        </p:txBody>
      </p:sp>
      <p:sp>
        <p:nvSpPr>
          <p:cNvPr id="5" name="Footer Placeholder 4">
            <a:extLst>
              <a:ext uri="{FF2B5EF4-FFF2-40B4-BE49-F238E27FC236}">
                <a16:creationId xmlns:a16="http://schemas.microsoft.com/office/drawing/2014/main" id="{F6862144-27EE-4CE0-B167-F5DBA41B38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8A40B2-EFB0-47EA-878B-6405E1DC189B}"/>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995005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FBA68A5-A7C7-4D91-AB95-6E0B6FFD8743}"/>
              </a:ext>
            </a:extLst>
          </p:cNvPr>
          <p:cNvSpPr/>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1F93EBF-655A-4373-ADBE-9606BFA94B8E}"/>
              </a:ext>
            </a:extLst>
          </p:cNvPr>
          <p:cNvSpPr>
            <a:spLocks noGrp="1"/>
          </p:cNvSpPr>
          <p:nvPr>
            <p:ph type="title"/>
          </p:nvPr>
        </p:nvSpPr>
        <p:spPr>
          <a:xfrm>
            <a:off x="838200" y="525439"/>
            <a:ext cx="9485160" cy="128288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AAF2994-4D2E-43BB-9D9B-117ED94ABDE7}"/>
              </a:ext>
            </a:extLst>
          </p:cNvPr>
          <p:cNvSpPr>
            <a:spLocks noGrp="1"/>
          </p:cNvSpPr>
          <p:nvPr>
            <p:ph type="body" idx="1"/>
          </p:nvPr>
        </p:nvSpPr>
        <p:spPr>
          <a:xfrm>
            <a:off x="838200" y="2091757"/>
            <a:ext cx="9485163" cy="37064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BF28926-9DF1-4A3E-8B81-2191D6F75EF9}"/>
              </a:ext>
            </a:extLst>
          </p:cNvPr>
          <p:cNvSpPr>
            <a:spLocks noGrp="1"/>
          </p:cNvSpPr>
          <p:nvPr>
            <p:ph type="dt" sz="half" idx="2"/>
          </p:nvPr>
        </p:nvSpPr>
        <p:spPr>
          <a:xfrm>
            <a:off x="628652" y="6140304"/>
            <a:ext cx="3154896" cy="287075"/>
          </a:xfrm>
          <a:prstGeom prst="rect">
            <a:avLst/>
          </a:prstGeom>
        </p:spPr>
        <p:txBody>
          <a:bodyPr vert="horz" lIns="91440" tIns="45720" rIns="91440" bIns="45720" rtlCol="0" anchor="ctr"/>
          <a:lstStyle>
            <a:lvl1pPr algn="l">
              <a:defRPr sz="1000" cap="all" spc="300" baseline="0">
                <a:solidFill>
                  <a:schemeClr val="accent1"/>
                </a:solidFill>
              </a:defRPr>
            </a:lvl1pPr>
          </a:lstStyle>
          <a:p>
            <a:fld id="{CFBEA57F-793F-4683-BD8A-741FD4B89154}" type="datetime1">
              <a:rPr lang="en-US" smtClean="0"/>
              <a:t>8/1/2022</a:t>
            </a:fld>
            <a:endParaRPr lang="en-US" dirty="0"/>
          </a:p>
        </p:txBody>
      </p:sp>
      <p:sp>
        <p:nvSpPr>
          <p:cNvPr id="5" name="Footer Placeholder 4">
            <a:extLst>
              <a:ext uri="{FF2B5EF4-FFF2-40B4-BE49-F238E27FC236}">
                <a16:creationId xmlns:a16="http://schemas.microsoft.com/office/drawing/2014/main" id="{7D01BD4F-CE83-48A3-9683-19CF03C0A586}"/>
              </a:ext>
            </a:extLst>
          </p:cNvPr>
          <p:cNvSpPr>
            <a:spLocks noGrp="1"/>
          </p:cNvSpPr>
          <p:nvPr>
            <p:ph type="ftr" sz="quarter" idx="3"/>
          </p:nvPr>
        </p:nvSpPr>
        <p:spPr>
          <a:xfrm rot="5400000">
            <a:off x="9233562" y="2578525"/>
            <a:ext cx="4114800" cy="365125"/>
          </a:xfrm>
          <a:prstGeom prst="rect">
            <a:avLst/>
          </a:prstGeom>
        </p:spPr>
        <p:txBody>
          <a:bodyPr vert="horz" lIns="91440" tIns="45720" rIns="91440" bIns="45720" rtlCol="0" anchor="ctr"/>
          <a:lstStyle>
            <a:lvl1pPr algn="l">
              <a:defRPr sz="1050" b="1" cap="all" spc="300" baseline="0">
                <a:solidFill>
                  <a:schemeClr val="accent1"/>
                </a:solidFill>
              </a:defRPr>
            </a:lvl1pPr>
          </a:lstStyle>
          <a:p>
            <a:endParaRPr lang="en-US" dirty="0"/>
          </a:p>
        </p:txBody>
      </p:sp>
      <p:sp>
        <p:nvSpPr>
          <p:cNvPr id="6" name="Slide Number Placeholder 5">
            <a:extLst>
              <a:ext uri="{FF2B5EF4-FFF2-40B4-BE49-F238E27FC236}">
                <a16:creationId xmlns:a16="http://schemas.microsoft.com/office/drawing/2014/main" id="{3AB94939-09B3-4A6E-88F8-4D923A56D479}"/>
              </a:ext>
            </a:extLst>
          </p:cNvPr>
          <p:cNvSpPr>
            <a:spLocks noGrp="1"/>
          </p:cNvSpPr>
          <p:nvPr>
            <p:ph type="sldNum" sz="quarter" idx="4"/>
          </p:nvPr>
        </p:nvSpPr>
        <p:spPr>
          <a:xfrm>
            <a:off x="10821701" y="5672706"/>
            <a:ext cx="951908" cy="754673"/>
          </a:xfrm>
          <a:prstGeom prst="rect">
            <a:avLst/>
          </a:prstGeom>
        </p:spPr>
        <p:txBody>
          <a:bodyPr vert="horz" lIns="91440" tIns="45720" rIns="91440" bIns="45720" rtlCol="0" anchor="ctr"/>
          <a:lstStyle>
            <a:lvl1pPr algn="ctr">
              <a:defRPr sz="3600" b="1">
                <a:solidFill>
                  <a:schemeClr val="accent1"/>
                </a:solidFill>
              </a:defRPr>
            </a:lvl1pPr>
          </a:lstStyle>
          <a:p>
            <a:fld id="{81D2C36F-4504-47C0-B82F-A167342A2754}" type="slidenum">
              <a:rPr lang="en-US" smtClean="0"/>
              <a:t>‹#›</a:t>
            </a:fld>
            <a:endParaRPr lang="en-US" dirty="0"/>
          </a:p>
        </p:txBody>
      </p:sp>
      <p:sp>
        <p:nvSpPr>
          <p:cNvPr id="15" name="Rectangle 14">
            <a:extLst>
              <a:ext uri="{FF2B5EF4-FFF2-40B4-BE49-F238E27FC236}">
                <a16:creationId xmlns:a16="http://schemas.microsoft.com/office/drawing/2014/main" id="{DA4051E3-92B2-42FC-BB3D-372E4A614439}"/>
              </a:ext>
            </a:extLst>
          </p:cNvPr>
          <p:cNvSpPr/>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3C425084-C97A-4C25-AE47-DDECF2DD3ABC}"/>
              </a:ext>
            </a:extLst>
          </p:cNvPr>
          <p:cNvCxnSpPr>
            <a:cxnSpLocks/>
          </p:cNvCxnSpPr>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6A478A1-0B34-4F2B-88FA-CF47551E5DF9}"/>
              </a:ext>
            </a:extLst>
          </p:cNvPr>
          <p:cNvCxnSpPr>
            <a:cxnSpLocks/>
          </p:cNvCxnSpPr>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83845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800" kern="1200">
          <a:solidFill>
            <a:schemeClr val="accent1"/>
          </a:solidFill>
          <a:latin typeface="+mn-lt"/>
          <a:ea typeface="+mn-ea"/>
          <a:cs typeface="+mn-cs"/>
        </a:defRPr>
      </a:lvl1pPr>
      <a:lvl2pPr marL="685800" indent="-228600" algn="l" defTabSz="914400" rtl="0" eaLnBrk="1" latinLnBrk="0" hangingPunct="1">
        <a:lnSpc>
          <a:spcPct val="140000"/>
        </a:lnSpc>
        <a:spcBef>
          <a:spcPts val="500"/>
        </a:spcBef>
        <a:buFont typeface="Arial" panose="020B0604020202020204" pitchFamily="34" charset="0"/>
        <a:buChar char="•"/>
        <a:defRPr sz="1600" kern="1200">
          <a:solidFill>
            <a:schemeClr val="accent1"/>
          </a:solidFill>
          <a:latin typeface="+mn-lt"/>
          <a:ea typeface="+mn-ea"/>
          <a:cs typeface="+mn-cs"/>
        </a:defRPr>
      </a:lvl2pPr>
      <a:lvl3pPr marL="1143000" indent="-228600" algn="l" defTabSz="914400" rtl="0" eaLnBrk="1" latinLnBrk="0" hangingPunct="1">
        <a:lnSpc>
          <a:spcPct val="140000"/>
        </a:lnSpc>
        <a:spcBef>
          <a:spcPts val="500"/>
        </a:spcBef>
        <a:buFont typeface="Arial" panose="020B0604020202020204" pitchFamily="34" charset="0"/>
        <a:buChar char="•"/>
        <a:defRPr sz="1400" kern="1200">
          <a:solidFill>
            <a:schemeClr val="accent1"/>
          </a:solidFill>
          <a:latin typeface="+mn-lt"/>
          <a:ea typeface="+mn-ea"/>
          <a:cs typeface="+mn-cs"/>
        </a:defRPr>
      </a:lvl3pPr>
      <a:lvl4pPr marL="16002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4pPr>
      <a:lvl5pPr marL="20574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4056">
          <p15:clr>
            <a:srgbClr val="F26B43"/>
          </p15:clr>
        </p15:guide>
        <p15:guide id="3" orient="horz" pos="1200">
          <p15:clr>
            <a:srgbClr val="F26B43"/>
          </p15:clr>
        </p15:guide>
        <p15:guide id="4" pos="528">
          <p15:clr>
            <a:srgbClr val="F26B43"/>
          </p15:clr>
        </p15:guide>
        <p15:guide id="5" pos="4584">
          <p15:clr>
            <a:srgbClr val="F26B43"/>
          </p15:clr>
        </p15:guide>
        <p15:guide id="6" pos="2424">
          <p15:clr>
            <a:srgbClr val="F26B43"/>
          </p15:clr>
        </p15:guide>
        <p15:guide id="7" pos="5136">
          <p15:clr>
            <a:srgbClr val="F26B43"/>
          </p15:clr>
        </p15:guide>
        <p15:guide id="8" pos="5664">
          <p15:clr>
            <a:srgbClr val="F26B43"/>
          </p15:clr>
        </p15:guide>
        <p15:guide id="9" pos="6216">
          <p15:clr>
            <a:srgbClr val="F26B43"/>
          </p15:clr>
        </p15:guide>
        <p15:guide id="10" pos="2952">
          <p15:clr>
            <a:srgbClr val="F26B43"/>
          </p15:clr>
        </p15:guide>
        <p15:guide id="11" orient="horz" pos="528">
          <p15:clr>
            <a:srgbClr val="F26B43"/>
          </p15:clr>
        </p15:guide>
        <p15:guide id="12" orient="horz" pos="864">
          <p15:clr>
            <a:srgbClr val="F26B43"/>
          </p15:clr>
        </p15:guide>
        <p15:guide id="13" orient="horz" pos="1848">
          <p15:clr>
            <a:srgbClr val="F26B43"/>
          </p15:clr>
        </p15:guide>
        <p15:guide id="14" orient="horz" pos="1512">
          <p15:clr>
            <a:srgbClr val="F26B43"/>
          </p15:clr>
        </p15:guide>
        <p15:guide id="15" orient="horz" pos="3144">
          <p15:clr>
            <a:srgbClr val="F26B43"/>
          </p15:clr>
        </p15:guide>
        <p15:guide id="16" orient="horz" pos="283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B9BBDDCC-0358-4EDD-9820-287B1D8FD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B2B3B5E1-901E-49C0-9F76-B48432DE91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FBE31AC6-E383-4D2B-9A24-69EEE084D5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4205" y="334928"/>
            <a:ext cx="5030049"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6794205" y="678589"/>
            <a:ext cx="3282184" cy="1140687"/>
          </a:xfrm>
        </p:spPr>
        <p:txBody>
          <a:bodyPr anchor="b">
            <a:normAutofit fontScale="90000"/>
          </a:bodyPr>
          <a:lstStyle/>
          <a:p>
            <a:r>
              <a:rPr lang="en-US" sz="3700" dirty="0"/>
              <a:t>Project Management Presentation</a:t>
            </a:r>
          </a:p>
        </p:txBody>
      </p:sp>
      <p:pic>
        <p:nvPicPr>
          <p:cNvPr id="3" name="Picture 2">
            <a:extLst>
              <a:ext uri="{FF2B5EF4-FFF2-40B4-BE49-F238E27FC236}">
                <a16:creationId xmlns:a16="http://schemas.microsoft.com/office/drawing/2014/main" id="{E88EEF3A-3C8D-17A9-A0FF-6CC492D46480}"/>
              </a:ext>
            </a:extLst>
          </p:cNvPr>
          <p:cNvPicPr>
            <a:picLocks noChangeAspect="1"/>
          </p:cNvPicPr>
          <p:nvPr/>
        </p:nvPicPr>
        <p:blipFill rotWithShape="1">
          <a:blip r:embed="rId2"/>
          <a:srcRect l="5994" r="31413" b="-1"/>
          <a:stretch/>
        </p:blipFill>
        <p:spPr>
          <a:xfrm>
            <a:off x="20" y="10"/>
            <a:ext cx="6430829" cy="6857990"/>
          </a:xfrm>
          <a:prstGeom prst="rect">
            <a:avLst/>
          </a:prstGeom>
        </p:spPr>
      </p:pic>
      <p:cxnSp>
        <p:nvCxnSpPr>
          <p:cNvPr id="66" name="Straight Connector 65">
            <a:extLst>
              <a:ext uri="{FF2B5EF4-FFF2-40B4-BE49-F238E27FC236}">
                <a16:creationId xmlns:a16="http://schemas.microsoft.com/office/drawing/2014/main" id="{2DD089E2-CEA3-48C4-9094-610D00D946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F49F475-10BF-4E7D-9BE8-5329BCAFE2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94205" y="1905000"/>
            <a:ext cx="3954493"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621E947D-525D-4D2A-B0C3-E1BFCA6060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94205" y="6047437"/>
            <a:ext cx="3954493"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3">
            <a:extLst>
              <a:ext uri="{FF2B5EF4-FFF2-40B4-BE49-F238E27FC236}">
                <a16:creationId xmlns:a16="http://schemas.microsoft.com/office/drawing/2014/main" id="{D142FD0C-A232-4328-908A-7EB38A32AA50}"/>
              </a:ext>
            </a:extLst>
          </p:cNvPr>
          <p:cNvSpPr>
            <a:spLocks noChangeArrowheads="1"/>
          </p:cNvSpPr>
          <p:nvPr/>
        </p:nvSpPr>
        <p:spPr bwMode="auto">
          <a:xfrm>
            <a:off x="6879398" y="4121993"/>
            <a:ext cx="3784113" cy="11387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400" i="0" u="none" strike="noStrike" cap="none" normalizeH="0" baseline="0" dirty="0">
                <a:ln>
                  <a:noFill/>
                </a:ln>
                <a:effectLst/>
                <a:latin typeface="Calibri" panose="020F0502020204030204" pitchFamily="34" charset="0"/>
                <a:ea typeface="Times New Roman" panose="02020603050405020304" pitchFamily="18" charset="0"/>
                <a:cs typeface="Times New Roman" panose="02020603050405020304" pitchFamily="18" charset="0"/>
              </a:rPr>
              <a:t>BMSW5104 Managing Projects in the Workplace</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CARMEN LILIANA DINCA</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Student ID: 1919499</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63925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C3D1C-9DA1-465D-BCE5-3503977F4078}"/>
              </a:ext>
            </a:extLst>
          </p:cNvPr>
          <p:cNvSpPr>
            <a:spLocks noGrp="1"/>
          </p:cNvSpPr>
          <p:nvPr>
            <p:ph type="title"/>
          </p:nvPr>
        </p:nvSpPr>
        <p:spPr/>
        <p:txBody>
          <a:bodyPr/>
          <a:lstStyle/>
          <a:p>
            <a:r>
              <a:rPr lang="en-GB" dirty="0"/>
              <a:t>Table of content</a:t>
            </a:r>
          </a:p>
        </p:txBody>
      </p:sp>
      <p:sp>
        <p:nvSpPr>
          <p:cNvPr id="3" name="Content Placeholder 2">
            <a:extLst>
              <a:ext uri="{FF2B5EF4-FFF2-40B4-BE49-F238E27FC236}">
                <a16:creationId xmlns:a16="http://schemas.microsoft.com/office/drawing/2014/main" id="{F864B0A2-AE2F-4D1F-83DC-568B783E99E7}"/>
              </a:ext>
            </a:extLst>
          </p:cNvPr>
          <p:cNvSpPr>
            <a:spLocks noGrp="1"/>
          </p:cNvSpPr>
          <p:nvPr>
            <p:ph idx="1"/>
          </p:nvPr>
        </p:nvSpPr>
        <p:spPr/>
        <p:txBody>
          <a:bodyPr>
            <a:normAutofit fontScale="70000" lnSpcReduction="20000"/>
          </a:bodyPr>
          <a:lstStyle/>
          <a:p>
            <a:r>
              <a:rPr lang="en-GB" dirty="0"/>
              <a:t>Slide 3 Project outline</a:t>
            </a:r>
          </a:p>
          <a:p>
            <a:r>
              <a:rPr lang="en-GB" dirty="0"/>
              <a:t>Slide 4 Stakeholder Analysis</a:t>
            </a:r>
          </a:p>
          <a:p>
            <a:r>
              <a:rPr lang="en-GB" dirty="0"/>
              <a:t>Slide 8 Stakeholder Engagement</a:t>
            </a:r>
          </a:p>
          <a:p>
            <a:r>
              <a:rPr lang="en-GB" dirty="0"/>
              <a:t>Slide 10 </a:t>
            </a:r>
            <a:r>
              <a:rPr lang="en-US" sz="1800" dirty="0"/>
              <a:t>Work breakdown structure explanation</a:t>
            </a:r>
          </a:p>
          <a:p>
            <a:r>
              <a:rPr lang="en-US" dirty="0"/>
              <a:t>Slide 11 Project success criteria</a:t>
            </a:r>
          </a:p>
          <a:p>
            <a:r>
              <a:rPr lang="en-US" sz="1800" dirty="0"/>
              <a:t>Slide 12 </a:t>
            </a:r>
            <a:r>
              <a:rPr lang="en-US" dirty="0"/>
              <a:t>Project deliverables</a:t>
            </a:r>
            <a:endParaRPr lang="en-US" sz="1800" dirty="0"/>
          </a:p>
          <a:p>
            <a:r>
              <a:rPr lang="en-US" dirty="0"/>
              <a:t>Slide 13 Project constraints</a:t>
            </a:r>
          </a:p>
          <a:p>
            <a:r>
              <a:rPr lang="en-US" sz="1800" dirty="0"/>
              <a:t>Slide 14 </a:t>
            </a:r>
            <a:r>
              <a:rPr lang="en-US" dirty="0"/>
              <a:t>Consideration of resources</a:t>
            </a:r>
          </a:p>
          <a:p>
            <a:r>
              <a:rPr lang="en-US" sz="1800" dirty="0"/>
              <a:t>Slide 15 </a:t>
            </a:r>
            <a:r>
              <a:rPr lang="en-US" dirty="0"/>
              <a:t>Project schedule</a:t>
            </a:r>
            <a:endParaRPr lang="en-US" sz="1800" dirty="0"/>
          </a:p>
          <a:p>
            <a:r>
              <a:rPr lang="en-US" dirty="0"/>
              <a:t>Slide 16 Risk assessment</a:t>
            </a:r>
            <a:endParaRPr lang="en-US" sz="1800" dirty="0"/>
          </a:p>
          <a:p>
            <a:endParaRPr lang="en-US" sz="18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51788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838200" y="838199"/>
            <a:ext cx="3389672" cy="4589193"/>
          </a:xfrm>
        </p:spPr>
        <p:txBody>
          <a:bodyPr anchor="t">
            <a:normAutofit/>
          </a:bodyPr>
          <a:lstStyle/>
          <a:p>
            <a:r>
              <a:rPr lang="en-US" dirty="0"/>
              <a:t>Project outline</a:t>
            </a:r>
          </a:p>
        </p:txBody>
      </p:sp>
      <p:cxnSp>
        <p:nvCxnSpPr>
          <p:cNvPr id="16" name="Straight Connector 15">
            <a:extLst>
              <a:ext uri="{FF2B5EF4-FFF2-40B4-BE49-F238E27FC236}">
                <a16:creationId xmlns:a16="http://schemas.microsoft.com/office/drawing/2014/main" id="{1B7656F4-2A34-42A9-AF61-EE85328595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340658"/>
            <a:ext cx="0" cy="5701553"/>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a:extLst>
              <a:ext uri="{FF2B5EF4-FFF2-40B4-BE49-F238E27FC236}">
                <a16:creationId xmlns:a16="http://schemas.microsoft.com/office/drawing/2014/main" id="{62205A29-6990-1729-29EC-8BCE323BB106}"/>
              </a:ext>
            </a:extLst>
          </p:cNvPr>
          <p:cNvGraphicFramePr>
            <a:graphicFrameLocks noGrp="1"/>
          </p:cNvGraphicFramePr>
          <p:nvPr>
            <p:ph idx="1"/>
            <p:extLst>
              <p:ext uri="{D42A27DB-BD31-4B8C-83A1-F6EECF244321}">
                <p14:modId xmlns:p14="http://schemas.microsoft.com/office/powerpoint/2010/main" val="3544114420"/>
              </p:ext>
            </p:extLst>
          </p:nvPr>
        </p:nvGraphicFramePr>
        <p:xfrm>
          <a:off x="5230760" y="838200"/>
          <a:ext cx="5134027" cy="47335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765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551580BD-7D80-4957-A58D-916E994AB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5BDD2E98-F85F-4C9F-B090-4DF4DA71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2" name="Rectangle 61">
            <a:extLst>
              <a:ext uri="{FF2B5EF4-FFF2-40B4-BE49-F238E27FC236}">
                <a16:creationId xmlns:a16="http://schemas.microsoft.com/office/drawing/2014/main" id="{2619FA3B-6977-47DB-8048-B342BD3BE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8824" y="274145"/>
            <a:ext cx="10351830" cy="57704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838200" y="703686"/>
            <a:ext cx="9390797" cy="940869"/>
          </a:xfrm>
        </p:spPr>
        <p:txBody>
          <a:bodyPr anchor="ctr">
            <a:normAutofit/>
          </a:bodyPr>
          <a:lstStyle/>
          <a:p>
            <a:r>
              <a:rPr lang="en-US" sz="4000"/>
              <a:t>Stakeholder analysis</a:t>
            </a:r>
          </a:p>
        </p:txBody>
      </p:sp>
      <p:pic>
        <p:nvPicPr>
          <p:cNvPr id="55" name="Graphic 54" descr="Users">
            <a:extLst>
              <a:ext uri="{FF2B5EF4-FFF2-40B4-BE49-F238E27FC236}">
                <a16:creationId xmlns:a16="http://schemas.microsoft.com/office/drawing/2014/main" id="{D7B554FF-FBE4-3975-3A61-324A0A3C4A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69156" y="1905000"/>
            <a:ext cx="3728885" cy="3728885"/>
          </a:xfrm>
          <a:prstGeom prst="rect">
            <a:avLst/>
          </a:prstGeom>
        </p:spPr>
      </p:pic>
      <p:sp>
        <p:nvSpPr>
          <p:cNvPr id="64" name="Rectangle 63">
            <a:extLst>
              <a:ext uri="{FF2B5EF4-FFF2-40B4-BE49-F238E27FC236}">
                <a16:creationId xmlns:a16="http://schemas.microsoft.com/office/drawing/2014/main" id="{CB59DE95-F3B9-4A35-9681-78FA926F02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260498"/>
            <a:ext cx="11456511" cy="6262576"/>
          </a:xfrm>
          <a:prstGeom prst="rect">
            <a:avLst/>
          </a:prstGeom>
          <a:no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6" name="Straight Connector 65">
            <a:extLst>
              <a:ext uri="{FF2B5EF4-FFF2-40B4-BE49-F238E27FC236}">
                <a16:creationId xmlns:a16="http://schemas.microsoft.com/office/drawing/2014/main" id="{5E687E3B-9C6D-4102-8F38-DCB77C49C6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260498"/>
            <a:ext cx="0" cy="6262576"/>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573C7C39-C73B-4051-B742-C9086B7BE3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6047437"/>
            <a:ext cx="10380954" cy="0"/>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F07B81A-3898-46B4-BFC6-9787CAF2E5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46394" y="6047437"/>
            <a:ext cx="0" cy="475637"/>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F13D9B1-75AE-436F-A936-2E8A57C1EFC6}"/>
              </a:ext>
            </a:extLst>
          </p:cNvPr>
          <p:cNvSpPr txBox="1"/>
          <p:nvPr/>
        </p:nvSpPr>
        <p:spPr>
          <a:xfrm>
            <a:off x="609600" y="2438400"/>
            <a:ext cx="7426035" cy="1077218"/>
          </a:xfrm>
          <a:prstGeom prst="rect">
            <a:avLst/>
          </a:prstGeom>
          <a:noFill/>
        </p:spPr>
        <p:txBody>
          <a:bodyPr wrap="square" rtlCol="0">
            <a:spAutoFit/>
          </a:bodyPr>
          <a:lstStyle/>
          <a:p>
            <a:pPr>
              <a:spcAft>
                <a:spcPts val="600"/>
              </a:spcAft>
            </a:pPr>
            <a:endParaRPr lang="en-AU">
              <a:effectLst/>
              <a:latin typeface="Times New Roman" panose="02020603050405020304" pitchFamily="18" charset="0"/>
              <a:ea typeface="Calibri" panose="020F0502020204030204" pitchFamily="34" charset="0"/>
            </a:endParaRPr>
          </a:p>
          <a:p>
            <a:pPr>
              <a:spcAft>
                <a:spcPts val="600"/>
              </a:spcAft>
            </a:pPr>
            <a:endParaRPr lang="en-GB">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600"/>
              </a:spcAft>
            </a:pPr>
            <a:endParaRPr lang="en-GB"/>
          </a:p>
        </p:txBody>
      </p:sp>
    </p:spTree>
    <p:extLst>
      <p:ext uri="{BB962C8B-B14F-4D97-AF65-F5344CB8AC3E}">
        <p14:creationId xmlns:p14="http://schemas.microsoft.com/office/powerpoint/2010/main" val="236997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55"/>
                                        </p:tgtEl>
                                        <p:attrNameLst>
                                          <p:attrName>style.visibility</p:attrName>
                                        </p:attrNameLst>
                                      </p:cBhvr>
                                      <p:to>
                                        <p:strVal val="visible"/>
                                      </p:to>
                                    </p:set>
                                    <p:animEffect transition="in" filter="fade">
                                      <p:cBhvr>
                                        <p:cTn id="7" dur="700"/>
                                        <p:tgtEl>
                                          <p:spTgt spid="55"/>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C499B-9929-498D-A248-FED78B189D6B}"/>
              </a:ext>
            </a:extLst>
          </p:cNvPr>
          <p:cNvSpPr>
            <a:spLocks noGrp="1"/>
          </p:cNvSpPr>
          <p:nvPr>
            <p:ph type="title"/>
          </p:nvPr>
        </p:nvSpPr>
        <p:spPr/>
        <p:txBody>
          <a:bodyPr/>
          <a:lstStyle/>
          <a:p>
            <a:r>
              <a:rPr lang="en-GB" dirty="0"/>
              <a:t>Continue</a:t>
            </a:r>
          </a:p>
        </p:txBody>
      </p:sp>
      <p:graphicFrame>
        <p:nvGraphicFramePr>
          <p:cNvPr id="7" name="Content Placeholder 6">
            <a:extLst>
              <a:ext uri="{FF2B5EF4-FFF2-40B4-BE49-F238E27FC236}">
                <a16:creationId xmlns:a16="http://schemas.microsoft.com/office/drawing/2014/main" id="{1F4FD1C9-17FD-4310-8B3B-2941BEABAC6D}"/>
              </a:ext>
            </a:extLst>
          </p:cNvPr>
          <p:cNvGraphicFramePr>
            <a:graphicFrameLocks noGrp="1"/>
          </p:cNvGraphicFramePr>
          <p:nvPr>
            <p:ph idx="1"/>
            <p:extLst>
              <p:ext uri="{D42A27DB-BD31-4B8C-83A1-F6EECF244321}">
                <p14:modId xmlns:p14="http://schemas.microsoft.com/office/powerpoint/2010/main" val="1564834248"/>
              </p:ext>
            </p:extLst>
          </p:nvPr>
        </p:nvGraphicFramePr>
        <p:xfrm>
          <a:off x="1057275" y="2108200"/>
          <a:ext cx="8572500" cy="3644899"/>
        </p:xfrm>
        <a:graphic>
          <a:graphicData uri="http://schemas.openxmlformats.org/drawingml/2006/table">
            <a:tbl>
              <a:tblPr firstRow="1" firstCol="1" bandRow="1">
                <a:tableStyleId>{5C22544A-7EE6-4342-B048-85BDC9FD1C3A}</a:tableStyleId>
              </a:tblPr>
              <a:tblGrid>
                <a:gridCol w="1514206">
                  <a:extLst>
                    <a:ext uri="{9D8B030D-6E8A-4147-A177-3AD203B41FA5}">
                      <a16:colId xmlns:a16="http://schemas.microsoft.com/office/drawing/2014/main" val="1294501152"/>
                    </a:ext>
                  </a:extLst>
                </a:gridCol>
                <a:gridCol w="2741808">
                  <a:extLst>
                    <a:ext uri="{9D8B030D-6E8A-4147-A177-3AD203B41FA5}">
                      <a16:colId xmlns:a16="http://schemas.microsoft.com/office/drawing/2014/main" val="2142657697"/>
                    </a:ext>
                  </a:extLst>
                </a:gridCol>
                <a:gridCol w="793552">
                  <a:extLst>
                    <a:ext uri="{9D8B030D-6E8A-4147-A177-3AD203B41FA5}">
                      <a16:colId xmlns:a16="http://schemas.microsoft.com/office/drawing/2014/main" val="1814511226"/>
                    </a:ext>
                  </a:extLst>
                </a:gridCol>
                <a:gridCol w="974129">
                  <a:extLst>
                    <a:ext uri="{9D8B030D-6E8A-4147-A177-3AD203B41FA5}">
                      <a16:colId xmlns:a16="http://schemas.microsoft.com/office/drawing/2014/main" val="2221902595"/>
                    </a:ext>
                  </a:extLst>
                </a:gridCol>
                <a:gridCol w="2548805">
                  <a:extLst>
                    <a:ext uri="{9D8B030D-6E8A-4147-A177-3AD203B41FA5}">
                      <a16:colId xmlns:a16="http://schemas.microsoft.com/office/drawing/2014/main" val="1115124327"/>
                    </a:ext>
                  </a:extLst>
                </a:gridCol>
              </a:tblGrid>
              <a:tr h="530455">
                <a:tc>
                  <a:txBody>
                    <a:bodyPr/>
                    <a:lstStyle/>
                    <a:p>
                      <a:pPr algn="ctr">
                        <a:lnSpc>
                          <a:spcPct val="200000"/>
                        </a:lnSpc>
                        <a:spcAft>
                          <a:spcPts val="1000"/>
                        </a:spcAft>
                      </a:pPr>
                      <a:r>
                        <a:rPr lang="en-AU" sz="900">
                          <a:effectLst/>
                        </a:rPr>
                        <a:t>Stakeholder role</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53833" marR="53833" marT="0" marB="0"/>
                </a:tc>
                <a:tc>
                  <a:txBody>
                    <a:bodyPr/>
                    <a:lstStyle/>
                    <a:p>
                      <a:pPr algn="ctr">
                        <a:lnSpc>
                          <a:spcPct val="200000"/>
                        </a:lnSpc>
                        <a:spcAft>
                          <a:spcPts val="1000"/>
                        </a:spcAft>
                      </a:pPr>
                      <a:r>
                        <a:rPr lang="en-AU" sz="900" dirty="0">
                          <a:effectLst/>
                        </a:rPr>
                        <a:t>Responsibilities</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833" marR="53833" marT="0" marB="0"/>
                </a:tc>
                <a:tc>
                  <a:txBody>
                    <a:bodyPr/>
                    <a:lstStyle/>
                    <a:p>
                      <a:pPr algn="ctr">
                        <a:lnSpc>
                          <a:spcPct val="200000"/>
                        </a:lnSpc>
                        <a:spcAft>
                          <a:spcPts val="1000"/>
                        </a:spcAft>
                      </a:pPr>
                      <a:r>
                        <a:rPr lang="en-AU" sz="900">
                          <a:effectLst/>
                        </a:rPr>
                        <a:t>Impact</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53833" marR="53833" marT="0" marB="0"/>
                </a:tc>
                <a:tc>
                  <a:txBody>
                    <a:bodyPr/>
                    <a:lstStyle/>
                    <a:p>
                      <a:pPr algn="ctr">
                        <a:lnSpc>
                          <a:spcPct val="200000"/>
                        </a:lnSpc>
                        <a:spcAft>
                          <a:spcPts val="1000"/>
                        </a:spcAft>
                      </a:pPr>
                      <a:r>
                        <a:rPr lang="en-AU" sz="900">
                          <a:effectLst/>
                        </a:rPr>
                        <a:t>Influence</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53833" marR="53833" marT="0" marB="0"/>
                </a:tc>
                <a:tc>
                  <a:txBody>
                    <a:bodyPr/>
                    <a:lstStyle/>
                    <a:p>
                      <a:pPr algn="ctr">
                        <a:lnSpc>
                          <a:spcPct val="200000"/>
                        </a:lnSpc>
                        <a:spcAft>
                          <a:spcPts val="1000"/>
                        </a:spcAft>
                      </a:pPr>
                      <a:r>
                        <a:rPr lang="en-AU" sz="900" dirty="0">
                          <a:effectLst/>
                        </a:rPr>
                        <a:t>Expectations of stakeholders</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833" marR="53833" marT="0" marB="0"/>
                </a:tc>
                <a:extLst>
                  <a:ext uri="{0D108BD9-81ED-4DB2-BD59-A6C34878D82A}">
                    <a16:rowId xmlns:a16="http://schemas.microsoft.com/office/drawing/2014/main" val="3634888710"/>
                  </a:ext>
                </a:extLst>
              </a:tr>
              <a:tr h="3114444">
                <a:tc>
                  <a:txBody>
                    <a:bodyPr/>
                    <a:lstStyle/>
                    <a:p>
                      <a:pPr algn="just">
                        <a:lnSpc>
                          <a:spcPct val="200000"/>
                        </a:lnSpc>
                        <a:spcAft>
                          <a:spcPts val="1000"/>
                        </a:spcAft>
                      </a:pPr>
                      <a:r>
                        <a:rPr lang="en-AU" sz="900">
                          <a:effectLst/>
                        </a:rPr>
                        <a:t>Product Manager</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53833" marR="53833" marT="0" marB="0"/>
                </a:tc>
                <a:tc>
                  <a:txBody>
                    <a:bodyPr/>
                    <a:lstStyle/>
                    <a:p>
                      <a:pPr marL="342900" lvl="0" indent="-342900" algn="just">
                        <a:lnSpc>
                          <a:spcPct val="200000"/>
                        </a:lnSpc>
                        <a:buFont typeface="Symbol" panose="05050102010706020507" pitchFamily="18" charset="2"/>
                        <a:buChar char=""/>
                      </a:pPr>
                      <a:r>
                        <a:rPr lang="en-AU" sz="900">
                          <a:effectLst/>
                        </a:rPr>
                        <a:t>Overseeing the marketing of the new product and allocation of resources</a:t>
                      </a:r>
                      <a:endParaRPr lang="en-GB" sz="900">
                        <a:effectLst/>
                      </a:endParaRPr>
                    </a:p>
                    <a:p>
                      <a:pPr marL="342900" lvl="0" indent="-342900" algn="just">
                        <a:lnSpc>
                          <a:spcPct val="200000"/>
                        </a:lnSpc>
                        <a:buFont typeface="Symbol" panose="05050102010706020507" pitchFamily="18" charset="2"/>
                        <a:buChar char=""/>
                      </a:pPr>
                      <a:r>
                        <a:rPr lang="en-AU" sz="900">
                          <a:effectLst/>
                        </a:rPr>
                        <a:t>Reporting on the market research (Secundo and Capaldo 2020)</a:t>
                      </a:r>
                      <a:endParaRPr lang="en-GB" sz="900">
                        <a:effectLst/>
                      </a:endParaRPr>
                    </a:p>
                    <a:p>
                      <a:pPr marL="342900" lvl="0" indent="-342900" algn="just">
                        <a:lnSpc>
                          <a:spcPct val="200000"/>
                        </a:lnSpc>
                        <a:buFont typeface="Symbol" panose="05050102010706020507" pitchFamily="18" charset="2"/>
                        <a:buChar char=""/>
                      </a:pPr>
                      <a:r>
                        <a:rPr lang="en-AU" sz="900">
                          <a:effectLst/>
                        </a:rPr>
                        <a:t>Creating sales training</a:t>
                      </a:r>
                      <a:endParaRPr lang="en-GB" sz="900">
                        <a:effectLst/>
                      </a:endParaRPr>
                    </a:p>
                    <a:p>
                      <a:pPr marL="342900" lvl="0" indent="-342900" algn="just">
                        <a:lnSpc>
                          <a:spcPct val="200000"/>
                        </a:lnSpc>
                        <a:buFont typeface="Symbol" panose="05050102010706020507" pitchFamily="18" charset="2"/>
                        <a:buChar char=""/>
                      </a:pPr>
                      <a:r>
                        <a:rPr lang="en-AU" sz="900">
                          <a:effectLst/>
                        </a:rPr>
                        <a:t>Management of the entire process of product launch</a:t>
                      </a:r>
                      <a:endParaRPr lang="en-GB" sz="900">
                        <a:effectLst/>
                      </a:endParaRPr>
                    </a:p>
                    <a:p>
                      <a:pPr marL="342900" lvl="0" indent="-342900" algn="just">
                        <a:lnSpc>
                          <a:spcPct val="200000"/>
                        </a:lnSpc>
                        <a:spcAft>
                          <a:spcPts val="1000"/>
                        </a:spcAft>
                        <a:buFont typeface="Symbol" panose="05050102010706020507" pitchFamily="18" charset="2"/>
                        <a:buChar char=""/>
                      </a:pPr>
                      <a:r>
                        <a:rPr lang="en-AU" sz="900">
                          <a:effectLst/>
                        </a:rPr>
                        <a:t>Managing customer insights</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53833" marR="53833" marT="0" marB="0"/>
                </a:tc>
                <a:tc>
                  <a:txBody>
                    <a:bodyPr/>
                    <a:lstStyle/>
                    <a:p>
                      <a:pPr algn="just">
                        <a:lnSpc>
                          <a:spcPct val="200000"/>
                        </a:lnSpc>
                        <a:spcAft>
                          <a:spcPts val="1000"/>
                        </a:spcAft>
                      </a:pPr>
                      <a:r>
                        <a:rPr lang="en-AU" sz="900">
                          <a:effectLst/>
                        </a:rPr>
                        <a:t>High</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53833" marR="53833" marT="0" marB="0"/>
                </a:tc>
                <a:tc>
                  <a:txBody>
                    <a:bodyPr/>
                    <a:lstStyle/>
                    <a:p>
                      <a:pPr algn="just">
                        <a:lnSpc>
                          <a:spcPct val="200000"/>
                        </a:lnSpc>
                        <a:spcAft>
                          <a:spcPts val="1000"/>
                        </a:spcAft>
                      </a:pPr>
                      <a:r>
                        <a:rPr lang="en-AU" sz="900">
                          <a:effectLst/>
                        </a:rPr>
                        <a:t>High</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53833" marR="53833" marT="0" marB="0"/>
                </a:tc>
                <a:tc>
                  <a:txBody>
                    <a:bodyPr/>
                    <a:lstStyle/>
                    <a:p>
                      <a:pPr algn="just">
                        <a:lnSpc>
                          <a:spcPct val="200000"/>
                        </a:lnSpc>
                        <a:spcAft>
                          <a:spcPts val="1000"/>
                        </a:spcAft>
                      </a:pPr>
                      <a:r>
                        <a:rPr lang="en-AU" sz="900" dirty="0">
                          <a:effectLst/>
                        </a:rPr>
                        <a:t>Understanding the requirements of the user and defining the vision of the new multivitamin product, monitoring of current market position and prioritizing features of the product</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833" marR="53833" marT="0" marB="0"/>
                </a:tc>
                <a:extLst>
                  <a:ext uri="{0D108BD9-81ED-4DB2-BD59-A6C34878D82A}">
                    <a16:rowId xmlns:a16="http://schemas.microsoft.com/office/drawing/2014/main" val="768553217"/>
                  </a:ext>
                </a:extLst>
              </a:tr>
            </a:tbl>
          </a:graphicData>
        </a:graphic>
      </p:graphicFrame>
      <p:sp>
        <p:nvSpPr>
          <p:cNvPr id="4" name="Date Placeholder 3">
            <a:extLst>
              <a:ext uri="{FF2B5EF4-FFF2-40B4-BE49-F238E27FC236}">
                <a16:creationId xmlns:a16="http://schemas.microsoft.com/office/drawing/2014/main" id="{97CAE9A0-6F81-4667-AF46-66DD92D50525}"/>
              </a:ext>
            </a:extLst>
          </p:cNvPr>
          <p:cNvSpPr>
            <a:spLocks noGrp="1"/>
          </p:cNvSpPr>
          <p:nvPr>
            <p:ph type="dt" sz="half" idx="10"/>
          </p:nvPr>
        </p:nvSpPr>
        <p:spPr/>
        <p:txBody>
          <a:bodyPr/>
          <a:lstStyle/>
          <a:p>
            <a:fld id="{BE0A88F0-556B-4BB7-8AAB-D63AEB65C662}" type="datetime1">
              <a:rPr lang="en-US" smtClean="0"/>
              <a:t>8/1/2022</a:t>
            </a:fld>
            <a:endParaRPr lang="en-US"/>
          </a:p>
        </p:txBody>
      </p:sp>
    </p:spTree>
    <p:extLst>
      <p:ext uri="{BB962C8B-B14F-4D97-AF65-F5344CB8AC3E}">
        <p14:creationId xmlns:p14="http://schemas.microsoft.com/office/powerpoint/2010/main" val="417181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132ECD3E-4281-42A4-AA3A-A55969DFBA87}"/>
              </a:ext>
            </a:extLst>
          </p:cNvPr>
          <p:cNvGraphicFramePr>
            <a:graphicFrameLocks noGrp="1"/>
          </p:cNvGraphicFramePr>
          <p:nvPr>
            <p:ph idx="1"/>
            <p:extLst>
              <p:ext uri="{D42A27DB-BD31-4B8C-83A1-F6EECF244321}">
                <p14:modId xmlns:p14="http://schemas.microsoft.com/office/powerpoint/2010/main" val="4044148057"/>
              </p:ext>
            </p:extLst>
          </p:nvPr>
        </p:nvGraphicFramePr>
        <p:xfrm>
          <a:off x="1042387" y="737690"/>
          <a:ext cx="8616518" cy="1408240"/>
        </p:xfrm>
        <a:graphic>
          <a:graphicData uri="http://schemas.openxmlformats.org/drawingml/2006/table">
            <a:tbl>
              <a:tblPr firstRow="1" firstCol="1" bandRow="1">
                <a:tableStyleId>{5C22544A-7EE6-4342-B048-85BDC9FD1C3A}</a:tableStyleId>
              </a:tblPr>
              <a:tblGrid>
                <a:gridCol w="1521983">
                  <a:extLst>
                    <a:ext uri="{9D8B030D-6E8A-4147-A177-3AD203B41FA5}">
                      <a16:colId xmlns:a16="http://schemas.microsoft.com/office/drawing/2014/main" val="918966100"/>
                    </a:ext>
                  </a:extLst>
                </a:gridCol>
                <a:gridCol w="2755886">
                  <a:extLst>
                    <a:ext uri="{9D8B030D-6E8A-4147-A177-3AD203B41FA5}">
                      <a16:colId xmlns:a16="http://schemas.microsoft.com/office/drawing/2014/main" val="2170636662"/>
                    </a:ext>
                  </a:extLst>
                </a:gridCol>
                <a:gridCol w="797626">
                  <a:extLst>
                    <a:ext uri="{9D8B030D-6E8A-4147-A177-3AD203B41FA5}">
                      <a16:colId xmlns:a16="http://schemas.microsoft.com/office/drawing/2014/main" val="1040178673"/>
                    </a:ext>
                  </a:extLst>
                </a:gridCol>
                <a:gridCol w="979131">
                  <a:extLst>
                    <a:ext uri="{9D8B030D-6E8A-4147-A177-3AD203B41FA5}">
                      <a16:colId xmlns:a16="http://schemas.microsoft.com/office/drawing/2014/main" val="4151079631"/>
                    </a:ext>
                  </a:extLst>
                </a:gridCol>
                <a:gridCol w="2561892">
                  <a:extLst>
                    <a:ext uri="{9D8B030D-6E8A-4147-A177-3AD203B41FA5}">
                      <a16:colId xmlns:a16="http://schemas.microsoft.com/office/drawing/2014/main" val="1823960690"/>
                    </a:ext>
                  </a:extLst>
                </a:gridCol>
              </a:tblGrid>
              <a:tr h="156146">
                <a:tc>
                  <a:txBody>
                    <a:bodyPr/>
                    <a:lstStyle/>
                    <a:p>
                      <a:pPr algn="just">
                        <a:lnSpc>
                          <a:spcPct val="200000"/>
                        </a:lnSpc>
                        <a:spcAft>
                          <a:spcPts val="1000"/>
                        </a:spcAft>
                      </a:pPr>
                      <a:r>
                        <a:rPr lang="en-AU" sz="1200" dirty="0">
                          <a:effectLst/>
                        </a:rPr>
                        <a:t>VP of Product Development</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200000"/>
                        </a:lnSpc>
                        <a:buFont typeface="Symbol" panose="05050102010706020507" pitchFamily="18" charset="2"/>
                        <a:buChar char=""/>
                      </a:pPr>
                      <a:r>
                        <a:rPr lang="en-AU" sz="1200" dirty="0">
                          <a:effectLst/>
                        </a:rPr>
                        <a:t>Approval of the new product development product</a:t>
                      </a:r>
                      <a:endParaRPr lang="en-GB" sz="1200" dirty="0">
                        <a:effectLst/>
                      </a:endParaRPr>
                    </a:p>
                    <a:p>
                      <a:pPr marL="342900" lvl="0" indent="-342900" algn="just">
                        <a:lnSpc>
                          <a:spcPct val="200000"/>
                        </a:lnSpc>
                        <a:spcAft>
                          <a:spcPts val="1000"/>
                        </a:spcAft>
                        <a:buFont typeface="Symbol" panose="05050102010706020507" pitchFamily="18" charset="2"/>
                        <a:buChar char=""/>
                      </a:pPr>
                      <a:r>
                        <a:rPr lang="en-AU" sz="1200" dirty="0">
                          <a:effectLst/>
                        </a:rPr>
                        <a:t>Representation of the marketing report to the senior executive</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AU" sz="1200" dirty="0">
                          <a:effectLst/>
                        </a:rPr>
                        <a:t>Low</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AU" sz="1200">
                          <a:effectLst/>
                        </a:rPr>
                        <a:t>High</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200000"/>
                        </a:lnSpc>
                        <a:spcAft>
                          <a:spcPts val="1000"/>
                        </a:spcAft>
                      </a:pPr>
                      <a:r>
                        <a:rPr lang="en-AU" sz="1200" dirty="0">
                          <a:effectLst/>
                        </a:rPr>
                        <a:t>Defining the roadmap of the product to make sure that the product pipeline can meet with client’s requirements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46903414"/>
                  </a:ext>
                </a:extLst>
              </a:tr>
            </a:tbl>
          </a:graphicData>
        </a:graphic>
      </p:graphicFrame>
      <p:graphicFrame>
        <p:nvGraphicFramePr>
          <p:cNvPr id="8" name="Table 7">
            <a:extLst>
              <a:ext uri="{FF2B5EF4-FFF2-40B4-BE49-F238E27FC236}">
                <a16:creationId xmlns:a16="http://schemas.microsoft.com/office/drawing/2014/main" id="{6D22C5E7-571C-4371-81B6-F0653C0DFB09}"/>
              </a:ext>
            </a:extLst>
          </p:cNvPr>
          <p:cNvGraphicFramePr>
            <a:graphicFrameLocks noGrp="1"/>
          </p:cNvGraphicFramePr>
          <p:nvPr>
            <p:extLst>
              <p:ext uri="{D42A27DB-BD31-4B8C-83A1-F6EECF244321}">
                <p14:modId xmlns:p14="http://schemas.microsoft.com/office/powerpoint/2010/main" val="517316644"/>
              </p:ext>
            </p:extLst>
          </p:nvPr>
        </p:nvGraphicFramePr>
        <p:xfrm>
          <a:off x="1042386" y="399605"/>
          <a:ext cx="8616518" cy="310960"/>
        </p:xfrm>
        <a:graphic>
          <a:graphicData uri="http://schemas.openxmlformats.org/drawingml/2006/table">
            <a:tbl>
              <a:tblPr firstRow="1" firstCol="1" bandRow="1">
                <a:tableStyleId>{5C22544A-7EE6-4342-B048-85BDC9FD1C3A}</a:tableStyleId>
              </a:tblPr>
              <a:tblGrid>
                <a:gridCol w="1521983">
                  <a:extLst>
                    <a:ext uri="{9D8B030D-6E8A-4147-A177-3AD203B41FA5}">
                      <a16:colId xmlns:a16="http://schemas.microsoft.com/office/drawing/2014/main" val="1804636990"/>
                    </a:ext>
                  </a:extLst>
                </a:gridCol>
                <a:gridCol w="2755887">
                  <a:extLst>
                    <a:ext uri="{9D8B030D-6E8A-4147-A177-3AD203B41FA5}">
                      <a16:colId xmlns:a16="http://schemas.microsoft.com/office/drawing/2014/main" val="422190024"/>
                    </a:ext>
                  </a:extLst>
                </a:gridCol>
                <a:gridCol w="797625">
                  <a:extLst>
                    <a:ext uri="{9D8B030D-6E8A-4147-A177-3AD203B41FA5}">
                      <a16:colId xmlns:a16="http://schemas.microsoft.com/office/drawing/2014/main" val="789623790"/>
                    </a:ext>
                  </a:extLst>
                </a:gridCol>
                <a:gridCol w="979131">
                  <a:extLst>
                    <a:ext uri="{9D8B030D-6E8A-4147-A177-3AD203B41FA5}">
                      <a16:colId xmlns:a16="http://schemas.microsoft.com/office/drawing/2014/main" val="1735025946"/>
                    </a:ext>
                  </a:extLst>
                </a:gridCol>
                <a:gridCol w="2561892">
                  <a:extLst>
                    <a:ext uri="{9D8B030D-6E8A-4147-A177-3AD203B41FA5}">
                      <a16:colId xmlns:a16="http://schemas.microsoft.com/office/drawing/2014/main" val="2918597733"/>
                    </a:ext>
                  </a:extLst>
                </a:gridCol>
              </a:tblGrid>
              <a:tr h="0">
                <a:tc>
                  <a:txBody>
                    <a:bodyPr/>
                    <a:lstStyle/>
                    <a:p>
                      <a:pPr algn="ctr">
                        <a:lnSpc>
                          <a:spcPct val="200000"/>
                        </a:lnSpc>
                        <a:spcAft>
                          <a:spcPts val="1000"/>
                        </a:spcAft>
                      </a:pPr>
                      <a:r>
                        <a:rPr lang="en-AU" sz="1200">
                          <a:effectLst/>
                        </a:rPr>
                        <a:t>Stakeholder role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200000"/>
                        </a:lnSpc>
                        <a:spcAft>
                          <a:spcPts val="1000"/>
                        </a:spcAft>
                      </a:pPr>
                      <a:r>
                        <a:rPr lang="en-AU" sz="1200" dirty="0">
                          <a:effectLst/>
                        </a:rPr>
                        <a:t>Responsibilities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200000"/>
                        </a:lnSpc>
                        <a:spcAft>
                          <a:spcPts val="1000"/>
                        </a:spcAft>
                      </a:pPr>
                      <a:r>
                        <a:rPr lang="en-AU" sz="1200">
                          <a:effectLst/>
                        </a:rPr>
                        <a:t>Impact</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200000"/>
                        </a:lnSpc>
                        <a:spcAft>
                          <a:spcPts val="1000"/>
                        </a:spcAft>
                      </a:pPr>
                      <a:r>
                        <a:rPr lang="en-AU" sz="1200">
                          <a:effectLst/>
                        </a:rPr>
                        <a:t>Influence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200000"/>
                        </a:lnSpc>
                        <a:spcAft>
                          <a:spcPts val="1000"/>
                        </a:spcAft>
                      </a:pPr>
                      <a:r>
                        <a:rPr lang="en-AU" sz="1200" dirty="0">
                          <a:effectLst/>
                        </a:rPr>
                        <a:t>Expectations of stakeholders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4105014"/>
                  </a:ext>
                </a:extLst>
              </a:tr>
            </a:tbl>
          </a:graphicData>
        </a:graphic>
      </p:graphicFrame>
      <p:graphicFrame>
        <p:nvGraphicFramePr>
          <p:cNvPr id="9" name="Table 8">
            <a:extLst>
              <a:ext uri="{FF2B5EF4-FFF2-40B4-BE49-F238E27FC236}">
                <a16:creationId xmlns:a16="http://schemas.microsoft.com/office/drawing/2014/main" id="{4402855C-C58A-499C-8A9F-ECD1B571651D}"/>
              </a:ext>
            </a:extLst>
          </p:cNvPr>
          <p:cNvGraphicFramePr>
            <a:graphicFrameLocks noGrp="1"/>
          </p:cNvGraphicFramePr>
          <p:nvPr>
            <p:extLst>
              <p:ext uri="{D42A27DB-BD31-4B8C-83A1-F6EECF244321}">
                <p14:modId xmlns:p14="http://schemas.microsoft.com/office/powerpoint/2010/main" val="1944096719"/>
              </p:ext>
            </p:extLst>
          </p:nvPr>
        </p:nvGraphicFramePr>
        <p:xfrm>
          <a:off x="1042386" y="2173056"/>
          <a:ext cx="8616518" cy="2168126"/>
        </p:xfrm>
        <a:graphic>
          <a:graphicData uri="http://schemas.openxmlformats.org/drawingml/2006/table">
            <a:tbl>
              <a:tblPr firstRow="1" firstCol="1" bandRow="1">
                <a:tableStyleId>{5C22544A-7EE6-4342-B048-85BDC9FD1C3A}</a:tableStyleId>
              </a:tblPr>
              <a:tblGrid>
                <a:gridCol w="1521982">
                  <a:extLst>
                    <a:ext uri="{9D8B030D-6E8A-4147-A177-3AD203B41FA5}">
                      <a16:colId xmlns:a16="http://schemas.microsoft.com/office/drawing/2014/main" val="2002614845"/>
                    </a:ext>
                  </a:extLst>
                </a:gridCol>
                <a:gridCol w="2755887">
                  <a:extLst>
                    <a:ext uri="{9D8B030D-6E8A-4147-A177-3AD203B41FA5}">
                      <a16:colId xmlns:a16="http://schemas.microsoft.com/office/drawing/2014/main" val="1795793571"/>
                    </a:ext>
                  </a:extLst>
                </a:gridCol>
                <a:gridCol w="797625">
                  <a:extLst>
                    <a:ext uri="{9D8B030D-6E8A-4147-A177-3AD203B41FA5}">
                      <a16:colId xmlns:a16="http://schemas.microsoft.com/office/drawing/2014/main" val="103150555"/>
                    </a:ext>
                  </a:extLst>
                </a:gridCol>
                <a:gridCol w="979131">
                  <a:extLst>
                    <a:ext uri="{9D8B030D-6E8A-4147-A177-3AD203B41FA5}">
                      <a16:colId xmlns:a16="http://schemas.microsoft.com/office/drawing/2014/main" val="3518082761"/>
                    </a:ext>
                  </a:extLst>
                </a:gridCol>
                <a:gridCol w="2561893">
                  <a:extLst>
                    <a:ext uri="{9D8B030D-6E8A-4147-A177-3AD203B41FA5}">
                      <a16:colId xmlns:a16="http://schemas.microsoft.com/office/drawing/2014/main" val="3356520568"/>
                    </a:ext>
                  </a:extLst>
                </a:gridCol>
              </a:tblGrid>
              <a:tr h="2168126">
                <a:tc>
                  <a:txBody>
                    <a:bodyPr/>
                    <a:lstStyle/>
                    <a:p>
                      <a:pPr algn="just">
                        <a:lnSpc>
                          <a:spcPct val="200000"/>
                        </a:lnSpc>
                        <a:spcAft>
                          <a:spcPts val="1000"/>
                        </a:spcAft>
                      </a:pPr>
                      <a:r>
                        <a:rPr lang="en-AU" sz="800">
                          <a:effectLst/>
                        </a:rPr>
                        <a:t>Director of Marketing</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3838" marR="43838" marT="0" marB="0"/>
                </a:tc>
                <a:tc>
                  <a:txBody>
                    <a:bodyPr/>
                    <a:lstStyle/>
                    <a:p>
                      <a:pPr marL="342900" lvl="0" indent="-342900" algn="just">
                        <a:lnSpc>
                          <a:spcPct val="200000"/>
                        </a:lnSpc>
                        <a:buFont typeface="Symbol" panose="05050102010706020507" pitchFamily="18" charset="2"/>
                        <a:buChar char=""/>
                      </a:pPr>
                      <a:r>
                        <a:rPr lang="en-AU" sz="800" dirty="0">
                          <a:effectLst/>
                        </a:rPr>
                        <a:t>Ensure messaging in the product promotion</a:t>
                      </a:r>
                      <a:endParaRPr lang="en-GB" sz="800" dirty="0">
                        <a:effectLst/>
                      </a:endParaRPr>
                    </a:p>
                    <a:p>
                      <a:pPr marL="342900" lvl="0" indent="-342900" algn="just">
                        <a:lnSpc>
                          <a:spcPct val="200000"/>
                        </a:lnSpc>
                        <a:buFont typeface="Symbol" panose="05050102010706020507" pitchFamily="18" charset="2"/>
                        <a:buChar char=""/>
                      </a:pPr>
                      <a:r>
                        <a:rPr lang="en-AU" sz="800" dirty="0">
                          <a:effectLst/>
                        </a:rPr>
                        <a:t>Providing insights regarding the positioning of the production (</a:t>
                      </a:r>
                      <a:r>
                        <a:rPr lang="en-AU" sz="800" dirty="0" err="1">
                          <a:effectLst/>
                        </a:rPr>
                        <a:t>Sońta-Drączkowska</a:t>
                      </a:r>
                      <a:r>
                        <a:rPr lang="en-AU" sz="800" dirty="0">
                          <a:effectLst/>
                        </a:rPr>
                        <a:t> and </a:t>
                      </a:r>
                      <a:r>
                        <a:rPr lang="en-AU" sz="800" dirty="0" err="1">
                          <a:effectLst/>
                        </a:rPr>
                        <a:t>Mrożewski</a:t>
                      </a:r>
                      <a:r>
                        <a:rPr lang="en-AU" sz="800" dirty="0">
                          <a:effectLst/>
                        </a:rPr>
                        <a:t> 2020)</a:t>
                      </a:r>
                      <a:endParaRPr lang="en-GB" sz="800" dirty="0">
                        <a:effectLst/>
                      </a:endParaRPr>
                    </a:p>
                    <a:p>
                      <a:pPr marL="342900" lvl="0" indent="-342900" algn="just">
                        <a:lnSpc>
                          <a:spcPct val="200000"/>
                        </a:lnSpc>
                        <a:buFont typeface="Symbol" panose="05050102010706020507" pitchFamily="18" charset="2"/>
                        <a:buChar char=""/>
                      </a:pPr>
                      <a:r>
                        <a:rPr lang="en-AU" sz="800" dirty="0">
                          <a:effectLst/>
                        </a:rPr>
                        <a:t>Facilitating the development of the customer profiles</a:t>
                      </a:r>
                      <a:endParaRPr lang="en-GB" sz="800" dirty="0">
                        <a:effectLst/>
                      </a:endParaRPr>
                    </a:p>
                    <a:p>
                      <a:pPr marL="342900" lvl="0" indent="-342900" algn="just">
                        <a:lnSpc>
                          <a:spcPct val="200000"/>
                        </a:lnSpc>
                        <a:buFont typeface="Symbol" panose="05050102010706020507" pitchFamily="18" charset="2"/>
                        <a:buChar char=""/>
                      </a:pPr>
                      <a:r>
                        <a:rPr lang="en-AU" sz="800" dirty="0">
                          <a:effectLst/>
                        </a:rPr>
                        <a:t>Defining the marketing segments and estimating the market size</a:t>
                      </a:r>
                      <a:endParaRPr lang="en-GB" sz="800" dirty="0">
                        <a:effectLst/>
                      </a:endParaRPr>
                    </a:p>
                    <a:p>
                      <a:pPr marL="342900" lvl="0" indent="-342900" algn="just">
                        <a:lnSpc>
                          <a:spcPct val="200000"/>
                        </a:lnSpc>
                        <a:spcAft>
                          <a:spcPts val="1000"/>
                        </a:spcAft>
                        <a:buFont typeface="Symbol" panose="05050102010706020507" pitchFamily="18" charset="2"/>
                        <a:buChar char=""/>
                      </a:pPr>
                      <a:r>
                        <a:rPr lang="en-AU" sz="800" dirty="0">
                          <a:effectLst/>
                        </a:rPr>
                        <a:t>Contribution of the product development with competitive analysis</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3838" marR="43838" marT="0" marB="0"/>
                </a:tc>
                <a:tc>
                  <a:txBody>
                    <a:bodyPr/>
                    <a:lstStyle/>
                    <a:p>
                      <a:pPr algn="just">
                        <a:lnSpc>
                          <a:spcPct val="200000"/>
                        </a:lnSpc>
                        <a:spcAft>
                          <a:spcPts val="1000"/>
                        </a:spcAft>
                      </a:pPr>
                      <a:r>
                        <a:rPr lang="en-AU" sz="800">
                          <a:effectLst/>
                        </a:rPr>
                        <a:t>High</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3838" marR="43838" marT="0" marB="0"/>
                </a:tc>
                <a:tc>
                  <a:txBody>
                    <a:bodyPr/>
                    <a:lstStyle/>
                    <a:p>
                      <a:pPr algn="just">
                        <a:lnSpc>
                          <a:spcPct val="200000"/>
                        </a:lnSpc>
                        <a:spcAft>
                          <a:spcPts val="1000"/>
                        </a:spcAft>
                      </a:pPr>
                      <a:r>
                        <a:rPr lang="en-AU" sz="800">
                          <a:effectLst/>
                        </a:rPr>
                        <a:t>Low</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3838" marR="43838" marT="0" marB="0"/>
                </a:tc>
                <a:tc>
                  <a:txBody>
                    <a:bodyPr/>
                    <a:lstStyle/>
                    <a:p>
                      <a:pPr algn="just">
                        <a:lnSpc>
                          <a:spcPct val="200000"/>
                        </a:lnSpc>
                        <a:spcAft>
                          <a:spcPts val="1000"/>
                        </a:spcAft>
                      </a:pPr>
                      <a:r>
                        <a:rPr lang="en-AU" sz="800" dirty="0">
                          <a:effectLst/>
                        </a:rPr>
                        <a:t>Taking account of the marketing plan and strategies, identifying marketing strategies and materials, branding the product among target customers, management of the marketing cost and identifying business opportunities</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3838" marR="43838" marT="0" marB="0"/>
                </a:tc>
                <a:extLst>
                  <a:ext uri="{0D108BD9-81ED-4DB2-BD59-A6C34878D82A}">
                    <a16:rowId xmlns:a16="http://schemas.microsoft.com/office/drawing/2014/main" val="4049458456"/>
                  </a:ext>
                </a:extLst>
              </a:tr>
            </a:tbl>
          </a:graphicData>
        </a:graphic>
      </p:graphicFrame>
      <p:graphicFrame>
        <p:nvGraphicFramePr>
          <p:cNvPr id="12" name="Table 11">
            <a:extLst>
              <a:ext uri="{FF2B5EF4-FFF2-40B4-BE49-F238E27FC236}">
                <a16:creationId xmlns:a16="http://schemas.microsoft.com/office/drawing/2014/main" id="{83EF2146-8279-4C44-B3F5-F9091C1BEFCB}"/>
              </a:ext>
            </a:extLst>
          </p:cNvPr>
          <p:cNvGraphicFramePr>
            <a:graphicFrameLocks noGrp="1"/>
          </p:cNvGraphicFramePr>
          <p:nvPr>
            <p:extLst>
              <p:ext uri="{D42A27DB-BD31-4B8C-83A1-F6EECF244321}">
                <p14:modId xmlns:p14="http://schemas.microsoft.com/office/powerpoint/2010/main" val="3460022683"/>
              </p:ext>
            </p:extLst>
          </p:nvPr>
        </p:nvGraphicFramePr>
        <p:xfrm>
          <a:off x="1042386" y="4283639"/>
          <a:ext cx="8616518" cy="1914208"/>
        </p:xfrm>
        <a:graphic>
          <a:graphicData uri="http://schemas.openxmlformats.org/drawingml/2006/table">
            <a:tbl>
              <a:tblPr firstRow="1" firstCol="1" bandRow="1">
                <a:tableStyleId>{5C22544A-7EE6-4342-B048-85BDC9FD1C3A}</a:tableStyleId>
              </a:tblPr>
              <a:tblGrid>
                <a:gridCol w="1521983">
                  <a:extLst>
                    <a:ext uri="{9D8B030D-6E8A-4147-A177-3AD203B41FA5}">
                      <a16:colId xmlns:a16="http://schemas.microsoft.com/office/drawing/2014/main" val="102280337"/>
                    </a:ext>
                  </a:extLst>
                </a:gridCol>
                <a:gridCol w="2755886">
                  <a:extLst>
                    <a:ext uri="{9D8B030D-6E8A-4147-A177-3AD203B41FA5}">
                      <a16:colId xmlns:a16="http://schemas.microsoft.com/office/drawing/2014/main" val="3630253771"/>
                    </a:ext>
                  </a:extLst>
                </a:gridCol>
                <a:gridCol w="797625">
                  <a:extLst>
                    <a:ext uri="{9D8B030D-6E8A-4147-A177-3AD203B41FA5}">
                      <a16:colId xmlns:a16="http://schemas.microsoft.com/office/drawing/2014/main" val="1465571009"/>
                    </a:ext>
                  </a:extLst>
                </a:gridCol>
                <a:gridCol w="979131">
                  <a:extLst>
                    <a:ext uri="{9D8B030D-6E8A-4147-A177-3AD203B41FA5}">
                      <a16:colId xmlns:a16="http://schemas.microsoft.com/office/drawing/2014/main" val="3834151441"/>
                    </a:ext>
                  </a:extLst>
                </a:gridCol>
                <a:gridCol w="2561893">
                  <a:extLst>
                    <a:ext uri="{9D8B030D-6E8A-4147-A177-3AD203B41FA5}">
                      <a16:colId xmlns:a16="http://schemas.microsoft.com/office/drawing/2014/main" val="2753236790"/>
                    </a:ext>
                  </a:extLst>
                </a:gridCol>
              </a:tblGrid>
              <a:tr h="1775966">
                <a:tc>
                  <a:txBody>
                    <a:bodyPr/>
                    <a:lstStyle/>
                    <a:p>
                      <a:pPr algn="just">
                        <a:lnSpc>
                          <a:spcPct val="200000"/>
                        </a:lnSpc>
                        <a:spcAft>
                          <a:spcPts val="1000"/>
                        </a:spcAft>
                      </a:pPr>
                      <a:r>
                        <a:rPr lang="en-AU" sz="800">
                          <a:effectLst/>
                        </a:rPr>
                        <a:t>Director of Production</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6791" marR="46791" marT="0" marB="0"/>
                </a:tc>
                <a:tc>
                  <a:txBody>
                    <a:bodyPr/>
                    <a:lstStyle/>
                    <a:p>
                      <a:pPr marL="342900" lvl="0" indent="-342900" algn="just">
                        <a:lnSpc>
                          <a:spcPct val="200000"/>
                        </a:lnSpc>
                        <a:buFont typeface="Symbol" panose="05050102010706020507" pitchFamily="18" charset="2"/>
                        <a:buChar char=""/>
                      </a:pPr>
                      <a:r>
                        <a:rPr lang="en-AU" sz="800">
                          <a:effectLst/>
                        </a:rPr>
                        <a:t>Overseeing aspects of production, including project scheduling and budgeting</a:t>
                      </a:r>
                      <a:endParaRPr lang="en-GB" sz="800">
                        <a:effectLst/>
                      </a:endParaRPr>
                    </a:p>
                    <a:p>
                      <a:pPr marL="342900" lvl="0" indent="-342900" algn="just">
                        <a:lnSpc>
                          <a:spcPct val="200000"/>
                        </a:lnSpc>
                        <a:buFont typeface="Symbol" panose="05050102010706020507" pitchFamily="18" charset="2"/>
                        <a:buChar char=""/>
                      </a:pPr>
                      <a:r>
                        <a:rPr lang="en-AU" sz="800">
                          <a:effectLst/>
                        </a:rPr>
                        <a:t>Communicating issues and obstacles to the senior management</a:t>
                      </a:r>
                      <a:endParaRPr lang="en-GB" sz="800">
                        <a:effectLst/>
                      </a:endParaRPr>
                    </a:p>
                    <a:p>
                      <a:pPr marL="342900" lvl="0" indent="-342900" algn="just">
                        <a:lnSpc>
                          <a:spcPct val="200000"/>
                        </a:lnSpc>
                        <a:buFont typeface="Symbol" panose="05050102010706020507" pitchFamily="18" charset="2"/>
                        <a:buChar char=""/>
                      </a:pPr>
                      <a:r>
                        <a:rPr lang="en-AU" sz="800">
                          <a:effectLst/>
                        </a:rPr>
                        <a:t>Maintaining documents related to production for future purposes (Kerzner 2019).</a:t>
                      </a:r>
                      <a:endParaRPr lang="en-GB" sz="800">
                        <a:effectLst/>
                      </a:endParaRPr>
                    </a:p>
                    <a:p>
                      <a:pPr marL="342900" lvl="0" indent="-342900" algn="just">
                        <a:lnSpc>
                          <a:spcPct val="200000"/>
                        </a:lnSpc>
                        <a:spcAft>
                          <a:spcPts val="1000"/>
                        </a:spcAft>
                        <a:buFont typeface="Symbol" panose="05050102010706020507" pitchFamily="18" charset="2"/>
                        <a:buChar char=""/>
                      </a:pPr>
                      <a:r>
                        <a:rPr lang="en-AU" sz="800">
                          <a:effectLst/>
                        </a:rPr>
                        <a:t>Ensuring that the employees should follow health and safety standards</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6791" marR="46791" marT="0" marB="0"/>
                </a:tc>
                <a:tc>
                  <a:txBody>
                    <a:bodyPr/>
                    <a:lstStyle/>
                    <a:p>
                      <a:pPr algn="just">
                        <a:lnSpc>
                          <a:spcPct val="200000"/>
                        </a:lnSpc>
                        <a:spcAft>
                          <a:spcPts val="1000"/>
                        </a:spcAft>
                      </a:pPr>
                      <a:r>
                        <a:rPr lang="en-AU" sz="800" dirty="0">
                          <a:effectLst/>
                        </a:rPr>
                        <a:t>High</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6791" marR="46791" marT="0" marB="0"/>
                </a:tc>
                <a:tc>
                  <a:txBody>
                    <a:bodyPr/>
                    <a:lstStyle/>
                    <a:p>
                      <a:pPr algn="just">
                        <a:lnSpc>
                          <a:spcPct val="200000"/>
                        </a:lnSpc>
                        <a:spcAft>
                          <a:spcPts val="1000"/>
                        </a:spcAft>
                      </a:pPr>
                      <a:r>
                        <a:rPr lang="en-AU" sz="800">
                          <a:effectLst/>
                        </a:rPr>
                        <a:t>High</a:t>
                      </a:r>
                      <a:endParaRPr lang="en-GB" sz="800">
                        <a:effectLst/>
                        <a:latin typeface="Times New Roman" panose="02020603050405020304" pitchFamily="18" charset="0"/>
                        <a:ea typeface="Calibri" panose="020F0502020204030204" pitchFamily="34" charset="0"/>
                        <a:cs typeface="Times New Roman" panose="02020603050405020304" pitchFamily="18" charset="0"/>
                      </a:endParaRPr>
                    </a:p>
                  </a:txBody>
                  <a:tcPr marL="46791" marR="46791" marT="0" marB="0"/>
                </a:tc>
                <a:tc>
                  <a:txBody>
                    <a:bodyPr/>
                    <a:lstStyle/>
                    <a:p>
                      <a:pPr algn="just">
                        <a:lnSpc>
                          <a:spcPct val="200000"/>
                        </a:lnSpc>
                        <a:spcAft>
                          <a:spcPts val="1000"/>
                        </a:spcAft>
                      </a:pPr>
                      <a:r>
                        <a:rPr lang="en-AU" sz="800" dirty="0">
                          <a:effectLst/>
                        </a:rPr>
                        <a:t>Overseeing the workforce in the production department, increasing productivity across the product line and setting production goals, ensuring health and safety guidelines, and monitoring the adjusted schedule (Cooper and Sommer 2018).</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6791" marR="46791" marT="0" marB="0"/>
                </a:tc>
                <a:extLst>
                  <a:ext uri="{0D108BD9-81ED-4DB2-BD59-A6C34878D82A}">
                    <a16:rowId xmlns:a16="http://schemas.microsoft.com/office/drawing/2014/main" val="3994071961"/>
                  </a:ext>
                </a:extLst>
              </a:tr>
            </a:tbl>
          </a:graphicData>
        </a:graphic>
      </p:graphicFrame>
    </p:spTree>
    <p:extLst>
      <p:ext uri="{BB962C8B-B14F-4D97-AF65-F5344CB8AC3E}">
        <p14:creationId xmlns:p14="http://schemas.microsoft.com/office/powerpoint/2010/main" val="1742388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D5C8F2EF-848C-4659-8AC1-FB40D5A71217}"/>
              </a:ext>
            </a:extLst>
          </p:cNvPr>
          <p:cNvGraphicFramePr>
            <a:graphicFrameLocks noGrp="1"/>
          </p:cNvGraphicFramePr>
          <p:nvPr>
            <p:ph idx="1"/>
            <p:extLst>
              <p:ext uri="{D42A27DB-BD31-4B8C-83A1-F6EECF244321}">
                <p14:modId xmlns:p14="http://schemas.microsoft.com/office/powerpoint/2010/main" val="273189469"/>
              </p:ext>
            </p:extLst>
          </p:nvPr>
        </p:nvGraphicFramePr>
        <p:xfrm>
          <a:off x="947076" y="1236097"/>
          <a:ext cx="9606625" cy="5047744"/>
        </p:xfrm>
        <a:graphic>
          <a:graphicData uri="http://schemas.openxmlformats.org/drawingml/2006/table">
            <a:tbl>
              <a:tblPr firstRow="1" firstCol="1" bandRow="1">
                <a:tableStyleId>{5C22544A-7EE6-4342-B048-85BDC9FD1C3A}</a:tableStyleId>
              </a:tblPr>
              <a:tblGrid>
                <a:gridCol w="1696871">
                  <a:extLst>
                    <a:ext uri="{9D8B030D-6E8A-4147-A177-3AD203B41FA5}">
                      <a16:colId xmlns:a16="http://schemas.microsoft.com/office/drawing/2014/main" val="1444739490"/>
                    </a:ext>
                  </a:extLst>
                </a:gridCol>
                <a:gridCol w="3072562">
                  <a:extLst>
                    <a:ext uri="{9D8B030D-6E8A-4147-A177-3AD203B41FA5}">
                      <a16:colId xmlns:a16="http://schemas.microsoft.com/office/drawing/2014/main" val="1409733395"/>
                    </a:ext>
                  </a:extLst>
                </a:gridCol>
                <a:gridCol w="889280">
                  <a:extLst>
                    <a:ext uri="{9D8B030D-6E8A-4147-A177-3AD203B41FA5}">
                      <a16:colId xmlns:a16="http://schemas.microsoft.com/office/drawing/2014/main" val="1991012925"/>
                    </a:ext>
                  </a:extLst>
                </a:gridCol>
                <a:gridCol w="1091639">
                  <a:extLst>
                    <a:ext uri="{9D8B030D-6E8A-4147-A177-3AD203B41FA5}">
                      <a16:colId xmlns:a16="http://schemas.microsoft.com/office/drawing/2014/main" val="3276588397"/>
                    </a:ext>
                  </a:extLst>
                </a:gridCol>
                <a:gridCol w="2856273">
                  <a:extLst>
                    <a:ext uri="{9D8B030D-6E8A-4147-A177-3AD203B41FA5}">
                      <a16:colId xmlns:a16="http://schemas.microsoft.com/office/drawing/2014/main" val="3267624969"/>
                    </a:ext>
                  </a:extLst>
                </a:gridCol>
              </a:tblGrid>
              <a:tr h="1179424">
                <a:tc>
                  <a:txBody>
                    <a:bodyPr/>
                    <a:lstStyle/>
                    <a:p>
                      <a:pPr algn="just">
                        <a:lnSpc>
                          <a:spcPct val="200000"/>
                        </a:lnSpc>
                        <a:spcAft>
                          <a:spcPts val="1000"/>
                        </a:spcAft>
                      </a:pPr>
                      <a:r>
                        <a:rPr lang="en-AU" sz="900">
                          <a:effectLst/>
                        </a:rPr>
                        <a:t>Director of Engineering</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tc>
                  <a:txBody>
                    <a:bodyPr/>
                    <a:lstStyle/>
                    <a:p>
                      <a:pPr marL="342900" lvl="0" indent="-342900" algn="just">
                        <a:lnSpc>
                          <a:spcPct val="200000"/>
                        </a:lnSpc>
                        <a:buFont typeface="Symbol" panose="05050102010706020507" pitchFamily="18" charset="2"/>
                        <a:buChar char=""/>
                      </a:pPr>
                      <a:r>
                        <a:rPr lang="en-AU" sz="900" dirty="0">
                          <a:effectLst/>
                        </a:rPr>
                        <a:t>Development of product prototypes</a:t>
                      </a:r>
                      <a:endParaRPr lang="en-GB" sz="900" dirty="0">
                        <a:effectLst/>
                      </a:endParaRPr>
                    </a:p>
                    <a:p>
                      <a:pPr marL="342900" lvl="0" indent="-342900" algn="just">
                        <a:lnSpc>
                          <a:spcPct val="200000"/>
                        </a:lnSpc>
                        <a:buFont typeface="Symbol" panose="05050102010706020507" pitchFamily="18" charset="2"/>
                        <a:buChar char=""/>
                      </a:pPr>
                      <a:r>
                        <a:rPr lang="en-AU" sz="900" dirty="0">
                          <a:effectLst/>
                        </a:rPr>
                        <a:t>Working with the beta-customers</a:t>
                      </a:r>
                      <a:endParaRPr lang="en-GB" sz="900" dirty="0">
                        <a:effectLst/>
                      </a:endParaRPr>
                    </a:p>
                    <a:p>
                      <a:pPr marL="342900" lvl="0" indent="-342900" algn="just">
                        <a:lnSpc>
                          <a:spcPct val="200000"/>
                        </a:lnSpc>
                        <a:buFont typeface="Symbol" panose="05050102010706020507" pitchFamily="18" charset="2"/>
                        <a:buChar char=""/>
                      </a:pPr>
                      <a:r>
                        <a:rPr lang="en-AU" sz="900" dirty="0">
                          <a:effectLst/>
                        </a:rPr>
                        <a:t>Maintaining product roadmap plus budget</a:t>
                      </a:r>
                      <a:endParaRPr lang="en-GB" sz="900" dirty="0">
                        <a:effectLst/>
                      </a:endParaRPr>
                    </a:p>
                    <a:p>
                      <a:pPr marL="342900" lvl="0" indent="-342900" algn="just">
                        <a:lnSpc>
                          <a:spcPct val="200000"/>
                        </a:lnSpc>
                        <a:spcAft>
                          <a:spcPts val="1000"/>
                        </a:spcAft>
                        <a:buFont typeface="Symbol" panose="05050102010706020507" pitchFamily="18" charset="2"/>
                        <a:buChar char=""/>
                      </a:pPr>
                      <a:r>
                        <a:rPr lang="en-AU" sz="900" dirty="0">
                          <a:effectLst/>
                        </a:rPr>
                        <a:t>Maintaining customer requirements in features of the new product plus technical specifications</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tc>
                  <a:txBody>
                    <a:bodyPr/>
                    <a:lstStyle/>
                    <a:p>
                      <a:pPr algn="just">
                        <a:lnSpc>
                          <a:spcPct val="200000"/>
                        </a:lnSpc>
                        <a:spcAft>
                          <a:spcPts val="1000"/>
                        </a:spcAft>
                      </a:pPr>
                      <a:r>
                        <a:rPr lang="en-AU" sz="900">
                          <a:effectLst/>
                        </a:rPr>
                        <a:t>High</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tc>
                  <a:txBody>
                    <a:bodyPr/>
                    <a:lstStyle/>
                    <a:p>
                      <a:pPr algn="just">
                        <a:lnSpc>
                          <a:spcPct val="200000"/>
                        </a:lnSpc>
                        <a:spcAft>
                          <a:spcPts val="1000"/>
                        </a:spcAft>
                      </a:pPr>
                      <a:r>
                        <a:rPr lang="en-AU" sz="900">
                          <a:effectLst/>
                        </a:rPr>
                        <a:t>Low</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tc>
                  <a:txBody>
                    <a:bodyPr/>
                    <a:lstStyle/>
                    <a:p>
                      <a:pPr algn="just">
                        <a:lnSpc>
                          <a:spcPct val="200000"/>
                        </a:lnSpc>
                        <a:spcAft>
                          <a:spcPts val="1000"/>
                        </a:spcAft>
                      </a:pPr>
                      <a:r>
                        <a:rPr lang="en-AU" sz="900">
                          <a:effectLst/>
                        </a:rPr>
                        <a:t>Supervised the IT and engineering team, researched the product design and determined talent development requirements (Luiz et al. 2019).</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extLst>
                  <a:ext uri="{0D108BD9-81ED-4DB2-BD59-A6C34878D82A}">
                    <a16:rowId xmlns:a16="http://schemas.microsoft.com/office/drawing/2014/main" val="1500987223"/>
                  </a:ext>
                </a:extLst>
              </a:tr>
              <a:tr h="1059657">
                <a:tc>
                  <a:txBody>
                    <a:bodyPr/>
                    <a:lstStyle/>
                    <a:p>
                      <a:pPr algn="just">
                        <a:lnSpc>
                          <a:spcPct val="200000"/>
                        </a:lnSpc>
                        <a:spcAft>
                          <a:spcPts val="1000"/>
                        </a:spcAft>
                      </a:pPr>
                      <a:r>
                        <a:rPr lang="en-AU" sz="900">
                          <a:effectLst/>
                        </a:rPr>
                        <a:t>Customer service manager</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tc>
                  <a:txBody>
                    <a:bodyPr/>
                    <a:lstStyle/>
                    <a:p>
                      <a:pPr marL="342900" lvl="0" indent="-342900" algn="just">
                        <a:lnSpc>
                          <a:spcPct val="200000"/>
                        </a:lnSpc>
                        <a:buFont typeface="Symbol" panose="05050102010706020507" pitchFamily="18" charset="2"/>
                        <a:buChar char=""/>
                      </a:pPr>
                      <a:r>
                        <a:rPr lang="en-AU" sz="900">
                          <a:effectLst/>
                        </a:rPr>
                        <a:t>Establishing the goals of the customer services when interacting with the customers</a:t>
                      </a:r>
                      <a:endParaRPr lang="en-GB" sz="900">
                        <a:effectLst/>
                      </a:endParaRPr>
                    </a:p>
                    <a:p>
                      <a:pPr marL="342900" lvl="0" indent="-342900" algn="just">
                        <a:lnSpc>
                          <a:spcPct val="200000"/>
                        </a:lnSpc>
                        <a:buFont typeface="Symbol" panose="05050102010706020507" pitchFamily="18" charset="2"/>
                        <a:buChar char=""/>
                      </a:pPr>
                      <a:r>
                        <a:rPr lang="en-AU" sz="900">
                          <a:effectLst/>
                        </a:rPr>
                        <a:t>Defining the agreement of service level</a:t>
                      </a:r>
                      <a:endParaRPr lang="en-GB" sz="900">
                        <a:effectLst/>
                      </a:endParaRPr>
                    </a:p>
                    <a:p>
                      <a:pPr marL="342900" lvl="0" indent="-342900" algn="just">
                        <a:lnSpc>
                          <a:spcPct val="200000"/>
                        </a:lnSpc>
                        <a:spcAft>
                          <a:spcPts val="1000"/>
                        </a:spcAft>
                        <a:buFont typeface="Symbol" panose="05050102010706020507" pitchFamily="18" charset="2"/>
                        <a:buChar char=""/>
                      </a:pPr>
                      <a:r>
                        <a:rPr lang="en-AU" sz="900">
                          <a:effectLst/>
                        </a:rPr>
                        <a:t>Responding to the customer’s complaints, requests and problems</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tc>
                  <a:txBody>
                    <a:bodyPr/>
                    <a:lstStyle/>
                    <a:p>
                      <a:pPr algn="just">
                        <a:lnSpc>
                          <a:spcPct val="200000"/>
                        </a:lnSpc>
                        <a:spcAft>
                          <a:spcPts val="1000"/>
                        </a:spcAft>
                      </a:pPr>
                      <a:r>
                        <a:rPr lang="en-AU" sz="900">
                          <a:effectLst/>
                        </a:rPr>
                        <a:t>High</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tc>
                  <a:txBody>
                    <a:bodyPr/>
                    <a:lstStyle/>
                    <a:p>
                      <a:pPr algn="just">
                        <a:lnSpc>
                          <a:spcPct val="200000"/>
                        </a:lnSpc>
                        <a:spcAft>
                          <a:spcPts val="1000"/>
                        </a:spcAft>
                      </a:pPr>
                      <a:r>
                        <a:rPr lang="en-AU" sz="900">
                          <a:effectLst/>
                        </a:rPr>
                        <a:t>Low</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tc>
                  <a:txBody>
                    <a:bodyPr/>
                    <a:lstStyle/>
                    <a:p>
                      <a:pPr algn="just">
                        <a:lnSpc>
                          <a:spcPct val="200000"/>
                        </a:lnSpc>
                        <a:spcAft>
                          <a:spcPts val="1000"/>
                        </a:spcAft>
                      </a:pPr>
                      <a:r>
                        <a:rPr lang="en-AU" sz="900">
                          <a:effectLst/>
                        </a:rPr>
                        <a:t>Developing customer management policies and procedures, hiring and training staff, implementing the customer loyalty program and hiring new agents on customer services (Hendler 2018).</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extLst>
                  <a:ext uri="{0D108BD9-81ED-4DB2-BD59-A6C34878D82A}">
                    <a16:rowId xmlns:a16="http://schemas.microsoft.com/office/drawing/2014/main" val="569048146"/>
                  </a:ext>
                </a:extLst>
              </a:tr>
              <a:tr h="1179424">
                <a:tc>
                  <a:txBody>
                    <a:bodyPr/>
                    <a:lstStyle/>
                    <a:p>
                      <a:pPr algn="just">
                        <a:lnSpc>
                          <a:spcPct val="200000"/>
                        </a:lnSpc>
                        <a:spcAft>
                          <a:spcPts val="1000"/>
                        </a:spcAft>
                      </a:pPr>
                      <a:r>
                        <a:rPr lang="en-AU" sz="900">
                          <a:effectLst/>
                        </a:rPr>
                        <a:t>Sales Manager</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tc>
                  <a:txBody>
                    <a:bodyPr/>
                    <a:lstStyle/>
                    <a:p>
                      <a:pPr marL="342900" lvl="0" indent="-342900" algn="just">
                        <a:lnSpc>
                          <a:spcPct val="200000"/>
                        </a:lnSpc>
                        <a:buFont typeface="Symbol" panose="05050102010706020507" pitchFamily="18" charset="2"/>
                        <a:buChar char=""/>
                      </a:pPr>
                      <a:r>
                        <a:rPr lang="en-AU" sz="900">
                          <a:effectLst/>
                        </a:rPr>
                        <a:t>Promoting the sales tactics</a:t>
                      </a:r>
                      <a:endParaRPr lang="en-GB" sz="900">
                        <a:effectLst/>
                      </a:endParaRPr>
                    </a:p>
                    <a:p>
                      <a:pPr marL="342900" lvl="0" indent="-342900" algn="just">
                        <a:lnSpc>
                          <a:spcPct val="200000"/>
                        </a:lnSpc>
                        <a:buFont typeface="Symbol" panose="05050102010706020507" pitchFamily="18" charset="2"/>
                        <a:buChar char=""/>
                      </a:pPr>
                      <a:r>
                        <a:rPr lang="en-AU" sz="900">
                          <a:effectLst/>
                        </a:rPr>
                        <a:t>Providing coaching to the employees regarding selling new products (Wu and Chen 2021).</a:t>
                      </a:r>
                      <a:endParaRPr lang="en-GB" sz="900">
                        <a:effectLst/>
                      </a:endParaRPr>
                    </a:p>
                    <a:p>
                      <a:pPr marL="342900" lvl="0" indent="-342900" algn="just">
                        <a:lnSpc>
                          <a:spcPct val="200000"/>
                        </a:lnSpc>
                        <a:buFont typeface="Symbol" panose="05050102010706020507" pitchFamily="18" charset="2"/>
                        <a:buChar char=""/>
                      </a:pPr>
                      <a:r>
                        <a:rPr lang="en-AU" sz="900">
                          <a:effectLst/>
                        </a:rPr>
                        <a:t>Building plus maintaining relations with the clients</a:t>
                      </a:r>
                      <a:endParaRPr lang="en-GB" sz="900">
                        <a:effectLst/>
                      </a:endParaRPr>
                    </a:p>
                    <a:p>
                      <a:pPr marL="342900" lvl="0" indent="-342900" algn="just">
                        <a:lnSpc>
                          <a:spcPct val="200000"/>
                        </a:lnSpc>
                        <a:spcAft>
                          <a:spcPts val="1000"/>
                        </a:spcAft>
                        <a:buFont typeface="Symbol" panose="05050102010706020507" pitchFamily="18" charset="2"/>
                        <a:buChar char=""/>
                      </a:pPr>
                      <a:r>
                        <a:rPr lang="en-AU" sz="900">
                          <a:effectLst/>
                        </a:rPr>
                        <a:t>Meeting and exceeding the sales target</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tc>
                  <a:txBody>
                    <a:bodyPr/>
                    <a:lstStyle/>
                    <a:p>
                      <a:pPr algn="just">
                        <a:lnSpc>
                          <a:spcPct val="200000"/>
                        </a:lnSpc>
                        <a:spcAft>
                          <a:spcPts val="1000"/>
                        </a:spcAft>
                      </a:pPr>
                      <a:r>
                        <a:rPr lang="en-AU" sz="900">
                          <a:effectLst/>
                        </a:rPr>
                        <a:t>Low</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tc>
                  <a:txBody>
                    <a:bodyPr/>
                    <a:lstStyle/>
                    <a:p>
                      <a:pPr algn="just">
                        <a:lnSpc>
                          <a:spcPct val="200000"/>
                        </a:lnSpc>
                        <a:spcAft>
                          <a:spcPts val="1000"/>
                        </a:spcAft>
                      </a:pPr>
                      <a:r>
                        <a:rPr lang="en-AU" sz="900">
                          <a:effectLst/>
                        </a:rPr>
                        <a:t>Low</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tc>
                  <a:txBody>
                    <a:bodyPr/>
                    <a:lstStyle/>
                    <a:p>
                      <a:pPr algn="just">
                        <a:lnSpc>
                          <a:spcPct val="200000"/>
                        </a:lnSpc>
                        <a:spcAft>
                          <a:spcPts val="1000"/>
                        </a:spcAft>
                      </a:pPr>
                      <a:r>
                        <a:rPr lang="en-AU" sz="900">
                          <a:effectLst/>
                        </a:rPr>
                        <a:t>Building and maintaining sales targets for the business and offering new product features with a value proposition</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extLst>
                  <a:ext uri="{0D108BD9-81ED-4DB2-BD59-A6C34878D82A}">
                    <a16:rowId xmlns:a16="http://schemas.microsoft.com/office/drawing/2014/main" val="3297617999"/>
                  </a:ext>
                </a:extLst>
              </a:tr>
              <a:tr h="820121">
                <a:tc>
                  <a:txBody>
                    <a:bodyPr/>
                    <a:lstStyle/>
                    <a:p>
                      <a:pPr algn="just">
                        <a:lnSpc>
                          <a:spcPct val="200000"/>
                        </a:lnSpc>
                        <a:spcAft>
                          <a:spcPts val="1000"/>
                        </a:spcAft>
                      </a:pPr>
                      <a:r>
                        <a:rPr lang="en-AU" sz="900">
                          <a:effectLst/>
                        </a:rPr>
                        <a:t>Project Sponsor</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tc>
                  <a:txBody>
                    <a:bodyPr/>
                    <a:lstStyle/>
                    <a:p>
                      <a:pPr marL="342900" lvl="0" indent="-342900" algn="just">
                        <a:lnSpc>
                          <a:spcPct val="200000"/>
                        </a:lnSpc>
                        <a:buFont typeface="Symbol" panose="05050102010706020507" pitchFamily="18" charset="2"/>
                        <a:buChar char=""/>
                      </a:pPr>
                      <a:r>
                        <a:rPr lang="en-AU" sz="900">
                          <a:effectLst/>
                        </a:rPr>
                        <a:t>Negotiation of the project resources</a:t>
                      </a:r>
                      <a:endParaRPr lang="en-GB" sz="900">
                        <a:effectLst/>
                      </a:endParaRPr>
                    </a:p>
                    <a:p>
                      <a:pPr marL="342900" lvl="0" indent="-342900" algn="just">
                        <a:lnSpc>
                          <a:spcPct val="200000"/>
                        </a:lnSpc>
                        <a:buFont typeface="Symbol" panose="05050102010706020507" pitchFamily="18" charset="2"/>
                        <a:buChar char=""/>
                      </a:pPr>
                      <a:r>
                        <a:rPr lang="en-AU" sz="900">
                          <a:effectLst/>
                        </a:rPr>
                        <a:t>Providing approval on project funding</a:t>
                      </a:r>
                      <a:endParaRPr lang="en-GB" sz="900">
                        <a:effectLst/>
                      </a:endParaRPr>
                    </a:p>
                    <a:p>
                      <a:pPr marL="342900" lvl="0" indent="-342900" algn="just">
                        <a:lnSpc>
                          <a:spcPct val="200000"/>
                        </a:lnSpc>
                        <a:spcAft>
                          <a:spcPts val="1000"/>
                        </a:spcAft>
                        <a:buFont typeface="Symbol" panose="05050102010706020507" pitchFamily="18" charset="2"/>
                        <a:buChar char=""/>
                      </a:pPr>
                      <a:r>
                        <a:rPr lang="en-AU" sz="900">
                          <a:effectLst/>
                        </a:rPr>
                        <a:t>Governing change management plus escalation procedures</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tc>
                  <a:txBody>
                    <a:bodyPr/>
                    <a:lstStyle/>
                    <a:p>
                      <a:pPr algn="just">
                        <a:lnSpc>
                          <a:spcPct val="200000"/>
                        </a:lnSpc>
                        <a:spcAft>
                          <a:spcPts val="1000"/>
                        </a:spcAft>
                      </a:pPr>
                      <a:r>
                        <a:rPr lang="en-AU" sz="900">
                          <a:effectLst/>
                        </a:rPr>
                        <a:t>High</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tc>
                  <a:txBody>
                    <a:bodyPr/>
                    <a:lstStyle/>
                    <a:p>
                      <a:pPr algn="just">
                        <a:lnSpc>
                          <a:spcPct val="200000"/>
                        </a:lnSpc>
                        <a:spcAft>
                          <a:spcPts val="1000"/>
                        </a:spcAft>
                      </a:pPr>
                      <a:r>
                        <a:rPr lang="en-AU" sz="900">
                          <a:effectLst/>
                        </a:rPr>
                        <a:t>High</a:t>
                      </a:r>
                      <a:endParaRPr lang="en-GB" sz="90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tc>
                  <a:txBody>
                    <a:bodyPr/>
                    <a:lstStyle/>
                    <a:p>
                      <a:pPr algn="just">
                        <a:lnSpc>
                          <a:spcPct val="200000"/>
                        </a:lnSpc>
                        <a:spcAft>
                          <a:spcPts val="1000"/>
                        </a:spcAft>
                      </a:pPr>
                      <a:r>
                        <a:rPr lang="en-AU" sz="900" dirty="0">
                          <a:effectLst/>
                        </a:rPr>
                        <a:t>Collecting funds for the project based on new product features, initiating and approving the project resources (</a:t>
                      </a:r>
                      <a:r>
                        <a:rPr lang="en-AU" sz="900" dirty="0" err="1">
                          <a:effectLst/>
                        </a:rPr>
                        <a:t>Mezhov</a:t>
                      </a:r>
                      <a:r>
                        <a:rPr lang="en-AU" sz="900" dirty="0">
                          <a:effectLst/>
                        </a:rPr>
                        <a:t> and </a:t>
                      </a:r>
                      <a:r>
                        <a:rPr lang="en-AU" sz="900" dirty="0" err="1">
                          <a:effectLst/>
                        </a:rPr>
                        <a:t>Mylnikov</a:t>
                      </a:r>
                      <a:r>
                        <a:rPr lang="en-AU" sz="900" dirty="0">
                          <a:effectLst/>
                        </a:rPr>
                        <a:t> 2018).</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9311" marR="19311" marT="0" marB="0"/>
                </a:tc>
                <a:extLst>
                  <a:ext uri="{0D108BD9-81ED-4DB2-BD59-A6C34878D82A}">
                    <a16:rowId xmlns:a16="http://schemas.microsoft.com/office/drawing/2014/main" val="2134157488"/>
                  </a:ext>
                </a:extLst>
              </a:tr>
            </a:tbl>
          </a:graphicData>
        </a:graphic>
      </p:graphicFrame>
      <p:graphicFrame>
        <p:nvGraphicFramePr>
          <p:cNvPr id="8" name="Table 7">
            <a:extLst>
              <a:ext uri="{FF2B5EF4-FFF2-40B4-BE49-F238E27FC236}">
                <a16:creationId xmlns:a16="http://schemas.microsoft.com/office/drawing/2014/main" id="{EB34C39E-4CC9-4F18-B8E2-708DCC196FBC}"/>
              </a:ext>
            </a:extLst>
          </p:cNvPr>
          <p:cNvGraphicFramePr>
            <a:graphicFrameLocks noGrp="1"/>
          </p:cNvGraphicFramePr>
          <p:nvPr>
            <p:extLst>
              <p:ext uri="{D42A27DB-BD31-4B8C-83A1-F6EECF244321}">
                <p14:modId xmlns:p14="http://schemas.microsoft.com/office/powerpoint/2010/main" val="1014521761"/>
              </p:ext>
            </p:extLst>
          </p:nvPr>
        </p:nvGraphicFramePr>
        <p:xfrm>
          <a:off x="947076" y="574159"/>
          <a:ext cx="9606624" cy="536321"/>
        </p:xfrm>
        <a:graphic>
          <a:graphicData uri="http://schemas.openxmlformats.org/drawingml/2006/table">
            <a:tbl>
              <a:tblPr firstRow="1" firstCol="1" bandRow="1">
                <a:tableStyleId>{5C22544A-7EE6-4342-B048-85BDC9FD1C3A}</a:tableStyleId>
              </a:tblPr>
              <a:tblGrid>
                <a:gridCol w="1696870">
                  <a:extLst>
                    <a:ext uri="{9D8B030D-6E8A-4147-A177-3AD203B41FA5}">
                      <a16:colId xmlns:a16="http://schemas.microsoft.com/office/drawing/2014/main" val="2182104142"/>
                    </a:ext>
                  </a:extLst>
                </a:gridCol>
                <a:gridCol w="3072560">
                  <a:extLst>
                    <a:ext uri="{9D8B030D-6E8A-4147-A177-3AD203B41FA5}">
                      <a16:colId xmlns:a16="http://schemas.microsoft.com/office/drawing/2014/main" val="2009334024"/>
                    </a:ext>
                  </a:extLst>
                </a:gridCol>
                <a:gridCol w="889279">
                  <a:extLst>
                    <a:ext uri="{9D8B030D-6E8A-4147-A177-3AD203B41FA5}">
                      <a16:colId xmlns:a16="http://schemas.microsoft.com/office/drawing/2014/main" val="1043037256"/>
                    </a:ext>
                  </a:extLst>
                </a:gridCol>
                <a:gridCol w="1091641">
                  <a:extLst>
                    <a:ext uri="{9D8B030D-6E8A-4147-A177-3AD203B41FA5}">
                      <a16:colId xmlns:a16="http://schemas.microsoft.com/office/drawing/2014/main" val="486826564"/>
                    </a:ext>
                  </a:extLst>
                </a:gridCol>
                <a:gridCol w="2856274">
                  <a:extLst>
                    <a:ext uri="{9D8B030D-6E8A-4147-A177-3AD203B41FA5}">
                      <a16:colId xmlns:a16="http://schemas.microsoft.com/office/drawing/2014/main" val="3714585379"/>
                    </a:ext>
                  </a:extLst>
                </a:gridCol>
              </a:tblGrid>
              <a:tr h="536321">
                <a:tc>
                  <a:txBody>
                    <a:bodyPr/>
                    <a:lstStyle/>
                    <a:p>
                      <a:pPr algn="ctr">
                        <a:lnSpc>
                          <a:spcPct val="200000"/>
                        </a:lnSpc>
                        <a:spcAft>
                          <a:spcPts val="1000"/>
                        </a:spcAft>
                      </a:pPr>
                      <a:r>
                        <a:rPr lang="en-AU" sz="1200">
                          <a:effectLst/>
                        </a:rPr>
                        <a:t>Stakeholder role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200000"/>
                        </a:lnSpc>
                        <a:spcAft>
                          <a:spcPts val="1000"/>
                        </a:spcAft>
                      </a:pPr>
                      <a:r>
                        <a:rPr lang="en-AU" sz="1200">
                          <a:effectLst/>
                        </a:rPr>
                        <a:t>Responsibilities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200000"/>
                        </a:lnSpc>
                        <a:spcAft>
                          <a:spcPts val="1000"/>
                        </a:spcAft>
                      </a:pPr>
                      <a:r>
                        <a:rPr lang="en-AU" sz="1200">
                          <a:effectLst/>
                        </a:rPr>
                        <a:t>Impact</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200000"/>
                        </a:lnSpc>
                        <a:spcAft>
                          <a:spcPts val="1000"/>
                        </a:spcAft>
                      </a:pPr>
                      <a:r>
                        <a:rPr lang="en-AU" sz="1200">
                          <a:effectLst/>
                        </a:rPr>
                        <a:t>Influence</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200000"/>
                        </a:lnSpc>
                        <a:spcAft>
                          <a:spcPts val="1000"/>
                        </a:spcAft>
                      </a:pPr>
                      <a:r>
                        <a:rPr lang="en-AU" sz="1200" dirty="0">
                          <a:effectLst/>
                        </a:rPr>
                        <a:t>Expectations of stakeholders</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21742519"/>
                  </a:ext>
                </a:extLst>
              </a:tr>
            </a:tbl>
          </a:graphicData>
        </a:graphic>
      </p:graphicFrame>
    </p:spTree>
    <p:extLst>
      <p:ext uri="{BB962C8B-B14F-4D97-AF65-F5344CB8AC3E}">
        <p14:creationId xmlns:p14="http://schemas.microsoft.com/office/powerpoint/2010/main" val="3824809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B9BBDDCC-0358-4EDD-9820-287B1D8FD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B2B3B5E1-901E-49C0-9F76-B48432DE91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8900" y="0"/>
            <a:ext cx="57531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BE31AC6-E383-4D2B-9A24-69EEE084D5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8918" y="334928"/>
            <a:ext cx="4945336"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7189694" y="810562"/>
            <a:ext cx="3299009" cy="3899661"/>
          </a:xfrm>
        </p:spPr>
        <p:txBody>
          <a:bodyPr anchor="t">
            <a:normAutofit/>
          </a:bodyPr>
          <a:lstStyle/>
          <a:p>
            <a:r>
              <a:rPr lang="en-US" sz="4000"/>
              <a:t>Stakeholder engagement</a:t>
            </a:r>
          </a:p>
        </p:txBody>
      </p:sp>
      <p:pic>
        <p:nvPicPr>
          <p:cNvPr id="42" name="Graphic 41" descr="Handshake">
            <a:extLst>
              <a:ext uri="{FF2B5EF4-FFF2-40B4-BE49-F238E27FC236}">
                <a16:creationId xmlns:a16="http://schemas.microsoft.com/office/drawing/2014/main" id="{B0C84E15-0F3D-62D0-C1A9-62F23FFD76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1444" y="876422"/>
            <a:ext cx="5161919" cy="5161919"/>
          </a:xfrm>
          <a:prstGeom prst="rect">
            <a:avLst/>
          </a:prstGeom>
        </p:spPr>
      </p:pic>
      <p:cxnSp>
        <p:nvCxnSpPr>
          <p:cNvPr id="51" name="Straight Connector 50">
            <a:extLst>
              <a:ext uri="{FF2B5EF4-FFF2-40B4-BE49-F238E27FC236}">
                <a16:creationId xmlns:a16="http://schemas.microsoft.com/office/drawing/2014/main" id="{2DD089E2-CEA3-48C4-9094-610D00D946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F49F475-10BF-4E7D-9BE8-5329BCAFE2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78918" y="4992010"/>
            <a:ext cx="38697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621E947D-525D-4D2A-B0C3-E1BFCA6060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78918" y="6047437"/>
            <a:ext cx="38697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433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11">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13">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15">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6"/>
            <a:ext cx="11456511" cy="6188148"/>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EBE352-82B5-4009-925B-FA2818DA2884}"/>
              </a:ext>
            </a:extLst>
          </p:cNvPr>
          <p:cNvSpPr>
            <a:spLocks noGrp="1"/>
          </p:cNvSpPr>
          <p:nvPr>
            <p:ph type="title"/>
          </p:nvPr>
        </p:nvSpPr>
        <p:spPr>
          <a:xfrm>
            <a:off x="837513" y="586798"/>
            <a:ext cx="9396733" cy="1086646"/>
          </a:xfrm>
        </p:spPr>
        <p:txBody>
          <a:bodyPr anchor="ctr">
            <a:normAutofit/>
          </a:bodyPr>
          <a:lstStyle/>
          <a:p>
            <a:r>
              <a:rPr lang="en-GB" dirty="0"/>
              <a:t>Continue</a:t>
            </a:r>
          </a:p>
        </p:txBody>
      </p:sp>
      <p:cxnSp>
        <p:nvCxnSpPr>
          <p:cNvPr id="45" name="Straight Connector 17">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6"/>
            <a:ext cx="0" cy="618814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6" name="Straight Connector 19">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6">
            <a:extLst>
              <a:ext uri="{FF2B5EF4-FFF2-40B4-BE49-F238E27FC236}">
                <a16:creationId xmlns:a16="http://schemas.microsoft.com/office/drawing/2014/main" id="{80919893-5E81-442E-B611-97415783F6D1}"/>
              </a:ext>
            </a:extLst>
          </p:cNvPr>
          <p:cNvGraphicFramePr>
            <a:graphicFrameLocks noGrp="1"/>
          </p:cNvGraphicFramePr>
          <p:nvPr>
            <p:ph idx="1"/>
            <p:extLst>
              <p:ext uri="{D42A27DB-BD31-4B8C-83A1-F6EECF244321}">
                <p14:modId xmlns:p14="http://schemas.microsoft.com/office/powerpoint/2010/main" val="1570322031"/>
              </p:ext>
            </p:extLst>
          </p:nvPr>
        </p:nvGraphicFramePr>
        <p:xfrm>
          <a:off x="628652" y="2008369"/>
          <a:ext cx="9953623" cy="3563424"/>
        </p:xfrm>
        <a:graphic>
          <a:graphicData uri="http://schemas.openxmlformats.org/drawingml/2006/table">
            <a:tbl>
              <a:tblPr firstRow="1" firstCol="1" bandRow="1">
                <a:tableStyleId>{5C22544A-7EE6-4342-B048-85BDC9FD1C3A}</a:tableStyleId>
              </a:tblPr>
              <a:tblGrid>
                <a:gridCol w="1634236">
                  <a:extLst>
                    <a:ext uri="{9D8B030D-6E8A-4147-A177-3AD203B41FA5}">
                      <a16:colId xmlns:a16="http://schemas.microsoft.com/office/drawing/2014/main" val="3283157639"/>
                    </a:ext>
                  </a:extLst>
                </a:gridCol>
                <a:gridCol w="3172180">
                  <a:extLst>
                    <a:ext uri="{9D8B030D-6E8A-4147-A177-3AD203B41FA5}">
                      <a16:colId xmlns:a16="http://schemas.microsoft.com/office/drawing/2014/main" val="1740701622"/>
                    </a:ext>
                  </a:extLst>
                </a:gridCol>
                <a:gridCol w="5147207">
                  <a:extLst>
                    <a:ext uri="{9D8B030D-6E8A-4147-A177-3AD203B41FA5}">
                      <a16:colId xmlns:a16="http://schemas.microsoft.com/office/drawing/2014/main" val="906392212"/>
                    </a:ext>
                  </a:extLst>
                </a:gridCol>
              </a:tblGrid>
              <a:tr h="294447">
                <a:tc>
                  <a:txBody>
                    <a:bodyPr/>
                    <a:lstStyle/>
                    <a:p>
                      <a:pPr algn="ctr">
                        <a:lnSpc>
                          <a:spcPct val="200000"/>
                        </a:lnSpc>
                        <a:spcAft>
                          <a:spcPts val="1000"/>
                        </a:spcAft>
                      </a:pPr>
                      <a:r>
                        <a:rPr lang="en-AU" sz="700">
                          <a:effectLst/>
                        </a:rPr>
                        <a:t>Stakeholder</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ctr">
                        <a:lnSpc>
                          <a:spcPct val="200000"/>
                        </a:lnSpc>
                        <a:spcAft>
                          <a:spcPts val="1000"/>
                        </a:spcAft>
                      </a:pPr>
                      <a:r>
                        <a:rPr lang="en-AU" sz="700">
                          <a:effectLst/>
                        </a:rPr>
                        <a:t>Project phase</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ctr">
                        <a:lnSpc>
                          <a:spcPct val="200000"/>
                        </a:lnSpc>
                        <a:spcAft>
                          <a:spcPts val="1000"/>
                        </a:spcAft>
                      </a:pPr>
                      <a:r>
                        <a:rPr lang="en-AU" sz="700">
                          <a:effectLst/>
                        </a:rPr>
                        <a:t>Engagement strategies</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extLst>
                  <a:ext uri="{0D108BD9-81ED-4DB2-BD59-A6C34878D82A}">
                    <a16:rowId xmlns:a16="http://schemas.microsoft.com/office/drawing/2014/main" val="570025817"/>
                  </a:ext>
                </a:extLst>
              </a:tr>
              <a:tr h="294447">
                <a:tc>
                  <a:txBody>
                    <a:bodyPr/>
                    <a:lstStyle/>
                    <a:p>
                      <a:pPr algn="just">
                        <a:lnSpc>
                          <a:spcPct val="200000"/>
                        </a:lnSpc>
                        <a:spcAft>
                          <a:spcPts val="1000"/>
                        </a:spcAft>
                      </a:pPr>
                      <a:r>
                        <a:rPr lang="en-AU" sz="700">
                          <a:effectLst/>
                        </a:rPr>
                        <a:t>Product Manager</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just">
                        <a:lnSpc>
                          <a:spcPct val="200000"/>
                        </a:lnSpc>
                        <a:spcAft>
                          <a:spcPts val="1000"/>
                        </a:spcAft>
                      </a:pPr>
                      <a:r>
                        <a:rPr lang="en-AU" sz="700">
                          <a:effectLst/>
                        </a:rPr>
                        <a:t>During the project planning phase</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just">
                        <a:lnSpc>
                          <a:spcPct val="200000"/>
                        </a:lnSpc>
                        <a:spcAft>
                          <a:spcPts val="1000"/>
                        </a:spcAft>
                      </a:pPr>
                      <a:r>
                        <a:rPr lang="en-AU" sz="700">
                          <a:effectLst/>
                        </a:rPr>
                        <a:t>Preparing weekly reports on the status of the project and conducting daily meetings with the sponsor</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extLst>
                  <a:ext uri="{0D108BD9-81ED-4DB2-BD59-A6C34878D82A}">
                    <a16:rowId xmlns:a16="http://schemas.microsoft.com/office/drawing/2014/main" val="1756046758"/>
                  </a:ext>
                </a:extLst>
              </a:tr>
              <a:tr h="598914">
                <a:tc>
                  <a:txBody>
                    <a:bodyPr/>
                    <a:lstStyle/>
                    <a:p>
                      <a:pPr algn="just">
                        <a:lnSpc>
                          <a:spcPct val="200000"/>
                        </a:lnSpc>
                        <a:spcAft>
                          <a:spcPts val="1000"/>
                        </a:spcAft>
                      </a:pPr>
                      <a:r>
                        <a:rPr lang="en-AU" sz="700">
                          <a:effectLst/>
                        </a:rPr>
                        <a:t>VP of Product Development</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just">
                        <a:lnSpc>
                          <a:spcPct val="200000"/>
                        </a:lnSpc>
                        <a:spcAft>
                          <a:spcPts val="1000"/>
                        </a:spcAft>
                      </a:pPr>
                      <a:r>
                        <a:rPr lang="en-AU" sz="700">
                          <a:effectLst/>
                        </a:rPr>
                        <a:t>At project execution and launch phase</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just">
                        <a:lnSpc>
                          <a:spcPct val="200000"/>
                        </a:lnSpc>
                        <a:spcAft>
                          <a:spcPts val="1000"/>
                        </a:spcAft>
                      </a:pPr>
                      <a:r>
                        <a:rPr lang="en-AU" sz="700">
                          <a:effectLst/>
                        </a:rPr>
                        <a:t>Leading the company's employees to achieve strategic initiatives, creating a roadmap of the product and meeting with the product manager and sponsor every week (Lin et al. 2019).</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extLst>
                  <a:ext uri="{0D108BD9-81ED-4DB2-BD59-A6C34878D82A}">
                    <a16:rowId xmlns:a16="http://schemas.microsoft.com/office/drawing/2014/main" val="1322910849"/>
                  </a:ext>
                </a:extLst>
              </a:tr>
              <a:tr h="294447">
                <a:tc>
                  <a:txBody>
                    <a:bodyPr/>
                    <a:lstStyle/>
                    <a:p>
                      <a:pPr algn="just">
                        <a:lnSpc>
                          <a:spcPct val="200000"/>
                        </a:lnSpc>
                        <a:spcAft>
                          <a:spcPts val="1000"/>
                        </a:spcAft>
                      </a:pPr>
                      <a:r>
                        <a:rPr lang="en-AU" sz="700">
                          <a:effectLst/>
                        </a:rPr>
                        <a:t>Director of Marketing</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just">
                        <a:lnSpc>
                          <a:spcPct val="200000"/>
                        </a:lnSpc>
                        <a:spcAft>
                          <a:spcPts val="1000"/>
                        </a:spcAft>
                      </a:pPr>
                      <a:r>
                        <a:rPr lang="en-AU" sz="700">
                          <a:effectLst/>
                        </a:rPr>
                        <a:t>At project execution and launch phase</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just">
                        <a:lnSpc>
                          <a:spcPct val="200000"/>
                        </a:lnSpc>
                        <a:spcAft>
                          <a:spcPts val="1000"/>
                        </a:spcAft>
                      </a:pPr>
                      <a:r>
                        <a:rPr lang="en-AU" sz="700">
                          <a:effectLst/>
                        </a:rPr>
                        <a:t>Monitoring the marketing activities, reviewing the marketing reports and attending the monthly meeting</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extLst>
                  <a:ext uri="{0D108BD9-81ED-4DB2-BD59-A6C34878D82A}">
                    <a16:rowId xmlns:a16="http://schemas.microsoft.com/office/drawing/2014/main" val="321607690"/>
                  </a:ext>
                </a:extLst>
              </a:tr>
              <a:tr h="598914">
                <a:tc>
                  <a:txBody>
                    <a:bodyPr/>
                    <a:lstStyle/>
                    <a:p>
                      <a:pPr algn="just">
                        <a:lnSpc>
                          <a:spcPct val="200000"/>
                        </a:lnSpc>
                        <a:spcAft>
                          <a:spcPts val="1000"/>
                        </a:spcAft>
                      </a:pPr>
                      <a:r>
                        <a:rPr lang="en-AU" sz="700">
                          <a:effectLst/>
                        </a:rPr>
                        <a:t>Director of Production</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just">
                        <a:lnSpc>
                          <a:spcPct val="200000"/>
                        </a:lnSpc>
                        <a:spcAft>
                          <a:spcPts val="1000"/>
                        </a:spcAft>
                      </a:pPr>
                      <a:r>
                        <a:rPr lang="en-AU" sz="700">
                          <a:effectLst/>
                        </a:rPr>
                        <a:t>In the project measurement and improvement phase</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just">
                        <a:lnSpc>
                          <a:spcPct val="200000"/>
                        </a:lnSpc>
                        <a:spcAft>
                          <a:spcPts val="1000"/>
                        </a:spcAft>
                      </a:pPr>
                      <a:r>
                        <a:rPr lang="en-AU" sz="700">
                          <a:effectLst/>
                        </a:rPr>
                        <a:t>Managing the operational workflow of the business, leading budget plan, managing logistics and meeting with the director of sales every month</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extLst>
                  <a:ext uri="{0D108BD9-81ED-4DB2-BD59-A6C34878D82A}">
                    <a16:rowId xmlns:a16="http://schemas.microsoft.com/office/drawing/2014/main" val="1430668710"/>
                  </a:ext>
                </a:extLst>
              </a:tr>
              <a:tr h="294447">
                <a:tc>
                  <a:txBody>
                    <a:bodyPr/>
                    <a:lstStyle/>
                    <a:p>
                      <a:pPr algn="just">
                        <a:lnSpc>
                          <a:spcPct val="200000"/>
                        </a:lnSpc>
                        <a:spcAft>
                          <a:spcPts val="1000"/>
                        </a:spcAft>
                      </a:pPr>
                      <a:r>
                        <a:rPr lang="en-AU" sz="700">
                          <a:effectLst/>
                        </a:rPr>
                        <a:t>Director of Engineering</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just">
                        <a:lnSpc>
                          <a:spcPct val="200000"/>
                        </a:lnSpc>
                        <a:spcAft>
                          <a:spcPts val="1000"/>
                        </a:spcAft>
                      </a:pPr>
                      <a:r>
                        <a:rPr lang="en-AU" sz="700">
                          <a:effectLst/>
                        </a:rPr>
                        <a:t>At project execution and launch phase</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just">
                        <a:lnSpc>
                          <a:spcPct val="200000"/>
                        </a:lnSpc>
                        <a:spcAft>
                          <a:spcPts val="1000"/>
                        </a:spcAft>
                      </a:pPr>
                      <a:r>
                        <a:rPr lang="en-AU" sz="700">
                          <a:effectLst/>
                        </a:rPr>
                        <a:t>Providing technical support, management of privacy and attending the quarterly meetings (Sjögren 2018).</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extLst>
                  <a:ext uri="{0D108BD9-81ED-4DB2-BD59-A6C34878D82A}">
                    <a16:rowId xmlns:a16="http://schemas.microsoft.com/office/drawing/2014/main" val="3113472939"/>
                  </a:ext>
                </a:extLst>
              </a:tr>
              <a:tr h="598914">
                <a:tc>
                  <a:txBody>
                    <a:bodyPr/>
                    <a:lstStyle/>
                    <a:p>
                      <a:pPr algn="just">
                        <a:lnSpc>
                          <a:spcPct val="200000"/>
                        </a:lnSpc>
                        <a:spcAft>
                          <a:spcPts val="1000"/>
                        </a:spcAft>
                      </a:pPr>
                      <a:r>
                        <a:rPr lang="en-AU" sz="700">
                          <a:effectLst/>
                        </a:rPr>
                        <a:t>Customer service manager</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just">
                        <a:lnSpc>
                          <a:spcPct val="200000"/>
                        </a:lnSpc>
                        <a:spcAft>
                          <a:spcPts val="1000"/>
                        </a:spcAft>
                      </a:pPr>
                      <a:r>
                        <a:rPr lang="en-AU" sz="700">
                          <a:effectLst/>
                        </a:rPr>
                        <a:t>At project execution and launch phase</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just">
                        <a:lnSpc>
                          <a:spcPct val="200000"/>
                        </a:lnSpc>
                        <a:spcAft>
                          <a:spcPts val="1000"/>
                        </a:spcAft>
                      </a:pPr>
                      <a:r>
                        <a:rPr lang="en-AU" sz="700">
                          <a:effectLst/>
                        </a:rPr>
                        <a:t>Creating service level agreements, reviewing the customer reports and attending meetings monthly with the director of production and sales</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extLst>
                  <a:ext uri="{0D108BD9-81ED-4DB2-BD59-A6C34878D82A}">
                    <a16:rowId xmlns:a16="http://schemas.microsoft.com/office/drawing/2014/main" val="1555882506"/>
                  </a:ext>
                </a:extLst>
              </a:tr>
              <a:tr h="294447">
                <a:tc>
                  <a:txBody>
                    <a:bodyPr/>
                    <a:lstStyle/>
                    <a:p>
                      <a:pPr algn="just">
                        <a:lnSpc>
                          <a:spcPct val="200000"/>
                        </a:lnSpc>
                        <a:spcAft>
                          <a:spcPts val="1000"/>
                        </a:spcAft>
                      </a:pPr>
                      <a:r>
                        <a:rPr lang="en-AU" sz="700">
                          <a:effectLst/>
                        </a:rPr>
                        <a:t>Sales Manager</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just">
                        <a:lnSpc>
                          <a:spcPct val="200000"/>
                        </a:lnSpc>
                        <a:spcAft>
                          <a:spcPts val="1000"/>
                        </a:spcAft>
                      </a:pPr>
                      <a:r>
                        <a:rPr lang="en-AU" sz="700">
                          <a:effectLst/>
                        </a:rPr>
                        <a:t>During the project measurement and improvement phase</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just">
                        <a:lnSpc>
                          <a:spcPct val="200000"/>
                        </a:lnSpc>
                        <a:spcAft>
                          <a:spcPts val="1000"/>
                        </a:spcAft>
                      </a:pPr>
                      <a:r>
                        <a:rPr lang="en-AU" sz="700">
                          <a:effectLst/>
                        </a:rPr>
                        <a:t>Review the sales reports and monthly meetings with the product manager (Cooper and Sommer 2020).</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extLst>
                  <a:ext uri="{0D108BD9-81ED-4DB2-BD59-A6C34878D82A}">
                    <a16:rowId xmlns:a16="http://schemas.microsoft.com/office/drawing/2014/main" val="3243667978"/>
                  </a:ext>
                </a:extLst>
              </a:tr>
              <a:tr h="294447">
                <a:tc>
                  <a:txBody>
                    <a:bodyPr/>
                    <a:lstStyle/>
                    <a:p>
                      <a:pPr algn="just">
                        <a:lnSpc>
                          <a:spcPct val="200000"/>
                        </a:lnSpc>
                        <a:spcAft>
                          <a:spcPts val="1000"/>
                        </a:spcAft>
                      </a:pPr>
                      <a:r>
                        <a:rPr lang="en-AU" sz="700">
                          <a:effectLst/>
                        </a:rPr>
                        <a:t>Project Sponsor</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just">
                        <a:lnSpc>
                          <a:spcPct val="200000"/>
                        </a:lnSpc>
                        <a:spcAft>
                          <a:spcPts val="1000"/>
                        </a:spcAft>
                      </a:pPr>
                      <a:r>
                        <a:rPr lang="en-AU" sz="700">
                          <a:effectLst/>
                        </a:rPr>
                        <a:t>During the project planning phase</a:t>
                      </a:r>
                      <a:endParaRPr lang="en-GB" sz="70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tc>
                  <a:txBody>
                    <a:bodyPr/>
                    <a:lstStyle/>
                    <a:p>
                      <a:pPr algn="just">
                        <a:lnSpc>
                          <a:spcPct val="200000"/>
                        </a:lnSpc>
                        <a:spcAft>
                          <a:spcPts val="1000"/>
                        </a:spcAft>
                      </a:pPr>
                      <a:r>
                        <a:rPr lang="en-AU" sz="700" dirty="0">
                          <a:effectLst/>
                        </a:rPr>
                        <a:t>Reviewing of project reports and quarterly meetings with the director of sales</a:t>
                      </a:r>
                      <a:endParaRPr lang="en-GB" sz="7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18479" marR="18479" marT="0" marB="0"/>
                </a:tc>
                <a:extLst>
                  <a:ext uri="{0D108BD9-81ED-4DB2-BD59-A6C34878D82A}">
                    <a16:rowId xmlns:a16="http://schemas.microsoft.com/office/drawing/2014/main" val="3149144043"/>
                  </a:ext>
                </a:extLst>
              </a:tr>
            </a:tbl>
          </a:graphicData>
        </a:graphic>
      </p:graphicFrame>
    </p:spTree>
    <p:extLst>
      <p:ext uri="{BB962C8B-B14F-4D97-AF65-F5344CB8AC3E}">
        <p14:creationId xmlns:p14="http://schemas.microsoft.com/office/powerpoint/2010/main" val="39518430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6096000" y="529122"/>
            <a:ext cx="4301960" cy="1222621"/>
          </a:xfrm>
        </p:spPr>
        <p:txBody>
          <a:bodyPr anchor="ctr">
            <a:normAutofit/>
          </a:bodyPr>
          <a:lstStyle/>
          <a:p>
            <a:r>
              <a:rPr lang="en-US" sz="2800" dirty="0"/>
              <a:t>Work breakdown structure explanation</a:t>
            </a:r>
          </a:p>
        </p:txBody>
      </p:sp>
      <p:pic>
        <p:nvPicPr>
          <p:cNvPr id="6" name="Picture 5" descr="Storage crates">
            <a:extLst>
              <a:ext uri="{FF2B5EF4-FFF2-40B4-BE49-F238E27FC236}">
                <a16:creationId xmlns:a16="http://schemas.microsoft.com/office/drawing/2014/main" id="{50237319-5316-15C3-5E81-0584CA2DC34E}"/>
              </a:ext>
            </a:extLst>
          </p:cNvPr>
          <p:cNvPicPr>
            <a:picLocks noChangeAspect="1"/>
          </p:cNvPicPr>
          <p:nvPr/>
        </p:nvPicPr>
        <p:blipFill rotWithShape="1">
          <a:blip r:embed="rId2"/>
          <a:srcRect l="24703" r="24595" b="9"/>
          <a:stretch/>
        </p:blipFill>
        <p:spPr>
          <a:xfrm>
            <a:off x="20" y="10"/>
            <a:ext cx="5225120" cy="6857990"/>
          </a:xfrm>
          <a:prstGeom prst="rect">
            <a:avLst/>
          </a:prstGeom>
        </p:spPr>
      </p:pic>
      <p:sp>
        <p:nvSpPr>
          <p:cNvPr id="3" name="Content Placeholder"/>
          <p:cNvSpPr>
            <a:spLocks noGrp="1"/>
          </p:cNvSpPr>
          <p:nvPr>
            <p:ph idx="1"/>
          </p:nvPr>
        </p:nvSpPr>
        <p:spPr>
          <a:xfrm>
            <a:off x="6096000" y="2356347"/>
            <a:ext cx="4269474" cy="3396180"/>
          </a:xfrm>
        </p:spPr>
        <p:txBody>
          <a:bodyPr>
            <a:normAutofit/>
          </a:bodyPr>
          <a:lstStyle/>
          <a:p>
            <a:pPr lvl="0">
              <a:lnSpc>
                <a:spcPct val="130000"/>
              </a:lnSpc>
            </a:pPr>
            <a:r>
              <a:rPr lang="en-US" sz="1500" dirty="0"/>
              <a:t>According to Pereira, Varajão and Takagi , a work breakdown structure is the step-by-step approach that helps complete a large project into various small pieces</a:t>
            </a:r>
          </a:p>
          <a:p>
            <a:pPr lvl="0">
              <a:lnSpc>
                <a:spcPct val="130000"/>
              </a:lnSpc>
            </a:pPr>
            <a:r>
              <a:rPr lang="en-US" sz="1500" dirty="0"/>
              <a:t>WBS also helps manage the project communication so that the project progresses, and it is required to keep the project in the loop plus tasks on track</a:t>
            </a:r>
          </a:p>
          <a:p>
            <a:pPr lvl="0">
              <a:lnSpc>
                <a:spcPct val="130000"/>
              </a:lnSpc>
            </a:pPr>
            <a:r>
              <a:rPr lang="en-US" sz="1500" dirty="0"/>
              <a:t>WBS also improves risk management, including allocating resources such as time and budget</a:t>
            </a:r>
          </a:p>
        </p:txBody>
      </p:sp>
      <p:cxnSp>
        <p:nvCxnSpPr>
          <p:cNvPr id="14" name="Straight Connector 13">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7766" y="334928"/>
            <a:ext cx="6226490"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766" y="1905000"/>
            <a:ext cx="51509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766" y="6047437"/>
            <a:ext cx="51509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88440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838200" y="838199"/>
            <a:ext cx="3389672" cy="4589193"/>
          </a:xfrm>
        </p:spPr>
        <p:txBody>
          <a:bodyPr anchor="t">
            <a:normAutofit/>
          </a:bodyPr>
          <a:lstStyle/>
          <a:p>
            <a:r>
              <a:rPr lang="en-US" dirty="0"/>
              <a:t>Project success criteria</a:t>
            </a:r>
          </a:p>
        </p:txBody>
      </p:sp>
      <p:cxnSp>
        <p:nvCxnSpPr>
          <p:cNvPr id="16" name="Straight Connector 15">
            <a:extLst>
              <a:ext uri="{FF2B5EF4-FFF2-40B4-BE49-F238E27FC236}">
                <a16:creationId xmlns:a16="http://schemas.microsoft.com/office/drawing/2014/main" id="{1B7656F4-2A34-42A9-AF61-EE85328595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340658"/>
            <a:ext cx="0" cy="5701553"/>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a:extLst>
              <a:ext uri="{FF2B5EF4-FFF2-40B4-BE49-F238E27FC236}">
                <a16:creationId xmlns:a16="http://schemas.microsoft.com/office/drawing/2014/main" id="{86E4986F-A9AE-A7C8-23F3-16D9EDF95A2B}"/>
              </a:ext>
            </a:extLst>
          </p:cNvPr>
          <p:cNvGraphicFramePr>
            <a:graphicFrameLocks noGrp="1"/>
          </p:cNvGraphicFramePr>
          <p:nvPr>
            <p:ph idx="1"/>
            <p:extLst>
              <p:ext uri="{D42A27DB-BD31-4B8C-83A1-F6EECF244321}">
                <p14:modId xmlns:p14="http://schemas.microsoft.com/office/powerpoint/2010/main" val="4197332694"/>
              </p:ext>
            </p:extLst>
          </p:nvPr>
        </p:nvGraphicFramePr>
        <p:xfrm>
          <a:off x="5230760" y="838200"/>
          <a:ext cx="5134027" cy="47335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2904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6096000" y="529122"/>
            <a:ext cx="4301960" cy="1222621"/>
          </a:xfrm>
        </p:spPr>
        <p:txBody>
          <a:bodyPr anchor="ctr">
            <a:normAutofit/>
          </a:bodyPr>
          <a:lstStyle/>
          <a:p>
            <a:r>
              <a:rPr lang="en-US" dirty="0"/>
              <a:t>Project deliverables</a:t>
            </a:r>
          </a:p>
        </p:txBody>
      </p:sp>
      <p:pic>
        <p:nvPicPr>
          <p:cNvPr id="6" name="Picture 5" descr="Materials on table">
            <a:extLst>
              <a:ext uri="{FF2B5EF4-FFF2-40B4-BE49-F238E27FC236}">
                <a16:creationId xmlns:a16="http://schemas.microsoft.com/office/drawing/2014/main" id="{0449594D-02CA-7A77-1875-6FC225E5C90F}"/>
              </a:ext>
            </a:extLst>
          </p:cNvPr>
          <p:cNvPicPr>
            <a:picLocks noChangeAspect="1"/>
          </p:cNvPicPr>
          <p:nvPr/>
        </p:nvPicPr>
        <p:blipFill rotWithShape="1">
          <a:blip r:embed="rId2"/>
          <a:srcRect l="18347" r="30871" b="-3"/>
          <a:stretch/>
        </p:blipFill>
        <p:spPr>
          <a:xfrm>
            <a:off x="20" y="10"/>
            <a:ext cx="5225120" cy="6857990"/>
          </a:xfrm>
          <a:prstGeom prst="rect">
            <a:avLst/>
          </a:prstGeom>
        </p:spPr>
      </p:pic>
      <p:sp>
        <p:nvSpPr>
          <p:cNvPr id="3" name="Content Placeholder"/>
          <p:cNvSpPr>
            <a:spLocks noGrp="1"/>
          </p:cNvSpPr>
          <p:nvPr>
            <p:ph idx="1"/>
          </p:nvPr>
        </p:nvSpPr>
        <p:spPr>
          <a:xfrm>
            <a:off x="6096000" y="2356347"/>
            <a:ext cx="4269474" cy="3396180"/>
          </a:xfrm>
        </p:spPr>
        <p:txBody>
          <a:bodyPr>
            <a:normAutofit/>
          </a:bodyPr>
          <a:lstStyle/>
          <a:p>
            <a:pPr lvl="0"/>
            <a:r>
              <a:rPr lang="en-US" dirty="0"/>
              <a:t>The project is divided into three main phases, and the list of the project deliverables for each phase is listed in the table below</a:t>
            </a:r>
          </a:p>
        </p:txBody>
      </p:sp>
      <p:cxnSp>
        <p:nvCxnSpPr>
          <p:cNvPr id="14" name="Straight Connector 13">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7766" y="334928"/>
            <a:ext cx="6226490"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766" y="1905000"/>
            <a:ext cx="51509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766" y="6047437"/>
            <a:ext cx="51509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3793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838200" y="838199"/>
            <a:ext cx="3389672" cy="4589193"/>
          </a:xfrm>
        </p:spPr>
        <p:txBody>
          <a:bodyPr anchor="t">
            <a:normAutofit/>
          </a:bodyPr>
          <a:lstStyle/>
          <a:p>
            <a:r>
              <a:rPr lang="en-US" dirty="0"/>
              <a:t>Project constraints</a:t>
            </a:r>
          </a:p>
        </p:txBody>
      </p:sp>
      <p:cxnSp>
        <p:nvCxnSpPr>
          <p:cNvPr id="16" name="Straight Connector 15">
            <a:extLst>
              <a:ext uri="{FF2B5EF4-FFF2-40B4-BE49-F238E27FC236}">
                <a16:creationId xmlns:a16="http://schemas.microsoft.com/office/drawing/2014/main" id="{1B7656F4-2A34-42A9-AF61-EE85328595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340658"/>
            <a:ext cx="0" cy="5701553"/>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a:extLst>
              <a:ext uri="{FF2B5EF4-FFF2-40B4-BE49-F238E27FC236}">
                <a16:creationId xmlns:a16="http://schemas.microsoft.com/office/drawing/2014/main" id="{844DEA06-7532-CF5B-AE63-458EF3EEE16A}"/>
              </a:ext>
            </a:extLst>
          </p:cNvPr>
          <p:cNvGraphicFramePr>
            <a:graphicFrameLocks noGrp="1"/>
          </p:cNvGraphicFramePr>
          <p:nvPr>
            <p:ph idx="1"/>
            <p:extLst>
              <p:ext uri="{D42A27DB-BD31-4B8C-83A1-F6EECF244321}">
                <p14:modId xmlns:p14="http://schemas.microsoft.com/office/powerpoint/2010/main" val="2238749322"/>
              </p:ext>
            </p:extLst>
          </p:nvPr>
        </p:nvGraphicFramePr>
        <p:xfrm>
          <a:off x="5230760" y="838200"/>
          <a:ext cx="5134027" cy="47335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72436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6096000" y="529122"/>
            <a:ext cx="4301960" cy="1222621"/>
          </a:xfrm>
        </p:spPr>
        <p:txBody>
          <a:bodyPr anchor="ctr">
            <a:normAutofit/>
          </a:bodyPr>
          <a:lstStyle/>
          <a:p>
            <a:r>
              <a:rPr lang="en-US" dirty="0"/>
              <a:t>Consideration of resources</a:t>
            </a:r>
          </a:p>
        </p:txBody>
      </p:sp>
      <p:pic>
        <p:nvPicPr>
          <p:cNvPr id="6" name="Picture 5" descr="Cardboard boxes on conveyor belt">
            <a:extLst>
              <a:ext uri="{FF2B5EF4-FFF2-40B4-BE49-F238E27FC236}">
                <a16:creationId xmlns:a16="http://schemas.microsoft.com/office/drawing/2014/main" id="{47C75937-1944-A219-82F7-DAF862A7CA0C}"/>
              </a:ext>
            </a:extLst>
          </p:cNvPr>
          <p:cNvPicPr>
            <a:picLocks noChangeAspect="1"/>
          </p:cNvPicPr>
          <p:nvPr/>
        </p:nvPicPr>
        <p:blipFill rotWithShape="1">
          <a:blip r:embed="rId2"/>
          <a:srcRect l="29262" r="19955" b="-3"/>
          <a:stretch/>
        </p:blipFill>
        <p:spPr>
          <a:xfrm>
            <a:off x="20" y="10"/>
            <a:ext cx="5225120" cy="6857990"/>
          </a:xfrm>
          <a:prstGeom prst="rect">
            <a:avLst/>
          </a:prstGeom>
        </p:spPr>
      </p:pic>
      <p:sp>
        <p:nvSpPr>
          <p:cNvPr id="3" name="Content Placeholder"/>
          <p:cNvSpPr>
            <a:spLocks noGrp="1"/>
          </p:cNvSpPr>
          <p:nvPr>
            <p:ph idx="1"/>
          </p:nvPr>
        </p:nvSpPr>
        <p:spPr>
          <a:xfrm>
            <a:off x="6096000" y="2356347"/>
            <a:ext cx="4269474" cy="3396180"/>
          </a:xfrm>
        </p:spPr>
        <p:txBody>
          <a:bodyPr>
            <a:normAutofit/>
          </a:bodyPr>
          <a:lstStyle/>
          <a:p>
            <a:pPr lvl="0"/>
            <a:r>
              <a:rPr lang="en-US" dirty="0"/>
              <a:t>The table below will show the human and physical project resources involved in launching a new product or service for the pharmaceutical company</a:t>
            </a:r>
          </a:p>
          <a:p>
            <a:pPr lvl="0"/>
            <a:r>
              <a:rPr lang="en-US" dirty="0"/>
              <a:t>The cost is estimated for each of the resources so that the launching of a new multivitamin product is planned as per the project's estimated cost</a:t>
            </a:r>
          </a:p>
        </p:txBody>
      </p:sp>
      <p:cxnSp>
        <p:nvCxnSpPr>
          <p:cNvPr id="14" name="Straight Connector 13">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7766" y="334928"/>
            <a:ext cx="6226490"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766" y="1905000"/>
            <a:ext cx="51509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766" y="6047437"/>
            <a:ext cx="51509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4603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6"/>
            <a:ext cx="11456511" cy="6188148"/>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837513" y="586798"/>
            <a:ext cx="9396733" cy="1086646"/>
          </a:xfrm>
        </p:spPr>
        <p:txBody>
          <a:bodyPr anchor="ctr">
            <a:normAutofit/>
          </a:bodyPr>
          <a:lstStyle/>
          <a:p>
            <a:r>
              <a:rPr lang="en-US" dirty="0"/>
              <a:t>Project schedule</a:t>
            </a:r>
          </a:p>
        </p:txBody>
      </p:sp>
      <p:cxnSp>
        <p:nvCxnSpPr>
          <p:cNvPr id="16" name="Straight Connector 15">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6"/>
            <a:ext cx="0" cy="618814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a:extLst>
              <a:ext uri="{FF2B5EF4-FFF2-40B4-BE49-F238E27FC236}">
                <a16:creationId xmlns:a16="http://schemas.microsoft.com/office/drawing/2014/main" id="{E9CAD7F2-8CEA-5B60-F8FB-6C7824711AF4}"/>
              </a:ext>
            </a:extLst>
          </p:cNvPr>
          <p:cNvGraphicFramePr>
            <a:graphicFrameLocks noGrp="1"/>
          </p:cNvGraphicFramePr>
          <p:nvPr>
            <p:ph idx="1"/>
            <p:extLst>
              <p:ext uri="{D42A27DB-BD31-4B8C-83A1-F6EECF244321}">
                <p14:modId xmlns:p14="http://schemas.microsoft.com/office/powerpoint/2010/main" val="2177984498"/>
              </p:ext>
            </p:extLst>
          </p:nvPr>
        </p:nvGraphicFramePr>
        <p:xfrm>
          <a:off x="838200" y="2108200"/>
          <a:ext cx="9526588" cy="34635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9409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FDD989F-EB09-444D-A035-5AB121E9F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EC491AA-162B-48F4-800A-DDD463401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59C28DC-C15C-4518-9BFF-1C616FAA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838199" y="545914"/>
            <a:ext cx="9527275" cy="1241944"/>
          </a:xfrm>
        </p:spPr>
        <p:txBody>
          <a:bodyPr anchor="ctr">
            <a:normAutofit/>
          </a:bodyPr>
          <a:lstStyle/>
          <a:p>
            <a:r>
              <a:rPr lang="en-US" dirty="0"/>
              <a:t>Risk assessment</a:t>
            </a:r>
          </a:p>
        </p:txBody>
      </p:sp>
      <p:cxnSp>
        <p:nvCxnSpPr>
          <p:cNvPr id="16" name="Straight Connector 15">
            <a:extLst>
              <a:ext uri="{FF2B5EF4-FFF2-40B4-BE49-F238E27FC236}">
                <a16:creationId xmlns:a16="http://schemas.microsoft.com/office/drawing/2014/main" id="{3344AEC7-1D13-4017-A59D-22E452832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862AF1B1-A961-49CC-93E1-EDCB38492D8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5390FCB-B181-4E95-8776-928321587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a:extLst>
              <a:ext uri="{FF2B5EF4-FFF2-40B4-BE49-F238E27FC236}">
                <a16:creationId xmlns:a16="http://schemas.microsoft.com/office/drawing/2014/main" id="{01104F82-428D-657E-60D2-A211B01AC9D0}"/>
              </a:ext>
            </a:extLst>
          </p:cNvPr>
          <p:cNvGraphicFramePr>
            <a:graphicFrameLocks noGrp="1"/>
          </p:cNvGraphicFramePr>
          <p:nvPr>
            <p:ph idx="1"/>
            <p:extLst>
              <p:ext uri="{D42A27DB-BD31-4B8C-83A1-F6EECF244321}">
                <p14:modId xmlns:p14="http://schemas.microsoft.com/office/powerpoint/2010/main" val="2243944573"/>
              </p:ext>
            </p:extLst>
          </p:nvPr>
        </p:nvGraphicFramePr>
        <p:xfrm>
          <a:off x="887024" y="2392775"/>
          <a:ext cx="9361290" cy="31790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4490332"/>
      </p:ext>
    </p:extLst>
  </p:cSld>
  <p:clrMapOvr>
    <a:masterClrMapping/>
  </p:clrMapOvr>
</p:sld>
</file>

<file path=ppt/theme/theme1.xml><?xml version="1.0" encoding="utf-8"?>
<a:theme xmlns:a="http://schemas.openxmlformats.org/drawingml/2006/main" name="MemoVTI">
  <a:themeElements>
    <a:clrScheme name="AnalogousFromLightSeedRightStep">
      <a:dk1>
        <a:srgbClr val="000000"/>
      </a:dk1>
      <a:lt1>
        <a:srgbClr val="FFFFFF"/>
      </a:lt1>
      <a:dk2>
        <a:srgbClr val="3D3522"/>
      </a:dk2>
      <a:lt2>
        <a:srgbClr val="E2E8E8"/>
      </a:lt2>
      <a:accent1>
        <a:srgbClr val="E8747D"/>
      </a:accent1>
      <a:accent2>
        <a:srgbClr val="E38656"/>
      </a:accent2>
      <a:accent3>
        <a:srgbClr val="BEA046"/>
      </a:accent3>
      <a:accent4>
        <a:srgbClr val="99AC41"/>
      </a:accent4>
      <a:accent5>
        <a:srgbClr val="78B44F"/>
      </a:accent5>
      <a:accent6>
        <a:srgbClr val="3CBA3D"/>
      </a:accent6>
      <a:hlink>
        <a:srgbClr val="568E89"/>
      </a:hlink>
      <a:folHlink>
        <a:srgbClr val="7F7F7F"/>
      </a:folHlink>
    </a:clrScheme>
    <a:fontScheme name="Elephant Univers Condensed">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moVTI" id="{DF30D94D-D909-45F8-8565-C675708280D4}" vid="{636A8D8B-0354-48FA-9492-83E81C261610}"/>
    </a:ext>
  </a:extLst>
</a:theme>
</file>

<file path=docProps/app.xml><?xml version="1.0" encoding="utf-8"?>
<Properties xmlns="http://schemas.openxmlformats.org/officeDocument/2006/extended-properties" xmlns:vt="http://schemas.openxmlformats.org/officeDocument/2006/docPropsVTypes">
  <TotalTime>20</TotalTime>
  <Words>1343</Words>
  <Application>Microsoft Office PowerPoint</Application>
  <PresentationFormat>Widescreen</PresentationFormat>
  <Paragraphs>160</Paragraphs>
  <Slides>16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Elephant</vt:lpstr>
      <vt:lpstr>Symbol</vt:lpstr>
      <vt:lpstr>Times New Roman</vt:lpstr>
      <vt:lpstr>Univers Condensed</vt:lpstr>
      <vt:lpstr>MemoVTI</vt:lpstr>
      <vt:lpstr>Project Management Presentation</vt:lpstr>
      <vt:lpstr>Table of content</vt:lpstr>
      <vt:lpstr>Project outline</vt:lpstr>
      <vt:lpstr>Stakeholder analysis</vt:lpstr>
      <vt:lpstr>Continue</vt:lpstr>
      <vt:lpstr>PowerPoint Presentation</vt:lpstr>
      <vt:lpstr>PowerPoint Presentation</vt:lpstr>
      <vt:lpstr>Stakeholder engagement</vt:lpstr>
      <vt:lpstr>Continue</vt:lpstr>
      <vt:lpstr>Work breakdown structure explanation</vt:lpstr>
      <vt:lpstr>Project success criteria</vt:lpstr>
      <vt:lpstr>Project deliverables</vt:lpstr>
      <vt:lpstr>Project constraints</vt:lpstr>
      <vt:lpstr>Consideration of resources</vt:lpstr>
      <vt:lpstr>Project schedule</vt:lpstr>
      <vt:lpstr>Risk assessment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Stefania Dinca</cp:lastModifiedBy>
  <cp:revision>7</cp:revision>
  <dcterms:created xsi:type="dcterms:W3CDTF">2022-08-01T07:36:14Z</dcterms:created>
  <dcterms:modified xsi:type="dcterms:W3CDTF">2022-08-01T07:59:01Z</dcterms:modified>
</cp:coreProperties>
</file>