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ABE353-A541-49AC-B0E8-D5F080D191FE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1FB96A-3765-480E-BFCA-9997DB93FE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428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FB96A-3765-480E-BFCA-9997DB93FE0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7638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94320-511C-440D-AEC1-6CBC570273C6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F5A37-1992-4226-AA2A-C746ECA51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624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94320-511C-440D-AEC1-6CBC570273C6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F5A37-1992-4226-AA2A-C746ECA51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808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94320-511C-440D-AEC1-6CBC570273C6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F5A37-1992-4226-AA2A-C746ECA51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396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94320-511C-440D-AEC1-6CBC570273C6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F5A37-1992-4226-AA2A-C746ECA51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039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94320-511C-440D-AEC1-6CBC570273C6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F5A37-1992-4226-AA2A-C746ECA51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921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94320-511C-440D-AEC1-6CBC570273C6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F5A37-1992-4226-AA2A-C746ECA51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449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94320-511C-440D-AEC1-6CBC570273C6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F5A37-1992-4226-AA2A-C746ECA51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654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94320-511C-440D-AEC1-6CBC570273C6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F5A37-1992-4226-AA2A-C746ECA51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65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94320-511C-440D-AEC1-6CBC570273C6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F5A37-1992-4226-AA2A-C746ECA51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145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94320-511C-440D-AEC1-6CBC570273C6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F5A37-1992-4226-AA2A-C746ECA51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93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94320-511C-440D-AEC1-6CBC570273C6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F5A37-1992-4226-AA2A-C746ECA51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892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B94320-511C-440D-AEC1-6CBC570273C6}" type="datetimeFigureOut">
              <a:rPr lang="en-GB" smtClean="0"/>
              <a:t>30/07/2025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4F5A37-1992-4226-AA2A-C746ECA51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8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87961" y="1543368"/>
            <a:ext cx="5157787" cy="823912"/>
          </a:xfrm>
        </p:spPr>
        <p:txBody>
          <a:bodyPr>
            <a:normAutofit fontScale="55000" lnSpcReduction="20000"/>
          </a:bodyPr>
          <a:lstStyle/>
          <a:p>
            <a:r>
              <a:rPr lang="en-US" dirty="0" smtClean="0"/>
              <a:t>1, open one drive </a:t>
            </a:r>
          </a:p>
          <a:p>
            <a:r>
              <a:rPr lang="en-US" dirty="0" smtClean="0"/>
              <a:t>Got to onedrive.live.com</a:t>
            </a:r>
          </a:p>
          <a:p>
            <a:r>
              <a:rPr lang="en-US" dirty="0" smtClean="0"/>
              <a:t>Or open it from you're Microsoft 36 app launcher </a:t>
            </a:r>
          </a:p>
          <a:p>
            <a:endParaRPr lang="en-US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193040" y="2286634"/>
            <a:ext cx="5157787" cy="1122045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3, locate the file </a:t>
            </a:r>
          </a:p>
          <a:p>
            <a:pPr marL="0" indent="0">
              <a:buNone/>
            </a:pPr>
            <a:r>
              <a:rPr lang="en-US" dirty="0" smtClean="0"/>
              <a:t>Find the file you want to share in the one drive folders</a:t>
            </a: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08932" cy="823595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US" sz="3600" dirty="0" smtClean="0"/>
              <a:t>How to share a file one drive {Microsoft 365}</a:t>
            </a:r>
            <a:r>
              <a:rPr lang="en-GB" sz="3600" dirty="0"/>
              <a:t/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5455920" y="2512268"/>
            <a:ext cx="5183188" cy="1148081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 smtClean="0"/>
              <a:t> 4, click share </a:t>
            </a:r>
          </a:p>
          <a:p>
            <a:pPr marL="0" indent="0">
              <a:buNone/>
            </a:pPr>
            <a:r>
              <a:rPr lang="en-US" dirty="0" smtClean="0"/>
              <a:t>In the top toolbar click the share icon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455920" y="1311593"/>
            <a:ext cx="4978400" cy="10556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smtClean="0"/>
              <a:t>2, select the file </a:t>
            </a:r>
          </a:p>
          <a:p>
            <a:r>
              <a:rPr lang="en-US" dirty="0" smtClean="0"/>
              <a:t>Click the circle checkbox next to the file name to select it  </a:t>
            </a:r>
          </a:p>
          <a:p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193040" y="3601086"/>
            <a:ext cx="4809172" cy="141224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smtClean="0"/>
              <a:t>5,set link permissions </a:t>
            </a:r>
          </a:p>
          <a:p>
            <a:r>
              <a:rPr lang="en-US" dirty="0" smtClean="0"/>
              <a:t>Click the link settings to allow view/edit access </a:t>
            </a:r>
          </a:p>
          <a:p>
            <a:r>
              <a:rPr lang="en-US" dirty="0" smtClean="0"/>
              <a:t>Access and choose who can access 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5110480" y="3805337"/>
            <a:ext cx="4572000" cy="11922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smtClean="0"/>
              <a:t>6,enter recipients details </a:t>
            </a:r>
          </a:p>
          <a:p>
            <a:r>
              <a:rPr lang="en-US" dirty="0" smtClean="0"/>
              <a:t>Type the email address of the people you want to share with 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93040" y="5244514"/>
            <a:ext cx="3566160" cy="11176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smtClean="0"/>
              <a:t>7,click send or copy link </a:t>
            </a:r>
          </a:p>
          <a:p>
            <a:r>
              <a:rPr lang="en-US" dirty="0" smtClean="0"/>
              <a:t>To email directly: click send </a:t>
            </a:r>
          </a:p>
          <a:p>
            <a:r>
              <a:rPr lang="en-US" dirty="0" smtClean="0"/>
              <a:t>To share manually: click copy link </a:t>
            </a:r>
            <a:endParaRPr lang="en-GB" dirty="0"/>
          </a:p>
        </p:txBody>
      </p:sp>
      <p:pic>
        <p:nvPicPr>
          <p:cNvPr id="1028" name="Picture 4" descr="Tech Tip – Sharing In Microsoft OneDrive – 3T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13" y="365125"/>
            <a:ext cx="1048582" cy="823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14"/>
          <p:cNvSpPr/>
          <p:nvPr/>
        </p:nvSpPr>
        <p:spPr>
          <a:xfrm>
            <a:off x="5345748" y="6038949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https://3tl.co.uk/wp-content/uploads/2022/12/Queue-Tips-for-sharing-file-from-OneDrive.png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5455920" y="5244514"/>
            <a:ext cx="5183188" cy="5771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Shane champion </a:t>
            </a:r>
          </a:p>
          <a:p>
            <a:pPr algn="ctr"/>
            <a:r>
              <a:rPr lang="en-US" dirty="0" smtClean="0"/>
              <a:t>2437087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5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132</Words>
  <Application>Microsoft Office PowerPoint</Application>
  <PresentationFormat>Widescreen</PresentationFormat>
  <Paragraphs>22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How to share a file one drive {Microsoft 365}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DELL</cp:lastModifiedBy>
  <cp:revision>7</cp:revision>
  <dcterms:created xsi:type="dcterms:W3CDTF">2025-07-30T08:51:21Z</dcterms:created>
  <dcterms:modified xsi:type="dcterms:W3CDTF">2025-07-30T11:17:02Z</dcterms:modified>
</cp:coreProperties>
</file>