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64B64-BE32-46ED-B2C5-47C003A11F6F}" v="22" dt="2023-06-02T13:24:59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" userId="0f2a892bb7424ec6" providerId="LiveId" clId="{2CD64B64-BE32-46ED-B2C5-47C003A11F6F}"/>
    <pc:docChg chg="custSel addSld modSld">
      <pc:chgData name="tom" userId="0f2a892bb7424ec6" providerId="LiveId" clId="{2CD64B64-BE32-46ED-B2C5-47C003A11F6F}" dt="2023-06-02T13:24:59.131" v="513"/>
      <pc:docMkLst>
        <pc:docMk/>
      </pc:docMkLst>
      <pc:sldChg chg="addSp delSp modSp mod modTransition modAnim">
        <pc:chgData name="tom" userId="0f2a892bb7424ec6" providerId="LiveId" clId="{2CD64B64-BE32-46ED-B2C5-47C003A11F6F}" dt="2023-06-02T12:58:35.235" v="498"/>
        <pc:sldMkLst>
          <pc:docMk/>
          <pc:sldMk cId="2584280759" sldId="257"/>
        </pc:sldMkLst>
        <pc:picChg chg="add del mod">
          <ac:chgData name="tom" userId="0f2a892bb7424ec6" providerId="LiveId" clId="{2CD64B64-BE32-46ED-B2C5-47C003A11F6F}" dt="2023-06-02T12:55:58.312" v="491"/>
          <ac:picMkLst>
            <pc:docMk/>
            <pc:sldMk cId="2584280759" sldId="257"/>
            <ac:picMk id="7" creationId="{382DF144-D6DD-DF83-AE9D-0FEF1A684E5B}"/>
          </ac:picMkLst>
        </pc:picChg>
        <pc:picChg chg="add del mod ord">
          <ac:chgData name="tom" userId="0f2a892bb7424ec6" providerId="LiveId" clId="{2CD64B64-BE32-46ED-B2C5-47C003A11F6F}" dt="2023-06-02T12:56:05.145" v="492"/>
          <ac:picMkLst>
            <pc:docMk/>
            <pc:sldMk cId="2584280759" sldId="257"/>
            <ac:picMk id="12" creationId="{3EC61CED-72E3-ADC1-8484-5755C7E13601}"/>
          </ac:picMkLst>
        </pc:picChg>
        <pc:picChg chg="add del mod">
          <ac:chgData name="tom" userId="0f2a892bb7424ec6" providerId="LiveId" clId="{2CD64B64-BE32-46ED-B2C5-47C003A11F6F}" dt="2023-06-02T12:56:09.246" v="494"/>
          <ac:picMkLst>
            <pc:docMk/>
            <pc:sldMk cId="2584280759" sldId="257"/>
            <ac:picMk id="13" creationId="{729F4B5B-330C-54AE-6EDD-003BD34EFF9F}"/>
          </ac:picMkLst>
        </pc:picChg>
        <pc:picChg chg="add del mod ord">
          <ac:chgData name="tom" userId="0f2a892bb7424ec6" providerId="LiveId" clId="{2CD64B64-BE32-46ED-B2C5-47C003A11F6F}" dt="2023-06-02T12:56:46.476" v="495"/>
          <ac:picMkLst>
            <pc:docMk/>
            <pc:sldMk cId="2584280759" sldId="257"/>
            <ac:picMk id="16" creationId="{D8844D89-2DE7-16DD-EF12-1A237E5CBFCD}"/>
          </ac:picMkLst>
        </pc:picChg>
        <pc:picChg chg="add del mod">
          <ac:chgData name="tom" userId="0f2a892bb7424ec6" providerId="LiveId" clId="{2CD64B64-BE32-46ED-B2C5-47C003A11F6F}" dt="2023-06-02T12:56:50.569" v="497"/>
          <ac:picMkLst>
            <pc:docMk/>
            <pc:sldMk cId="2584280759" sldId="257"/>
            <ac:picMk id="17" creationId="{22F2E8B9-2AA7-76BD-8739-C4CEA08E290D}"/>
          </ac:picMkLst>
        </pc:picChg>
        <pc:picChg chg="add del mod ord">
          <ac:chgData name="tom" userId="0f2a892bb7424ec6" providerId="LiveId" clId="{2CD64B64-BE32-46ED-B2C5-47C003A11F6F}" dt="2023-06-02T12:58:35.235" v="498"/>
          <ac:picMkLst>
            <pc:docMk/>
            <pc:sldMk cId="2584280759" sldId="257"/>
            <ac:picMk id="20" creationId="{A39FA388-C3A5-4154-921F-20C6FD2EFFC4}"/>
          </ac:picMkLst>
        </pc:picChg>
        <pc:picChg chg="add mod">
          <ac:chgData name="tom" userId="0f2a892bb7424ec6" providerId="LiveId" clId="{2CD64B64-BE32-46ED-B2C5-47C003A11F6F}" dt="2023-06-02T12:58:35.235" v="498"/>
          <ac:picMkLst>
            <pc:docMk/>
            <pc:sldMk cId="2584280759" sldId="257"/>
            <ac:picMk id="21" creationId="{FC854AAC-8524-5CFE-AC4A-B60D7E8BB40E}"/>
          </ac:picMkLst>
        </pc:picChg>
      </pc:sldChg>
      <pc:sldChg chg="addSp delSp modSp mod setBg">
        <pc:chgData name="tom" userId="0f2a892bb7424ec6" providerId="LiveId" clId="{2CD64B64-BE32-46ED-B2C5-47C003A11F6F}" dt="2023-06-02T13:04:48.541" v="499"/>
        <pc:sldMkLst>
          <pc:docMk/>
          <pc:sldMk cId="183243182" sldId="261"/>
        </pc:sldMkLst>
        <pc:spChg chg="mod">
          <ac:chgData name="tom" userId="0f2a892bb7424ec6" providerId="LiveId" clId="{2CD64B64-BE32-46ED-B2C5-47C003A11F6F}" dt="2023-05-31T12:13:12.991" v="487" actId="26606"/>
          <ac:spMkLst>
            <pc:docMk/>
            <pc:sldMk cId="183243182" sldId="261"/>
            <ac:spMk id="2" creationId="{7A4919D0-F177-4BBA-9A0B-DBA69E2ED764}"/>
          </ac:spMkLst>
        </pc:spChg>
        <pc:spChg chg="del">
          <ac:chgData name="tom" userId="0f2a892bb7424ec6" providerId="LiveId" clId="{2CD64B64-BE32-46ED-B2C5-47C003A11F6F}" dt="2023-05-31T12:13:12.991" v="487" actId="26606"/>
          <ac:spMkLst>
            <pc:docMk/>
            <pc:sldMk cId="183243182" sldId="261"/>
            <ac:spMk id="4" creationId="{D86EECF7-ADB6-EA06-5AE2-DC3477240A36}"/>
          </ac:spMkLst>
        </pc:spChg>
        <pc:spChg chg="add">
          <ac:chgData name="tom" userId="0f2a892bb7424ec6" providerId="LiveId" clId="{2CD64B64-BE32-46ED-B2C5-47C003A11F6F}" dt="2023-05-31T12:13:12.991" v="487" actId="26606"/>
          <ac:spMkLst>
            <pc:docMk/>
            <pc:sldMk cId="183243182" sldId="261"/>
            <ac:spMk id="10" creationId="{AAAB91AB-A5FF-9537-4381-59E6681B2EFF}"/>
          </ac:spMkLst>
        </pc:spChg>
        <pc:graphicFrameChg chg="add">
          <ac:chgData name="tom" userId="0f2a892bb7424ec6" providerId="LiveId" clId="{2CD64B64-BE32-46ED-B2C5-47C003A11F6F}" dt="2023-05-31T12:13:12.991" v="487" actId="26606"/>
          <ac:graphicFrameMkLst>
            <pc:docMk/>
            <pc:sldMk cId="183243182" sldId="261"/>
            <ac:graphicFrameMk id="6" creationId="{4679A3C6-F5D2-0DAF-5FA6-1FF5E8F11F86}"/>
          </ac:graphicFrameMkLst>
        </pc:graphicFrameChg>
        <pc:picChg chg="add mod">
          <ac:chgData name="tom" userId="0f2a892bb7424ec6" providerId="LiveId" clId="{2CD64B64-BE32-46ED-B2C5-47C003A11F6F}" dt="2023-06-02T13:04:48.541" v="499"/>
          <ac:picMkLst>
            <pc:docMk/>
            <pc:sldMk cId="183243182" sldId="261"/>
            <ac:picMk id="11" creationId="{394D1978-9ABB-0DE7-E5A8-CF789615B089}"/>
          </ac:picMkLst>
        </pc:picChg>
      </pc:sldChg>
      <pc:sldChg chg="addSp delSp modSp mod modTransition modAnim">
        <pc:chgData name="tom" userId="0f2a892bb7424ec6" providerId="LiveId" clId="{2CD64B64-BE32-46ED-B2C5-47C003A11F6F}" dt="2023-06-02T13:08:11.378" v="503"/>
        <pc:sldMkLst>
          <pc:docMk/>
          <pc:sldMk cId="2453233315" sldId="262"/>
        </pc:sldMkLst>
        <pc:picChg chg="add del mod">
          <ac:chgData name="tom" userId="0f2a892bb7424ec6" providerId="LiveId" clId="{2CD64B64-BE32-46ED-B2C5-47C003A11F6F}" dt="2023-06-02T13:05:26.304" v="502"/>
          <ac:picMkLst>
            <pc:docMk/>
            <pc:sldMk cId="2453233315" sldId="262"/>
            <ac:picMk id="8" creationId="{0C0A4B2C-277C-F024-4352-577E5A6E5E64}"/>
          </ac:picMkLst>
        </pc:picChg>
        <pc:picChg chg="add del mod ord">
          <ac:chgData name="tom" userId="0f2a892bb7424ec6" providerId="LiveId" clId="{2CD64B64-BE32-46ED-B2C5-47C003A11F6F}" dt="2023-06-02T13:08:11.378" v="503"/>
          <ac:picMkLst>
            <pc:docMk/>
            <pc:sldMk cId="2453233315" sldId="262"/>
            <ac:picMk id="11" creationId="{4A8BE8F4-A0E8-A59C-5836-434719C03208}"/>
          </ac:picMkLst>
        </pc:picChg>
        <pc:picChg chg="add mod">
          <ac:chgData name="tom" userId="0f2a892bb7424ec6" providerId="LiveId" clId="{2CD64B64-BE32-46ED-B2C5-47C003A11F6F}" dt="2023-06-02T13:08:11.378" v="503"/>
          <ac:picMkLst>
            <pc:docMk/>
            <pc:sldMk cId="2453233315" sldId="262"/>
            <ac:picMk id="12" creationId="{8529BFF2-B6E3-807C-6FCA-BDD9B79598D7}"/>
          </ac:picMkLst>
        </pc:picChg>
      </pc:sldChg>
      <pc:sldChg chg="addSp delSp modSp mod modTransition modAnim">
        <pc:chgData name="tom" userId="0f2a892bb7424ec6" providerId="LiveId" clId="{2CD64B64-BE32-46ED-B2C5-47C003A11F6F}" dt="2023-06-02T13:14:00.049" v="507"/>
        <pc:sldMkLst>
          <pc:docMk/>
          <pc:sldMk cId="386468215" sldId="263"/>
        </pc:sldMkLst>
        <pc:picChg chg="add del mod">
          <ac:chgData name="tom" userId="0f2a892bb7424ec6" providerId="LiveId" clId="{2CD64B64-BE32-46ED-B2C5-47C003A11F6F}" dt="2023-06-02T13:10:59.999" v="506"/>
          <ac:picMkLst>
            <pc:docMk/>
            <pc:sldMk cId="386468215" sldId="263"/>
            <ac:picMk id="9" creationId="{32AAC123-F629-7E58-156C-00FB1F2F7DE1}"/>
          </ac:picMkLst>
        </pc:picChg>
        <pc:picChg chg="add del mod ord">
          <ac:chgData name="tom" userId="0f2a892bb7424ec6" providerId="LiveId" clId="{2CD64B64-BE32-46ED-B2C5-47C003A11F6F}" dt="2023-06-02T13:14:00.049" v="507"/>
          <ac:picMkLst>
            <pc:docMk/>
            <pc:sldMk cId="386468215" sldId="263"/>
            <ac:picMk id="12" creationId="{54C33EB6-446E-6600-53FC-2192DF91164E}"/>
          </ac:picMkLst>
        </pc:picChg>
        <pc:picChg chg="add mod">
          <ac:chgData name="tom" userId="0f2a892bb7424ec6" providerId="LiveId" clId="{2CD64B64-BE32-46ED-B2C5-47C003A11F6F}" dt="2023-06-02T13:14:00.049" v="507"/>
          <ac:picMkLst>
            <pc:docMk/>
            <pc:sldMk cId="386468215" sldId="263"/>
            <ac:picMk id="13" creationId="{2837B615-58A8-7436-8FB2-D3F2D49BCC76}"/>
          </ac:picMkLst>
        </pc:picChg>
      </pc:sldChg>
      <pc:sldChg chg="addSp modSp mod modClrScheme chgLayout">
        <pc:chgData name="tom" userId="0f2a892bb7424ec6" providerId="LiveId" clId="{2CD64B64-BE32-46ED-B2C5-47C003A11F6F}" dt="2023-06-02T13:15:11.643" v="508"/>
        <pc:sldMkLst>
          <pc:docMk/>
          <pc:sldMk cId="3456014624" sldId="264"/>
        </pc:sldMkLst>
        <pc:spChg chg="mod ord">
          <ac:chgData name="tom" userId="0f2a892bb7424ec6" providerId="LiveId" clId="{2CD64B64-BE32-46ED-B2C5-47C003A11F6F}" dt="2023-05-31T12:13:02.448" v="486" actId="26606"/>
          <ac:spMkLst>
            <pc:docMk/>
            <pc:sldMk cId="3456014624" sldId="264"/>
            <ac:spMk id="2" creationId="{305958AB-1DC0-0FCA-46F0-4463918BAE7E}"/>
          </ac:spMkLst>
        </pc:spChg>
        <pc:spChg chg="mod">
          <ac:chgData name="tom" userId="0f2a892bb7424ec6" providerId="LiveId" clId="{2CD64B64-BE32-46ED-B2C5-47C003A11F6F}" dt="2023-05-31T12:13:02.448" v="486" actId="26606"/>
          <ac:spMkLst>
            <pc:docMk/>
            <pc:sldMk cId="3456014624" sldId="264"/>
            <ac:spMk id="4" creationId="{1A7A315D-10B0-B5BF-B322-608BDD0EFDB2}"/>
          </ac:spMkLst>
        </pc:spChg>
        <pc:spChg chg="mod ord">
          <ac:chgData name="tom" userId="0f2a892bb7424ec6" providerId="LiveId" clId="{2CD64B64-BE32-46ED-B2C5-47C003A11F6F}" dt="2023-05-31T12:13:54.002" v="488" actId="313"/>
          <ac:spMkLst>
            <pc:docMk/>
            <pc:sldMk cId="3456014624" sldId="264"/>
            <ac:spMk id="12" creationId="{E903CA92-6E3D-B6A8-05BD-64FCC35248CC}"/>
          </ac:spMkLst>
        </pc:spChg>
        <pc:picChg chg="mod">
          <ac:chgData name="tom" userId="0f2a892bb7424ec6" providerId="LiveId" clId="{2CD64B64-BE32-46ED-B2C5-47C003A11F6F}" dt="2023-05-31T12:13:02.448" v="486" actId="26606"/>
          <ac:picMkLst>
            <pc:docMk/>
            <pc:sldMk cId="3456014624" sldId="264"/>
            <ac:picMk id="5" creationId="{4A0F7C64-2380-DA0B-D000-608E2F6B194E}"/>
          </ac:picMkLst>
        </pc:picChg>
        <pc:picChg chg="add mod">
          <ac:chgData name="tom" userId="0f2a892bb7424ec6" providerId="LiveId" clId="{2CD64B64-BE32-46ED-B2C5-47C003A11F6F}" dt="2023-06-02T13:15:11.643" v="508"/>
          <ac:picMkLst>
            <pc:docMk/>
            <pc:sldMk cId="3456014624" sldId="264"/>
            <ac:picMk id="9" creationId="{15C2A685-86CE-75D2-DE44-1D8A7AE56B2C}"/>
          </ac:picMkLst>
        </pc:picChg>
      </pc:sldChg>
      <pc:sldChg chg="addSp modSp">
        <pc:chgData name="tom" userId="0f2a892bb7424ec6" providerId="LiveId" clId="{2CD64B64-BE32-46ED-B2C5-47C003A11F6F}" dt="2023-06-02T13:17:19.926" v="509"/>
        <pc:sldMkLst>
          <pc:docMk/>
          <pc:sldMk cId="2740894789" sldId="265"/>
        </pc:sldMkLst>
        <pc:picChg chg="add mod">
          <ac:chgData name="tom" userId="0f2a892bb7424ec6" providerId="LiveId" clId="{2CD64B64-BE32-46ED-B2C5-47C003A11F6F}" dt="2023-06-02T13:17:19.926" v="509"/>
          <ac:picMkLst>
            <pc:docMk/>
            <pc:sldMk cId="2740894789" sldId="265"/>
            <ac:picMk id="8" creationId="{02AB882E-1F1E-170F-1FAF-2DA8947D9A80}"/>
          </ac:picMkLst>
        </pc:picChg>
      </pc:sldChg>
      <pc:sldChg chg="addSp modSp">
        <pc:chgData name="tom" userId="0f2a892bb7424ec6" providerId="LiveId" clId="{2CD64B64-BE32-46ED-B2C5-47C003A11F6F}" dt="2023-06-02T13:18:52.530" v="510"/>
        <pc:sldMkLst>
          <pc:docMk/>
          <pc:sldMk cId="3568548194" sldId="266"/>
        </pc:sldMkLst>
        <pc:picChg chg="add mod">
          <ac:chgData name="tom" userId="0f2a892bb7424ec6" providerId="LiveId" clId="{2CD64B64-BE32-46ED-B2C5-47C003A11F6F}" dt="2023-06-02T13:18:52.530" v="510"/>
          <ac:picMkLst>
            <pc:docMk/>
            <pc:sldMk cId="3568548194" sldId="266"/>
            <ac:picMk id="9" creationId="{07CC8045-C7B9-13B8-663B-C43222ED2123}"/>
          </ac:picMkLst>
        </pc:picChg>
      </pc:sldChg>
      <pc:sldChg chg="addSp delSp modSp mod">
        <pc:chgData name="tom" userId="0f2a892bb7424ec6" providerId="LiveId" clId="{2CD64B64-BE32-46ED-B2C5-47C003A11F6F}" dt="2023-06-02T13:20:51.452" v="511"/>
        <pc:sldMkLst>
          <pc:docMk/>
          <pc:sldMk cId="440844124" sldId="267"/>
        </pc:sldMkLst>
        <pc:spChg chg="del mod">
          <ac:chgData name="tom" userId="0f2a892bb7424ec6" providerId="LiveId" clId="{2CD64B64-BE32-46ED-B2C5-47C003A11F6F}" dt="2023-05-31T11:59:04.706" v="7" actId="478"/>
          <ac:spMkLst>
            <pc:docMk/>
            <pc:sldMk cId="440844124" sldId="267"/>
            <ac:spMk id="3" creationId="{F6001802-E39F-BACF-FE1D-8DEA2A5D5918}"/>
          </ac:spMkLst>
        </pc:spChg>
        <pc:spChg chg="del">
          <ac:chgData name="tom" userId="0f2a892bb7424ec6" providerId="LiveId" clId="{2CD64B64-BE32-46ED-B2C5-47C003A11F6F}" dt="2023-05-31T11:53:58.047" v="1"/>
          <ac:spMkLst>
            <pc:docMk/>
            <pc:sldMk cId="440844124" sldId="267"/>
            <ac:spMk id="4" creationId="{10197EFD-945F-2167-43F2-3E529100EBE6}"/>
          </ac:spMkLst>
        </pc:spChg>
        <pc:spChg chg="del mod">
          <ac:chgData name="tom" userId="0f2a892bb7424ec6" providerId="LiveId" clId="{2CD64B64-BE32-46ED-B2C5-47C003A11F6F}" dt="2023-05-31T11:59:07.046" v="8" actId="478"/>
          <ac:spMkLst>
            <pc:docMk/>
            <pc:sldMk cId="440844124" sldId="267"/>
            <ac:spMk id="5" creationId="{7A4E61A4-5910-F914-BE88-F590176E69F5}"/>
          </ac:spMkLst>
        </pc:spChg>
        <pc:spChg chg="del">
          <ac:chgData name="tom" userId="0f2a892bb7424ec6" providerId="LiveId" clId="{2CD64B64-BE32-46ED-B2C5-47C003A11F6F}" dt="2023-05-31T11:53:32.485" v="0"/>
          <ac:spMkLst>
            <pc:docMk/>
            <pc:sldMk cId="440844124" sldId="267"/>
            <ac:spMk id="6" creationId="{ABCABCA1-0169-BE35-57BE-47212AAF13D7}"/>
          </ac:spMkLst>
        </pc:spChg>
        <pc:picChg chg="add mod">
          <ac:chgData name="tom" userId="0f2a892bb7424ec6" providerId="LiveId" clId="{2CD64B64-BE32-46ED-B2C5-47C003A11F6F}" dt="2023-05-31T11:59:18.466" v="11" actId="14100"/>
          <ac:picMkLst>
            <pc:docMk/>
            <pc:sldMk cId="440844124" sldId="267"/>
            <ac:picMk id="8" creationId="{2BE32ABB-05A3-5170-B3F5-B569DD99D582}"/>
          </ac:picMkLst>
        </pc:picChg>
        <pc:picChg chg="add mod">
          <ac:chgData name="tom" userId="0f2a892bb7424ec6" providerId="LiveId" clId="{2CD64B64-BE32-46ED-B2C5-47C003A11F6F}" dt="2023-05-31T11:59:11.279" v="9" actId="14100"/>
          <ac:picMkLst>
            <pc:docMk/>
            <pc:sldMk cId="440844124" sldId="267"/>
            <ac:picMk id="9" creationId="{E2B0BA26-14AD-119C-C08F-8E1F7334144F}"/>
          </ac:picMkLst>
        </pc:picChg>
        <pc:picChg chg="add mod">
          <ac:chgData name="tom" userId="0f2a892bb7424ec6" providerId="LiveId" clId="{2CD64B64-BE32-46ED-B2C5-47C003A11F6F}" dt="2023-06-02T13:20:51.452" v="511"/>
          <ac:picMkLst>
            <pc:docMk/>
            <pc:sldMk cId="440844124" sldId="267"/>
            <ac:picMk id="11" creationId="{B20C2DEC-15BF-8E62-BF64-F38E9CD77D52}"/>
          </ac:picMkLst>
        </pc:picChg>
      </pc:sldChg>
      <pc:sldChg chg="addSp delSp modSp new mod">
        <pc:chgData name="tom" userId="0f2a892bb7424ec6" providerId="LiveId" clId="{2CD64B64-BE32-46ED-B2C5-47C003A11F6F}" dt="2023-06-02T13:22:36.874" v="512"/>
        <pc:sldMkLst>
          <pc:docMk/>
          <pc:sldMk cId="4021252224" sldId="268"/>
        </pc:sldMkLst>
        <pc:spChg chg="mod">
          <ac:chgData name="tom" userId="0f2a892bb7424ec6" providerId="LiveId" clId="{2CD64B64-BE32-46ED-B2C5-47C003A11F6F}" dt="2023-05-31T11:59:33.108" v="34" actId="20577"/>
          <ac:spMkLst>
            <pc:docMk/>
            <pc:sldMk cId="4021252224" sldId="268"/>
            <ac:spMk id="2" creationId="{0E0DE2EF-1D29-07A3-70CA-C52806A55074}"/>
          </ac:spMkLst>
        </pc:spChg>
        <pc:spChg chg="mod">
          <ac:chgData name="tom" userId="0f2a892bb7424ec6" providerId="LiveId" clId="{2CD64B64-BE32-46ED-B2C5-47C003A11F6F}" dt="2023-05-31T12:02:29.631" v="105" actId="20577"/>
          <ac:spMkLst>
            <pc:docMk/>
            <pc:sldMk cId="4021252224" sldId="268"/>
            <ac:spMk id="3" creationId="{9DA6D4C5-A919-D237-2A73-C2D4807F6CED}"/>
          </ac:spMkLst>
        </pc:spChg>
        <pc:spChg chg="mod">
          <ac:chgData name="tom" userId="0f2a892bb7424ec6" providerId="LiveId" clId="{2CD64B64-BE32-46ED-B2C5-47C003A11F6F}" dt="2023-05-31T12:05:46.517" v="231" actId="20577"/>
          <ac:spMkLst>
            <pc:docMk/>
            <pc:sldMk cId="4021252224" sldId="268"/>
            <ac:spMk id="4" creationId="{774A18B6-8313-0C8D-A282-8AB0F3948446}"/>
          </ac:spMkLst>
        </pc:spChg>
        <pc:spChg chg="del">
          <ac:chgData name="tom" userId="0f2a892bb7424ec6" providerId="LiveId" clId="{2CD64B64-BE32-46ED-B2C5-47C003A11F6F}" dt="2023-05-31T12:02:00.768" v="35" actId="478"/>
          <ac:spMkLst>
            <pc:docMk/>
            <pc:sldMk cId="4021252224" sldId="268"/>
            <ac:spMk id="5" creationId="{5C5DF382-7E19-409A-D3CD-65CBB7424CE5}"/>
          </ac:spMkLst>
        </pc:spChg>
        <pc:spChg chg="mod">
          <ac:chgData name="tom" userId="0f2a892bb7424ec6" providerId="LiveId" clId="{2CD64B64-BE32-46ED-B2C5-47C003A11F6F}" dt="2023-05-31T12:06:40.757" v="295" actId="20577"/>
          <ac:spMkLst>
            <pc:docMk/>
            <pc:sldMk cId="4021252224" sldId="268"/>
            <ac:spMk id="6" creationId="{996390AB-4FEF-A228-52E7-4954E777DEA4}"/>
          </ac:spMkLst>
        </pc:spChg>
        <pc:picChg chg="add mod">
          <ac:chgData name="tom" userId="0f2a892bb7424ec6" providerId="LiveId" clId="{2CD64B64-BE32-46ED-B2C5-47C003A11F6F}" dt="2023-06-02T13:22:36.874" v="512"/>
          <ac:picMkLst>
            <pc:docMk/>
            <pc:sldMk cId="4021252224" sldId="268"/>
            <ac:picMk id="11" creationId="{1645CAB2-073A-CD6C-E195-6E0D9EB7CE16}"/>
          </ac:picMkLst>
        </pc:picChg>
      </pc:sldChg>
      <pc:sldChg chg="addSp delSp modSp new mod modClrScheme chgLayout">
        <pc:chgData name="tom" userId="0f2a892bb7424ec6" providerId="LiveId" clId="{2CD64B64-BE32-46ED-B2C5-47C003A11F6F}" dt="2023-06-02T13:24:59.131" v="513"/>
        <pc:sldMkLst>
          <pc:docMk/>
          <pc:sldMk cId="2799694306" sldId="269"/>
        </pc:sldMkLst>
        <pc:spChg chg="mod">
          <ac:chgData name="tom" userId="0f2a892bb7424ec6" providerId="LiveId" clId="{2CD64B64-BE32-46ED-B2C5-47C003A11F6F}" dt="2023-05-31T12:12:30.599" v="485" actId="26606"/>
          <ac:spMkLst>
            <pc:docMk/>
            <pc:sldMk cId="2799694306" sldId="269"/>
            <ac:spMk id="2" creationId="{B0A86996-07B9-8D04-F1D5-797707FF2D8B}"/>
          </ac:spMkLst>
        </pc:spChg>
        <pc:spChg chg="del">
          <ac:chgData name="tom" userId="0f2a892bb7424ec6" providerId="LiveId" clId="{2CD64B64-BE32-46ED-B2C5-47C003A11F6F}" dt="2023-05-31T12:09:17.697" v="315" actId="478"/>
          <ac:spMkLst>
            <pc:docMk/>
            <pc:sldMk cId="2799694306" sldId="269"/>
            <ac:spMk id="3" creationId="{97EE124E-4571-3249-247D-65B6BF371DDC}"/>
          </ac:spMkLst>
        </pc:spChg>
        <pc:spChg chg="del">
          <ac:chgData name="tom" userId="0f2a892bb7424ec6" providerId="LiveId" clId="{2CD64B64-BE32-46ED-B2C5-47C003A11F6F}" dt="2023-05-31T12:09:20.539" v="316" actId="478"/>
          <ac:spMkLst>
            <pc:docMk/>
            <pc:sldMk cId="2799694306" sldId="269"/>
            <ac:spMk id="4" creationId="{B61E4276-834E-5D58-A3E1-FF184D6D9609}"/>
          </ac:spMkLst>
        </pc:spChg>
        <pc:spChg chg="del">
          <ac:chgData name="tom" userId="0f2a892bb7424ec6" providerId="LiveId" clId="{2CD64B64-BE32-46ED-B2C5-47C003A11F6F}" dt="2023-05-31T12:09:30.020" v="317" actId="478"/>
          <ac:spMkLst>
            <pc:docMk/>
            <pc:sldMk cId="2799694306" sldId="269"/>
            <ac:spMk id="5" creationId="{47745571-4709-4AE4-A688-4698E0CC6707}"/>
          </ac:spMkLst>
        </pc:spChg>
        <pc:spChg chg="del mod">
          <ac:chgData name="tom" userId="0f2a892bb7424ec6" providerId="LiveId" clId="{2CD64B64-BE32-46ED-B2C5-47C003A11F6F}" dt="2023-05-31T12:12:30.599" v="485" actId="26606"/>
          <ac:spMkLst>
            <pc:docMk/>
            <pc:sldMk cId="2799694306" sldId="269"/>
            <ac:spMk id="6" creationId="{DA45E7E6-6961-A7C6-4768-8A7BB7662E31}"/>
          </ac:spMkLst>
        </pc:spChg>
        <pc:spChg chg="mod">
          <ac:chgData name="tom" userId="0f2a892bb7424ec6" providerId="LiveId" clId="{2CD64B64-BE32-46ED-B2C5-47C003A11F6F}" dt="2023-05-31T12:12:30.599" v="485" actId="26606"/>
          <ac:spMkLst>
            <pc:docMk/>
            <pc:sldMk cId="2799694306" sldId="269"/>
            <ac:spMk id="7" creationId="{9435C05A-1D0A-E62A-9591-9C36BA612645}"/>
          </ac:spMkLst>
        </pc:spChg>
        <pc:graphicFrameChg chg="add mod">
          <ac:chgData name="tom" userId="0f2a892bb7424ec6" providerId="LiveId" clId="{2CD64B64-BE32-46ED-B2C5-47C003A11F6F}" dt="2023-05-31T12:12:30.599" v="485" actId="26606"/>
          <ac:graphicFrameMkLst>
            <pc:docMk/>
            <pc:sldMk cId="2799694306" sldId="269"/>
            <ac:graphicFrameMk id="9" creationId="{C918742C-99B5-B8E5-8080-2C5E1AA70B72}"/>
          </ac:graphicFrameMkLst>
        </pc:graphicFrameChg>
        <pc:picChg chg="add mod">
          <ac:chgData name="tom" userId="0f2a892bb7424ec6" providerId="LiveId" clId="{2CD64B64-BE32-46ED-B2C5-47C003A11F6F}" dt="2023-06-02T13:24:59.131" v="513"/>
          <ac:picMkLst>
            <pc:docMk/>
            <pc:sldMk cId="2799694306" sldId="269"/>
            <ac:picMk id="6" creationId="{FC045496-660B-20C8-34A4-01083D4BBA3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EE7202-30CD-4F9A-BA54-4B77606B2A09}" type="doc">
      <dgm:prSet loTypeId="urn:microsoft.com/office/officeart/2018/2/layout/IconCircle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B7B09A4-F222-445A-9497-3D55D56EA906}">
      <dgm:prSet/>
      <dgm:spPr/>
      <dgm:t>
        <a:bodyPr/>
        <a:lstStyle/>
        <a:p>
          <a:r>
            <a:rPr lang="en-GB"/>
            <a:t>Creating a bracket to hold up and support the upgraded electrical cables that will run from Cardiff to London along the Seven Tunnel was my challenge. </a:t>
          </a:r>
          <a:endParaRPr lang="en-US"/>
        </a:p>
      </dgm:t>
    </dgm:pt>
    <dgm:pt modelId="{FCB2C58B-3824-40E9-8A58-F77BB11553A5}" type="parTrans" cxnId="{B37171BF-B748-46BB-B0A5-977D950EAB35}">
      <dgm:prSet/>
      <dgm:spPr/>
      <dgm:t>
        <a:bodyPr/>
        <a:lstStyle/>
        <a:p>
          <a:endParaRPr lang="en-US"/>
        </a:p>
      </dgm:t>
    </dgm:pt>
    <dgm:pt modelId="{93B187F7-DA6D-48D8-9B18-25D393BA59AF}" type="sibTrans" cxnId="{B37171BF-B748-46BB-B0A5-977D950EAB35}">
      <dgm:prSet/>
      <dgm:spPr/>
      <dgm:t>
        <a:bodyPr/>
        <a:lstStyle/>
        <a:p>
          <a:endParaRPr lang="en-US"/>
        </a:p>
      </dgm:t>
    </dgm:pt>
    <dgm:pt modelId="{F9DC5474-3C6A-46FC-935A-ADB6D4E8126F}">
      <dgm:prSet/>
      <dgm:spPr/>
      <dgm:t>
        <a:bodyPr/>
        <a:lstStyle/>
        <a:p>
          <a:r>
            <a:rPr lang="en-GB"/>
            <a:t>Design brief factors I had to consider:</a:t>
          </a:r>
          <a:endParaRPr lang="en-US"/>
        </a:p>
      </dgm:t>
    </dgm:pt>
    <dgm:pt modelId="{D73469FD-C1CC-4744-99A3-D7F88439AC35}" type="parTrans" cxnId="{B0017ADB-2A0F-4533-88AB-79602DEAA875}">
      <dgm:prSet/>
      <dgm:spPr/>
      <dgm:t>
        <a:bodyPr/>
        <a:lstStyle/>
        <a:p>
          <a:endParaRPr lang="en-US"/>
        </a:p>
      </dgm:t>
    </dgm:pt>
    <dgm:pt modelId="{51EC7C13-7BDA-46CD-BC63-FAA928F84497}" type="sibTrans" cxnId="{B0017ADB-2A0F-4533-88AB-79602DEAA875}">
      <dgm:prSet/>
      <dgm:spPr/>
      <dgm:t>
        <a:bodyPr/>
        <a:lstStyle/>
        <a:p>
          <a:endParaRPr lang="en-US"/>
        </a:p>
      </dgm:t>
    </dgm:pt>
    <dgm:pt modelId="{38CE7A56-1281-467C-9737-DDB28EC6E7E0}">
      <dgm:prSet/>
      <dgm:spPr/>
      <dgm:t>
        <a:bodyPr/>
        <a:lstStyle/>
        <a:p>
          <a:r>
            <a:rPr lang="en-GB"/>
            <a:t>Suitable for mounting on walls.</a:t>
          </a:r>
          <a:endParaRPr lang="en-US"/>
        </a:p>
      </dgm:t>
    </dgm:pt>
    <dgm:pt modelId="{6F8A2ECA-307C-4DD5-833D-8503AEB94BFB}" type="parTrans" cxnId="{3E47BAC3-5D83-4532-97A3-43D09FFBC78B}">
      <dgm:prSet/>
      <dgm:spPr/>
      <dgm:t>
        <a:bodyPr/>
        <a:lstStyle/>
        <a:p>
          <a:endParaRPr lang="en-US"/>
        </a:p>
      </dgm:t>
    </dgm:pt>
    <dgm:pt modelId="{097132CF-4144-4CBD-A00D-BA0735845919}" type="sibTrans" cxnId="{3E47BAC3-5D83-4532-97A3-43D09FFBC78B}">
      <dgm:prSet/>
      <dgm:spPr/>
      <dgm:t>
        <a:bodyPr/>
        <a:lstStyle/>
        <a:p>
          <a:endParaRPr lang="en-US"/>
        </a:p>
      </dgm:t>
    </dgm:pt>
    <dgm:pt modelId="{0799247A-EC66-4AE2-B714-6383B2A74D74}">
      <dgm:prSet/>
      <dgm:spPr/>
      <dgm:t>
        <a:bodyPr/>
        <a:lstStyle/>
        <a:p>
          <a:r>
            <a:rPr lang="en-GB"/>
            <a:t>Must be able to withstand the tunnel conditions.</a:t>
          </a:r>
          <a:endParaRPr lang="en-US"/>
        </a:p>
      </dgm:t>
    </dgm:pt>
    <dgm:pt modelId="{4B61D033-A1F7-49F9-A61E-6EAF96B20DB6}" type="parTrans" cxnId="{9707C1D1-B4F0-4542-8640-C06F52863856}">
      <dgm:prSet/>
      <dgm:spPr/>
      <dgm:t>
        <a:bodyPr/>
        <a:lstStyle/>
        <a:p>
          <a:endParaRPr lang="en-US"/>
        </a:p>
      </dgm:t>
    </dgm:pt>
    <dgm:pt modelId="{01F4BC1B-8807-44AE-8500-F727FB96DFC4}" type="sibTrans" cxnId="{9707C1D1-B4F0-4542-8640-C06F52863856}">
      <dgm:prSet/>
      <dgm:spPr/>
      <dgm:t>
        <a:bodyPr/>
        <a:lstStyle/>
        <a:p>
          <a:endParaRPr lang="en-US"/>
        </a:p>
      </dgm:t>
    </dgm:pt>
    <dgm:pt modelId="{BE0162D2-35D6-47CC-B136-92E057231415}">
      <dgm:prSet/>
      <dgm:spPr/>
      <dgm:t>
        <a:bodyPr/>
        <a:lstStyle/>
        <a:p>
          <a:r>
            <a:rPr lang="en-GB"/>
            <a:t>Affordability</a:t>
          </a:r>
          <a:endParaRPr lang="en-US"/>
        </a:p>
      </dgm:t>
    </dgm:pt>
    <dgm:pt modelId="{C00CD0F6-03D1-44DE-8182-5CAB56453E1D}" type="parTrans" cxnId="{F5CDBC5C-E53F-43F6-9C1D-124B48C479E7}">
      <dgm:prSet/>
      <dgm:spPr/>
      <dgm:t>
        <a:bodyPr/>
        <a:lstStyle/>
        <a:p>
          <a:endParaRPr lang="en-US"/>
        </a:p>
      </dgm:t>
    </dgm:pt>
    <dgm:pt modelId="{E45941C0-1FD7-4CEC-B692-55752C342735}" type="sibTrans" cxnId="{F5CDBC5C-E53F-43F6-9C1D-124B48C479E7}">
      <dgm:prSet/>
      <dgm:spPr/>
      <dgm:t>
        <a:bodyPr/>
        <a:lstStyle/>
        <a:p>
          <a:endParaRPr lang="en-US"/>
        </a:p>
      </dgm:t>
    </dgm:pt>
    <dgm:pt modelId="{2B99800D-F2E0-4643-8DBF-E7EE47E3E5C8}">
      <dgm:prSet/>
      <dgm:spPr/>
      <dgm:t>
        <a:bodyPr/>
        <a:lstStyle/>
        <a:p>
          <a:r>
            <a:rPr lang="en-GB"/>
            <a:t>Work Equipment Regulations (PUWER) must be followed.</a:t>
          </a:r>
          <a:endParaRPr lang="en-US"/>
        </a:p>
      </dgm:t>
    </dgm:pt>
    <dgm:pt modelId="{928B3E36-468A-40FB-8560-B9CBBEBD56A9}" type="parTrans" cxnId="{C0BCDBB2-3D14-45DA-A778-C6C893774A41}">
      <dgm:prSet/>
      <dgm:spPr/>
      <dgm:t>
        <a:bodyPr/>
        <a:lstStyle/>
        <a:p>
          <a:endParaRPr lang="en-US"/>
        </a:p>
      </dgm:t>
    </dgm:pt>
    <dgm:pt modelId="{1AD138F6-A3AB-417A-868E-979433079CA1}" type="sibTrans" cxnId="{C0BCDBB2-3D14-45DA-A778-C6C893774A41}">
      <dgm:prSet/>
      <dgm:spPr/>
      <dgm:t>
        <a:bodyPr/>
        <a:lstStyle/>
        <a:p>
          <a:endParaRPr lang="en-US"/>
        </a:p>
      </dgm:t>
    </dgm:pt>
    <dgm:pt modelId="{38FD3D62-F1D8-4071-8C35-674B7AF6CA50}">
      <dgm:prSet/>
      <dgm:spPr/>
      <dgm:t>
        <a:bodyPr/>
        <a:lstStyle/>
        <a:p>
          <a:r>
            <a:rPr lang="en-GB"/>
            <a:t>Cables of varying lengths can be carried.</a:t>
          </a:r>
          <a:endParaRPr lang="en-US"/>
        </a:p>
      </dgm:t>
    </dgm:pt>
    <dgm:pt modelId="{664A20A9-4548-477E-9E73-936EDFD85837}" type="parTrans" cxnId="{B5DC5386-2DA5-4FE5-9FAD-3E5852983CE2}">
      <dgm:prSet/>
      <dgm:spPr/>
      <dgm:t>
        <a:bodyPr/>
        <a:lstStyle/>
        <a:p>
          <a:endParaRPr lang="en-US"/>
        </a:p>
      </dgm:t>
    </dgm:pt>
    <dgm:pt modelId="{19B6DED9-BC0F-4A7E-9B6E-0D2F3281F3A0}" type="sibTrans" cxnId="{B5DC5386-2DA5-4FE5-9FAD-3E5852983CE2}">
      <dgm:prSet/>
      <dgm:spPr/>
      <dgm:t>
        <a:bodyPr/>
        <a:lstStyle/>
        <a:p>
          <a:endParaRPr lang="en-US"/>
        </a:p>
      </dgm:t>
    </dgm:pt>
    <dgm:pt modelId="{4343E110-69C3-4A3B-B437-C3D0BAC975D8}" type="pres">
      <dgm:prSet presAssocID="{82EE7202-30CD-4F9A-BA54-4B77606B2A09}" presName="root" presStyleCnt="0">
        <dgm:presLayoutVars>
          <dgm:dir/>
          <dgm:resizeHandles val="exact"/>
        </dgm:presLayoutVars>
      </dgm:prSet>
      <dgm:spPr/>
    </dgm:pt>
    <dgm:pt modelId="{941867BC-FF55-4145-93C2-8224307E6115}" type="pres">
      <dgm:prSet presAssocID="{82EE7202-30CD-4F9A-BA54-4B77606B2A09}" presName="container" presStyleCnt="0">
        <dgm:presLayoutVars>
          <dgm:dir/>
          <dgm:resizeHandles val="exact"/>
        </dgm:presLayoutVars>
      </dgm:prSet>
      <dgm:spPr/>
    </dgm:pt>
    <dgm:pt modelId="{0DBEC82A-D3D3-4C68-86E1-77B8202934C8}" type="pres">
      <dgm:prSet presAssocID="{4B7B09A4-F222-445A-9497-3D55D56EA906}" presName="compNode" presStyleCnt="0"/>
      <dgm:spPr/>
    </dgm:pt>
    <dgm:pt modelId="{25EAAE8D-9EA5-4ECE-8842-ABD76531D386}" type="pres">
      <dgm:prSet presAssocID="{4B7B09A4-F222-445A-9497-3D55D56EA906}" presName="iconBgRect" presStyleLbl="bgShp" presStyleIdx="0" presStyleCnt="7"/>
      <dgm:spPr/>
    </dgm:pt>
    <dgm:pt modelId="{EDB63AAE-BAD0-4924-8B75-7A6496F86AB1}" type="pres">
      <dgm:prSet presAssocID="{4B7B09A4-F222-445A-9497-3D55D56EA90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741B8130-2B00-4564-94B0-C183B2655FFA}" type="pres">
      <dgm:prSet presAssocID="{4B7B09A4-F222-445A-9497-3D55D56EA906}" presName="spaceRect" presStyleCnt="0"/>
      <dgm:spPr/>
    </dgm:pt>
    <dgm:pt modelId="{C4C11E3D-5428-4C12-A39F-BE6E30F15177}" type="pres">
      <dgm:prSet presAssocID="{4B7B09A4-F222-445A-9497-3D55D56EA906}" presName="textRect" presStyleLbl="revTx" presStyleIdx="0" presStyleCnt="7">
        <dgm:presLayoutVars>
          <dgm:chMax val="1"/>
          <dgm:chPref val="1"/>
        </dgm:presLayoutVars>
      </dgm:prSet>
      <dgm:spPr/>
    </dgm:pt>
    <dgm:pt modelId="{32CF2DAD-DC37-4AF9-921E-7A7DD2611305}" type="pres">
      <dgm:prSet presAssocID="{93B187F7-DA6D-48D8-9B18-25D393BA59AF}" presName="sibTrans" presStyleLbl="sibTrans2D1" presStyleIdx="0" presStyleCnt="0"/>
      <dgm:spPr/>
    </dgm:pt>
    <dgm:pt modelId="{45815FB8-997F-439B-A60D-631B5FB2F7C9}" type="pres">
      <dgm:prSet presAssocID="{F9DC5474-3C6A-46FC-935A-ADB6D4E8126F}" presName="compNode" presStyleCnt="0"/>
      <dgm:spPr/>
    </dgm:pt>
    <dgm:pt modelId="{F7A28854-C705-49F9-9FDD-58608325F3EF}" type="pres">
      <dgm:prSet presAssocID="{F9DC5474-3C6A-46FC-935A-ADB6D4E8126F}" presName="iconBgRect" presStyleLbl="bgShp" presStyleIdx="1" presStyleCnt="7"/>
      <dgm:spPr/>
    </dgm:pt>
    <dgm:pt modelId="{4D94D7BE-DCAC-4CB5-B1A2-F178AB02BC50}" type="pres">
      <dgm:prSet presAssocID="{F9DC5474-3C6A-46FC-935A-ADB6D4E8126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4C139F0-2618-4E77-89B8-14639542B70D}" type="pres">
      <dgm:prSet presAssocID="{F9DC5474-3C6A-46FC-935A-ADB6D4E8126F}" presName="spaceRect" presStyleCnt="0"/>
      <dgm:spPr/>
    </dgm:pt>
    <dgm:pt modelId="{C0E22698-4467-4B5C-A660-C97F359870A7}" type="pres">
      <dgm:prSet presAssocID="{F9DC5474-3C6A-46FC-935A-ADB6D4E8126F}" presName="textRect" presStyleLbl="revTx" presStyleIdx="1" presStyleCnt="7">
        <dgm:presLayoutVars>
          <dgm:chMax val="1"/>
          <dgm:chPref val="1"/>
        </dgm:presLayoutVars>
      </dgm:prSet>
      <dgm:spPr/>
    </dgm:pt>
    <dgm:pt modelId="{E0BF9FA2-20F1-483E-9D41-1BC64A7539CD}" type="pres">
      <dgm:prSet presAssocID="{51EC7C13-7BDA-46CD-BC63-FAA928F84497}" presName="sibTrans" presStyleLbl="sibTrans2D1" presStyleIdx="0" presStyleCnt="0"/>
      <dgm:spPr/>
    </dgm:pt>
    <dgm:pt modelId="{FB38EE4B-9256-434A-BFD9-CC370438A7E0}" type="pres">
      <dgm:prSet presAssocID="{38CE7A56-1281-467C-9737-DDB28EC6E7E0}" presName="compNode" presStyleCnt="0"/>
      <dgm:spPr/>
    </dgm:pt>
    <dgm:pt modelId="{179BC725-E356-4C13-8F8D-BFDE6057C0ED}" type="pres">
      <dgm:prSet presAssocID="{38CE7A56-1281-467C-9737-DDB28EC6E7E0}" presName="iconBgRect" presStyleLbl="bgShp" presStyleIdx="2" presStyleCnt="7"/>
      <dgm:spPr/>
    </dgm:pt>
    <dgm:pt modelId="{F8086FB9-5EF7-4319-A337-870B11C1E6F6}" type="pres">
      <dgm:prSet presAssocID="{38CE7A56-1281-467C-9737-DDB28EC6E7E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2348DCD0-56A7-425E-8587-5BF67CF792E9}" type="pres">
      <dgm:prSet presAssocID="{38CE7A56-1281-467C-9737-DDB28EC6E7E0}" presName="spaceRect" presStyleCnt="0"/>
      <dgm:spPr/>
    </dgm:pt>
    <dgm:pt modelId="{6EBB82BC-505E-4B6B-9A78-AC626812FB34}" type="pres">
      <dgm:prSet presAssocID="{38CE7A56-1281-467C-9737-DDB28EC6E7E0}" presName="textRect" presStyleLbl="revTx" presStyleIdx="2" presStyleCnt="7">
        <dgm:presLayoutVars>
          <dgm:chMax val="1"/>
          <dgm:chPref val="1"/>
        </dgm:presLayoutVars>
      </dgm:prSet>
      <dgm:spPr/>
    </dgm:pt>
    <dgm:pt modelId="{C629D43B-A7F6-43CB-8832-B85502BA42FC}" type="pres">
      <dgm:prSet presAssocID="{097132CF-4144-4CBD-A00D-BA0735845919}" presName="sibTrans" presStyleLbl="sibTrans2D1" presStyleIdx="0" presStyleCnt="0"/>
      <dgm:spPr/>
    </dgm:pt>
    <dgm:pt modelId="{6455CA9A-4D2D-415D-8C82-18224573CB44}" type="pres">
      <dgm:prSet presAssocID="{0799247A-EC66-4AE2-B714-6383B2A74D74}" presName="compNode" presStyleCnt="0"/>
      <dgm:spPr/>
    </dgm:pt>
    <dgm:pt modelId="{75EA8486-6C46-4761-A584-EE61D76A9C69}" type="pres">
      <dgm:prSet presAssocID="{0799247A-EC66-4AE2-B714-6383B2A74D74}" presName="iconBgRect" presStyleLbl="bgShp" presStyleIdx="3" presStyleCnt="7"/>
      <dgm:spPr/>
    </dgm:pt>
    <dgm:pt modelId="{48158008-6666-4E05-9173-6E05FEA8BB6D}" type="pres">
      <dgm:prSet presAssocID="{0799247A-EC66-4AE2-B714-6383B2A74D7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6F7581F5-3A8B-48F1-9A01-A14AB6639BD4}" type="pres">
      <dgm:prSet presAssocID="{0799247A-EC66-4AE2-B714-6383B2A74D74}" presName="spaceRect" presStyleCnt="0"/>
      <dgm:spPr/>
    </dgm:pt>
    <dgm:pt modelId="{C697EC50-D0FA-4725-A181-650455A47749}" type="pres">
      <dgm:prSet presAssocID="{0799247A-EC66-4AE2-B714-6383B2A74D74}" presName="textRect" presStyleLbl="revTx" presStyleIdx="3" presStyleCnt="7">
        <dgm:presLayoutVars>
          <dgm:chMax val="1"/>
          <dgm:chPref val="1"/>
        </dgm:presLayoutVars>
      </dgm:prSet>
      <dgm:spPr/>
    </dgm:pt>
    <dgm:pt modelId="{29E597C0-8E9B-4647-B674-DDBB118BE312}" type="pres">
      <dgm:prSet presAssocID="{01F4BC1B-8807-44AE-8500-F727FB96DFC4}" presName="sibTrans" presStyleLbl="sibTrans2D1" presStyleIdx="0" presStyleCnt="0"/>
      <dgm:spPr/>
    </dgm:pt>
    <dgm:pt modelId="{8D31907A-52BA-41E8-925F-A7F7631F384A}" type="pres">
      <dgm:prSet presAssocID="{BE0162D2-35D6-47CC-B136-92E057231415}" presName="compNode" presStyleCnt="0"/>
      <dgm:spPr/>
    </dgm:pt>
    <dgm:pt modelId="{55775D74-AEDF-4E8D-B537-A550652162FE}" type="pres">
      <dgm:prSet presAssocID="{BE0162D2-35D6-47CC-B136-92E057231415}" presName="iconBgRect" presStyleLbl="bgShp" presStyleIdx="4" presStyleCnt="7"/>
      <dgm:spPr/>
    </dgm:pt>
    <dgm:pt modelId="{EF3B9811-50E3-4DEC-88A2-8121F29EE44A}" type="pres">
      <dgm:prSet presAssocID="{BE0162D2-35D6-47CC-B136-92E05723141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46FE048-DDF0-44C2-AB26-A3ADFBE397AE}" type="pres">
      <dgm:prSet presAssocID="{BE0162D2-35D6-47CC-B136-92E057231415}" presName="spaceRect" presStyleCnt="0"/>
      <dgm:spPr/>
    </dgm:pt>
    <dgm:pt modelId="{8EC1C099-D088-4A4B-B3C0-BD81EF953648}" type="pres">
      <dgm:prSet presAssocID="{BE0162D2-35D6-47CC-B136-92E057231415}" presName="textRect" presStyleLbl="revTx" presStyleIdx="4" presStyleCnt="7">
        <dgm:presLayoutVars>
          <dgm:chMax val="1"/>
          <dgm:chPref val="1"/>
        </dgm:presLayoutVars>
      </dgm:prSet>
      <dgm:spPr/>
    </dgm:pt>
    <dgm:pt modelId="{B273E9F4-AAE0-4A3A-9B1B-FDF5B48BA6A5}" type="pres">
      <dgm:prSet presAssocID="{E45941C0-1FD7-4CEC-B692-55752C342735}" presName="sibTrans" presStyleLbl="sibTrans2D1" presStyleIdx="0" presStyleCnt="0"/>
      <dgm:spPr/>
    </dgm:pt>
    <dgm:pt modelId="{DEFAC90F-3223-469B-8EAB-9BE157AF8DED}" type="pres">
      <dgm:prSet presAssocID="{2B99800D-F2E0-4643-8DBF-E7EE47E3E5C8}" presName="compNode" presStyleCnt="0"/>
      <dgm:spPr/>
    </dgm:pt>
    <dgm:pt modelId="{D5882327-F89E-431E-8155-7657D75A7568}" type="pres">
      <dgm:prSet presAssocID="{2B99800D-F2E0-4643-8DBF-E7EE47E3E5C8}" presName="iconBgRect" presStyleLbl="bgShp" presStyleIdx="5" presStyleCnt="7"/>
      <dgm:spPr/>
    </dgm:pt>
    <dgm:pt modelId="{993377F4-AB3C-47CF-B332-81EADE690DC6}" type="pres">
      <dgm:prSet presAssocID="{2B99800D-F2E0-4643-8DBF-E7EE47E3E5C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E13AEFA-5495-4506-B18D-32E438172C21}" type="pres">
      <dgm:prSet presAssocID="{2B99800D-F2E0-4643-8DBF-E7EE47E3E5C8}" presName="spaceRect" presStyleCnt="0"/>
      <dgm:spPr/>
    </dgm:pt>
    <dgm:pt modelId="{6A93A428-5731-4A08-9325-040B3E5D8EFF}" type="pres">
      <dgm:prSet presAssocID="{2B99800D-F2E0-4643-8DBF-E7EE47E3E5C8}" presName="textRect" presStyleLbl="revTx" presStyleIdx="5" presStyleCnt="7">
        <dgm:presLayoutVars>
          <dgm:chMax val="1"/>
          <dgm:chPref val="1"/>
        </dgm:presLayoutVars>
      </dgm:prSet>
      <dgm:spPr/>
    </dgm:pt>
    <dgm:pt modelId="{7F9BC844-3BAA-4705-8A8E-BDF5DA180D92}" type="pres">
      <dgm:prSet presAssocID="{1AD138F6-A3AB-417A-868E-979433079CA1}" presName="sibTrans" presStyleLbl="sibTrans2D1" presStyleIdx="0" presStyleCnt="0"/>
      <dgm:spPr/>
    </dgm:pt>
    <dgm:pt modelId="{38D3491F-B676-438E-AEF2-A9307C641601}" type="pres">
      <dgm:prSet presAssocID="{38FD3D62-F1D8-4071-8C35-674B7AF6CA50}" presName="compNode" presStyleCnt="0"/>
      <dgm:spPr/>
    </dgm:pt>
    <dgm:pt modelId="{80A515BC-39A9-4BDB-968A-3D6BA6A57B27}" type="pres">
      <dgm:prSet presAssocID="{38FD3D62-F1D8-4071-8C35-674B7AF6CA50}" presName="iconBgRect" presStyleLbl="bgShp" presStyleIdx="6" presStyleCnt="7"/>
      <dgm:spPr/>
    </dgm:pt>
    <dgm:pt modelId="{5FF0BE1B-A82B-4EEF-8B60-BB13D1AA5757}" type="pres">
      <dgm:prSet presAssocID="{38FD3D62-F1D8-4071-8C35-674B7AF6CA5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6B8ADF2-3FBD-4EF1-BAED-FADC79F73A81}" type="pres">
      <dgm:prSet presAssocID="{38FD3D62-F1D8-4071-8C35-674B7AF6CA50}" presName="spaceRect" presStyleCnt="0"/>
      <dgm:spPr/>
    </dgm:pt>
    <dgm:pt modelId="{4034C007-8276-42C8-9BAD-7D739930494C}" type="pres">
      <dgm:prSet presAssocID="{38FD3D62-F1D8-4071-8C35-674B7AF6CA5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92CF115-4F2A-474E-BCD7-83DBD6257E83}" type="presOf" srcId="{93B187F7-DA6D-48D8-9B18-25D393BA59AF}" destId="{32CF2DAD-DC37-4AF9-921E-7A7DD2611305}" srcOrd="0" destOrd="0" presId="urn:microsoft.com/office/officeart/2018/2/layout/IconCircleList"/>
    <dgm:cxn modelId="{E31AF915-90F0-4FC4-AC74-70AA194019B5}" type="presOf" srcId="{BE0162D2-35D6-47CC-B136-92E057231415}" destId="{8EC1C099-D088-4A4B-B3C0-BD81EF953648}" srcOrd="0" destOrd="0" presId="urn:microsoft.com/office/officeart/2018/2/layout/IconCircleList"/>
    <dgm:cxn modelId="{6DDD6740-870E-4775-AD36-D9EC3A9751E2}" type="presOf" srcId="{82EE7202-30CD-4F9A-BA54-4B77606B2A09}" destId="{4343E110-69C3-4A3B-B437-C3D0BAC975D8}" srcOrd="0" destOrd="0" presId="urn:microsoft.com/office/officeart/2018/2/layout/IconCircleList"/>
    <dgm:cxn modelId="{F5CDBC5C-E53F-43F6-9C1D-124B48C479E7}" srcId="{82EE7202-30CD-4F9A-BA54-4B77606B2A09}" destId="{BE0162D2-35D6-47CC-B136-92E057231415}" srcOrd="4" destOrd="0" parTransId="{C00CD0F6-03D1-44DE-8182-5CAB56453E1D}" sibTransId="{E45941C0-1FD7-4CEC-B692-55752C342735}"/>
    <dgm:cxn modelId="{6863894D-D6C8-4889-9436-894C4006FEA2}" type="presOf" srcId="{38FD3D62-F1D8-4071-8C35-674B7AF6CA50}" destId="{4034C007-8276-42C8-9BAD-7D739930494C}" srcOrd="0" destOrd="0" presId="urn:microsoft.com/office/officeart/2018/2/layout/IconCircleList"/>
    <dgm:cxn modelId="{1CF8D954-40A0-4FCF-BB60-FDBEFFD325F8}" type="presOf" srcId="{01F4BC1B-8807-44AE-8500-F727FB96DFC4}" destId="{29E597C0-8E9B-4647-B674-DDBB118BE312}" srcOrd="0" destOrd="0" presId="urn:microsoft.com/office/officeart/2018/2/layout/IconCircleList"/>
    <dgm:cxn modelId="{B5DC5386-2DA5-4FE5-9FAD-3E5852983CE2}" srcId="{82EE7202-30CD-4F9A-BA54-4B77606B2A09}" destId="{38FD3D62-F1D8-4071-8C35-674B7AF6CA50}" srcOrd="6" destOrd="0" parTransId="{664A20A9-4548-477E-9E73-936EDFD85837}" sibTransId="{19B6DED9-BC0F-4A7E-9B6E-0D2F3281F3A0}"/>
    <dgm:cxn modelId="{72F9A48A-34E0-408E-8B11-46B6608BE269}" type="presOf" srcId="{1AD138F6-A3AB-417A-868E-979433079CA1}" destId="{7F9BC844-3BAA-4705-8A8E-BDF5DA180D92}" srcOrd="0" destOrd="0" presId="urn:microsoft.com/office/officeart/2018/2/layout/IconCircleList"/>
    <dgm:cxn modelId="{3450208C-D9B3-4272-8D8A-27385BCE4C3A}" type="presOf" srcId="{2B99800D-F2E0-4643-8DBF-E7EE47E3E5C8}" destId="{6A93A428-5731-4A08-9325-040B3E5D8EFF}" srcOrd="0" destOrd="0" presId="urn:microsoft.com/office/officeart/2018/2/layout/IconCircleList"/>
    <dgm:cxn modelId="{B426F28D-B8B3-4E45-A7DD-DC60E8E12549}" type="presOf" srcId="{0799247A-EC66-4AE2-B714-6383B2A74D74}" destId="{C697EC50-D0FA-4725-A181-650455A47749}" srcOrd="0" destOrd="0" presId="urn:microsoft.com/office/officeart/2018/2/layout/IconCircleList"/>
    <dgm:cxn modelId="{AE42F09C-6BB5-45B7-BB68-A914E980DE58}" type="presOf" srcId="{E45941C0-1FD7-4CEC-B692-55752C342735}" destId="{B273E9F4-AAE0-4A3A-9B1B-FDF5B48BA6A5}" srcOrd="0" destOrd="0" presId="urn:microsoft.com/office/officeart/2018/2/layout/IconCircleList"/>
    <dgm:cxn modelId="{36B7CEB2-A8B6-43F4-A629-8823B639B074}" type="presOf" srcId="{38CE7A56-1281-467C-9737-DDB28EC6E7E0}" destId="{6EBB82BC-505E-4B6B-9A78-AC626812FB34}" srcOrd="0" destOrd="0" presId="urn:microsoft.com/office/officeart/2018/2/layout/IconCircleList"/>
    <dgm:cxn modelId="{C0BCDBB2-3D14-45DA-A778-C6C893774A41}" srcId="{82EE7202-30CD-4F9A-BA54-4B77606B2A09}" destId="{2B99800D-F2E0-4643-8DBF-E7EE47E3E5C8}" srcOrd="5" destOrd="0" parTransId="{928B3E36-468A-40FB-8560-B9CBBEBD56A9}" sibTransId="{1AD138F6-A3AB-417A-868E-979433079CA1}"/>
    <dgm:cxn modelId="{0DDB2FBB-62F1-4061-AC0E-BC37FF29E2DF}" type="presOf" srcId="{F9DC5474-3C6A-46FC-935A-ADB6D4E8126F}" destId="{C0E22698-4467-4B5C-A660-C97F359870A7}" srcOrd="0" destOrd="0" presId="urn:microsoft.com/office/officeart/2018/2/layout/IconCircleList"/>
    <dgm:cxn modelId="{8767B1BB-BF9E-4E99-91EB-2288CC63DD27}" type="presOf" srcId="{51EC7C13-7BDA-46CD-BC63-FAA928F84497}" destId="{E0BF9FA2-20F1-483E-9D41-1BC64A7539CD}" srcOrd="0" destOrd="0" presId="urn:microsoft.com/office/officeart/2018/2/layout/IconCircleList"/>
    <dgm:cxn modelId="{B37171BF-B748-46BB-B0A5-977D950EAB35}" srcId="{82EE7202-30CD-4F9A-BA54-4B77606B2A09}" destId="{4B7B09A4-F222-445A-9497-3D55D56EA906}" srcOrd="0" destOrd="0" parTransId="{FCB2C58B-3824-40E9-8A58-F77BB11553A5}" sibTransId="{93B187F7-DA6D-48D8-9B18-25D393BA59AF}"/>
    <dgm:cxn modelId="{189254BF-DDDA-4A9A-B84B-7FE0D16A1B00}" type="presOf" srcId="{097132CF-4144-4CBD-A00D-BA0735845919}" destId="{C629D43B-A7F6-43CB-8832-B85502BA42FC}" srcOrd="0" destOrd="0" presId="urn:microsoft.com/office/officeart/2018/2/layout/IconCircleList"/>
    <dgm:cxn modelId="{3E47BAC3-5D83-4532-97A3-43D09FFBC78B}" srcId="{82EE7202-30CD-4F9A-BA54-4B77606B2A09}" destId="{38CE7A56-1281-467C-9737-DDB28EC6E7E0}" srcOrd="2" destOrd="0" parTransId="{6F8A2ECA-307C-4DD5-833D-8503AEB94BFB}" sibTransId="{097132CF-4144-4CBD-A00D-BA0735845919}"/>
    <dgm:cxn modelId="{9F89B3D1-6586-4DFD-B504-03976AA16246}" type="presOf" srcId="{4B7B09A4-F222-445A-9497-3D55D56EA906}" destId="{C4C11E3D-5428-4C12-A39F-BE6E30F15177}" srcOrd="0" destOrd="0" presId="urn:microsoft.com/office/officeart/2018/2/layout/IconCircleList"/>
    <dgm:cxn modelId="{9707C1D1-B4F0-4542-8640-C06F52863856}" srcId="{82EE7202-30CD-4F9A-BA54-4B77606B2A09}" destId="{0799247A-EC66-4AE2-B714-6383B2A74D74}" srcOrd="3" destOrd="0" parTransId="{4B61D033-A1F7-49F9-A61E-6EAF96B20DB6}" sibTransId="{01F4BC1B-8807-44AE-8500-F727FB96DFC4}"/>
    <dgm:cxn modelId="{B0017ADB-2A0F-4533-88AB-79602DEAA875}" srcId="{82EE7202-30CD-4F9A-BA54-4B77606B2A09}" destId="{F9DC5474-3C6A-46FC-935A-ADB6D4E8126F}" srcOrd="1" destOrd="0" parTransId="{D73469FD-C1CC-4744-99A3-D7F88439AC35}" sibTransId="{51EC7C13-7BDA-46CD-BC63-FAA928F84497}"/>
    <dgm:cxn modelId="{B19B76D7-E70D-40DF-9D6E-6EF1F9DD37DB}" type="presParOf" srcId="{4343E110-69C3-4A3B-B437-C3D0BAC975D8}" destId="{941867BC-FF55-4145-93C2-8224307E6115}" srcOrd="0" destOrd="0" presId="urn:microsoft.com/office/officeart/2018/2/layout/IconCircleList"/>
    <dgm:cxn modelId="{67C0C3AA-6E8B-4695-8D6F-2BFF8E3F1D54}" type="presParOf" srcId="{941867BC-FF55-4145-93C2-8224307E6115}" destId="{0DBEC82A-D3D3-4C68-86E1-77B8202934C8}" srcOrd="0" destOrd="0" presId="urn:microsoft.com/office/officeart/2018/2/layout/IconCircleList"/>
    <dgm:cxn modelId="{EA32F552-F967-498E-B71D-FB5CDEE854E1}" type="presParOf" srcId="{0DBEC82A-D3D3-4C68-86E1-77B8202934C8}" destId="{25EAAE8D-9EA5-4ECE-8842-ABD76531D386}" srcOrd="0" destOrd="0" presId="urn:microsoft.com/office/officeart/2018/2/layout/IconCircleList"/>
    <dgm:cxn modelId="{15385ACB-2E34-467C-8AD4-9A547B3D2DCF}" type="presParOf" srcId="{0DBEC82A-D3D3-4C68-86E1-77B8202934C8}" destId="{EDB63AAE-BAD0-4924-8B75-7A6496F86AB1}" srcOrd="1" destOrd="0" presId="urn:microsoft.com/office/officeart/2018/2/layout/IconCircleList"/>
    <dgm:cxn modelId="{D5C76BDF-F8D7-4227-8E38-2E36550C0245}" type="presParOf" srcId="{0DBEC82A-D3D3-4C68-86E1-77B8202934C8}" destId="{741B8130-2B00-4564-94B0-C183B2655FFA}" srcOrd="2" destOrd="0" presId="urn:microsoft.com/office/officeart/2018/2/layout/IconCircleList"/>
    <dgm:cxn modelId="{924D9F2B-1281-417C-AA51-1B4AD05C33DA}" type="presParOf" srcId="{0DBEC82A-D3D3-4C68-86E1-77B8202934C8}" destId="{C4C11E3D-5428-4C12-A39F-BE6E30F15177}" srcOrd="3" destOrd="0" presId="urn:microsoft.com/office/officeart/2018/2/layout/IconCircleList"/>
    <dgm:cxn modelId="{A06DCCD8-A44B-4666-A702-4C77FC416125}" type="presParOf" srcId="{941867BC-FF55-4145-93C2-8224307E6115}" destId="{32CF2DAD-DC37-4AF9-921E-7A7DD2611305}" srcOrd="1" destOrd="0" presId="urn:microsoft.com/office/officeart/2018/2/layout/IconCircleList"/>
    <dgm:cxn modelId="{A07B0B34-23FB-4AA4-AC8C-A0C7941BBC71}" type="presParOf" srcId="{941867BC-FF55-4145-93C2-8224307E6115}" destId="{45815FB8-997F-439B-A60D-631B5FB2F7C9}" srcOrd="2" destOrd="0" presId="urn:microsoft.com/office/officeart/2018/2/layout/IconCircleList"/>
    <dgm:cxn modelId="{2C3D5C6F-0A95-419B-AEA0-13B9EA30CB37}" type="presParOf" srcId="{45815FB8-997F-439B-A60D-631B5FB2F7C9}" destId="{F7A28854-C705-49F9-9FDD-58608325F3EF}" srcOrd="0" destOrd="0" presId="urn:microsoft.com/office/officeart/2018/2/layout/IconCircleList"/>
    <dgm:cxn modelId="{6F7B6EE9-E621-452D-8209-8337E1E28421}" type="presParOf" srcId="{45815FB8-997F-439B-A60D-631B5FB2F7C9}" destId="{4D94D7BE-DCAC-4CB5-B1A2-F178AB02BC50}" srcOrd="1" destOrd="0" presId="urn:microsoft.com/office/officeart/2018/2/layout/IconCircleList"/>
    <dgm:cxn modelId="{CC8482E5-E5F0-4721-B979-7C3D1B53B68E}" type="presParOf" srcId="{45815FB8-997F-439B-A60D-631B5FB2F7C9}" destId="{14C139F0-2618-4E77-89B8-14639542B70D}" srcOrd="2" destOrd="0" presId="urn:microsoft.com/office/officeart/2018/2/layout/IconCircleList"/>
    <dgm:cxn modelId="{AB5BA85C-6436-4E6D-A02B-93656236CF04}" type="presParOf" srcId="{45815FB8-997F-439B-A60D-631B5FB2F7C9}" destId="{C0E22698-4467-4B5C-A660-C97F359870A7}" srcOrd="3" destOrd="0" presId="urn:microsoft.com/office/officeart/2018/2/layout/IconCircleList"/>
    <dgm:cxn modelId="{6A4EEEEE-AFF4-4EA2-9DE6-ED4D4AF48752}" type="presParOf" srcId="{941867BC-FF55-4145-93C2-8224307E6115}" destId="{E0BF9FA2-20F1-483E-9D41-1BC64A7539CD}" srcOrd="3" destOrd="0" presId="urn:microsoft.com/office/officeart/2018/2/layout/IconCircleList"/>
    <dgm:cxn modelId="{0F5E88FE-9429-40C6-B639-493C2FAE6D34}" type="presParOf" srcId="{941867BC-FF55-4145-93C2-8224307E6115}" destId="{FB38EE4B-9256-434A-BFD9-CC370438A7E0}" srcOrd="4" destOrd="0" presId="urn:microsoft.com/office/officeart/2018/2/layout/IconCircleList"/>
    <dgm:cxn modelId="{654D9534-B322-4FFD-B61F-988C44326170}" type="presParOf" srcId="{FB38EE4B-9256-434A-BFD9-CC370438A7E0}" destId="{179BC725-E356-4C13-8F8D-BFDE6057C0ED}" srcOrd="0" destOrd="0" presId="urn:microsoft.com/office/officeart/2018/2/layout/IconCircleList"/>
    <dgm:cxn modelId="{237169B2-B8ED-4475-8EB8-251E86B55DB4}" type="presParOf" srcId="{FB38EE4B-9256-434A-BFD9-CC370438A7E0}" destId="{F8086FB9-5EF7-4319-A337-870B11C1E6F6}" srcOrd="1" destOrd="0" presId="urn:microsoft.com/office/officeart/2018/2/layout/IconCircleList"/>
    <dgm:cxn modelId="{CBAA63FE-8BDB-44FD-9BC9-679A7ED2F5A9}" type="presParOf" srcId="{FB38EE4B-9256-434A-BFD9-CC370438A7E0}" destId="{2348DCD0-56A7-425E-8587-5BF67CF792E9}" srcOrd="2" destOrd="0" presId="urn:microsoft.com/office/officeart/2018/2/layout/IconCircleList"/>
    <dgm:cxn modelId="{BA61DCC3-DC9B-4704-AD42-0E4E3969AC19}" type="presParOf" srcId="{FB38EE4B-9256-434A-BFD9-CC370438A7E0}" destId="{6EBB82BC-505E-4B6B-9A78-AC626812FB34}" srcOrd="3" destOrd="0" presId="urn:microsoft.com/office/officeart/2018/2/layout/IconCircleList"/>
    <dgm:cxn modelId="{FF7A1A7C-D285-46D2-895C-3444801503A3}" type="presParOf" srcId="{941867BC-FF55-4145-93C2-8224307E6115}" destId="{C629D43B-A7F6-43CB-8832-B85502BA42FC}" srcOrd="5" destOrd="0" presId="urn:microsoft.com/office/officeart/2018/2/layout/IconCircleList"/>
    <dgm:cxn modelId="{8240200F-F93E-429A-A77C-E4F06797735E}" type="presParOf" srcId="{941867BC-FF55-4145-93C2-8224307E6115}" destId="{6455CA9A-4D2D-415D-8C82-18224573CB44}" srcOrd="6" destOrd="0" presId="urn:microsoft.com/office/officeart/2018/2/layout/IconCircleList"/>
    <dgm:cxn modelId="{E6511395-4EDA-41A6-A679-E725E8F2BAA1}" type="presParOf" srcId="{6455CA9A-4D2D-415D-8C82-18224573CB44}" destId="{75EA8486-6C46-4761-A584-EE61D76A9C69}" srcOrd="0" destOrd="0" presId="urn:microsoft.com/office/officeart/2018/2/layout/IconCircleList"/>
    <dgm:cxn modelId="{5BE4BEE0-9ED2-4B21-8491-82B62ACDB351}" type="presParOf" srcId="{6455CA9A-4D2D-415D-8C82-18224573CB44}" destId="{48158008-6666-4E05-9173-6E05FEA8BB6D}" srcOrd="1" destOrd="0" presId="urn:microsoft.com/office/officeart/2018/2/layout/IconCircleList"/>
    <dgm:cxn modelId="{F3ECDB72-E265-456A-8138-6AD3630873EE}" type="presParOf" srcId="{6455CA9A-4D2D-415D-8C82-18224573CB44}" destId="{6F7581F5-3A8B-48F1-9A01-A14AB6639BD4}" srcOrd="2" destOrd="0" presId="urn:microsoft.com/office/officeart/2018/2/layout/IconCircleList"/>
    <dgm:cxn modelId="{9A393BA7-C6EF-49C2-99EE-2907BB2970EA}" type="presParOf" srcId="{6455CA9A-4D2D-415D-8C82-18224573CB44}" destId="{C697EC50-D0FA-4725-A181-650455A47749}" srcOrd="3" destOrd="0" presId="urn:microsoft.com/office/officeart/2018/2/layout/IconCircleList"/>
    <dgm:cxn modelId="{9E0A9AC1-2309-4145-8798-0B72AA7E1EEB}" type="presParOf" srcId="{941867BC-FF55-4145-93C2-8224307E6115}" destId="{29E597C0-8E9B-4647-B674-DDBB118BE312}" srcOrd="7" destOrd="0" presId="urn:microsoft.com/office/officeart/2018/2/layout/IconCircleList"/>
    <dgm:cxn modelId="{74A3ACE0-F922-464B-A5F3-8999FEB785AF}" type="presParOf" srcId="{941867BC-FF55-4145-93C2-8224307E6115}" destId="{8D31907A-52BA-41E8-925F-A7F7631F384A}" srcOrd="8" destOrd="0" presId="urn:microsoft.com/office/officeart/2018/2/layout/IconCircleList"/>
    <dgm:cxn modelId="{1B7ECE9D-8ADE-4E62-8ECE-25B97EA6EDD1}" type="presParOf" srcId="{8D31907A-52BA-41E8-925F-A7F7631F384A}" destId="{55775D74-AEDF-4E8D-B537-A550652162FE}" srcOrd="0" destOrd="0" presId="urn:microsoft.com/office/officeart/2018/2/layout/IconCircleList"/>
    <dgm:cxn modelId="{53D6A76F-B3E5-47CA-A36C-8856E3482687}" type="presParOf" srcId="{8D31907A-52BA-41E8-925F-A7F7631F384A}" destId="{EF3B9811-50E3-4DEC-88A2-8121F29EE44A}" srcOrd="1" destOrd="0" presId="urn:microsoft.com/office/officeart/2018/2/layout/IconCircleList"/>
    <dgm:cxn modelId="{3A601EA0-8F0B-4C73-9192-C0A7BF1F2D78}" type="presParOf" srcId="{8D31907A-52BA-41E8-925F-A7F7631F384A}" destId="{C46FE048-DDF0-44C2-AB26-A3ADFBE397AE}" srcOrd="2" destOrd="0" presId="urn:microsoft.com/office/officeart/2018/2/layout/IconCircleList"/>
    <dgm:cxn modelId="{0408CC79-C1DF-4CD5-88C5-3A6BF28FE871}" type="presParOf" srcId="{8D31907A-52BA-41E8-925F-A7F7631F384A}" destId="{8EC1C099-D088-4A4B-B3C0-BD81EF953648}" srcOrd="3" destOrd="0" presId="urn:microsoft.com/office/officeart/2018/2/layout/IconCircleList"/>
    <dgm:cxn modelId="{F5693085-9FEF-4095-98A8-2A8717320D55}" type="presParOf" srcId="{941867BC-FF55-4145-93C2-8224307E6115}" destId="{B273E9F4-AAE0-4A3A-9B1B-FDF5B48BA6A5}" srcOrd="9" destOrd="0" presId="urn:microsoft.com/office/officeart/2018/2/layout/IconCircleList"/>
    <dgm:cxn modelId="{F14D368E-0CBD-493A-811D-90521C0A0CBA}" type="presParOf" srcId="{941867BC-FF55-4145-93C2-8224307E6115}" destId="{DEFAC90F-3223-469B-8EAB-9BE157AF8DED}" srcOrd="10" destOrd="0" presId="urn:microsoft.com/office/officeart/2018/2/layout/IconCircleList"/>
    <dgm:cxn modelId="{4DB71F0B-08B2-4710-9A5D-1359084444A1}" type="presParOf" srcId="{DEFAC90F-3223-469B-8EAB-9BE157AF8DED}" destId="{D5882327-F89E-431E-8155-7657D75A7568}" srcOrd="0" destOrd="0" presId="urn:microsoft.com/office/officeart/2018/2/layout/IconCircleList"/>
    <dgm:cxn modelId="{AF974BF0-61BD-4E4E-AF0B-3A22B0A34B10}" type="presParOf" srcId="{DEFAC90F-3223-469B-8EAB-9BE157AF8DED}" destId="{993377F4-AB3C-47CF-B332-81EADE690DC6}" srcOrd="1" destOrd="0" presId="urn:microsoft.com/office/officeart/2018/2/layout/IconCircleList"/>
    <dgm:cxn modelId="{3B5E3F9F-EBEB-4E0F-A8A3-027FFB41C2BB}" type="presParOf" srcId="{DEFAC90F-3223-469B-8EAB-9BE157AF8DED}" destId="{EE13AEFA-5495-4506-B18D-32E438172C21}" srcOrd="2" destOrd="0" presId="urn:microsoft.com/office/officeart/2018/2/layout/IconCircleList"/>
    <dgm:cxn modelId="{9C9CD77D-DB9A-4C80-992B-9EEB22FC2D71}" type="presParOf" srcId="{DEFAC90F-3223-469B-8EAB-9BE157AF8DED}" destId="{6A93A428-5731-4A08-9325-040B3E5D8EFF}" srcOrd="3" destOrd="0" presId="urn:microsoft.com/office/officeart/2018/2/layout/IconCircleList"/>
    <dgm:cxn modelId="{E1DB0C50-BD0B-46EF-B99F-15AC91376A55}" type="presParOf" srcId="{941867BC-FF55-4145-93C2-8224307E6115}" destId="{7F9BC844-3BAA-4705-8A8E-BDF5DA180D92}" srcOrd="11" destOrd="0" presId="urn:microsoft.com/office/officeart/2018/2/layout/IconCircleList"/>
    <dgm:cxn modelId="{7A972AC8-EB13-4CE2-99FB-3CA616F7795C}" type="presParOf" srcId="{941867BC-FF55-4145-93C2-8224307E6115}" destId="{38D3491F-B676-438E-AEF2-A9307C641601}" srcOrd="12" destOrd="0" presId="urn:microsoft.com/office/officeart/2018/2/layout/IconCircleList"/>
    <dgm:cxn modelId="{40647712-78D6-43F1-AB5B-02F51DA496D3}" type="presParOf" srcId="{38D3491F-B676-438E-AEF2-A9307C641601}" destId="{80A515BC-39A9-4BDB-968A-3D6BA6A57B27}" srcOrd="0" destOrd="0" presId="urn:microsoft.com/office/officeart/2018/2/layout/IconCircleList"/>
    <dgm:cxn modelId="{3EB1A93F-B8A4-4D77-8610-2B274370E4AF}" type="presParOf" srcId="{38D3491F-B676-438E-AEF2-A9307C641601}" destId="{5FF0BE1B-A82B-4EEF-8B60-BB13D1AA5757}" srcOrd="1" destOrd="0" presId="urn:microsoft.com/office/officeart/2018/2/layout/IconCircleList"/>
    <dgm:cxn modelId="{71118222-821E-4454-A32A-25CBA87D363D}" type="presParOf" srcId="{38D3491F-B676-438E-AEF2-A9307C641601}" destId="{E6B8ADF2-3FBD-4EF1-BAED-FADC79F73A81}" srcOrd="2" destOrd="0" presId="urn:microsoft.com/office/officeart/2018/2/layout/IconCircleList"/>
    <dgm:cxn modelId="{91604C13-F03E-497E-AFB3-9D44FDCAA20D}" type="presParOf" srcId="{38D3491F-B676-438E-AEF2-A9307C641601}" destId="{4034C007-8276-42C8-9BAD-7D739930494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F229ED-50D9-4A88-B601-9C1AC5A5C150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154F92-E81B-4722-BB14-67514ECB242E}">
      <dgm:prSet/>
      <dgm:spPr/>
      <dgm:t>
        <a:bodyPr/>
        <a:lstStyle/>
        <a:p>
          <a:r>
            <a:rPr lang="en-GB"/>
            <a:t>What could I have done better?</a:t>
          </a:r>
          <a:endParaRPr lang="en-US"/>
        </a:p>
      </dgm:t>
    </dgm:pt>
    <dgm:pt modelId="{83420CA6-0D7F-4E31-8DB4-53D9CF1ED86A}" type="parTrans" cxnId="{274E4A2B-77AA-49C0-B262-A18E51FA8A7A}">
      <dgm:prSet/>
      <dgm:spPr/>
      <dgm:t>
        <a:bodyPr/>
        <a:lstStyle/>
        <a:p>
          <a:endParaRPr lang="en-US"/>
        </a:p>
      </dgm:t>
    </dgm:pt>
    <dgm:pt modelId="{EC87E941-1482-40C1-8500-E0532A2A243A}" type="sibTrans" cxnId="{274E4A2B-77AA-49C0-B262-A18E51FA8A7A}">
      <dgm:prSet/>
      <dgm:spPr/>
      <dgm:t>
        <a:bodyPr/>
        <a:lstStyle/>
        <a:p>
          <a:endParaRPr lang="en-US"/>
        </a:p>
      </dgm:t>
    </dgm:pt>
    <dgm:pt modelId="{32BAE2D8-4A47-432F-AE71-CCE48E00CEEE}">
      <dgm:prSet/>
      <dgm:spPr/>
      <dgm:t>
        <a:bodyPr/>
        <a:lstStyle/>
        <a:p>
          <a:r>
            <a:rPr lang="en-GB"/>
            <a:t>What were my shortcomings during the project?</a:t>
          </a:r>
          <a:endParaRPr lang="en-US"/>
        </a:p>
      </dgm:t>
    </dgm:pt>
    <dgm:pt modelId="{7C7788B5-80B0-4E03-96AB-D044C1711F99}" type="parTrans" cxnId="{7B77B850-720A-4B79-9422-4B5AD8BD9F51}">
      <dgm:prSet/>
      <dgm:spPr/>
      <dgm:t>
        <a:bodyPr/>
        <a:lstStyle/>
        <a:p>
          <a:endParaRPr lang="en-US"/>
        </a:p>
      </dgm:t>
    </dgm:pt>
    <dgm:pt modelId="{16E76667-3676-4408-9051-93D97868B213}" type="sibTrans" cxnId="{7B77B850-720A-4B79-9422-4B5AD8BD9F51}">
      <dgm:prSet/>
      <dgm:spPr/>
      <dgm:t>
        <a:bodyPr/>
        <a:lstStyle/>
        <a:p>
          <a:endParaRPr lang="en-US"/>
        </a:p>
      </dgm:t>
    </dgm:pt>
    <dgm:pt modelId="{0F80949E-F8A9-467E-A3A1-45DA2761E52F}">
      <dgm:prSet/>
      <dgm:spPr/>
      <dgm:t>
        <a:bodyPr/>
        <a:lstStyle/>
        <a:p>
          <a:r>
            <a:rPr lang="en-GB"/>
            <a:t>What further improvements can I do?</a:t>
          </a:r>
          <a:endParaRPr lang="en-US"/>
        </a:p>
      </dgm:t>
    </dgm:pt>
    <dgm:pt modelId="{F585FBAD-5054-4434-A831-6DA6ABABC235}" type="parTrans" cxnId="{58C6C45A-C290-46F8-974C-D1F797E6ADD5}">
      <dgm:prSet/>
      <dgm:spPr/>
      <dgm:t>
        <a:bodyPr/>
        <a:lstStyle/>
        <a:p>
          <a:endParaRPr lang="en-US"/>
        </a:p>
      </dgm:t>
    </dgm:pt>
    <dgm:pt modelId="{6DC0131E-7C8B-48CC-A2CD-D5D640D25C32}" type="sibTrans" cxnId="{58C6C45A-C290-46F8-974C-D1F797E6ADD5}">
      <dgm:prSet/>
      <dgm:spPr/>
      <dgm:t>
        <a:bodyPr/>
        <a:lstStyle/>
        <a:p>
          <a:endParaRPr lang="en-US"/>
        </a:p>
      </dgm:t>
    </dgm:pt>
    <dgm:pt modelId="{24C63F62-DD77-4DA6-B71A-DDF98910F0F3}">
      <dgm:prSet/>
      <dgm:spPr/>
      <dgm:t>
        <a:bodyPr/>
        <a:lstStyle/>
        <a:p>
          <a:r>
            <a:rPr lang="en-GB"/>
            <a:t>Was it successful?</a:t>
          </a:r>
          <a:endParaRPr lang="en-US"/>
        </a:p>
      </dgm:t>
    </dgm:pt>
    <dgm:pt modelId="{982E0E29-DE7F-4955-B37B-2E36477C1534}" type="parTrans" cxnId="{F10FB254-5AAD-4ABD-A9C2-92D3BB03B469}">
      <dgm:prSet/>
      <dgm:spPr/>
      <dgm:t>
        <a:bodyPr/>
        <a:lstStyle/>
        <a:p>
          <a:endParaRPr lang="en-US"/>
        </a:p>
      </dgm:t>
    </dgm:pt>
    <dgm:pt modelId="{F534F268-09B2-456A-89D2-59361A50D6D5}" type="sibTrans" cxnId="{F10FB254-5AAD-4ABD-A9C2-92D3BB03B469}">
      <dgm:prSet/>
      <dgm:spPr/>
      <dgm:t>
        <a:bodyPr/>
        <a:lstStyle/>
        <a:p>
          <a:endParaRPr lang="en-US"/>
        </a:p>
      </dgm:t>
    </dgm:pt>
    <dgm:pt modelId="{E523EFED-65BE-4A7E-9E80-43245270FE25}" type="pres">
      <dgm:prSet presAssocID="{B3F229ED-50D9-4A88-B601-9C1AC5A5C1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1A11C3-2F13-47C7-9A26-AA2FB84ED161}" type="pres">
      <dgm:prSet presAssocID="{53154F92-E81B-4722-BB14-67514ECB242E}" presName="hierRoot1" presStyleCnt="0"/>
      <dgm:spPr/>
    </dgm:pt>
    <dgm:pt modelId="{EEF8F496-2B71-4DA1-8177-99A5AF7FB0F4}" type="pres">
      <dgm:prSet presAssocID="{53154F92-E81B-4722-BB14-67514ECB242E}" presName="composite" presStyleCnt="0"/>
      <dgm:spPr/>
    </dgm:pt>
    <dgm:pt modelId="{7A2D89E1-5A0D-4024-AA40-242097817626}" type="pres">
      <dgm:prSet presAssocID="{53154F92-E81B-4722-BB14-67514ECB242E}" presName="background" presStyleLbl="node0" presStyleIdx="0" presStyleCnt="4"/>
      <dgm:spPr/>
    </dgm:pt>
    <dgm:pt modelId="{8FD98A02-5A3E-4FA4-865D-A620BBC1D0D6}" type="pres">
      <dgm:prSet presAssocID="{53154F92-E81B-4722-BB14-67514ECB242E}" presName="text" presStyleLbl="fgAcc0" presStyleIdx="0" presStyleCnt="4">
        <dgm:presLayoutVars>
          <dgm:chPref val="3"/>
        </dgm:presLayoutVars>
      </dgm:prSet>
      <dgm:spPr/>
    </dgm:pt>
    <dgm:pt modelId="{4AAB040B-73A0-44DA-BE25-C9B2995B46CF}" type="pres">
      <dgm:prSet presAssocID="{53154F92-E81B-4722-BB14-67514ECB242E}" presName="hierChild2" presStyleCnt="0"/>
      <dgm:spPr/>
    </dgm:pt>
    <dgm:pt modelId="{5809C652-6BCB-4513-8F81-D8C5FC564E07}" type="pres">
      <dgm:prSet presAssocID="{32BAE2D8-4A47-432F-AE71-CCE48E00CEEE}" presName="hierRoot1" presStyleCnt="0"/>
      <dgm:spPr/>
    </dgm:pt>
    <dgm:pt modelId="{A35FB80A-6720-44B0-927A-8B3EC6AF6041}" type="pres">
      <dgm:prSet presAssocID="{32BAE2D8-4A47-432F-AE71-CCE48E00CEEE}" presName="composite" presStyleCnt="0"/>
      <dgm:spPr/>
    </dgm:pt>
    <dgm:pt modelId="{C5292D59-D502-47BF-BFF5-DE30B350713A}" type="pres">
      <dgm:prSet presAssocID="{32BAE2D8-4A47-432F-AE71-CCE48E00CEEE}" presName="background" presStyleLbl="node0" presStyleIdx="1" presStyleCnt="4"/>
      <dgm:spPr/>
    </dgm:pt>
    <dgm:pt modelId="{6EA5AC9E-B25F-422F-BD77-859B88ECBCEB}" type="pres">
      <dgm:prSet presAssocID="{32BAE2D8-4A47-432F-AE71-CCE48E00CEEE}" presName="text" presStyleLbl="fgAcc0" presStyleIdx="1" presStyleCnt="4">
        <dgm:presLayoutVars>
          <dgm:chPref val="3"/>
        </dgm:presLayoutVars>
      </dgm:prSet>
      <dgm:spPr/>
    </dgm:pt>
    <dgm:pt modelId="{AB811EB8-E0C2-4568-9087-870DEC205BBB}" type="pres">
      <dgm:prSet presAssocID="{32BAE2D8-4A47-432F-AE71-CCE48E00CEEE}" presName="hierChild2" presStyleCnt="0"/>
      <dgm:spPr/>
    </dgm:pt>
    <dgm:pt modelId="{72A84ED3-449C-46D3-A85C-154280049F79}" type="pres">
      <dgm:prSet presAssocID="{0F80949E-F8A9-467E-A3A1-45DA2761E52F}" presName="hierRoot1" presStyleCnt="0"/>
      <dgm:spPr/>
    </dgm:pt>
    <dgm:pt modelId="{10879954-5843-431B-BE2A-4F9A436250FF}" type="pres">
      <dgm:prSet presAssocID="{0F80949E-F8A9-467E-A3A1-45DA2761E52F}" presName="composite" presStyleCnt="0"/>
      <dgm:spPr/>
    </dgm:pt>
    <dgm:pt modelId="{5238E18F-9766-4D30-A9E4-91974024CA87}" type="pres">
      <dgm:prSet presAssocID="{0F80949E-F8A9-467E-A3A1-45DA2761E52F}" presName="background" presStyleLbl="node0" presStyleIdx="2" presStyleCnt="4"/>
      <dgm:spPr/>
    </dgm:pt>
    <dgm:pt modelId="{63401350-4C2A-41CF-8699-1E1907FA9E59}" type="pres">
      <dgm:prSet presAssocID="{0F80949E-F8A9-467E-A3A1-45DA2761E52F}" presName="text" presStyleLbl="fgAcc0" presStyleIdx="2" presStyleCnt="4">
        <dgm:presLayoutVars>
          <dgm:chPref val="3"/>
        </dgm:presLayoutVars>
      </dgm:prSet>
      <dgm:spPr/>
    </dgm:pt>
    <dgm:pt modelId="{4F7C7FBD-7BC9-414F-9EB9-498E42B1A859}" type="pres">
      <dgm:prSet presAssocID="{0F80949E-F8A9-467E-A3A1-45DA2761E52F}" presName="hierChild2" presStyleCnt="0"/>
      <dgm:spPr/>
    </dgm:pt>
    <dgm:pt modelId="{F90BC43D-CF90-4961-A691-E382ECCF4347}" type="pres">
      <dgm:prSet presAssocID="{24C63F62-DD77-4DA6-B71A-DDF98910F0F3}" presName="hierRoot1" presStyleCnt="0"/>
      <dgm:spPr/>
    </dgm:pt>
    <dgm:pt modelId="{DE89BD41-490E-4E0B-9401-2A443EE32E2B}" type="pres">
      <dgm:prSet presAssocID="{24C63F62-DD77-4DA6-B71A-DDF98910F0F3}" presName="composite" presStyleCnt="0"/>
      <dgm:spPr/>
    </dgm:pt>
    <dgm:pt modelId="{628CDDCA-17A7-48B5-9DF7-8C4DC3A36D48}" type="pres">
      <dgm:prSet presAssocID="{24C63F62-DD77-4DA6-B71A-DDF98910F0F3}" presName="background" presStyleLbl="node0" presStyleIdx="3" presStyleCnt="4"/>
      <dgm:spPr/>
    </dgm:pt>
    <dgm:pt modelId="{DE033531-2509-46D7-ABB1-44E61E4BA896}" type="pres">
      <dgm:prSet presAssocID="{24C63F62-DD77-4DA6-B71A-DDF98910F0F3}" presName="text" presStyleLbl="fgAcc0" presStyleIdx="3" presStyleCnt="4">
        <dgm:presLayoutVars>
          <dgm:chPref val="3"/>
        </dgm:presLayoutVars>
      </dgm:prSet>
      <dgm:spPr/>
    </dgm:pt>
    <dgm:pt modelId="{D66A73CD-AC93-4493-ADCC-0C9DD610D041}" type="pres">
      <dgm:prSet presAssocID="{24C63F62-DD77-4DA6-B71A-DDF98910F0F3}" presName="hierChild2" presStyleCnt="0"/>
      <dgm:spPr/>
    </dgm:pt>
  </dgm:ptLst>
  <dgm:cxnLst>
    <dgm:cxn modelId="{0BDA8915-FD9E-4F19-B34B-4B2448C62A60}" type="presOf" srcId="{B3F229ED-50D9-4A88-B601-9C1AC5A5C150}" destId="{E523EFED-65BE-4A7E-9E80-43245270FE25}" srcOrd="0" destOrd="0" presId="urn:microsoft.com/office/officeart/2005/8/layout/hierarchy1"/>
    <dgm:cxn modelId="{274E4A2B-77AA-49C0-B262-A18E51FA8A7A}" srcId="{B3F229ED-50D9-4A88-B601-9C1AC5A5C150}" destId="{53154F92-E81B-4722-BB14-67514ECB242E}" srcOrd="0" destOrd="0" parTransId="{83420CA6-0D7F-4E31-8DB4-53D9CF1ED86A}" sibTransId="{EC87E941-1482-40C1-8500-E0532A2A243A}"/>
    <dgm:cxn modelId="{96720A35-7C8C-4C02-8C6C-E3C79FEF82C3}" type="presOf" srcId="{0F80949E-F8A9-467E-A3A1-45DA2761E52F}" destId="{63401350-4C2A-41CF-8699-1E1907FA9E59}" srcOrd="0" destOrd="0" presId="urn:microsoft.com/office/officeart/2005/8/layout/hierarchy1"/>
    <dgm:cxn modelId="{7B77B850-720A-4B79-9422-4B5AD8BD9F51}" srcId="{B3F229ED-50D9-4A88-B601-9C1AC5A5C150}" destId="{32BAE2D8-4A47-432F-AE71-CCE48E00CEEE}" srcOrd="1" destOrd="0" parTransId="{7C7788B5-80B0-4E03-96AB-D044C1711F99}" sibTransId="{16E76667-3676-4408-9051-93D97868B213}"/>
    <dgm:cxn modelId="{F10FB254-5AAD-4ABD-A9C2-92D3BB03B469}" srcId="{B3F229ED-50D9-4A88-B601-9C1AC5A5C150}" destId="{24C63F62-DD77-4DA6-B71A-DDF98910F0F3}" srcOrd="3" destOrd="0" parTransId="{982E0E29-DE7F-4955-B37B-2E36477C1534}" sibTransId="{F534F268-09B2-456A-89D2-59361A50D6D5}"/>
    <dgm:cxn modelId="{58C6C45A-C290-46F8-974C-D1F797E6ADD5}" srcId="{B3F229ED-50D9-4A88-B601-9C1AC5A5C150}" destId="{0F80949E-F8A9-467E-A3A1-45DA2761E52F}" srcOrd="2" destOrd="0" parTransId="{F585FBAD-5054-4434-A831-6DA6ABABC235}" sibTransId="{6DC0131E-7C8B-48CC-A2CD-D5D640D25C32}"/>
    <dgm:cxn modelId="{1BE8D096-7666-4707-AA7C-870BB58543EB}" type="presOf" srcId="{24C63F62-DD77-4DA6-B71A-DDF98910F0F3}" destId="{DE033531-2509-46D7-ABB1-44E61E4BA896}" srcOrd="0" destOrd="0" presId="urn:microsoft.com/office/officeart/2005/8/layout/hierarchy1"/>
    <dgm:cxn modelId="{E4D28B9A-F249-4995-A21D-E0636296F01B}" type="presOf" srcId="{32BAE2D8-4A47-432F-AE71-CCE48E00CEEE}" destId="{6EA5AC9E-B25F-422F-BD77-859B88ECBCEB}" srcOrd="0" destOrd="0" presId="urn:microsoft.com/office/officeart/2005/8/layout/hierarchy1"/>
    <dgm:cxn modelId="{241594EA-ECDC-44EA-98FF-AF65F9F944C1}" type="presOf" srcId="{53154F92-E81B-4722-BB14-67514ECB242E}" destId="{8FD98A02-5A3E-4FA4-865D-A620BBC1D0D6}" srcOrd="0" destOrd="0" presId="urn:microsoft.com/office/officeart/2005/8/layout/hierarchy1"/>
    <dgm:cxn modelId="{DB73147D-F66B-4D79-B711-B5ABA5752A73}" type="presParOf" srcId="{E523EFED-65BE-4A7E-9E80-43245270FE25}" destId="{9E1A11C3-2F13-47C7-9A26-AA2FB84ED161}" srcOrd="0" destOrd="0" presId="urn:microsoft.com/office/officeart/2005/8/layout/hierarchy1"/>
    <dgm:cxn modelId="{CFAF3E2D-0FB2-4312-A300-6A129792DE45}" type="presParOf" srcId="{9E1A11C3-2F13-47C7-9A26-AA2FB84ED161}" destId="{EEF8F496-2B71-4DA1-8177-99A5AF7FB0F4}" srcOrd="0" destOrd="0" presId="urn:microsoft.com/office/officeart/2005/8/layout/hierarchy1"/>
    <dgm:cxn modelId="{DF07DDAC-66AD-414B-97A7-A89D11D40366}" type="presParOf" srcId="{EEF8F496-2B71-4DA1-8177-99A5AF7FB0F4}" destId="{7A2D89E1-5A0D-4024-AA40-242097817626}" srcOrd="0" destOrd="0" presId="urn:microsoft.com/office/officeart/2005/8/layout/hierarchy1"/>
    <dgm:cxn modelId="{5C893DFE-85D5-47D7-AC6A-EF048A98CA04}" type="presParOf" srcId="{EEF8F496-2B71-4DA1-8177-99A5AF7FB0F4}" destId="{8FD98A02-5A3E-4FA4-865D-A620BBC1D0D6}" srcOrd="1" destOrd="0" presId="urn:microsoft.com/office/officeart/2005/8/layout/hierarchy1"/>
    <dgm:cxn modelId="{2FD0AABB-C3B1-4E80-AF4A-8CC490897550}" type="presParOf" srcId="{9E1A11C3-2F13-47C7-9A26-AA2FB84ED161}" destId="{4AAB040B-73A0-44DA-BE25-C9B2995B46CF}" srcOrd="1" destOrd="0" presId="urn:microsoft.com/office/officeart/2005/8/layout/hierarchy1"/>
    <dgm:cxn modelId="{CB9DF4C8-364D-4D14-AE0E-C9A3EFAE7926}" type="presParOf" srcId="{E523EFED-65BE-4A7E-9E80-43245270FE25}" destId="{5809C652-6BCB-4513-8F81-D8C5FC564E07}" srcOrd="1" destOrd="0" presId="urn:microsoft.com/office/officeart/2005/8/layout/hierarchy1"/>
    <dgm:cxn modelId="{65B5539A-831D-4879-A7F0-B30631F2F73D}" type="presParOf" srcId="{5809C652-6BCB-4513-8F81-D8C5FC564E07}" destId="{A35FB80A-6720-44B0-927A-8B3EC6AF6041}" srcOrd="0" destOrd="0" presId="urn:microsoft.com/office/officeart/2005/8/layout/hierarchy1"/>
    <dgm:cxn modelId="{EB31C72E-C942-4958-B96C-21F8A73866FF}" type="presParOf" srcId="{A35FB80A-6720-44B0-927A-8B3EC6AF6041}" destId="{C5292D59-D502-47BF-BFF5-DE30B350713A}" srcOrd="0" destOrd="0" presId="urn:microsoft.com/office/officeart/2005/8/layout/hierarchy1"/>
    <dgm:cxn modelId="{B2F462D5-4B92-474B-8CB2-7EDC10DCDEFE}" type="presParOf" srcId="{A35FB80A-6720-44B0-927A-8B3EC6AF6041}" destId="{6EA5AC9E-B25F-422F-BD77-859B88ECBCEB}" srcOrd="1" destOrd="0" presId="urn:microsoft.com/office/officeart/2005/8/layout/hierarchy1"/>
    <dgm:cxn modelId="{64C636B4-CB00-474B-8B0E-786F19B10ABA}" type="presParOf" srcId="{5809C652-6BCB-4513-8F81-D8C5FC564E07}" destId="{AB811EB8-E0C2-4568-9087-870DEC205BBB}" srcOrd="1" destOrd="0" presId="urn:microsoft.com/office/officeart/2005/8/layout/hierarchy1"/>
    <dgm:cxn modelId="{3C24D335-9830-4A66-96E9-1EA9068EEABD}" type="presParOf" srcId="{E523EFED-65BE-4A7E-9E80-43245270FE25}" destId="{72A84ED3-449C-46D3-A85C-154280049F79}" srcOrd="2" destOrd="0" presId="urn:microsoft.com/office/officeart/2005/8/layout/hierarchy1"/>
    <dgm:cxn modelId="{25529134-EECD-4F2F-AF6D-C1CBB587A7C9}" type="presParOf" srcId="{72A84ED3-449C-46D3-A85C-154280049F79}" destId="{10879954-5843-431B-BE2A-4F9A436250FF}" srcOrd="0" destOrd="0" presId="urn:microsoft.com/office/officeart/2005/8/layout/hierarchy1"/>
    <dgm:cxn modelId="{66AB1B0C-3F1C-452A-9333-E2A9C0DBAB89}" type="presParOf" srcId="{10879954-5843-431B-BE2A-4F9A436250FF}" destId="{5238E18F-9766-4D30-A9E4-91974024CA87}" srcOrd="0" destOrd="0" presId="urn:microsoft.com/office/officeart/2005/8/layout/hierarchy1"/>
    <dgm:cxn modelId="{0735148F-A1F9-40D1-920A-6EB9AD4F4952}" type="presParOf" srcId="{10879954-5843-431B-BE2A-4F9A436250FF}" destId="{63401350-4C2A-41CF-8699-1E1907FA9E59}" srcOrd="1" destOrd="0" presId="urn:microsoft.com/office/officeart/2005/8/layout/hierarchy1"/>
    <dgm:cxn modelId="{47010AA2-AE03-4809-9563-7423A739CA41}" type="presParOf" srcId="{72A84ED3-449C-46D3-A85C-154280049F79}" destId="{4F7C7FBD-7BC9-414F-9EB9-498E42B1A859}" srcOrd="1" destOrd="0" presId="urn:microsoft.com/office/officeart/2005/8/layout/hierarchy1"/>
    <dgm:cxn modelId="{B673A22F-8B97-4556-8056-141E01084A88}" type="presParOf" srcId="{E523EFED-65BE-4A7E-9E80-43245270FE25}" destId="{F90BC43D-CF90-4961-A691-E382ECCF4347}" srcOrd="3" destOrd="0" presId="urn:microsoft.com/office/officeart/2005/8/layout/hierarchy1"/>
    <dgm:cxn modelId="{9CE83F2B-D52C-409A-8864-F5FB47A221F3}" type="presParOf" srcId="{F90BC43D-CF90-4961-A691-E382ECCF4347}" destId="{DE89BD41-490E-4E0B-9401-2A443EE32E2B}" srcOrd="0" destOrd="0" presId="urn:microsoft.com/office/officeart/2005/8/layout/hierarchy1"/>
    <dgm:cxn modelId="{BD4ECDAB-C0BA-4077-A66F-1F3580176310}" type="presParOf" srcId="{DE89BD41-490E-4E0B-9401-2A443EE32E2B}" destId="{628CDDCA-17A7-48B5-9DF7-8C4DC3A36D48}" srcOrd="0" destOrd="0" presId="urn:microsoft.com/office/officeart/2005/8/layout/hierarchy1"/>
    <dgm:cxn modelId="{19557C9E-7DDB-4EC4-8A34-283E53DD8487}" type="presParOf" srcId="{DE89BD41-490E-4E0B-9401-2A443EE32E2B}" destId="{DE033531-2509-46D7-ABB1-44E61E4BA896}" srcOrd="1" destOrd="0" presId="urn:microsoft.com/office/officeart/2005/8/layout/hierarchy1"/>
    <dgm:cxn modelId="{3F58E6DF-7CF2-4086-A21D-023FAE516651}" type="presParOf" srcId="{F90BC43D-CF90-4961-A691-E382ECCF4347}" destId="{D66A73CD-AC93-4493-ADCC-0C9DD610D0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AAE8D-9EA5-4ECE-8842-ABD76531D386}">
      <dsp:nvSpPr>
        <dsp:cNvPr id="0" name=""/>
        <dsp:cNvSpPr/>
      </dsp:nvSpPr>
      <dsp:spPr>
        <a:xfrm>
          <a:off x="344932" y="5217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63AAE-BAD0-4924-8B75-7A6496F86AB1}">
      <dsp:nvSpPr>
        <dsp:cNvPr id="0" name=""/>
        <dsp:cNvSpPr/>
      </dsp:nvSpPr>
      <dsp:spPr>
        <a:xfrm>
          <a:off x="515480" y="222724"/>
          <a:ext cx="471037" cy="4710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11E3D-5428-4C12-A39F-BE6E30F15177}">
      <dsp:nvSpPr>
        <dsp:cNvPr id="0" name=""/>
        <dsp:cNvSpPr/>
      </dsp:nvSpPr>
      <dsp:spPr>
        <a:xfrm>
          <a:off x="1331094" y="5217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Creating a bracket to hold up and support the upgraded electrical cables that will run from Cardiff to London along the Seven Tunnel was my challenge. </a:t>
          </a:r>
          <a:endParaRPr lang="en-US" sz="1100" kern="1200"/>
        </a:p>
      </dsp:txBody>
      <dsp:txXfrm>
        <a:off x="1331094" y="52176"/>
        <a:ext cx="1914313" cy="812133"/>
      </dsp:txXfrm>
    </dsp:sp>
    <dsp:sp modelId="{F7A28854-C705-49F9-9FDD-58608325F3EF}">
      <dsp:nvSpPr>
        <dsp:cNvPr id="0" name=""/>
        <dsp:cNvSpPr/>
      </dsp:nvSpPr>
      <dsp:spPr>
        <a:xfrm>
          <a:off x="3578962" y="5217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94D7BE-DCAC-4CB5-B1A2-F178AB02BC50}">
      <dsp:nvSpPr>
        <dsp:cNvPr id="0" name=""/>
        <dsp:cNvSpPr/>
      </dsp:nvSpPr>
      <dsp:spPr>
        <a:xfrm>
          <a:off x="3749510" y="222724"/>
          <a:ext cx="471037" cy="4710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22698-4467-4B5C-A660-C97F359870A7}">
      <dsp:nvSpPr>
        <dsp:cNvPr id="0" name=""/>
        <dsp:cNvSpPr/>
      </dsp:nvSpPr>
      <dsp:spPr>
        <a:xfrm>
          <a:off x="4565123" y="5217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Design brief factors I had to consider:</a:t>
          </a:r>
          <a:endParaRPr lang="en-US" sz="1100" kern="1200"/>
        </a:p>
      </dsp:txBody>
      <dsp:txXfrm>
        <a:off x="4565123" y="52176"/>
        <a:ext cx="1914313" cy="812133"/>
      </dsp:txXfrm>
    </dsp:sp>
    <dsp:sp modelId="{179BC725-E356-4C13-8F8D-BFDE6057C0ED}">
      <dsp:nvSpPr>
        <dsp:cNvPr id="0" name=""/>
        <dsp:cNvSpPr/>
      </dsp:nvSpPr>
      <dsp:spPr>
        <a:xfrm>
          <a:off x="6812992" y="5217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86FB9-5EF7-4319-A337-870B11C1E6F6}">
      <dsp:nvSpPr>
        <dsp:cNvPr id="0" name=""/>
        <dsp:cNvSpPr/>
      </dsp:nvSpPr>
      <dsp:spPr>
        <a:xfrm>
          <a:off x="6983540" y="222724"/>
          <a:ext cx="471037" cy="4710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B82BC-505E-4B6B-9A78-AC626812FB34}">
      <dsp:nvSpPr>
        <dsp:cNvPr id="0" name=""/>
        <dsp:cNvSpPr/>
      </dsp:nvSpPr>
      <dsp:spPr>
        <a:xfrm>
          <a:off x="7799153" y="5217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Suitable for mounting on walls.</a:t>
          </a:r>
          <a:endParaRPr lang="en-US" sz="1100" kern="1200"/>
        </a:p>
      </dsp:txBody>
      <dsp:txXfrm>
        <a:off x="7799153" y="52176"/>
        <a:ext cx="1914313" cy="812133"/>
      </dsp:txXfrm>
    </dsp:sp>
    <dsp:sp modelId="{75EA8486-6C46-4761-A584-EE61D76A9C69}">
      <dsp:nvSpPr>
        <dsp:cNvPr id="0" name=""/>
        <dsp:cNvSpPr/>
      </dsp:nvSpPr>
      <dsp:spPr>
        <a:xfrm>
          <a:off x="344932" y="1518745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58008-6666-4E05-9173-6E05FEA8BB6D}">
      <dsp:nvSpPr>
        <dsp:cNvPr id="0" name=""/>
        <dsp:cNvSpPr/>
      </dsp:nvSpPr>
      <dsp:spPr>
        <a:xfrm>
          <a:off x="515480" y="1689293"/>
          <a:ext cx="471037" cy="4710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7EC50-D0FA-4725-A181-650455A47749}">
      <dsp:nvSpPr>
        <dsp:cNvPr id="0" name=""/>
        <dsp:cNvSpPr/>
      </dsp:nvSpPr>
      <dsp:spPr>
        <a:xfrm>
          <a:off x="1331094" y="1518745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Must be able to withstand the tunnel conditions.</a:t>
          </a:r>
          <a:endParaRPr lang="en-US" sz="1100" kern="1200"/>
        </a:p>
      </dsp:txBody>
      <dsp:txXfrm>
        <a:off x="1331094" y="1518745"/>
        <a:ext cx="1914313" cy="812133"/>
      </dsp:txXfrm>
    </dsp:sp>
    <dsp:sp modelId="{55775D74-AEDF-4E8D-B537-A550652162FE}">
      <dsp:nvSpPr>
        <dsp:cNvPr id="0" name=""/>
        <dsp:cNvSpPr/>
      </dsp:nvSpPr>
      <dsp:spPr>
        <a:xfrm>
          <a:off x="3578962" y="1518745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B9811-50E3-4DEC-88A2-8121F29EE44A}">
      <dsp:nvSpPr>
        <dsp:cNvPr id="0" name=""/>
        <dsp:cNvSpPr/>
      </dsp:nvSpPr>
      <dsp:spPr>
        <a:xfrm>
          <a:off x="3749510" y="1689293"/>
          <a:ext cx="471037" cy="4710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1C099-D088-4A4B-B3C0-BD81EF953648}">
      <dsp:nvSpPr>
        <dsp:cNvPr id="0" name=""/>
        <dsp:cNvSpPr/>
      </dsp:nvSpPr>
      <dsp:spPr>
        <a:xfrm>
          <a:off x="4565123" y="1518745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Affordability</a:t>
          </a:r>
          <a:endParaRPr lang="en-US" sz="1100" kern="1200"/>
        </a:p>
      </dsp:txBody>
      <dsp:txXfrm>
        <a:off x="4565123" y="1518745"/>
        <a:ext cx="1914313" cy="812133"/>
      </dsp:txXfrm>
    </dsp:sp>
    <dsp:sp modelId="{D5882327-F89E-431E-8155-7657D75A7568}">
      <dsp:nvSpPr>
        <dsp:cNvPr id="0" name=""/>
        <dsp:cNvSpPr/>
      </dsp:nvSpPr>
      <dsp:spPr>
        <a:xfrm>
          <a:off x="6812992" y="1518745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377F4-AB3C-47CF-B332-81EADE690DC6}">
      <dsp:nvSpPr>
        <dsp:cNvPr id="0" name=""/>
        <dsp:cNvSpPr/>
      </dsp:nvSpPr>
      <dsp:spPr>
        <a:xfrm>
          <a:off x="6983540" y="1689293"/>
          <a:ext cx="471037" cy="47103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3A428-5731-4A08-9325-040B3E5D8EFF}">
      <dsp:nvSpPr>
        <dsp:cNvPr id="0" name=""/>
        <dsp:cNvSpPr/>
      </dsp:nvSpPr>
      <dsp:spPr>
        <a:xfrm>
          <a:off x="7799153" y="1518745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Equipment Regulations (PUWER) must be followed.</a:t>
          </a:r>
          <a:endParaRPr lang="en-US" sz="1100" kern="1200"/>
        </a:p>
      </dsp:txBody>
      <dsp:txXfrm>
        <a:off x="7799153" y="1518745"/>
        <a:ext cx="1914313" cy="812133"/>
      </dsp:txXfrm>
    </dsp:sp>
    <dsp:sp modelId="{80A515BC-39A9-4BDB-968A-3D6BA6A57B27}">
      <dsp:nvSpPr>
        <dsp:cNvPr id="0" name=""/>
        <dsp:cNvSpPr/>
      </dsp:nvSpPr>
      <dsp:spPr>
        <a:xfrm>
          <a:off x="344932" y="2985314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0BE1B-A82B-4EEF-8B60-BB13D1AA5757}">
      <dsp:nvSpPr>
        <dsp:cNvPr id="0" name=""/>
        <dsp:cNvSpPr/>
      </dsp:nvSpPr>
      <dsp:spPr>
        <a:xfrm>
          <a:off x="515480" y="3155862"/>
          <a:ext cx="471037" cy="47103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4C007-8276-42C8-9BAD-7D739930494C}">
      <dsp:nvSpPr>
        <dsp:cNvPr id="0" name=""/>
        <dsp:cNvSpPr/>
      </dsp:nvSpPr>
      <dsp:spPr>
        <a:xfrm>
          <a:off x="1331094" y="2985314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Cables of varying lengths can be carried.</a:t>
          </a:r>
          <a:endParaRPr lang="en-US" sz="1100" kern="1200"/>
        </a:p>
      </dsp:txBody>
      <dsp:txXfrm>
        <a:off x="1331094" y="2985314"/>
        <a:ext cx="1914313" cy="8121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D89E1-5A0D-4024-AA40-242097817626}">
      <dsp:nvSpPr>
        <dsp:cNvPr id="0" name=""/>
        <dsp:cNvSpPr/>
      </dsp:nvSpPr>
      <dsp:spPr>
        <a:xfrm>
          <a:off x="2946" y="1145742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D98A02-5A3E-4FA4-865D-A620BBC1D0D6}">
      <dsp:nvSpPr>
        <dsp:cNvPr id="0" name=""/>
        <dsp:cNvSpPr/>
      </dsp:nvSpPr>
      <dsp:spPr>
        <a:xfrm>
          <a:off x="236726" y="136783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could I have done better?</a:t>
          </a:r>
          <a:endParaRPr lang="en-US" sz="1900" kern="1200"/>
        </a:p>
      </dsp:txBody>
      <dsp:txXfrm>
        <a:off x="275858" y="1406965"/>
        <a:ext cx="2025748" cy="1257784"/>
      </dsp:txXfrm>
    </dsp:sp>
    <dsp:sp modelId="{C5292D59-D502-47BF-BFF5-DE30B350713A}">
      <dsp:nvSpPr>
        <dsp:cNvPr id="0" name=""/>
        <dsp:cNvSpPr/>
      </dsp:nvSpPr>
      <dsp:spPr>
        <a:xfrm>
          <a:off x="2574518" y="1145742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EA5AC9E-B25F-422F-BD77-859B88ECBCEB}">
      <dsp:nvSpPr>
        <dsp:cNvPr id="0" name=""/>
        <dsp:cNvSpPr/>
      </dsp:nvSpPr>
      <dsp:spPr>
        <a:xfrm>
          <a:off x="2808297" y="136783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were my shortcomings during the project?</a:t>
          </a:r>
          <a:endParaRPr lang="en-US" sz="1900" kern="1200"/>
        </a:p>
      </dsp:txBody>
      <dsp:txXfrm>
        <a:off x="2847429" y="1406965"/>
        <a:ext cx="2025748" cy="1257784"/>
      </dsp:txXfrm>
    </dsp:sp>
    <dsp:sp modelId="{5238E18F-9766-4D30-A9E4-91974024CA87}">
      <dsp:nvSpPr>
        <dsp:cNvPr id="0" name=""/>
        <dsp:cNvSpPr/>
      </dsp:nvSpPr>
      <dsp:spPr>
        <a:xfrm>
          <a:off x="5146089" y="1145742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401350-4C2A-41CF-8699-1E1907FA9E59}">
      <dsp:nvSpPr>
        <dsp:cNvPr id="0" name=""/>
        <dsp:cNvSpPr/>
      </dsp:nvSpPr>
      <dsp:spPr>
        <a:xfrm>
          <a:off x="5379868" y="136783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further improvements can I do?</a:t>
          </a:r>
          <a:endParaRPr lang="en-US" sz="1900" kern="1200"/>
        </a:p>
      </dsp:txBody>
      <dsp:txXfrm>
        <a:off x="5419000" y="1406965"/>
        <a:ext cx="2025748" cy="1257784"/>
      </dsp:txXfrm>
    </dsp:sp>
    <dsp:sp modelId="{628CDDCA-17A7-48B5-9DF7-8C4DC3A36D48}">
      <dsp:nvSpPr>
        <dsp:cNvPr id="0" name=""/>
        <dsp:cNvSpPr/>
      </dsp:nvSpPr>
      <dsp:spPr>
        <a:xfrm>
          <a:off x="7717661" y="1145742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033531-2509-46D7-ABB1-44E61E4BA896}">
      <dsp:nvSpPr>
        <dsp:cNvPr id="0" name=""/>
        <dsp:cNvSpPr/>
      </dsp:nvSpPr>
      <dsp:spPr>
        <a:xfrm>
          <a:off x="7951440" y="136783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Was it successful?</a:t>
          </a:r>
          <a:endParaRPr lang="en-US" sz="1900" kern="1200"/>
        </a:p>
      </dsp:txBody>
      <dsp:txXfrm>
        <a:off x="7990572" y="1406965"/>
        <a:ext cx="2025748" cy="1257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6/2/2023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6/2/2023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94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6/2/2023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The seven tunnel bracket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By Aubriel Ndlovu (2224770)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FC854AAC-8524-5CFE-AC4A-B60D7E8BB4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2442"/>
    </mc:Choice>
    <mc:Fallback>
      <p:transition spd="slow" advTm="72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What was the issue?</a:t>
            </a:r>
            <a:endParaRPr lang="en-gb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AAAB91AB-A5FF-9537-4381-59E6681B2E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6/2/2023</a:t>
            </a:fld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679A3C6-F5D2-0DAF-5FA6-1FF5E8F11F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4223074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94D1978-9ABB-0DE7-E5A8-CF789615B0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614"/>
    </mc:Choice>
    <mc:Fallback>
      <p:transition spd="slow" advTm="142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934D7-FA62-1028-31D2-451A57F5C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did I plan to execute it?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BFB90D-A225-0821-DB23-AA423BD124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47825" y="1749582"/>
            <a:ext cx="8763000" cy="419893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36113-9D12-B2A0-83B3-A266C0CDC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6/2/2023</a:t>
            </a:fld>
            <a:endParaRPr 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529BFF2-B6E3-807C-6FCA-BDD9B79598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3233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880"/>
    </mc:Choice>
    <mc:Fallback>
      <p:transition spd="slow" advTm="89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D216-AC35-463B-E347-07D90E438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initial design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73A632-A0C9-8F6B-A868-3D283A089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2115" y="2014194"/>
            <a:ext cx="4701386" cy="325480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6A51B-E44D-EEBA-98DC-6B102761B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6/2/2023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63600F-6F58-C76B-6A50-3D2C3F7214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9050" y="1852266"/>
            <a:ext cx="5090601" cy="3578662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837B615-58A8-7436-8FB2-D3F2D49BCC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468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944"/>
    </mc:Choice>
    <mc:Fallback>
      <p:transition spd="slow" advTm="134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0F7C64-2380-DA0B-D000-608E2F6B194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tretch/>
        </p:blipFill>
        <p:spPr>
          <a:xfrm>
            <a:off x="3111345" y="237744"/>
            <a:ext cx="1930709" cy="63825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A315D-10B0-B5BF-B322-608BDD0EF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6/2/2023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958AB-1DC0-0FCA-46F0-4463918BA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Inspiration for finale design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E903CA92-6E3D-B6A8-05BD-64FCC35248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US" dirty="0"/>
              <a:t>Bracket design research</a:t>
            </a:r>
          </a:p>
          <a:p>
            <a:r>
              <a:rPr lang="en-US" dirty="0"/>
              <a:t>Pegasus bracket</a:t>
            </a:r>
          </a:p>
          <a:p>
            <a:r>
              <a:rPr lang="en-US" dirty="0"/>
              <a:t>Reliable design</a:t>
            </a:r>
          </a:p>
          <a:p>
            <a:r>
              <a:rPr lang="en-US" dirty="0"/>
              <a:t>Made to be used in the same tunnel conditions.</a:t>
            </a:r>
          </a:p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5C2A685-86CE-75D2-DE44-1D8A7AE56B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6014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49"/>
    </mc:Choice>
    <mc:Fallback>
      <p:transition spd="slow" advTm="30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04F2F-48FB-29FB-8BFC-FA9437603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Design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CAAF0CA-C7A8-B984-E87B-8ABCF432AF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838200" y="1884764"/>
            <a:ext cx="4664075" cy="323293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8A52BE-D396-B62C-6F49-77A47CCE24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Finale design features  </a:t>
            </a:r>
          </a:p>
          <a:p>
            <a:r>
              <a:rPr lang="en-GB" dirty="0"/>
              <a:t> four shelves to support the 2 signal cables </a:t>
            </a:r>
          </a:p>
          <a:p>
            <a:r>
              <a:rPr lang="en-GB" dirty="0"/>
              <a:t>One shelve for the main power signal</a:t>
            </a:r>
          </a:p>
          <a:p>
            <a:r>
              <a:rPr lang="en-GB" dirty="0"/>
              <a:t>Four 20mm holes to secure the bracket.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0E5D1-CA82-81BF-248F-0E7A577F0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6/2/2023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2AB882E-1F1E-170F-1FAF-2DA8947D9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40894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34"/>
    </mc:Choice>
    <mc:Fallback>
      <p:transition spd="slow" advTm="90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94B04-BE3C-F571-8323-6903FC76C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Material research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3807E-E20A-B1C4-5866-853ABF0AC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582" y="1847087"/>
            <a:ext cx="4663440" cy="316382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Aluminium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Advantages</a:t>
            </a:r>
          </a:p>
          <a:p>
            <a:pPr>
              <a:lnSpc>
                <a:spcPct val="100000"/>
              </a:lnSpc>
            </a:pPr>
            <a:r>
              <a:rPr lang="en-GB" dirty="0"/>
              <a:t>Corrosive resistant</a:t>
            </a:r>
          </a:p>
          <a:p>
            <a:pPr>
              <a:lnSpc>
                <a:spcPct val="100000"/>
              </a:lnSpc>
            </a:pPr>
            <a:r>
              <a:rPr lang="en-GB" dirty="0"/>
              <a:t>Lightweight</a:t>
            </a:r>
          </a:p>
          <a:p>
            <a:pPr>
              <a:lnSpc>
                <a:spcPct val="100000"/>
              </a:lnSpc>
            </a:pPr>
            <a:r>
              <a:rPr lang="en-GB" dirty="0"/>
              <a:t>Durable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Disadvantage </a:t>
            </a:r>
          </a:p>
          <a:p>
            <a:pPr>
              <a:lnSpc>
                <a:spcPct val="100000"/>
              </a:lnSpc>
            </a:pPr>
            <a:r>
              <a:rPr lang="en-GB" dirty="0"/>
              <a:t>Wont be able to handle heavy stress </a:t>
            </a:r>
          </a:p>
          <a:p>
            <a:pPr>
              <a:lnSpc>
                <a:spcPct val="100000"/>
              </a:lnSpc>
            </a:pPr>
            <a:r>
              <a:rPr lang="en-GB" dirty="0"/>
              <a:t>Not very strong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BB980-C9BD-9254-D135-CFEA91990B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1760" y="1930299"/>
            <a:ext cx="4663440" cy="3164509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/>
              <a:t>Galvanised steel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Advantages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Corrosive </a:t>
            </a:r>
            <a:r>
              <a:rPr lang="en-GB" dirty="0" err="1"/>
              <a:t>restiant</a:t>
            </a:r>
            <a:r>
              <a:rPr lang="en-GB" dirty="0"/>
              <a:t>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Offers longevity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Ease of inspection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Disadvantages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Heavy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Costly to use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22F859-9130-E79C-74BA-8CB4EE1CF5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3064E64D-1B50-4EC0-83A1-DE58B45AB49E}" type="datetime1">
              <a:rPr lang="en-US" smtClean="0"/>
              <a:pPr rtl="0">
                <a:spcAft>
                  <a:spcPts val="600"/>
                </a:spcAft>
              </a:pPr>
              <a:t>6/2/2023</a:t>
            </a:fld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7CC8045-C7B9-13B8-663B-C43222ED21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8548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13"/>
    </mc:Choice>
    <mc:Fallback>
      <p:transition spd="slow" advTm="52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A9347-8C7A-7B06-F3F4-F905FDBAD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Stress test conducted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2B0BA26-14AD-119C-C08F-8E1F7334144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1066800" y="1946317"/>
            <a:ext cx="3606473" cy="4454483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BE32ABB-05A3-5170-B3F5-B569DD99D58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5567199" y="2014194"/>
            <a:ext cx="5954828" cy="4020846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99C835-D872-7A7C-B055-477E34C5B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6/2/2023</a:t>
            </a:fld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20C2DEC-15BF-8E62-BF64-F38E9CD77D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0844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17"/>
    </mc:Choice>
    <mc:Fallback>
      <p:transition spd="slow" advTm="44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DE2EF-1D29-07A3-70CA-C52806A55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D4C5-A919-D237-2A73-C2D4807F6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9598152" cy="640080"/>
          </a:xfrm>
        </p:spPr>
        <p:txBody>
          <a:bodyPr/>
          <a:lstStyle/>
          <a:p>
            <a:r>
              <a:rPr lang="en-GB" dirty="0"/>
              <a:t>                                                     Casting process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A18B6-8313-0C8D-A282-8AB0F394844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Advantages </a:t>
            </a:r>
          </a:p>
          <a:p>
            <a:r>
              <a:rPr lang="en-GB" dirty="0"/>
              <a:t>Cost effective</a:t>
            </a:r>
          </a:p>
          <a:p>
            <a:r>
              <a:rPr lang="en-GB" dirty="0"/>
              <a:t>Any size can be casted </a:t>
            </a:r>
          </a:p>
          <a:p>
            <a:r>
              <a:rPr lang="en-GB" dirty="0"/>
              <a:t>Allows me to create any complex structure I need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6390AB-4FEF-A228-52E7-4954E777DEA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Disadvantages </a:t>
            </a:r>
          </a:p>
          <a:p>
            <a:r>
              <a:rPr lang="en-GB" dirty="0"/>
              <a:t>Issues with surface finish </a:t>
            </a:r>
          </a:p>
          <a:p>
            <a:r>
              <a:rPr lang="en-GB" dirty="0"/>
              <a:t>May require machining after </a:t>
            </a: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CC1A05-4D1F-81AC-6708-ABBF8218C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6/2/2023</a:t>
            </a:fld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645CAB2-073A-CD6C-E195-6E0D9EB7C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1252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55"/>
    </mc:Choice>
    <mc:Fallback>
      <p:transition spd="slow" advTm="42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6996-07B9-8D04-F1D5-797707FF2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35C05A-1D0A-E62A-9591-9C36BA6126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8761A824-A4A3-4BDD-B7F1-293A0EC1EA54}" type="datetime1">
              <a:rPr lang="en-US" smtClean="0"/>
              <a:pPr rtl="0">
                <a:spcAft>
                  <a:spcPts val="600"/>
                </a:spcAft>
              </a:pPr>
              <a:t>6/2/2023</a:t>
            </a:fld>
            <a:endParaRPr lang="en-US"/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C918742C-99B5-B8E5-8080-2C5E1AA70B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6942550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C045496-660B-20C8-34A4-01083D4BBA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9694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547"/>
    </mc:Choice>
    <mc:Fallback>
      <p:transition spd="slow" advTm="108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{0C1EE776-ECCA-4489-9FC2-7CD1D74D43AB}tf78438558_win32</Template>
  <TotalTime>0</TotalTime>
  <Words>251</Words>
  <Application>Microsoft Office PowerPoint</Application>
  <PresentationFormat>Widescreen</PresentationFormat>
  <Paragraphs>65</Paragraphs>
  <Slides>10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Garamond</vt:lpstr>
      <vt:lpstr>SavonVTI</vt:lpstr>
      <vt:lpstr>The seven tunnel bracket</vt:lpstr>
      <vt:lpstr>What was the issue?</vt:lpstr>
      <vt:lpstr>How did I plan to execute it?</vt:lpstr>
      <vt:lpstr>My initial design</vt:lpstr>
      <vt:lpstr>Inspiration for finale design </vt:lpstr>
      <vt:lpstr>Final Design </vt:lpstr>
      <vt:lpstr>Material research </vt:lpstr>
      <vt:lpstr>Stress test conducted </vt:lpstr>
      <vt:lpstr>Manufacturing process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seven tunnel bracket</dc:title>
  <dc:creator>tom</dc:creator>
  <cp:lastModifiedBy>tom</cp:lastModifiedBy>
  <cp:revision>1</cp:revision>
  <dcterms:created xsi:type="dcterms:W3CDTF">2023-05-31T11:09:48Z</dcterms:created>
  <dcterms:modified xsi:type="dcterms:W3CDTF">2023-06-02T13:25:09Z</dcterms:modified>
</cp:coreProperties>
</file>