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9"/>
  </p:notesMasterIdLst>
  <p:sldIdLst>
    <p:sldId id="256" r:id="rId2"/>
    <p:sldId id="273" r:id="rId3"/>
    <p:sldId id="275" r:id="rId4"/>
    <p:sldId id="292" r:id="rId5"/>
    <p:sldId id="293" r:id="rId6"/>
    <p:sldId id="294" r:id="rId7"/>
    <p:sldId id="295"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esley Grimbaldeston" initials="LG" lastIdx="1" clrIdx="0">
    <p:extLst>
      <p:ext uri="{19B8F6BF-5375-455C-9EA6-DF929625EA0E}">
        <p15:presenceInfo xmlns:p15="http://schemas.microsoft.com/office/powerpoint/2012/main" userId="S-1-5-21-1708537768-2139871995-725345543-268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5CBA8C-4B6E-3FD5-7CA9-6C0FE747AB1A}" v="632" dt="2022-01-11T09:25:46.590"/>
    <p1510:client id="{19CC510B-80AA-17C9-A0D1-98305AF253D8}" v="64" dt="2022-01-10T15:24:07.556"/>
    <p1510:client id="{213181BA-5EFB-423D-AE8F-40A6993C82C4}" v="3555" dt="2022-01-11T03:07:01.625"/>
    <p1510:client id="{237FB73F-FCD8-DA62-389A-474634BBAD50}" v="157" dt="2022-01-11T13:17:07.974"/>
    <p1510:client id="{21B73980-4A8C-04CC-08D2-6D99DFCBD3F5}" v="1410" dt="2022-01-10T03:14:47.794"/>
    <p1510:client id="{D425B9F0-93F6-5C55-2CE8-B5D5EF67E596}" v="2051" dt="2022-01-10T20:47:35.620"/>
    <p1510:client id="{28D1AC28-7F2E-4879-A1C5-FFAF4C0ADB92}" v="3" dt="2022-01-11T13:02:15.822"/>
    <p1510:client id="{B5AC6745-886D-AF4F-9EF6-C8264E9EB591}" v="1" dt="2022-01-11T01:04:02.8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682" autoAdjust="0"/>
  </p:normalViewPr>
  <p:slideViewPr>
    <p:cSldViewPr snapToGrid="0">
      <p:cViewPr varScale="1">
        <p:scale>
          <a:sx n="46" d="100"/>
          <a:sy n="46" d="100"/>
        </p:scale>
        <p:origin x="54" y="8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ke Wears" userId="S::144824@pembrokeshire.ac.uk::500ce130-ff0a-48c4-ac04-55434f0bc66d" providerId="AD" clId="Web-{59E485BC-14E9-403A-A5CB-3A6AF34E17F6}"/>
    <pc:docChg chg="modSld">
      <pc:chgData name="Jake Wears" userId="S::144824@pembrokeshire.ac.uk::500ce130-ff0a-48c4-ac04-55434f0bc66d" providerId="AD" clId="Web-{59E485BC-14E9-403A-A5CB-3A6AF34E17F6}" dt="2021-12-07T13:34:57.433" v="4" actId="20577"/>
      <pc:docMkLst>
        <pc:docMk/>
      </pc:docMkLst>
      <pc:sldChg chg="modSp">
        <pc:chgData name="Jake Wears" userId="S::144824@pembrokeshire.ac.uk::500ce130-ff0a-48c4-ac04-55434f0bc66d" providerId="AD" clId="Web-{59E485BC-14E9-403A-A5CB-3A6AF34E17F6}" dt="2021-12-07T13:34:57.433" v="4" actId="20577"/>
        <pc:sldMkLst>
          <pc:docMk/>
          <pc:sldMk cId="109857222" sldId="256"/>
        </pc:sldMkLst>
        <pc:spChg chg="mod">
          <ac:chgData name="Jake Wears" userId="S::144824@pembrokeshire.ac.uk::500ce130-ff0a-48c4-ac04-55434f0bc66d" providerId="AD" clId="Web-{59E485BC-14E9-403A-A5CB-3A6AF34E17F6}" dt="2021-12-07T13:34:57.433" v="4" actId="20577"/>
          <ac:spMkLst>
            <pc:docMk/>
            <pc:sldMk cId="109857222" sldId="256"/>
            <ac:spMk id="3" creationId="{00000000-0000-0000-0000-000000000000}"/>
          </ac:spMkLst>
        </pc:spChg>
      </pc:sldChg>
    </pc:docChg>
  </pc:docChgLst>
  <pc:docChgLst>
    <pc:chgData name="Scott Davison" userId="S::152891@pembrokeshire.ac.uk::0ed6b1b2-61aa-4954-b4c7-c08b4f4d0532" providerId="AD" clId="Web-{C007C72B-3929-694B-23B3-5A56BC46E24D}"/>
    <pc:docChg chg="modSld">
      <pc:chgData name="Scott Davison" userId="S::152891@pembrokeshire.ac.uk::0ed6b1b2-61aa-4954-b4c7-c08b4f4d0532" providerId="AD" clId="Web-{C007C72B-3929-694B-23B3-5A56BC46E24D}" dt="2022-01-05T14:33:47.300" v="5" actId="1076"/>
      <pc:docMkLst>
        <pc:docMk/>
      </pc:docMkLst>
      <pc:sldChg chg="modSp">
        <pc:chgData name="Scott Davison" userId="S::152891@pembrokeshire.ac.uk::0ed6b1b2-61aa-4954-b4c7-c08b4f4d0532" providerId="AD" clId="Web-{C007C72B-3929-694B-23B3-5A56BC46E24D}" dt="2022-01-05T14:06:05.265" v="3" actId="1076"/>
        <pc:sldMkLst>
          <pc:docMk/>
          <pc:sldMk cId="2166142830" sldId="277"/>
        </pc:sldMkLst>
        <pc:picChg chg="mod">
          <ac:chgData name="Scott Davison" userId="S::152891@pembrokeshire.ac.uk::0ed6b1b2-61aa-4954-b4c7-c08b4f4d0532" providerId="AD" clId="Web-{C007C72B-3929-694B-23B3-5A56BC46E24D}" dt="2022-01-05T14:06:05.265" v="3" actId="1076"/>
          <ac:picMkLst>
            <pc:docMk/>
            <pc:sldMk cId="2166142830" sldId="277"/>
            <ac:picMk id="4" creationId="{1140B1FD-22E1-6F43-AC03-51F6969661D5}"/>
          </ac:picMkLst>
        </pc:picChg>
      </pc:sldChg>
      <pc:sldChg chg="modSp">
        <pc:chgData name="Scott Davison" userId="S::152891@pembrokeshire.ac.uk::0ed6b1b2-61aa-4954-b4c7-c08b4f4d0532" providerId="AD" clId="Web-{C007C72B-3929-694B-23B3-5A56BC46E24D}" dt="2022-01-05T14:33:47.300" v="5" actId="1076"/>
        <pc:sldMkLst>
          <pc:docMk/>
          <pc:sldMk cId="2703851901" sldId="284"/>
        </pc:sldMkLst>
        <pc:picChg chg="mod">
          <ac:chgData name="Scott Davison" userId="S::152891@pembrokeshire.ac.uk::0ed6b1b2-61aa-4954-b4c7-c08b4f4d0532" providerId="AD" clId="Web-{C007C72B-3929-694B-23B3-5A56BC46E24D}" dt="2022-01-05T14:08:18.299" v="4" actId="14100"/>
          <ac:picMkLst>
            <pc:docMk/>
            <pc:sldMk cId="2703851901" sldId="284"/>
            <ac:picMk id="4" creationId="{ACEFDE43-EF29-48C9-BFD7-C7FA51EA0EB7}"/>
          </ac:picMkLst>
        </pc:picChg>
        <pc:picChg chg="mod">
          <ac:chgData name="Scott Davison" userId="S::152891@pembrokeshire.ac.uk::0ed6b1b2-61aa-4954-b4c7-c08b4f4d0532" providerId="AD" clId="Web-{C007C72B-3929-694B-23B3-5A56BC46E24D}" dt="2022-01-05T14:33:47.300" v="5" actId="1076"/>
          <ac:picMkLst>
            <pc:docMk/>
            <pc:sldMk cId="2703851901" sldId="284"/>
            <ac:picMk id="5" creationId="{012DABD5-B6C9-445E-8435-CDEDA7FE144B}"/>
          </ac:picMkLst>
        </pc:picChg>
      </pc:sldChg>
    </pc:docChg>
  </pc:docChgLst>
  <pc:docChgLst>
    <pc:chgData name="Samuel Kelly" userId="S::173943@pembrokeshire.ac.uk::214ba62e-c0e7-451c-ab7f-029a349b6fd9" providerId="AD" clId="Web-{28D1AC28-7F2E-4879-A1C5-FFAF4C0ADB92}"/>
    <pc:docChg chg="sldOrd">
      <pc:chgData name="Samuel Kelly" userId="S::173943@pembrokeshire.ac.uk::214ba62e-c0e7-451c-ab7f-029a349b6fd9" providerId="AD" clId="Web-{28D1AC28-7F2E-4879-A1C5-FFAF4C0ADB92}" dt="2022-01-11T13:02:15.822" v="2"/>
      <pc:docMkLst>
        <pc:docMk/>
      </pc:docMkLst>
      <pc:sldChg chg="ord">
        <pc:chgData name="Samuel Kelly" userId="S::173943@pembrokeshire.ac.uk::214ba62e-c0e7-451c-ab7f-029a349b6fd9" providerId="AD" clId="Web-{28D1AC28-7F2E-4879-A1C5-FFAF4C0ADB92}" dt="2022-01-11T13:02:15.822" v="2"/>
        <pc:sldMkLst>
          <pc:docMk/>
          <pc:sldMk cId="2246273439" sldId="297"/>
        </pc:sldMkLst>
      </pc:sldChg>
      <pc:sldChg chg="ord">
        <pc:chgData name="Samuel Kelly" userId="S::173943@pembrokeshire.ac.uk::214ba62e-c0e7-451c-ab7f-029a349b6fd9" providerId="AD" clId="Web-{28D1AC28-7F2E-4879-A1C5-FFAF4C0ADB92}" dt="2022-01-11T13:02:12.650" v="0"/>
        <pc:sldMkLst>
          <pc:docMk/>
          <pc:sldMk cId="1156644146" sldId="298"/>
        </pc:sldMkLst>
      </pc:sldChg>
    </pc:docChg>
  </pc:docChgLst>
  <pc:docChgLst>
    <pc:chgData name="Scott Davison" userId="S::152891@pembrokeshire.ac.uk::0ed6b1b2-61aa-4954-b4c7-c08b4f4d0532" providerId="AD" clId="Web-{9D4358CB-C9DE-4558-819A-977F7BC09D90}"/>
    <pc:docChg chg="modSld">
      <pc:chgData name="Scott Davison" userId="S::152891@pembrokeshire.ac.uk::0ed6b1b2-61aa-4954-b4c7-c08b4f4d0532" providerId="AD" clId="Web-{9D4358CB-C9DE-4558-819A-977F7BC09D90}" dt="2022-01-04T12:02:58.986" v="515" actId="20577"/>
      <pc:docMkLst>
        <pc:docMk/>
      </pc:docMkLst>
      <pc:sldChg chg="addSp delSp modSp">
        <pc:chgData name="Scott Davison" userId="S::152891@pembrokeshire.ac.uk::0ed6b1b2-61aa-4954-b4c7-c08b4f4d0532" providerId="AD" clId="Web-{9D4358CB-C9DE-4558-819A-977F7BC09D90}" dt="2022-01-04T12:02:58.986" v="515" actId="20577"/>
        <pc:sldMkLst>
          <pc:docMk/>
          <pc:sldMk cId="3128018989" sldId="270"/>
        </pc:sldMkLst>
        <pc:spChg chg="mod">
          <ac:chgData name="Scott Davison" userId="S::152891@pembrokeshire.ac.uk::0ed6b1b2-61aa-4954-b4c7-c08b4f4d0532" providerId="AD" clId="Web-{9D4358CB-C9DE-4558-819A-977F7BC09D90}" dt="2022-01-04T12:02:58.986" v="515" actId="20577"/>
          <ac:spMkLst>
            <pc:docMk/>
            <pc:sldMk cId="3128018989" sldId="270"/>
            <ac:spMk id="2" creationId="{039DF2F5-64A4-BA49-9BE4-2ABCA83C3DCF}"/>
          </ac:spMkLst>
        </pc:spChg>
        <pc:spChg chg="mod">
          <ac:chgData name="Scott Davison" userId="S::152891@pembrokeshire.ac.uk::0ed6b1b2-61aa-4954-b4c7-c08b4f4d0532" providerId="AD" clId="Web-{9D4358CB-C9DE-4558-819A-977F7BC09D90}" dt="2022-01-04T11:00:51.012" v="169" actId="20577"/>
          <ac:spMkLst>
            <pc:docMk/>
            <pc:sldMk cId="3128018989" sldId="270"/>
            <ac:spMk id="6" creationId="{807B9B55-A6D0-9A40-82F8-9A75094AB33F}"/>
          </ac:spMkLst>
        </pc:spChg>
        <pc:spChg chg="add mod">
          <ac:chgData name="Scott Davison" userId="S::152891@pembrokeshire.ac.uk::0ed6b1b2-61aa-4954-b4c7-c08b4f4d0532" providerId="AD" clId="Web-{9D4358CB-C9DE-4558-819A-977F7BC09D90}" dt="2022-01-04T12:00:44.859" v="489" actId="20577"/>
          <ac:spMkLst>
            <pc:docMk/>
            <pc:sldMk cId="3128018989" sldId="270"/>
            <ac:spMk id="7" creationId="{F44E8ACA-7E33-4E8E-AC7E-10F479818933}"/>
          </ac:spMkLst>
        </pc:spChg>
        <pc:graphicFrameChg chg="add mod modGraphic">
          <ac:chgData name="Scott Davison" userId="S::152891@pembrokeshire.ac.uk::0ed6b1b2-61aa-4954-b4c7-c08b4f4d0532" providerId="AD" clId="Web-{9D4358CB-C9DE-4558-819A-977F7BC09D90}" dt="2022-01-04T12:00:12.889" v="480" actId="1076"/>
          <ac:graphicFrameMkLst>
            <pc:docMk/>
            <pc:sldMk cId="3128018989" sldId="270"/>
            <ac:graphicFrameMk id="4" creationId="{FCF86B41-032D-49E3-A8DC-D690D9DFB693}"/>
          </ac:graphicFrameMkLst>
        </pc:graphicFrameChg>
        <pc:picChg chg="add mod">
          <ac:chgData name="Scott Davison" userId="S::152891@pembrokeshire.ac.uk::0ed6b1b2-61aa-4954-b4c7-c08b4f4d0532" providerId="AD" clId="Web-{9D4358CB-C9DE-4558-819A-977F7BC09D90}" dt="2022-01-04T10:34:15.499" v="21" actId="1076"/>
          <ac:picMkLst>
            <pc:docMk/>
            <pc:sldMk cId="3128018989" sldId="270"/>
            <ac:picMk id="3" creationId="{9770A005-6B3A-4997-93C9-0799CBBDE94C}"/>
          </ac:picMkLst>
        </pc:picChg>
        <pc:picChg chg="add del">
          <ac:chgData name="Scott Davison" userId="S::152891@pembrokeshire.ac.uk::0ed6b1b2-61aa-4954-b4c7-c08b4f4d0532" providerId="AD" clId="Web-{9D4358CB-C9DE-4558-819A-977F7BC09D90}" dt="2022-01-04T10:57:03.624" v="112"/>
          <ac:picMkLst>
            <pc:docMk/>
            <pc:sldMk cId="3128018989" sldId="270"/>
            <ac:picMk id="4" creationId="{63C64BC7-36E3-4432-A318-84DA989CC392}"/>
          </ac:picMkLst>
        </pc:picChg>
        <pc:picChg chg="add mod">
          <ac:chgData name="Scott Davison" userId="S::152891@pembrokeshire.ac.uk::0ed6b1b2-61aa-4954-b4c7-c08b4f4d0532" providerId="AD" clId="Web-{9D4358CB-C9DE-4558-819A-977F7BC09D90}" dt="2022-01-04T11:00:10.088" v="121" actId="1076"/>
          <ac:picMkLst>
            <pc:docMk/>
            <pc:sldMk cId="3128018989" sldId="270"/>
            <ac:picMk id="8" creationId="{F9290736-3BB8-4BC9-B7F4-8AD899A222F1}"/>
          </ac:picMkLst>
        </pc:picChg>
        <pc:picChg chg="add mod modCrop">
          <ac:chgData name="Scott Davison" userId="S::152891@pembrokeshire.ac.uk::0ed6b1b2-61aa-4954-b4c7-c08b4f4d0532" providerId="AD" clId="Web-{9D4358CB-C9DE-4558-819A-977F7BC09D90}" dt="2022-01-04T12:01:03.140" v="492" actId="14100"/>
          <ac:picMkLst>
            <pc:docMk/>
            <pc:sldMk cId="3128018989" sldId="270"/>
            <ac:picMk id="9" creationId="{936A763F-6D53-4C64-B1CC-07972AEC96EE}"/>
          </ac:picMkLst>
        </pc:picChg>
      </pc:sldChg>
    </pc:docChg>
  </pc:docChgLst>
  <pc:docChgLst>
    <pc:chgData name="James Brooks" userId="S::144818@pembrokeshire.ac.uk::fe57d15e-2df4-484d-8a6d-e82b4f39ef5c" providerId="AD" clId="Web-{530B314D-E6D1-9106-983D-1A03A9AF060C}"/>
    <pc:docChg chg="modSld">
      <pc:chgData name="James Brooks" userId="S::144818@pembrokeshire.ac.uk::fe57d15e-2df4-484d-8a6d-e82b4f39ef5c" providerId="AD" clId="Web-{530B314D-E6D1-9106-983D-1A03A9AF060C}" dt="2021-12-28T14:19:21.836" v="443" actId="1076"/>
      <pc:docMkLst>
        <pc:docMk/>
      </pc:docMkLst>
      <pc:sldChg chg="addSp modSp">
        <pc:chgData name="James Brooks" userId="S::144818@pembrokeshire.ac.uk::fe57d15e-2df4-484d-8a6d-e82b4f39ef5c" providerId="AD" clId="Web-{530B314D-E6D1-9106-983D-1A03A9AF060C}" dt="2021-12-28T14:19:21.836" v="443" actId="1076"/>
        <pc:sldMkLst>
          <pc:docMk/>
          <pc:sldMk cId="182496875" sldId="267"/>
        </pc:sldMkLst>
        <pc:spChg chg="add mod">
          <ac:chgData name="James Brooks" userId="S::144818@pembrokeshire.ac.uk::fe57d15e-2df4-484d-8a6d-e82b4f39ef5c" providerId="AD" clId="Web-{530B314D-E6D1-9106-983D-1A03A9AF060C}" dt="2021-12-28T14:19:09.101" v="440" actId="20577"/>
          <ac:spMkLst>
            <pc:docMk/>
            <pc:sldMk cId="182496875" sldId="267"/>
            <ac:spMk id="3" creationId="{44319D22-3C7B-4553-B045-6F1B484339AB}"/>
          </ac:spMkLst>
        </pc:spChg>
        <pc:spChg chg="mod">
          <ac:chgData name="James Brooks" userId="S::144818@pembrokeshire.ac.uk::fe57d15e-2df4-484d-8a6d-e82b4f39ef5c" providerId="AD" clId="Web-{530B314D-E6D1-9106-983D-1A03A9AF060C}" dt="2021-12-28T14:19:20.148" v="442" actId="1076"/>
          <ac:spMkLst>
            <pc:docMk/>
            <pc:sldMk cId="182496875" sldId="267"/>
            <ac:spMk id="6" creationId="{7D1D00A6-1CFE-E741-92A8-2CC918DBA2F4}"/>
          </ac:spMkLst>
        </pc:spChg>
        <pc:picChg chg="mod">
          <ac:chgData name="James Brooks" userId="S::144818@pembrokeshire.ac.uk::fe57d15e-2df4-484d-8a6d-e82b4f39ef5c" providerId="AD" clId="Web-{530B314D-E6D1-9106-983D-1A03A9AF060C}" dt="2021-12-28T14:19:21.836" v="443" actId="1076"/>
          <ac:picMkLst>
            <pc:docMk/>
            <pc:sldMk cId="182496875" sldId="267"/>
            <ac:picMk id="5" creationId="{5F858AF0-9709-044F-8647-96ADA498BD2A}"/>
          </ac:picMkLst>
        </pc:picChg>
      </pc:sldChg>
      <pc:sldChg chg="addSp delSp modSp">
        <pc:chgData name="James Brooks" userId="S::144818@pembrokeshire.ac.uk::fe57d15e-2df4-484d-8a6d-e82b4f39ef5c" providerId="AD" clId="Web-{530B314D-E6D1-9106-983D-1A03A9AF060C}" dt="2021-12-28T14:18:44.570" v="437" actId="1076"/>
        <pc:sldMkLst>
          <pc:docMk/>
          <pc:sldMk cId="3121974217" sldId="269"/>
        </pc:sldMkLst>
        <pc:spChg chg="add del mod">
          <ac:chgData name="James Brooks" userId="S::144818@pembrokeshire.ac.uk::fe57d15e-2df4-484d-8a6d-e82b4f39ef5c" providerId="AD" clId="Web-{530B314D-E6D1-9106-983D-1A03A9AF060C}" dt="2021-12-28T14:14:01.533" v="30"/>
          <ac:spMkLst>
            <pc:docMk/>
            <pc:sldMk cId="3121974217" sldId="269"/>
            <ac:spMk id="5" creationId="{032219B4-00CC-43D4-B0BF-F34C7B7FBFA8}"/>
          </ac:spMkLst>
        </pc:spChg>
        <pc:spChg chg="add mod">
          <ac:chgData name="James Brooks" userId="S::144818@pembrokeshire.ac.uk::fe57d15e-2df4-484d-8a6d-e82b4f39ef5c" providerId="AD" clId="Web-{530B314D-E6D1-9106-983D-1A03A9AF060C}" dt="2021-12-28T14:18:44.570" v="437" actId="1076"/>
          <ac:spMkLst>
            <pc:docMk/>
            <pc:sldMk cId="3121974217" sldId="269"/>
            <ac:spMk id="6" creationId="{B8CBB0F2-63CE-4033-8304-73570B7B9A91}"/>
          </ac:spMkLst>
        </pc:spChg>
        <pc:picChg chg="add mod">
          <ac:chgData name="James Brooks" userId="S::144818@pembrokeshire.ac.uk::fe57d15e-2df4-484d-8a6d-e82b4f39ef5c" providerId="AD" clId="Web-{530B314D-E6D1-9106-983D-1A03A9AF060C}" dt="2021-12-28T14:18:42.195" v="436" actId="1076"/>
          <ac:picMkLst>
            <pc:docMk/>
            <pc:sldMk cId="3121974217" sldId="269"/>
            <ac:picMk id="3" creationId="{36663FD0-9D8E-4622-B4E4-450382C53CDF}"/>
          </ac:picMkLst>
        </pc:picChg>
      </pc:sldChg>
      <pc:sldChg chg="modSp">
        <pc:chgData name="James Brooks" userId="S::144818@pembrokeshire.ac.uk::fe57d15e-2df4-484d-8a6d-e82b4f39ef5c" providerId="AD" clId="Web-{530B314D-E6D1-9106-983D-1A03A9AF060C}" dt="2021-12-28T14:07:22.636" v="19" actId="1076"/>
        <pc:sldMkLst>
          <pc:docMk/>
          <pc:sldMk cId="1991439680" sldId="274"/>
        </pc:sldMkLst>
        <pc:spChg chg="mod">
          <ac:chgData name="James Brooks" userId="S::144818@pembrokeshire.ac.uk::fe57d15e-2df4-484d-8a6d-e82b4f39ef5c" providerId="AD" clId="Web-{530B314D-E6D1-9106-983D-1A03A9AF060C}" dt="2021-12-28T14:07:22.636" v="19" actId="1076"/>
          <ac:spMkLst>
            <pc:docMk/>
            <pc:sldMk cId="1991439680" sldId="274"/>
            <ac:spMk id="2" creationId="{DCAEA69D-5DB7-7C4E-BD00-103D916A4596}"/>
          </ac:spMkLst>
        </pc:spChg>
      </pc:sldChg>
    </pc:docChg>
  </pc:docChgLst>
  <pc:docChgLst>
    <pc:chgData name="Scott Davison" userId="S::152891@pembrokeshire.ac.uk::0ed6b1b2-61aa-4954-b4c7-c08b4f4d0532" providerId="AD" clId="Web-{21B73980-4A8C-04CC-08D2-6D99DFCBD3F5}"/>
    <pc:docChg chg="addSld modSld">
      <pc:chgData name="Scott Davison" userId="S::152891@pembrokeshire.ac.uk::0ed6b1b2-61aa-4954-b4c7-c08b4f4d0532" providerId="AD" clId="Web-{21B73980-4A8C-04CC-08D2-6D99DFCBD3F5}" dt="2022-01-10T03:14:47.591" v="887"/>
      <pc:docMkLst>
        <pc:docMk/>
      </pc:docMkLst>
      <pc:sldChg chg="addSp delSp modSp">
        <pc:chgData name="Scott Davison" userId="S::152891@pembrokeshire.ac.uk::0ed6b1b2-61aa-4954-b4c7-c08b4f4d0532" providerId="AD" clId="Web-{21B73980-4A8C-04CC-08D2-6D99DFCBD3F5}" dt="2022-01-10T02:16:57.158" v="7" actId="1076"/>
        <pc:sldMkLst>
          <pc:docMk/>
          <pc:sldMk cId="2166142830" sldId="277"/>
        </pc:sldMkLst>
        <pc:picChg chg="add mod">
          <ac:chgData name="Scott Davison" userId="S::152891@pembrokeshire.ac.uk::0ed6b1b2-61aa-4954-b4c7-c08b4f4d0532" providerId="AD" clId="Web-{21B73980-4A8C-04CC-08D2-6D99DFCBD3F5}" dt="2022-01-10T02:16:57.158" v="7" actId="1076"/>
          <ac:picMkLst>
            <pc:docMk/>
            <pc:sldMk cId="2166142830" sldId="277"/>
            <ac:picMk id="3" creationId="{21ED80E3-48FC-4FF7-8E03-8F8CB7B29442}"/>
          </ac:picMkLst>
        </pc:picChg>
        <pc:picChg chg="del mod">
          <ac:chgData name="Scott Davison" userId="S::152891@pembrokeshire.ac.uk::0ed6b1b2-61aa-4954-b4c7-c08b4f4d0532" providerId="AD" clId="Web-{21B73980-4A8C-04CC-08D2-6D99DFCBD3F5}" dt="2022-01-10T02:16:49.814" v="4"/>
          <ac:picMkLst>
            <pc:docMk/>
            <pc:sldMk cId="2166142830" sldId="277"/>
            <ac:picMk id="4" creationId="{1140B1FD-22E1-6F43-AC03-51F6969661D5}"/>
          </ac:picMkLst>
        </pc:picChg>
      </pc:sldChg>
      <pc:sldChg chg="addSp delSp modSp add replId">
        <pc:chgData name="Scott Davison" userId="S::152891@pembrokeshire.ac.uk::0ed6b1b2-61aa-4954-b4c7-c08b4f4d0532" providerId="AD" clId="Web-{21B73980-4A8C-04CC-08D2-6D99DFCBD3F5}" dt="2022-01-10T02:33:45.356" v="238" actId="14100"/>
        <pc:sldMkLst>
          <pc:docMk/>
          <pc:sldMk cId="3602273203" sldId="289"/>
        </pc:sldMkLst>
        <pc:spChg chg="mod">
          <ac:chgData name="Scott Davison" userId="S::152891@pembrokeshire.ac.uk::0ed6b1b2-61aa-4954-b4c7-c08b4f4d0532" providerId="AD" clId="Web-{21B73980-4A8C-04CC-08D2-6D99DFCBD3F5}" dt="2022-01-10T02:25:59.953" v="155" actId="20577"/>
          <ac:spMkLst>
            <pc:docMk/>
            <pc:sldMk cId="3602273203" sldId="289"/>
            <ac:spMk id="2" creationId="{E13C152E-454D-3745-8C3A-1DC1D1AFC199}"/>
          </ac:spMkLst>
        </pc:spChg>
        <pc:spChg chg="add mod">
          <ac:chgData name="Scott Davison" userId="S::152891@pembrokeshire.ac.uk::0ed6b1b2-61aa-4954-b4c7-c08b4f4d0532" providerId="AD" clId="Web-{21B73980-4A8C-04CC-08D2-6D99DFCBD3F5}" dt="2022-01-10T02:33:39.137" v="236" actId="20577"/>
          <ac:spMkLst>
            <pc:docMk/>
            <pc:sldMk cId="3602273203" sldId="289"/>
            <ac:spMk id="4" creationId="{27C4A2D5-4BA3-42F7-BED8-8F36D70CABC9}"/>
          </ac:spMkLst>
        </pc:spChg>
        <pc:graphicFrameChg chg="add del mod modGraphic">
          <ac:chgData name="Scott Davison" userId="S::152891@pembrokeshire.ac.uk::0ed6b1b2-61aa-4954-b4c7-c08b4f4d0532" providerId="AD" clId="Web-{21B73980-4A8C-04CC-08D2-6D99DFCBD3F5}" dt="2022-01-10T02:25:26.702" v="151"/>
          <ac:graphicFrameMkLst>
            <pc:docMk/>
            <pc:sldMk cId="3602273203" sldId="289"/>
            <ac:graphicFrameMk id="5" creationId="{77C4B41E-B8AE-47BA-A1A4-ADD0E0580616}"/>
          </ac:graphicFrameMkLst>
        </pc:graphicFrameChg>
        <pc:picChg chg="del mod">
          <ac:chgData name="Scott Davison" userId="S::152891@pembrokeshire.ac.uk::0ed6b1b2-61aa-4954-b4c7-c08b4f4d0532" providerId="AD" clId="Web-{21B73980-4A8C-04CC-08D2-6D99DFCBD3F5}" dt="2022-01-10T02:18:15.615" v="16"/>
          <ac:picMkLst>
            <pc:docMk/>
            <pc:sldMk cId="3602273203" sldId="289"/>
            <ac:picMk id="3" creationId="{21ED80E3-48FC-4FF7-8E03-8F8CB7B29442}"/>
          </ac:picMkLst>
        </pc:picChg>
        <pc:picChg chg="add mod">
          <ac:chgData name="Scott Davison" userId="S::152891@pembrokeshire.ac.uk::0ed6b1b2-61aa-4954-b4c7-c08b4f4d0532" providerId="AD" clId="Web-{21B73980-4A8C-04CC-08D2-6D99DFCBD3F5}" dt="2022-01-10T02:33:42.809" v="237" actId="14100"/>
          <ac:picMkLst>
            <pc:docMk/>
            <pc:sldMk cId="3602273203" sldId="289"/>
            <ac:picMk id="7" creationId="{3887578D-138E-4BB5-978D-22A5DCCC0C7A}"/>
          </ac:picMkLst>
        </pc:picChg>
        <pc:picChg chg="add mod">
          <ac:chgData name="Scott Davison" userId="S::152891@pembrokeshire.ac.uk::0ed6b1b2-61aa-4954-b4c7-c08b4f4d0532" providerId="AD" clId="Web-{21B73980-4A8C-04CC-08D2-6D99DFCBD3F5}" dt="2022-01-10T02:33:45.356" v="238" actId="14100"/>
          <ac:picMkLst>
            <pc:docMk/>
            <pc:sldMk cId="3602273203" sldId="289"/>
            <ac:picMk id="8" creationId="{9FCFE26E-8780-4545-8769-2E7818F628CB}"/>
          </ac:picMkLst>
        </pc:picChg>
      </pc:sldChg>
      <pc:sldChg chg="addSp delSp modSp add replId modNotes">
        <pc:chgData name="Scott Davison" userId="S::152891@pembrokeshire.ac.uk::0ed6b1b2-61aa-4954-b4c7-c08b4f4d0532" providerId="AD" clId="Web-{21B73980-4A8C-04CC-08D2-6D99DFCBD3F5}" dt="2022-01-10T03:10:02.141" v="787"/>
        <pc:sldMkLst>
          <pc:docMk/>
          <pc:sldMk cId="2461475204" sldId="290"/>
        </pc:sldMkLst>
        <pc:spChg chg="mod">
          <ac:chgData name="Scott Davison" userId="S::152891@pembrokeshire.ac.uk::0ed6b1b2-61aa-4954-b4c7-c08b4f4d0532" providerId="AD" clId="Web-{21B73980-4A8C-04CC-08D2-6D99DFCBD3F5}" dt="2022-01-10T02:34:10.044" v="241" actId="20577"/>
          <ac:spMkLst>
            <pc:docMk/>
            <pc:sldMk cId="2461475204" sldId="290"/>
            <ac:spMk id="2" creationId="{E13C152E-454D-3745-8C3A-1DC1D1AFC199}"/>
          </ac:spMkLst>
        </pc:spChg>
        <pc:spChg chg="mod">
          <ac:chgData name="Scott Davison" userId="S::152891@pembrokeshire.ac.uk::0ed6b1b2-61aa-4954-b4c7-c08b4f4d0532" providerId="AD" clId="Web-{21B73980-4A8C-04CC-08D2-6D99DFCBD3F5}" dt="2022-01-10T03:07:08.571" v="757" actId="20577"/>
          <ac:spMkLst>
            <pc:docMk/>
            <pc:sldMk cId="2461475204" sldId="290"/>
            <ac:spMk id="4" creationId="{27C4A2D5-4BA3-42F7-BED8-8F36D70CABC9}"/>
          </ac:spMkLst>
        </pc:spChg>
        <pc:picChg chg="add mod">
          <ac:chgData name="Scott Davison" userId="S::152891@pembrokeshire.ac.uk::0ed6b1b2-61aa-4954-b4c7-c08b4f4d0532" providerId="AD" clId="Web-{21B73980-4A8C-04CC-08D2-6D99DFCBD3F5}" dt="2022-01-10T02:50:45.370" v="532" actId="1076"/>
          <ac:picMkLst>
            <pc:docMk/>
            <pc:sldMk cId="2461475204" sldId="290"/>
            <ac:picMk id="3" creationId="{DC3C061B-FBBB-43F3-A62C-F370B918A19C}"/>
          </ac:picMkLst>
        </pc:picChg>
        <pc:picChg chg="del">
          <ac:chgData name="Scott Davison" userId="S::152891@pembrokeshire.ac.uk::0ed6b1b2-61aa-4954-b4c7-c08b4f4d0532" providerId="AD" clId="Web-{21B73980-4A8C-04CC-08D2-6D99DFCBD3F5}" dt="2022-01-10T02:34:12.091" v="242"/>
          <ac:picMkLst>
            <pc:docMk/>
            <pc:sldMk cId="2461475204" sldId="290"/>
            <ac:picMk id="7" creationId="{3887578D-138E-4BB5-978D-22A5DCCC0C7A}"/>
          </ac:picMkLst>
        </pc:picChg>
        <pc:picChg chg="del">
          <ac:chgData name="Scott Davison" userId="S::152891@pembrokeshire.ac.uk::0ed6b1b2-61aa-4954-b4c7-c08b4f4d0532" providerId="AD" clId="Web-{21B73980-4A8C-04CC-08D2-6D99DFCBD3F5}" dt="2022-01-10T02:34:12.701" v="243"/>
          <ac:picMkLst>
            <pc:docMk/>
            <pc:sldMk cId="2461475204" sldId="290"/>
            <ac:picMk id="8" creationId="{9FCFE26E-8780-4545-8769-2E7818F628CB}"/>
          </ac:picMkLst>
        </pc:picChg>
      </pc:sldChg>
      <pc:sldChg chg="addSp delSp modSp add replId modNotes">
        <pc:chgData name="Scott Davison" userId="S::152891@pembrokeshire.ac.uk::0ed6b1b2-61aa-4954-b4c7-c08b4f4d0532" providerId="AD" clId="Web-{21B73980-4A8C-04CC-08D2-6D99DFCBD3F5}" dt="2022-01-10T03:14:47.591" v="887"/>
        <pc:sldMkLst>
          <pc:docMk/>
          <pc:sldMk cId="607965309" sldId="291"/>
        </pc:sldMkLst>
        <pc:spChg chg="mod">
          <ac:chgData name="Scott Davison" userId="S::152891@pembrokeshire.ac.uk::0ed6b1b2-61aa-4954-b4c7-c08b4f4d0532" providerId="AD" clId="Web-{21B73980-4A8C-04CC-08D2-6D99DFCBD3F5}" dt="2022-01-10T02:52:48.970" v="567" actId="20577"/>
          <ac:spMkLst>
            <pc:docMk/>
            <pc:sldMk cId="607965309" sldId="291"/>
            <ac:spMk id="2" creationId="{E13C152E-454D-3745-8C3A-1DC1D1AFC199}"/>
          </ac:spMkLst>
        </pc:spChg>
        <pc:spChg chg="mod">
          <ac:chgData name="Scott Davison" userId="S::152891@pembrokeshire.ac.uk::0ed6b1b2-61aa-4954-b4c7-c08b4f4d0532" providerId="AD" clId="Web-{21B73980-4A8C-04CC-08D2-6D99DFCBD3F5}" dt="2022-01-10T03:09:19.858" v="782" actId="20577"/>
          <ac:spMkLst>
            <pc:docMk/>
            <pc:sldMk cId="607965309" sldId="291"/>
            <ac:spMk id="4" creationId="{27C4A2D5-4BA3-42F7-BED8-8F36D70CABC9}"/>
          </ac:spMkLst>
        </pc:spChg>
        <pc:picChg chg="del">
          <ac:chgData name="Scott Davison" userId="S::152891@pembrokeshire.ac.uk::0ed6b1b2-61aa-4954-b4c7-c08b4f4d0532" providerId="AD" clId="Web-{21B73980-4A8C-04CC-08D2-6D99DFCBD3F5}" dt="2022-01-10T03:00:20.287" v="683"/>
          <ac:picMkLst>
            <pc:docMk/>
            <pc:sldMk cId="607965309" sldId="291"/>
            <ac:picMk id="3" creationId="{DC3C061B-FBBB-43F3-A62C-F370B918A19C}"/>
          </ac:picMkLst>
        </pc:picChg>
        <pc:picChg chg="add mod">
          <ac:chgData name="Scott Davison" userId="S::152891@pembrokeshire.ac.uk::0ed6b1b2-61aa-4954-b4c7-c08b4f4d0532" providerId="AD" clId="Web-{21B73980-4A8C-04CC-08D2-6D99DFCBD3F5}" dt="2022-01-10T03:09:25.123" v="784" actId="1076"/>
          <ac:picMkLst>
            <pc:docMk/>
            <pc:sldMk cId="607965309" sldId="291"/>
            <ac:picMk id="5" creationId="{30E848DA-87AF-4D88-8682-EC5D50E73439}"/>
          </ac:picMkLst>
        </pc:picChg>
      </pc:sldChg>
    </pc:docChg>
  </pc:docChgLst>
  <pc:docChgLst>
    <pc:chgData name="Scott Davison" userId="S::152891@pembrokeshire.ac.uk::0ed6b1b2-61aa-4954-b4c7-c08b4f4d0532" providerId="AD" clId="Web-{19CC510B-80AA-17C9-A0D1-98305AF253D8}"/>
    <pc:docChg chg="modSld">
      <pc:chgData name="Scott Davison" userId="S::152891@pembrokeshire.ac.uk::0ed6b1b2-61aa-4954-b4c7-c08b4f4d0532" providerId="AD" clId="Web-{19CC510B-80AA-17C9-A0D1-98305AF253D8}" dt="2022-01-10T15:24:07.541" v="60" actId="20577"/>
      <pc:docMkLst>
        <pc:docMk/>
      </pc:docMkLst>
      <pc:sldChg chg="modSp">
        <pc:chgData name="Scott Davison" userId="S::152891@pembrokeshire.ac.uk::0ed6b1b2-61aa-4954-b4c7-c08b4f4d0532" providerId="AD" clId="Web-{19CC510B-80AA-17C9-A0D1-98305AF253D8}" dt="2022-01-10T15:24:07.541" v="60" actId="20577"/>
        <pc:sldMkLst>
          <pc:docMk/>
          <pc:sldMk cId="3602273203" sldId="289"/>
        </pc:sldMkLst>
        <pc:spChg chg="mod">
          <ac:chgData name="Scott Davison" userId="S::152891@pembrokeshire.ac.uk::0ed6b1b2-61aa-4954-b4c7-c08b4f4d0532" providerId="AD" clId="Web-{19CC510B-80AA-17C9-A0D1-98305AF253D8}" dt="2022-01-10T15:24:07.541" v="60" actId="20577"/>
          <ac:spMkLst>
            <pc:docMk/>
            <pc:sldMk cId="3602273203" sldId="289"/>
            <ac:spMk id="4" creationId="{27C4A2D5-4BA3-42F7-BED8-8F36D70CABC9}"/>
          </ac:spMkLst>
        </pc:spChg>
      </pc:sldChg>
      <pc:sldChg chg="modSp modNotes">
        <pc:chgData name="Scott Davison" userId="S::152891@pembrokeshire.ac.uk::0ed6b1b2-61aa-4954-b4c7-c08b4f4d0532" providerId="AD" clId="Web-{19CC510B-80AA-17C9-A0D1-98305AF253D8}" dt="2022-01-10T15:23:37.727" v="58" actId="20577"/>
        <pc:sldMkLst>
          <pc:docMk/>
          <pc:sldMk cId="607965309" sldId="291"/>
        </pc:sldMkLst>
        <pc:spChg chg="mod">
          <ac:chgData name="Scott Davison" userId="S::152891@pembrokeshire.ac.uk::0ed6b1b2-61aa-4954-b4c7-c08b4f4d0532" providerId="AD" clId="Web-{19CC510B-80AA-17C9-A0D1-98305AF253D8}" dt="2022-01-10T15:23:37.727" v="58" actId="20577"/>
          <ac:spMkLst>
            <pc:docMk/>
            <pc:sldMk cId="607965309" sldId="291"/>
            <ac:spMk id="4" creationId="{27C4A2D5-4BA3-42F7-BED8-8F36D70CABC9}"/>
          </ac:spMkLst>
        </pc:spChg>
      </pc:sldChg>
    </pc:docChg>
  </pc:docChgLst>
  <pc:docChgLst>
    <pc:chgData name="Rhys Davies" userId="S::152694@pembrokeshire.ac.uk::b25a2290-a072-4001-8d8a-13b8706e41d7" providerId="AD" clId="Web-{983CA081-47AF-D20A-7852-7D7EA4C38BD8}"/>
    <pc:docChg chg="addSld modSld">
      <pc:chgData name="Rhys Davies" userId="S::152694@pembrokeshire.ac.uk::b25a2290-a072-4001-8d8a-13b8706e41d7" providerId="AD" clId="Web-{983CA081-47AF-D20A-7852-7D7EA4C38BD8}" dt="2022-01-06T15:05:37.494" v="1302"/>
      <pc:docMkLst>
        <pc:docMk/>
      </pc:docMkLst>
      <pc:sldChg chg="delSp modSp">
        <pc:chgData name="Rhys Davies" userId="S::152694@pembrokeshire.ac.uk::b25a2290-a072-4001-8d8a-13b8706e41d7" providerId="AD" clId="Web-{983CA081-47AF-D20A-7852-7D7EA4C38BD8}" dt="2022-01-06T13:46:23.333" v="417" actId="1076"/>
        <pc:sldMkLst>
          <pc:docMk/>
          <pc:sldMk cId="2788244896" sldId="278"/>
        </pc:sldMkLst>
        <pc:spChg chg="mod">
          <ac:chgData name="Rhys Davies" userId="S::152694@pembrokeshire.ac.uk::b25a2290-a072-4001-8d8a-13b8706e41d7" providerId="AD" clId="Web-{983CA081-47AF-D20A-7852-7D7EA4C38BD8}" dt="2022-01-06T13:46:02.973" v="411" actId="20577"/>
          <ac:spMkLst>
            <pc:docMk/>
            <pc:sldMk cId="2788244896" sldId="278"/>
            <ac:spMk id="2" creationId="{E13C152E-454D-3745-8C3A-1DC1D1AFC199}"/>
          </ac:spMkLst>
        </pc:spChg>
        <pc:spChg chg="del">
          <ac:chgData name="Rhys Davies" userId="S::152694@pembrokeshire.ac.uk::b25a2290-a072-4001-8d8a-13b8706e41d7" providerId="AD" clId="Web-{983CA081-47AF-D20A-7852-7D7EA4C38BD8}" dt="2022-01-06T13:46:06.426" v="412"/>
          <ac:spMkLst>
            <pc:docMk/>
            <pc:sldMk cId="2788244896" sldId="278"/>
            <ac:spMk id="7" creationId="{4569712B-96AC-4A17-85D8-6CF0C0565CD8}"/>
          </ac:spMkLst>
        </pc:spChg>
        <pc:picChg chg="mod">
          <ac:chgData name="Rhys Davies" userId="S::152694@pembrokeshire.ac.uk::b25a2290-a072-4001-8d8a-13b8706e41d7" providerId="AD" clId="Web-{983CA081-47AF-D20A-7852-7D7EA4C38BD8}" dt="2022-01-06T13:46:23.333" v="417" actId="1076"/>
          <ac:picMkLst>
            <pc:docMk/>
            <pc:sldMk cId="2788244896" sldId="278"/>
            <ac:picMk id="3" creationId="{EE51FAD1-44A8-4A35-979B-05B65E8D6F53}"/>
          </ac:picMkLst>
        </pc:picChg>
        <pc:picChg chg="del">
          <ac:chgData name="Rhys Davies" userId="S::152694@pembrokeshire.ac.uk::b25a2290-a072-4001-8d8a-13b8706e41d7" providerId="AD" clId="Web-{983CA081-47AF-D20A-7852-7D7EA4C38BD8}" dt="2022-01-06T13:46:08.645" v="413"/>
          <ac:picMkLst>
            <pc:docMk/>
            <pc:sldMk cId="2788244896" sldId="278"/>
            <ac:picMk id="9" creationId="{6B51826D-12FE-4890-8E83-D7E6A516E908}"/>
          </ac:picMkLst>
        </pc:picChg>
      </pc:sldChg>
      <pc:sldChg chg="addSp delSp modSp add replId modNotes">
        <pc:chgData name="Rhys Davies" userId="S::152694@pembrokeshire.ac.uk::b25a2290-a072-4001-8d8a-13b8706e41d7" providerId="AD" clId="Web-{983CA081-47AF-D20A-7852-7D7EA4C38BD8}" dt="2022-01-06T15:04:16.864" v="1299"/>
        <pc:sldMkLst>
          <pc:docMk/>
          <pc:sldMk cId="1652923637" sldId="285"/>
        </pc:sldMkLst>
        <pc:spChg chg="mod">
          <ac:chgData name="Rhys Davies" userId="S::152694@pembrokeshire.ac.uk::b25a2290-a072-4001-8d8a-13b8706e41d7" providerId="AD" clId="Web-{983CA081-47AF-D20A-7852-7D7EA4C38BD8}" dt="2022-01-06T13:22:38.530" v="7" actId="20577"/>
          <ac:spMkLst>
            <pc:docMk/>
            <pc:sldMk cId="1652923637" sldId="285"/>
            <ac:spMk id="2" creationId="{E13C152E-454D-3745-8C3A-1DC1D1AFC199}"/>
          </ac:spMkLst>
        </pc:spChg>
        <pc:spChg chg="mod">
          <ac:chgData name="Rhys Davies" userId="S::152694@pembrokeshire.ac.uk::b25a2290-a072-4001-8d8a-13b8706e41d7" providerId="AD" clId="Web-{983CA081-47AF-D20A-7852-7D7EA4C38BD8}" dt="2022-01-06T13:44:31.736" v="409" actId="1076"/>
          <ac:spMkLst>
            <pc:docMk/>
            <pc:sldMk cId="1652923637" sldId="285"/>
            <ac:spMk id="7" creationId="{4569712B-96AC-4A17-85D8-6CF0C0565CD8}"/>
          </ac:spMkLst>
        </pc:spChg>
        <pc:spChg chg="del">
          <ac:chgData name="Rhys Davies" userId="S::152694@pembrokeshire.ac.uk::b25a2290-a072-4001-8d8a-13b8706e41d7" providerId="AD" clId="Web-{983CA081-47AF-D20A-7852-7D7EA4C38BD8}" dt="2022-01-06T13:23:04.718" v="11"/>
          <ac:spMkLst>
            <pc:docMk/>
            <pc:sldMk cId="1652923637" sldId="285"/>
            <ac:spMk id="8" creationId="{ABAFAB0A-8C8A-4C52-A035-CB06E235E7DE}"/>
          </ac:spMkLst>
        </pc:spChg>
        <pc:spChg chg="del">
          <ac:chgData name="Rhys Davies" userId="S::152694@pembrokeshire.ac.uk::b25a2290-a072-4001-8d8a-13b8706e41d7" providerId="AD" clId="Web-{983CA081-47AF-D20A-7852-7D7EA4C38BD8}" dt="2022-01-06T13:23:07.328" v="12"/>
          <ac:spMkLst>
            <pc:docMk/>
            <pc:sldMk cId="1652923637" sldId="285"/>
            <ac:spMk id="9" creationId="{77EC09D2-6606-4CB5-9B8D-0EFE47938038}"/>
          </ac:spMkLst>
        </pc:spChg>
        <pc:picChg chg="add">
          <ac:chgData name="Rhys Davies" userId="S::152694@pembrokeshire.ac.uk::b25a2290-a072-4001-8d8a-13b8706e41d7" providerId="AD" clId="Web-{983CA081-47AF-D20A-7852-7D7EA4C38BD8}" dt="2022-01-06T13:22:43.765" v="8"/>
          <ac:picMkLst>
            <pc:docMk/>
            <pc:sldMk cId="1652923637" sldId="285"/>
            <ac:picMk id="3" creationId="{B850DE5C-5169-446A-80D9-619BA84A05B4}"/>
          </ac:picMkLst>
        </pc:picChg>
        <pc:picChg chg="del">
          <ac:chgData name="Rhys Davies" userId="S::152694@pembrokeshire.ac.uk::b25a2290-a072-4001-8d8a-13b8706e41d7" providerId="AD" clId="Web-{983CA081-47AF-D20A-7852-7D7EA4C38BD8}" dt="2022-01-06T13:23:00.921" v="9"/>
          <ac:picMkLst>
            <pc:docMk/>
            <pc:sldMk cId="1652923637" sldId="285"/>
            <ac:picMk id="4" creationId="{ACEFDE43-EF29-48C9-BFD7-C7FA51EA0EB7}"/>
          </ac:picMkLst>
        </pc:picChg>
        <pc:picChg chg="del">
          <ac:chgData name="Rhys Davies" userId="S::152694@pembrokeshire.ac.uk::b25a2290-a072-4001-8d8a-13b8706e41d7" providerId="AD" clId="Web-{983CA081-47AF-D20A-7852-7D7EA4C38BD8}" dt="2022-01-06T13:23:02.531" v="10"/>
          <ac:picMkLst>
            <pc:docMk/>
            <pc:sldMk cId="1652923637" sldId="285"/>
            <ac:picMk id="5" creationId="{012DABD5-B6C9-445E-8435-CDEDA7FE144B}"/>
          </ac:picMkLst>
        </pc:picChg>
      </pc:sldChg>
      <pc:sldChg chg="add replId modNotes">
        <pc:chgData name="Rhys Davies" userId="S::152694@pembrokeshire.ac.uk::b25a2290-a072-4001-8d8a-13b8706e41d7" providerId="AD" clId="Web-{983CA081-47AF-D20A-7852-7D7EA4C38BD8}" dt="2022-01-06T15:05:37.494" v="1302"/>
        <pc:sldMkLst>
          <pc:docMk/>
          <pc:sldMk cId="1573820657" sldId="286"/>
        </pc:sldMkLst>
      </pc:sldChg>
      <pc:sldChg chg="modSp add replId modNotes">
        <pc:chgData name="Rhys Davies" userId="S::152694@pembrokeshire.ac.uk::b25a2290-a072-4001-8d8a-13b8706e41d7" providerId="AD" clId="Web-{983CA081-47AF-D20A-7852-7D7EA4C38BD8}" dt="2022-01-06T14:54:13.342" v="1168" actId="20577"/>
        <pc:sldMkLst>
          <pc:docMk/>
          <pc:sldMk cId="554961536" sldId="287"/>
        </pc:sldMkLst>
        <pc:spChg chg="mod">
          <ac:chgData name="Rhys Davies" userId="S::152694@pembrokeshire.ac.uk::b25a2290-a072-4001-8d8a-13b8706e41d7" providerId="AD" clId="Web-{983CA081-47AF-D20A-7852-7D7EA4C38BD8}" dt="2022-01-06T13:50:37.965" v="426" actId="20577"/>
          <ac:spMkLst>
            <pc:docMk/>
            <pc:sldMk cId="554961536" sldId="287"/>
            <ac:spMk id="2" creationId="{E13C152E-454D-3745-8C3A-1DC1D1AFC199}"/>
          </ac:spMkLst>
        </pc:spChg>
        <pc:spChg chg="mod">
          <ac:chgData name="Rhys Davies" userId="S::152694@pembrokeshire.ac.uk::b25a2290-a072-4001-8d8a-13b8706e41d7" providerId="AD" clId="Web-{983CA081-47AF-D20A-7852-7D7EA4C38BD8}" dt="2022-01-06T14:54:13.342" v="1168" actId="20577"/>
          <ac:spMkLst>
            <pc:docMk/>
            <pc:sldMk cId="554961536" sldId="287"/>
            <ac:spMk id="7" creationId="{4569712B-96AC-4A17-85D8-6CF0C0565CD8}"/>
          </ac:spMkLst>
        </pc:spChg>
      </pc:sldChg>
      <pc:sldChg chg="modSp add replId">
        <pc:chgData name="Rhys Davies" userId="S::152694@pembrokeshire.ac.uk::b25a2290-a072-4001-8d8a-13b8706e41d7" providerId="AD" clId="Web-{983CA081-47AF-D20A-7852-7D7EA4C38BD8}" dt="2022-01-06T14:55:38.472" v="1204" actId="20577"/>
        <pc:sldMkLst>
          <pc:docMk/>
          <pc:sldMk cId="2983349344" sldId="288"/>
        </pc:sldMkLst>
        <pc:spChg chg="mod">
          <ac:chgData name="Rhys Davies" userId="S::152694@pembrokeshire.ac.uk::b25a2290-a072-4001-8d8a-13b8706e41d7" providerId="AD" clId="Web-{983CA081-47AF-D20A-7852-7D7EA4C38BD8}" dt="2022-01-06T14:55:38.472" v="1204" actId="20577"/>
          <ac:spMkLst>
            <pc:docMk/>
            <pc:sldMk cId="2983349344" sldId="288"/>
            <ac:spMk id="2" creationId="{E13C152E-454D-3745-8C3A-1DC1D1AFC199}"/>
          </ac:spMkLst>
        </pc:spChg>
        <pc:spChg chg="mod">
          <ac:chgData name="Rhys Davies" userId="S::152694@pembrokeshire.ac.uk::b25a2290-a072-4001-8d8a-13b8706e41d7" providerId="AD" clId="Web-{983CA081-47AF-D20A-7852-7D7EA4C38BD8}" dt="2022-01-06T14:55:35.050" v="1202" actId="1076"/>
          <ac:spMkLst>
            <pc:docMk/>
            <pc:sldMk cId="2983349344" sldId="288"/>
            <ac:spMk id="7" creationId="{4569712B-96AC-4A17-85D8-6CF0C0565CD8}"/>
          </ac:spMkLst>
        </pc:spChg>
      </pc:sldChg>
    </pc:docChg>
  </pc:docChgLst>
  <pc:docChgLst>
    <pc:chgData name="Samuel Kelly" userId="214ba62e-c0e7-451c-ab7f-029a349b6fd9" providerId="ADAL" clId="{B5AC6745-886D-AF4F-9EF6-C8264E9EB591}"/>
    <pc:docChg chg="modSld">
      <pc:chgData name="Samuel Kelly" userId="214ba62e-c0e7-451c-ab7f-029a349b6fd9" providerId="ADAL" clId="{B5AC6745-886D-AF4F-9EF6-C8264E9EB591}" dt="2022-01-11T01:04:02.883" v="0" actId="931"/>
      <pc:docMkLst>
        <pc:docMk/>
      </pc:docMkLst>
      <pc:sldChg chg="addSp">
        <pc:chgData name="Samuel Kelly" userId="214ba62e-c0e7-451c-ab7f-029a349b6fd9" providerId="ADAL" clId="{B5AC6745-886D-AF4F-9EF6-C8264E9EB591}" dt="2022-01-11T01:04:02.883" v="0" actId="931"/>
        <pc:sldMkLst>
          <pc:docMk/>
          <pc:sldMk cId="4269939305" sldId="271"/>
        </pc:sldMkLst>
        <pc:picChg chg="add">
          <ac:chgData name="Samuel Kelly" userId="214ba62e-c0e7-451c-ab7f-029a349b6fd9" providerId="ADAL" clId="{B5AC6745-886D-AF4F-9EF6-C8264E9EB591}" dt="2022-01-11T01:04:02.883" v="0" actId="931"/>
          <ac:picMkLst>
            <pc:docMk/>
            <pc:sldMk cId="4269939305" sldId="271"/>
            <ac:picMk id="10" creationId="{4EBA0083-8BA5-054D-B209-3C5674C11D6F}"/>
          </ac:picMkLst>
        </pc:picChg>
      </pc:sldChg>
    </pc:docChg>
  </pc:docChgLst>
  <pc:docChgLst>
    <pc:chgData name="Jake Wears" userId="S::144824@pembrokeshire.ac.uk::500ce130-ff0a-48c4-ac04-55434f0bc66d" providerId="AD" clId="Web-{D425B9F0-93F6-5C55-2CE8-B5D5EF67E596}"/>
    <pc:docChg chg="addSld modSld">
      <pc:chgData name="Jake Wears" userId="S::144824@pembrokeshire.ac.uk::500ce130-ff0a-48c4-ac04-55434f0bc66d" providerId="AD" clId="Web-{D425B9F0-93F6-5C55-2CE8-B5D5EF67E596}" dt="2022-01-10T20:47:35.620" v="2046" actId="20577"/>
      <pc:docMkLst>
        <pc:docMk/>
      </pc:docMkLst>
      <pc:sldChg chg="addSp modSp">
        <pc:chgData name="Jake Wears" userId="S::144824@pembrokeshire.ac.uk::500ce130-ff0a-48c4-ac04-55434f0bc66d" providerId="AD" clId="Web-{D425B9F0-93F6-5C55-2CE8-B5D5EF67E596}" dt="2022-01-10T20:23:27.431" v="1023" actId="1076"/>
        <pc:sldMkLst>
          <pc:docMk/>
          <pc:sldMk cId="651642054" sldId="273"/>
        </pc:sldMkLst>
        <pc:spChg chg="mod">
          <ac:chgData name="Jake Wears" userId="S::144824@pembrokeshire.ac.uk::500ce130-ff0a-48c4-ac04-55434f0bc66d" providerId="AD" clId="Web-{D425B9F0-93F6-5C55-2CE8-B5D5EF67E596}" dt="2022-01-10T19:15:41.595" v="304" actId="20577"/>
          <ac:spMkLst>
            <pc:docMk/>
            <pc:sldMk cId="651642054" sldId="273"/>
            <ac:spMk id="2" creationId="{BF4805CC-E81A-7F4F-B15F-472F65DC8BC2}"/>
          </ac:spMkLst>
        </pc:spChg>
        <pc:picChg chg="add mod">
          <ac:chgData name="Jake Wears" userId="S::144824@pembrokeshire.ac.uk::500ce130-ff0a-48c4-ac04-55434f0bc66d" providerId="AD" clId="Web-{D425B9F0-93F6-5C55-2CE8-B5D5EF67E596}" dt="2022-01-10T19:13:15.997" v="251" actId="1076"/>
          <ac:picMkLst>
            <pc:docMk/>
            <pc:sldMk cId="651642054" sldId="273"/>
            <ac:picMk id="3" creationId="{094A0130-3A40-4FDC-A64A-F210F6B80782}"/>
          </ac:picMkLst>
        </pc:picChg>
        <pc:picChg chg="add mod">
          <ac:chgData name="Jake Wears" userId="S::144824@pembrokeshire.ac.uk::500ce130-ff0a-48c4-ac04-55434f0bc66d" providerId="AD" clId="Web-{D425B9F0-93F6-5C55-2CE8-B5D5EF67E596}" dt="2022-01-10T20:23:27.431" v="1023" actId="1076"/>
          <ac:picMkLst>
            <pc:docMk/>
            <pc:sldMk cId="651642054" sldId="273"/>
            <ac:picMk id="4" creationId="{70469ADC-25ED-47EF-B33B-A30E4E2276A1}"/>
          </ac:picMkLst>
        </pc:picChg>
      </pc:sldChg>
      <pc:sldChg chg="addSp delSp modSp">
        <pc:chgData name="Jake Wears" userId="S::144824@pembrokeshire.ac.uk::500ce130-ff0a-48c4-ac04-55434f0bc66d" providerId="AD" clId="Web-{D425B9F0-93F6-5C55-2CE8-B5D5EF67E596}" dt="2022-01-10T20:46:51.713" v="2037" actId="1076"/>
        <pc:sldMkLst>
          <pc:docMk/>
          <pc:sldMk cId="4156259925" sldId="275"/>
        </pc:sldMkLst>
        <pc:picChg chg="add del mod">
          <ac:chgData name="Jake Wears" userId="S::144824@pembrokeshire.ac.uk::500ce130-ff0a-48c4-ac04-55434f0bc66d" providerId="AD" clId="Web-{D425B9F0-93F6-5C55-2CE8-B5D5EF67E596}" dt="2022-01-10T20:46:33.150" v="2033"/>
          <ac:picMkLst>
            <pc:docMk/>
            <pc:sldMk cId="4156259925" sldId="275"/>
            <ac:picMk id="3" creationId="{BA5B4A59-0D05-497F-9591-CFCC2C99A7EF}"/>
          </ac:picMkLst>
        </pc:picChg>
        <pc:picChg chg="add mod">
          <ac:chgData name="Jake Wears" userId="S::144824@pembrokeshire.ac.uk::500ce130-ff0a-48c4-ac04-55434f0bc66d" providerId="AD" clId="Web-{D425B9F0-93F6-5C55-2CE8-B5D5EF67E596}" dt="2022-01-10T20:46:51.713" v="2037" actId="1076"/>
          <ac:picMkLst>
            <pc:docMk/>
            <pc:sldMk cId="4156259925" sldId="275"/>
            <ac:picMk id="6" creationId="{C2BEF900-4C5A-415A-9930-5D0F57ADBD50}"/>
          </ac:picMkLst>
        </pc:picChg>
      </pc:sldChg>
      <pc:sldChg chg="addSp modSp new">
        <pc:chgData name="Jake Wears" userId="S::144824@pembrokeshire.ac.uk::500ce130-ff0a-48c4-ac04-55434f0bc66d" providerId="AD" clId="Web-{D425B9F0-93F6-5C55-2CE8-B5D5EF67E596}" dt="2022-01-10T20:46:57.244" v="2038"/>
        <pc:sldMkLst>
          <pc:docMk/>
          <pc:sldMk cId="1182450467" sldId="292"/>
        </pc:sldMkLst>
        <pc:spChg chg="mod">
          <ac:chgData name="Jake Wears" userId="S::144824@pembrokeshire.ac.uk::500ce130-ff0a-48c4-ac04-55434f0bc66d" providerId="AD" clId="Web-{D425B9F0-93F6-5C55-2CE8-B5D5EF67E596}" dt="2022-01-10T18:35:58.070" v="142" actId="20577"/>
          <ac:spMkLst>
            <pc:docMk/>
            <pc:sldMk cId="1182450467" sldId="292"/>
            <ac:spMk id="2" creationId="{C34C36A6-3C8E-45BC-8FD7-D50145310521}"/>
          </ac:spMkLst>
        </pc:spChg>
        <pc:spChg chg="mod">
          <ac:chgData name="Jake Wears" userId="S::144824@pembrokeshire.ac.uk::500ce130-ff0a-48c4-ac04-55434f0bc66d" providerId="AD" clId="Web-{D425B9F0-93F6-5C55-2CE8-B5D5EF67E596}" dt="2022-01-10T19:55:27.973" v="466" actId="20577"/>
          <ac:spMkLst>
            <pc:docMk/>
            <pc:sldMk cId="1182450467" sldId="292"/>
            <ac:spMk id="3" creationId="{8AC85FB2-5CC0-4D93-8ABE-90C7324F6FF0}"/>
          </ac:spMkLst>
        </pc:spChg>
        <pc:picChg chg="add">
          <ac:chgData name="Jake Wears" userId="S::144824@pembrokeshire.ac.uk::500ce130-ff0a-48c4-ac04-55434f0bc66d" providerId="AD" clId="Web-{D425B9F0-93F6-5C55-2CE8-B5D5EF67E596}" dt="2022-01-10T20:46:57.244" v="2038"/>
          <ac:picMkLst>
            <pc:docMk/>
            <pc:sldMk cId="1182450467" sldId="292"/>
            <ac:picMk id="5" creationId="{C3F1E43D-B827-40F8-BFEA-088FADCAF3F0}"/>
          </ac:picMkLst>
        </pc:picChg>
      </pc:sldChg>
      <pc:sldChg chg="addSp delSp modSp new mod setBg">
        <pc:chgData name="Jake Wears" userId="S::144824@pembrokeshire.ac.uk::500ce130-ff0a-48c4-ac04-55434f0bc66d" providerId="AD" clId="Web-{D425B9F0-93F6-5C55-2CE8-B5D5EF67E596}" dt="2022-01-10T20:46:58.604" v="2039"/>
        <pc:sldMkLst>
          <pc:docMk/>
          <pc:sldMk cId="118085124" sldId="293"/>
        </pc:sldMkLst>
        <pc:spChg chg="mod ord">
          <ac:chgData name="Jake Wears" userId="S::144824@pembrokeshire.ac.uk::500ce130-ff0a-48c4-ac04-55434f0bc66d" providerId="AD" clId="Web-{D425B9F0-93F6-5C55-2CE8-B5D5EF67E596}" dt="2022-01-10T19:59:24.353" v="581"/>
          <ac:spMkLst>
            <pc:docMk/>
            <pc:sldMk cId="118085124" sldId="293"/>
            <ac:spMk id="2" creationId="{DF4023EA-7BED-4D80-B61C-F057E08E275D}"/>
          </ac:spMkLst>
        </pc:spChg>
        <pc:spChg chg="del">
          <ac:chgData name="Jake Wears" userId="S::144824@pembrokeshire.ac.uk::500ce130-ff0a-48c4-ac04-55434f0bc66d" providerId="AD" clId="Web-{D425B9F0-93F6-5C55-2CE8-B5D5EF67E596}" dt="2022-01-10T19:57:11.459" v="478"/>
          <ac:spMkLst>
            <pc:docMk/>
            <pc:sldMk cId="118085124" sldId="293"/>
            <ac:spMk id="3" creationId="{B6116BFB-E8CF-4977-8064-550673BE1293}"/>
          </ac:spMkLst>
        </pc:spChg>
        <pc:spChg chg="add del mod">
          <ac:chgData name="Jake Wears" userId="S::144824@pembrokeshire.ac.uk::500ce130-ff0a-48c4-ac04-55434f0bc66d" providerId="AD" clId="Web-{D425B9F0-93F6-5C55-2CE8-B5D5EF67E596}" dt="2022-01-10T19:57:26.741" v="480"/>
          <ac:spMkLst>
            <pc:docMk/>
            <pc:sldMk cId="118085124" sldId="293"/>
            <ac:spMk id="6" creationId="{C8C3D8EB-5234-4695-A438-6E537B9EEDA6}"/>
          </ac:spMkLst>
        </pc:spChg>
        <pc:spChg chg="add del">
          <ac:chgData name="Jake Wears" userId="S::144824@pembrokeshire.ac.uk::500ce130-ff0a-48c4-ac04-55434f0bc66d" providerId="AD" clId="Web-{D425B9F0-93F6-5C55-2CE8-B5D5EF67E596}" dt="2022-01-10T19:57:41.475" v="484"/>
          <ac:spMkLst>
            <pc:docMk/>
            <pc:sldMk cId="118085124" sldId="293"/>
            <ac:spMk id="9" creationId="{7F573F1D-73A7-FB41-BCAD-FC9AA7DEF4F5}"/>
          </ac:spMkLst>
        </pc:spChg>
        <pc:spChg chg="add del">
          <ac:chgData name="Jake Wears" userId="S::144824@pembrokeshire.ac.uk::500ce130-ff0a-48c4-ac04-55434f0bc66d" providerId="AD" clId="Web-{D425B9F0-93F6-5C55-2CE8-B5D5EF67E596}" dt="2022-01-10T19:57:41.475" v="484"/>
          <ac:spMkLst>
            <pc:docMk/>
            <pc:sldMk cId="118085124" sldId="293"/>
            <ac:spMk id="10" creationId="{A88F843D-1C1B-C740-AC27-E3238D0F5F47}"/>
          </ac:spMkLst>
        </pc:spChg>
        <pc:spChg chg="add del">
          <ac:chgData name="Jake Wears" userId="S::144824@pembrokeshire.ac.uk::500ce130-ff0a-48c4-ac04-55434f0bc66d" providerId="AD" clId="Web-{D425B9F0-93F6-5C55-2CE8-B5D5EF67E596}" dt="2022-01-10T19:57:33.116" v="482"/>
          <ac:spMkLst>
            <pc:docMk/>
            <pc:sldMk cId="118085124" sldId="293"/>
            <ac:spMk id="11" creationId="{89E1C434-C3FB-4AEB-AB4F-6A2AA20EA624}"/>
          </ac:spMkLst>
        </pc:spChg>
        <pc:spChg chg="add del">
          <ac:chgData name="Jake Wears" userId="S::144824@pembrokeshire.ac.uk::500ce130-ff0a-48c4-ac04-55434f0bc66d" providerId="AD" clId="Web-{D425B9F0-93F6-5C55-2CE8-B5D5EF67E596}" dt="2022-01-10T19:57:41.475" v="484"/>
          <ac:spMkLst>
            <pc:docMk/>
            <pc:sldMk cId="118085124" sldId="293"/>
            <ac:spMk id="12" creationId="{2D03A0B2-4A2F-D846-A5E6-FB7CB9A031F7}"/>
          </ac:spMkLst>
        </pc:spChg>
        <pc:spChg chg="add del">
          <ac:chgData name="Jake Wears" userId="S::144824@pembrokeshire.ac.uk::500ce130-ff0a-48c4-ac04-55434f0bc66d" providerId="AD" clId="Web-{D425B9F0-93F6-5C55-2CE8-B5D5EF67E596}" dt="2022-01-10T19:57:41.475" v="484"/>
          <ac:spMkLst>
            <pc:docMk/>
            <pc:sldMk cId="118085124" sldId="293"/>
            <ac:spMk id="13" creationId="{A21C8291-E3D5-4240-8FF4-E5213CBCC453}"/>
          </ac:spMkLst>
        </pc:spChg>
        <pc:spChg chg="add del">
          <ac:chgData name="Jake Wears" userId="S::144824@pembrokeshire.ac.uk::500ce130-ff0a-48c4-ac04-55434f0bc66d" providerId="AD" clId="Web-{D425B9F0-93F6-5C55-2CE8-B5D5EF67E596}" dt="2022-01-10T19:57:33.116" v="482"/>
          <ac:spMkLst>
            <pc:docMk/>
            <pc:sldMk cId="118085124" sldId="293"/>
            <ac:spMk id="14" creationId="{C868C70C-E5C4-CD47-888C-FCB3373B6D38}"/>
          </ac:spMkLst>
        </pc:spChg>
        <pc:spChg chg="add del">
          <ac:chgData name="Jake Wears" userId="S::144824@pembrokeshire.ac.uk::500ce130-ff0a-48c4-ac04-55434f0bc66d" providerId="AD" clId="Web-{D425B9F0-93F6-5C55-2CE8-B5D5EF67E596}" dt="2022-01-10T19:59:24.353" v="581"/>
          <ac:spMkLst>
            <pc:docMk/>
            <pc:sldMk cId="118085124" sldId="293"/>
            <ac:spMk id="15" creationId="{C868C70C-E5C4-CD47-888C-FCB3373B6D38}"/>
          </ac:spMkLst>
        </pc:spChg>
        <pc:spChg chg="add del">
          <ac:chgData name="Jake Wears" userId="S::144824@pembrokeshire.ac.uk::500ce130-ff0a-48c4-ac04-55434f0bc66d" providerId="AD" clId="Web-{D425B9F0-93F6-5C55-2CE8-B5D5EF67E596}" dt="2022-01-10T19:57:33.116" v="482"/>
          <ac:spMkLst>
            <pc:docMk/>
            <pc:sldMk cId="118085124" sldId="293"/>
            <ac:spMk id="16" creationId="{D8C68F39-5E8A-844C-A8FD-394F253C1E5F}"/>
          </ac:spMkLst>
        </pc:spChg>
        <pc:spChg chg="add del">
          <ac:chgData name="Jake Wears" userId="S::144824@pembrokeshire.ac.uk::500ce130-ff0a-48c4-ac04-55434f0bc66d" providerId="AD" clId="Web-{D425B9F0-93F6-5C55-2CE8-B5D5EF67E596}" dt="2022-01-10T19:59:24.353" v="581"/>
          <ac:spMkLst>
            <pc:docMk/>
            <pc:sldMk cId="118085124" sldId="293"/>
            <ac:spMk id="17" creationId="{6DA97320-228E-48F3-BCFA-423F983C8557}"/>
          </ac:spMkLst>
        </pc:spChg>
        <pc:spChg chg="add del">
          <ac:chgData name="Jake Wears" userId="S::144824@pembrokeshire.ac.uk::500ce130-ff0a-48c4-ac04-55434f0bc66d" providerId="AD" clId="Web-{D425B9F0-93F6-5C55-2CE8-B5D5EF67E596}" dt="2022-01-10T19:57:33.116" v="482"/>
          <ac:spMkLst>
            <pc:docMk/>
            <pc:sldMk cId="118085124" sldId="293"/>
            <ac:spMk id="18" creationId="{BC583CEB-AC2B-2640-94F6-5958E6BC5BAB}"/>
          </ac:spMkLst>
        </pc:spChg>
        <pc:spChg chg="add del">
          <ac:chgData name="Jake Wears" userId="S::144824@pembrokeshire.ac.uk::500ce130-ff0a-48c4-ac04-55434f0bc66d" providerId="AD" clId="Web-{D425B9F0-93F6-5C55-2CE8-B5D5EF67E596}" dt="2022-01-10T19:59:24.353" v="581"/>
          <ac:spMkLst>
            <pc:docMk/>
            <pc:sldMk cId="118085124" sldId="293"/>
            <ac:spMk id="19" creationId="{2C9F0975-851A-4FEC-B19A-6EC12C0D540C}"/>
          </ac:spMkLst>
        </pc:spChg>
        <pc:spChg chg="add del">
          <ac:chgData name="Jake Wears" userId="S::144824@pembrokeshire.ac.uk::500ce130-ff0a-48c4-ac04-55434f0bc66d" providerId="AD" clId="Web-{D425B9F0-93F6-5C55-2CE8-B5D5EF67E596}" dt="2022-01-10T19:57:41.475" v="484"/>
          <ac:spMkLst>
            <pc:docMk/>
            <pc:sldMk cId="118085124" sldId="293"/>
            <ac:spMk id="20" creationId="{08B44AFE-C181-7047-8CC9-CA00BD385EEA}"/>
          </ac:spMkLst>
        </pc:spChg>
        <pc:spChg chg="add mod">
          <ac:chgData name="Jake Wears" userId="S::144824@pembrokeshire.ac.uk::500ce130-ff0a-48c4-ac04-55434f0bc66d" providerId="AD" clId="Web-{D425B9F0-93F6-5C55-2CE8-B5D5EF67E596}" dt="2022-01-10T20:31:56.317" v="1574" actId="20577"/>
          <ac:spMkLst>
            <pc:docMk/>
            <pc:sldMk cId="118085124" sldId="293"/>
            <ac:spMk id="21" creationId="{36D6B024-1294-4B6A-8D4F-0FFD29379544}"/>
          </ac:spMkLst>
        </pc:spChg>
        <pc:spChg chg="add">
          <ac:chgData name="Jake Wears" userId="S::144824@pembrokeshire.ac.uk::500ce130-ff0a-48c4-ac04-55434f0bc66d" providerId="AD" clId="Web-{D425B9F0-93F6-5C55-2CE8-B5D5EF67E596}" dt="2022-01-10T19:59:24.353" v="581"/>
          <ac:spMkLst>
            <pc:docMk/>
            <pc:sldMk cId="118085124" sldId="293"/>
            <ac:spMk id="26" creationId="{C868C70C-E5C4-CD47-888C-FCB3373B6D38}"/>
          </ac:spMkLst>
        </pc:spChg>
        <pc:spChg chg="add">
          <ac:chgData name="Jake Wears" userId="S::144824@pembrokeshire.ac.uk::500ce130-ff0a-48c4-ac04-55434f0bc66d" providerId="AD" clId="Web-{D425B9F0-93F6-5C55-2CE8-B5D5EF67E596}" dt="2022-01-10T19:59:24.353" v="581"/>
          <ac:spMkLst>
            <pc:docMk/>
            <pc:sldMk cId="118085124" sldId="293"/>
            <ac:spMk id="28" creationId="{D8C68F39-5E8A-844C-A8FD-394F253C1E5F}"/>
          </ac:spMkLst>
        </pc:spChg>
        <pc:spChg chg="add">
          <ac:chgData name="Jake Wears" userId="S::144824@pembrokeshire.ac.uk::500ce130-ff0a-48c4-ac04-55434f0bc66d" providerId="AD" clId="Web-{D425B9F0-93F6-5C55-2CE8-B5D5EF67E596}" dt="2022-01-10T19:59:24.353" v="581"/>
          <ac:spMkLst>
            <pc:docMk/>
            <pc:sldMk cId="118085124" sldId="293"/>
            <ac:spMk id="30" creationId="{BC583CEB-AC2B-2640-94F6-5958E6BC5BAB}"/>
          </ac:spMkLst>
        </pc:spChg>
        <pc:picChg chg="add del mod ord">
          <ac:chgData name="Jake Wears" userId="S::144824@pembrokeshire.ac.uk::500ce130-ff0a-48c4-ac04-55434f0bc66d" providerId="AD" clId="Web-{D425B9F0-93F6-5C55-2CE8-B5D5EF67E596}" dt="2022-01-10T19:57:17.084" v="479"/>
          <ac:picMkLst>
            <pc:docMk/>
            <pc:sldMk cId="118085124" sldId="293"/>
            <ac:picMk id="4" creationId="{5D346F0B-E4CD-416D-AA20-4771561E5BDA}"/>
          </ac:picMkLst>
        </pc:picChg>
        <pc:picChg chg="add mod ord modCrop">
          <ac:chgData name="Jake Wears" userId="S::144824@pembrokeshire.ac.uk::500ce130-ff0a-48c4-ac04-55434f0bc66d" providerId="AD" clId="Web-{D425B9F0-93F6-5C55-2CE8-B5D5EF67E596}" dt="2022-01-10T19:59:42.900" v="583"/>
          <ac:picMkLst>
            <pc:docMk/>
            <pc:sldMk cId="118085124" sldId="293"/>
            <ac:picMk id="7" creationId="{0A57E51F-95D3-425C-A817-85E6312D66E2}"/>
          </ac:picMkLst>
        </pc:picChg>
        <pc:picChg chg="add">
          <ac:chgData name="Jake Wears" userId="S::144824@pembrokeshire.ac.uk::500ce130-ff0a-48c4-ac04-55434f0bc66d" providerId="AD" clId="Web-{D425B9F0-93F6-5C55-2CE8-B5D5EF67E596}" dt="2022-01-10T20:46:58.604" v="2039"/>
          <ac:picMkLst>
            <pc:docMk/>
            <pc:sldMk cId="118085124" sldId="293"/>
            <ac:picMk id="8" creationId="{A6F9CBCF-4816-4F3A-9568-40C71E16BB76}"/>
          </ac:picMkLst>
        </pc:picChg>
      </pc:sldChg>
      <pc:sldChg chg="addSp modSp new">
        <pc:chgData name="Jake Wears" userId="S::144824@pembrokeshire.ac.uk::500ce130-ff0a-48c4-ac04-55434f0bc66d" providerId="AD" clId="Web-{D425B9F0-93F6-5C55-2CE8-B5D5EF67E596}" dt="2022-01-10T20:46:59.822" v="2040"/>
        <pc:sldMkLst>
          <pc:docMk/>
          <pc:sldMk cId="4085680195" sldId="294"/>
        </pc:sldMkLst>
        <pc:spChg chg="mod">
          <ac:chgData name="Jake Wears" userId="S::144824@pembrokeshire.ac.uk::500ce130-ff0a-48c4-ac04-55434f0bc66d" providerId="AD" clId="Web-{D425B9F0-93F6-5C55-2CE8-B5D5EF67E596}" dt="2022-01-10T20:24:22.588" v="1032" actId="20577"/>
          <ac:spMkLst>
            <pc:docMk/>
            <pc:sldMk cId="4085680195" sldId="294"/>
            <ac:spMk id="2" creationId="{EAB5FCEC-B07C-45B2-B346-89F368C697DC}"/>
          </ac:spMkLst>
        </pc:spChg>
        <pc:spChg chg="mod">
          <ac:chgData name="Jake Wears" userId="S::144824@pembrokeshire.ac.uk::500ce130-ff0a-48c4-ac04-55434f0bc66d" providerId="AD" clId="Web-{D425B9F0-93F6-5C55-2CE8-B5D5EF67E596}" dt="2022-01-10T20:32:02.145" v="1575" actId="20577"/>
          <ac:spMkLst>
            <pc:docMk/>
            <pc:sldMk cId="4085680195" sldId="294"/>
            <ac:spMk id="3" creationId="{16FD2E16-7048-4D8A-9DD2-29F7B8F1933C}"/>
          </ac:spMkLst>
        </pc:spChg>
        <pc:picChg chg="add">
          <ac:chgData name="Jake Wears" userId="S::144824@pembrokeshire.ac.uk::500ce130-ff0a-48c4-ac04-55434f0bc66d" providerId="AD" clId="Web-{D425B9F0-93F6-5C55-2CE8-B5D5EF67E596}" dt="2022-01-10T20:46:59.822" v="2040"/>
          <ac:picMkLst>
            <pc:docMk/>
            <pc:sldMk cId="4085680195" sldId="294"/>
            <ac:picMk id="5" creationId="{B3864DC6-C1BC-499B-A544-4AE7D8EDF5E8}"/>
          </ac:picMkLst>
        </pc:picChg>
      </pc:sldChg>
      <pc:sldChg chg="addSp modSp new">
        <pc:chgData name="Jake Wears" userId="S::144824@pembrokeshire.ac.uk::500ce130-ff0a-48c4-ac04-55434f0bc66d" providerId="AD" clId="Web-{D425B9F0-93F6-5C55-2CE8-B5D5EF67E596}" dt="2022-01-10T20:47:35.620" v="2046" actId="20577"/>
        <pc:sldMkLst>
          <pc:docMk/>
          <pc:sldMk cId="644753061" sldId="295"/>
        </pc:sldMkLst>
        <pc:spChg chg="mod">
          <ac:chgData name="Jake Wears" userId="S::144824@pembrokeshire.ac.uk::500ce130-ff0a-48c4-ac04-55434f0bc66d" providerId="AD" clId="Web-{D425B9F0-93F6-5C55-2CE8-B5D5EF67E596}" dt="2022-01-10T20:33:19.319" v="1608" actId="20577"/>
          <ac:spMkLst>
            <pc:docMk/>
            <pc:sldMk cId="644753061" sldId="295"/>
            <ac:spMk id="2" creationId="{C8F4D007-941D-4993-9C17-57A7DE4216D7}"/>
          </ac:spMkLst>
        </pc:spChg>
        <pc:spChg chg="mod">
          <ac:chgData name="Jake Wears" userId="S::144824@pembrokeshire.ac.uk::500ce130-ff0a-48c4-ac04-55434f0bc66d" providerId="AD" clId="Web-{D425B9F0-93F6-5C55-2CE8-B5D5EF67E596}" dt="2022-01-10T20:47:35.620" v="2046" actId="20577"/>
          <ac:spMkLst>
            <pc:docMk/>
            <pc:sldMk cId="644753061" sldId="295"/>
            <ac:spMk id="3" creationId="{FE9CF1E3-EE38-46BA-A779-D160F8D864F8}"/>
          </ac:spMkLst>
        </pc:spChg>
        <pc:picChg chg="add">
          <ac:chgData name="Jake Wears" userId="S::144824@pembrokeshire.ac.uk::500ce130-ff0a-48c4-ac04-55434f0bc66d" providerId="AD" clId="Web-{D425B9F0-93F6-5C55-2CE8-B5D5EF67E596}" dt="2022-01-10T20:47:00.838" v="2041"/>
          <ac:picMkLst>
            <pc:docMk/>
            <pc:sldMk cId="644753061" sldId="295"/>
            <ac:picMk id="5" creationId="{87416CDE-2AFD-45DF-8697-B406AD44259F}"/>
          </ac:picMkLst>
        </pc:picChg>
      </pc:sldChg>
    </pc:docChg>
  </pc:docChgLst>
  <pc:docChgLst>
    <pc:chgData name="Scott Davison" userId="S::152891@pembrokeshire.ac.uk::0ed6b1b2-61aa-4954-b4c7-c08b4f4d0532" providerId="AD" clId="Web-{237FB73F-FCD8-DA62-389A-474634BBAD50}"/>
    <pc:docChg chg="modSld">
      <pc:chgData name="Scott Davison" userId="S::152891@pembrokeshire.ac.uk::0ed6b1b2-61aa-4954-b4c7-c08b4f4d0532" providerId="AD" clId="Web-{237FB73F-FCD8-DA62-389A-474634BBAD50}" dt="2022-01-11T13:17:07.974" v="79" actId="1076"/>
      <pc:docMkLst>
        <pc:docMk/>
      </pc:docMkLst>
      <pc:sldChg chg="modSp">
        <pc:chgData name="Scott Davison" userId="S::152891@pembrokeshire.ac.uk::0ed6b1b2-61aa-4954-b4c7-c08b4f4d0532" providerId="AD" clId="Web-{237FB73F-FCD8-DA62-389A-474634BBAD50}" dt="2022-01-11T13:17:07.974" v="79" actId="1076"/>
        <pc:sldMkLst>
          <pc:docMk/>
          <pc:sldMk cId="2461475204" sldId="290"/>
        </pc:sldMkLst>
        <pc:spChg chg="mod">
          <ac:chgData name="Scott Davison" userId="S::152891@pembrokeshire.ac.uk::0ed6b1b2-61aa-4954-b4c7-c08b4f4d0532" providerId="AD" clId="Web-{237FB73F-FCD8-DA62-389A-474634BBAD50}" dt="2022-01-11T13:17:06.692" v="78" actId="20577"/>
          <ac:spMkLst>
            <pc:docMk/>
            <pc:sldMk cId="2461475204" sldId="290"/>
            <ac:spMk id="4" creationId="{27C4A2D5-4BA3-42F7-BED8-8F36D70CABC9}"/>
          </ac:spMkLst>
        </pc:spChg>
        <pc:picChg chg="mod">
          <ac:chgData name="Scott Davison" userId="S::152891@pembrokeshire.ac.uk::0ed6b1b2-61aa-4954-b4c7-c08b4f4d0532" providerId="AD" clId="Web-{237FB73F-FCD8-DA62-389A-474634BBAD50}" dt="2022-01-11T13:17:07.974" v="79" actId="1076"/>
          <ac:picMkLst>
            <pc:docMk/>
            <pc:sldMk cId="2461475204" sldId="290"/>
            <ac:picMk id="3" creationId="{DC3C061B-FBBB-43F3-A62C-F370B918A19C}"/>
          </ac:picMkLst>
        </pc:picChg>
      </pc:sldChg>
    </pc:docChg>
  </pc:docChgLst>
  <pc:docChgLst>
    <pc:chgData name="James Brooks" userId="S::144818@pembrokeshire.ac.uk::fe57d15e-2df4-484d-8a6d-e82b4f39ef5c" providerId="AD" clId="Web-{7708E5A4-24CD-646B-FAC2-D34D22628E1A}"/>
    <pc:docChg chg="addSld modSld">
      <pc:chgData name="James Brooks" userId="S::144818@pembrokeshire.ac.uk::fe57d15e-2df4-484d-8a6d-e82b4f39ef5c" providerId="AD" clId="Web-{7708E5A4-24CD-646B-FAC2-D34D22628E1A}" dt="2021-12-10T19:39:36.533" v="48"/>
      <pc:docMkLst>
        <pc:docMk/>
      </pc:docMkLst>
      <pc:sldChg chg="modSp">
        <pc:chgData name="James Brooks" userId="S::144818@pembrokeshire.ac.uk::fe57d15e-2df4-484d-8a6d-e82b4f39ef5c" providerId="AD" clId="Web-{7708E5A4-24CD-646B-FAC2-D34D22628E1A}" dt="2021-12-10T19:34:32.310" v="1" actId="14100"/>
        <pc:sldMkLst>
          <pc:docMk/>
          <pc:sldMk cId="2823832659" sldId="264"/>
        </pc:sldMkLst>
        <pc:spChg chg="mod">
          <ac:chgData name="James Brooks" userId="S::144818@pembrokeshire.ac.uk::fe57d15e-2df4-484d-8a6d-e82b4f39ef5c" providerId="AD" clId="Web-{7708E5A4-24CD-646B-FAC2-D34D22628E1A}" dt="2021-12-10T19:34:32.310" v="1" actId="14100"/>
          <ac:spMkLst>
            <pc:docMk/>
            <pc:sldMk cId="2823832659" sldId="264"/>
            <ac:spMk id="2" creationId="{47954CFB-6244-4053-8F3F-71863D7F5850}"/>
          </ac:spMkLst>
        </pc:spChg>
      </pc:sldChg>
      <pc:sldChg chg="delSp modSp new">
        <pc:chgData name="James Brooks" userId="S::144818@pembrokeshire.ac.uk::fe57d15e-2df4-484d-8a6d-e82b4f39ef5c" providerId="AD" clId="Web-{7708E5A4-24CD-646B-FAC2-D34D22628E1A}" dt="2021-12-10T19:36:19.786" v="6" actId="1076"/>
        <pc:sldMkLst>
          <pc:docMk/>
          <pc:sldMk cId="860338679" sldId="265"/>
        </pc:sldMkLst>
        <pc:spChg chg="mod">
          <ac:chgData name="James Brooks" userId="S::144818@pembrokeshire.ac.uk::fe57d15e-2df4-484d-8a6d-e82b4f39ef5c" providerId="AD" clId="Web-{7708E5A4-24CD-646B-FAC2-D34D22628E1A}" dt="2021-12-10T19:36:19.786" v="6" actId="1076"/>
          <ac:spMkLst>
            <pc:docMk/>
            <pc:sldMk cId="860338679" sldId="265"/>
            <ac:spMk id="2" creationId="{61AA9655-28A6-43D6-BF33-BB86D0E3A2F5}"/>
          </ac:spMkLst>
        </pc:spChg>
        <pc:spChg chg="del">
          <ac:chgData name="James Brooks" userId="S::144818@pembrokeshire.ac.uk::fe57d15e-2df4-484d-8a6d-e82b4f39ef5c" providerId="AD" clId="Web-{7708E5A4-24CD-646B-FAC2-D34D22628E1A}" dt="2021-12-10T19:36:16.238" v="5"/>
          <ac:spMkLst>
            <pc:docMk/>
            <pc:sldMk cId="860338679" sldId="265"/>
            <ac:spMk id="3" creationId="{FC6B4464-B75E-4A3F-90D3-5C521C4E4D1C}"/>
          </ac:spMkLst>
        </pc:spChg>
      </pc:sldChg>
      <pc:sldChg chg="addSp delSp modSp new">
        <pc:chgData name="James Brooks" userId="S::144818@pembrokeshire.ac.uk::fe57d15e-2df4-484d-8a6d-e82b4f39ef5c" providerId="AD" clId="Web-{7708E5A4-24CD-646B-FAC2-D34D22628E1A}" dt="2021-12-10T19:39:27.970" v="47" actId="1076"/>
        <pc:sldMkLst>
          <pc:docMk/>
          <pc:sldMk cId="672863305" sldId="266"/>
        </pc:sldMkLst>
        <pc:spChg chg="mod">
          <ac:chgData name="James Brooks" userId="S::144818@pembrokeshire.ac.uk::fe57d15e-2df4-484d-8a6d-e82b4f39ef5c" providerId="AD" clId="Web-{7708E5A4-24CD-646B-FAC2-D34D22628E1A}" dt="2021-12-10T19:39:27.970" v="47" actId="1076"/>
          <ac:spMkLst>
            <pc:docMk/>
            <pc:sldMk cId="672863305" sldId="266"/>
            <ac:spMk id="2" creationId="{568A348D-861E-4E3B-ADFE-12CC2F5627C6}"/>
          </ac:spMkLst>
        </pc:spChg>
        <pc:spChg chg="del">
          <ac:chgData name="James Brooks" userId="S::144818@pembrokeshire.ac.uk::fe57d15e-2df4-484d-8a6d-e82b4f39ef5c" providerId="AD" clId="Web-{7708E5A4-24CD-646B-FAC2-D34D22628E1A}" dt="2021-12-10T19:36:51.053" v="11"/>
          <ac:spMkLst>
            <pc:docMk/>
            <pc:sldMk cId="672863305" sldId="266"/>
            <ac:spMk id="3" creationId="{B040680A-A102-419D-A13B-BE6ACFA45E7D}"/>
          </ac:spMkLst>
        </pc:spChg>
        <pc:spChg chg="add mod">
          <ac:chgData name="James Brooks" userId="S::144818@pembrokeshire.ac.uk::fe57d15e-2df4-484d-8a6d-e82b4f39ef5c" providerId="AD" clId="Web-{7708E5A4-24CD-646B-FAC2-D34D22628E1A}" dt="2021-12-10T19:38:57.561" v="34" actId="1076"/>
          <ac:spMkLst>
            <pc:docMk/>
            <pc:sldMk cId="672863305" sldId="266"/>
            <ac:spMk id="4" creationId="{CB31CC1B-E508-4868-A0B6-C9649B0B21FA}"/>
          </ac:spMkLst>
        </pc:spChg>
      </pc:sldChg>
      <pc:sldChg chg="new">
        <pc:chgData name="James Brooks" userId="S::144818@pembrokeshire.ac.uk::fe57d15e-2df4-484d-8a6d-e82b4f39ef5c" providerId="AD" clId="Web-{7708E5A4-24CD-646B-FAC2-D34D22628E1A}" dt="2021-12-10T19:39:36.533" v="48"/>
        <pc:sldMkLst>
          <pc:docMk/>
          <pc:sldMk cId="182496875" sldId="267"/>
        </pc:sldMkLst>
      </pc:sldChg>
    </pc:docChg>
  </pc:docChgLst>
  <pc:docChgLst>
    <pc:chgData name="James Brooks" userId="S::144818@pembrokeshire.ac.uk::fe57d15e-2df4-484d-8a6d-e82b4f39ef5c" providerId="AD" clId="Web-{845CBA8C-4B6E-3FD5-7CA9-6C0FE747AB1A}"/>
    <pc:docChg chg="modSld">
      <pc:chgData name="James Brooks" userId="S::144818@pembrokeshire.ac.uk::fe57d15e-2df4-484d-8a6d-e82b4f39ef5c" providerId="AD" clId="Web-{845CBA8C-4B6E-3FD5-7CA9-6C0FE747AB1A}" dt="2022-01-11T09:25:46.590" v="333" actId="14100"/>
      <pc:docMkLst>
        <pc:docMk/>
      </pc:docMkLst>
      <pc:sldChg chg="addSp modSp">
        <pc:chgData name="James Brooks" userId="S::144818@pembrokeshire.ac.uk::fe57d15e-2df4-484d-8a6d-e82b4f39ef5c" providerId="AD" clId="Web-{845CBA8C-4B6E-3FD5-7CA9-6C0FE747AB1A}" dt="2022-01-11T09:25:46.590" v="333" actId="14100"/>
        <pc:sldMkLst>
          <pc:docMk/>
          <pc:sldMk cId="2823832659" sldId="264"/>
        </pc:sldMkLst>
        <pc:spChg chg="mod">
          <ac:chgData name="James Brooks" userId="S::144818@pembrokeshire.ac.uk::fe57d15e-2df4-484d-8a6d-e82b4f39ef5c" providerId="AD" clId="Web-{845CBA8C-4B6E-3FD5-7CA9-6C0FE747AB1A}" dt="2022-01-11T09:15:32.577" v="36" actId="1076"/>
          <ac:spMkLst>
            <pc:docMk/>
            <pc:sldMk cId="2823832659" sldId="264"/>
            <ac:spMk id="3" creationId="{72F5F2AB-676C-9648-88A6-DFA3795F1ACA}"/>
          </ac:spMkLst>
        </pc:spChg>
        <pc:spChg chg="add mod">
          <ac:chgData name="James Brooks" userId="S::144818@pembrokeshire.ac.uk::fe57d15e-2df4-484d-8a6d-e82b4f39ef5c" providerId="AD" clId="Web-{845CBA8C-4B6E-3FD5-7CA9-6C0FE747AB1A}" dt="2022-01-11T09:25:46.590" v="333" actId="14100"/>
          <ac:spMkLst>
            <pc:docMk/>
            <pc:sldMk cId="2823832659" sldId="264"/>
            <ac:spMk id="4" creationId="{6B2346DA-DE9F-47CE-9837-846EDD9AEC7F}"/>
          </ac:spMkLst>
        </pc:spChg>
        <pc:picChg chg="add mod">
          <ac:chgData name="James Brooks" userId="S::144818@pembrokeshire.ac.uk::fe57d15e-2df4-484d-8a6d-e82b4f39ef5c" providerId="AD" clId="Web-{845CBA8C-4B6E-3FD5-7CA9-6C0FE747AB1A}" dt="2022-01-11T09:25:36.340" v="330" actId="1076"/>
          <ac:picMkLst>
            <pc:docMk/>
            <pc:sldMk cId="2823832659" sldId="264"/>
            <ac:picMk id="5" creationId="{CFED0C08-BBDB-4632-9DF6-0B48A5926069}"/>
          </ac:picMkLst>
        </pc:picChg>
        <pc:picChg chg="mod">
          <ac:chgData name="James Brooks" userId="S::144818@pembrokeshire.ac.uk::fe57d15e-2df4-484d-8a6d-e82b4f39ef5c" providerId="AD" clId="Web-{845CBA8C-4B6E-3FD5-7CA9-6C0FE747AB1A}" dt="2022-01-11T09:25:31.934" v="329" actId="1076"/>
          <ac:picMkLst>
            <pc:docMk/>
            <pc:sldMk cId="2823832659" sldId="264"/>
            <ac:picMk id="37" creationId="{0FF19F33-871D-43A2-94FF-DF8DBA8327BF}"/>
          </ac:picMkLst>
        </pc:picChg>
      </pc:sldChg>
    </pc:docChg>
  </pc:docChgLst>
  <pc:docChgLst>
    <pc:chgData name="Jake Wears" userId="S::144824@pembrokeshire.ac.uk::500ce130-ff0a-48c4-ac04-55434f0bc66d" providerId="AD" clId="Web-{B710F1E1-468C-0E18-826B-AF8480C1F8DD}"/>
    <pc:docChg chg="addSld delSld modSld">
      <pc:chgData name="Jake Wears" userId="S::144824@pembrokeshire.ac.uk::500ce130-ff0a-48c4-ac04-55434f0bc66d" providerId="AD" clId="Web-{B710F1E1-468C-0E18-826B-AF8480C1F8DD}" dt="2021-12-07T14:21:00.052" v="60"/>
      <pc:docMkLst>
        <pc:docMk/>
      </pc:docMkLst>
      <pc:sldChg chg="modSp">
        <pc:chgData name="Jake Wears" userId="S::144824@pembrokeshire.ac.uk::500ce130-ff0a-48c4-ac04-55434f0bc66d" providerId="AD" clId="Web-{B710F1E1-468C-0E18-826B-AF8480C1F8DD}" dt="2021-12-07T13:54:21.540" v="0" actId="1076"/>
        <pc:sldMkLst>
          <pc:docMk/>
          <pc:sldMk cId="2862333211" sldId="257"/>
        </pc:sldMkLst>
        <pc:picChg chg="mod">
          <ac:chgData name="Jake Wears" userId="S::144824@pembrokeshire.ac.uk::500ce130-ff0a-48c4-ac04-55434f0bc66d" providerId="AD" clId="Web-{B710F1E1-468C-0E18-826B-AF8480C1F8DD}" dt="2021-12-07T13:54:21.540" v="0" actId="1076"/>
          <ac:picMkLst>
            <pc:docMk/>
            <pc:sldMk cId="2862333211" sldId="257"/>
            <ac:picMk id="5" creationId="{663995BC-78CE-4240-B423-1E2B45BD4673}"/>
          </ac:picMkLst>
        </pc:picChg>
      </pc:sldChg>
      <pc:sldChg chg="addSp modSp">
        <pc:chgData name="Jake Wears" userId="S::144824@pembrokeshire.ac.uk::500ce130-ff0a-48c4-ac04-55434f0bc66d" providerId="AD" clId="Web-{B710F1E1-468C-0E18-826B-AF8480C1F8DD}" dt="2021-12-07T14:11:06.317" v="41"/>
        <pc:sldMkLst>
          <pc:docMk/>
          <pc:sldMk cId="3709870746" sldId="258"/>
        </pc:sldMkLst>
        <pc:spChg chg="add">
          <ac:chgData name="Jake Wears" userId="S::144824@pembrokeshire.ac.uk::500ce130-ff0a-48c4-ac04-55434f0bc66d" providerId="AD" clId="Web-{B710F1E1-468C-0E18-826B-AF8480C1F8DD}" dt="2021-12-07T14:04:16.478" v="2"/>
          <ac:spMkLst>
            <pc:docMk/>
            <pc:sldMk cId="3709870746" sldId="258"/>
            <ac:spMk id="6" creationId="{991AD517-FC93-4DE4-B383-3DC4A21B5A06}"/>
          </ac:spMkLst>
        </pc:spChg>
        <pc:spChg chg="add mod">
          <ac:chgData name="Jake Wears" userId="S::144824@pembrokeshire.ac.uk::500ce130-ff0a-48c4-ac04-55434f0bc66d" providerId="AD" clId="Web-{B710F1E1-468C-0E18-826B-AF8480C1F8DD}" dt="2021-12-07T14:05:07.714" v="24" actId="1076"/>
          <ac:spMkLst>
            <pc:docMk/>
            <pc:sldMk cId="3709870746" sldId="258"/>
            <ac:spMk id="7" creationId="{BB1CA857-60EA-4150-BD96-1A7BA751E12E}"/>
          </ac:spMkLst>
        </pc:spChg>
        <pc:graphicFrameChg chg="add">
          <ac:chgData name="Jake Wears" userId="S::144824@pembrokeshire.ac.uk::500ce130-ff0a-48c4-ac04-55434f0bc66d" providerId="AD" clId="Web-{B710F1E1-468C-0E18-826B-AF8480C1F8DD}" dt="2021-12-07T14:03:19.539" v="1"/>
          <ac:graphicFrameMkLst>
            <pc:docMk/>
            <pc:sldMk cId="3709870746" sldId="258"/>
            <ac:graphicFrameMk id="5" creationId="{95B16D95-AD38-4670-9319-916E0044A1EF}"/>
          </ac:graphicFrameMkLst>
        </pc:graphicFrameChg>
        <pc:picChg chg="add mod">
          <ac:chgData name="Jake Wears" userId="S::144824@pembrokeshire.ac.uk::500ce130-ff0a-48c4-ac04-55434f0bc66d" providerId="AD" clId="Web-{B710F1E1-468C-0E18-826B-AF8480C1F8DD}" dt="2021-12-07T14:11:06.317" v="41"/>
          <ac:picMkLst>
            <pc:docMk/>
            <pc:sldMk cId="3709870746" sldId="258"/>
            <ac:picMk id="5" creationId="{3AC4FCBE-B1D2-489D-B775-4E925A6DC4B7}"/>
          </ac:picMkLst>
        </pc:picChg>
        <pc:picChg chg="add mod">
          <ac:chgData name="Jake Wears" userId="S::144824@pembrokeshire.ac.uk::500ce130-ff0a-48c4-ac04-55434f0bc66d" providerId="AD" clId="Web-{B710F1E1-468C-0E18-826B-AF8480C1F8DD}" dt="2021-12-07T14:09:43.471" v="40"/>
          <ac:picMkLst>
            <pc:docMk/>
            <pc:sldMk cId="3709870746" sldId="258"/>
            <ac:picMk id="10" creationId="{53025D64-4EA0-45BA-9476-0BC47905D073}"/>
          </ac:picMkLst>
        </pc:picChg>
      </pc:sldChg>
      <pc:sldChg chg="add replId">
        <pc:chgData name="Jake Wears" userId="S::144824@pembrokeshire.ac.uk::500ce130-ff0a-48c4-ac04-55434f0bc66d" providerId="AD" clId="Web-{B710F1E1-468C-0E18-826B-AF8480C1F8DD}" dt="2021-12-07T14:06:31.794" v="25"/>
        <pc:sldMkLst>
          <pc:docMk/>
          <pc:sldMk cId="2687722938" sldId="263"/>
        </pc:sldMkLst>
      </pc:sldChg>
      <pc:sldChg chg="addSp modSp add replId">
        <pc:chgData name="Jake Wears" userId="S::144824@pembrokeshire.ac.uk::500ce130-ff0a-48c4-ac04-55434f0bc66d" providerId="AD" clId="Web-{B710F1E1-468C-0E18-826B-AF8480C1F8DD}" dt="2021-12-07T14:21:00.052" v="60"/>
        <pc:sldMkLst>
          <pc:docMk/>
          <pc:sldMk cId="2823832659" sldId="264"/>
        </pc:sldMkLst>
        <pc:picChg chg="add mod">
          <ac:chgData name="Jake Wears" userId="S::144824@pembrokeshire.ac.uk::500ce130-ff0a-48c4-ac04-55434f0bc66d" providerId="AD" clId="Web-{B710F1E1-468C-0E18-826B-AF8480C1F8DD}" dt="2021-12-07T14:20:45.395" v="45"/>
          <ac:picMkLst>
            <pc:docMk/>
            <pc:sldMk cId="2823832659" sldId="264"/>
            <ac:picMk id="3" creationId="{5668E89C-23DA-4C1A-B53A-F7B34C77ECFF}"/>
          </ac:picMkLst>
        </pc:picChg>
        <pc:picChg chg="add mod">
          <ac:chgData name="Jake Wears" userId="S::144824@pembrokeshire.ac.uk::500ce130-ff0a-48c4-ac04-55434f0bc66d" providerId="AD" clId="Web-{B710F1E1-468C-0E18-826B-AF8480C1F8DD}" dt="2021-12-07T14:11:44.803" v="42"/>
          <ac:picMkLst>
            <pc:docMk/>
            <pc:sldMk cId="2823832659" sldId="264"/>
            <ac:picMk id="4" creationId="{82F4DF03-2EC2-45D7-A4AA-5099CFCB9764}"/>
          </ac:picMkLst>
        </pc:picChg>
        <pc:picChg chg="add mod">
          <ac:chgData name="Jake Wears" userId="S::144824@pembrokeshire.ac.uk::500ce130-ff0a-48c4-ac04-55434f0bc66d" providerId="AD" clId="Web-{B710F1E1-468C-0E18-826B-AF8480C1F8DD}" dt="2021-12-07T14:09:30.205" v="39"/>
          <ac:picMkLst>
            <pc:docMk/>
            <pc:sldMk cId="2823832659" sldId="264"/>
            <ac:picMk id="5" creationId="{0CC6A522-7478-4001-A4D6-A55BA44378F5}"/>
          </ac:picMkLst>
        </pc:picChg>
        <pc:picChg chg="add mod">
          <ac:chgData name="Jake Wears" userId="S::144824@pembrokeshire.ac.uk::500ce130-ff0a-48c4-ac04-55434f0bc66d" providerId="AD" clId="Web-{B710F1E1-468C-0E18-826B-AF8480C1F8DD}" dt="2021-12-07T14:20:46.692" v="46"/>
          <ac:picMkLst>
            <pc:docMk/>
            <pc:sldMk cId="2823832659" sldId="264"/>
            <ac:picMk id="5" creationId="{7026A1F3-A6B1-4488-9177-678CCC549AF5}"/>
          </ac:picMkLst>
        </pc:picChg>
        <pc:picChg chg="add mod">
          <ac:chgData name="Jake Wears" userId="S::144824@pembrokeshire.ac.uk::500ce130-ff0a-48c4-ac04-55434f0bc66d" providerId="AD" clId="Web-{B710F1E1-468C-0E18-826B-AF8480C1F8DD}" dt="2021-12-07T14:20:55.177" v="54"/>
          <ac:picMkLst>
            <pc:docMk/>
            <pc:sldMk cId="2823832659" sldId="264"/>
            <ac:picMk id="6" creationId="{6A0D2AA3-CFF4-40E7-9834-F6D8B3FFAF22}"/>
          </ac:picMkLst>
        </pc:picChg>
        <pc:picChg chg="add mod">
          <ac:chgData name="Jake Wears" userId="S::144824@pembrokeshire.ac.uk::500ce130-ff0a-48c4-ac04-55434f0bc66d" providerId="AD" clId="Web-{B710F1E1-468C-0E18-826B-AF8480C1F8DD}" dt="2021-12-07T14:20:55.271" v="55"/>
          <ac:picMkLst>
            <pc:docMk/>
            <pc:sldMk cId="2823832659" sldId="264"/>
            <ac:picMk id="7" creationId="{DD6EB0D8-2F87-455B-87CE-EFE18309E838}"/>
          </ac:picMkLst>
        </pc:picChg>
        <pc:picChg chg="add mod">
          <ac:chgData name="Jake Wears" userId="S::144824@pembrokeshire.ac.uk::500ce130-ff0a-48c4-ac04-55434f0bc66d" providerId="AD" clId="Web-{B710F1E1-468C-0E18-826B-AF8480C1F8DD}" dt="2021-12-07T14:20:56.271" v="56"/>
          <ac:picMkLst>
            <pc:docMk/>
            <pc:sldMk cId="2823832659" sldId="264"/>
            <ac:picMk id="8" creationId="{16E5D74C-2486-4CC7-932A-A2B0C4D53EB2}"/>
          </ac:picMkLst>
        </pc:picChg>
        <pc:picChg chg="add mod">
          <ac:chgData name="Jake Wears" userId="S::144824@pembrokeshire.ac.uk::500ce130-ff0a-48c4-ac04-55434f0bc66d" providerId="AD" clId="Web-{B710F1E1-468C-0E18-826B-AF8480C1F8DD}" dt="2021-12-07T14:20:58.286" v="57"/>
          <ac:picMkLst>
            <pc:docMk/>
            <pc:sldMk cId="2823832659" sldId="264"/>
            <ac:picMk id="9" creationId="{DC8658C5-A136-448B-B8D7-B4DD6456CA5F}"/>
          </ac:picMkLst>
        </pc:picChg>
        <pc:picChg chg="add mod">
          <ac:chgData name="Jake Wears" userId="S::144824@pembrokeshire.ac.uk::500ce130-ff0a-48c4-ac04-55434f0bc66d" providerId="AD" clId="Web-{B710F1E1-468C-0E18-826B-AF8480C1F8DD}" dt="2021-12-07T14:20:58.427" v="58"/>
          <ac:picMkLst>
            <pc:docMk/>
            <pc:sldMk cId="2823832659" sldId="264"/>
            <ac:picMk id="10" creationId="{E826465D-8162-474A-B2DE-79AA870DCB5F}"/>
          </ac:picMkLst>
        </pc:picChg>
        <pc:picChg chg="add mod">
          <ac:chgData name="Jake Wears" userId="S::144824@pembrokeshire.ac.uk::500ce130-ff0a-48c4-ac04-55434f0bc66d" providerId="AD" clId="Web-{B710F1E1-468C-0E18-826B-AF8480C1F8DD}" dt="2021-12-07T14:20:59.286" v="59"/>
          <ac:picMkLst>
            <pc:docMk/>
            <pc:sldMk cId="2823832659" sldId="264"/>
            <ac:picMk id="11" creationId="{AC1C6CD1-E098-447C-9541-F41D098A197B}"/>
          </ac:picMkLst>
        </pc:picChg>
        <pc:picChg chg="add mod">
          <ac:chgData name="Jake Wears" userId="S::144824@pembrokeshire.ac.uk::500ce130-ff0a-48c4-ac04-55434f0bc66d" providerId="AD" clId="Web-{B710F1E1-468C-0E18-826B-AF8480C1F8DD}" dt="2021-12-07T14:21:00.052" v="60"/>
          <ac:picMkLst>
            <pc:docMk/>
            <pc:sldMk cId="2823832659" sldId="264"/>
            <ac:picMk id="12" creationId="{1841EA53-E9BF-4108-9CFD-A62052F2D0E7}"/>
          </ac:picMkLst>
        </pc:picChg>
        <pc:picChg chg="add mod">
          <ac:chgData name="Jake Wears" userId="S::144824@pembrokeshire.ac.uk::500ce130-ff0a-48c4-ac04-55434f0bc66d" providerId="AD" clId="Web-{B710F1E1-468C-0E18-826B-AF8480C1F8DD}" dt="2021-12-07T14:11:45.115" v="43"/>
          <ac:picMkLst>
            <pc:docMk/>
            <pc:sldMk cId="2823832659" sldId="264"/>
            <ac:picMk id="24" creationId="{C2A901FF-CC4A-437F-9CFF-6D7AE3FDBF8A}"/>
          </ac:picMkLst>
        </pc:picChg>
        <pc:picChg chg="add mod">
          <ac:chgData name="Jake Wears" userId="S::144824@pembrokeshire.ac.uk::500ce130-ff0a-48c4-ac04-55434f0bc66d" providerId="AD" clId="Web-{B710F1E1-468C-0E18-826B-AF8480C1F8DD}" dt="2021-12-07T14:11:45.475" v="44"/>
          <ac:picMkLst>
            <pc:docMk/>
            <pc:sldMk cId="2823832659" sldId="264"/>
            <ac:picMk id="25" creationId="{9DC3C334-164B-416A-A407-32B38D6E9CB5}"/>
          </ac:picMkLst>
        </pc:picChg>
        <pc:picChg chg="add mod">
          <ac:chgData name="Jake Wears" userId="S::144824@pembrokeshire.ac.uk::500ce130-ff0a-48c4-ac04-55434f0bc66d" providerId="AD" clId="Web-{B710F1E1-468C-0E18-826B-AF8480C1F8DD}" dt="2021-12-07T14:20:47.848" v="47"/>
          <ac:picMkLst>
            <pc:docMk/>
            <pc:sldMk cId="2823832659" sldId="264"/>
            <ac:picMk id="25" creationId="{B2091E63-F906-44C8-A973-D6A95BA57125}"/>
          </ac:picMkLst>
        </pc:picChg>
        <pc:picChg chg="add mod">
          <ac:chgData name="Jake Wears" userId="S::144824@pembrokeshire.ac.uk::500ce130-ff0a-48c4-ac04-55434f0bc66d" providerId="AD" clId="Web-{B710F1E1-468C-0E18-826B-AF8480C1F8DD}" dt="2021-12-07T14:20:48.755" v="48"/>
          <ac:picMkLst>
            <pc:docMk/>
            <pc:sldMk cId="2823832659" sldId="264"/>
            <ac:picMk id="29" creationId="{5437C945-AE22-45FF-B079-0EB9E7D01C10}"/>
          </ac:picMkLst>
        </pc:picChg>
        <pc:picChg chg="add mod">
          <ac:chgData name="Jake Wears" userId="S::144824@pembrokeshire.ac.uk::500ce130-ff0a-48c4-ac04-55434f0bc66d" providerId="AD" clId="Web-{B710F1E1-468C-0E18-826B-AF8480C1F8DD}" dt="2021-12-07T14:20:49.536" v="49"/>
          <ac:picMkLst>
            <pc:docMk/>
            <pc:sldMk cId="2823832659" sldId="264"/>
            <ac:picMk id="30" creationId="{6B649CBE-BC12-4539-AE88-18C771692118}"/>
          </ac:picMkLst>
        </pc:picChg>
        <pc:picChg chg="add mod">
          <ac:chgData name="Jake Wears" userId="S::144824@pembrokeshire.ac.uk::500ce130-ff0a-48c4-ac04-55434f0bc66d" providerId="AD" clId="Web-{B710F1E1-468C-0E18-826B-AF8480C1F8DD}" dt="2021-12-07T14:20:50.317" v="50"/>
          <ac:picMkLst>
            <pc:docMk/>
            <pc:sldMk cId="2823832659" sldId="264"/>
            <ac:picMk id="31" creationId="{35A5C6FB-15B8-432C-ACCA-B1072E97F116}"/>
          </ac:picMkLst>
        </pc:picChg>
        <pc:picChg chg="add mod">
          <ac:chgData name="Jake Wears" userId="S::144824@pembrokeshire.ac.uk::500ce130-ff0a-48c4-ac04-55434f0bc66d" providerId="AD" clId="Web-{B710F1E1-468C-0E18-826B-AF8480C1F8DD}" dt="2021-12-07T14:20:51.083" v="51"/>
          <ac:picMkLst>
            <pc:docMk/>
            <pc:sldMk cId="2823832659" sldId="264"/>
            <ac:picMk id="32" creationId="{37C47964-AE9B-4E92-8C28-69F9637DE9AF}"/>
          </ac:picMkLst>
        </pc:picChg>
        <pc:picChg chg="add mod">
          <ac:chgData name="Jake Wears" userId="S::144824@pembrokeshire.ac.uk::500ce130-ff0a-48c4-ac04-55434f0bc66d" providerId="AD" clId="Web-{B710F1E1-468C-0E18-826B-AF8480C1F8DD}" dt="2021-12-07T14:20:52.333" v="52"/>
          <ac:picMkLst>
            <pc:docMk/>
            <pc:sldMk cId="2823832659" sldId="264"/>
            <ac:picMk id="33" creationId="{FCDB8217-2A25-4805-B6D7-4DBCF0A804D6}"/>
          </ac:picMkLst>
        </pc:picChg>
        <pc:picChg chg="add mod">
          <ac:chgData name="Jake Wears" userId="S::144824@pembrokeshire.ac.uk::500ce130-ff0a-48c4-ac04-55434f0bc66d" providerId="AD" clId="Web-{B710F1E1-468C-0E18-826B-AF8480C1F8DD}" dt="2021-12-07T14:20:53.083" v="53"/>
          <ac:picMkLst>
            <pc:docMk/>
            <pc:sldMk cId="2823832659" sldId="264"/>
            <ac:picMk id="34" creationId="{25C7F2D7-70DC-4F63-A8CB-16ADDB0F1111}"/>
          </ac:picMkLst>
        </pc:picChg>
        <pc:picChg chg="add">
          <ac:chgData name="Jake Wears" userId="S::144824@pembrokeshire.ac.uk::500ce130-ff0a-48c4-ac04-55434f0bc66d" providerId="AD" clId="Web-{B710F1E1-468C-0E18-826B-AF8480C1F8DD}" dt="2021-12-07T14:08:31.891" v="31"/>
          <ac:picMkLst>
            <pc:docMk/>
            <pc:sldMk cId="2823832659" sldId="264"/>
            <ac:picMk id="71" creationId="{FB84CADE-C82C-4AB6-93EA-E204EEBCD415}"/>
          </ac:picMkLst>
        </pc:picChg>
        <pc:picChg chg="add">
          <ac:chgData name="Jake Wears" userId="S::144824@pembrokeshire.ac.uk::500ce130-ff0a-48c4-ac04-55434f0bc66d" providerId="AD" clId="Web-{B710F1E1-468C-0E18-826B-AF8480C1F8DD}" dt="2021-12-07T14:08:34.579" v="32"/>
          <ac:picMkLst>
            <pc:docMk/>
            <pc:sldMk cId="2823832659" sldId="264"/>
            <ac:picMk id="72" creationId="{F007071D-FCF4-46B6-878E-4FD654F0E8F9}"/>
          </ac:picMkLst>
        </pc:picChg>
        <pc:picChg chg="add">
          <ac:chgData name="Jake Wears" userId="S::144824@pembrokeshire.ac.uk::500ce130-ff0a-48c4-ac04-55434f0bc66d" providerId="AD" clId="Web-{B710F1E1-468C-0E18-826B-AF8480C1F8DD}" dt="2021-12-07T14:08:35.579" v="33"/>
          <ac:picMkLst>
            <pc:docMk/>
            <pc:sldMk cId="2823832659" sldId="264"/>
            <ac:picMk id="73" creationId="{A6AAB024-520D-49C6-BC07-B70E164155B5}"/>
          </ac:picMkLst>
        </pc:picChg>
        <pc:picChg chg="add">
          <ac:chgData name="Jake Wears" userId="S::144824@pembrokeshire.ac.uk::500ce130-ff0a-48c4-ac04-55434f0bc66d" providerId="AD" clId="Web-{B710F1E1-468C-0E18-826B-AF8480C1F8DD}" dt="2021-12-07T14:08:36.345" v="34"/>
          <ac:picMkLst>
            <pc:docMk/>
            <pc:sldMk cId="2823832659" sldId="264"/>
            <ac:picMk id="95" creationId="{DF403C48-32D4-4971-B3F2-9DE12EE5CB58}"/>
          </ac:picMkLst>
        </pc:picChg>
        <pc:picChg chg="add">
          <ac:chgData name="Jake Wears" userId="S::144824@pembrokeshire.ac.uk::500ce130-ff0a-48c4-ac04-55434f0bc66d" providerId="AD" clId="Web-{B710F1E1-468C-0E18-826B-AF8480C1F8DD}" dt="2021-12-07T14:08:37.001" v="35"/>
          <ac:picMkLst>
            <pc:docMk/>
            <pc:sldMk cId="2823832659" sldId="264"/>
            <ac:picMk id="96" creationId="{137A23A0-3C60-4B29-AA36-259722FB1A48}"/>
          </ac:picMkLst>
        </pc:picChg>
        <pc:picChg chg="add">
          <ac:chgData name="Jake Wears" userId="S::144824@pembrokeshire.ac.uk::500ce130-ff0a-48c4-ac04-55434f0bc66d" providerId="AD" clId="Web-{B710F1E1-468C-0E18-826B-AF8480C1F8DD}" dt="2021-12-07T14:08:38.188" v="36"/>
          <ac:picMkLst>
            <pc:docMk/>
            <pc:sldMk cId="2823832659" sldId="264"/>
            <ac:picMk id="97" creationId="{22AE73DA-D25F-47D9-A1E5-658943D010E4}"/>
          </ac:picMkLst>
        </pc:picChg>
        <pc:picChg chg="add">
          <ac:chgData name="Jake Wears" userId="S::144824@pembrokeshire.ac.uk::500ce130-ff0a-48c4-ac04-55434f0bc66d" providerId="AD" clId="Web-{B710F1E1-468C-0E18-826B-AF8480C1F8DD}" dt="2021-12-07T14:08:38.266" v="37"/>
          <ac:picMkLst>
            <pc:docMk/>
            <pc:sldMk cId="2823832659" sldId="264"/>
            <ac:picMk id="98" creationId="{4E1A767A-81D0-48DE-A42E-B538E5962915}"/>
          </ac:picMkLst>
        </pc:picChg>
        <pc:picChg chg="add">
          <ac:chgData name="Jake Wears" userId="S::144824@pembrokeshire.ac.uk::500ce130-ff0a-48c4-ac04-55434f0bc66d" providerId="AD" clId="Web-{B710F1E1-468C-0E18-826B-AF8480C1F8DD}" dt="2021-12-07T14:08:39.579" v="38"/>
          <ac:picMkLst>
            <pc:docMk/>
            <pc:sldMk cId="2823832659" sldId="264"/>
            <ac:picMk id="99" creationId="{4C331F8D-244E-4149-99C9-548CB9902264}"/>
          </ac:picMkLst>
        </pc:picChg>
      </pc:sldChg>
      <pc:sldChg chg="add replId">
        <pc:chgData name="Jake Wears" userId="S::144824@pembrokeshire.ac.uk::500ce130-ff0a-48c4-ac04-55434f0bc66d" providerId="AD" clId="Web-{B710F1E1-468C-0E18-826B-AF8480C1F8DD}" dt="2021-12-07T14:06:35.701" v="27"/>
        <pc:sldMkLst>
          <pc:docMk/>
          <pc:sldMk cId="1089169028" sldId="265"/>
        </pc:sldMkLst>
      </pc:sldChg>
      <pc:sldChg chg="add replId">
        <pc:chgData name="Jake Wears" userId="S::144824@pembrokeshire.ac.uk::500ce130-ff0a-48c4-ac04-55434f0bc66d" providerId="AD" clId="Web-{B710F1E1-468C-0E18-826B-AF8480C1F8DD}" dt="2021-12-07T14:06:38.216" v="28"/>
        <pc:sldMkLst>
          <pc:docMk/>
          <pc:sldMk cId="1411585837" sldId="266"/>
        </pc:sldMkLst>
      </pc:sldChg>
      <pc:sldChg chg="add del">
        <pc:chgData name="Jake Wears" userId="S::144824@pembrokeshire.ac.uk::500ce130-ff0a-48c4-ac04-55434f0bc66d" providerId="AD" clId="Web-{B710F1E1-468C-0E18-826B-AF8480C1F8DD}" dt="2021-12-07T14:08:02.953" v="30"/>
        <pc:sldMkLst>
          <pc:docMk/>
          <pc:sldMk cId="3497275809" sldId="267"/>
        </pc:sldMkLst>
      </pc:sldChg>
    </pc:docChg>
  </pc:docChgLst>
  <pc:docChgLst>
    <pc:chgData name="Rhys Davies" userId="S::152694@pembrokeshire.ac.uk::b25a2290-a072-4001-8d8a-13b8706e41d7" providerId="AD" clId="Web-{CB621FF0-FA06-466B-B337-139B2E55B9AF}"/>
    <pc:docChg chg="addSld modSld addMainMaster delMainMaster">
      <pc:chgData name="Rhys Davies" userId="S::152694@pembrokeshire.ac.uk::b25a2290-a072-4001-8d8a-13b8706e41d7" providerId="AD" clId="Web-{CB621FF0-FA06-466B-B337-139B2E55B9AF}" dt="2021-12-07T14:17:58.117" v="184"/>
      <pc:docMkLst>
        <pc:docMk/>
      </pc:docMkLst>
      <pc:sldChg chg="addSp modSp mod setBg modClrScheme addAnim chgLayout">
        <pc:chgData name="Rhys Davies" userId="S::152694@pembrokeshire.ac.uk::b25a2290-a072-4001-8d8a-13b8706e41d7" providerId="AD" clId="Web-{CB621FF0-FA06-466B-B337-139B2E55B9AF}" dt="2021-12-07T13:26:52.567" v="12"/>
        <pc:sldMkLst>
          <pc:docMk/>
          <pc:sldMk cId="109857222" sldId="256"/>
        </pc:sldMkLst>
        <pc:spChg chg="mod">
          <ac:chgData name="Rhys Davies" userId="S::152694@pembrokeshire.ac.uk::b25a2290-a072-4001-8d8a-13b8706e41d7" providerId="AD" clId="Web-{CB621FF0-FA06-466B-B337-139B2E55B9AF}" dt="2021-12-07T13:26:52.567" v="11"/>
          <ac:spMkLst>
            <pc:docMk/>
            <pc:sldMk cId="109857222" sldId="256"/>
            <ac:spMk id="2" creationId="{00000000-0000-0000-0000-000000000000}"/>
          </ac:spMkLst>
        </pc:spChg>
        <pc:spChg chg="mod">
          <ac:chgData name="Rhys Davies" userId="S::152694@pembrokeshire.ac.uk::b25a2290-a072-4001-8d8a-13b8706e41d7" providerId="AD" clId="Web-{CB621FF0-FA06-466B-B337-139B2E55B9AF}" dt="2021-12-07T13:26:52.567" v="11"/>
          <ac:spMkLst>
            <pc:docMk/>
            <pc:sldMk cId="109857222" sldId="256"/>
            <ac:spMk id="3" creationId="{00000000-0000-0000-0000-000000000000}"/>
          </ac:spMkLst>
        </pc:spChg>
        <pc:spChg chg="add">
          <ac:chgData name="Rhys Davies" userId="S::152694@pembrokeshire.ac.uk::b25a2290-a072-4001-8d8a-13b8706e41d7" providerId="AD" clId="Web-{CB621FF0-FA06-466B-B337-139B2E55B9AF}" dt="2021-12-07T13:26:52.567" v="11"/>
          <ac:spMkLst>
            <pc:docMk/>
            <pc:sldMk cId="109857222" sldId="256"/>
            <ac:spMk id="9" creationId="{A88F843D-1C1B-C740-AC27-E3238D0F5F47}"/>
          </ac:spMkLst>
        </pc:spChg>
        <pc:spChg chg="add">
          <ac:chgData name="Rhys Davies" userId="S::152694@pembrokeshire.ac.uk::b25a2290-a072-4001-8d8a-13b8706e41d7" providerId="AD" clId="Web-{CB621FF0-FA06-466B-B337-139B2E55B9AF}" dt="2021-12-07T13:26:52.567" v="11"/>
          <ac:spMkLst>
            <pc:docMk/>
            <pc:sldMk cId="109857222" sldId="256"/>
            <ac:spMk id="11" creationId="{9F0EA5A9-0D12-3644-BBEC-6D9D192EBEF4}"/>
          </ac:spMkLst>
        </pc:spChg>
        <pc:spChg chg="add">
          <ac:chgData name="Rhys Davies" userId="S::152694@pembrokeshire.ac.uk::b25a2290-a072-4001-8d8a-13b8706e41d7" providerId="AD" clId="Web-{CB621FF0-FA06-466B-B337-139B2E55B9AF}" dt="2021-12-07T13:26:52.567" v="11"/>
          <ac:spMkLst>
            <pc:docMk/>
            <pc:sldMk cId="109857222" sldId="256"/>
            <ac:spMk id="13" creationId="{A21C8291-E3D5-4240-8FF4-E5213CBCC453}"/>
          </ac:spMkLst>
        </pc:spChg>
        <pc:spChg chg="add">
          <ac:chgData name="Rhys Davies" userId="S::152694@pembrokeshire.ac.uk::b25a2290-a072-4001-8d8a-13b8706e41d7" providerId="AD" clId="Web-{CB621FF0-FA06-466B-B337-139B2E55B9AF}" dt="2021-12-07T13:26:52.567" v="11"/>
          <ac:spMkLst>
            <pc:docMk/>
            <pc:sldMk cId="109857222" sldId="256"/>
            <ac:spMk id="15" creationId="{08B44AFE-C181-7047-8CC9-CA00BD385EEA}"/>
          </ac:spMkLst>
        </pc:spChg>
        <pc:picChg chg="add">
          <ac:chgData name="Rhys Davies" userId="S::152694@pembrokeshire.ac.uk::b25a2290-a072-4001-8d8a-13b8706e41d7" providerId="AD" clId="Web-{CB621FF0-FA06-466B-B337-139B2E55B9AF}" dt="2021-12-07T13:26:52.567" v="11"/>
          <ac:picMkLst>
            <pc:docMk/>
            <pc:sldMk cId="109857222" sldId="256"/>
            <ac:picMk id="4" creationId="{CCC907B3-412A-4FAE-9A63-74D10692B410}"/>
          </ac:picMkLst>
        </pc:picChg>
      </pc:sldChg>
      <pc:sldChg chg="modSp new">
        <pc:chgData name="Rhys Davies" userId="S::152694@pembrokeshire.ac.uk::b25a2290-a072-4001-8d8a-13b8706e41d7" providerId="AD" clId="Web-{CB621FF0-FA06-466B-B337-139B2E55B9AF}" dt="2021-12-07T13:32:13.388" v="17" actId="20577"/>
        <pc:sldMkLst>
          <pc:docMk/>
          <pc:sldMk cId="2862333211" sldId="257"/>
        </pc:sldMkLst>
        <pc:spChg chg="mod">
          <ac:chgData name="Rhys Davies" userId="S::152694@pembrokeshire.ac.uk::b25a2290-a072-4001-8d8a-13b8706e41d7" providerId="AD" clId="Web-{CB621FF0-FA06-466B-B337-139B2E55B9AF}" dt="2021-12-07T13:32:13.388" v="17" actId="20577"/>
          <ac:spMkLst>
            <pc:docMk/>
            <pc:sldMk cId="2862333211" sldId="257"/>
            <ac:spMk id="2" creationId="{2016C8FB-310F-46C7-BBC4-A59E8E1CC25A}"/>
          </ac:spMkLst>
        </pc:spChg>
      </pc:sldChg>
      <pc:sldChg chg="addSp delSp modSp new mod setBg addAnim delAnim">
        <pc:chgData name="Rhys Davies" userId="S::152694@pembrokeshire.ac.uk::b25a2290-a072-4001-8d8a-13b8706e41d7" providerId="AD" clId="Web-{CB621FF0-FA06-466B-B337-139B2E55B9AF}" dt="2021-12-07T14:17:58.117" v="184"/>
        <pc:sldMkLst>
          <pc:docMk/>
          <pc:sldMk cId="3709870746" sldId="258"/>
        </pc:sldMkLst>
        <pc:spChg chg="mod">
          <ac:chgData name="Rhys Davies" userId="S::152694@pembrokeshire.ac.uk::b25a2290-a072-4001-8d8a-13b8706e41d7" providerId="AD" clId="Web-{CB621FF0-FA06-466B-B337-139B2E55B9AF}" dt="2021-12-07T14:11:05.747" v="100"/>
          <ac:spMkLst>
            <pc:docMk/>
            <pc:sldMk cId="3709870746" sldId="258"/>
            <ac:spMk id="2" creationId="{D6908F21-A10A-4B42-B247-61811730E230}"/>
          </ac:spMkLst>
        </pc:spChg>
        <pc:spChg chg="mod">
          <ac:chgData name="Rhys Davies" userId="S::152694@pembrokeshire.ac.uk::b25a2290-a072-4001-8d8a-13b8706e41d7" providerId="AD" clId="Web-{CB621FF0-FA06-466B-B337-139B2E55B9AF}" dt="2021-12-07T14:11:05.747" v="100"/>
          <ac:spMkLst>
            <pc:docMk/>
            <pc:sldMk cId="3709870746" sldId="258"/>
            <ac:spMk id="3" creationId="{5605539F-4785-4E7B-9BAC-D6F25FD8DD67}"/>
          </ac:spMkLst>
        </pc:spChg>
        <pc:spChg chg="del">
          <ac:chgData name="Rhys Davies" userId="S::152694@pembrokeshire.ac.uk::b25a2290-a072-4001-8d8a-13b8706e41d7" providerId="AD" clId="Web-{CB621FF0-FA06-466B-B337-139B2E55B9AF}" dt="2021-12-07T14:16:14.098" v="178"/>
          <ac:spMkLst>
            <pc:docMk/>
            <pc:sldMk cId="3709870746" sldId="258"/>
            <ac:spMk id="4" creationId="{B34B1EAD-46BE-4959-A4E4-F72798DDDD7C}"/>
          </ac:spMkLst>
        </pc:spChg>
        <pc:spChg chg="del">
          <ac:chgData name="Rhys Davies" userId="S::152694@pembrokeshire.ac.uk::b25a2290-a072-4001-8d8a-13b8706e41d7" providerId="AD" clId="Web-{CB621FF0-FA06-466B-B337-139B2E55B9AF}" dt="2021-12-07T14:17:58.117" v="184"/>
          <ac:spMkLst>
            <pc:docMk/>
            <pc:sldMk cId="3709870746" sldId="258"/>
            <ac:spMk id="5" creationId="{0816BCA8-1350-4357-80DE-B2DB3F521E1C}"/>
          </ac:spMkLst>
        </pc:spChg>
        <pc:spChg chg="del">
          <ac:chgData name="Rhys Davies" userId="S::152694@pembrokeshire.ac.uk::b25a2290-a072-4001-8d8a-13b8706e41d7" providerId="AD" clId="Web-{CB621FF0-FA06-466B-B337-139B2E55B9AF}" dt="2021-12-07T14:16:27.271" v="179"/>
          <ac:spMkLst>
            <pc:docMk/>
            <pc:sldMk cId="3709870746" sldId="258"/>
            <ac:spMk id="6" creationId="{8046B475-10C2-4A81-BA65-3110DF670628}"/>
          </ac:spMkLst>
        </pc:spChg>
        <pc:spChg chg="del">
          <ac:chgData name="Rhys Davies" userId="S::152694@pembrokeshire.ac.uk::b25a2290-a072-4001-8d8a-13b8706e41d7" providerId="AD" clId="Web-{CB621FF0-FA06-466B-B337-139B2E55B9AF}" dt="2021-12-07T14:04:20.392" v="93"/>
          <ac:spMkLst>
            <pc:docMk/>
            <pc:sldMk cId="3709870746" sldId="258"/>
            <ac:spMk id="6" creationId="{991AD517-FC93-4DE4-B383-3DC4A21B5A06}"/>
          </ac:spMkLst>
        </pc:spChg>
        <pc:spChg chg="del">
          <ac:chgData name="Rhys Davies" userId="S::152694@pembrokeshire.ac.uk::b25a2290-a072-4001-8d8a-13b8706e41d7" providerId="AD" clId="Web-{CB621FF0-FA06-466B-B337-139B2E55B9AF}" dt="2021-12-07T14:05:48.457" v="97"/>
          <ac:spMkLst>
            <pc:docMk/>
            <pc:sldMk cId="3709870746" sldId="258"/>
            <ac:spMk id="7" creationId="{BB1CA857-60EA-4150-BD96-1A7BA751E12E}"/>
          </ac:spMkLst>
        </pc:spChg>
        <pc:spChg chg="add">
          <ac:chgData name="Rhys Davies" userId="S::152694@pembrokeshire.ac.uk::b25a2290-a072-4001-8d8a-13b8706e41d7" providerId="AD" clId="Web-{CB621FF0-FA06-466B-B337-139B2E55B9AF}" dt="2021-12-07T13:37:38.616" v="62"/>
          <ac:spMkLst>
            <pc:docMk/>
            <pc:sldMk cId="3709870746" sldId="258"/>
            <ac:spMk id="8" creationId="{2D03A0B2-4A2F-D846-A5E6-FB7CB9A031F7}"/>
          </ac:spMkLst>
        </pc:spChg>
        <pc:spChg chg="add del">
          <ac:chgData name="Rhys Davies" userId="S::152694@pembrokeshire.ac.uk::b25a2290-a072-4001-8d8a-13b8706e41d7" providerId="AD" clId="Web-{CB621FF0-FA06-466B-B337-139B2E55B9AF}" dt="2021-12-07T13:37:38.616" v="61"/>
          <ac:spMkLst>
            <pc:docMk/>
            <pc:sldMk cId="3709870746" sldId="258"/>
            <ac:spMk id="9" creationId="{2D03A0B2-4A2F-D846-A5E6-FB7CB9A031F7}"/>
          </ac:spMkLst>
        </pc:spChg>
        <pc:spChg chg="add">
          <ac:chgData name="Rhys Davies" userId="S::152694@pembrokeshire.ac.uk::b25a2290-a072-4001-8d8a-13b8706e41d7" providerId="AD" clId="Web-{CB621FF0-FA06-466B-B337-139B2E55B9AF}" dt="2021-12-07T13:37:38.616" v="62"/>
          <ac:spMkLst>
            <pc:docMk/>
            <pc:sldMk cId="3709870746" sldId="258"/>
            <ac:spMk id="10" creationId="{7F573F1D-73A7-FB41-BCAD-FC9AA7DEF4F5}"/>
          </ac:spMkLst>
        </pc:spChg>
        <pc:spChg chg="add del">
          <ac:chgData name="Rhys Davies" userId="S::152694@pembrokeshire.ac.uk::b25a2290-a072-4001-8d8a-13b8706e41d7" providerId="AD" clId="Web-{CB621FF0-FA06-466B-B337-139B2E55B9AF}" dt="2021-12-07T13:37:38.616" v="61"/>
          <ac:spMkLst>
            <pc:docMk/>
            <pc:sldMk cId="3709870746" sldId="258"/>
            <ac:spMk id="11" creationId="{7F573F1D-73A7-FB41-BCAD-FC9AA7DEF4F5}"/>
          </ac:spMkLst>
        </pc:spChg>
        <pc:spChg chg="add">
          <ac:chgData name="Rhys Davies" userId="S::152694@pembrokeshire.ac.uk::b25a2290-a072-4001-8d8a-13b8706e41d7" providerId="AD" clId="Web-{CB621FF0-FA06-466B-B337-139B2E55B9AF}" dt="2021-12-07T13:37:38.616" v="62"/>
          <ac:spMkLst>
            <pc:docMk/>
            <pc:sldMk cId="3709870746" sldId="258"/>
            <ac:spMk id="12" creationId="{0247FD0E-C93A-490E-9994-C79DC8977165}"/>
          </ac:spMkLst>
        </pc:spChg>
        <pc:spChg chg="add del">
          <ac:chgData name="Rhys Davies" userId="S::152694@pembrokeshire.ac.uk::b25a2290-a072-4001-8d8a-13b8706e41d7" providerId="AD" clId="Web-{CB621FF0-FA06-466B-B337-139B2E55B9AF}" dt="2021-12-07T13:37:38.616" v="61"/>
          <ac:spMkLst>
            <pc:docMk/>
            <pc:sldMk cId="3709870746" sldId="258"/>
            <ac:spMk id="13" creationId="{A88F843D-1C1B-C740-AC27-E3238D0F5F47}"/>
          </ac:spMkLst>
        </pc:spChg>
        <pc:spChg chg="add">
          <ac:chgData name="Rhys Davies" userId="S::152694@pembrokeshire.ac.uk::b25a2290-a072-4001-8d8a-13b8706e41d7" providerId="AD" clId="Web-{CB621FF0-FA06-466B-B337-139B2E55B9AF}" dt="2021-12-07T13:37:38.616" v="62"/>
          <ac:spMkLst>
            <pc:docMk/>
            <pc:sldMk cId="3709870746" sldId="258"/>
            <ac:spMk id="14" creationId="{AD77B2DF-AF44-4996-BBFD-5DF9162BE4B2}"/>
          </ac:spMkLst>
        </pc:spChg>
        <pc:spChg chg="add del">
          <ac:chgData name="Rhys Davies" userId="S::152694@pembrokeshire.ac.uk::b25a2290-a072-4001-8d8a-13b8706e41d7" providerId="AD" clId="Web-{CB621FF0-FA06-466B-B337-139B2E55B9AF}" dt="2021-12-07T13:37:38.616" v="61"/>
          <ac:spMkLst>
            <pc:docMk/>
            <pc:sldMk cId="3709870746" sldId="258"/>
            <ac:spMk id="15" creationId="{44037D61-FFBD-0342-90C5-D1AD7C899B44}"/>
          </ac:spMkLst>
        </pc:spChg>
        <pc:spChg chg="add">
          <ac:chgData name="Rhys Davies" userId="S::152694@pembrokeshire.ac.uk::b25a2290-a072-4001-8d8a-13b8706e41d7" providerId="AD" clId="Web-{CB621FF0-FA06-466B-B337-139B2E55B9AF}" dt="2021-12-07T13:37:38.616" v="62"/>
          <ac:spMkLst>
            <pc:docMk/>
            <pc:sldMk cId="3709870746" sldId="258"/>
            <ac:spMk id="16" creationId="{FF6BECB9-A7FC-400F-8502-97A13BB879D2}"/>
          </ac:spMkLst>
        </pc:spChg>
        <pc:spChg chg="del">
          <ac:chgData name="Rhys Davies" userId="S::152694@pembrokeshire.ac.uk::b25a2290-a072-4001-8d8a-13b8706e41d7" providerId="AD" clId="Web-{CB621FF0-FA06-466B-B337-139B2E55B9AF}" dt="2021-12-07T14:03:59.173" v="89"/>
          <ac:spMkLst>
            <pc:docMk/>
            <pc:sldMk cId="3709870746" sldId="258"/>
            <ac:spMk id="17" creationId="{0F858F66-8975-47AD-8241-DDCF8ECFC94F}"/>
          </ac:spMkLst>
        </pc:spChg>
        <pc:spChg chg="add del">
          <ac:chgData name="Rhys Davies" userId="S::152694@pembrokeshire.ac.uk::b25a2290-a072-4001-8d8a-13b8706e41d7" providerId="AD" clId="Web-{CB621FF0-FA06-466B-B337-139B2E55B9AF}" dt="2021-12-07T13:37:38.616" v="61"/>
          <ac:spMkLst>
            <pc:docMk/>
            <pc:sldMk cId="3709870746" sldId="258"/>
            <ac:spMk id="17" creationId="{D5B0F748-7FA7-4DDF-89A3-7F1D8EE1F7C0}"/>
          </ac:spMkLst>
        </pc:spChg>
        <pc:spChg chg="add del">
          <ac:chgData name="Rhys Davies" userId="S::152694@pembrokeshire.ac.uk::b25a2290-a072-4001-8d8a-13b8706e41d7" providerId="AD" clId="Web-{CB621FF0-FA06-466B-B337-139B2E55B9AF}" dt="2021-12-07T13:37:38.616" v="61"/>
          <ac:spMkLst>
            <pc:docMk/>
            <pc:sldMk cId="3709870746" sldId="258"/>
            <ac:spMk id="19" creationId="{1903E872-C07A-4030-B584-D321D40CABB6}"/>
          </ac:spMkLst>
        </pc:spChg>
        <pc:spChg chg="del">
          <ac:chgData name="Rhys Davies" userId="S::152694@pembrokeshire.ac.uk::b25a2290-a072-4001-8d8a-13b8706e41d7" providerId="AD" clId="Web-{CB621FF0-FA06-466B-B337-139B2E55B9AF}" dt="2021-12-07T13:51:08.793" v="71"/>
          <ac:spMkLst>
            <pc:docMk/>
            <pc:sldMk cId="3709870746" sldId="258"/>
            <ac:spMk id="21" creationId="{2D03A0B2-4A2F-D846-A5E6-FB7CB9A031F7}"/>
          </ac:spMkLst>
        </pc:spChg>
        <pc:spChg chg="del">
          <ac:chgData name="Rhys Davies" userId="S::152694@pembrokeshire.ac.uk::b25a2290-a072-4001-8d8a-13b8706e41d7" providerId="AD" clId="Web-{CB621FF0-FA06-466B-B337-139B2E55B9AF}" dt="2021-12-07T13:51:08.793" v="71"/>
          <ac:spMkLst>
            <pc:docMk/>
            <pc:sldMk cId="3709870746" sldId="258"/>
            <ac:spMk id="23" creationId="{7F573F1D-73A7-FB41-BCAD-FC9AA7DEF4F5}"/>
          </ac:spMkLst>
        </pc:spChg>
        <pc:spChg chg="del">
          <ac:chgData name="Rhys Davies" userId="S::152694@pembrokeshire.ac.uk::b25a2290-a072-4001-8d8a-13b8706e41d7" providerId="AD" clId="Web-{CB621FF0-FA06-466B-B337-139B2E55B9AF}" dt="2021-12-07T13:51:08.793" v="71"/>
          <ac:spMkLst>
            <pc:docMk/>
            <pc:sldMk cId="3709870746" sldId="258"/>
            <ac:spMk id="25" creationId="{A88F843D-1C1B-C740-AC27-E3238D0F5F47}"/>
          </ac:spMkLst>
        </pc:spChg>
        <pc:spChg chg="del">
          <ac:chgData name="Rhys Davies" userId="S::152694@pembrokeshire.ac.uk::b25a2290-a072-4001-8d8a-13b8706e41d7" providerId="AD" clId="Web-{CB621FF0-FA06-466B-B337-139B2E55B9AF}" dt="2021-12-07T13:51:08.793" v="71"/>
          <ac:spMkLst>
            <pc:docMk/>
            <pc:sldMk cId="3709870746" sldId="258"/>
            <ac:spMk id="27" creationId="{44037D61-FFBD-0342-90C5-D1AD7C899B44}"/>
          </ac:spMkLst>
        </pc:spChg>
        <pc:spChg chg="del">
          <ac:chgData name="Rhys Davies" userId="S::152694@pembrokeshire.ac.uk::b25a2290-a072-4001-8d8a-13b8706e41d7" providerId="AD" clId="Web-{CB621FF0-FA06-466B-B337-139B2E55B9AF}" dt="2021-12-07T14:02:30.155" v="79"/>
          <ac:spMkLst>
            <pc:docMk/>
            <pc:sldMk cId="3709870746" sldId="258"/>
            <ac:spMk id="28" creationId="{66B4F777-D5F3-4D3A-ACC1-A3F819019AE8}"/>
          </ac:spMkLst>
        </pc:spChg>
        <pc:spChg chg="del">
          <ac:chgData name="Rhys Davies" userId="S::152694@pembrokeshire.ac.uk::b25a2290-a072-4001-8d8a-13b8706e41d7" providerId="AD" clId="Web-{CB621FF0-FA06-466B-B337-139B2E55B9AF}" dt="2021-12-07T13:51:08.793" v="71"/>
          <ac:spMkLst>
            <pc:docMk/>
            <pc:sldMk cId="3709870746" sldId="258"/>
            <ac:spMk id="29" creationId="{D5B0F748-7FA7-4DDF-89A3-7F1D8EE1F7C0}"/>
          </ac:spMkLst>
        </pc:spChg>
        <pc:spChg chg="del">
          <ac:chgData name="Rhys Davies" userId="S::152694@pembrokeshire.ac.uk::b25a2290-a072-4001-8d8a-13b8706e41d7" providerId="AD" clId="Web-{CB621FF0-FA06-466B-B337-139B2E55B9AF}" dt="2021-12-07T13:51:08.793" v="71"/>
          <ac:spMkLst>
            <pc:docMk/>
            <pc:sldMk cId="3709870746" sldId="258"/>
            <ac:spMk id="31" creationId="{1903E872-C07A-4030-B584-D321D40CABB6}"/>
          </ac:spMkLst>
        </pc:spChg>
        <pc:spChg chg="add">
          <ac:chgData name="Rhys Davies" userId="S::152694@pembrokeshire.ac.uk::b25a2290-a072-4001-8d8a-13b8706e41d7" providerId="AD" clId="Web-{CB621FF0-FA06-466B-B337-139B2E55B9AF}" dt="2021-12-07T13:51:08.793" v="71"/>
          <ac:spMkLst>
            <pc:docMk/>
            <pc:sldMk cId="3709870746" sldId="258"/>
            <ac:spMk id="36" creationId="{2D03A0B2-4A2F-D846-A5E6-FB7CB9A031F7}"/>
          </ac:spMkLst>
        </pc:spChg>
        <pc:spChg chg="add">
          <ac:chgData name="Rhys Davies" userId="S::152694@pembrokeshire.ac.uk::b25a2290-a072-4001-8d8a-13b8706e41d7" providerId="AD" clId="Web-{CB621FF0-FA06-466B-B337-139B2E55B9AF}" dt="2021-12-07T13:51:08.793" v="71"/>
          <ac:spMkLst>
            <pc:docMk/>
            <pc:sldMk cId="3709870746" sldId="258"/>
            <ac:spMk id="38" creationId="{7F573F1D-73A7-FB41-BCAD-FC9AA7DEF4F5}"/>
          </ac:spMkLst>
        </pc:spChg>
        <pc:spChg chg="add">
          <ac:chgData name="Rhys Davies" userId="S::152694@pembrokeshire.ac.uk::b25a2290-a072-4001-8d8a-13b8706e41d7" providerId="AD" clId="Web-{CB621FF0-FA06-466B-B337-139B2E55B9AF}" dt="2021-12-07T13:51:08.793" v="71"/>
          <ac:spMkLst>
            <pc:docMk/>
            <pc:sldMk cId="3709870746" sldId="258"/>
            <ac:spMk id="40" creationId="{0247FD0E-C93A-490E-9994-C79DC8977165}"/>
          </ac:spMkLst>
        </pc:spChg>
        <pc:spChg chg="add">
          <ac:chgData name="Rhys Davies" userId="S::152694@pembrokeshire.ac.uk::b25a2290-a072-4001-8d8a-13b8706e41d7" providerId="AD" clId="Web-{CB621FF0-FA06-466B-B337-139B2E55B9AF}" dt="2021-12-07T13:51:08.793" v="71"/>
          <ac:spMkLst>
            <pc:docMk/>
            <pc:sldMk cId="3709870746" sldId="258"/>
            <ac:spMk id="42" creationId="{AD77B2DF-AF44-4996-BBFD-5DF9162BE4B2}"/>
          </ac:spMkLst>
        </pc:spChg>
        <pc:spChg chg="add">
          <ac:chgData name="Rhys Davies" userId="S::152694@pembrokeshire.ac.uk::b25a2290-a072-4001-8d8a-13b8706e41d7" providerId="AD" clId="Web-{CB621FF0-FA06-466B-B337-139B2E55B9AF}" dt="2021-12-07T13:51:08.793" v="71"/>
          <ac:spMkLst>
            <pc:docMk/>
            <pc:sldMk cId="3709870746" sldId="258"/>
            <ac:spMk id="44" creationId="{FF6BECB9-A7FC-400F-8502-97A13BB879D2}"/>
          </ac:spMkLst>
        </pc:spChg>
        <pc:spChg chg="del">
          <ac:chgData name="Rhys Davies" userId="S::152694@pembrokeshire.ac.uk::b25a2290-a072-4001-8d8a-13b8706e41d7" providerId="AD" clId="Web-{CB621FF0-FA06-466B-B337-139B2E55B9AF}" dt="2021-12-07T13:56:24.598" v="73"/>
          <ac:spMkLst>
            <pc:docMk/>
            <pc:sldMk cId="3709870746" sldId="258"/>
            <ac:spMk id="49" creationId="{C868C70C-E5C4-CD47-888C-FCB3373B6D38}"/>
          </ac:spMkLst>
        </pc:spChg>
        <pc:spChg chg="del">
          <ac:chgData name="Rhys Davies" userId="S::152694@pembrokeshire.ac.uk::b25a2290-a072-4001-8d8a-13b8706e41d7" providerId="AD" clId="Web-{CB621FF0-FA06-466B-B337-139B2E55B9AF}" dt="2021-12-07T13:56:24.598" v="73"/>
          <ac:spMkLst>
            <pc:docMk/>
            <pc:sldMk cId="3709870746" sldId="258"/>
            <ac:spMk id="51" creationId="{D8C68F39-5E8A-844C-A8FD-394F253C1E5F}"/>
          </ac:spMkLst>
        </pc:spChg>
        <pc:spChg chg="del">
          <ac:chgData name="Rhys Davies" userId="S::152694@pembrokeshire.ac.uk::b25a2290-a072-4001-8d8a-13b8706e41d7" providerId="AD" clId="Web-{CB621FF0-FA06-466B-B337-139B2E55B9AF}" dt="2021-12-07T13:56:24.598" v="73"/>
          <ac:spMkLst>
            <pc:docMk/>
            <pc:sldMk cId="3709870746" sldId="258"/>
            <ac:spMk id="53" creationId="{BC583CEB-AC2B-2640-94F6-5958E6BC5BAB}"/>
          </ac:spMkLst>
        </pc:spChg>
        <pc:spChg chg="add">
          <ac:chgData name="Rhys Davies" userId="S::152694@pembrokeshire.ac.uk::b25a2290-a072-4001-8d8a-13b8706e41d7" providerId="AD" clId="Web-{CB621FF0-FA06-466B-B337-139B2E55B9AF}" dt="2021-12-07T13:56:24.598" v="73"/>
          <ac:spMkLst>
            <pc:docMk/>
            <pc:sldMk cId="3709870746" sldId="258"/>
            <ac:spMk id="58" creationId="{2D03A0B2-4A2F-D846-A5E6-FB7CB9A031F7}"/>
          </ac:spMkLst>
        </pc:spChg>
        <pc:spChg chg="add">
          <ac:chgData name="Rhys Davies" userId="S::152694@pembrokeshire.ac.uk::b25a2290-a072-4001-8d8a-13b8706e41d7" providerId="AD" clId="Web-{CB621FF0-FA06-466B-B337-139B2E55B9AF}" dt="2021-12-07T13:56:24.598" v="73"/>
          <ac:spMkLst>
            <pc:docMk/>
            <pc:sldMk cId="3709870746" sldId="258"/>
            <ac:spMk id="60" creationId="{7F573F1D-73A7-FB41-BCAD-FC9AA7DEF4F5}"/>
          </ac:spMkLst>
        </pc:spChg>
        <pc:spChg chg="add">
          <ac:chgData name="Rhys Davies" userId="S::152694@pembrokeshire.ac.uk::b25a2290-a072-4001-8d8a-13b8706e41d7" providerId="AD" clId="Web-{CB621FF0-FA06-466B-B337-139B2E55B9AF}" dt="2021-12-07T13:56:24.598" v="73"/>
          <ac:spMkLst>
            <pc:docMk/>
            <pc:sldMk cId="3709870746" sldId="258"/>
            <ac:spMk id="62" creationId="{0247FD0E-C93A-490E-9994-C79DC8977165}"/>
          </ac:spMkLst>
        </pc:spChg>
        <pc:spChg chg="add">
          <ac:chgData name="Rhys Davies" userId="S::152694@pembrokeshire.ac.uk::b25a2290-a072-4001-8d8a-13b8706e41d7" providerId="AD" clId="Web-{CB621FF0-FA06-466B-B337-139B2E55B9AF}" dt="2021-12-07T13:56:24.598" v="73"/>
          <ac:spMkLst>
            <pc:docMk/>
            <pc:sldMk cId="3709870746" sldId="258"/>
            <ac:spMk id="64" creationId="{AD77B2DF-AF44-4996-BBFD-5DF9162BE4B2}"/>
          </ac:spMkLst>
        </pc:spChg>
        <pc:spChg chg="add">
          <ac:chgData name="Rhys Davies" userId="S::152694@pembrokeshire.ac.uk::b25a2290-a072-4001-8d8a-13b8706e41d7" providerId="AD" clId="Web-{CB621FF0-FA06-466B-B337-139B2E55B9AF}" dt="2021-12-07T13:56:24.598" v="73"/>
          <ac:spMkLst>
            <pc:docMk/>
            <pc:sldMk cId="3709870746" sldId="258"/>
            <ac:spMk id="66" creationId="{FF6BECB9-A7FC-400F-8502-97A13BB879D2}"/>
          </ac:spMkLst>
        </pc:spChg>
        <pc:spChg chg="del">
          <ac:chgData name="Rhys Davies" userId="S::152694@pembrokeshire.ac.uk::b25a2290-a072-4001-8d8a-13b8706e41d7" providerId="AD" clId="Web-{CB621FF0-FA06-466B-B337-139B2E55B9AF}" dt="2021-12-07T14:11:05.747" v="100"/>
          <ac:spMkLst>
            <pc:docMk/>
            <pc:sldMk cId="3709870746" sldId="258"/>
            <ac:spMk id="71" creationId="{2D03A0B2-4A2F-D846-A5E6-FB7CB9A031F7}"/>
          </ac:spMkLst>
        </pc:spChg>
        <pc:spChg chg="del">
          <ac:chgData name="Rhys Davies" userId="S::152694@pembrokeshire.ac.uk::b25a2290-a072-4001-8d8a-13b8706e41d7" providerId="AD" clId="Web-{CB621FF0-FA06-466B-B337-139B2E55B9AF}" dt="2021-12-07T14:11:05.747" v="100"/>
          <ac:spMkLst>
            <pc:docMk/>
            <pc:sldMk cId="3709870746" sldId="258"/>
            <ac:spMk id="73" creationId="{7F573F1D-73A7-FB41-BCAD-FC9AA7DEF4F5}"/>
          </ac:spMkLst>
        </pc:spChg>
        <pc:spChg chg="del">
          <ac:chgData name="Rhys Davies" userId="S::152694@pembrokeshire.ac.uk::b25a2290-a072-4001-8d8a-13b8706e41d7" providerId="AD" clId="Web-{CB621FF0-FA06-466B-B337-139B2E55B9AF}" dt="2021-12-07T14:11:05.747" v="100"/>
          <ac:spMkLst>
            <pc:docMk/>
            <pc:sldMk cId="3709870746" sldId="258"/>
            <ac:spMk id="75" creationId="{A88F843D-1C1B-C740-AC27-E3238D0F5F47}"/>
          </ac:spMkLst>
        </pc:spChg>
        <pc:spChg chg="del">
          <ac:chgData name="Rhys Davies" userId="S::152694@pembrokeshire.ac.uk::b25a2290-a072-4001-8d8a-13b8706e41d7" providerId="AD" clId="Web-{CB621FF0-FA06-466B-B337-139B2E55B9AF}" dt="2021-12-07T14:11:05.747" v="100"/>
          <ac:spMkLst>
            <pc:docMk/>
            <pc:sldMk cId="3709870746" sldId="258"/>
            <ac:spMk id="77" creationId="{44037D61-FFBD-0342-90C5-D1AD7C899B44}"/>
          </ac:spMkLst>
        </pc:spChg>
        <pc:spChg chg="del">
          <ac:chgData name="Rhys Davies" userId="S::152694@pembrokeshire.ac.uk::b25a2290-a072-4001-8d8a-13b8706e41d7" providerId="AD" clId="Web-{CB621FF0-FA06-466B-B337-139B2E55B9AF}" dt="2021-12-07T14:11:05.747" v="100"/>
          <ac:spMkLst>
            <pc:docMk/>
            <pc:sldMk cId="3709870746" sldId="258"/>
            <ac:spMk id="79" creationId="{D5B0F748-7FA7-4DDF-89A3-7F1D8EE1F7C0}"/>
          </ac:spMkLst>
        </pc:spChg>
        <pc:spChg chg="del">
          <ac:chgData name="Rhys Davies" userId="S::152694@pembrokeshire.ac.uk::b25a2290-a072-4001-8d8a-13b8706e41d7" providerId="AD" clId="Web-{CB621FF0-FA06-466B-B337-139B2E55B9AF}" dt="2021-12-07T14:11:05.747" v="100"/>
          <ac:spMkLst>
            <pc:docMk/>
            <pc:sldMk cId="3709870746" sldId="258"/>
            <ac:spMk id="81" creationId="{1903E872-C07A-4030-B584-D321D40CABB6}"/>
          </ac:spMkLst>
        </pc:spChg>
        <pc:spChg chg="add">
          <ac:chgData name="Rhys Davies" userId="S::152694@pembrokeshire.ac.uk::b25a2290-a072-4001-8d8a-13b8706e41d7" providerId="AD" clId="Web-{CB621FF0-FA06-466B-B337-139B2E55B9AF}" dt="2021-12-07T14:11:05.747" v="100"/>
          <ac:spMkLst>
            <pc:docMk/>
            <pc:sldMk cId="3709870746" sldId="258"/>
            <ac:spMk id="86" creationId="{2D03A0B2-4A2F-D846-A5E6-FB7CB9A031F7}"/>
          </ac:spMkLst>
        </pc:spChg>
        <pc:spChg chg="add">
          <ac:chgData name="Rhys Davies" userId="S::152694@pembrokeshire.ac.uk::b25a2290-a072-4001-8d8a-13b8706e41d7" providerId="AD" clId="Web-{CB621FF0-FA06-466B-B337-139B2E55B9AF}" dt="2021-12-07T14:11:05.747" v="100"/>
          <ac:spMkLst>
            <pc:docMk/>
            <pc:sldMk cId="3709870746" sldId="258"/>
            <ac:spMk id="88" creationId="{7F573F1D-73A7-FB41-BCAD-FC9AA7DEF4F5}"/>
          </ac:spMkLst>
        </pc:spChg>
        <pc:spChg chg="add del">
          <ac:chgData name="Rhys Davies" userId="S::152694@pembrokeshire.ac.uk::b25a2290-a072-4001-8d8a-13b8706e41d7" providerId="AD" clId="Web-{CB621FF0-FA06-466B-B337-139B2E55B9AF}" dt="2021-12-07T14:12:11.936" v="107"/>
          <ac:spMkLst>
            <pc:docMk/>
            <pc:sldMk cId="3709870746" sldId="258"/>
            <ac:spMk id="90" creationId="{A88F843D-1C1B-C740-AC27-E3238D0F5F47}"/>
          </ac:spMkLst>
        </pc:spChg>
        <pc:spChg chg="add">
          <ac:chgData name="Rhys Davies" userId="S::152694@pembrokeshire.ac.uk::b25a2290-a072-4001-8d8a-13b8706e41d7" providerId="AD" clId="Web-{CB621FF0-FA06-466B-B337-139B2E55B9AF}" dt="2021-12-07T14:11:05.747" v="100"/>
          <ac:spMkLst>
            <pc:docMk/>
            <pc:sldMk cId="3709870746" sldId="258"/>
            <ac:spMk id="92" creationId="{47D97D42-A01D-BC41-A1DE-4E2766A4E78F}"/>
          </ac:spMkLst>
        </pc:spChg>
        <pc:spChg chg="add">
          <ac:chgData name="Rhys Davies" userId="S::152694@pembrokeshire.ac.uk::b25a2290-a072-4001-8d8a-13b8706e41d7" providerId="AD" clId="Web-{CB621FF0-FA06-466B-B337-139B2E55B9AF}" dt="2021-12-07T14:11:05.747" v="100"/>
          <ac:spMkLst>
            <pc:docMk/>
            <pc:sldMk cId="3709870746" sldId="258"/>
            <ac:spMk id="94" creationId="{B7258F36-452C-D64A-A553-BEE4EAFE4143}"/>
          </ac:spMkLst>
        </pc:spChg>
        <pc:graphicFrameChg chg="del">
          <ac:chgData name="Rhys Davies" userId="S::152694@pembrokeshire.ac.uk::b25a2290-a072-4001-8d8a-13b8706e41d7" providerId="AD" clId="Web-{CB621FF0-FA06-466B-B337-139B2E55B9AF}" dt="2021-12-07T14:03:55.766" v="88"/>
          <ac:graphicFrameMkLst>
            <pc:docMk/>
            <pc:sldMk cId="3709870746" sldId="258"/>
            <ac:graphicFrameMk id="5" creationId="{95B16D95-AD38-4670-9319-916E0044A1EF}"/>
          </ac:graphicFrameMkLst>
        </pc:graphicFrameChg>
        <pc:picChg chg="del">
          <ac:chgData name="Rhys Davies" userId="S::152694@pembrokeshire.ac.uk::b25a2290-a072-4001-8d8a-13b8706e41d7" providerId="AD" clId="Web-{CB621FF0-FA06-466B-B337-139B2E55B9AF}" dt="2021-12-07T14:15:38.363" v="162"/>
          <ac:picMkLst>
            <pc:docMk/>
            <pc:sldMk cId="3709870746" sldId="258"/>
            <ac:picMk id="4" creationId="{0DEA1795-5DE7-4A50-86EE-476D7143F884}"/>
          </ac:picMkLst>
        </pc:picChg>
        <pc:picChg chg="add del mod">
          <ac:chgData name="Rhys Davies" userId="S::152694@pembrokeshire.ac.uk::b25a2290-a072-4001-8d8a-13b8706e41d7" providerId="AD" clId="Web-{CB621FF0-FA06-466B-B337-139B2E55B9AF}" dt="2021-12-07T13:38:59.587" v="64"/>
          <ac:picMkLst>
            <pc:docMk/>
            <pc:sldMk cId="3709870746" sldId="258"/>
            <ac:picMk id="4" creationId="{CFCEC8DA-25D9-4E81-A90F-96B53212FD7D}"/>
          </ac:picMkLst>
        </pc:picChg>
        <pc:picChg chg="del mod ord">
          <ac:chgData name="Rhys Davies" userId="S::152694@pembrokeshire.ac.uk::b25a2290-a072-4001-8d8a-13b8706e41d7" providerId="AD" clId="Web-{CB621FF0-FA06-466B-B337-139B2E55B9AF}" dt="2021-12-07T14:15:31.691" v="160"/>
          <ac:picMkLst>
            <pc:docMk/>
            <pc:sldMk cId="3709870746" sldId="258"/>
            <ac:picMk id="4" creationId="{FD91C367-9618-440A-9B52-0D6C2C33E4AB}"/>
          </ac:picMkLst>
        </pc:picChg>
        <pc:picChg chg="add del">
          <ac:chgData name="Rhys Davies" userId="S::152694@pembrokeshire.ac.uk::b25a2290-a072-4001-8d8a-13b8706e41d7" providerId="AD" clId="Web-{CB621FF0-FA06-466B-B337-139B2E55B9AF}" dt="2021-12-07T13:37:38.616" v="61"/>
          <ac:picMkLst>
            <pc:docMk/>
            <pc:sldMk cId="3709870746" sldId="258"/>
            <ac:picMk id="5" creationId="{11D353F4-11E8-4842-9DB3-C64B6F61B6B4}"/>
          </ac:picMkLst>
        </pc:picChg>
        <pc:picChg chg="del">
          <ac:chgData name="Rhys Davies" userId="S::152694@pembrokeshire.ac.uk::b25a2290-a072-4001-8d8a-13b8706e41d7" providerId="AD" clId="Web-{CB621FF0-FA06-466B-B337-139B2E55B9AF}" dt="2021-12-07T14:10:56.840" v="99"/>
          <ac:picMkLst>
            <pc:docMk/>
            <pc:sldMk cId="3709870746" sldId="258"/>
            <ac:picMk id="5" creationId="{1AEB8803-A678-4786-9328-BDA0B1A3D677}"/>
          </ac:picMkLst>
        </pc:picChg>
        <pc:picChg chg="del">
          <ac:chgData name="Rhys Davies" userId="S::152694@pembrokeshire.ac.uk::b25a2290-a072-4001-8d8a-13b8706e41d7" providerId="AD" clId="Web-{CB621FF0-FA06-466B-B337-139B2E55B9AF}" dt="2021-12-07T14:12:16.405" v="114"/>
          <ac:picMkLst>
            <pc:docMk/>
            <pc:sldMk cId="3709870746" sldId="258"/>
            <ac:picMk id="5" creationId="{3AC4FCBE-B1D2-489D-B775-4E925A6DC4B7}"/>
          </ac:picMkLst>
        </pc:picChg>
        <pc:picChg chg="del">
          <ac:chgData name="Rhys Davies" userId="S::152694@pembrokeshire.ac.uk::b25a2290-a072-4001-8d8a-13b8706e41d7" providerId="AD" clId="Web-{CB621FF0-FA06-466B-B337-139B2E55B9AF}" dt="2021-12-07T13:39:53.291" v="65"/>
          <ac:picMkLst>
            <pc:docMk/>
            <pc:sldMk cId="3709870746" sldId="258"/>
            <ac:picMk id="5" creationId="{CB37067A-A048-4CDD-870B-16DDE9185579}"/>
          </ac:picMkLst>
        </pc:picChg>
        <pc:picChg chg="del">
          <ac:chgData name="Rhys Davies" userId="S::152694@pembrokeshire.ac.uk::b25a2290-a072-4001-8d8a-13b8706e41d7" providerId="AD" clId="Web-{CB621FF0-FA06-466B-B337-139B2E55B9AF}" dt="2021-12-07T14:11:48.435" v="103"/>
          <ac:picMkLst>
            <pc:docMk/>
            <pc:sldMk cId="3709870746" sldId="258"/>
            <ac:picMk id="6" creationId="{361F33DC-566F-43B3-8EA9-F3236DFCCDBD}"/>
          </ac:picMkLst>
        </pc:picChg>
        <pc:picChg chg="del">
          <ac:chgData name="Rhys Davies" userId="S::152694@pembrokeshire.ac.uk::b25a2290-a072-4001-8d8a-13b8706e41d7" providerId="AD" clId="Web-{CB621FF0-FA06-466B-B337-139B2E55B9AF}" dt="2021-12-07T14:15:17.097" v="135"/>
          <ac:picMkLst>
            <pc:docMk/>
            <pc:sldMk cId="3709870746" sldId="258"/>
            <ac:picMk id="7" creationId="{09190134-7CB9-4FE1-BB0C-448AD2A01EF6}"/>
          </ac:picMkLst>
        </pc:picChg>
        <pc:picChg chg="del">
          <ac:chgData name="Rhys Davies" userId="S::152694@pembrokeshire.ac.uk::b25a2290-a072-4001-8d8a-13b8706e41d7" providerId="AD" clId="Web-{CB621FF0-FA06-466B-B337-139B2E55B9AF}" dt="2021-12-07T14:12:15.342" v="113"/>
          <ac:picMkLst>
            <pc:docMk/>
            <pc:sldMk cId="3709870746" sldId="258"/>
            <ac:picMk id="7" creationId="{22232A9E-CDB0-45A2-9970-917F9F2BFE0C}"/>
          </ac:picMkLst>
        </pc:picChg>
        <pc:picChg chg="del">
          <ac:chgData name="Rhys Davies" userId="S::152694@pembrokeshire.ac.uk::b25a2290-a072-4001-8d8a-13b8706e41d7" providerId="AD" clId="Web-{CB621FF0-FA06-466B-B337-139B2E55B9AF}" dt="2021-12-07T13:50:23.292" v="69"/>
          <ac:picMkLst>
            <pc:docMk/>
            <pc:sldMk cId="3709870746" sldId="258"/>
            <ac:picMk id="7" creationId="{DB01A37E-F1DD-4714-9A7F-CA7D2BDC30A3}"/>
          </ac:picMkLst>
        </pc:picChg>
        <pc:picChg chg="del">
          <ac:chgData name="Rhys Davies" userId="S::152694@pembrokeshire.ac.uk::b25a2290-a072-4001-8d8a-13b8706e41d7" providerId="AD" clId="Web-{CB621FF0-FA06-466B-B337-139B2E55B9AF}" dt="2021-12-07T14:04:50.690" v="94"/>
          <ac:picMkLst>
            <pc:docMk/>
            <pc:sldMk cId="3709870746" sldId="258"/>
            <ac:picMk id="8" creationId="{2E13F1A1-5498-40E6-BEB0-E5F6B8A9BC6E}"/>
          </ac:picMkLst>
        </pc:picChg>
        <pc:picChg chg="del">
          <ac:chgData name="Rhys Davies" userId="S::152694@pembrokeshire.ac.uk::b25a2290-a072-4001-8d8a-13b8706e41d7" providerId="AD" clId="Web-{CB621FF0-FA06-466B-B337-139B2E55B9AF}" dt="2021-12-07T14:15:17.097" v="134"/>
          <ac:picMkLst>
            <pc:docMk/>
            <pc:sldMk cId="3709870746" sldId="258"/>
            <ac:picMk id="8" creationId="{40791DCC-79E5-4DFD-8D5D-548EE081D8D1}"/>
          </ac:picMkLst>
        </pc:picChg>
        <pc:picChg chg="del">
          <ac:chgData name="Rhys Davies" userId="S::152694@pembrokeshire.ac.uk::b25a2290-a072-4001-8d8a-13b8706e41d7" providerId="AD" clId="Web-{CB621FF0-FA06-466B-B337-139B2E55B9AF}" dt="2021-12-07T14:17:51.038" v="182"/>
          <ac:picMkLst>
            <pc:docMk/>
            <pc:sldMk cId="3709870746" sldId="258"/>
            <ac:picMk id="8" creationId="{5B81778A-D42A-40CB-BF1D-EF17894FECB0}"/>
          </ac:picMkLst>
        </pc:picChg>
        <pc:picChg chg="del">
          <ac:chgData name="Rhys Davies" userId="S::152694@pembrokeshire.ac.uk::b25a2290-a072-4001-8d8a-13b8706e41d7" providerId="AD" clId="Web-{CB621FF0-FA06-466B-B337-139B2E55B9AF}" dt="2021-12-07T14:05:41.379" v="96"/>
          <ac:picMkLst>
            <pc:docMk/>
            <pc:sldMk cId="3709870746" sldId="258"/>
            <ac:picMk id="9" creationId="{13E53038-706F-47BA-AF79-9FCC72CBF126}"/>
          </ac:picMkLst>
        </pc:picChg>
        <pc:picChg chg="del">
          <ac:chgData name="Rhys Davies" userId="S::152694@pembrokeshire.ac.uk::b25a2290-a072-4001-8d8a-13b8706e41d7" providerId="AD" clId="Web-{CB621FF0-FA06-466B-B337-139B2E55B9AF}" dt="2021-12-07T14:15:17.097" v="133"/>
          <ac:picMkLst>
            <pc:docMk/>
            <pc:sldMk cId="3709870746" sldId="258"/>
            <ac:picMk id="9" creationId="{3E84C5AD-E044-441A-8F48-35676ED3954D}"/>
          </ac:picMkLst>
        </pc:picChg>
        <pc:picChg chg="del">
          <ac:chgData name="Rhys Davies" userId="S::152694@pembrokeshire.ac.uk::b25a2290-a072-4001-8d8a-13b8706e41d7" providerId="AD" clId="Web-{CB621FF0-FA06-466B-B337-139B2E55B9AF}" dt="2021-12-07T13:51:06.371" v="70"/>
          <ac:picMkLst>
            <pc:docMk/>
            <pc:sldMk cId="3709870746" sldId="258"/>
            <ac:picMk id="9" creationId="{497CB31B-D068-43F4-939C-4F854ADEFCE4}"/>
          </ac:picMkLst>
        </pc:picChg>
        <pc:picChg chg="del">
          <ac:chgData name="Rhys Davies" userId="S::152694@pembrokeshire.ac.uk::b25a2290-a072-4001-8d8a-13b8706e41d7" providerId="AD" clId="Web-{CB621FF0-FA06-466B-B337-139B2E55B9AF}" dt="2021-12-07T14:17:48.288" v="181"/>
          <ac:picMkLst>
            <pc:docMk/>
            <pc:sldMk cId="3709870746" sldId="258"/>
            <ac:picMk id="9" creationId="{60A89956-ADEA-4C2E-8B29-8F6917664BDC}"/>
          </ac:picMkLst>
        </pc:picChg>
        <pc:picChg chg="del">
          <ac:chgData name="Rhys Davies" userId="S::152694@pembrokeshire.ac.uk::b25a2290-a072-4001-8d8a-13b8706e41d7" providerId="AD" clId="Web-{CB621FF0-FA06-466B-B337-139B2E55B9AF}" dt="2021-12-07T14:15:49.082" v="174"/>
          <ac:picMkLst>
            <pc:docMk/>
            <pc:sldMk cId="3709870746" sldId="258"/>
            <ac:picMk id="10" creationId="{03576785-E7AE-44C2-A5D4-3A78DC20A58B}"/>
          </ac:picMkLst>
        </pc:picChg>
        <pc:picChg chg="del">
          <ac:chgData name="Rhys Davies" userId="S::152694@pembrokeshire.ac.uk::b25a2290-a072-4001-8d8a-13b8706e41d7" providerId="AD" clId="Web-{CB621FF0-FA06-466B-B337-139B2E55B9AF}" dt="2021-12-07T14:10:54.996" v="98"/>
          <ac:picMkLst>
            <pc:docMk/>
            <pc:sldMk cId="3709870746" sldId="258"/>
            <ac:picMk id="10" creationId="{53025D64-4EA0-45BA-9476-0BC47905D073}"/>
          </ac:picMkLst>
        </pc:picChg>
        <pc:picChg chg="del">
          <ac:chgData name="Rhys Davies" userId="S::152694@pembrokeshire.ac.uk::b25a2290-a072-4001-8d8a-13b8706e41d7" providerId="AD" clId="Web-{CB621FF0-FA06-466B-B337-139B2E55B9AF}" dt="2021-12-07T14:15:17.097" v="132"/>
          <ac:picMkLst>
            <pc:docMk/>
            <pc:sldMk cId="3709870746" sldId="258"/>
            <ac:picMk id="10" creationId="{E8E0519D-F30B-4193-90E0-404183B75034}"/>
          </ac:picMkLst>
        </pc:picChg>
        <pc:picChg chg="del">
          <ac:chgData name="Rhys Davies" userId="S::152694@pembrokeshire.ac.uk::b25a2290-a072-4001-8d8a-13b8706e41d7" providerId="AD" clId="Web-{CB621FF0-FA06-466B-B337-139B2E55B9AF}" dt="2021-12-07T14:15:49.082" v="173"/>
          <ac:picMkLst>
            <pc:docMk/>
            <pc:sldMk cId="3709870746" sldId="258"/>
            <ac:picMk id="11" creationId="{59555B52-A082-4F30-9B01-002D4106B11F}"/>
          </ac:picMkLst>
        </pc:picChg>
        <pc:picChg chg="del">
          <ac:chgData name="Rhys Davies" userId="S::152694@pembrokeshire.ac.uk::b25a2290-a072-4001-8d8a-13b8706e41d7" providerId="AD" clId="Web-{CB621FF0-FA06-466B-B337-139B2E55B9AF}" dt="2021-12-07T13:56:22.833" v="72"/>
          <ac:picMkLst>
            <pc:docMk/>
            <pc:sldMk cId="3709870746" sldId="258"/>
            <ac:picMk id="11" creationId="{6A14CD08-C53E-4C66-A84F-7C5C4DCA82FF}"/>
          </ac:picMkLst>
        </pc:picChg>
        <pc:picChg chg="del">
          <ac:chgData name="Rhys Davies" userId="S::152694@pembrokeshire.ac.uk::b25a2290-a072-4001-8d8a-13b8706e41d7" providerId="AD" clId="Web-{CB621FF0-FA06-466B-B337-139B2E55B9AF}" dt="2021-12-07T14:15:49.082" v="172"/>
          <ac:picMkLst>
            <pc:docMk/>
            <pc:sldMk cId="3709870746" sldId="258"/>
            <ac:picMk id="12" creationId="{803DBC34-A793-456A-B8EB-6D747CCCD939}"/>
          </ac:picMkLst>
        </pc:picChg>
        <pc:picChg chg="del">
          <ac:chgData name="Rhys Davies" userId="S::152694@pembrokeshire.ac.uk::b25a2290-a072-4001-8d8a-13b8706e41d7" providerId="AD" clId="Web-{CB621FF0-FA06-466B-B337-139B2E55B9AF}" dt="2021-12-07T14:15:49.082" v="171"/>
          <ac:picMkLst>
            <pc:docMk/>
            <pc:sldMk cId="3709870746" sldId="258"/>
            <ac:picMk id="13" creationId="{751A2FCF-6A87-4A85-9443-68DA062CBECE}"/>
          </ac:picMkLst>
        </pc:picChg>
        <pc:picChg chg="del">
          <ac:chgData name="Rhys Davies" userId="S::152694@pembrokeshire.ac.uk::b25a2290-a072-4001-8d8a-13b8706e41d7" providerId="AD" clId="Web-{CB621FF0-FA06-466B-B337-139B2E55B9AF}" dt="2021-12-07T14:12:14.733" v="112"/>
          <ac:picMkLst>
            <pc:docMk/>
            <pc:sldMk cId="3709870746" sldId="258"/>
            <ac:picMk id="13" creationId="{782D79E7-DDCF-4ADA-8314-7B34F25F884D}"/>
          </ac:picMkLst>
        </pc:picChg>
        <pc:picChg chg="del">
          <ac:chgData name="Rhys Davies" userId="S::152694@pembrokeshire.ac.uk::b25a2290-a072-4001-8d8a-13b8706e41d7" providerId="AD" clId="Web-{CB621FF0-FA06-466B-B337-139B2E55B9AF}" dt="2021-12-07T14:12:13.920" v="111"/>
          <ac:picMkLst>
            <pc:docMk/>
            <pc:sldMk cId="3709870746" sldId="258"/>
            <ac:picMk id="14" creationId="{7C74484A-E96B-4DDA-8A9C-BCF97B6F3FFF}"/>
          </ac:picMkLst>
        </pc:picChg>
        <pc:picChg chg="del">
          <ac:chgData name="Rhys Davies" userId="S::152694@pembrokeshire.ac.uk::b25a2290-a072-4001-8d8a-13b8706e41d7" providerId="AD" clId="Web-{CB621FF0-FA06-466B-B337-139B2E55B9AF}" dt="2021-12-07T14:15:49.082" v="170"/>
          <ac:picMkLst>
            <pc:docMk/>
            <pc:sldMk cId="3709870746" sldId="258"/>
            <ac:picMk id="14" creationId="{9362B568-1020-4A04-8229-CE5C6C54CE94}"/>
          </ac:picMkLst>
        </pc:picChg>
        <pc:picChg chg="del">
          <ac:chgData name="Rhys Davies" userId="S::152694@pembrokeshire.ac.uk::b25a2290-a072-4001-8d8a-13b8706e41d7" providerId="AD" clId="Web-{CB621FF0-FA06-466B-B337-139B2E55B9AF}" dt="2021-12-07T14:15:49.082" v="169"/>
          <ac:picMkLst>
            <pc:docMk/>
            <pc:sldMk cId="3709870746" sldId="258"/>
            <ac:picMk id="15" creationId="{37530FD2-E217-44AB-A00E-A397C6EEB75C}"/>
          </ac:picMkLst>
        </pc:picChg>
        <pc:picChg chg="del">
          <ac:chgData name="Rhys Davies" userId="S::152694@pembrokeshire.ac.uk::b25a2290-a072-4001-8d8a-13b8706e41d7" providerId="AD" clId="Web-{CB621FF0-FA06-466B-B337-139B2E55B9AF}" dt="2021-12-07T14:12:13.436" v="110"/>
          <ac:picMkLst>
            <pc:docMk/>
            <pc:sldMk cId="3709870746" sldId="258"/>
            <ac:picMk id="15" creationId="{E951EA48-9940-402C-8FE1-8F882A290569}"/>
          </ac:picMkLst>
        </pc:picChg>
        <pc:picChg chg="del">
          <ac:chgData name="Rhys Davies" userId="S::152694@pembrokeshire.ac.uk::b25a2290-a072-4001-8d8a-13b8706e41d7" providerId="AD" clId="Web-{CB621FF0-FA06-466B-B337-139B2E55B9AF}" dt="2021-12-07T14:12:10.389" v="104"/>
          <ac:picMkLst>
            <pc:docMk/>
            <pc:sldMk cId="3709870746" sldId="258"/>
            <ac:picMk id="16" creationId="{8E4AF73F-C815-4365-80ED-7D4C9C552D5C}"/>
          </ac:picMkLst>
        </pc:picChg>
        <pc:picChg chg="del">
          <ac:chgData name="Rhys Davies" userId="S::152694@pembrokeshire.ac.uk::b25a2290-a072-4001-8d8a-13b8706e41d7" providerId="AD" clId="Web-{CB621FF0-FA06-466B-B337-139B2E55B9AF}" dt="2021-12-07T14:17:53.960" v="183"/>
          <ac:picMkLst>
            <pc:docMk/>
            <pc:sldMk cId="3709870746" sldId="258"/>
            <ac:picMk id="16" creationId="{CC3AAF78-C1A3-440E-B1FE-243BF7E338A8}"/>
          </ac:picMkLst>
        </pc:picChg>
        <pc:picChg chg="del">
          <ac:chgData name="Rhys Davies" userId="S::152694@pembrokeshire.ac.uk::b25a2290-a072-4001-8d8a-13b8706e41d7" providerId="AD" clId="Web-{CB621FF0-FA06-466B-B337-139B2E55B9AF}" dt="2021-12-07T14:12:12.967" v="109"/>
          <ac:picMkLst>
            <pc:docMk/>
            <pc:sldMk cId="3709870746" sldId="258"/>
            <ac:picMk id="17" creationId="{6BC0E025-FC2A-425F-B85A-7ECBFAE9BDFE}"/>
          </ac:picMkLst>
        </pc:picChg>
        <pc:picChg chg="del">
          <ac:chgData name="Rhys Davies" userId="S::152694@pembrokeshire.ac.uk::b25a2290-a072-4001-8d8a-13b8706e41d7" providerId="AD" clId="Web-{CB621FF0-FA06-466B-B337-139B2E55B9AF}" dt="2021-12-07T14:15:49.082" v="168"/>
          <ac:picMkLst>
            <pc:docMk/>
            <pc:sldMk cId="3709870746" sldId="258"/>
            <ac:picMk id="17" creationId="{8A431423-3A9A-46B1-9740-25F47765AC86}"/>
          </ac:picMkLst>
        </pc:picChg>
        <pc:picChg chg="del">
          <ac:chgData name="Rhys Davies" userId="S::152694@pembrokeshire.ac.uk::b25a2290-a072-4001-8d8a-13b8706e41d7" providerId="AD" clId="Web-{CB621FF0-FA06-466B-B337-139B2E55B9AF}" dt="2021-12-07T14:15:49.082" v="167"/>
          <ac:picMkLst>
            <pc:docMk/>
            <pc:sldMk cId="3709870746" sldId="258"/>
            <ac:picMk id="18" creationId="{2B7F44DE-3E5E-4762-B300-E26DCF9B3253}"/>
          </ac:picMkLst>
        </pc:picChg>
        <pc:picChg chg="del">
          <ac:chgData name="Rhys Davies" userId="S::152694@pembrokeshire.ac.uk::b25a2290-a072-4001-8d8a-13b8706e41d7" providerId="AD" clId="Web-{CB621FF0-FA06-466B-B337-139B2E55B9AF}" dt="2021-12-07T14:15:17.097" v="131"/>
          <ac:picMkLst>
            <pc:docMk/>
            <pc:sldMk cId="3709870746" sldId="258"/>
            <ac:picMk id="18" creationId="{8F94BDCA-AD53-4148-9479-82B26D2E21CD}"/>
          </ac:picMkLst>
        </pc:picChg>
        <pc:picChg chg="del">
          <ac:chgData name="Rhys Davies" userId="S::152694@pembrokeshire.ac.uk::b25a2290-a072-4001-8d8a-13b8706e41d7" providerId="AD" clId="Web-{CB621FF0-FA06-466B-B337-139B2E55B9AF}" dt="2021-12-07T14:12:12.373" v="108"/>
          <ac:picMkLst>
            <pc:docMk/>
            <pc:sldMk cId="3709870746" sldId="258"/>
            <ac:picMk id="18" creationId="{C15DB747-0E9C-4522-A943-899587A282B7}"/>
          </ac:picMkLst>
        </pc:picChg>
        <pc:picChg chg="del">
          <ac:chgData name="Rhys Davies" userId="S::152694@pembrokeshire.ac.uk::b25a2290-a072-4001-8d8a-13b8706e41d7" providerId="AD" clId="Web-{CB621FF0-FA06-466B-B337-139B2E55B9AF}" dt="2021-12-07T14:12:11.936" v="106"/>
          <ac:picMkLst>
            <pc:docMk/>
            <pc:sldMk cId="3709870746" sldId="258"/>
            <ac:picMk id="19" creationId="{5F975DD2-2AFE-491A-8925-B7CE2D0FA645}"/>
          </ac:picMkLst>
        </pc:picChg>
        <pc:picChg chg="del">
          <ac:chgData name="Rhys Davies" userId="S::152694@pembrokeshire.ac.uk::b25a2290-a072-4001-8d8a-13b8706e41d7" providerId="AD" clId="Web-{CB621FF0-FA06-466B-B337-139B2E55B9AF}" dt="2021-12-07T14:15:17.097" v="130"/>
          <ac:picMkLst>
            <pc:docMk/>
            <pc:sldMk cId="3709870746" sldId="258"/>
            <ac:picMk id="19" creationId="{6D8FA8CB-1A31-4037-8262-312840374D6F}"/>
          </ac:picMkLst>
        </pc:picChg>
        <pc:picChg chg="del">
          <ac:chgData name="Rhys Davies" userId="S::152694@pembrokeshire.ac.uk::b25a2290-a072-4001-8d8a-13b8706e41d7" providerId="AD" clId="Web-{CB621FF0-FA06-466B-B337-139B2E55B9AF}" dt="2021-12-07T14:12:11.264" v="105"/>
          <ac:picMkLst>
            <pc:docMk/>
            <pc:sldMk cId="3709870746" sldId="258"/>
            <ac:picMk id="20" creationId="{0F6444BD-87CA-4E2B-A3C2-CD05E90F14EF}"/>
          </ac:picMkLst>
        </pc:picChg>
        <pc:picChg chg="del">
          <ac:chgData name="Rhys Davies" userId="S::152694@pembrokeshire.ac.uk::b25a2290-a072-4001-8d8a-13b8706e41d7" providerId="AD" clId="Web-{CB621FF0-FA06-466B-B337-139B2E55B9AF}" dt="2021-12-07T14:15:49.067" v="166"/>
          <ac:picMkLst>
            <pc:docMk/>
            <pc:sldMk cId="3709870746" sldId="258"/>
            <ac:picMk id="20" creationId="{5FF04A14-647D-40FE-A7AE-D7288FED4071}"/>
          </ac:picMkLst>
        </pc:picChg>
        <pc:picChg chg="del">
          <ac:chgData name="Rhys Davies" userId="S::152694@pembrokeshire.ac.uk::b25a2290-a072-4001-8d8a-13b8706e41d7" providerId="AD" clId="Web-{CB621FF0-FA06-466B-B337-139B2E55B9AF}" dt="2021-12-07T14:15:17.097" v="129"/>
          <ac:picMkLst>
            <pc:docMk/>
            <pc:sldMk cId="3709870746" sldId="258"/>
            <ac:picMk id="20" creationId="{A005D1C0-2F86-42EE-8D33-899D67C9B894}"/>
          </ac:picMkLst>
        </pc:picChg>
        <pc:picChg chg="del">
          <ac:chgData name="Rhys Davies" userId="S::152694@pembrokeshire.ac.uk::b25a2290-a072-4001-8d8a-13b8706e41d7" providerId="AD" clId="Web-{CB621FF0-FA06-466B-B337-139B2E55B9AF}" dt="2021-12-07T14:15:49.067" v="165"/>
          <ac:picMkLst>
            <pc:docMk/>
            <pc:sldMk cId="3709870746" sldId="258"/>
            <ac:picMk id="21" creationId="{7DF91021-38D5-43AF-BBC9-082FFBD1F174}"/>
          </ac:picMkLst>
        </pc:picChg>
        <pc:picChg chg="del">
          <ac:chgData name="Rhys Davies" userId="S::152694@pembrokeshire.ac.uk::b25a2290-a072-4001-8d8a-13b8706e41d7" providerId="AD" clId="Web-{CB621FF0-FA06-466B-B337-139B2E55B9AF}" dt="2021-12-07T14:15:17.097" v="128"/>
          <ac:picMkLst>
            <pc:docMk/>
            <pc:sldMk cId="3709870746" sldId="258"/>
            <ac:picMk id="21" creationId="{BCF19CE8-BEAA-4114-BCFB-62D6CBED2D24}"/>
          </ac:picMkLst>
        </pc:picChg>
        <pc:picChg chg="del">
          <ac:chgData name="Rhys Davies" userId="S::152694@pembrokeshire.ac.uk::b25a2290-a072-4001-8d8a-13b8706e41d7" providerId="AD" clId="Web-{CB621FF0-FA06-466B-B337-139B2E55B9AF}" dt="2021-12-07T14:15:17.097" v="127"/>
          <ac:picMkLst>
            <pc:docMk/>
            <pc:sldMk cId="3709870746" sldId="258"/>
            <ac:picMk id="22" creationId="{E40177A3-A3BE-426D-84FD-3B8956D19EC8}"/>
          </ac:picMkLst>
        </pc:picChg>
        <pc:picChg chg="del">
          <ac:chgData name="Rhys Davies" userId="S::152694@pembrokeshire.ac.uk::b25a2290-a072-4001-8d8a-13b8706e41d7" providerId="AD" clId="Web-{CB621FF0-FA06-466B-B337-139B2E55B9AF}" dt="2021-12-07T14:15:17.097" v="126"/>
          <ac:picMkLst>
            <pc:docMk/>
            <pc:sldMk cId="3709870746" sldId="258"/>
            <ac:picMk id="23" creationId="{3822E19E-1A09-46C7-80E0-0E525F5ACD31}"/>
          </ac:picMkLst>
        </pc:picChg>
        <pc:picChg chg="del">
          <ac:chgData name="Rhys Davies" userId="S::152694@pembrokeshire.ac.uk::b25a2290-a072-4001-8d8a-13b8706e41d7" providerId="AD" clId="Web-{CB621FF0-FA06-466B-B337-139B2E55B9AF}" dt="2021-12-07T14:15:17.081" v="125"/>
          <ac:picMkLst>
            <pc:docMk/>
            <pc:sldMk cId="3709870746" sldId="258"/>
            <ac:picMk id="24" creationId="{522F2085-1752-4284-8A95-253094FD9D0F}"/>
          </ac:picMkLst>
        </pc:picChg>
        <pc:picChg chg="del">
          <ac:chgData name="Rhys Davies" userId="S::152694@pembrokeshire.ac.uk::b25a2290-a072-4001-8d8a-13b8706e41d7" providerId="AD" clId="Web-{CB621FF0-FA06-466B-B337-139B2E55B9AF}" dt="2021-12-07T14:15:21.019" v="136"/>
          <ac:picMkLst>
            <pc:docMk/>
            <pc:sldMk cId="3709870746" sldId="258"/>
            <ac:picMk id="25" creationId="{86D2F86A-E86B-4532-9D4F-921E825167E9}"/>
          </ac:picMkLst>
        </pc:picChg>
        <pc:picChg chg="mod">
          <ac:chgData name="Rhys Davies" userId="S::152694@pembrokeshire.ac.uk::b25a2290-a072-4001-8d8a-13b8706e41d7" providerId="AD" clId="Web-{CB621FF0-FA06-466B-B337-139B2E55B9AF}" dt="2021-12-07T14:15:34.754" v="161" actId="1076"/>
          <ac:picMkLst>
            <pc:docMk/>
            <pc:sldMk cId="3709870746" sldId="258"/>
            <ac:picMk id="27" creationId="{D2F9D438-E530-44E2-9D69-9FAC9E11B9FE}"/>
          </ac:picMkLst>
        </pc:picChg>
        <pc:inkChg chg="del">
          <ac:chgData name="Rhys Davies" userId="S::152694@pembrokeshire.ac.uk::b25a2290-a072-4001-8d8a-13b8706e41d7" providerId="AD" clId="Web-{CB621FF0-FA06-466B-B337-139B2E55B9AF}" dt="2021-12-07T14:15:57.973" v="175"/>
          <ac:inkMkLst>
            <pc:docMk/>
            <pc:sldMk cId="3709870746" sldId="258"/>
            <ac:inkMk id="4" creationId="{8940D81B-746F-46B8-A33F-1DBAF2F6B49C}"/>
          </ac:inkMkLst>
        </pc:inkChg>
        <pc:inkChg chg="del">
          <ac:chgData name="Rhys Davies" userId="S::152694@pembrokeshire.ac.uk::b25a2290-a072-4001-8d8a-13b8706e41d7" providerId="AD" clId="Web-{CB621FF0-FA06-466B-B337-139B2E55B9AF}" dt="2021-12-07T14:16:31.083" v="180"/>
          <ac:inkMkLst>
            <pc:docMk/>
            <pc:sldMk cId="3709870746" sldId="258"/>
            <ac:inkMk id="4" creationId="{BAC8BC15-F3B0-474E-8394-5C1D2456167A}"/>
          </ac:inkMkLst>
        </pc:inkChg>
        <pc:inkChg chg="del">
          <ac:chgData name="Rhys Davies" userId="S::152694@pembrokeshire.ac.uk::b25a2290-a072-4001-8d8a-13b8706e41d7" providerId="AD" clId="Web-{CB621FF0-FA06-466B-B337-139B2E55B9AF}" dt="2021-12-07T14:15:41.129" v="164"/>
          <ac:inkMkLst>
            <pc:docMk/>
            <pc:sldMk cId="3709870746" sldId="258"/>
            <ac:inkMk id="5" creationId="{7C603755-CC3A-4B4A-AC5F-A03DBA58A932}"/>
          </ac:inkMkLst>
        </pc:inkChg>
        <pc:inkChg chg="del">
          <ac:chgData name="Rhys Davies" userId="S::152694@pembrokeshire.ac.uk::b25a2290-a072-4001-8d8a-13b8706e41d7" providerId="AD" clId="Web-{CB621FF0-FA06-466B-B337-139B2E55B9AF}" dt="2021-12-07T14:16:14.098" v="177"/>
          <ac:inkMkLst>
            <pc:docMk/>
            <pc:sldMk cId="3709870746" sldId="258"/>
            <ac:inkMk id="5" creationId="{DB44A988-36E0-4909-ABB6-6F0FB136DFAD}"/>
          </ac:inkMkLst>
        </pc:inkChg>
        <pc:inkChg chg="del">
          <ac:chgData name="Rhys Davies" userId="S::152694@pembrokeshire.ac.uk::b25a2290-a072-4001-8d8a-13b8706e41d7" providerId="AD" clId="Web-{CB621FF0-FA06-466B-B337-139B2E55B9AF}" dt="2021-12-07T14:15:17.081" v="124"/>
          <ac:inkMkLst>
            <pc:docMk/>
            <pc:sldMk cId="3709870746" sldId="258"/>
            <ac:inkMk id="5" creationId="{F45737DE-8E99-48D0-BF89-92EC800E8AA6}"/>
          </ac:inkMkLst>
        </pc:inkChg>
        <pc:inkChg chg="del">
          <ac:chgData name="Rhys Davies" userId="S::152694@pembrokeshire.ac.uk::b25a2290-a072-4001-8d8a-13b8706e41d7" providerId="AD" clId="Web-{CB621FF0-FA06-466B-B337-139B2E55B9AF}" dt="2021-12-07T14:15:41.129" v="163"/>
          <ac:inkMkLst>
            <pc:docMk/>
            <pc:sldMk cId="3709870746" sldId="258"/>
            <ac:inkMk id="6" creationId="{50D40E6F-78B1-49CF-AFC9-87F604FE256F}"/>
          </ac:inkMkLst>
        </pc:inkChg>
        <pc:inkChg chg="del">
          <ac:chgData name="Rhys Davies" userId="S::152694@pembrokeshire.ac.uk::b25a2290-a072-4001-8d8a-13b8706e41d7" providerId="AD" clId="Web-{CB621FF0-FA06-466B-B337-139B2E55B9AF}" dt="2021-12-07T14:15:17.081" v="123"/>
          <ac:inkMkLst>
            <pc:docMk/>
            <pc:sldMk cId="3709870746" sldId="258"/>
            <ac:inkMk id="6" creationId="{53761FB6-91D3-44FD-96BC-302889A04E42}"/>
          </ac:inkMkLst>
        </pc:inkChg>
        <pc:inkChg chg="del">
          <ac:chgData name="Rhys Davies" userId="S::152694@pembrokeshire.ac.uk::b25a2290-a072-4001-8d8a-13b8706e41d7" providerId="AD" clId="Web-{CB621FF0-FA06-466B-B337-139B2E55B9AF}" dt="2021-12-07T14:16:01.411" v="176"/>
          <ac:inkMkLst>
            <pc:docMk/>
            <pc:sldMk cId="3709870746" sldId="258"/>
            <ac:inkMk id="7" creationId="{953BC19F-7F51-439A-AC25-C5C4E715CC57}"/>
          </ac:inkMkLst>
        </pc:inkChg>
        <pc:inkChg chg="del">
          <ac:chgData name="Rhys Davies" userId="S::152694@pembrokeshire.ac.uk::b25a2290-a072-4001-8d8a-13b8706e41d7" providerId="AD" clId="Web-{CB621FF0-FA06-466B-B337-139B2E55B9AF}" dt="2021-12-07T14:15:17.081" v="122"/>
          <ac:inkMkLst>
            <pc:docMk/>
            <pc:sldMk cId="3709870746" sldId="258"/>
            <ac:inkMk id="11" creationId="{6D474838-9B54-4F06-BE9C-BA56B558A016}"/>
          </ac:inkMkLst>
        </pc:inkChg>
        <pc:inkChg chg="del">
          <ac:chgData name="Rhys Davies" userId="S::152694@pembrokeshire.ac.uk::b25a2290-a072-4001-8d8a-13b8706e41d7" providerId="AD" clId="Web-{CB621FF0-FA06-466B-B337-139B2E55B9AF}" dt="2021-12-07T14:15:17.081" v="121"/>
          <ac:inkMkLst>
            <pc:docMk/>
            <pc:sldMk cId="3709870746" sldId="258"/>
            <ac:inkMk id="12" creationId="{2158F218-4AA1-49CC-B428-0F3B83818BD5}"/>
          </ac:inkMkLst>
        </pc:inkChg>
        <pc:inkChg chg="del">
          <ac:chgData name="Rhys Davies" userId="S::152694@pembrokeshire.ac.uk::b25a2290-a072-4001-8d8a-13b8706e41d7" providerId="AD" clId="Web-{CB621FF0-FA06-466B-B337-139B2E55B9AF}" dt="2021-12-07T14:02:45.374" v="82"/>
          <ac:inkMkLst>
            <pc:docMk/>
            <pc:sldMk cId="3709870746" sldId="258"/>
            <ac:inkMk id="13" creationId="{5B5B46CA-CFCD-4C78-855C-072701C3B0BC}"/>
          </ac:inkMkLst>
        </pc:inkChg>
        <pc:inkChg chg="del">
          <ac:chgData name="Rhys Davies" userId="S::152694@pembrokeshire.ac.uk::b25a2290-a072-4001-8d8a-13b8706e41d7" providerId="AD" clId="Web-{CB621FF0-FA06-466B-B337-139B2E55B9AF}" dt="2021-12-07T14:15:17.081" v="120"/>
          <ac:inkMkLst>
            <pc:docMk/>
            <pc:sldMk cId="3709870746" sldId="258"/>
            <ac:inkMk id="13" creationId="{AF725627-BB1B-47EF-BD3E-76B79ADFC8FA}"/>
          </ac:inkMkLst>
        </pc:inkChg>
        <pc:inkChg chg="del">
          <ac:chgData name="Rhys Davies" userId="S::152694@pembrokeshire.ac.uk::b25a2290-a072-4001-8d8a-13b8706e41d7" providerId="AD" clId="Web-{CB621FF0-FA06-466B-B337-139B2E55B9AF}" dt="2021-12-07T14:15:06.175" v="119"/>
          <ac:inkMkLst>
            <pc:docMk/>
            <pc:sldMk cId="3709870746" sldId="258"/>
            <ac:inkMk id="14" creationId="{6450347F-2CD4-4659-9C7C-0E37BF6049B0}"/>
          </ac:inkMkLst>
        </pc:inkChg>
        <pc:inkChg chg="del">
          <ac:chgData name="Rhys Davies" userId="S::152694@pembrokeshire.ac.uk::b25a2290-a072-4001-8d8a-13b8706e41d7" providerId="AD" clId="Web-{CB621FF0-FA06-466B-B337-139B2E55B9AF}" dt="2021-12-07T14:15:28.019" v="153"/>
          <ac:inkMkLst>
            <pc:docMk/>
            <pc:sldMk cId="3709870746" sldId="258"/>
            <ac:inkMk id="14" creationId="{F3E669B9-A0A7-471C-BAF6-22E1100CC154}"/>
          </ac:inkMkLst>
        </pc:inkChg>
        <pc:inkChg chg="del">
          <ac:chgData name="Rhys Davies" userId="S::152694@pembrokeshire.ac.uk::b25a2290-a072-4001-8d8a-13b8706e41d7" providerId="AD" clId="Web-{CB621FF0-FA06-466B-B337-139B2E55B9AF}" dt="2021-12-07T14:02:49.624" v="83"/>
          <ac:inkMkLst>
            <pc:docMk/>
            <pc:sldMk cId="3709870746" sldId="258"/>
            <ac:inkMk id="15" creationId="{115A1DAA-5129-4584-8108-3192F5AA8C88}"/>
          </ac:inkMkLst>
        </pc:inkChg>
        <pc:inkChg chg="del">
          <ac:chgData name="Rhys Davies" userId="S::152694@pembrokeshire.ac.uk::b25a2290-a072-4001-8d8a-13b8706e41d7" providerId="AD" clId="Web-{CB621FF0-FA06-466B-B337-139B2E55B9AF}" dt="2021-12-07T14:15:28.035" v="158"/>
          <ac:inkMkLst>
            <pc:docMk/>
            <pc:sldMk cId="3709870746" sldId="258"/>
            <ac:inkMk id="15" creationId="{BD30DDBE-F3BB-4561-8EDC-A51D1BD53470}"/>
          </ac:inkMkLst>
        </pc:inkChg>
        <pc:inkChg chg="del">
          <ac:chgData name="Rhys Davies" userId="S::152694@pembrokeshire.ac.uk::b25a2290-a072-4001-8d8a-13b8706e41d7" providerId="AD" clId="Web-{CB621FF0-FA06-466B-B337-139B2E55B9AF}" dt="2021-12-07T14:15:28.035" v="157"/>
          <ac:inkMkLst>
            <pc:docMk/>
            <pc:sldMk cId="3709870746" sldId="258"/>
            <ac:inkMk id="16" creationId="{BFA64DB3-92D9-4419-AEEB-AADBF84B094C}"/>
          </ac:inkMkLst>
        </pc:inkChg>
        <pc:inkChg chg="del">
          <ac:chgData name="Rhys Davies" userId="S::152694@pembrokeshire.ac.uk::b25a2290-a072-4001-8d8a-13b8706e41d7" providerId="AD" clId="Web-{CB621FF0-FA06-466B-B337-139B2E55B9AF}" dt="2021-12-07T14:15:28.035" v="156"/>
          <ac:inkMkLst>
            <pc:docMk/>
            <pc:sldMk cId="3709870746" sldId="258"/>
            <ac:inkMk id="17" creationId="{44817A36-468F-43A5-AE93-7DF4027858C2}"/>
          </ac:inkMkLst>
        </pc:inkChg>
        <pc:inkChg chg="del">
          <ac:chgData name="Rhys Davies" userId="S::152694@pembrokeshire.ac.uk::b25a2290-a072-4001-8d8a-13b8706e41d7" providerId="AD" clId="Web-{CB621FF0-FA06-466B-B337-139B2E55B9AF}" dt="2021-12-07T14:03:14.531" v="86"/>
          <ac:inkMkLst>
            <pc:docMk/>
            <pc:sldMk cId="3709870746" sldId="258"/>
            <ac:inkMk id="18" creationId="{C68E1D46-EE06-4FEB-BBC1-DB123BBD977C}"/>
          </ac:inkMkLst>
        </pc:inkChg>
        <pc:inkChg chg="del">
          <ac:chgData name="Rhys Davies" userId="S::152694@pembrokeshire.ac.uk::b25a2290-a072-4001-8d8a-13b8706e41d7" providerId="AD" clId="Web-{CB621FF0-FA06-466B-B337-139B2E55B9AF}" dt="2021-12-07T14:03:05.343" v="84"/>
          <ac:inkMkLst>
            <pc:docMk/>
            <pc:sldMk cId="3709870746" sldId="258"/>
            <ac:inkMk id="19" creationId="{BA426E66-7A4D-4B22-B3A6-23F038261F00}"/>
          </ac:inkMkLst>
        </pc:inkChg>
        <pc:inkChg chg="del">
          <ac:chgData name="Rhys Davies" userId="S::152694@pembrokeshire.ac.uk::b25a2290-a072-4001-8d8a-13b8706e41d7" providerId="AD" clId="Web-{CB621FF0-FA06-466B-B337-139B2E55B9AF}" dt="2021-12-07T14:03:11.031" v="85"/>
          <ac:inkMkLst>
            <pc:docMk/>
            <pc:sldMk cId="3709870746" sldId="258"/>
            <ac:inkMk id="20" creationId="{DF2C3106-C38C-4079-AF17-AF763BD725F7}"/>
          </ac:inkMkLst>
        </pc:inkChg>
        <pc:inkChg chg="del">
          <ac:chgData name="Rhys Davies" userId="S::152694@pembrokeshire.ac.uk::b25a2290-a072-4001-8d8a-13b8706e41d7" providerId="AD" clId="Web-{CB621FF0-FA06-466B-B337-139B2E55B9AF}" dt="2021-12-07T14:04:03.142" v="91"/>
          <ac:inkMkLst>
            <pc:docMk/>
            <pc:sldMk cId="3709870746" sldId="258"/>
            <ac:inkMk id="22" creationId="{A8DCE48F-C989-44BE-9995-D9B0D26CB41A}"/>
          </ac:inkMkLst>
        </pc:inkChg>
        <pc:inkChg chg="del">
          <ac:chgData name="Rhys Davies" userId="S::152694@pembrokeshire.ac.uk::b25a2290-a072-4001-8d8a-13b8706e41d7" providerId="AD" clId="Web-{CB621FF0-FA06-466B-B337-139B2E55B9AF}" dt="2021-12-07T14:03:18.047" v="87"/>
          <ac:inkMkLst>
            <pc:docMk/>
            <pc:sldMk cId="3709870746" sldId="258"/>
            <ac:inkMk id="24" creationId="{879ED654-CD52-40E7-8F34-68C01834C39A}"/>
          </ac:inkMkLst>
        </pc:inkChg>
        <pc:inkChg chg="del">
          <ac:chgData name="Rhys Davies" userId="S::152694@pembrokeshire.ac.uk::b25a2290-a072-4001-8d8a-13b8706e41d7" providerId="AD" clId="Web-{CB621FF0-FA06-466B-B337-139B2E55B9AF}" dt="2021-12-07T14:15:28.019" v="155"/>
          <ac:inkMkLst>
            <pc:docMk/>
            <pc:sldMk cId="3709870746" sldId="258"/>
            <ac:inkMk id="26" creationId="{8F8DC9FE-A98B-42CA-96A3-B8E57C12076D}"/>
          </ac:inkMkLst>
        </pc:inkChg>
        <pc:inkChg chg="del">
          <ac:chgData name="Rhys Davies" userId="S::152694@pembrokeshire.ac.uk::b25a2290-a072-4001-8d8a-13b8706e41d7" providerId="AD" clId="Web-{CB621FF0-FA06-466B-B337-139B2E55B9AF}" dt="2021-12-07T14:04:03.142" v="90"/>
          <ac:inkMkLst>
            <pc:docMk/>
            <pc:sldMk cId="3709870746" sldId="258"/>
            <ac:inkMk id="26" creationId="{C2D96A8B-1D5F-4F21-B8B6-1B43B49A237F}"/>
          </ac:inkMkLst>
        </pc:inkChg>
        <pc:inkChg chg="del">
          <ac:chgData name="Rhys Davies" userId="S::152694@pembrokeshire.ac.uk::b25a2290-a072-4001-8d8a-13b8706e41d7" providerId="AD" clId="Web-{CB621FF0-FA06-466B-B337-139B2E55B9AF}" dt="2021-12-07T14:15:28.019" v="154"/>
          <ac:inkMkLst>
            <pc:docMk/>
            <pc:sldMk cId="3709870746" sldId="258"/>
            <ac:inkMk id="28" creationId="{A4F1A186-C18D-4F0D-8EC6-A3694CF6CEFF}"/>
          </ac:inkMkLst>
        </pc:inkChg>
        <pc:inkChg chg="del">
          <ac:chgData name="Rhys Davies" userId="S::152694@pembrokeshire.ac.uk::b25a2290-a072-4001-8d8a-13b8706e41d7" providerId="AD" clId="Web-{CB621FF0-FA06-466B-B337-139B2E55B9AF}" dt="2021-12-07T14:15:28.019" v="152"/>
          <ac:inkMkLst>
            <pc:docMk/>
            <pc:sldMk cId="3709870746" sldId="258"/>
            <ac:inkMk id="29" creationId="{BCE2CB26-DC8F-4C72-9544-5A248423469A}"/>
          </ac:inkMkLst>
        </pc:inkChg>
        <pc:inkChg chg="del">
          <ac:chgData name="Rhys Davies" userId="S::152694@pembrokeshire.ac.uk::b25a2290-a072-4001-8d8a-13b8706e41d7" providerId="AD" clId="Web-{CB621FF0-FA06-466B-B337-139B2E55B9AF}" dt="2021-12-07T14:04:18.142" v="92"/>
          <ac:inkMkLst>
            <pc:docMk/>
            <pc:sldMk cId="3709870746" sldId="258"/>
            <ac:inkMk id="30" creationId="{724030D6-6EBF-4E61-9934-64B51775D854}"/>
          </ac:inkMkLst>
        </pc:inkChg>
        <pc:inkChg chg="del">
          <ac:chgData name="Rhys Davies" userId="S::152694@pembrokeshire.ac.uk::b25a2290-a072-4001-8d8a-13b8706e41d7" providerId="AD" clId="Web-{CB621FF0-FA06-466B-B337-139B2E55B9AF}" dt="2021-12-07T14:15:28.019" v="151"/>
          <ac:inkMkLst>
            <pc:docMk/>
            <pc:sldMk cId="3709870746" sldId="258"/>
            <ac:inkMk id="30" creationId="{C42CE34C-0CC2-49BB-A3A1-71BD38386250}"/>
          </ac:inkMkLst>
        </pc:inkChg>
        <pc:inkChg chg="del">
          <ac:chgData name="Rhys Davies" userId="S::152694@pembrokeshire.ac.uk::b25a2290-a072-4001-8d8a-13b8706e41d7" providerId="AD" clId="Web-{CB621FF0-FA06-466B-B337-139B2E55B9AF}" dt="2021-12-07T14:15:28.019" v="150"/>
          <ac:inkMkLst>
            <pc:docMk/>
            <pc:sldMk cId="3709870746" sldId="258"/>
            <ac:inkMk id="31" creationId="{FB131EBC-5A9D-4658-A356-EAF5B11F59A3}"/>
          </ac:inkMkLst>
        </pc:inkChg>
        <pc:inkChg chg="del">
          <ac:chgData name="Rhys Davies" userId="S::152694@pembrokeshire.ac.uk::b25a2290-a072-4001-8d8a-13b8706e41d7" providerId="AD" clId="Web-{CB621FF0-FA06-466B-B337-139B2E55B9AF}" dt="2021-12-07T14:15:28.019" v="149"/>
          <ac:inkMkLst>
            <pc:docMk/>
            <pc:sldMk cId="3709870746" sldId="258"/>
            <ac:inkMk id="32" creationId="{43E3D93E-54BD-4B73-B44B-9EEF6C45013F}"/>
          </ac:inkMkLst>
        </pc:inkChg>
        <pc:inkChg chg="del">
          <ac:chgData name="Rhys Davies" userId="S::152694@pembrokeshire.ac.uk::b25a2290-a072-4001-8d8a-13b8706e41d7" providerId="AD" clId="Web-{CB621FF0-FA06-466B-B337-139B2E55B9AF}" dt="2021-12-07T14:15:28.019" v="148"/>
          <ac:inkMkLst>
            <pc:docMk/>
            <pc:sldMk cId="3709870746" sldId="258"/>
            <ac:inkMk id="33" creationId="{8D1A93BA-2D81-4945-AF42-25C174A014D4}"/>
          </ac:inkMkLst>
        </pc:inkChg>
        <pc:inkChg chg="del">
          <ac:chgData name="Rhys Davies" userId="S::152694@pembrokeshire.ac.uk::b25a2290-a072-4001-8d8a-13b8706e41d7" providerId="AD" clId="Web-{CB621FF0-FA06-466B-B337-139B2E55B9AF}" dt="2021-12-07T14:15:28.019" v="147"/>
          <ac:inkMkLst>
            <pc:docMk/>
            <pc:sldMk cId="3709870746" sldId="258"/>
            <ac:inkMk id="34" creationId="{2001BC87-B8D4-4A82-922F-9382AE6B3042}"/>
          </ac:inkMkLst>
        </pc:inkChg>
        <pc:inkChg chg="del">
          <ac:chgData name="Rhys Davies" userId="S::152694@pembrokeshire.ac.uk::b25a2290-a072-4001-8d8a-13b8706e41d7" providerId="AD" clId="Web-{CB621FF0-FA06-466B-B337-139B2E55B9AF}" dt="2021-12-07T14:15:28.019" v="146"/>
          <ac:inkMkLst>
            <pc:docMk/>
            <pc:sldMk cId="3709870746" sldId="258"/>
            <ac:inkMk id="35" creationId="{4DCFC9B8-3A87-4198-9EF3-276295948DE6}"/>
          </ac:inkMkLst>
        </pc:inkChg>
        <pc:inkChg chg="del">
          <ac:chgData name="Rhys Davies" userId="S::152694@pembrokeshire.ac.uk::b25a2290-a072-4001-8d8a-13b8706e41d7" providerId="AD" clId="Web-{CB621FF0-FA06-466B-B337-139B2E55B9AF}" dt="2021-12-07T14:15:28.019" v="145"/>
          <ac:inkMkLst>
            <pc:docMk/>
            <pc:sldMk cId="3709870746" sldId="258"/>
            <ac:inkMk id="36" creationId="{2459E7A7-C990-43B6-BCB9-53C8678B7C75}"/>
          </ac:inkMkLst>
        </pc:inkChg>
        <pc:inkChg chg="del">
          <ac:chgData name="Rhys Davies" userId="S::152694@pembrokeshire.ac.uk::b25a2290-a072-4001-8d8a-13b8706e41d7" providerId="AD" clId="Web-{CB621FF0-FA06-466B-B337-139B2E55B9AF}" dt="2021-12-07T14:15:28.019" v="144"/>
          <ac:inkMkLst>
            <pc:docMk/>
            <pc:sldMk cId="3709870746" sldId="258"/>
            <ac:inkMk id="37" creationId="{1D3DA6B4-2E2A-441B-9F94-F79E3200EBE9}"/>
          </ac:inkMkLst>
        </pc:inkChg>
        <pc:inkChg chg="del">
          <ac:chgData name="Rhys Davies" userId="S::152694@pembrokeshire.ac.uk::b25a2290-a072-4001-8d8a-13b8706e41d7" providerId="AD" clId="Web-{CB621FF0-FA06-466B-B337-139B2E55B9AF}" dt="2021-12-07T14:15:28.019" v="143"/>
          <ac:inkMkLst>
            <pc:docMk/>
            <pc:sldMk cId="3709870746" sldId="258"/>
            <ac:inkMk id="38" creationId="{15E8E748-B478-4584-BEFC-6E401575777A}"/>
          </ac:inkMkLst>
        </pc:inkChg>
        <pc:inkChg chg="del">
          <ac:chgData name="Rhys Davies" userId="S::152694@pembrokeshire.ac.uk::b25a2290-a072-4001-8d8a-13b8706e41d7" providerId="AD" clId="Web-{CB621FF0-FA06-466B-B337-139B2E55B9AF}" dt="2021-12-07T14:15:28.019" v="142"/>
          <ac:inkMkLst>
            <pc:docMk/>
            <pc:sldMk cId="3709870746" sldId="258"/>
            <ac:inkMk id="39" creationId="{93403C88-CF3B-4EB4-B62E-DA7E734F83DC}"/>
          </ac:inkMkLst>
        </pc:inkChg>
        <pc:inkChg chg="del">
          <ac:chgData name="Rhys Davies" userId="S::152694@pembrokeshire.ac.uk::b25a2290-a072-4001-8d8a-13b8706e41d7" providerId="AD" clId="Web-{CB621FF0-FA06-466B-B337-139B2E55B9AF}" dt="2021-12-07T14:15:28.003" v="141"/>
          <ac:inkMkLst>
            <pc:docMk/>
            <pc:sldMk cId="3709870746" sldId="258"/>
            <ac:inkMk id="40" creationId="{FB2ABD9F-C6EC-48D3-AB64-2EB52D539BD1}"/>
          </ac:inkMkLst>
        </pc:inkChg>
        <pc:inkChg chg="del">
          <ac:chgData name="Rhys Davies" userId="S::152694@pembrokeshire.ac.uk::b25a2290-a072-4001-8d8a-13b8706e41d7" providerId="AD" clId="Web-{CB621FF0-FA06-466B-B337-139B2E55B9AF}" dt="2021-12-07T14:15:28.003" v="140"/>
          <ac:inkMkLst>
            <pc:docMk/>
            <pc:sldMk cId="3709870746" sldId="258"/>
            <ac:inkMk id="41" creationId="{C711881F-BE42-4855-97EF-866D5D251D0A}"/>
          </ac:inkMkLst>
        </pc:inkChg>
        <pc:inkChg chg="del">
          <ac:chgData name="Rhys Davies" userId="S::152694@pembrokeshire.ac.uk::b25a2290-a072-4001-8d8a-13b8706e41d7" providerId="AD" clId="Web-{CB621FF0-FA06-466B-B337-139B2E55B9AF}" dt="2021-12-07T14:15:28.003" v="139"/>
          <ac:inkMkLst>
            <pc:docMk/>
            <pc:sldMk cId="3709870746" sldId="258"/>
            <ac:inkMk id="42" creationId="{4012CA72-5542-434E-A5DD-6F1215AFF43B}"/>
          </ac:inkMkLst>
        </pc:inkChg>
        <pc:inkChg chg="del">
          <ac:chgData name="Rhys Davies" userId="S::152694@pembrokeshire.ac.uk::b25a2290-a072-4001-8d8a-13b8706e41d7" providerId="AD" clId="Web-{CB621FF0-FA06-466B-B337-139B2E55B9AF}" dt="2021-12-07T14:15:28.003" v="138"/>
          <ac:inkMkLst>
            <pc:docMk/>
            <pc:sldMk cId="3709870746" sldId="258"/>
            <ac:inkMk id="43" creationId="{9F0C2E4D-4417-4BD5-A63E-1FEE71515544}"/>
          </ac:inkMkLst>
        </pc:inkChg>
      </pc:sldChg>
      <pc:sldChg chg="modSp new">
        <pc:chgData name="Rhys Davies" userId="S::152694@pembrokeshire.ac.uk::b25a2290-a072-4001-8d8a-13b8706e41d7" providerId="AD" clId="Web-{CB621FF0-FA06-466B-B337-139B2E55B9AF}" dt="2021-12-07T13:32:30.795" v="24" actId="20577"/>
        <pc:sldMkLst>
          <pc:docMk/>
          <pc:sldMk cId="749759731" sldId="259"/>
        </pc:sldMkLst>
        <pc:spChg chg="mod">
          <ac:chgData name="Rhys Davies" userId="S::152694@pembrokeshire.ac.uk::b25a2290-a072-4001-8d8a-13b8706e41d7" providerId="AD" clId="Web-{CB621FF0-FA06-466B-B337-139B2E55B9AF}" dt="2021-12-07T13:32:30.795" v="24" actId="20577"/>
          <ac:spMkLst>
            <pc:docMk/>
            <pc:sldMk cId="749759731" sldId="259"/>
            <ac:spMk id="2" creationId="{F8778743-C688-4F7B-A59D-F77A4693CF94}"/>
          </ac:spMkLst>
        </pc:spChg>
      </pc:sldChg>
      <pc:sldChg chg="modSp new">
        <pc:chgData name="Rhys Davies" userId="S::152694@pembrokeshire.ac.uk::b25a2290-a072-4001-8d8a-13b8706e41d7" providerId="AD" clId="Web-{CB621FF0-FA06-466B-B337-139B2E55B9AF}" dt="2021-12-07T13:32:39.998" v="28" actId="20577"/>
        <pc:sldMkLst>
          <pc:docMk/>
          <pc:sldMk cId="4291080417" sldId="260"/>
        </pc:sldMkLst>
        <pc:spChg chg="mod">
          <ac:chgData name="Rhys Davies" userId="S::152694@pembrokeshire.ac.uk::b25a2290-a072-4001-8d8a-13b8706e41d7" providerId="AD" clId="Web-{CB621FF0-FA06-466B-B337-139B2E55B9AF}" dt="2021-12-07T13:32:39.998" v="28" actId="20577"/>
          <ac:spMkLst>
            <pc:docMk/>
            <pc:sldMk cId="4291080417" sldId="260"/>
            <ac:spMk id="2" creationId="{37E0F5BF-22A2-4C4C-B9FA-53D95195A3D1}"/>
          </ac:spMkLst>
        </pc:spChg>
      </pc:sldChg>
      <pc:sldChg chg="addSp delSp modSp new">
        <pc:chgData name="Rhys Davies" userId="S::152694@pembrokeshire.ac.uk::b25a2290-a072-4001-8d8a-13b8706e41d7" providerId="AD" clId="Web-{CB621FF0-FA06-466B-B337-139B2E55B9AF}" dt="2021-12-07T13:59:16.962" v="78"/>
        <pc:sldMkLst>
          <pc:docMk/>
          <pc:sldMk cId="1241090581" sldId="261"/>
        </pc:sldMkLst>
        <pc:spChg chg="mod ord">
          <ac:chgData name="Rhys Davies" userId="S::152694@pembrokeshire.ac.uk::b25a2290-a072-4001-8d8a-13b8706e41d7" providerId="AD" clId="Web-{CB621FF0-FA06-466B-B337-139B2E55B9AF}" dt="2021-12-07T13:59:16.962" v="78"/>
          <ac:spMkLst>
            <pc:docMk/>
            <pc:sldMk cId="1241090581" sldId="261"/>
            <ac:spMk id="2" creationId="{47954CFB-6244-4053-8F3F-71863D7F5850}"/>
          </ac:spMkLst>
        </pc:spChg>
        <pc:spChg chg="add del">
          <ac:chgData name="Rhys Davies" userId="S::152694@pembrokeshire.ac.uk::b25a2290-a072-4001-8d8a-13b8706e41d7" providerId="AD" clId="Web-{CB621FF0-FA06-466B-B337-139B2E55B9AF}" dt="2021-12-07T13:59:16.962" v="78"/>
          <ac:spMkLst>
            <pc:docMk/>
            <pc:sldMk cId="1241090581" sldId="261"/>
            <ac:spMk id="11" creationId="{C868C70C-E5C4-CD47-888C-FCB3373B6D38}"/>
          </ac:spMkLst>
        </pc:spChg>
        <pc:spChg chg="add del">
          <ac:chgData name="Rhys Davies" userId="S::152694@pembrokeshire.ac.uk::b25a2290-a072-4001-8d8a-13b8706e41d7" providerId="AD" clId="Web-{CB621FF0-FA06-466B-B337-139B2E55B9AF}" dt="2021-12-07T13:59:16.962" v="78"/>
          <ac:spMkLst>
            <pc:docMk/>
            <pc:sldMk cId="1241090581" sldId="261"/>
            <ac:spMk id="13" creationId="{D8C68F39-5E8A-844C-A8FD-394F253C1E5F}"/>
          </ac:spMkLst>
        </pc:spChg>
        <pc:spChg chg="add del">
          <ac:chgData name="Rhys Davies" userId="S::152694@pembrokeshire.ac.uk::b25a2290-a072-4001-8d8a-13b8706e41d7" providerId="AD" clId="Web-{CB621FF0-FA06-466B-B337-139B2E55B9AF}" dt="2021-12-07T13:59:16.962" v="78"/>
          <ac:spMkLst>
            <pc:docMk/>
            <pc:sldMk cId="1241090581" sldId="261"/>
            <ac:spMk id="15" creationId="{BC583CEB-AC2B-2640-94F6-5958E6BC5BAB}"/>
          </ac:spMkLst>
        </pc:spChg>
        <pc:spChg chg="add del">
          <ac:chgData name="Rhys Davies" userId="S::152694@pembrokeshire.ac.uk::b25a2290-a072-4001-8d8a-13b8706e41d7" providerId="AD" clId="Web-{CB621FF0-FA06-466B-B337-139B2E55B9AF}" dt="2021-12-07T13:59:16.962" v="77"/>
          <ac:spMkLst>
            <pc:docMk/>
            <pc:sldMk cId="1241090581" sldId="261"/>
            <ac:spMk id="17" creationId="{2D03A0B2-4A2F-D846-A5E6-FB7CB9A031F7}"/>
          </ac:spMkLst>
        </pc:spChg>
        <pc:spChg chg="add del">
          <ac:chgData name="Rhys Davies" userId="S::152694@pembrokeshire.ac.uk::b25a2290-a072-4001-8d8a-13b8706e41d7" providerId="AD" clId="Web-{CB621FF0-FA06-466B-B337-139B2E55B9AF}" dt="2021-12-07T13:59:16.962" v="77"/>
          <ac:spMkLst>
            <pc:docMk/>
            <pc:sldMk cId="1241090581" sldId="261"/>
            <ac:spMk id="18" creationId="{7F573F1D-73A7-FB41-BCAD-FC9AA7DEF4F5}"/>
          </ac:spMkLst>
        </pc:spChg>
        <pc:spChg chg="add del">
          <ac:chgData name="Rhys Davies" userId="S::152694@pembrokeshire.ac.uk::b25a2290-a072-4001-8d8a-13b8706e41d7" providerId="AD" clId="Web-{CB621FF0-FA06-466B-B337-139B2E55B9AF}" dt="2021-12-07T13:59:16.962" v="77"/>
          <ac:spMkLst>
            <pc:docMk/>
            <pc:sldMk cId="1241090581" sldId="261"/>
            <ac:spMk id="19" creationId="{A88F843D-1C1B-C740-AC27-E3238D0F5F47}"/>
          </ac:spMkLst>
        </pc:spChg>
        <pc:spChg chg="add del">
          <ac:chgData name="Rhys Davies" userId="S::152694@pembrokeshire.ac.uk::b25a2290-a072-4001-8d8a-13b8706e41d7" providerId="AD" clId="Web-{CB621FF0-FA06-466B-B337-139B2E55B9AF}" dt="2021-12-07T13:58:58.806" v="75"/>
          <ac:spMkLst>
            <pc:docMk/>
            <pc:sldMk cId="1241090581" sldId="261"/>
            <ac:spMk id="20" creationId="{2D03A0B2-4A2F-D846-A5E6-FB7CB9A031F7}"/>
          </ac:spMkLst>
        </pc:spChg>
        <pc:spChg chg="add del">
          <ac:chgData name="Rhys Davies" userId="S::152694@pembrokeshire.ac.uk::b25a2290-a072-4001-8d8a-13b8706e41d7" providerId="AD" clId="Web-{CB621FF0-FA06-466B-B337-139B2E55B9AF}" dt="2021-12-07T13:59:16.962" v="77"/>
          <ac:spMkLst>
            <pc:docMk/>
            <pc:sldMk cId="1241090581" sldId="261"/>
            <ac:spMk id="21" creationId="{D5B0F748-7FA7-4DDF-89A3-7F1D8EE1F7C0}"/>
          </ac:spMkLst>
        </pc:spChg>
        <pc:spChg chg="add del">
          <ac:chgData name="Rhys Davies" userId="S::152694@pembrokeshire.ac.uk::b25a2290-a072-4001-8d8a-13b8706e41d7" providerId="AD" clId="Web-{CB621FF0-FA06-466B-B337-139B2E55B9AF}" dt="2021-12-07T13:58:58.806" v="75"/>
          <ac:spMkLst>
            <pc:docMk/>
            <pc:sldMk cId="1241090581" sldId="261"/>
            <ac:spMk id="22" creationId="{7F573F1D-73A7-FB41-BCAD-FC9AA7DEF4F5}"/>
          </ac:spMkLst>
        </pc:spChg>
        <pc:spChg chg="add del">
          <ac:chgData name="Rhys Davies" userId="S::152694@pembrokeshire.ac.uk::b25a2290-a072-4001-8d8a-13b8706e41d7" providerId="AD" clId="Web-{CB621FF0-FA06-466B-B337-139B2E55B9AF}" dt="2021-12-07T13:59:16.962" v="77"/>
          <ac:spMkLst>
            <pc:docMk/>
            <pc:sldMk cId="1241090581" sldId="261"/>
            <ac:spMk id="23" creationId="{1903E872-C07A-4030-B584-D321D40CABB6}"/>
          </ac:spMkLst>
        </pc:spChg>
        <pc:spChg chg="add del">
          <ac:chgData name="Rhys Davies" userId="S::152694@pembrokeshire.ac.uk::b25a2290-a072-4001-8d8a-13b8706e41d7" providerId="AD" clId="Web-{CB621FF0-FA06-466B-B337-139B2E55B9AF}" dt="2021-12-07T13:58:58.806" v="75"/>
          <ac:spMkLst>
            <pc:docMk/>
            <pc:sldMk cId="1241090581" sldId="261"/>
            <ac:spMk id="24" creationId="{A88F843D-1C1B-C740-AC27-E3238D0F5F47}"/>
          </ac:spMkLst>
        </pc:spChg>
        <pc:spChg chg="add">
          <ac:chgData name="Rhys Davies" userId="S::152694@pembrokeshire.ac.uk::b25a2290-a072-4001-8d8a-13b8706e41d7" providerId="AD" clId="Web-{CB621FF0-FA06-466B-B337-139B2E55B9AF}" dt="2021-12-07T13:59:16.962" v="78"/>
          <ac:spMkLst>
            <pc:docMk/>
            <pc:sldMk cId="1241090581" sldId="261"/>
            <ac:spMk id="25" creationId="{C868C70C-E5C4-CD47-888C-FCB3373B6D38}"/>
          </ac:spMkLst>
        </pc:spChg>
        <pc:spChg chg="add del">
          <ac:chgData name="Rhys Davies" userId="S::152694@pembrokeshire.ac.uk::b25a2290-a072-4001-8d8a-13b8706e41d7" providerId="AD" clId="Web-{CB621FF0-FA06-466B-B337-139B2E55B9AF}" dt="2021-12-07T13:58:58.806" v="75"/>
          <ac:spMkLst>
            <pc:docMk/>
            <pc:sldMk cId="1241090581" sldId="261"/>
            <ac:spMk id="26" creationId="{44037D61-FFBD-0342-90C5-D1AD7C899B44}"/>
          </ac:spMkLst>
        </pc:spChg>
        <pc:spChg chg="add">
          <ac:chgData name="Rhys Davies" userId="S::152694@pembrokeshire.ac.uk::b25a2290-a072-4001-8d8a-13b8706e41d7" providerId="AD" clId="Web-{CB621FF0-FA06-466B-B337-139B2E55B9AF}" dt="2021-12-07T13:59:16.962" v="78"/>
          <ac:spMkLst>
            <pc:docMk/>
            <pc:sldMk cId="1241090581" sldId="261"/>
            <ac:spMk id="27" creationId="{50252617-EC2E-43CE-BAF5-3436971467A9}"/>
          </ac:spMkLst>
        </pc:spChg>
        <pc:spChg chg="add del">
          <ac:chgData name="Rhys Davies" userId="S::152694@pembrokeshire.ac.uk::b25a2290-a072-4001-8d8a-13b8706e41d7" providerId="AD" clId="Web-{CB621FF0-FA06-466B-B337-139B2E55B9AF}" dt="2021-12-07T13:58:58.806" v="75"/>
          <ac:spMkLst>
            <pc:docMk/>
            <pc:sldMk cId="1241090581" sldId="261"/>
            <ac:spMk id="28" creationId="{A21C8291-E3D5-4240-8FF4-E5213CBCC453}"/>
          </ac:spMkLst>
        </pc:spChg>
        <pc:spChg chg="add">
          <ac:chgData name="Rhys Davies" userId="S::152694@pembrokeshire.ac.uk::b25a2290-a072-4001-8d8a-13b8706e41d7" providerId="AD" clId="Web-{CB621FF0-FA06-466B-B337-139B2E55B9AF}" dt="2021-12-07T13:59:16.962" v="78"/>
          <ac:spMkLst>
            <pc:docMk/>
            <pc:sldMk cId="1241090581" sldId="261"/>
            <ac:spMk id="29" creationId="{D8C68F39-5E8A-844C-A8FD-394F253C1E5F}"/>
          </ac:spMkLst>
        </pc:spChg>
        <pc:spChg chg="add del">
          <ac:chgData name="Rhys Davies" userId="S::152694@pembrokeshire.ac.uk::b25a2290-a072-4001-8d8a-13b8706e41d7" providerId="AD" clId="Web-{CB621FF0-FA06-466B-B337-139B2E55B9AF}" dt="2021-12-07T13:58:58.806" v="75"/>
          <ac:spMkLst>
            <pc:docMk/>
            <pc:sldMk cId="1241090581" sldId="261"/>
            <ac:spMk id="30" creationId="{08B44AFE-C181-7047-8CC9-CA00BD385EEA}"/>
          </ac:spMkLst>
        </pc:spChg>
        <pc:spChg chg="add">
          <ac:chgData name="Rhys Davies" userId="S::152694@pembrokeshire.ac.uk::b25a2290-a072-4001-8d8a-13b8706e41d7" providerId="AD" clId="Web-{CB621FF0-FA06-466B-B337-139B2E55B9AF}" dt="2021-12-07T13:59:16.962" v="78"/>
          <ac:spMkLst>
            <pc:docMk/>
            <pc:sldMk cId="1241090581" sldId="261"/>
            <ac:spMk id="31" creationId="{BC583CEB-AC2B-2640-94F6-5958E6BC5BAB}"/>
          </ac:spMkLst>
        </pc:spChg>
        <pc:picChg chg="mod ord">
          <ac:chgData name="Rhys Davies" userId="S::152694@pembrokeshire.ac.uk::b25a2290-a072-4001-8d8a-13b8706e41d7" providerId="AD" clId="Web-{CB621FF0-FA06-466B-B337-139B2E55B9AF}" dt="2021-12-07T13:59:16.962" v="78"/>
          <ac:picMkLst>
            <pc:docMk/>
            <pc:sldMk cId="1241090581" sldId="261"/>
            <ac:picMk id="4" creationId="{18FB3325-C5FD-4E55-AEB1-86BBC559958C}"/>
          </ac:picMkLst>
        </pc:picChg>
        <pc:picChg chg="mod">
          <ac:chgData name="Rhys Davies" userId="S::152694@pembrokeshire.ac.uk::b25a2290-a072-4001-8d8a-13b8706e41d7" providerId="AD" clId="Web-{CB621FF0-FA06-466B-B337-139B2E55B9AF}" dt="2021-12-07T13:59:16.962" v="78"/>
          <ac:picMkLst>
            <pc:docMk/>
            <pc:sldMk cId="1241090581" sldId="261"/>
            <ac:picMk id="5" creationId="{8900478A-6D96-459E-ADC6-D0F03F4225A7}"/>
          </ac:picMkLst>
        </pc:picChg>
      </pc:sldChg>
      <pc:sldChg chg="addSp delSp modSp mod setBg addAnim">
        <pc:chgData name="Rhys Davies" userId="S::152694@pembrokeshire.ac.uk::b25a2290-a072-4001-8d8a-13b8706e41d7" providerId="AD" clId="Web-{CB621FF0-FA06-466B-B337-139B2E55B9AF}" dt="2021-12-07T13:45:05.159" v="68"/>
        <pc:sldMkLst>
          <pc:docMk/>
          <pc:sldMk cId="2222458751" sldId="262"/>
        </pc:sldMkLst>
        <pc:spChg chg="mod ord">
          <ac:chgData name="Rhys Davies" userId="S::152694@pembrokeshire.ac.uk::b25a2290-a072-4001-8d8a-13b8706e41d7" providerId="AD" clId="Web-{CB621FF0-FA06-466B-B337-139B2E55B9AF}" dt="2021-12-07T13:45:05.159" v="68"/>
          <ac:spMkLst>
            <pc:docMk/>
            <pc:sldMk cId="2222458751" sldId="262"/>
            <ac:spMk id="2" creationId="{8A847EF7-CC75-429A-89C6-215631EC2EF1}"/>
          </ac:spMkLst>
        </pc:spChg>
        <pc:spChg chg="add del">
          <ac:chgData name="Rhys Davies" userId="S::152694@pembrokeshire.ac.uk::b25a2290-a072-4001-8d8a-13b8706e41d7" providerId="AD" clId="Web-{CB621FF0-FA06-466B-B337-139B2E55B9AF}" dt="2021-12-07T13:45:05.159" v="68"/>
          <ac:spMkLst>
            <pc:docMk/>
            <pc:sldMk cId="2222458751" sldId="262"/>
            <ac:spMk id="10" creationId="{2D03A0B2-4A2F-D846-A5E6-FB7CB9A031F7}"/>
          </ac:spMkLst>
        </pc:spChg>
        <pc:spChg chg="add del">
          <ac:chgData name="Rhys Davies" userId="S::152694@pembrokeshire.ac.uk::b25a2290-a072-4001-8d8a-13b8706e41d7" providerId="AD" clId="Web-{CB621FF0-FA06-466B-B337-139B2E55B9AF}" dt="2021-12-07T13:45:05.159" v="68"/>
          <ac:spMkLst>
            <pc:docMk/>
            <pc:sldMk cId="2222458751" sldId="262"/>
            <ac:spMk id="12" creationId="{7F573F1D-73A7-FB41-BCAD-FC9AA7DEF4F5}"/>
          </ac:spMkLst>
        </pc:spChg>
        <pc:spChg chg="add del">
          <ac:chgData name="Rhys Davies" userId="S::152694@pembrokeshire.ac.uk::b25a2290-a072-4001-8d8a-13b8706e41d7" providerId="AD" clId="Web-{CB621FF0-FA06-466B-B337-139B2E55B9AF}" dt="2021-12-07T13:45:05.159" v="68"/>
          <ac:spMkLst>
            <pc:docMk/>
            <pc:sldMk cId="2222458751" sldId="262"/>
            <ac:spMk id="14" creationId="{A88F843D-1C1B-C740-AC27-E3238D0F5F47}"/>
          </ac:spMkLst>
        </pc:spChg>
        <pc:spChg chg="add del">
          <ac:chgData name="Rhys Davies" userId="S::152694@pembrokeshire.ac.uk::b25a2290-a072-4001-8d8a-13b8706e41d7" providerId="AD" clId="Web-{CB621FF0-FA06-466B-B337-139B2E55B9AF}" dt="2021-12-07T13:45:05.159" v="68"/>
          <ac:spMkLst>
            <pc:docMk/>
            <pc:sldMk cId="2222458751" sldId="262"/>
            <ac:spMk id="16" creationId="{44037D61-FFBD-0342-90C5-D1AD7C899B44}"/>
          </ac:spMkLst>
        </pc:spChg>
        <pc:spChg chg="add del">
          <ac:chgData name="Rhys Davies" userId="S::152694@pembrokeshire.ac.uk::b25a2290-a072-4001-8d8a-13b8706e41d7" providerId="AD" clId="Web-{CB621FF0-FA06-466B-B337-139B2E55B9AF}" dt="2021-12-07T13:45:05.159" v="68"/>
          <ac:spMkLst>
            <pc:docMk/>
            <pc:sldMk cId="2222458751" sldId="262"/>
            <ac:spMk id="18" creationId="{D5B0F748-7FA7-4DDF-89A3-7F1D8EE1F7C0}"/>
          </ac:spMkLst>
        </pc:spChg>
        <pc:spChg chg="add del">
          <ac:chgData name="Rhys Davies" userId="S::152694@pembrokeshire.ac.uk::b25a2290-a072-4001-8d8a-13b8706e41d7" providerId="AD" clId="Web-{CB621FF0-FA06-466B-B337-139B2E55B9AF}" dt="2021-12-07T13:45:05.159" v="68"/>
          <ac:spMkLst>
            <pc:docMk/>
            <pc:sldMk cId="2222458751" sldId="262"/>
            <ac:spMk id="20" creationId="{1903E872-C07A-4030-B584-D321D40CABB6}"/>
          </ac:spMkLst>
        </pc:spChg>
        <pc:spChg chg="add">
          <ac:chgData name="Rhys Davies" userId="S::152694@pembrokeshire.ac.uk::b25a2290-a072-4001-8d8a-13b8706e41d7" providerId="AD" clId="Web-{CB621FF0-FA06-466B-B337-139B2E55B9AF}" dt="2021-12-07T13:45:05.159" v="68"/>
          <ac:spMkLst>
            <pc:docMk/>
            <pc:sldMk cId="2222458751" sldId="262"/>
            <ac:spMk id="25" creationId="{2D03A0B2-4A2F-D846-A5E6-FB7CB9A031F7}"/>
          </ac:spMkLst>
        </pc:spChg>
        <pc:spChg chg="add">
          <ac:chgData name="Rhys Davies" userId="S::152694@pembrokeshire.ac.uk::b25a2290-a072-4001-8d8a-13b8706e41d7" providerId="AD" clId="Web-{CB621FF0-FA06-466B-B337-139B2E55B9AF}" dt="2021-12-07T13:45:05.159" v="68"/>
          <ac:spMkLst>
            <pc:docMk/>
            <pc:sldMk cId="2222458751" sldId="262"/>
            <ac:spMk id="27" creationId="{7F573F1D-73A7-FB41-BCAD-FC9AA7DEF4F5}"/>
          </ac:spMkLst>
        </pc:spChg>
        <pc:spChg chg="add">
          <ac:chgData name="Rhys Davies" userId="S::152694@pembrokeshire.ac.uk::b25a2290-a072-4001-8d8a-13b8706e41d7" providerId="AD" clId="Web-{CB621FF0-FA06-466B-B337-139B2E55B9AF}" dt="2021-12-07T13:45:05.159" v="68"/>
          <ac:spMkLst>
            <pc:docMk/>
            <pc:sldMk cId="2222458751" sldId="262"/>
            <ac:spMk id="29" creationId="{A88F843D-1C1B-C740-AC27-E3238D0F5F47}"/>
          </ac:spMkLst>
        </pc:spChg>
        <pc:spChg chg="add">
          <ac:chgData name="Rhys Davies" userId="S::152694@pembrokeshire.ac.uk::b25a2290-a072-4001-8d8a-13b8706e41d7" providerId="AD" clId="Web-{CB621FF0-FA06-466B-B337-139B2E55B9AF}" dt="2021-12-07T13:45:05.159" v="68"/>
          <ac:spMkLst>
            <pc:docMk/>
            <pc:sldMk cId="2222458751" sldId="262"/>
            <ac:spMk id="31" creationId="{A21C8291-E3D5-4240-8FF4-E5213CBCC453}"/>
          </ac:spMkLst>
        </pc:spChg>
        <pc:spChg chg="add">
          <ac:chgData name="Rhys Davies" userId="S::152694@pembrokeshire.ac.uk::b25a2290-a072-4001-8d8a-13b8706e41d7" providerId="AD" clId="Web-{CB621FF0-FA06-466B-B337-139B2E55B9AF}" dt="2021-12-07T13:45:05.159" v="68"/>
          <ac:spMkLst>
            <pc:docMk/>
            <pc:sldMk cId="2222458751" sldId="262"/>
            <ac:spMk id="33" creationId="{08B44AFE-C181-7047-8CC9-CA00BD385EEA}"/>
          </ac:spMkLst>
        </pc:spChg>
        <pc:picChg chg="mod">
          <ac:chgData name="Rhys Davies" userId="S::152694@pembrokeshire.ac.uk::b25a2290-a072-4001-8d8a-13b8706e41d7" providerId="AD" clId="Web-{CB621FF0-FA06-466B-B337-139B2E55B9AF}" dt="2021-12-07T13:45:05.159" v="68"/>
          <ac:picMkLst>
            <pc:docMk/>
            <pc:sldMk cId="2222458751" sldId="262"/>
            <ac:picMk id="3" creationId="{CC76D408-4AA2-4A4F-8574-039398E2C049}"/>
          </ac:picMkLst>
        </pc:picChg>
        <pc:picChg chg="mod ord">
          <ac:chgData name="Rhys Davies" userId="S::152694@pembrokeshire.ac.uk::b25a2290-a072-4001-8d8a-13b8706e41d7" providerId="AD" clId="Web-{CB621FF0-FA06-466B-B337-139B2E55B9AF}" dt="2021-12-07T13:45:05.159" v="68"/>
          <ac:picMkLst>
            <pc:docMk/>
            <pc:sldMk cId="2222458751" sldId="262"/>
            <ac:picMk id="4" creationId="{FF941ACF-6699-4205-AB51-E2543828C76C}"/>
          </ac:picMkLst>
        </pc:picChg>
        <pc:picChg chg="mod ord">
          <ac:chgData name="Rhys Davies" userId="S::152694@pembrokeshire.ac.uk::b25a2290-a072-4001-8d8a-13b8706e41d7" providerId="AD" clId="Web-{CB621FF0-FA06-466B-B337-139B2E55B9AF}" dt="2021-12-07T13:45:05.159" v="68"/>
          <ac:picMkLst>
            <pc:docMk/>
            <pc:sldMk cId="2222458751" sldId="262"/>
            <ac:picMk id="5" creationId="{F52D38C5-3B0B-4CAF-8016-B51BD9B70A74}"/>
          </ac:picMkLst>
        </pc:picChg>
        <pc:picChg chg="mod">
          <ac:chgData name="Rhys Davies" userId="S::152694@pembrokeshire.ac.uk::b25a2290-a072-4001-8d8a-13b8706e41d7" providerId="AD" clId="Web-{CB621FF0-FA06-466B-B337-139B2E55B9AF}" dt="2021-12-07T13:45:05.159" v="68"/>
          <ac:picMkLst>
            <pc:docMk/>
            <pc:sldMk cId="2222458751" sldId="262"/>
            <ac:picMk id="13" creationId="{F863C641-F9F1-4EF8-A483-02BF879159EA}"/>
          </ac:picMkLst>
        </pc:picChg>
      </pc:sldChg>
      <pc:sldMasterChg chg="del delSldLayout">
        <pc:chgData name="Rhys Davies" userId="S::152694@pembrokeshire.ac.uk::b25a2290-a072-4001-8d8a-13b8706e41d7" providerId="AD" clId="Web-{CB621FF0-FA06-466B-B337-139B2E55B9AF}" dt="2021-12-07T13:26:52.567" v="11"/>
        <pc:sldMasterMkLst>
          <pc:docMk/>
          <pc:sldMasterMk cId="2460954070" sldId="2147483660"/>
        </pc:sldMasterMkLst>
        <pc:sldLayoutChg chg="del">
          <pc:chgData name="Rhys Davies" userId="S::152694@pembrokeshire.ac.uk::b25a2290-a072-4001-8d8a-13b8706e41d7" providerId="AD" clId="Web-{CB621FF0-FA06-466B-B337-139B2E55B9AF}" dt="2021-12-07T13:26:52.567" v="11"/>
          <pc:sldLayoutMkLst>
            <pc:docMk/>
            <pc:sldMasterMk cId="2460954070" sldId="2147483660"/>
            <pc:sldLayoutMk cId="2385387890" sldId="2147483661"/>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949138452" sldId="2147483662"/>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2591524520" sldId="2147483663"/>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1203092039" sldId="2147483664"/>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3733172339" sldId="2147483665"/>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3210312558" sldId="2147483666"/>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3146388984" sldId="2147483667"/>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3171841454" sldId="2147483668"/>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1718958274" sldId="2147483669"/>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2202905451" sldId="2147483670"/>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3479445657" sldId="2147483671"/>
          </pc:sldLayoutMkLst>
        </pc:sldLayoutChg>
      </pc:sldMasterChg>
      <pc:sldMasterChg chg="add replId addSldLayout">
        <pc:chgData name="Rhys Davies" userId="S::152694@pembrokeshire.ac.uk::b25a2290-a072-4001-8d8a-13b8706e41d7" providerId="AD" clId="Web-{CB621FF0-FA06-466B-B337-139B2E55B9AF}" dt="2021-12-07T13:26:52.567" v="11"/>
        <pc:sldMasterMkLst>
          <pc:docMk/>
          <pc:sldMasterMk cId="77148347" sldId="2147483672"/>
        </pc:sldMasterMkLst>
        <pc:sldLayoutChg chg="add">
          <pc:chgData name="Rhys Davies" userId="S::152694@pembrokeshire.ac.uk::b25a2290-a072-4001-8d8a-13b8706e41d7" providerId="AD" clId="Web-{CB621FF0-FA06-466B-B337-139B2E55B9AF}" dt="2021-12-07T13:26:52.567" v="11"/>
          <pc:sldLayoutMkLst>
            <pc:docMk/>
            <pc:sldMasterMk cId="77148347" sldId="2147483672"/>
            <pc:sldLayoutMk cId="4244228852" sldId="2147483673"/>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2009274777" sldId="2147483674"/>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138613260" sldId="2147483675"/>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2801568412" sldId="2147483676"/>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1895937447" sldId="2147483677"/>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3261444369" sldId="2147483678"/>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2003789225" sldId="2147483679"/>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1451561745" sldId="2147483680"/>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1559131758" sldId="2147483681"/>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386606521" sldId="2147483682"/>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2929314652" sldId="2147483683"/>
          </pc:sldLayoutMkLst>
        </pc:sldLayoutChg>
      </pc:sldMasterChg>
    </pc:docChg>
  </pc:docChgLst>
  <pc:docChgLst>
    <pc:chgData name="Scott Davison" userId="S::152891@pembrokeshire.ac.uk::0ed6b1b2-61aa-4954-b4c7-c08b4f4d0532" providerId="AD" clId="Web-{679A610F-96AC-4727-B1D6-39DB0A93EFB0}"/>
    <pc:docChg chg="addSld modSld">
      <pc:chgData name="Scott Davison" userId="S::152891@pembrokeshire.ac.uk::0ed6b1b2-61aa-4954-b4c7-c08b4f4d0532" providerId="AD" clId="Web-{679A610F-96AC-4727-B1D6-39DB0A93EFB0}" dt="2021-12-07T14:22:37.656" v="341" actId="1076"/>
      <pc:docMkLst>
        <pc:docMk/>
      </pc:docMkLst>
      <pc:sldChg chg="addSp delSp modSp mod setBg">
        <pc:chgData name="Scott Davison" userId="S::152891@pembrokeshire.ac.uk::0ed6b1b2-61aa-4954-b4c7-c08b4f4d0532" providerId="AD" clId="Web-{679A610F-96AC-4727-B1D6-39DB0A93EFB0}" dt="2021-12-07T13:53:52.778" v="66"/>
        <pc:sldMkLst>
          <pc:docMk/>
          <pc:sldMk cId="2862333211" sldId="257"/>
        </pc:sldMkLst>
        <pc:spChg chg="mod ord">
          <ac:chgData name="Scott Davison" userId="S::152891@pembrokeshire.ac.uk::0ed6b1b2-61aa-4954-b4c7-c08b4f4d0532" providerId="AD" clId="Web-{679A610F-96AC-4727-B1D6-39DB0A93EFB0}" dt="2021-12-07T13:53:52.778" v="66"/>
          <ac:spMkLst>
            <pc:docMk/>
            <pc:sldMk cId="2862333211" sldId="257"/>
            <ac:spMk id="2" creationId="{2016C8FB-310F-46C7-BBC4-A59E8E1CC25A}"/>
          </ac:spMkLst>
        </pc:spChg>
        <pc:spChg chg="add del">
          <ac:chgData name="Scott Davison" userId="S::152891@pembrokeshire.ac.uk::0ed6b1b2-61aa-4954-b4c7-c08b4f4d0532" providerId="AD" clId="Web-{679A610F-96AC-4727-B1D6-39DB0A93EFB0}" dt="2021-12-07T13:51:14.392" v="63"/>
          <ac:spMkLst>
            <pc:docMk/>
            <pc:sldMk cId="2862333211" sldId="257"/>
            <ac:spMk id="8" creationId="{CADD2B6F-FA81-49C5-AB57-50FD59C86DF5}"/>
          </ac:spMkLst>
        </pc:spChg>
        <pc:spChg chg="add del">
          <ac:chgData name="Scott Davison" userId="S::152891@pembrokeshire.ac.uk::0ed6b1b2-61aa-4954-b4c7-c08b4f4d0532" providerId="AD" clId="Web-{679A610F-96AC-4727-B1D6-39DB0A93EFB0}" dt="2021-12-07T13:51:17.268" v="64"/>
          <ac:spMkLst>
            <pc:docMk/>
            <pc:sldMk cId="2862333211" sldId="257"/>
            <ac:spMk id="11" creationId="{C868C70C-E5C4-CD47-888C-FCB3373B6D38}"/>
          </ac:spMkLst>
        </pc:spChg>
        <pc:spChg chg="add del">
          <ac:chgData name="Scott Davison" userId="S::152891@pembrokeshire.ac.uk::0ed6b1b2-61aa-4954-b4c7-c08b4f4d0532" providerId="AD" clId="Web-{679A610F-96AC-4727-B1D6-39DB0A93EFB0}" dt="2021-12-07T13:51:17.268" v="64"/>
          <ac:spMkLst>
            <pc:docMk/>
            <pc:sldMk cId="2862333211" sldId="257"/>
            <ac:spMk id="13" creationId="{D8C68F39-5E8A-844C-A8FD-394F253C1E5F}"/>
          </ac:spMkLst>
        </pc:spChg>
        <pc:spChg chg="add del">
          <ac:chgData name="Scott Davison" userId="S::152891@pembrokeshire.ac.uk::0ed6b1b2-61aa-4954-b4c7-c08b4f4d0532" providerId="AD" clId="Web-{679A610F-96AC-4727-B1D6-39DB0A93EFB0}" dt="2021-12-07T13:51:17.268" v="64"/>
          <ac:spMkLst>
            <pc:docMk/>
            <pc:sldMk cId="2862333211" sldId="257"/>
            <ac:spMk id="15" creationId="{BC583CEB-AC2B-2640-94F6-5958E6BC5BAB}"/>
          </ac:spMkLst>
        </pc:spChg>
        <pc:spChg chg="add del">
          <ac:chgData name="Scott Davison" userId="S::152891@pembrokeshire.ac.uk::0ed6b1b2-61aa-4954-b4c7-c08b4f4d0532" providerId="AD" clId="Web-{679A610F-96AC-4727-B1D6-39DB0A93EFB0}" dt="2021-12-07T13:52:58.774" v="65"/>
          <ac:spMkLst>
            <pc:docMk/>
            <pc:sldMk cId="2862333211" sldId="257"/>
            <ac:spMk id="19" creationId="{7351A5B3-7C5C-43D0-B3C0-CD8E7C40F44A}"/>
          </ac:spMkLst>
        </pc:spChg>
        <pc:spChg chg="add del">
          <ac:chgData name="Scott Davison" userId="S::152891@pembrokeshire.ac.uk::0ed6b1b2-61aa-4954-b4c7-c08b4f4d0532" providerId="AD" clId="Web-{679A610F-96AC-4727-B1D6-39DB0A93EFB0}" dt="2021-12-07T13:53:52.778" v="66"/>
          <ac:spMkLst>
            <pc:docMk/>
            <pc:sldMk cId="2862333211" sldId="257"/>
            <ac:spMk id="22" creationId="{C868C70C-E5C4-CD47-888C-FCB3373B6D38}"/>
          </ac:spMkLst>
        </pc:spChg>
        <pc:spChg chg="add del">
          <ac:chgData name="Scott Davison" userId="S::152891@pembrokeshire.ac.uk::0ed6b1b2-61aa-4954-b4c7-c08b4f4d0532" providerId="AD" clId="Web-{679A610F-96AC-4727-B1D6-39DB0A93EFB0}" dt="2021-12-07T13:53:52.778" v="66"/>
          <ac:spMkLst>
            <pc:docMk/>
            <pc:sldMk cId="2862333211" sldId="257"/>
            <ac:spMk id="24" creationId="{D8C68F39-5E8A-844C-A8FD-394F253C1E5F}"/>
          </ac:spMkLst>
        </pc:spChg>
        <pc:spChg chg="add del">
          <ac:chgData name="Scott Davison" userId="S::152891@pembrokeshire.ac.uk::0ed6b1b2-61aa-4954-b4c7-c08b4f4d0532" providerId="AD" clId="Web-{679A610F-96AC-4727-B1D6-39DB0A93EFB0}" dt="2021-12-07T13:53:52.778" v="66"/>
          <ac:spMkLst>
            <pc:docMk/>
            <pc:sldMk cId="2862333211" sldId="257"/>
            <ac:spMk id="26" creationId="{BC583CEB-AC2B-2640-94F6-5958E6BC5BAB}"/>
          </ac:spMkLst>
        </pc:spChg>
        <pc:spChg chg="add">
          <ac:chgData name="Scott Davison" userId="S::152891@pembrokeshire.ac.uk::0ed6b1b2-61aa-4954-b4c7-c08b4f4d0532" providerId="AD" clId="Web-{679A610F-96AC-4727-B1D6-39DB0A93EFB0}" dt="2021-12-07T13:53:52.778" v="66"/>
          <ac:spMkLst>
            <pc:docMk/>
            <pc:sldMk cId="2862333211" sldId="257"/>
            <ac:spMk id="31" creationId="{2D03A0B2-4A2F-D846-A5E6-FB7CB9A031F7}"/>
          </ac:spMkLst>
        </pc:spChg>
        <pc:spChg chg="add">
          <ac:chgData name="Scott Davison" userId="S::152891@pembrokeshire.ac.uk::0ed6b1b2-61aa-4954-b4c7-c08b4f4d0532" providerId="AD" clId="Web-{679A610F-96AC-4727-B1D6-39DB0A93EFB0}" dt="2021-12-07T13:53:52.778" v="66"/>
          <ac:spMkLst>
            <pc:docMk/>
            <pc:sldMk cId="2862333211" sldId="257"/>
            <ac:spMk id="33" creationId="{7F573F1D-73A7-FB41-BCAD-FC9AA7DEF4F5}"/>
          </ac:spMkLst>
        </pc:spChg>
        <pc:spChg chg="add">
          <ac:chgData name="Scott Davison" userId="S::152891@pembrokeshire.ac.uk::0ed6b1b2-61aa-4954-b4c7-c08b4f4d0532" providerId="AD" clId="Web-{679A610F-96AC-4727-B1D6-39DB0A93EFB0}" dt="2021-12-07T13:53:52.778" v="66"/>
          <ac:spMkLst>
            <pc:docMk/>
            <pc:sldMk cId="2862333211" sldId="257"/>
            <ac:spMk id="35" creationId="{A88F843D-1C1B-C740-AC27-E3238D0F5F47}"/>
          </ac:spMkLst>
        </pc:spChg>
        <pc:spChg chg="add">
          <ac:chgData name="Scott Davison" userId="S::152891@pembrokeshire.ac.uk::0ed6b1b2-61aa-4954-b4c7-c08b4f4d0532" providerId="AD" clId="Web-{679A610F-96AC-4727-B1D6-39DB0A93EFB0}" dt="2021-12-07T13:53:52.778" v="66"/>
          <ac:spMkLst>
            <pc:docMk/>
            <pc:sldMk cId="2862333211" sldId="257"/>
            <ac:spMk id="37" creationId="{A21C8291-E3D5-4240-8FF4-E5213CBCC453}"/>
          </ac:spMkLst>
        </pc:spChg>
        <pc:spChg chg="add">
          <ac:chgData name="Scott Davison" userId="S::152891@pembrokeshire.ac.uk::0ed6b1b2-61aa-4954-b4c7-c08b4f4d0532" providerId="AD" clId="Web-{679A610F-96AC-4727-B1D6-39DB0A93EFB0}" dt="2021-12-07T13:53:52.778" v="66"/>
          <ac:spMkLst>
            <pc:docMk/>
            <pc:sldMk cId="2862333211" sldId="257"/>
            <ac:spMk id="39" creationId="{08B44AFE-C181-7047-8CC9-CA00BD385EEA}"/>
          </ac:spMkLst>
        </pc:spChg>
        <pc:picChg chg="mod ord">
          <ac:chgData name="Scott Davison" userId="S::152891@pembrokeshire.ac.uk::0ed6b1b2-61aa-4954-b4c7-c08b4f4d0532" providerId="AD" clId="Web-{679A610F-96AC-4727-B1D6-39DB0A93EFB0}" dt="2021-12-07T13:53:52.778" v="66"/>
          <ac:picMkLst>
            <pc:docMk/>
            <pc:sldMk cId="2862333211" sldId="257"/>
            <ac:picMk id="4" creationId="{ADB4BC87-E990-4FA0-998E-EC50872CE1A4}"/>
          </ac:picMkLst>
        </pc:picChg>
        <pc:picChg chg="add mod ord">
          <ac:chgData name="Scott Davison" userId="S::152891@pembrokeshire.ac.uk::0ed6b1b2-61aa-4954-b4c7-c08b4f4d0532" providerId="AD" clId="Web-{679A610F-96AC-4727-B1D6-39DB0A93EFB0}" dt="2021-12-07T13:53:52.778" v="66"/>
          <ac:picMkLst>
            <pc:docMk/>
            <pc:sldMk cId="2862333211" sldId="257"/>
            <ac:picMk id="5" creationId="{663995BC-78CE-4240-B423-1E2B45BD4673}"/>
          </ac:picMkLst>
        </pc:picChg>
        <pc:picChg chg="add mod ord">
          <ac:chgData name="Scott Davison" userId="S::152891@pembrokeshire.ac.uk::0ed6b1b2-61aa-4954-b4c7-c08b4f4d0532" providerId="AD" clId="Web-{679A610F-96AC-4727-B1D6-39DB0A93EFB0}" dt="2021-12-07T13:53:52.778" v="66"/>
          <ac:picMkLst>
            <pc:docMk/>
            <pc:sldMk cId="2862333211" sldId="257"/>
            <ac:picMk id="6" creationId="{D18BBD5C-968D-46A0-8AB4-EACEF54C7B58}"/>
          </ac:picMkLst>
        </pc:picChg>
      </pc:sldChg>
      <pc:sldChg chg="addSp delSp modSp addAnim modAnim">
        <pc:chgData name="Scott Davison" userId="S::152891@pembrokeshire.ac.uk::0ed6b1b2-61aa-4954-b4c7-c08b4f4d0532" providerId="AD" clId="Web-{679A610F-96AC-4727-B1D6-39DB0A93EFB0}" dt="2021-12-07T14:18:53.157" v="320"/>
        <pc:sldMkLst>
          <pc:docMk/>
          <pc:sldMk cId="3709870746" sldId="258"/>
        </pc:sldMkLst>
        <pc:spChg chg="mod">
          <ac:chgData name="Scott Davison" userId="S::152891@pembrokeshire.ac.uk::0ed6b1b2-61aa-4954-b4c7-c08b4f4d0532" providerId="AD" clId="Web-{679A610F-96AC-4727-B1D6-39DB0A93EFB0}" dt="2021-12-07T14:18:16.780" v="316"/>
          <ac:spMkLst>
            <pc:docMk/>
            <pc:sldMk cId="3709870746" sldId="258"/>
            <ac:spMk id="2" creationId="{D6908F21-A10A-4B42-B247-61811730E230}"/>
          </ac:spMkLst>
        </pc:spChg>
        <pc:spChg chg="mod">
          <ac:chgData name="Scott Davison" userId="S::152891@pembrokeshire.ac.uk::0ed6b1b2-61aa-4954-b4c7-c08b4f4d0532" providerId="AD" clId="Web-{679A610F-96AC-4727-B1D6-39DB0A93EFB0}" dt="2021-12-07T14:18:16.780" v="316"/>
          <ac:spMkLst>
            <pc:docMk/>
            <pc:sldMk cId="3709870746" sldId="258"/>
            <ac:spMk id="3" creationId="{5605539F-4785-4E7B-9BAC-D6F25FD8DD67}"/>
          </ac:spMkLst>
        </pc:spChg>
        <pc:spChg chg="add del mod">
          <ac:chgData name="Scott Davison" userId="S::152891@pembrokeshire.ac.uk::0ed6b1b2-61aa-4954-b4c7-c08b4f4d0532" providerId="AD" clId="Web-{679A610F-96AC-4727-B1D6-39DB0A93EFB0}" dt="2021-12-07T14:11:57.489" v="245"/>
          <ac:spMkLst>
            <pc:docMk/>
            <pc:sldMk cId="3709870746" sldId="258"/>
            <ac:spMk id="6" creationId="{056FCEF4-B049-4083-B5FD-8CF8260B47EB}"/>
          </ac:spMkLst>
        </pc:spChg>
        <pc:spChg chg="del">
          <ac:chgData name="Scott Davison" userId="S::152891@pembrokeshire.ac.uk::0ed6b1b2-61aa-4954-b4c7-c08b4f4d0532" providerId="AD" clId="Web-{679A610F-96AC-4727-B1D6-39DB0A93EFB0}" dt="2021-12-07T13:50:56.751" v="61"/>
          <ac:spMkLst>
            <pc:docMk/>
            <pc:sldMk cId="3709870746" sldId="258"/>
            <ac:spMk id="8" creationId="{2D03A0B2-4A2F-D846-A5E6-FB7CB9A031F7}"/>
          </ac:spMkLst>
        </pc:spChg>
        <pc:spChg chg="del">
          <ac:chgData name="Scott Davison" userId="S::152891@pembrokeshire.ac.uk::0ed6b1b2-61aa-4954-b4c7-c08b4f4d0532" providerId="AD" clId="Web-{679A610F-96AC-4727-B1D6-39DB0A93EFB0}" dt="2021-12-07T13:50:56.751" v="61"/>
          <ac:spMkLst>
            <pc:docMk/>
            <pc:sldMk cId="3709870746" sldId="258"/>
            <ac:spMk id="10" creationId="{7F573F1D-73A7-FB41-BCAD-FC9AA7DEF4F5}"/>
          </ac:spMkLst>
        </pc:spChg>
        <pc:spChg chg="del">
          <ac:chgData name="Scott Davison" userId="S::152891@pembrokeshire.ac.uk::0ed6b1b2-61aa-4954-b4c7-c08b4f4d0532" providerId="AD" clId="Web-{679A610F-96AC-4727-B1D6-39DB0A93EFB0}" dt="2021-12-07T13:50:56.751" v="61"/>
          <ac:spMkLst>
            <pc:docMk/>
            <pc:sldMk cId="3709870746" sldId="258"/>
            <ac:spMk id="12" creationId="{0247FD0E-C93A-490E-9994-C79DC8977165}"/>
          </ac:spMkLst>
        </pc:spChg>
        <pc:spChg chg="del">
          <ac:chgData name="Scott Davison" userId="S::152891@pembrokeshire.ac.uk::0ed6b1b2-61aa-4954-b4c7-c08b4f4d0532" providerId="AD" clId="Web-{679A610F-96AC-4727-B1D6-39DB0A93EFB0}" dt="2021-12-07T13:50:56.751" v="61"/>
          <ac:spMkLst>
            <pc:docMk/>
            <pc:sldMk cId="3709870746" sldId="258"/>
            <ac:spMk id="14" creationId="{AD77B2DF-AF44-4996-BBFD-5DF9162BE4B2}"/>
          </ac:spMkLst>
        </pc:spChg>
        <pc:spChg chg="del">
          <ac:chgData name="Scott Davison" userId="S::152891@pembrokeshire.ac.uk::0ed6b1b2-61aa-4954-b4c7-c08b4f4d0532" providerId="AD" clId="Web-{679A610F-96AC-4727-B1D6-39DB0A93EFB0}" dt="2021-12-07T13:50:56.751" v="61"/>
          <ac:spMkLst>
            <pc:docMk/>
            <pc:sldMk cId="3709870746" sldId="258"/>
            <ac:spMk id="16" creationId="{FF6BECB9-A7FC-400F-8502-97A13BB879D2}"/>
          </ac:spMkLst>
        </pc:spChg>
        <pc:spChg chg="add mod">
          <ac:chgData name="Scott Davison" userId="S::152891@pembrokeshire.ac.uk::0ed6b1b2-61aa-4954-b4c7-c08b4f4d0532" providerId="AD" clId="Web-{679A610F-96AC-4727-B1D6-39DB0A93EFB0}" dt="2021-12-07T14:03:05.345" v="95" actId="20577"/>
          <ac:spMkLst>
            <pc:docMk/>
            <pc:sldMk cId="3709870746" sldId="258"/>
            <ac:spMk id="17" creationId="{0F858F66-8975-47AD-8241-DDCF8ECFC94F}"/>
          </ac:spMkLst>
        </pc:spChg>
        <pc:spChg chg="add">
          <ac:chgData name="Scott Davison" userId="S::152891@pembrokeshire.ac.uk::0ed6b1b2-61aa-4954-b4c7-c08b4f4d0532" providerId="AD" clId="Web-{679A610F-96AC-4727-B1D6-39DB0A93EFB0}" dt="2021-12-07T13:50:56.751" v="61"/>
          <ac:spMkLst>
            <pc:docMk/>
            <pc:sldMk cId="3709870746" sldId="258"/>
            <ac:spMk id="21" creationId="{2D03A0B2-4A2F-D846-A5E6-FB7CB9A031F7}"/>
          </ac:spMkLst>
        </pc:spChg>
        <pc:spChg chg="add">
          <ac:chgData name="Scott Davison" userId="S::152891@pembrokeshire.ac.uk::0ed6b1b2-61aa-4954-b4c7-c08b4f4d0532" providerId="AD" clId="Web-{679A610F-96AC-4727-B1D6-39DB0A93EFB0}" dt="2021-12-07T13:50:56.751" v="61"/>
          <ac:spMkLst>
            <pc:docMk/>
            <pc:sldMk cId="3709870746" sldId="258"/>
            <ac:spMk id="23" creationId="{7F573F1D-73A7-FB41-BCAD-FC9AA7DEF4F5}"/>
          </ac:spMkLst>
        </pc:spChg>
        <pc:spChg chg="add">
          <ac:chgData name="Scott Davison" userId="S::152891@pembrokeshire.ac.uk::0ed6b1b2-61aa-4954-b4c7-c08b4f4d0532" providerId="AD" clId="Web-{679A610F-96AC-4727-B1D6-39DB0A93EFB0}" dt="2021-12-07T13:50:56.751" v="61"/>
          <ac:spMkLst>
            <pc:docMk/>
            <pc:sldMk cId="3709870746" sldId="258"/>
            <ac:spMk id="25" creationId="{A88F843D-1C1B-C740-AC27-E3238D0F5F47}"/>
          </ac:spMkLst>
        </pc:spChg>
        <pc:spChg chg="add">
          <ac:chgData name="Scott Davison" userId="S::152891@pembrokeshire.ac.uk::0ed6b1b2-61aa-4954-b4c7-c08b4f4d0532" providerId="AD" clId="Web-{679A610F-96AC-4727-B1D6-39DB0A93EFB0}" dt="2021-12-07T13:50:56.751" v="61"/>
          <ac:spMkLst>
            <pc:docMk/>
            <pc:sldMk cId="3709870746" sldId="258"/>
            <ac:spMk id="27" creationId="{44037D61-FFBD-0342-90C5-D1AD7C899B44}"/>
          </ac:spMkLst>
        </pc:spChg>
        <pc:spChg chg="add mod">
          <ac:chgData name="Scott Davison" userId="S::152891@pembrokeshire.ac.uk::0ed6b1b2-61aa-4954-b4c7-c08b4f4d0532" providerId="AD" clId="Web-{679A610F-96AC-4727-B1D6-39DB0A93EFB0}" dt="2021-12-07T14:01:00.681" v="85"/>
          <ac:spMkLst>
            <pc:docMk/>
            <pc:sldMk cId="3709870746" sldId="258"/>
            <ac:spMk id="28" creationId="{66B4F777-D5F3-4D3A-ACC1-A3F819019AE8}"/>
          </ac:spMkLst>
        </pc:spChg>
        <pc:spChg chg="add">
          <ac:chgData name="Scott Davison" userId="S::152891@pembrokeshire.ac.uk::0ed6b1b2-61aa-4954-b4c7-c08b4f4d0532" providerId="AD" clId="Web-{679A610F-96AC-4727-B1D6-39DB0A93EFB0}" dt="2021-12-07T13:50:56.751" v="61"/>
          <ac:spMkLst>
            <pc:docMk/>
            <pc:sldMk cId="3709870746" sldId="258"/>
            <ac:spMk id="29" creationId="{D5B0F748-7FA7-4DDF-89A3-7F1D8EE1F7C0}"/>
          </ac:spMkLst>
        </pc:spChg>
        <pc:spChg chg="add">
          <ac:chgData name="Scott Davison" userId="S::152891@pembrokeshire.ac.uk::0ed6b1b2-61aa-4954-b4c7-c08b4f4d0532" providerId="AD" clId="Web-{679A610F-96AC-4727-B1D6-39DB0A93EFB0}" dt="2021-12-07T13:50:56.751" v="61"/>
          <ac:spMkLst>
            <pc:docMk/>
            <pc:sldMk cId="3709870746" sldId="258"/>
            <ac:spMk id="31" creationId="{1903E872-C07A-4030-B584-D321D40CABB6}"/>
          </ac:spMkLst>
        </pc:spChg>
        <pc:spChg chg="del">
          <ac:chgData name="Scott Davison" userId="S::152891@pembrokeshire.ac.uk::0ed6b1b2-61aa-4954-b4c7-c08b4f4d0532" providerId="AD" clId="Web-{679A610F-96AC-4727-B1D6-39DB0A93EFB0}" dt="2021-12-07T13:55:15.455" v="68"/>
          <ac:spMkLst>
            <pc:docMk/>
            <pc:sldMk cId="3709870746" sldId="258"/>
            <ac:spMk id="36" creationId="{2D03A0B2-4A2F-D846-A5E6-FB7CB9A031F7}"/>
          </ac:spMkLst>
        </pc:spChg>
        <pc:spChg chg="del">
          <ac:chgData name="Scott Davison" userId="S::152891@pembrokeshire.ac.uk::0ed6b1b2-61aa-4954-b4c7-c08b4f4d0532" providerId="AD" clId="Web-{679A610F-96AC-4727-B1D6-39DB0A93EFB0}" dt="2021-12-07T13:55:15.455" v="68"/>
          <ac:spMkLst>
            <pc:docMk/>
            <pc:sldMk cId="3709870746" sldId="258"/>
            <ac:spMk id="38" creationId="{7F573F1D-73A7-FB41-BCAD-FC9AA7DEF4F5}"/>
          </ac:spMkLst>
        </pc:spChg>
        <pc:spChg chg="del">
          <ac:chgData name="Scott Davison" userId="S::152891@pembrokeshire.ac.uk::0ed6b1b2-61aa-4954-b4c7-c08b4f4d0532" providerId="AD" clId="Web-{679A610F-96AC-4727-B1D6-39DB0A93EFB0}" dt="2021-12-07T13:55:15.455" v="68"/>
          <ac:spMkLst>
            <pc:docMk/>
            <pc:sldMk cId="3709870746" sldId="258"/>
            <ac:spMk id="40" creationId="{0247FD0E-C93A-490E-9994-C79DC8977165}"/>
          </ac:spMkLst>
        </pc:spChg>
        <pc:spChg chg="del">
          <ac:chgData name="Scott Davison" userId="S::152891@pembrokeshire.ac.uk::0ed6b1b2-61aa-4954-b4c7-c08b4f4d0532" providerId="AD" clId="Web-{679A610F-96AC-4727-B1D6-39DB0A93EFB0}" dt="2021-12-07T13:55:15.455" v="68"/>
          <ac:spMkLst>
            <pc:docMk/>
            <pc:sldMk cId="3709870746" sldId="258"/>
            <ac:spMk id="42" creationId="{AD77B2DF-AF44-4996-BBFD-5DF9162BE4B2}"/>
          </ac:spMkLst>
        </pc:spChg>
        <pc:spChg chg="del">
          <ac:chgData name="Scott Davison" userId="S::152891@pembrokeshire.ac.uk::0ed6b1b2-61aa-4954-b4c7-c08b4f4d0532" providerId="AD" clId="Web-{679A610F-96AC-4727-B1D6-39DB0A93EFB0}" dt="2021-12-07T13:55:15.455" v="68"/>
          <ac:spMkLst>
            <pc:docMk/>
            <pc:sldMk cId="3709870746" sldId="258"/>
            <ac:spMk id="44" creationId="{FF6BECB9-A7FC-400F-8502-97A13BB879D2}"/>
          </ac:spMkLst>
        </pc:spChg>
        <pc:spChg chg="add">
          <ac:chgData name="Scott Davison" userId="S::152891@pembrokeshire.ac.uk::0ed6b1b2-61aa-4954-b4c7-c08b4f4d0532" providerId="AD" clId="Web-{679A610F-96AC-4727-B1D6-39DB0A93EFB0}" dt="2021-12-07T13:55:15.455" v="68"/>
          <ac:spMkLst>
            <pc:docMk/>
            <pc:sldMk cId="3709870746" sldId="258"/>
            <ac:spMk id="49" creationId="{C868C70C-E5C4-CD47-888C-FCB3373B6D38}"/>
          </ac:spMkLst>
        </pc:spChg>
        <pc:spChg chg="add">
          <ac:chgData name="Scott Davison" userId="S::152891@pembrokeshire.ac.uk::0ed6b1b2-61aa-4954-b4c7-c08b4f4d0532" providerId="AD" clId="Web-{679A610F-96AC-4727-B1D6-39DB0A93EFB0}" dt="2021-12-07T13:55:15.455" v="68"/>
          <ac:spMkLst>
            <pc:docMk/>
            <pc:sldMk cId="3709870746" sldId="258"/>
            <ac:spMk id="51" creationId="{D8C68F39-5E8A-844C-A8FD-394F253C1E5F}"/>
          </ac:spMkLst>
        </pc:spChg>
        <pc:spChg chg="add">
          <ac:chgData name="Scott Davison" userId="S::152891@pembrokeshire.ac.uk::0ed6b1b2-61aa-4954-b4c7-c08b4f4d0532" providerId="AD" clId="Web-{679A610F-96AC-4727-B1D6-39DB0A93EFB0}" dt="2021-12-07T13:55:15.455" v="68"/>
          <ac:spMkLst>
            <pc:docMk/>
            <pc:sldMk cId="3709870746" sldId="258"/>
            <ac:spMk id="53" creationId="{BC583CEB-AC2B-2640-94F6-5958E6BC5BAB}"/>
          </ac:spMkLst>
        </pc:spChg>
        <pc:spChg chg="del">
          <ac:chgData name="Scott Davison" userId="S::152891@pembrokeshire.ac.uk::0ed6b1b2-61aa-4954-b4c7-c08b4f4d0532" providerId="AD" clId="Web-{679A610F-96AC-4727-B1D6-39DB0A93EFB0}" dt="2021-12-07T14:09:22.682" v="201"/>
          <ac:spMkLst>
            <pc:docMk/>
            <pc:sldMk cId="3709870746" sldId="258"/>
            <ac:spMk id="58" creationId="{2D03A0B2-4A2F-D846-A5E6-FB7CB9A031F7}"/>
          </ac:spMkLst>
        </pc:spChg>
        <pc:spChg chg="del">
          <ac:chgData name="Scott Davison" userId="S::152891@pembrokeshire.ac.uk::0ed6b1b2-61aa-4954-b4c7-c08b4f4d0532" providerId="AD" clId="Web-{679A610F-96AC-4727-B1D6-39DB0A93EFB0}" dt="2021-12-07T14:09:22.682" v="201"/>
          <ac:spMkLst>
            <pc:docMk/>
            <pc:sldMk cId="3709870746" sldId="258"/>
            <ac:spMk id="60" creationId="{7F573F1D-73A7-FB41-BCAD-FC9AA7DEF4F5}"/>
          </ac:spMkLst>
        </pc:spChg>
        <pc:spChg chg="del">
          <ac:chgData name="Scott Davison" userId="S::152891@pembrokeshire.ac.uk::0ed6b1b2-61aa-4954-b4c7-c08b4f4d0532" providerId="AD" clId="Web-{679A610F-96AC-4727-B1D6-39DB0A93EFB0}" dt="2021-12-07T14:09:22.682" v="201"/>
          <ac:spMkLst>
            <pc:docMk/>
            <pc:sldMk cId="3709870746" sldId="258"/>
            <ac:spMk id="62" creationId="{0247FD0E-C93A-490E-9994-C79DC8977165}"/>
          </ac:spMkLst>
        </pc:spChg>
        <pc:spChg chg="del">
          <ac:chgData name="Scott Davison" userId="S::152891@pembrokeshire.ac.uk::0ed6b1b2-61aa-4954-b4c7-c08b4f4d0532" providerId="AD" clId="Web-{679A610F-96AC-4727-B1D6-39DB0A93EFB0}" dt="2021-12-07T14:09:22.682" v="201"/>
          <ac:spMkLst>
            <pc:docMk/>
            <pc:sldMk cId="3709870746" sldId="258"/>
            <ac:spMk id="64" creationId="{AD77B2DF-AF44-4996-BBFD-5DF9162BE4B2}"/>
          </ac:spMkLst>
        </pc:spChg>
        <pc:spChg chg="del">
          <ac:chgData name="Scott Davison" userId="S::152891@pembrokeshire.ac.uk::0ed6b1b2-61aa-4954-b4c7-c08b4f4d0532" providerId="AD" clId="Web-{679A610F-96AC-4727-B1D6-39DB0A93EFB0}" dt="2021-12-07T14:09:22.682" v="201"/>
          <ac:spMkLst>
            <pc:docMk/>
            <pc:sldMk cId="3709870746" sldId="258"/>
            <ac:spMk id="66" creationId="{FF6BECB9-A7FC-400F-8502-97A13BB879D2}"/>
          </ac:spMkLst>
        </pc:spChg>
        <pc:spChg chg="add">
          <ac:chgData name="Scott Davison" userId="S::152891@pembrokeshire.ac.uk::0ed6b1b2-61aa-4954-b4c7-c08b4f4d0532" providerId="AD" clId="Web-{679A610F-96AC-4727-B1D6-39DB0A93EFB0}" dt="2021-12-07T14:09:22.682" v="201"/>
          <ac:spMkLst>
            <pc:docMk/>
            <pc:sldMk cId="3709870746" sldId="258"/>
            <ac:spMk id="71" creationId="{2D03A0B2-4A2F-D846-A5E6-FB7CB9A031F7}"/>
          </ac:spMkLst>
        </pc:spChg>
        <pc:spChg chg="add">
          <ac:chgData name="Scott Davison" userId="S::152891@pembrokeshire.ac.uk::0ed6b1b2-61aa-4954-b4c7-c08b4f4d0532" providerId="AD" clId="Web-{679A610F-96AC-4727-B1D6-39DB0A93EFB0}" dt="2021-12-07T14:09:22.682" v="201"/>
          <ac:spMkLst>
            <pc:docMk/>
            <pc:sldMk cId="3709870746" sldId="258"/>
            <ac:spMk id="73" creationId="{7F573F1D-73A7-FB41-BCAD-FC9AA7DEF4F5}"/>
          </ac:spMkLst>
        </pc:spChg>
        <pc:spChg chg="add">
          <ac:chgData name="Scott Davison" userId="S::152891@pembrokeshire.ac.uk::0ed6b1b2-61aa-4954-b4c7-c08b4f4d0532" providerId="AD" clId="Web-{679A610F-96AC-4727-B1D6-39DB0A93EFB0}" dt="2021-12-07T14:09:22.682" v="201"/>
          <ac:spMkLst>
            <pc:docMk/>
            <pc:sldMk cId="3709870746" sldId="258"/>
            <ac:spMk id="75" creationId="{A88F843D-1C1B-C740-AC27-E3238D0F5F47}"/>
          </ac:spMkLst>
        </pc:spChg>
        <pc:spChg chg="add">
          <ac:chgData name="Scott Davison" userId="S::152891@pembrokeshire.ac.uk::0ed6b1b2-61aa-4954-b4c7-c08b4f4d0532" providerId="AD" clId="Web-{679A610F-96AC-4727-B1D6-39DB0A93EFB0}" dt="2021-12-07T14:09:22.682" v="201"/>
          <ac:spMkLst>
            <pc:docMk/>
            <pc:sldMk cId="3709870746" sldId="258"/>
            <ac:spMk id="77" creationId="{44037D61-FFBD-0342-90C5-D1AD7C899B44}"/>
          </ac:spMkLst>
        </pc:spChg>
        <pc:spChg chg="add">
          <ac:chgData name="Scott Davison" userId="S::152891@pembrokeshire.ac.uk::0ed6b1b2-61aa-4954-b4c7-c08b4f4d0532" providerId="AD" clId="Web-{679A610F-96AC-4727-B1D6-39DB0A93EFB0}" dt="2021-12-07T14:09:22.682" v="201"/>
          <ac:spMkLst>
            <pc:docMk/>
            <pc:sldMk cId="3709870746" sldId="258"/>
            <ac:spMk id="79" creationId="{D5B0F748-7FA7-4DDF-89A3-7F1D8EE1F7C0}"/>
          </ac:spMkLst>
        </pc:spChg>
        <pc:spChg chg="add">
          <ac:chgData name="Scott Davison" userId="S::152891@pembrokeshire.ac.uk::0ed6b1b2-61aa-4954-b4c7-c08b4f4d0532" providerId="AD" clId="Web-{679A610F-96AC-4727-B1D6-39DB0A93EFB0}" dt="2021-12-07T14:09:22.682" v="201"/>
          <ac:spMkLst>
            <pc:docMk/>
            <pc:sldMk cId="3709870746" sldId="258"/>
            <ac:spMk id="81" creationId="{1903E872-C07A-4030-B584-D321D40CABB6}"/>
          </ac:spMkLst>
        </pc:spChg>
        <pc:spChg chg="del">
          <ac:chgData name="Scott Davison" userId="S::152891@pembrokeshire.ac.uk::0ed6b1b2-61aa-4954-b4c7-c08b4f4d0532" providerId="AD" clId="Web-{679A610F-96AC-4727-B1D6-39DB0A93EFB0}" dt="2021-12-07T14:18:16.780" v="316"/>
          <ac:spMkLst>
            <pc:docMk/>
            <pc:sldMk cId="3709870746" sldId="258"/>
            <ac:spMk id="86" creationId="{2D03A0B2-4A2F-D846-A5E6-FB7CB9A031F7}"/>
          </ac:spMkLst>
        </pc:spChg>
        <pc:spChg chg="del">
          <ac:chgData name="Scott Davison" userId="S::152891@pembrokeshire.ac.uk::0ed6b1b2-61aa-4954-b4c7-c08b4f4d0532" providerId="AD" clId="Web-{679A610F-96AC-4727-B1D6-39DB0A93EFB0}" dt="2021-12-07T14:18:16.780" v="316"/>
          <ac:spMkLst>
            <pc:docMk/>
            <pc:sldMk cId="3709870746" sldId="258"/>
            <ac:spMk id="88" creationId="{7F573F1D-73A7-FB41-BCAD-FC9AA7DEF4F5}"/>
          </ac:spMkLst>
        </pc:spChg>
        <pc:spChg chg="del">
          <ac:chgData name="Scott Davison" userId="S::152891@pembrokeshire.ac.uk::0ed6b1b2-61aa-4954-b4c7-c08b4f4d0532" providerId="AD" clId="Web-{679A610F-96AC-4727-B1D6-39DB0A93EFB0}" dt="2021-12-07T14:18:16.780" v="316"/>
          <ac:spMkLst>
            <pc:docMk/>
            <pc:sldMk cId="3709870746" sldId="258"/>
            <ac:spMk id="92" creationId="{47D97D42-A01D-BC41-A1DE-4E2766A4E78F}"/>
          </ac:spMkLst>
        </pc:spChg>
        <pc:spChg chg="del">
          <ac:chgData name="Scott Davison" userId="S::152891@pembrokeshire.ac.uk::0ed6b1b2-61aa-4954-b4c7-c08b4f4d0532" providerId="AD" clId="Web-{679A610F-96AC-4727-B1D6-39DB0A93EFB0}" dt="2021-12-07T14:18:16.780" v="316"/>
          <ac:spMkLst>
            <pc:docMk/>
            <pc:sldMk cId="3709870746" sldId="258"/>
            <ac:spMk id="94" creationId="{B7258F36-452C-D64A-A553-BEE4EAFE4143}"/>
          </ac:spMkLst>
        </pc:spChg>
        <pc:spChg chg="add">
          <ac:chgData name="Scott Davison" userId="S::152891@pembrokeshire.ac.uk::0ed6b1b2-61aa-4954-b4c7-c08b4f4d0532" providerId="AD" clId="Web-{679A610F-96AC-4727-B1D6-39DB0A93EFB0}" dt="2021-12-07T14:18:16.780" v="316"/>
          <ac:spMkLst>
            <pc:docMk/>
            <pc:sldMk cId="3709870746" sldId="258"/>
            <ac:spMk id="99" creationId="{2D03A0B2-4A2F-D846-A5E6-FB7CB9A031F7}"/>
          </ac:spMkLst>
        </pc:spChg>
        <pc:spChg chg="add">
          <ac:chgData name="Scott Davison" userId="S::152891@pembrokeshire.ac.uk::0ed6b1b2-61aa-4954-b4c7-c08b4f4d0532" providerId="AD" clId="Web-{679A610F-96AC-4727-B1D6-39DB0A93EFB0}" dt="2021-12-07T14:18:16.780" v="316"/>
          <ac:spMkLst>
            <pc:docMk/>
            <pc:sldMk cId="3709870746" sldId="258"/>
            <ac:spMk id="101" creationId="{7F573F1D-73A7-FB41-BCAD-FC9AA7DEF4F5}"/>
          </ac:spMkLst>
        </pc:spChg>
        <pc:spChg chg="add">
          <ac:chgData name="Scott Davison" userId="S::152891@pembrokeshire.ac.uk::0ed6b1b2-61aa-4954-b4c7-c08b4f4d0532" providerId="AD" clId="Web-{679A610F-96AC-4727-B1D6-39DB0A93EFB0}" dt="2021-12-07T14:18:16.780" v="316"/>
          <ac:spMkLst>
            <pc:docMk/>
            <pc:sldMk cId="3709870746" sldId="258"/>
            <ac:spMk id="103" creationId="{281148B8-58D0-4E9A-A32C-B3B181A3A850}"/>
          </ac:spMkLst>
        </pc:spChg>
        <pc:spChg chg="add">
          <ac:chgData name="Scott Davison" userId="S::152891@pembrokeshire.ac.uk::0ed6b1b2-61aa-4954-b4c7-c08b4f4d0532" providerId="AD" clId="Web-{679A610F-96AC-4727-B1D6-39DB0A93EFB0}" dt="2021-12-07T14:18:16.780" v="316"/>
          <ac:spMkLst>
            <pc:docMk/>
            <pc:sldMk cId="3709870746" sldId="258"/>
            <ac:spMk id="105" creationId="{81EC1EF6-A5BF-44DB-A672-D024091B3C76}"/>
          </ac:spMkLst>
        </pc:spChg>
        <pc:spChg chg="add">
          <ac:chgData name="Scott Davison" userId="S::152891@pembrokeshire.ac.uk::0ed6b1b2-61aa-4954-b4c7-c08b4f4d0532" providerId="AD" clId="Web-{679A610F-96AC-4727-B1D6-39DB0A93EFB0}" dt="2021-12-07T14:18:16.780" v="316"/>
          <ac:spMkLst>
            <pc:docMk/>
            <pc:sldMk cId="3709870746" sldId="258"/>
            <ac:spMk id="107" creationId="{45E02CBB-287D-4A17-B2F3-56AD2C058FF8}"/>
          </ac:spMkLst>
        </pc:spChg>
        <pc:picChg chg="add mod">
          <ac:chgData name="Scott Davison" userId="S::152891@pembrokeshire.ac.uk::0ed6b1b2-61aa-4954-b4c7-c08b4f4d0532" providerId="AD" clId="Web-{679A610F-96AC-4727-B1D6-39DB0A93EFB0}" dt="2021-12-07T14:15:33.160" v="295"/>
          <ac:picMkLst>
            <pc:docMk/>
            <pc:sldMk cId="3709870746" sldId="258"/>
            <ac:picMk id="4" creationId="{0DEA1795-5DE7-4A50-86EE-476D7143F884}"/>
          </ac:picMkLst>
        </pc:picChg>
        <pc:picChg chg="mod ord">
          <ac:chgData name="Scott Davison" userId="S::152891@pembrokeshire.ac.uk::0ed6b1b2-61aa-4954-b4c7-c08b4f4d0532" providerId="AD" clId="Web-{679A610F-96AC-4727-B1D6-39DB0A93EFB0}" dt="2021-12-07T14:09:22.682" v="201"/>
          <ac:picMkLst>
            <pc:docMk/>
            <pc:sldMk cId="3709870746" sldId="258"/>
            <ac:picMk id="4" creationId="{FD91C367-9618-440A-9B52-0D6C2C33E4AB}"/>
          </ac:picMkLst>
        </pc:picChg>
        <pc:picChg chg="add mod ord">
          <ac:chgData name="Scott Davison" userId="S::152891@pembrokeshire.ac.uk::0ed6b1b2-61aa-4954-b4c7-c08b4f4d0532" providerId="AD" clId="Web-{679A610F-96AC-4727-B1D6-39DB0A93EFB0}" dt="2021-12-07T14:09:22.682" v="201"/>
          <ac:picMkLst>
            <pc:docMk/>
            <pc:sldMk cId="3709870746" sldId="258"/>
            <ac:picMk id="5" creationId="{1AEB8803-A678-4786-9328-BDA0B1A3D677}"/>
          </ac:picMkLst>
        </pc:picChg>
        <pc:picChg chg="add mod">
          <ac:chgData name="Scott Davison" userId="S::152891@pembrokeshire.ac.uk::0ed6b1b2-61aa-4954-b4c7-c08b4f4d0532" providerId="AD" clId="Web-{679A610F-96AC-4727-B1D6-39DB0A93EFB0}" dt="2021-12-07T13:39:43.144" v="0"/>
          <ac:picMkLst>
            <pc:docMk/>
            <pc:sldMk cId="3709870746" sldId="258"/>
            <ac:picMk id="5" creationId="{CB37067A-A048-4CDD-870B-16DDE9185579}"/>
          </ac:picMkLst>
        </pc:picChg>
        <pc:picChg chg="add del mod">
          <ac:chgData name="Scott Davison" userId="S::152891@pembrokeshire.ac.uk::0ed6b1b2-61aa-4954-b4c7-c08b4f4d0532" providerId="AD" clId="Web-{679A610F-96AC-4727-B1D6-39DB0A93EFB0}" dt="2021-12-07T14:12:44.383" v="270"/>
          <ac:picMkLst>
            <pc:docMk/>
            <pc:sldMk cId="3709870746" sldId="258"/>
            <ac:picMk id="6" creationId="{1AA562DD-4A13-4218-8790-C6C17D63BAE0}"/>
          </ac:picMkLst>
        </pc:picChg>
        <pc:picChg chg="del">
          <ac:chgData name="Scott Davison" userId="S::152891@pembrokeshire.ac.uk::0ed6b1b2-61aa-4954-b4c7-c08b4f4d0532" providerId="AD" clId="Web-{679A610F-96AC-4727-B1D6-39DB0A93EFB0}" dt="2021-12-07T13:41:16.557" v="10"/>
          <ac:picMkLst>
            <pc:docMk/>
            <pc:sldMk cId="3709870746" sldId="258"/>
            <ac:picMk id="6" creationId="{1CE3E1C8-4AFA-4D61-8BF2-8DD18F7FFC5C}"/>
          </ac:picMkLst>
        </pc:picChg>
        <pc:picChg chg="add mod">
          <ac:chgData name="Scott Davison" userId="S::152891@pembrokeshire.ac.uk::0ed6b1b2-61aa-4954-b4c7-c08b4f4d0532" providerId="AD" clId="Web-{679A610F-96AC-4727-B1D6-39DB0A93EFB0}" dt="2021-12-07T14:11:44.207" v="240" actId="1076"/>
          <ac:picMkLst>
            <pc:docMk/>
            <pc:sldMk cId="3709870746" sldId="258"/>
            <ac:picMk id="6" creationId="{361F33DC-566F-43B3-8EA9-F3236DFCCDBD}"/>
          </ac:picMkLst>
        </pc:picChg>
        <pc:picChg chg="add mod">
          <ac:chgData name="Scott Davison" userId="S::152891@pembrokeshire.ac.uk::0ed6b1b2-61aa-4954-b4c7-c08b4f4d0532" providerId="AD" clId="Web-{679A610F-96AC-4727-B1D6-39DB0A93EFB0}" dt="2021-12-07T14:13:06.306" v="271"/>
          <ac:picMkLst>
            <pc:docMk/>
            <pc:sldMk cId="3709870746" sldId="258"/>
            <ac:picMk id="7" creationId="{09190134-7CB9-4FE1-BB0C-448AD2A01EF6}"/>
          </ac:picMkLst>
        </pc:picChg>
        <pc:picChg chg="add mod">
          <ac:chgData name="Scott Davison" userId="S::152891@pembrokeshire.ac.uk::0ed6b1b2-61aa-4954-b4c7-c08b4f4d0532" providerId="AD" clId="Web-{679A610F-96AC-4727-B1D6-39DB0A93EFB0}" dt="2021-12-07T14:12:04.302" v="246"/>
          <ac:picMkLst>
            <pc:docMk/>
            <pc:sldMk cId="3709870746" sldId="258"/>
            <ac:picMk id="7" creationId="{22232A9E-CDB0-45A2-9970-917F9F2BFE0C}"/>
          </ac:picMkLst>
        </pc:picChg>
        <pc:picChg chg="add mod">
          <ac:chgData name="Scott Davison" userId="S::152891@pembrokeshire.ac.uk::0ed6b1b2-61aa-4954-b4c7-c08b4f4d0532" providerId="AD" clId="Web-{679A610F-96AC-4727-B1D6-39DB0A93EFB0}" dt="2021-12-07T14:13:06.635" v="272"/>
          <ac:picMkLst>
            <pc:docMk/>
            <pc:sldMk cId="3709870746" sldId="258"/>
            <ac:picMk id="8" creationId="{40791DCC-79E5-4DFD-8D5D-548EE081D8D1}"/>
          </ac:picMkLst>
        </pc:picChg>
        <pc:picChg chg="add mod">
          <ac:chgData name="Scott Davison" userId="S::152891@pembrokeshire.ac.uk::0ed6b1b2-61aa-4954-b4c7-c08b4f4d0532" providerId="AD" clId="Web-{679A610F-96AC-4727-B1D6-39DB0A93EFB0}" dt="2021-12-07T14:17:04.259" v="308" actId="14100"/>
          <ac:picMkLst>
            <pc:docMk/>
            <pc:sldMk cId="3709870746" sldId="258"/>
            <ac:picMk id="8" creationId="{5B81778A-D42A-40CB-BF1D-EF17894FECB0}"/>
          </ac:picMkLst>
        </pc:picChg>
        <pc:picChg chg="add mod">
          <ac:chgData name="Scott Davison" userId="S::152891@pembrokeshire.ac.uk::0ed6b1b2-61aa-4954-b4c7-c08b4f4d0532" providerId="AD" clId="Web-{679A610F-96AC-4727-B1D6-39DB0A93EFB0}" dt="2021-12-07T14:05:22.042" v="117"/>
          <ac:picMkLst>
            <pc:docMk/>
            <pc:sldMk cId="3709870746" sldId="258"/>
            <ac:picMk id="9" creationId="{13E53038-706F-47BA-AF79-9FCC72CBF126}"/>
          </ac:picMkLst>
        </pc:picChg>
        <pc:picChg chg="add mod">
          <ac:chgData name="Scott Davison" userId="S::152891@pembrokeshire.ac.uk::0ed6b1b2-61aa-4954-b4c7-c08b4f4d0532" providerId="AD" clId="Web-{679A610F-96AC-4727-B1D6-39DB0A93EFB0}" dt="2021-12-07T14:13:07.150" v="273"/>
          <ac:picMkLst>
            <pc:docMk/>
            <pc:sldMk cId="3709870746" sldId="258"/>
            <ac:picMk id="9" creationId="{3E84C5AD-E044-441A-8F48-35676ED3954D}"/>
          </ac:picMkLst>
        </pc:picChg>
        <pc:picChg chg="add mod ord">
          <ac:chgData name="Scott Davison" userId="S::152891@pembrokeshire.ac.uk::0ed6b1b2-61aa-4954-b4c7-c08b4f4d0532" providerId="AD" clId="Web-{679A610F-96AC-4727-B1D6-39DB0A93EFB0}" dt="2021-12-07T13:50:56.751" v="61"/>
          <ac:picMkLst>
            <pc:docMk/>
            <pc:sldMk cId="3709870746" sldId="258"/>
            <ac:picMk id="9" creationId="{497CB31B-D068-43F4-939C-4F854ADEFCE4}"/>
          </ac:picMkLst>
        </pc:picChg>
        <pc:picChg chg="add mod">
          <ac:chgData name="Scott Davison" userId="S::152891@pembrokeshire.ac.uk::0ed6b1b2-61aa-4954-b4c7-c08b4f4d0532" providerId="AD" clId="Web-{679A610F-96AC-4727-B1D6-39DB0A93EFB0}" dt="2021-12-07T14:17:26.527" v="310" actId="14100"/>
          <ac:picMkLst>
            <pc:docMk/>
            <pc:sldMk cId="3709870746" sldId="258"/>
            <ac:picMk id="9" creationId="{60A89956-ADEA-4C2E-8B29-8F6917664BDC}"/>
          </ac:picMkLst>
        </pc:picChg>
        <pc:picChg chg="add">
          <ac:chgData name="Scott Davison" userId="S::152891@pembrokeshire.ac.uk::0ed6b1b2-61aa-4954-b4c7-c08b4f4d0532" providerId="AD" clId="Web-{679A610F-96AC-4727-B1D6-39DB0A93EFB0}" dt="2021-12-07T14:15:34.629" v="296"/>
          <ac:picMkLst>
            <pc:docMk/>
            <pc:sldMk cId="3709870746" sldId="258"/>
            <ac:picMk id="10" creationId="{03576785-E7AE-44C2-A5D4-3A78DC20A58B}"/>
          </ac:picMkLst>
        </pc:picChg>
        <pc:picChg chg="add mod">
          <ac:chgData name="Scott Davison" userId="S::152891@pembrokeshire.ac.uk::0ed6b1b2-61aa-4954-b4c7-c08b4f4d0532" providerId="AD" clId="Web-{679A610F-96AC-4727-B1D6-39DB0A93EFB0}" dt="2021-12-07T14:13:07.275" v="274"/>
          <ac:picMkLst>
            <pc:docMk/>
            <pc:sldMk cId="3709870746" sldId="258"/>
            <ac:picMk id="10" creationId="{E8E0519D-F30B-4193-90E0-404183B75034}"/>
          </ac:picMkLst>
        </pc:picChg>
        <pc:picChg chg="add del">
          <ac:chgData name="Scott Davison" userId="S::152891@pembrokeshire.ac.uk::0ed6b1b2-61aa-4954-b4c7-c08b4f4d0532" providerId="AD" clId="Web-{679A610F-96AC-4727-B1D6-39DB0A93EFB0}" dt="2021-12-07T14:12:43.633" v="269"/>
          <ac:picMkLst>
            <pc:docMk/>
            <pc:sldMk cId="3709870746" sldId="258"/>
            <ac:picMk id="11" creationId="{4BE84B4E-8BC2-48C6-8A15-290EF0E4C1AF}"/>
          </ac:picMkLst>
        </pc:picChg>
        <pc:picChg chg="add">
          <ac:chgData name="Scott Davison" userId="S::152891@pembrokeshire.ac.uk::0ed6b1b2-61aa-4954-b4c7-c08b4f4d0532" providerId="AD" clId="Web-{679A610F-96AC-4727-B1D6-39DB0A93EFB0}" dt="2021-12-07T14:15:34.707" v="297"/>
          <ac:picMkLst>
            <pc:docMk/>
            <pc:sldMk cId="3709870746" sldId="258"/>
            <ac:picMk id="11" creationId="{59555B52-A082-4F30-9B01-002D4106B11F}"/>
          </ac:picMkLst>
        </pc:picChg>
        <pc:picChg chg="add mod ord">
          <ac:chgData name="Scott Davison" userId="S::152891@pembrokeshire.ac.uk::0ed6b1b2-61aa-4954-b4c7-c08b4f4d0532" providerId="AD" clId="Web-{679A610F-96AC-4727-B1D6-39DB0A93EFB0}" dt="2021-12-07T13:55:15.455" v="68"/>
          <ac:picMkLst>
            <pc:docMk/>
            <pc:sldMk cId="3709870746" sldId="258"/>
            <ac:picMk id="11" creationId="{6A14CD08-C53E-4C66-A84F-7C5C4DCA82FF}"/>
          </ac:picMkLst>
        </pc:picChg>
        <pc:picChg chg="add del">
          <ac:chgData name="Scott Davison" userId="S::152891@pembrokeshire.ac.uk::0ed6b1b2-61aa-4954-b4c7-c08b4f4d0532" providerId="AD" clId="Web-{679A610F-96AC-4727-B1D6-39DB0A93EFB0}" dt="2021-12-07T14:12:42.586" v="268"/>
          <ac:picMkLst>
            <pc:docMk/>
            <pc:sldMk cId="3709870746" sldId="258"/>
            <ac:picMk id="12" creationId="{62781F33-052C-4332-8BA1-5F8E2D1E10F6}"/>
          </ac:picMkLst>
        </pc:picChg>
        <pc:picChg chg="add">
          <ac:chgData name="Scott Davison" userId="S::152891@pembrokeshire.ac.uk::0ed6b1b2-61aa-4954-b4c7-c08b4f4d0532" providerId="AD" clId="Web-{679A610F-96AC-4727-B1D6-39DB0A93EFB0}" dt="2021-12-07T14:15:35.410" v="298"/>
          <ac:picMkLst>
            <pc:docMk/>
            <pc:sldMk cId="3709870746" sldId="258"/>
            <ac:picMk id="12" creationId="{803DBC34-A793-456A-B8EB-6D747CCCD939}"/>
          </ac:picMkLst>
        </pc:picChg>
        <pc:picChg chg="add del">
          <ac:chgData name="Scott Davison" userId="S::152891@pembrokeshire.ac.uk::0ed6b1b2-61aa-4954-b4c7-c08b4f4d0532" providerId="AD" clId="Web-{679A610F-96AC-4727-B1D6-39DB0A93EFB0}" dt="2021-12-07T14:12:41.899" v="267"/>
          <ac:picMkLst>
            <pc:docMk/>
            <pc:sldMk cId="3709870746" sldId="258"/>
            <ac:picMk id="13" creationId="{281A5DC1-B6C6-4D68-B59E-86A9CA951EBB}"/>
          </ac:picMkLst>
        </pc:picChg>
        <pc:picChg chg="add">
          <ac:chgData name="Scott Davison" userId="S::152891@pembrokeshire.ac.uk::0ed6b1b2-61aa-4954-b4c7-c08b4f4d0532" providerId="AD" clId="Web-{679A610F-96AC-4727-B1D6-39DB0A93EFB0}" dt="2021-12-07T14:15:36.066" v="299"/>
          <ac:picMkLst>
            <pc:docMk/>
            <pc:sldMk cId="3709870746" sldId="258"/>
            <ac:picMk id="13" creationId="{751A2FCF-6A87-4A85-9443-68DA062CBECE}"/>
          </ac:picMkLst>
        </pc:picChg>
        <pc:picChg chg="add">
          <ac:chgData name="Scott Davison" userId="S::152891@pembrokeshire.ac.uk::0ed6b1b2-61aa-4954-b4c7-c08b4f4d0532" providerId="AD" clId="Web-{679A610F-96AC-4727-B1D6-39DB0A93EFB0}" dt="2021-12-07T14:12:06.099" v="247"/>
          <ac:picMkLst>
            <pc:docMk/>
            <pc:sldMk cId="3709870746" sldId="258"/>
            <ac:picMk id="13" creationId="{782D79E7-DDCF-4ADA-8314-7B34F25F884D}"/>
          </ac:picMkLst>
        </pc:picChg>
        <pc:picChg chg="add">
          <ac:chgData name="Scott Davison" userId="S::152891@pembrokeshire.ac.uk::0ed6b1b2-61aa-4954-b4c7-c08b4f4d0532" providerId="AD" clId="Web-{679A610F-96AC-4727-B1D6-39DB0A93EFB0}" dt="2021-12-07T14:12:07.053" v="248"/>
          <ac:picMkLst>
            <pc:docMk/>
            <pc:sldMk cId="3709870746" sldId="258"/>
            <ac:picMk id="14" creationId="{7C74484A-E96B-4DDA-8A9C-BCF97B6F3FFF}"/>
          </ac:picMkLst>
        </pc:picChg>
        <pc:picChg chg="add">
          <ac:chgData name="Scott Davison" userId="S::152891@pembrokeshire.ac.uk::0ed6b1b2-61aa-4954-b4c7-c08b4f4d0532" providerId="AD" clId="Web-{679A610F-96AC-4727-B1D6-39DB0A93EFB0}" dt="2021-12-07T14:15:36.426" v="300"/>
          <ac:picMkLst>
            <pc:docMk/>
            <pc:sldMk cId="3709870746" sldId="258"/>
            <ac:picMk id="14" creationId="{9362B568-1020-4A04-8229-CE5C6C54CE94}"/>
          </ac:picMkLst>
        </pc:picChg>
        <pc:picChg chg="add del">
          <ac:chgData name="Scott Davison" userId="S::152891@pembrokeshire.ac.uk::0ed6b1b2-61aa-4954-b4c7-c08b4f4d0532" providerId="AD" clId="Web-{679A610F-96AC-4727-B1D6-39DB0A93EFB0}" dt="2021-12-07T14:12:41.539" v="266"/>
          <ac:picMkLst>
            <pc:docMk/>
            <pc:sldMk cId="3709870746" sldId="258"/>
            <ac:picMk id="14" creationId="{C619D96A-9660-46D6-A6AE-75CAAAD0216C}"/>
          </ac:picMkLst>
        </pc:picChg>
        <pc:picChg chg="add">
          <ac:chgData name="Scott Davison" userId="S::152891@pembrokeshire.ac.uk::0ed6b1b2-61aa-4954-b4c7-c08b4f4d0532" providerId="AD" clId="Web-{679A610F-96AC-4727-B1D6-39DB0A93EFB0}" dt="2021-12-07T14:15:37.191" v="301"/>
          <ac:picMkLst>
            <pc:docMk/>
            <pc:sldMk cId="3709870746" sldId="258"/>
            <ac:picMk id="15" creationId="{37530FD2-E217-44AB-A00E-A397C6EEB75C}"/>
          </ac:picMkLst>
        </pc:picChg>
        <pc:picChg chg="add">
          <ac:chgData name="Scott Davison" userId="S::152891@pembrokeshire.ac.uk::0ed6b1b2-61aa-4954-b4c7-c08b4f4d0532" providerId="AD" clId="Web-{679A610F-96AC-4727-B1D6-39DB0A93EFB0}" dt="2021-12-07T14:12:07.553" v="249"/>
          <ac:picMkLst>
            <pc:docMk/>
            <pc:sldMk cId="3709870746" sldId="258"/>
            <ac:picMk id="15" creationId="{E951EA48-9940-402C-8FE1-8F882A290569}"/>
          </ac:picMkLst>
        </pc:picChg>
        <pc:picChg chg="add del">
          <ac:chgData name="Scott Davison" userId="S::152891@pembrokeshire.ac.uk::0ed6b1b2-61aa-4954-b4c7-c08b4f4d0532" providerId="AD" clId="Web-{679A610F-96AC-4727-B1D6-39DB0A93EFB0}" dt="2021-12-07T14:12:41.227" v="265"/>
          <ac:picMkLst>
            <pc:docMk/>
            <pc:sldMk cId="3709870746" sldId="258"/>
            <ac:picMk id="15" creationId="{F1C8801C-93C4-4C34-AED8-FEA6DA56B0CC}"/>
          </ac:picMkLst>
        </pc:picChg>
        <pc:picChg chg="add">
          <ac:chgData name="Scott Davison" userId="S::152891@pembrokeshire.ac.uk::0ed6b1b2-61aa-4954-b4c7-c08b4f4d0532" providerId="AD" clId="Web-{679A610F-96AC-4727-B1D6-39DB0A93EFB0}" dt="2021-12-07T14:12:07.975" v="250"/>
          <ac:picMkLst>
            <pc:docMk/>
            <pc:sldMk cId="3709870746" sldId="258"/>
            <ac:picMk id="16" creationId="{8E4AF73F-C815-4365-80ED-7D4C9C552D5C}"/>
          </ac:picMkLst>
        </pc:picChg>
        <pc:picChg chg="add mod">
          <ac:chgData name="Scott Davison" userId="S::152891@pembrokeshire.ac.uk::0ed6b1b2-61aa-4954-b4c7-c08b4f4d0532" providerId="AD" clId="Web-{679A610F-96AC-4727-B1D6-39DB0A93EFB0}" dt="2021-12-07T14:17:43.606" v="312" actId="14100"/>
          <ac:picMkLst>
            <pc:docMk/>
            <pc:sldMk cId="3709870746" sldId="258"/>
            <ac:picMk id="16" creationId="{CC3AAF78-C1A3-440E-B1FE-243BF7E338A8}"/>
          </ac:picMkLst>
        </pc:picChg>
        <pc:picChg chg="add del">
          <ac:chgData name="Scott Davison" userId="S::152891@pembrokeshire.ac.uk::0ed6b1b2-61aa-4954-b4c7-c08b4f4d0532" providerId="AD" clId="Web-{679A610F-96AC-4727-B1D6-39DB0A93EFB0}" dt="2021-12-07T14:12:40.789" v="264"/>
          <ac:picMkLst>
            <pc:docMk/>
            <pc:sldMk cId="3709870746" sldId="258"/>
            <ac:picMk id="16" creationId="{EB1FF331-FEDF-41F0-939F-497DBC66E1E9}"/>
          </ac:picMkLst>
        </pc:picChg>
        <pc:picChg chg="add del">
          <ac:chgData name="Scott Davison" userId="S::152891@pembrokeshire.ac.uk::0ed6b1b2-61aa-4954-b4c7-c08b4f4d0532" providerId="AD" clId="Web-{679A610F-96AC-4727-B1D6-39DB0A93EFB0}" dt="2021-12-07T14:12:39.977" v="263"/>
          <ac:picMkLst>
            <pc:docMk/>
            <pc:sldMk cId="3709870746" sldId="258"/>
            <ac:picMk id="17" creationId="{59E32924-F91C-435D-A5C7-1D44E128ADA3}"/>
          </ac:picMkLst>
        </pc:picChg>
        <pc:picChg chg="add">
          <ac:chgData name="Scott Davison" userId="S::152891@pembrokeshire.ac.uk::0ed6b1b2-61aa-4954-b4c7-c08b4f4d0532" providerId="AD" clId="Web-{679A610F-96AC-4727-B1D6-39DB0A93EFB0}" dt="2021-12-07T14:12:08.396" v="251"/>
          <ac:picMkLst>
            <pc:docMk/>
            <pc:sldMk cId="3709870746" sldId="258"/>
            <ac:picMk id="17" creationId="{6BC0E025-FC2A-425F-B85A-7ECBFAE9BDFE}"/>
          </ac:picMkLst>
        </pc:picChg>
        <pc:picChg chg="add">
          <ac:chgData name="Scott Davison" userId="S::152891@pembrokeshire.ac.uk::0ed6b1b2-61aa-4954-b4c7-c08b4f4d0532" providerId="AD" clId="Web-{679A610F-96AC-4727-B1D6-39DB0A93EFB0}" dt="2021-12-07T14:15:37.566" v="302"/>
          <ac:picMkLst>
            <pc:docMk/>
            <pc:sldMk cId="3709870746" sldId="258"/>
            <ac:picMk id="17" creationId="{8A431423-3A9A-46B1-9740-25F47765AC86}"/>
          </ac:picMkLst>
        </pc:picChg>
        <pc:picChg chg="add">
          <ac:chgData name="Scott Davison" userId="S::152891@pembrokeshire.ac.uk::0ed6b1b2-61aa-4954-b4c7-c08b4f4d0532" providerId="AD" clId="Web-{679A610F-96AC-4727-B1D6-39DB0A93EFB0}" dt="2021-12-07T14:15:38.363" v="303"/>
          <ac:picMkLst>
            <pc:docMk/>
            <pc:sldMk cId="3709870746" sldId="258"/>
            <ac:picMk id="18" creationId="{2B7F44DE-3E5E-4762-B300-E26DCF9B3253}"/>
          </ac:picMkLst>
        </pc:picChg>
        <pc:picChg chg="add mod">
          <ac:chgData name="Scott Davison" userId="S::152891@pembrokeshire.ac.uk::0ed6b1b2-61aa-4954-b4c7-c08b4f4d0532" providerId="AD" clId="Web-{679A610F-96AC-4727-B1D6-39DB0A93EFB0}" dt="2021-12-07T14:13:08.119" v="275"/>
          <ac:picMkLst>
            <pc:docMk/>
            <pc:sldMk cId="3709870746" sldId="258"/>
            <ac:picMk id="18" creationId="{8F94BDCA-AD53-4148-9479-82B26D2E21CD}"/>
          </ac:picMkLst>
        </pc:picChg>
        <pc:picChg chg="add">
          <ac:chgData name="Scott Davison" userId="S::152891@pembrokeshire.ac.uk::0ed6b1b2-61aa-4954-b4c7-c08b4f4d0532" providerId="AD" clId="Web-{679A610F-96AC-4727-B1D6-39DB0A93EFB0}" dt="2021-12-07T14:12:08.928" v="252"/>
          <ac:picMkLst>
            <pc:docMk/>
            <pc:sldMk cId="3709870746" sldId="258"/>
            <ac:picMk id="18" creationId="{C15DB747-0E9C-4522-A943-899587A282B7}"/>
          </ac:picMkLst>
        </pc:picChg>
        <pc:picChg chg="add">
          <ac:chgData name="Scott Davison" userId="S::152891@pembrokeshire.ac.uk::0ed6b1b2-61aa-4954-b4c7-c08b4f4d0532" providerId="AD" clId="Web-{679A610F-96AC-4727-B1D6-39DB0A93EFB0}" dt="2021-12-07T14:12:09.318" v="253"/>
          <ac:picMkLst>
            <pc:docMk/>
            <pc:sldMk cId="3709870746" sldId="258"/>
            <ac:picMk id="19" creationId="{5F975DD2-2AFE-491A-8925-B7CE2D0FA645}"/>
          </ac:picMkLst>
        </pc:picChg>
        <pc:picChg chg="add mod">
          <ac:chgData name="Scott Davison" userId="S::152891@pembrokeshire.ac.uk::0ed6b1b2-61aa-4954-b4c7-c08b4f4d0532" providerId="AD" clId="Web-{679A610F-96AC-4727-B1D6-39DB0A93EFB0}" dt="2021-12-07T14:13:08.463" v="276"/>
          <ac:picMkLst>
            <pc:docMk/>
            <pc:sldMk cId="3709870746" sldId="258"/>
            <ac:picMk id="19" creationId="{6D8FA8CB-1A31-4037-8262-312840374D6F}"/>
          </ac:picMkLst>
        </pc:picChg>
        <pc:picChg chg="add del mod">
          <ac:chgData name="Scott Davison" userId="S::152891@pembrokeshire.ac.uk::0ed6b1b2-61aa-4954-b4c7-c08b4f4d0532" providerId="AD" clId="Web-{679A610F-96AC-4727-B1D6-39DB0A93EFB0}" dt="2021-12-07T14:18:13.092" v="315"/>
          <ac:picMkLst>
            <pc:docMk/>
            <pc:sldMk cId="3709870746" sldId="258"/>
            <ac:picMk id="19" creationId="{B54BAA75-0E4E-4D7E-BB82-18C32255720A}"/>
          </ac:picMkLst>
        </pc:picChg>
        <pc:picChg chg="add">
          <ac:chgData name="Scott Davison" userId="S::152891@pembrokeshire.ac.uk::0ed6b1b2-61aa-4954-b4c7-c08b4f4d0532" providerId="AD" clId="Web-{679A610F-96AC-4727-B1D6-39DB0A93EFB0}" dt="2021-12-07T14:12:09.850" v="254"/>
          <ac:picMkLst>
            <pc:docMk/>
            <pc:sldMk cId="3709870746" sldId="258"/>
            <ac:picMk id="20" creationId="{0F6444BD-87CA-4E2B-A3C2-CD05E90F14EF}"/>
          </ac:picMkLst>
        </pc:picChg>
        <pc:picChg chg="add">
          <ac:chgData name="Scott Davison" userId="S::152891@pembrokeshire.ac.uk::0ed6b1b2-61aa-4954-b4c7-c08b4f4d0532" providerId="AD" clId="Web-{679A610F-96AC-4727-B1D6-39DB0A93EFB0}" dt="2021-12-07T14:15:39.301" v="304"/>
          <ac:picMkLst>
            <pc:docMk/>
            <pc:sldMk cId="3709870746" sldId="258"/>
            <ac:picMk id="20" creationId="{5FF04A14-647D-40FE-A7AE-D7288FED4071}"/>
          </ac:picMkLst>
        </pc:picChg>
        <pc:picChg chg="add mod">
          <ac:chgData name="Scott Davison" userId="S::152891@pembrokeshire.ac.uk::0ed6b1b2-61aa-4954-b4c7-c08b4f4d0532" providerId="AD" clId="Web-{679A610F-96AC-4727-B1D6-39DB0A93EFB0}" dt="2021-12-07T14:13:08.854" v="277"/>
          <ac:picMkLst>
            <pc:docMk/>
            <pc:sldMk cId="3709870746" sldId="258"/>
            <ac:picMk id="20" creationId="{A005D1C0-2F86-42EE-8D33-899D67C9B894}"/>
          </ac:picMkLst>
        </pc:picChg>
        <pc:picChg chg="add">
          <ac:chgData name="Scott Davison" userId="S::152891@pembrokeshire.ac.uk::0ed6b1b2-61aa-4954-b4c7-c08b4f4d0532" providerId="AD" clId="Web-{679A610F-96AC-4727-B1D6-39DB0A93EFB0}" dt="2021-12-07T14:15:39.520" v="305"/>
          <ac:picMkLst>
            <pc:docMk/>
            <pc:sldMk cId="3709870746" sldId="258"/>
            <ac:picMk id="21" creationId="{7DF91021-38D5-43AF-BBC9-082FFBD1F174}"/>
          </ac:picMkLst>
        </pc:picChg>
        <pc:picChg chg="add mod">
          <ac:chgData name="Scott Davison" userId="S::152891@pembrokeshire.ac.uk::0ed6b1b2-61aa-4954-b4c7-c08b4f4d0532" providerId="AD" clId="Web-{679A610F-96AC-4727-B1D6-39DB0A93EFB0}" dt="2021-12-07T14:13:09.197" v="278"/>
          <ac:picMkLst>
            <pc:docMk/>
            <pc:sldMk cId="3709870746" sldId="258"/>
            <ac:picMk id="21" creationId="{BCF19CE8-BEAA-4114-BCFB-62D6CBED2D24}"/>
          </ac:picMkLst>
        </pc:picChg>
        <pc:picChg chg="add del mod">
          <ac:chgData name="Scott Davison" userId="S::152891@pembrokeshire.ac.uk::0ed6b1b2-61aa-4954-b4c7-c08b4f4d0532" providerId="AD" clId="Web-{679A610F-96AC-4727-B1D6-39DB0A93EFB0}" dt="2021-12-07T14:18:53.157" v="320"/>
          <ac:picMkLst>
            <pc:docMk/>
            <pc:sldMk cId="3709870746" sldId="258"/>
            <ac:picMk id="22" creationId="{0D43653A-10B0-4CC2-BEDF-C663D1BBC989}"/>
          </ac:picMkLst>
        </pc:picChg>
        <pc:picChg chg="add mod">
          <ac:chgData name="Scott Davison" userId="S::152891@pembrokeshire.ac.uk::0ed6b1b2-61aa-4954-b4c7-c08b4f4d0532" providerId="AD" clId="Web-{679A610F-96AC-4727-B1D6-39DB0A93EFB0}" dt="2021-12-07T14:13:09.807" v="279"/>
          <ac:picMkLst>
            <pc:docMk/>
            <pc:sldMk cId="3709870746" sldId="258"/>
            <ac:picMk id="22" creationId="{E40177A3-A3BE-426D-84FD-3B8956D19EC8}"/>
          </ac:picMkLst>
        </pc:picChg>
        <pc:picChg chg="add mod">
          <ac:chgData name="Scott Davison" userId="S::152891@pembrokeshire.ac.uk::0ed6b1b2-61aa-4954-b4c7-c08b4f4d0532" providerId="AD" clId="Web-{679A610F-96AC-4727-B1D6-39DB0A93EFB0}" dt="2021-12-07T14:13:10.119" v="280"/>
          <ac:picMkLst>
            <pc:docMk/>
            <pc:sldMk cId="3709870746" sldId="258"/>
            <ac:picMk id="23" creationId="{3822E19E-1A09-46C7-80E0-0E525F5ACD31}"/>
          </ac:picMkLst>
        </pc:picChg>
        <pc:picChg chg="add mod">
          <ac:chgData name="Scott Davison" userId="S::152891@pembrokeshire.ac.uk::0ed6b1b2-61aa-4954-b4c7-c08b4f4d0532" providerId="AD" clId="Web-{679A610F-96AC-4727-B1D6-39DB0A93EFB0}" dt="2021-12-07T14:13:10.619" v="281"/>
          <ac:picMkLst>
            <pc:docMk/>
            <pc:sldMk cId="3709870746" sldId="258"/>
            <ac:picMk id="24" creationId="{522F2085-1752-4284-8A95-253094FD9D0F}"/>
          </ac:picMkLst>
        </pc:picChg>
        <pc:picChg chg="add mod">
          <ac:chgData name="Scott Davison" userId="S::152891@pembrokeshire.ac.uk::0ed6b1b2-61aa-4954-b4c7-c08b4f4d0532" providerId="AD" clId="Web-{679A610F-96AC-4727-B1D6-39DB0A93EFB0}" dt="2021-12-07T14:13:11.276" v="282"/>
          <ac:picMkLst>
            <pc:docMk/>
            <pc:sldMk cId="3709870746" sldId="258"/>
            <ac:picMk id="25" creationId="{86D2F86A-E86B-4532-9D4F-921E825167E9}"/>
          </ac:picMkLst>
        </pc:picChg>
        <pc:picChg chg="add del mod">
          <ac:chgData name="Scott Davison" userId="S::152891@pembrokeshire.ac.uk::0ed6b1b2-61aa-4954-b4c7-c08b4f4d0532" providerId="AD" clId="Web-{679A610F-96AC-4727-B1D6-39DB0A93EFB0}" dt="2021-12-07T14:13:30.511" v="286"/>
          <ac:picMkLst>
            <pc:docMk/>
            <pc:sldMk cId="3709870746" sldId="258"/>
            <ac:picMk id="26" creationId="{1E22751F-B857-47CC-94B2-8FB17A28A9E3}"/>
          </ac:picMkLst>
        </pc:picChg>
        <pc:picChg chg="add mod ord">
          <ac:chgData name="Scott Davison" userId="S::152891@pembrokeshire.ac.uk::0ed6b1b2-61aa-4954-b4c7-c08b4f4d0532" providerId="AD" clId="Web-{679A610F-96AC-4727-B1D6-39DB0A93EFB0}" dt="2021-12-07T14:18:16.780" v="316"/>
          <ac:picMkLst>
            <pc:docMk/>
            <pc:sldMk cId="3709870746" sldId="258"/>
            <ac:picMk id="27" creationId="{D2F9D438-E530-44E2-9D69-9FAC9E11B9FE}"/>
          </ac:picMkLst>
        </pc:picChg>
        <pc:inkChg chg="add">
          <ac:chgData name="Scott Davison" userId="S::152891@pembrokeshire.ac.uk::0ed6b1b2-61aa-4954-b4c7-c08b4f4d0532" providerId="AD" clId="Web-{679A610F-96AC-4727-B1D6-39DB0A93EFB0}" dt="2021-12-07T14:00:47.352" v="75"/>
          <ac:inkMkLst>
            <pc:docMk/>
            <pc:sldMk cId="3709870746" sldId="258"/>
            <ac:inkMk id="13" creationId="{5B5B46CA-CFCD-4C78-855C-072701C3B0BC}"/>
          </ac:inkMkLst>
        </pc:inkChg>
        <pc:inkChg chg="add">
          <ac:chgData name="Scott Davison" userId="S::152891@pembrokeshire.ac.uk::0ed6b1b2-61aa-4954-b4c7-c08b4f4d0532" providerId="AD" clId="Web-{679A610F-96AC-4727-B1D6-39DB0A93EFB0}" dt="2021-12-07T14:14:57.954" v="294"/>
          <ac:inkMkLst>
            <pc:docMk/>
            <pc:sldMk cId="3709870746" sldId="258"/>
            <ac:inkMk id="14" creationId="{6450347F-2CD4-4659-9C7C-0E37BF6049B0}"/>
          </ac:inkMkLst>
        </pc:inkChg>
        <pc:inkChg chg="add">
          <ac:chgData name="Scott Davison" userId="S::152891@pembrokeshire.ac.uk::0ed6b1b2-61aa-4954-b4c7-c08b4f4d0532" providerId="AD" clId="Web-{679A610F-96AC-4727-B1D6-39DB0A93EFB0}" dt="2021-12-07T14:00:49.868" v="76"/>
          <ac:inkMkLst>
            <pc:docMk/>
            <pc:sldMk cId="3709870746" sldId="258"/>
            <ac:inkMk id="15" creationId="{115A1DAA-5129-4584-8108-3192F5AA8C88}"/>
          </ac:inkMkLst>
        </pc:inkChg>
        <pc:inkChg chg="add">
          <ac:chgData name="Scott Davison" userId="S::152891@pembrokeshire.ac.uk::0ed6b1b2-61aa-4954-b4c7-c08b4f4d0532" providerId="AD" clId="Web-{679A610F-96AC-4727-B1D6-39DB0A93EFB0}" dt="2021-12-07T14:00:57.399" v="78"/>
          <ac:inkMkLst>
            <pc:docMk/>
            <pc:sldMk cId="3709870746" sldId="258"/>
            <ac:inkMk id="18" creationId="{C68E1D46-EE06-4FEB-BBC1-DB123BBD977C}"/>
          </ac:inkMkLst>
        </pc:inkChg>
        <pc:inkChg chg="add">
          <ac:chgData name="Scott Davison" userId="S::152891@pembrokeshire.ac.uk::0ed6b1b2-61aa-4954-b4c7-c08b4f4d0532" providerId="AD" clId="Web-{679A610F-96AC-4727-B1D6-39DB0A93EFB0}" dt="2021-12-07T14:00:57.415" v="79"/>
          <ac:inkMkLst>
            <pc:docMk/>
            <pc:sldMk cId="3709870746" sldId="258"/>
            <ac:inkMk id="19" creationId="{BA426E66-7A4D-4B22-B3A6-23F038261F00}"/>
          </ac:inkMkLst>
        </pc:inkChg>
        <pc:inkChg chg="add">
          <ac:chgData name="Scott Davison" userId="S::152891@pembrokeshire.ac.uk::0ed6b1b2-61aa-4954-b4c7-c08b4f4d0532" providerId="AD" clId="Web-{679A610F-96AC-4727-B1D6-39DB0A93EFB0}" dt="2021-12-07T14:00:57.915" v="80"/>
          <ac:inkMkLst>
            <pc:docMk/>
            <pc:sldMk cId="3709870746" sldId="258"/>
            <ac:inkMk id="20" creationId="{DF2C3106-C38C-4079-AF17-AF763BD725F7}"/>
          </ac:inkMkLst>
        </pc:inkChg>
        <pc:inkChg chg="add">
          <ac:chgData name="Scott Davison" userId="S::152891@pembrokeshire.ac.uk::0ed6b1b2-61aa-4954-b4c7-c08b4f4d0532" providerId="AD" clId="Web-{679A610F-96AC-4727-B1D6-39DB0A93EFB0}" dt="2021-12-07T14:00:58.977" v="81"/>
          <ac:inkMkLst>
            <pc:docMk/>
            <pc:sldMk cId="3709870746" sldId="258"/>
            <ac:inkMk id="22" creationId="{A8DCE48F-C989-44BE-9995-D9B0D26CB41A}"/>
          </ac:inkMkLst>
        </pc:inkChg>
        <pc:inkChg chg="add">
          <ac:chgData name="Scott Davison" userId="S::152891@pembrokeshire.ac.uk::0ed6b1b2-61aa-4954-b4c7-c08b4f4d0532" providerId="AD" clId="Web-{679A610F-96AC-4727-B1D6-39DB0A93EFB0}" dt="2021-12-07T14:00:58.977" v="82"/>
          <ac:inkMkLst>
            <pc:docMk/>
            <pc:sldMk cId="3709870746" sldId="258"/>
            <ac:inkMk id="24" creationId="{879ED654-CD52-40E7-8F34-68C01834C39A}"/>
          </ac:inkMkLst>
        </pc:inkChg>
        <pc:inkChg chg="add">
          <ac:chgData name="Scott Davison" userId="S::152891@pembrokeshire.ac.uk::0ed6b1b2-61aa-4954-b4c7-c08b4f4d0532" providerId="AD" clId="Web-{679A610F-96AC-4727-B1D6-39DB0A93EFB0}" dt="2021-12-07T14:00:59.618" v="83"/>
          <ac:inkMkLst>
            <pc:docMk/>
            <pc:sldMk cId="3709870746" sldId="258"/>
            <ac:inkMk id="26" creationId="{C2D96A8B-1D5F-4F21-B8B6-1B43B49A237F}"/>
          </ac:inkMkLst>
        </pc:inkChg>
        <pc:inkChg chg="add mod">
          <ac:chgData name="Scott Davison" userId="S::152891@pembrokeshire.ac.uk::0ed6b1b2-61aa-4954-b4c7-c08b4f4d0532" providerId="AD" clId="Web-{679A610F-96AC-4727-B1D6-39DB0A93EFB0}" dt="2021-12-07T14:04:13.693" v="113" actId="1076"/>
          <ac:inkMkLst>
            <pc:docMk/>
            <pc:sldMk cId="3709870746" sldId="258"/>
            <ac:inkMk id="30" creationId="{724030D6-6EBF-4E61-9934-64B51775D854}"/>
          </ac:inkMkLst>
        </pc:inkChg>
      </pc:sldChg>
      <pc:sldChg chg="addSp delSp modSp mod setBg">
        <pc:chgData name="Scott Davison" userId="S::152891@pembrokeshire.ac.uk::0ed6b1b2-61aa-4954-b4c7-c08b4f4d0532" providerId="AD" clId="Web-{679A610F-96AC-4727-B1D6-39DB0A93EFB0}" dt="2021-12-07T14:04:02.396" v="112" actId="20577"/>
        <pc:sldMkLst>
          <pc:docMk/>
          <pc:sldMk cId="749759731" sldId="259"/>
        </pc:sldMkLst>
        <pc:spChg chg="mod ord">
          <ac:chgData name="Scott Davison" userId="S::152891@pembrokeshire.ac.uk::0ed6b1b2-61aa-4954-b4c7-c08b4f4d0532" providerId="AD" clId="Web-{679A610F-96AC-4727-B1D6-39DB0A93EFB0}" dt="2021-12-07T14:04:02.396" v="112" actId="20577"/>
          <ac:spMkLst>
            <pc:docMk/>
            <pc:sldMk cId="749759731" sldId="259"/>
            <ac:spMk id="2" creationId="{F8778743-C688-4F7B-A59D-F77A4693CF94}"/>
          </ac:spMkLst>
        </pc:spChg>
        <pc:spChg chg="del">
          <ac:chgData name="Scott Davison" userId="S::152891@pembrokeshire.ac.uk::0ed6b1b2-61aa-4954-b4c7-c08b4f4d0532" providerId="AD" clId="Web-{679A610F-96AC-4727-B1D6-39DB0A93EFB0}" dt="2021-12-07T13:57:06.025" v="69"/>
          <ac:spMkLst>
            <pc:docMk/>
            <pc:sldMk cId="749759731" sldId="259"/>
            <ac:spMk id="3" creationId="{B1E24A55-A53A-4C48-9917-A6B06F596C05}"/>
          </ac:spMkLst>
        </pc:spChg>
        <pc:spChg chg="add">
          <ac:chgData name="Scott Davison" userId="S::152891@pembrokeshire.ac.uk::0ed6b1b2-61aa-4954-b4c7-c08b4f4d0532" providerId="AD" clId="Web-{679A610F-96AC-4727-B1D6-39DB0A93EFB0}" dt="2021-12-07T13:57:09.947" v="70"/>
          <ac:spMkLst>
            <pc:docMk/>
            <pc:sldMk cId="749759731" sldId="259"/>
            <ac:spMk id="9" creationId="{2D03A0B2-4A2F-D846-A5E6-FB7CB9A031F7}"/>
          </ac:spMkLst>
        </pc:spChg>
        <pc:spChg chg="add">
          <ac:chgData name="Scott Davison" userId="S::152891@pembrokeshire.ac.uk::0ed6b1b2-61aa-4954-b4c7-c08b4f4d0532" providerId="AD" clId="Web-{679A610F-96AC-4727-B1D6-39DB0A93EFB0}" dt="2021-12-07T13:57:09.947" v="70"/>
          <ac:spMkLst>
            <pc:docMk/>
            <pc:sldMk cId="749759731" sldId="259"/>
            <ac:spMk id="11" creationId="{7F573F1D-73A7-FB41-BCAD-FC9AA7DEF4F5}"/>
          </ac:spMkLst>
        </pc:spChg>
        <pc:spChg chg="add">
          <ac:chgData name="Scott Davison" userId="S::152891@pembrokeshire.ac.uk::0ed6b1b2-61aa-4954-b4c7-c08b4f4d0532" providerId="AD" clId="Web-{679A610F-96AC-4727-B1D6-39DB0A93EFB0}" dt="2021-12-07T13:57:09.947" v="70"/>
          <ac:spMkLst>
            <pc:docMk/>
            <pc:sldMk cId="749759731" sldId="259"/>
            <ac:spMk id="13" creationId="{A88F843D-1C1B-C740-AC27-E3238D0F5F47}"/>
          </ac:spMkLst>
        </pc:spChg>
        <pc:spChg chg="add">
          <ac:chgData name="Scott Davison" userId="S::152891@pembrokeshire.ac.uk::0ed6b1b2-61aa-4954-b4c7-c08b4f4d0532" providerId="AD" clId="Web-{679A610F-96AC-4727-B1D6-39DB0A93EFB0}" dt="2021-12-07T13:57:09.947" v="70"/>
          <ac:spMkLst>
            <pc:docMk/>
            <pc:sldMk cId="749759731" sldId="259"/>
            <ac:spMk id="15" creationId="{44037D61-FFBD-0342-90C5-D1AD7C899B44}"/>
          </ac:spMkLst>
        </pc:spChg>
        <pc:spChg chg="add">
          <ac:chgData name="Scott Davison" userId="S::152891@pembrokeshire.ac.uk::0ed6b1b2-61aa-4954-b4c7-c08b4f4d0532" providerId="AD" clId="Web-{679A610F-96AC-4727-B1D6-39DB0A93EFB0}" dt="2021-12-07T13:57:09.947" v="70"/>
          <ac:spMkLst>
            <pc:docMk/>
            <pc:sldMk cId="749759731" sldId="259"/>
            <ac:spMk id="17" creationId="{D5B0F748-7FA7-4DDF-89A3-7F1D8EE1F7C0}"/>
          </ac:spMkLst>
        </pc:spChg>
        <pc:spChg chg="add">
          <ac:chgData name="Scott Davison" userId="S::152891@pembrokeshire.ac.uk::0ed6b1b2-61aa-4954-b4c7-c08b4f4d0532" providerId="AD" clId="Web-{679A610F-96AC-4727-B1D6-39DB0A93EFB0}" dt="2021-12-07T13:57:09.947" v="70"/>
          <ac:spMkLst>
            <pc:docMk/>
            <pc:sldMk cId="749759731" sldId="259"/>
            <ac:spMk id="19" creationId="{1903E872-C07A-4030-B584-D321D40CABB6}"/>
          </ac:spMkLst>
        </pc:spChg>
        <pc:picChg chg="add mod ord">
          <ac:chgData name="Scott Davison" userId="S::152891@pembrokeshire.ac.uk::0ed6b1b2-61aa-4954-b4c7-c08b4f4d0532" providerId="AD" clId="Web-{679A610F-96AC-4727-B1D6-39DB0A93EFB0}" dt="2021-12-07T13:57:09.947" v="70"/>
          <ac:picMkLst>
            <pc:docMk/>
            <pc:sldMk cId="749759731" sldId="259"/>
            <ac:picMk id="4" creationId="{208065AE-DDF6-46F5-8212-0614909DB621}"/>
          </ac:picMkLst>
        </pc:picChg>
      </pc:sldChg>
      <pc:sldChg chg="addSp delSp modSp">
        <pc:chgData name="Scott Davison" userId="S::152891@pembrokeshire.ac.uk::0ed6b1b2-61aa-4954-b4c7-c08b4f4d0532" providerId="AD" clId="Web-{679A610F-96AC-4727-B1D6-39DB0A93EFB0}" dt="2021-12-07T14:10:46.782" v="227"/>
        <pc:sldMkLst>
          <pc:docMk/>
          <pc:sldMk cId="4291080417" sldId="260"/>
        </pc:sldMkLst>
        <pc:spChg chg="del">
          <ac:chgData name="Scott Davison" userId="S::152891@pembrokeshire.ac.uk::0ed6b1b2-61aa-4954-b4c7-c08b4f4d0532" providerId="AD" clId="Web-{679A610F-96AC-4727-B1D6-39DB0A93EFB0}" dt="2021-12-07T13:40:31.632" v="1"/>
          <ac:spMkLst>
            <pc:docMk/>
            <pc:sldMk cId="4291080417" sldId="260"/>
            <ac:spMk id="3" creationId="{9F3E2C44-501B-4F87-AE15-F765E90858BC}"/>
          </ac:spMkLst>
        </pc:spChg>
        <pc:spChg chg="add mod">
          <ac:chgData name="Scott Davison" userId="S::152891@pembrokeshire.ac.uk::0ed6b1b2-61aa-4954-b4c7-c08b4f4d0532" providerId="AD" clId="Web-{679A610F-96AC-4727-B1D6-39DB0A93EFB0}" dt="2021-12-07T13:40:36.913" v="2"/>
          <ac:spMkLst>
            <pc:docMk/>
            <pc:sldMk cId="4291080417" sldId="260"/>
            <ac:spMk id="6" creationId="{F9FED5E4-CDEA-43D5-872E-68C3D8CF7804}"/>
          </ac:spMkLst>
        </pc:spChg>
        <pc:spChg chg="add del mod">
          <ac:chgData name="Scott Davison" userId="S::152891@pembrokeshire.ac.uk::0ed6b1b2-61aa-4954-b4c7-c08b4f4d0532" providerId="AD" clId="Web-{679A610F-96AC-4727-B1D6-39DB0A93EFB0}" dt="2021-12-07T14:05:18.245" v="115"/>
          <ac:spMkLst>
            <pc:docMk/>
            <pc:sldMk cId="4291080417" sldId="260"/>
            <ac:spMk id="10" creationId="{1D5D0EC2-71DE-4517-AD81-41FC40E02AE0}"/>
          </ac:spMkLst>
        </pc:spChg>
        <pc:spChg chg="add del mod">
          <ac:chgData name="Scott Davison" userId="S::152891@pembrokeshire.ac.uk::0ed6b1b2-61aa-4954-b4c7-c08b4f4d0532" providerId="AD" clId="Web-{679A610F-96AC-4727-B1D6-39DB0A93EFB0}" dt="2021-12-07T14:08:00.677" v="196"/>
          <ac:spMkLst>
            <pc:docMk/>
            <pc:sldMk cId="4291080417" sldId="260"/>
            <ac:spMk id="13" creationId="{CDDE24B1-2766-491B-A8F9-260D968CD8DD}"/>
          </ac:spMkLst>
        </pc:spChg>
        <pc:spChg chg="add del mod">
          <ac:chgData name="Scott Davison" userId="S::152891@pembrokeshire.ac.uk::0ed6b1b2-61aa-4954-b4c7-c08b4f4d0532" providerId="AD" clId="Web-{679A610F-96AC-4727-B1D6-39DB0A93EFB0}" dt="2021-12-07T14:10:36.672" v="216"/>
          <ac:spMkLst>
            <pc:docMk/>
            <pc:sldMk cId="4291080417" sldId="260"/>
            <ac:spMk id="16" creationId="{2871A9FF-AC83-474E-942A-AA5DD35A1A07}"/>
          </ac:spMkLst>
        </pc:spChg>
        <pc:spChg chg="add mod">
          <ac:chgData name="Scott Davison" userId="S::152891@pembrokeshire.ac.uk::0ed6b1b2-61aa-4954-b4c7-c08b4f4d0532" providerId="AD" clId="Web-{679A610F-96AC-4727-B1D6-39DB0A93EFB0}" dt="2021-12-07T14:10:46.782" v="227"/>
          <ac:spMkLst>
            <pc:docMk/>
            <pc:sldMk cId="4291080417" sldId="260"/>
            <ac:spMk id="24" creationId="{BD9E6C9A-EB2E-498A-AFFD-24E0CAAE4C81}"/>
          </ac:spMkLst>
        </pc:spChg>
        <pc:picChg chg="add del mod ord">
          <ac:chgData name="Scott Davison" userId="S::152891@pembrokeshire.ac.uk::0ed6b1b2-61aa-4954-b4c7-c08b4f4d0532" providerId="AD" clId="Web-{679A610F-96AC-4727-B1D6-39DB0A93EFB0}" dt="2021-12-07T13:40:36.913" v="2"/>
          <ac:picMkLst>
            <pc:docMk/>
            <pc:sldMk cId="4291080417" sldId="260"/>
            <ac:picMk id="4" creationId="{D8E52C92-B08C-4FB8-BBA5-2C51FB36849E}"/>
          </ac:picMkLst>
        </pc:picChg>
        <pc:picChg chg="del">
          <ac:chgData name="Scott Davison" userId="S::152891@pembrokeshire.ac.uk::0ed6b1b2-61aa-4954-b4c7-c08b4f4d0532" providerId="AD" clId="Web-{679A610F-96AC-4727-B1D6-39DB0A93EFB0}" dt="2021-12-07T14:02:24.968" v="94"/>
          <ac:picMkLst>
            <pc:docMk/>
            <pc:sldMk cId="4291080417" sldId="260"/>
            <ac:picMk id="5" creationId="{C15A669F-0989-44F7-8442-1E3D123AC21D}"/>
          </ac:picMkLst>
        </pc:picChg>
        <pc:picChg chg="add del mod ord">
          <ac:chgData name="Scott Davison" userId="S::152891@pembrokeshire.ac.uk::0ed6b1b2-61aa-4954-b4c7-c08b4f4d0532" providerId="AD" clId="Web-{679A610F-96AC-4727-B1D6-39DB0A93EFB0}" dt="2021-12-07T14:05:19.963" v="116"/>
          <ac:picMkLst>
            <pc:docMk/>
            <pc:sldMk cId="4291080417" sldId="260"/>
            <ac:picMk id="11" creationId="{EBC849CE-AFED-4071-A50F-EBACC8CA1EF3}"/>
          </ac:picMkLst>
        </pc:picChg>
        <pc:picChg chg="add del mod ord">
          <ac:chgData name="Scott Davison" userId="S::152891@pembrokeshire.ac.uk::0ed6b1b2-61aa-4954-b4c7-c08b4f4d0532" providerId="AD" clId="Web-{679A610F-96AC-4727-B1D6-39DB0A93EFB0}" dt="2021-12-07T14:08:01.693" v="197"/>
          <ac:picMkLst>
            <pc:docMk/>
            <pc:sldMk cId="4291080417" sldId="260"/>
            <ac:picMk id="14" creationId="{E52D87EE-34A7-4DCA-B20A-2C8629EE8FDC}"/>
          </ac:picMkLst>
        </pc:picChg>
        <pc:picChg chg="add del mod ord">
          <ac:chgData name="Scott Davison" userId="S::152891@pembrokeshire.ac.uk::0ed6b1b2-61aa-4954-b4c7-c08b4f4d0532" providerId="AD" clId="Web-{679A610F-96AC-4727-B1D6-39DB0A93EFB0}" dt="2021-12-07T14:10:46.782" v="227"/>
          <ac:picMkLst>
            <pc:docMk/>
            <pc:sldMk cId="4291080417" sldId="260"/>
            <ac:picMk id="17" creationId="{172D3D3C-9FC3-454A-8444-5214614A735B}"/>
          </ac:picMkLst>
        </pc:picChg>
        <pc:picChg chg="add del mod">
          <ac:chgData name="Scott Davison" userId="S::152891@pembrokeshire.ac.uk::0ed6b1b2-61aa-4954-b4c7-c08b4f4d0532" providerId="AD" clId="Web-{679A610F-96AC-4727-B1D6-39DB0A93EFB0}" dt="2021-12-07T14:10:46.672" v="226"/>
          <ac:picMkLst>
            <pc:docMk/>
            <pc:sldMk cId="4291080417" sldId="260"/>
            <ac:picMk id="18" creationId="{9871B63F-DD69-4825-ACD2-C4E883762391}"/>
          </ac:picMkLst>
        </pc:picChg>
        <pc:picChg chg="add del mod">
          <ac:chgData name="Scott Davison" userId="S::152891@pembrokeshire.ac.uk::0ed6b1b2-61aa-4954-b4c7-c08b4f4d0532" providerId="AD" clId="Web-{679A610F-96AC-4727-B1D6-39DB0A93EFB0}" dt="2021-12-07T14:10:45.954" v="225"/>
          <ac:picMkLst>
            <pc:docMk/>
            <pc:sldMk cId="4291080417" sldId="260"/>
            <ac:picMk id="19" creationId="{5E07C17C-462F-4CD6-84F8-E86DA0ABFF71}"/>
          </ac:picMkLst>
        </pc:picChg>
        <pc:picChg chg="add del mod">
          <ac:chgData name="Scott Davison" userId="S::152891@pembrokeshire.ac.uk::0ed6b1b2-61aa-4954-b4c7-c08b4f4d0532" providerId="AD" clId="Web-{679A610F-96AC-4727-B1D6-39DB0A93EFB0}" dt="2021-12-07T14:10:44.438" v="224"/>
          <ac:picMkLst>
            <pc:docMk/>
            <pc:sldMk cId="4291080417" sldId="260"/>
            <ac:picMk id="20" creationId="{5CED1B04-E9A0-4D3B-81F2-1914686D1607}"/>
          </ac:picMkLst>
        </pc:picChg>
        <pc:picChg chg="add del mod">
          <ac:chgData name="Scott Davison" userId="S::152891@pembrokeshire.ac.uk::0ed6b1b2-61aa-4954-b4c7-c08b4f4d0532" providerId="AD" clId="Web-{679A610F-96AC-4727-B1D6-39DB0A93EFB0}" dt="2021-12-07T14:10:42.766" v="223"/>
          <ac:picMkLst>
            <pc:docMk/>
            <pc:sldMk cId="4291080417" sldId="260"/>
            <ac:picMk id="21" creationId="{0E55F882-07AB-4628-A64F-102DEB1C01F1}"/>
          </ac:picMkLst>
        </pc:picChg>
        <pc:picChg chg="add del mod">
          <ac:chgData name="Scott Davison" userId="S::152891@pembrokeshire.ac.uk::0ed6b1b2-61aa-4954-b4c7-c08b4f4d0532" providerId="AD" clId="Web-{679A610F-96AC-4727-B1D6-39DB0A93EFB0}" dt="2021-12-07T14:10:42.391" v="222"/>
          <ac:picMkLst>
            <pc:docMk/>
            <pc:sldMk cId="4291080417" sldId="260"/>
            <ac:picMk id="22" creationId="{3E725229-4ED8-489C-A122-14408BAC58C6}"/>
          </ac:picMkLst>
        </pc:picChg>
        <pc:inkChg chg="add del">
          <ac:chgData name="Scott Davison" userId="S::152891@pembrokeshire.ac.uk::0ed6b1b2-61aa-4954-b4c7-c08b4f4d0532" providerId="AD" clId="Web-{679A610F-96AC-4727-B1D6-39DB0A93EFB0}" dt="2021-12-07T14:02:15.139" v="91"/>
          <ac:inkMkLst>
            <pc:docMk/>
            <pc:sldMk cId="4291080417" sldId="260"/>
            <ac:inkMk id="7" creationId="{1B3FC0FD-1340-4E3B-9C9C-1E387E861B28}"/>
          </ac:inkMkLst>
        </pc:inkChg>
        <pc:inkChg chg="add del">
          <ac:chgData name="Scott Davison" userId="S::152891@pembrokeshire.ac.uk::0ed6b1b2-61aa-4954-b4c7-c08b4f4d0532" providerId="AD" clId="Web-{679A610F-96AC-4727-B1D6-39DB0A93EFB0}" dt="2021-12-07T14:02:18.842" v="93"/>
          <ac:inkMkLst>
            <pc:docMk/>
            <pc:sldMk cId="4291080417" sldId="260"/>
            <ac:inkMk id="8" creationId="{5DAE5621-3BC5-405C-B538-2DE55865592E}"/>
          </ac:inkMkLst>
        </pc:inkChg>
      </pc:sldChg>
      <pc:sldChg chg="addSp delSp modSp mod setBg">
        <pc:chgData name="Scott Davison" userId="S::152891@pembrokeshire.ac.uk::0ed6b1b2-61aa-4954-b4c7-c08b4f4d0532" providerId="AD" clId="Web-{679A610F-96AC-4727-B1D6-39DB0A93EFB0}" dt="2021-12-07T14:06:32.515" v="191"/>
        <pc:sldMkLst>
          <pc:docMk/>
          <pc:sldMk cId="1241090581" sldId="261"/>
        </pc:sldMkLst>
        <pc:spChg chg="mod ord">
          <ac:chgData name="Scott Davison" userId="S::152891@pembrokeshire.ac.uk::0ed6b1b2-61aa-4954-b4c7-c08b4f4d0532" providerId="AD" clId="Web-{679A610F-96AC-4727-B1D6-39DB0A93EFB0}" dt="2021-12-07T14:00:01.708" v="74"/>
          <ac:spMkLst>
            <pc:docMk/>
            <pc:sldMk cId="1241090581" sldId="261"/>
            <ac:spMk id="2" creationId="{47954CFB-6244-4053-8F3F-71863D7F5850}"/>
          </ac:spMkLst>
        </pc:spChg>
        <pc:spChg chg="del">
          <ac:chgData name="Scott Davison" userId="S::152891@pembrokeshire.ac.uk::0ed6b1b2-61aa-4954-b4c7-c08b4f4d0532" providerId="AD" clId="Web-{679A610F-96AC-4727-B1D6-39DB0A93EFB0}" dt="2021-12-07T13:47:23.690" v="57"/>
          <ac:spMkLst>
            <pc:docMk/>
            <pc:sldMk cId="1241090581" sldId="261"/>
            <ac:spMk id="3" creationId="{EAE2A1BD-37DE-4259-B252-70E69E2B89FD}"/>
          </ac:spMkLst>
        </pc:spChg>
        <pc:spChg chg="add del">
          <ac:chgData name="Scott Davison" userId="S::152891@pembrokeshire.ac.uk::0ed6b1b2-61aa-4954-b4c7-c08b4f4d0532" providerId="AD" clId="Web-{679A610F-96AC-4727-B1D6-39DB0A93EFB0}" dt="2021-12-07T13:58:02.888" v="71"/>
          <ac:spMkLst>
            <pc:docMk/>
            <pc:sldMk cId="1241090581" sldId="261"/>
            <ac:spMk id="8" creationId="{A35B77D5-3B7C-4896-A67E-E884C7FA37F2}"/>
          </ac:spMkLst>
        </pc:spChg>
        <pc:spChg chg="add">
          <ac:chgData name="Scott Davison" userId="S::152891@pembrokeshire.ac.uk::0ed6b1b2-61aa-4954-b4c7-c08b4f4d0532" providerId="AD" clId="Web-{679A610F-96AC-4727-B1D6-39DB0A93EFB0}" dt="2021-12-07T13:49:31.886" v="58"/>
          <ac:spMkLst>
            <pc:docMk/>
            <pc:sldMk cId="1241090581" sldId="261"/>
            <ac:spMk id="11" creationId="{C868C70C-E5C4-CD47-888C-FCB3373B6D38}"/>
          </ac:spMkLst>
        </pc:spChg>
        <pc:spChg chg="add">
          <ac:chgData name="Scott Davison" userId="S::152891@pembrokeshire.ac.uk::0ed6b1b2-61aa-4954-b4c7-c08b4f4d0532" providerId="AD" clId="Web-{679A610F-96AC-4727-B1D6-39DB0A93EFB0}" dt="2021-12-07T13:49:31.886" v="58"/>
          <ac:spMkLst>
            <pc:docMk/>
            <pc:sldMk cId="1241090581" sldId="261"/>
            <ac:spMk id="13" creationId="{D8C68F39-5E8A-844C-A8FD-394F253C1E5F}"/>
          </ac:spMkLst>
        </pc:spChg>
        <pc:spChg chg="add">
          <ac:chgData name="Scott Davison" userId="S::152891@pembrokeshire.ac.uk::0ed6b1b2-61aa-4954-b4c7-c08b4f4d0532" providerId="AD" clId="Web-{679A610F-96AC-4727-B1D6-39DB0A93EFB0}" dt="2021-12-07T13:49:31.886" v="58"/>
          <ac:spMkLst>
            <pc:docMk/>
            <pc:sldMk cId="1241090581" sldId="261"/>
            <ac:spMk id="15" creationId="{BC583CEB-AC2B-2640-94F6-5958E6BC5BAB}"/>
          </ac:spMkLst>
        </pc:spChg>
        <pc:spChg chg="del">
          <ac:chgData name="Scott Davison" userId="S::152891@pembrokeshire.ac.uk::0ed6b1b2-61aa-4954-b4c7-c08b4f4d0532" providerId="AD" clId="Web-{679A610F-96AC-4727-B1D6-39DB0A93EFB0}" dt="2021-12-07T14:00:01.708" v="74"/>
          <ac:spMkLst>
            <pc:docMk/>
            <pc:sldMk cId="1241090581" sldId="261"/>
            <ac:spMk id="25" creationId="{C868C70C-E5C4-CD47-888C-FCB3373B6D38}"/>
          </ac:spMkLst>
        </pc:spChg>
        <pc:spChg chg="mod ord">
          <ac:chgData name="Scott Davison" userId="S::152891@pembrokeshire.ac.uk::0ed6b1b2-61aa-4954-b4c7-c08b4f4d0532" providerId="AD" clId="Web-{679A610F-96AC-4727-B1D6-39DB0A93EFB0}" dt="2021-12-07T14:00:01.708" v="74"/>
          <ac:spMkLst>
            <pc:docMk/>
            <pc:sldMk cId="1241090581" sldId="261"/>
            <ac:spMk id="27" creationId="{50252617-EC2E-43CE-BAF5-3436971467A9}"/>
          </ac:spMkLst>
        </pc:spChg>
        <pc:spChg chg="del">
          <ac:chgData name="Scott Davison" userId="S::152891@pembrokeshire.ac.uk::0ed6b1b2-61aa-4954-b4c7-c08b4f4d0532" providerId="AD" clId="Web-{679A610F-96AC-4727-B1D6-39DB0A93EFB0}" dt="2021-12-07T14:00:01.708" v="74"/>
          <ac:spMkLst>
            <pc:docMk/>
            <pc:sldMk cId="1241090581" sldId="261"/>
            <ac:spMk id="29" creationId="{D8C68F39-5E8A-844C-A8FD-394F253C1E5F}"/>
          </ac:spMkLst>
        </pc:spChg>
        <pc:spChg chg="del">
          <ac:chgData name="Scott Davison" userId="S::152891@pembrokeshire.ac.uk::0ed6b1b2-61aa-4954-b4c7-c08b4f4d0532" providerId="AD" clId="Web-{679A610F-96AC-4727-B1D6-39DB0A93EFB0}" dt="2021-12-07T14:00:01.708" v="74"/>
          <ac:spMkLst>
            <pc:docMk/>
            <pc:sldMk cId="1241090581" sldId="261"/>
            <ac:spMk id="31" creationId="{BC583CEB-AC2B-2640-94F6-5958E6BC5BAB}"/>
          </ac:spMkLst>
        </pc:spChg>
        <pc:spChg chg="add">
          <ac:chgData name="Scott Davison" userId="S::152891@pembrokeshire.ac.uk::0ed6b1b2-61aa-4954-b4c7-c08b4f4d0532" providerId="AD" clId="Web-{679A610F-96AC-4727-B1D6-39DB0A93EFB0}" dt="2021-12-07T14:00:01.708" v="74"/>
          <ac:spMkLst>
            <pc:docMk/>
            <pc:sldMk cId="1241090581" sldId="261"/>
            <ac:spMk id="36" creationId="{2D03A0B2-4A2F-D846-A5E6-FB7CB9A031F7}"/>
          </ac:spMkLst>
        </pc:spChg>
        <pc:spChg chg="add">
          <ac:chgData name="Scott Davison" userId="S::152891@pembrokeshire.ac.uk::0ed6b1b2-61aa-4954-b4c7-c08b4f4d0532" providerId="AD" clId="Web-{679A610F-96AC-4727-B1D6-39DB0A93EFB0}" dt="2021-12-07T14:00:01.708" v="74"/>
          <ac:spMkLst>
            <pc:docMk/>
            <pc:sldMk cId="1241090581" sldId="261"/>
            <ac:spMk id="38" creationId="{7F573F1D-73A7-FB41-BCAD-FC9AA7DEF4F5}"/>
          </ac:spMkLst>
        </pc:spChg>
        <pc:spChg chg="add">
          <ac:chgData name="Scott Davison" userId="S::152891@pembrokeshire.ac.uk::0ed6b1b2-61aa-4954-b4c7-c08b4f4d0532" providerId="AD" clId="Web-{679A610F-96AC-4727-B1D6-39DB0A93EFB0}" dt="2021-12-07T14:00:01.708" v="74"/>
          <ac:spMkLst>
            <pc:docMk/>
            <pc:sldMk cId="1241090581" sldId="261"/>
            <ac:spMk id="40" creationId="{A88F843D-1C1B-C740-AC27-E3238D0F5F47}"/>
          </ac:spMkLst>
        </pc:spChg>
        <pc:spChg chg="add">
          <ac:chgData name="Scott Davison" userId="S::152891@pembrokeshire.ac.uk::0ed6b1b2-61aa-4954-b4c7-c08b4f4d0532" providerId="AD" clId="Web-{679A610F-96AC-4727-B1D6-39DB0A93EFB0}" dt="2021-12-07T14:00:01.708" v="74"/>
          <ac:spMkLst>
            <pc:docMk/>
            <pc:sldMk cId="1241090581" sldId="261"/>
            <ac:spMk id="42" creationId="{44037D61-FFBD-0342-90C5-D1AD7C899B44}"/>
          </ac:spMkLst>
        </pc:spChg>
        <pc:spChg chg="add">
          <ac:chgData name="Scott Davison" userId="S::152891@pembrokeshire.ac.uk::0ed6b1b2-61aa-4954-b4c7-c08b4f4d0532" providerId="AD" clId="Web-{679A610F-96AC-4727-B1D6-39DB0A93EFB0}" dt="2021-12-07T14:00:01.708" v="74"/>
          <ac:spMkLst>
            <pc:docMk/>
            <pc:sldMk cId="1241090581" sldId="261"/>
            <ac:spMk id="44" creationId="{A21C8291-E3D5-4240-8FF4-E5213CBCC453}"/>
          </ac:spMkLst>
        </pc:spChg>
        <pc:spChg chg="add">
          <ac:chgData name="Scott Davison" userId="S::152891@pembrokeshire.ac.uk::0ed6b1b2-61aa-4954-b4c7-c08b4f4d0532" providerId="AD" clId="Web-{679A610F-96AC-4727-B1D6-39DB0A93EFB0}" dt="2021-12-07T14:00:01.708" v="74"/>
          <ac:spMkLst>
            <pc:docMk/>
            <pc:sldMk cId="1241090581" sldId="261"/>
            <ac:spMk id="46" creationId="{08B44AFE-C181-7047-8CC9-CA00BD385EEA}"/>
          </ac:spMkLst>
        </pc:spChg>
        <pc:picChg chg="add mod ord">
          <ac:chgData name="Scott Davison" userId="S::152891@pembrokeshire.ac.uk::0ed6b1b2-61aa-4954-b4c7-c08b4f4d0532" providerId="AD" clId="Web-{679A610F-96AC-4727-B1D6-39DB0A93EFB0}" dt="2021-12-07T14:00:01.708" v="74"/>
          <ac:picMkLst>
            <pc:docMk/>
            <pc:sldMk cId="1241090581" sldId="261"/>
            <ac:picMk id="4" creationId="{18FB3325-C5FD-4E55-AEB1-86BBC559958C}"/>
          </ac:picMkLst>
        </pc:picChg>
        <pc:picChg chg="add mod ord">
          <ac:chgData name="Scott Davison" userId="S::152891@pembrokeshire.ac.uk::0ed6b1b2-61aa-4954-b4c7-c08b4f4d0532" providerId="AD" clId="Web-{679A610F-96AC-4727-B1D6-39DB0A93EFB0}" dt="2021-12-07T14:00:01.708" v="74"/>
          <ac:picMkLst>
            <pc:docMk/>
            <pc:sldMk cId="1241090581" sldId="261"/>
            <ac:picMk id="5" creationId="{8900478A-6D96-459E-ADC6-D0F03F4225A7}"/>
          </ac:picMkLst>
        </pc:picChg>
        <pc:inkChg chg="add">
          <ac:chgData name="Scott Davison" userId="S::152891@pembrokeshire.ac.uk::0ed6b1b2-61aa-4954-b4c7-c08b4f4d0532" providerId="AD" clId="Web-{679A610F-96AC-4727-B1D6-39DB0A93EFB0}" dt="2021-12-07T14:01:31.917" v="87"/>
          <ac:inkMkLst>
            <pc:docMk/>
            <pc:sldMk cId="1241090581" sldId="261"/>
            <ac:inkMk id="6" creationId="{DCB7EBAF-DBAC-440F-B69A-A95400AEAAAC}"/>
          </ac:inkMkLst>
        </pc:inkChg>
        <pc:inkChg chg="add">
          <ac:chgData name="Scott Davison" userId="S::152891@pembrokeshire.ac.uk::0ed6b1b2-61aa-4954-b4c7-c08b4f4d0532" providerId="AD" clId="Web-{679A610F-96AC-4727-B1D6-39DB0A93EFB0}" dt="2021-12-07T14:01:33.652" v="88"/>
          <ac:inkMkLst>
            <pc:docMk/>
            <pc:sldMk cId="1241090581" sldId="261"/>
            <ac:inkMk id="7" creationId="{D1F781A7-BFFA-42DA-AC1E-6EBD60E6A315}"/>
          </ac:inkMkLst>
        </pc:inkChg>
        <pc:inkChg chg="add">
          <ac:chgData name="Scott Davison" userId="S::152891@pembrokeshire.ac.uk::0ed6b1b2-61aa-4954-b4c7-c08b4f4d0532" providerId="AD" clId="Web-{679A610F-96AC-4727-B1D6-39DB0A93EFB0}" dt="2021-12-07T14:01:36.121" v="89"/>
          <ac:inkMkLst>
            <pc:docMk/>
            <pc:sldMk cId="1241090581" sldId="261"/>
            <ac:inkMk id="9" creationId="{C703441D-F495-4481-8EDD-099EF7079DF1}"/>
          </ac:inkMkLst>
        </pc:inkChg>
        <pc:inkChg chg="add">
          <ac:chgData name="Scott Davison" userId="S::152891@pembrokeshire.ac.uk::0ed6b1b2-61aa-4954-b4c7-c08b4f4d0532" providerId="AD" clId="Web-{679A610F-96AC-4727-B1D6-39DB0A93EFB0}" dt="2021-12-07T14:05:46.262" v="118"/>
          <ac:inkMkLst>
            <pc:docMk/>
            <pc:sldMk cId="1241090581" sldId="261"/>
            <ac:inkMk id="14" creationId="{A49E8F15-6697-44DA-AF88-E9EEDC534A0B}"/>
          </ac:inkMkLst>
        </pc:inkChg>
        <pc:inkChg chg="add">
          <ac:chgData name="Scott Davison" userId="S::152891@pembrokeshire.ac.uk::0ed6b1b2-61aa-4954-b4c7-c08b4f4d0532" providerId="AD" clId="Web-{679A610F-96AC-4727-B1D6-39DB0A93EFB0}" dt="2021-12-07T14:05:46.528" v="119"/>
          <ac:inkMkLst>
            <pc:docMk/>
            <pc:sldMk cId="1241090581" sldId="261"/>
            <ac:inkMk id="15" creationId="{435F1A75-574C-4A72-A4B6-3C007C45D039}"/>
          </ac:inkMkLst>
        </pc:inkChg>
        <pc:inkChg chg="add">
          <ac:chgData name="Scott Davison" userId="S::152891@pembrokeshire.ac.uk::0ed6b1b2-61aa-4954-b4c7-c08b4f4d0532" providerId="AD" clId="Web-{679A610F-96AC-4727-B1D6-39DB0A93EFB0}" dt="2021-12-07T14:05:46.715" v="120"/>
          <ac:inkMkLst>
            <pc:docMk/>
            <pc:sldMk cId="1241090581" sldId="261"/>
            <ac:inkMk id="16" creationId="{9F285C44-793C-45B3-A15D-142DB1BF7898}"/>
          </ac:inkMkLst>
        </pc:inkChg>
        <pc:inkChg chg="add">
          <ac:chgData name="Scott Davison" userId="S::152891@pembrokeshire.ac.uk::0ed6b1b2-61aa-4954-b4c7-c08b4f4d0532" providerId="AD" clId="Web-{679A610F-96AC-4727-B1D6-39DB0A93EFB0}" dt="2021-12-07T14:05:46.918" v="121"/>
          <ac:inkMkLst>
            <pc:docMk/>
            <pc:sldMk cId="1241090581" sldId="261"/>
            <ac:inkMk id="17" creationId="{8FC6771C-0D12-4354-A176-A584722AE043}"/>
          </ac:inkMkLst>
        </pc:inkChg>
        <pc:inkChg chg="add">
          <ac:chgData name="Scott Davison" userId="S::152891@pembrokeshire.ac.uk::0ed6b1b2-61aa-4954-b4c7-c08b4f4d0532" providerId="AD" clId="Web-{679A610F-96AC-4727-B1D6-39DB0A93EFB0}" dt="2021-12-07T14:05:47.715" v="122"/>
          <ac:inkMkLst>
            <pc:docMk/>
            <pc:sldMk cId="1241090581" sldId="261"/>
            <ac:inkMk id="18" creationId="{A7174DE2-E24C-4C9A-A0BD-3D48D6816ACB}"/>
          </ac:inkMkLst>
        </pc:inkChg>
        <pc:inkChg chg="add">
          <ac:chgData name="Scott Davison" userId="S::152891@pembrokeshire.ac.uk::0ed6b1b2-61aa-4954-b4c7-c08b4f4d0532" providerId="AD" clId="Web-{679A610F-96AC-4727-B1D6-39DB0A93EFB0}" dt="2021-12-07T14:05:48.215" v="123"/>
          <ac:inkMkLst>
            <pc:docMk/>
            <pc:sldMk cId="1241090581" sldId="261"/>
            <ac:inkMk id="19" creationId="{8C7E8E81-3251-4E4C-8FA6-F535D2FF5B51}"/>
          </ac:inkMkLst>
        </pc:inkChg>
        <pc:inkChg chg="add">
          <ac:chgData name="Scott Davison" userId="S::152891@pembrokeshire.ac.uk::0ed6b1b2-61aa-4954-b4c7-c08b4f4d0532" providerId="AD" clId="Web-{679A610F-96AC-4727-B1D6-39DB0A93EFB0}" dt="2021-12-07T14:05:48.309" v="124"/>
          <ac:inkMkLst>
            <pc:docMk/>
            <pc:sldMk cId="1241090581" sldId="261"/>
            <ac:inkMk id="20" creationId="{7AD1DB7F-5A98-4D97-A877-D94C6193C637}"/>
          </ac:inkMkLst>
        </pc:inkChg>
        <pc:inkChg chg="add">
          <ac:chgData name="Scott Davison" userId="S::152891@pembrokeshire.ac.uk::0ed6b1b2-61aa-4954-b4c7-c08b4f4d0532" providerId="AD" clId="Web-{679A610F-96AC-4727-B1D6-39DB0A93EFB0}" dt="2021-12-07T14:05:48.340" v="125"/>
          <ac:inkMkLst>
            <pc:docMk/>
            <pc:sldMk cId="1241090581" sldId="261"/>
            <ac:inkMk id="21" creationId="{C81EED07-AA16-417B-A882-A02FE62FD04C}"/>
          </ac:inkMkLst>
        </pc:inkChg>
        <pc:inkChg chg="add">
          <ac:chgData name="Scott Davison" userId="S::152891@pembrokeshire.ac.uk::0ed6b1b2-61aa-4954-b4c7-c08b4f4d0532" providerId="AD" clId="Web-{679A610F-96AC-4727-B1D6-39DB0A93EFB0}" dt="2021-12-07T14:05:48.497" v="126"/>
          <ac:inkMkLst>
            <pc:docMk/>
            <pc:sldMk cId="1241090581" sldId="261"/>
            <ac:inkMk id="22" creationId="{6AB3A8B0-0A24-4123-BF85-B0EB202B90BF}"/>
          </ac:inkMkLst>
        </pc:inkChg>
        <pc:inkChg chg="add">
          <ac:chgData name="Scott Davison" userId="S::152891@pembrokeshire.ac.uk::0ed6b1b2-61aa-4954-b4c7-c08b4f4d0532" providerId="AD" clId="Web-{679A610F-96AC-4727-B1D6-39DB0A93EFB0}" dt="2021-12-07T14:05:48.528" v="127"/>
          <ac:inkMkLst>
            <pc:docMk/>
            <pc:sldMk cId="1241090581" sldId="261"/>
            <ac:inkMk id="23" creationId="{FACAF8C3-C534-48FF-B235-0CF3EECF1FCE}"/>
          </ac:inkMkLst>
        </pc:inkChg>
        <pc:inkChg chg="add">
          <ac:chgData name="Scott Davison" userId="S::152891@pembrokeshire.ac.uk::0ed6b1b2-61aa-4954-b4c7-c08b4f4d0532" providerId="AD" clId="Web-{679A610F-96AC-4727-B1D6-39DB0A93EFB0}" dt="2021-12-07T14:05:48.543" v="128"/>
          <ac:inkMkLst>
            <pc:docMk/>
            <pc:sldMk cId="1241090581" sldId="261"/>
            <ac:inkMk id="24" creationId="{45AE6DBC-0218-4EEF-98BE-88C301A57C4A}"/>
          </ac:inkMkLst>
        </pc:inkChg>
        <pc:inkChg chg="add">
          <ac:chgData name="Scott Davison" userId="S::152891@pembrokeshire.ac.uk::0ed6b1b2-61aa-4954-b4c7-c08b4f4d0532" providerId="AD" clId="Web-{679A610F-96AC-4727-B1D6-39DB0A93EFB0}" dt="2021-12-07T14:05:48.668" v="129"/>
          <ac:inkMkLst>
            <pc:docMk/>
            <pc:sldMk cId="1241090581" sldId="261"/>
            <ac:inkMk id="25" creationId="{098710A1-AA6D-489A-8D56-EEDF9A52E757}"/>
          </ac:inkMkLst>
        </pc:inkChg>
        <pc:inkChg chg="add">
          <ac:chgData name="Scott Davison" userId="S::152891@pembrokeshire.ac.uk::0ed6b1b2-61aa-4954-b4c7-c08b4f4d0532" providerId="AD" clId="Web-{679A610F-96AC-4727-B1D6-39DB0A93EFB0}" dt="2021-12-07T14:05:48.700" v="130"/>
          <ac:inkMkLst>
            <pc:docMk/>
            <pc:sldMk cId="1241090581" sldId="261"/>
            <ac:inkMk id="26" creationId="{8FEEC5E5-EA96-4A52-9B4A-67F972208F38}"/>
          </ac:inkMkLst>
        </pc:inkChg>
        <pc:inkChg chg="add">
          <ac:chgData name="Scott Davison" userId="S::152891@pembrokeshire.ac.uk::0ed6b1b2-61aa-4954-b4c7-c08b4f4d0532" providerId="AD" clId="Web-{679A610F-96AC-4727-B1D6-39DB0A93EFB0}" dt="2021-12-07T14:05:48.731" v="131"/>
          <ac:inkMkLst>
            <pc:docMk/>
            <pc:sldMk cId="1241090581" sldId="261"/>
            <ac:inkMk id="28" creationId="{BDFEBF4B-08DA-41D5-A95C-F6232631BF34}"/>
          </ac:inkMkLst>
        </pc:inkChg>
        <pc:inkChg chg="add">
          <ac:chgData name="Scott Davison" userId="S::152891@pembrokeshire.ac.uk::0ed6b1b2-61aa-4954-b4c7-c08b4f4d0532" providerId="AD" clId="Web-{679A610F-96AC-4727-B1D6-39DB0A93EFB0}" dt="2021-12-07T14:05:48.747" v="132"/>
          <ac:inkMkLst>
            <pc:docMk/>
            <pc:sldMk cId="1241090581" sldId="261"/>
            <ac:inkMk id="29" creationId="{01D7BBD5-B048-489C-A572-FF622ACAEBD3}"/>
          </ac:inkMkLst>
        </pc:inkChg>
        <pc:inkChg chg="add">
          <ac:chgData name="Scott Davison" userId="S::152891@pembrokeshire.ac.uk::0ed6b1b2-61aa-4954-b4c7-c08b4f4d0532" providerId="AD" clId="Web-{679A610F-96AC-4727-B1D6-39DB0A93EFB0}" dt="2021-12-07T14:05:48.965" v="133"/>
          <ac:inkMkLst>
            <pc:docMk/>
            <pc:sldMk cId="1241090581" sldId="261"/>
            <ac:inkMk id="30" creationId="{D9CDB3A3-B424-402C-A560-BE1D85D682A3}"/>
          </ac:inkMkLst>
        </pc:inkChg>
        <pc:inkChg chg="add">
          <ac:chgData name="Scott Davison" userId="S::152891@pembrokeshire.ac.uk::0ed6b1b2-61aa-4954-b4c7-c08b4f4d0532" providerId="AD" clId="Web-{679A610F-96AC-4727-B1D6-39DB0A93EFB0}" dt="2021-12-07T14:05:48.997" v="134"/>
          <ac:inkMkLst>
            <pc:docMk/>
            <pc:sldMk cId="1241090581" sldId="261"/>
            <ac:inkMk id="31" creationId="{31157C72-5FD7-4207-8BB2-320C3092716A}"/>
          </ac:inkMkLst>
        </pc:inkChg>
        <pc:inkChg chg="add">
          <ac:chgData name="Scott Davison" userId="S::152891@pembrokeshire.ac.uk::0ed6b1b2-61aa-4954-b4c7-c08b4f4d0532" providerId="AD" clId="Web-{679A610F-96AC-4727-B1D6-39DB0A93EFB0}" dt="2021-12-07T14:05:49.059" v="135"/>
          <ac:inkMkLst>
            <pc:docMk/>
            <pc:sldMk cId="1241090581" sldId="261"/>
            <ac:inkMk id="32" creationId="{2D1BDE47-66DE-4CC7-9C35-045FD6BA3F7D}"/>
          </ac:inkMkLst>
        </pc:inkChg>
        <pc:inkChg chg="add">
          <ac:chgData name="Scott Davison" userId="S::152891@pembrokeshire.ac.uk::0ed6b1b2-61aa-4954-b4c7-c08b4f4d0532" providerId="AD" clId="Web-{679A610F-96AC-4727-B1D6-39DB0A93EFB0}" dt="2021-12-07T14:05:49.122" v="136"/>
          <ac:inkMkLst>
            <pc:docMk/>
            <pc:sldMk cId="1241090581" sldId="261"/>
            <ac:inkMk id="33" creationId="{F71F96B3-B03F-4058-8329-F0E726E2B84F}"/>
          </ac:inkMkLst>
        </pc:inkChg>
        <pc:inkChg chg="add">
          <ac:chgData name="Scott Davison" userId="S::152891@pembrokeshire.ac.uk::0ed6b1b2-61aa-4954-b4c7-c08b4f4d0532" providerId="AD" clId="Web-{679A610F-96AC-4727-B1D6-39DB0A93EFB0}" dt="2021-12-07T14:05:49.137" v="137"/>
          <ac:inkMkLst>
            <pc:docMk/>
            <pc:sldMk cId="1241090581" sldId="261"/>
            <ac:inkMk id="34" creationId="{1D019B70-C417-4194-A5C1-0D4EC422B009}"/>
          </ac:inkMkLst>
        </pc:inkChg>
        <pc:inkChg chg="add">
          <ac:chgData name="Scott Davison" userId="S::152891@pembrokeshire.ac.uk::0ed6b1b2-61aa-4954-b4c7-c08b4f4d0532" providerId="AD" clId="Web-{679A610F-96AC-4727-B1D6-39DB0A93EFB0}" dt="2021-12-07T14:05:49.340" v="138"/>
          <ac:inkMkLst>
            <pc:docMk/>
            <pc:sldMk cId="1241090581" sldId="261"/>
            <ac:inkMk id="35" creationId="{5C8D03BC-BD86-4938-9BD7-19C0DA42D06C}"/>
          </ac:inkMkLst>
        </pc:inkChg>
        <pc:inkChg chg="add">
          <ac:chgData name="Scott Davison" userId="S::152891@pembrokeshire.ac.uk::0ed6b1b2-61aa-4954-b4c7-c08b4f4d0532" providerId="AD" clId="Web-{679A610F-96AC-4727-B1D6-39DB0A93EFB0}" dt="2021-12-07T14:05:49.372" v="139"/>
          <ac:inkMkLst>
            <pc:docMk/>
            <pc:sldMk cId="1241090581" sldId="261"/>
            <ac:inkMk id="37" creationId="{59F4BACC-5EC4-4908-9DA0-4E5F102EF357}"/>
          </ac:inkMkLst>
        </pc:inkChg>
        <pc:inkChg chg="add">
          <ac:chgData name="Scott Davison" userId="S::152891@pembrokeshire.ac.uk::0ed6b1b2-61aa-4954-b4c7-c08b4f4d0532" providerId="AD" clId="Web-{679A610F-96AC-4727-B1D6-39DB0A93EFB0}" dt="2021-12-07T14:05:49.450" v="140"/>
          <ac:inkMkLst>
            <pc:docMk/>
            <pc:sldMk cId="1241090581" sldId="261"/>
            <ac:inkMk id="39" creationId="{D2956348-6E22-4A38-BA49-D61389ACC473}"/>
          </ac:inkMkLst>
        </pc:inkChg>
        <pc:inkChg chg="add">
          <ac:chgData name="Scott Davison" userId="S::152891@pembrokeshire.ac.uk::0ed6b1b2-61aa-4954-b4c7-c08b4f4d0532" providerId="AD" clId="Web-{679A610F-96AC-4727-B1D6-39DB0A93EFB0}" dt="2021-12-07T14:05:49.465" v="141"/>
          <ac:inkMkLst>
            <pc:docMk/>
            <pc:sldMk cId="1241090581" sldId="261"/>
            <ac:inkMk id="41" creationId="{8D81A640-361A-4C51-A15B-40F4EB74DF58}"/>
          </ac:inkMkLst>
        </pc:inkChg>
        <pc:inkChg chg="add">
          <ac:chgData name="Scott Davison" userId="S::152891@pembrokeshire.ac.uk::0ed6b1b2-61aa-4954-b4c7-c08b4f4d0532" providerId="AD" clId="Web-{679A610F-96AC-4727-B1D6-39DB0A93EFB0}" dt="2021-12-07T14:05:49.497" v="142"/>
          <ac:inkMkLst>
            <pc:docMk/>
            <pc:sldMk cId="1241090581" sldId="261"/>
            <ac:inkMk id="43" creationId="{D1EA976F-C7B4-4D62-BFF3-E65E4CB4804F}"/>
          </ac:inkMkLst>
        </pc:inkChg>
        <pc:inkChg chg="add">
          <ac:chgData name="Scott Davison" userId="S::152891@pembrokeshire.ac.uk::0ed6b1b2-61aa-4954-b4c7-c08b4f4d0532" providerId="AD" clId="Web-{679A610F-96AC-4727-B1D6-39DB0A93EFB0}" dt="2021-12-07T14:05:49.528" v="143"/>
          <ac:inkMkLst>
            <pc:docMk/>
            <pc:sldMk cId="1241090581" sldId="261"/>
            <ac:inkMk id="45" creationId="{07870C97-EE1A-4F85-B6D4-2A90886C9AB2}"/>
          </ac:inkMkLst>
        </pc:inkChg>
        <pc:inkChg chg="add">
          <ac:chgData name="Scott Davison" userId="S::152891@pembrokeshire.ac.uk::0ed6b1b2-61aa-4954-b4c7-c08b4f4d0532" providerId="AD" clId="Web-{679A610F-96AC-4727-B1D6-39DB0A93EFB0}" dt="2021-12-07T14:05:49.559" v="144"/>
          <ac:inkMkLst>
            <pc:docMk/>
            <pc:sldMk cId="1241090581" sldId="261"/>
            <ac:inkMk id="47" creationId="{A438271B-F77D-43C4-B02A-6D38A4A9372F}"/>
          </ac:inkMkLst>
        </pc:inkChg>
        <pc:inkChg chg="add">
          <ac:chgData name="Scott Davison" userId="S::152891@pembrokeshire.ac.uk::0ed6b1b2-61aa-4954-b4c7-c08b4f4d0532" providerId="AD" clId="Web-{679A610F-96AC-4727-B1D6-39DB0A93EFB0}" dt="2021-12-07T14:05:49.700" v="145"/>
          <ac:inkMkLst>
            <pc:docMk/>
            <pc:sldMk cId="1241090581" sldId="261"/>
            <ac:inkMk id="48" creationId="{1153FBDC-2942-4769-AD0D-10A1ADE7D5BD}"/>
          </ac:inkMkLst>
        </pc:inkChg>
        <pc:inkChg chg="add">
          <ac:chgData name="Scott Davison" userId="S::152891@pembrokeshire.ac.uk::0ed6b1b2-61aa-4954-b4c7-c08b4f4d0532" providerId="AD" clId="Web-{679A610F-96AC-4727-B1D6-39DB0A93EFB0}" dt="2021-12-07T14:05:49.715" v="146"/>
          <ac:inkMkLst>
            <pc:docMk/>
            <pc:sldMk cId="1241090581" sldId="261"/>
            <ac:inkMk id="49" creationId="{8C7FB83B-B85C-449B-BA4F-9C75C10A15F2}"/>
          </ac:inkMkLst>
        </pc:inkChg>
        <pc:inkChg chg="add">
          <ac:chgData name="Scott Davison" userId="S::152891@pembrokeshire.ac.uk::0ed6b1b2-61aa-4954-b4c7-c08b4f4d0532" providerId="AD" clId="Web-{679A610F-96AC-4727-B1D6-39DB0A93EFB0}" dt="2021-12-07T14:05:49.793" v="147"/>
          <ac:inkMkLst>
            <pc:docMk/>
            <pc:sldMk cId="1241090581" sldId="261"/>
            <ac:inkMk id="50" creationId="{177827D5-78F9-4F77-AD33-0AFCFEE9DB67}"/>
          </ac:inkMkLst>
        </pc:inkChg>
        <pc:inkChg chg="add">
          <ac:chgData name="Scott Davison" userId="S::152891@pembrokeshire.ac.uk::0ed6b1b2-61aa-4954-b4c7-c08b4f4d0532" providerId="AD" clId="Web-{679A610F-96AC-4727-B1D6-39DB0A93EFB0}" dt="2021-12-07T14:05:49.825" v="148"/>
          <ac:inkMkLst>
            <pc:docMk/>
            <pc:sldMk cId="1241090581" sldId="261"/>
            <ac:inkMk id="51" creationId="{8154CA9D-40B1-48D6-BD5C-A247F544BC3C}"/>
          </ac:inkMkLst>
        </pc:inkChg>
        <pc:inkChg chg="add">
          <ac:chgData name="Scott Davison" userId="S::152891@pembrokeshire.ac.uk::0ed6b1b2-61aa-4954-b4c7-c08b4f4d0532" providerId="AD" clId="Web-{679A610F-96AC-4727-B1D6-39DB0A93EFB0}" dt="2021-12-07T14:05:49.840" v="149"/>
          <ac:inkMkLst>
            <pc:docMk/>
            <pc:sldMk cId="1241090581" sldId="261"/>
            <ac:inkMk id="52" creationId="{B5FEF888-1B58-4643-BDE1-0DAB9B2608FF}"/>
          </ac:inkMkLst>
        </pc:inkChg>
        <pc:inkChg chg="add">
          <ac:chgData name="Scott Davison" userId="S::152891@pembrokeshire.ac.uk::0ed6b1b2-61aa-4954-b4c7-c08b4f4d0532" providerId="AD" clId="Web-{679A610F-96AC-4727-B1D6-39DB0A93EFB0}" dt="2021-12-07T14:05:49.950" v="150"/>
          <ac:inkMkLst>
            <pc:docMk/>
            <pc:sldMk cId="1241090581" sldId="261"/>
            <ac:inkMk id="53" creationId="{95DA4A1C-11AF-4F64-9B42-4D2B403D2F79}"/>
          </ac:inkMkLst>
        </pc:inkChg>
        <pc:inkChg chg="add">
          <ac:chgData name="Scott Davison" userId="S::152891@pembrokeshire.ac.uk::0ed6b1b2-61aa-4954-b4c7-c08b4f4d0532" providerId="AD" clId="Web-{679A610F-96AC-4727-B1D6-39DB0A93EFB0}" dt="2021-12-07T14:05:49.981" v="151"/>
          <ac:inkMkLst>
            <pc:docMk/>
            <pc:sldMk cId="1241090581" sldId="261"/>
            <ac:inkMk id="54" creationId="{95AF5A05-7977-43F5-86C3-77C6B4F3BC00}"/>
          </ac:inkMkLst>
        </pc:inkChg>
        <pc:inkChg chg="add">
          <ac:chgData name="Scott Davison" userId="S::152891@pembrokeshire.ac.uk::0ed6b1b2-61aa-4954-b4c7-c08b4f4d0532" providerId="AD" clId="Web-{679A610F-96AC-4727-B1D6-39DB0A93EFB0}" dt="2021-12-07T14:05:50.012" v="152"/>
          <ac:inkMkLst>
            <pc:docMk/>
            <pc:sldMk cId="1241090581" sldId="261"/>
            <ac:inkMk id="55" creationId="{C8C30BCA-CA4E-43A1-BB21-8243D4E7DDCF}"/>
          </ac:inkMkLst>
        </pc:inkChg>
        <pc:inkChg chg="add">
          <ac:chgData name="Scott Davison" userId="S::152891@pembrokeshire.ac.uk::0ed6b1b2-61aa-4954-b4c7-c08b4f4d0532" providerId="AD" clId="Web-{679A610F-96AC-4727-B1D6-39DB0A93EFB0}" dt="2021-12-07T14:05:50.372" v="153"/>
          <ac:inkMkLst>
            <pc:docMk/>
            <pc:sldMk cId="1241090581" sldId="261"/>
            <ac:inkMk id="56" creationId="{548B2E67-758A-4CF7-A026-EE816DB5C726}"/>
          </ac:inkMkLst>
        </pc:inkChg>
        <pc:inkChg chg="add">
          <ac:chgData name="Scott Davison" userId="S::152891@pembrokeshire.ac.uk::0ed6b1b2-61aa-4954-b4c7-c08b4f4d0532" providerId="AD" clId="Web-{679A610F-96AC-4727-B1D6-39DB0A93EFB0}" dt="2021-12-07T14:05:50.403" v="154"/>
          <ac:inkMkLst>
            <pc:docMk/>
            <pc:sldMk cId="1241090581" sldId="261"/>
            <ac:inkMk id="57" creationId="{54E572A8-07C0-4EC5-9C06-E5A3E79EC8E3}"/>
          </ac:inkMkLst>
        </pc:inkChg>
        <pc:inkChg chg="add">
          <ac:chgData name="Scott Davison" userId="S::152891@pembrokeshire.ac.uk::0ed6b1b2-61aa-4954-b4c7-c08b4f4d0532" providerId="AD" clId="Web-{679A610F-96AC-4727-B1D6-39DB0A93EFB0}" dt="2021-12-07T14:05:50.434" v="155"/>
          <ac:inkMkLst>
            <pc:docMk/>
            <pc:sldMk cId="1241090581" sldId="261"/>
            <ac:inkMk id="58" creationId="{0B0F9B73-E069-4F1A-8D8F-3E229C3D8A8E}"/>
          </ac:inkMkLst>
        </pc:inkChg>
        <pc:inkChg chg="add">
          <ac:chgData name="Scott Davison" userId="S::152891@pembrokeshire.ac.uk::0ed6b1b2-61aa-4954-b4c7-c08b4f4d0532" providerId="AD" clId="Web-{679A610F-96AC-4727-B1D6-39DB0A93EFB0}" dt="2021-12-07T14:05:50.465" v="156"/>
          <ac:inkMkLst>
            <pc:docMk/>
            <pc:sldMk cId="1241090581" sldId="261"/>
            <ac:inkMk id="59" creationId="{1B3C43A4-6C3D-4EEB-88EB-95036A09C45A}"/>
          </ac:inkMkLst>
        </pc:inkChg>
        <pc:inkChg chg="add">
          <ac:chgData name="Scott Davison" userId="S::152891@pembrokeshire.ac.uk::0ed6b1b2-61aa-4954-b4c7-c08b4f4d0532" providerId="AD" clId="Web-{679A610F-96AC-4727-B1D6-39DB0A93EFB0}" dt="2021-12-07T14:05:50.497" v="157"/>
          <ac:inkMkLst>
            <pc:docMk/>
            <pc:sldMk cId="1241090581" sldId="261"/>
            <ac:inkMk id="60" creationId="{F41BAAB5-93B0-404C-9E5D-457DE53D5641}"/>
          </ac:inkMkLst>
        </pc:inkChg>
        <pc:inkChg chg="add">
          <ac:chgData name="Scott Davison" userId="S::152891@pembrokeshire.ac.uk::0ed6b1b2-61aa-4954-b4c7-c08b4f4d0532" providerId="AD" clId="Web-{679A610F-96AC-4727-B1D6-39DB0A93EFB0}" dt="2021-12-07T14:05:50.528" v="158"/>
          <ac:inkMkLst>
            <pc:docMk/>
            <pc:sldMk cId="1241090581" sldId="261"/>
            <ac:inkMk id="61" creationId="{080207DE-B032-436B-9536-9A1DD4EB6ABC}"/>
          </ac:inkMkLst>
        </pc:inkChg>
        <pc:inkChg chg="add">
          <ac:chgData name="Scott Davison" userId="S::152891@pembrokeshire.ac.uk::0ed6b1b2-61aa-4954-b4c7-c08b4f4d0532" providerId="AD" clId="Web-{679A610F-96AC-4727-B1D6-39DB0A93EFB0}" dt="2021-12-07T14:05:50.559" v="159"/>
          <ac:inkMkLst>
            <pc:docMk/>
            <pc:sldMk cId="1241090581" sldId="261"/>
            <ac:inkMk id="62" creationId="{F2DA8C0E-E539-4FD5-BA17-D272192C7917}"/>
          </ac:inkMkLst>
        </pc:inkChg>
        <pc:inkChg chg="add">
          <ac:chgData name="Scott Davison" userId="S::152891@pembrokeshire.ac.uk::0ed6b1b2-61aa-4954-b4c7-c08b4f4d0532" providerId="AD" clId="Web-{679A610F-96AC-4727-B1D6-39DB0A93EFB0}" dt="2021-12-07T14:05:50.590" v="160"/>
          <ac:inkMkLst>
            <pc:docMk/>
            <pc:sldMk cId="1241090581" sldId="261"/>
            <ac:inkMk id="63" creationId="{DB2331F5-714A-4C14-B2A5-769F2A21EA8A}"/>
          </ac:inkMkLst>
        </pc:inkChg>
        <pc:inkChg chg="add">
          <ac:chgData name="Scott Davison" userId="S::152891@pembrokeshire.ac.uk::0ed6b1b2-61aa-4954-b4c7-c08b4f4d0532" providerId="AD" clId="Web-{679A610F-96AC-4727-B1D6-39DB0A93EFB0}" dt="2021-12-07T14:05:50.622" v="161"/>
          <ac:inkMkLst>
            <pc:docMk/>
            <pc:sldMk cId="1241090581" sldId="261"/>
            <ac:inkMk id="64" creationId="{94905987-E0C7-438D-A022-B1F589821771}"/>
          </ac:inkMkLst>
        </pc:inkChg>
        <pc:inkChg chg="add">
          <ac:chgData name="Scott Davison" userId="S::152891@pembrokeshire.ac.uk::0ed6b1b2-61aa-4954-b4c7-c08b4f4d0532" providerId="AD" clId="Web-{679A610F-96AC-4727-B1D6-39DB0A93EFB0}" dt="2021-12-07T14:05:50.653" v="162"/>
          <ac:inkMkLst>
            <pc:docMk/>
            <pc:sldMk cId="1241090581" sldId="261"/>
            <ac:inkMk id="65" creationId="{C43F7296-381A-4B60-8EB2-EC06DCE4F308}"/>
          </ac:inkMkLst>
        </pc:inkChg>
        <pc:inkChg chg="add">
          <ac:chgData name="Scott Davison" userId="S::152891@pembrokeshire.ac.uk::0ed6b1b2-61aa-4954-b4c7-c08b4f4d0532" providerId="AD" clId="Web-{679A610F-96AC-4727-B1D6-39DB0A93EFB0}" dt="2021-12-07T14:05:51.169" v="163"/>
          <ac:inkMkLst>
            <pc:docMk/>
            <pc:sldMk cId="1241090581" sldId="261"/>
            <ac:inkMk id="66" creationId="{AC7B9912-B3E5-4ABC-89BC-B2B49294658B}"/>
          </ac:inkMkLst>
        </pc:inkChg>
        <pc:inkChg chg="add">
          <ac:chgData name="Scott Davison" userId="S::152891@pembrokeshire.ac.uk::0ed6b1b2-61aa-4954-b4c7-c08b4f4d0532" providerId="AD" clId="Web-{679A610F-96AC-4727-B1D6-39DB0A93EFB0}" dt="2021-12-07T14:05:51.215" v="164"/>
          <ac:inkMkLst>
            <pc:docMk/>
            <pc:sldMk cId="1241090581" sldId="261"/>
            <ac:inkMk id="67" creationId="{92251382-3419-4499-B505-7941EF5E9DE0}"/>
          </ac:inkMkLst>
        </pc:inkChg>
        <pc:inkChg chg="add">
          <ac:chgData name="Scott Davison" userId="S::152891@pembrokeshire.ac.uk::0ed6b1b2-61aa-4954-b4c7-c08b4f4d0532" providerId="AD" clId="Web-{679A610F-96AC-4727-B1D6-39DB0A93EFB0}" dt="2021-12-07T14:05:51.247" v="165"/>
          <ac:inkMkLst>
            <pc:docMk/>
            <pc:sldMk cId="1241090581" sldId="261"/>
            <ac:inkMk id="68" creationId="{0018E383-2162-49E8-B754-75EB6B344A56}"/>
          </ac:inkMkLst>
        </pc:inkChg>
        <pc:inkChg chg="add">
          <ac:chgData name="Scott Davison" userId="S::152891@pembrokeshire.ac.uk::0ed6b1b2-61aa-4954-b4c7-c08b4f4d0532" providerId="AD" clId="Web-{679A610F-96AC-4727-B1D6-39DB0A93EFB0}" dt="2021-12-07T14:05:51.278" v="166"/>
          <ac:inkMkLst>
            <pc:docMk/>
            <pc:sldMk cId="1241090581" sldId="261"/>
            <ac:inkMk id="69" creationId="{56701339-6178-48AB-BACE-99E39EF9C602}"/>
          </ac:inkMkLst>
        </pc:inkChg>
        <pc:inkChg chg="add">
          <ac:chgData name="Scott Davison" userId="S::152891@pembrokeshire.ac.uk::0ed6b1b2-61aa-4954-b4c7-c08b4f4d0532" providerId="AD" clId="Web-{679A610F-96AC-4727-B1D6-39DB0A93EFB0}" dt="2021-12-07T14:05:51.997" v="167"/>
          <ac:inkMkLst>
            <pc:docMk/>
            <pc:sldMk cId="1241090581" sldId="261"/>
            <ac:inkMk id="70" creationId="{6AE58154-99C3-4E0F-9B55-EB26290A1BA3}"/>
          </ac:inkMkLst>
        </pc:inkChg>
        <pc:inkChg chg="add">
          <ac:chgData name="Scott Davison" userId="S::152891@pembrokeshire.ac.uk::0ed6b1b2-61aa-4954-b4c7-c08b4f4d0532" providerId="AD" clId="Web-{679A610F-96AC-4727-B1D6-39DB0A93EFB0}" dt="2021-12-07T14:05:58.903" v="168"/>
          <ac:inkMkLst>
            <pc:docMk/>
            <pc:sldMk cId="1241090581" sldId="261"/>
            <ac:inkMk id="71" creationId="{5A2078A3-56E6-4626-8B1C-7A3AEEF1429C}"/>
          </ac:inkMkLst>
        </pc:inkChg>
        <pc:inkChg chg="add">
          <ac:chgData name="Scott Davison" userId="S::152891@pembrokeshire.ac.uk::0ed6b1b2-61aa-4954-b4c7-c08b4f4d0532" providerId="AD" clId="Web-{679A610F-96AC-4727-B1D6-39DB0A93EFB0}" dt="2021-12-07T14:05:59.419" v="169"/>
          <ac:inkMkLst>
            <pc:docMk/>
            <pc:sldMk cId="1241090581" sldId="261"/>
            <ac:inkMk id="72" creationId="{77C24050-6544-4A2B-9CCF-C7AD153097C4}"/>
          </ac:inkMkLst>
        </pc:inkChg>
        <pc:inkChg chg="add">
          <ac:chgData name="Scott Davison" userId="S::152891@pembrokeshire.ac.uk::0ed6b1b2-61aa-4954-b4c7-c08b4f4d0532" providerId="AD" clId="Web-{679A610F-96AC-4727-B1D6-39DB0A93EFB0}" dt="2021-12-07T14:05:59.466" v="170"/>
          <ac:inkMkLst>
            <pc:docMk/>
            <pc:sldMk cId="1241090581" sldId="261"/>
            <ac:inkMk id="73" creationId="{F812B583-6C36-43AE-892B-F4ACBEF9CBF2}"/>
          </ac:inkMkLst>
        </pc:inkChg>
        <pc:inkChg chg="add">
          <ac:chgData name="Scott Davison" userId="S::152891@pembrokeshire.ac.uk::0ed6b1b2-61aa-4954-b4c7-c08b4f4d0532" providerId="AD" clId="Web-{679A610F-96AC-4727-B1D6-39DB0A93EFB0}" dt="2021-12-07T14:05:59.810" v="171"/>
          <ac:inkMkLst>
            <pc:docMk/>
            <pc:sldMk cId="1241090581" sldId="261"/>
            <ac:inkMk id="74" creationId="{543269DB-7F23-4AF6-9647-F9F0E913F953}"/>
          </ac:inkMkLst>
        </pc:inkChg>
        <pc:inkChg chg="add">
          <ac:chgData name="Scott Davison" userId="S::152891@pembrokeshire.ac.uk::0ed6b1b2-61aa-4954-b4c7-c08b4f4d0532" providerId="AD" clId="Web-{679A610F-96AC-4727-B1D6-39DB0A93EFB0}" dt="2021-12-07T14:05:59.841" v="172"/>
          <ac:inkMkLst>
            <pc:docMk/>
            <pc:sldMk cId="1241090581" sldId="261"/>
            <ac:inkMk id="75" creationId="{7219D6DE-219B-463C-8E9D-1DBF1BFF24D7}"/>
          </ac:inkMkLst>
        </pc:inkChg>
        <pc:inkChg chg="add">
          <ac:chgData name="Scott Davison" userId="S::152891@pembrokeshire.ac.uk::0ed6b1b2-61aa-4954-b4c7-c08b4f4d0532" providerId="AD" clId="Web-{679A610F-96AC-4727-B1D6-39DB0A93EFB0}" dt="2021-12-07T14:06:00.638" v="173"/>
          <ac:inkMkLst>
            <pc:docMk/>
            <pc:sldMk cId="1241090581" sldId="261"/>
            <ac:inkMk id="76" creationId="{45552FD2-904B-40E8-AE55-1E27AB6C124A}"/>
          </ac:inkMkLst>
        </pc:inkChg>
        <pc:inkChg chg="add">
          <ac:chgData name="Scott Davison" userId="S::152891@pembrokeshire.ac.uk::0ed6b1b2-61aa-4954-b4c7-c08b4f4d0532" providerId="AD" clId="Web-{679A610F-96AC-4727-B1D6-39DB0A93EFB0}" dt="2021-12-07T14:06:00.669" v="174"/>
          <ac:inkMkLst>
            <pc:docMk/>
            <pc:sldMk cId="1241090581" sldId="261"/>
            <ac:inkMk id="77" creationId="{9F691032-3959-4DC1-9F60-65D370572DD1}"/>
          </ac:inkMkLst>
        </pc:inkChg>
        <pc:inkChg chg="add">
          <ac:chgData name="Scott Davison" userId="S::152891@pembrokeshire.ac.uk::0ed6b1b2-61aa-4954-b4c7-c08b4f4d0532" providerId="AD" clId="Web-{679A610F-96AC-4727-B1D6-39DB0A93EFB0}" dt="2021-12-07T14:06:00.700" v="175"/>
          <ac:inkMkLst>
            <pc:docMk/>
            <pc:sldMk cId="1241090581" sldId="261"/>
            <ac:inkMk id="78" creationId="{B30F0E0C-06BC-41EF-A339-FC3905D7A83E}"/>
          </ac:inkMkLst>
        </pc:inkChg>
        <pc:inkChg chg="add">
          <ac:chgData name="Scott Davison" userId="S::152891@pembrokeshire.ac.uk::0ed6b1b2-61aa-4954-b4c7-c08b4f4d0532" providerId="AD" clId="Web-{679A610F-96AC-4727-B1D6-39DB0A93EFB0}" dt="2021-12-07T14:06:01.091" v="176"/>
          <ac:inkMkLst>
            <pc:docMk/>
            <pc:sldMk cId="1241090581" sldId="261"/>
            <ac:inkMk id="79" creationId="{FC27986F-2B28-4187-83CA-B057ABF8B149}"/>
          </ac:inkMkLst>
        </pc:inkChg>
        <pc:inkChg chg="add">
          <ac:chgData name="Scott Davison" userId="S::152891@pembrokeshire.ac.uk::0ed6b1b2-61aa-4954-b4c7-c08b4f4d0532" providerId="AD" clId="Web-{679A610F-96AC-4727-B1D6-39DB0A93EFB0}" dt="2021-12-07T14:06:29.843" v="177"/>
          <ac:inkMkLst>
            <pc:docMk/>
            <pc:sldMk cId="1241090581" sldId="261"/>
            <ac:inkMk id="80" creationId="{1C9389F1-1DE8-4E56-B559-C0DF05A4C76A}"/>
          </ac:inkMkLst>
        </pc:inkChg>
        <pc:inkChg chg="add">
          <ac:chgData name="Scott Davison" userId="S::152891@pembrokeshire.ac.uk::0ed6b1b2-61aa-4954-b4c7-c08b4f4d0532" providerId="AD" clId="Web-{679A610F-96AC-4727-B1D6-39DB0A93EFB0}" dt="2021-12-07T14:06:30.140" v="178"/>
          <ac:inkMkLst>
            <pc:docMk/>
            <pc:sldMk cId="1241090581" sldId="261"/>
            <ac:inkMk id="81" creationId="{D26857BB-3F72-4629-B204-83274205722F}"/>
          </ac:inkMkLst>
        </pc:inkChg>
        <pc:inkChg chg="add">
          <ac:chgData name="Scott Davison" userId="S::152891@pembrokeshire.ac.uk::0ed6b1b2-61aa-4954-b4c7-c08b4f4d0532" providerId="AD" clId="Web-{679A610F-96AC-4727-B1D6-39DB0A93EFB0}" dt="2021-12-07T14:06:30.265" v="179"/>
          <ac:inkMkLst>
            <pc:docMk/>
            <pc:sldMk cId="1241090581" sldId="261"/>
            <ac:inkMk id="82" creationId="{65FCC1B2-172F-4D8B-A726-558588B42CEE}"/>
          </ac:inkMkLst>
        </pc:inkChg>
        <pc:inkChg chg="add">
          <ac:chgData name="Scott Davison" userId="S::152891@pembrokeshire.ac.uk::0ed6b1b2-61aa-4954-b4c7-c08b4f4d0532" providerId="AD" clId="Web-{679A610F-96AC-4727-B1D6-39DB0A93EFB0}" dt="2021-12-07T14:06:30.546" v="180"/>
          <ac:inkMkLst>
            <pc:docMk/>
            <pc:sldMk cId="1241090581" sldId="261"/>
            <ac:inkMk id="83" creationId="{A304D777-5716-459C-9F9C-5BD32AFABE80}"/>
          </ac:inkMkLst>
        </pc:inkChg>
        <pc:inkChg chg="add">
          <ac:chgData name="Scott Davison" userId="S::152891@pembrokeshire.ac.uk::0ed6b1b2-61aa-4954-b4c7-c08b4f4d0532" providerId="AD" clId="Web-{679A610F-96AC-4727-B1D6-39DB0A93EFB0}" dt="2021-12-07T14:06:30.874" v="181"/>
          <ac:inkMkLst>
            <pc:docMk/>
            <pc:sldMk cId="1241090581" sldId="261"/>
            <ac:inkMk id="84" creationId="{3A1E6136-6015-4972-B3CA-9D95EEB2C89D}"/>
          </ac:inkMkLst>
        </pc:inkChg>
        <pc:inkChg chg="add">
          <ac:chgData name="Scott Davison" userId="S::152891@pembrokeshire.ac.uk::0ed6b1b2-61aa-4954-b4c7-c08b4f4d0532" providerId="AD" clId="Web-{679A610F-96AC-4727-B1D6-39DB0A93EFB0}" dt="2021-12-07T14:06:30.906" v="182"/>
          <ac:inkMkLst>
            <pc:docMk/>
            <pc:sldMk cId="1241090581" sldId="261"/>
            <ac:inkMk id="85" creationId="{19D5D707-C2D5-4FE4-963C-3D49964E11DC}"/>
          </ac:inkMkLst>
        </pc:inkChg>
        <pc:inkChg chg="add">
          <ac:chgData name="Scott Davison" userId="S::152891@pembrokeshire.ac.uk::0ed6b1b2-61aa-4954-b4c7-c08b4f4d0532" providerId="AD" clId="Web-{679A610F-96AC-4727-B1D6-39DB0A93EFB0}" dt="2021-12-07T14:06:31.218" v="183"/>
          <ac:inkMkLst>
            <pc:docMk/>
            <pc:sldMk cId="1241090581" sldId="261"/>
            <ac:inkMk id="86" creationId="{13BE92A0-0082-49BB-8551-FC606D8F0435}"/>
          </ac:inkMkLst>
        </pc:inkChg>
        <pc:inkChg chg="add">
          <ac:chgData name="Scott Davison" userId="S::152891@pembrokeshire.ac.uk::0ed6b1b2-61aa-4954-b4c7-c08b4f4d0532" providerId="AD" clId="Web-{679A610F-96AC-4727-B1D6-39DB0A93EFB0}" dt="2021-12-07T14:06:31.234" v="184"/>
          <ac:inkMkLst>
            <pc:docMk/>
            <pc:sldMk cId="1241090581" sldId="261"/>
            <ac:inkMk id="87" creationId="{FD2A63C9-2B83-4C17-8B90-1C7B2C3C4734}"/>
          </ac:inkMkLst>
        </pc:inkChg>
        <pc:inkChg chg="add">
          <ac:chgData name="Scott Davison" userId="S::152891@pembrokeshire.ac.uk::0ed6b1b2-61aa-4954-b4c7-c08b4f4d0532" providerId="AD" clId="Web-{679A610F-96AC-4727-B1D6-39DB0A93EFB0}" dt="2021-12-07T14:06:31.890" v="185"/>
          <ac:inkMkLst>
            <pc:docMk/>
            <pc:sldMk cId="1241090581" sldId="261"/>
            <ac:inkMk id="88" creationId="{2D89C186-1CF7-4212-9050-6AB4A40631A7}"/>
          </ac:inkMkLst>
        </pc:inkChg>
        <pc:inkChg chg="add">
          <ac:chgData name="Scott Davison" userId="S::152891@pembrokeshire.ac.uk::0ed6b1b2-61aa-4954-b4c7-c08b4f4d0532" providerId="AD" clId="Web-{679A610F-96AC-4727-B1D6-39DB0A93EFB0}" dt="2021-12-07T14:06:31.906" v="186"/>
          <ac:inkMkLst>
            <pc:docMk/>
            <pc:sldMk cId="1241090581" sldId="261"/>
            <ac:inkMk id="89" creationId="{3EECFE4E-6AE8-439E-923A-72993CF0A458}"/>
          </ac:inkMkLst>
        </pc:inkChg>
        <pc:inkChg chg="add">
          <ac:chgData name="Scott Davison" userId="S::152891@pembrokeshire.ac.uk::0ed6b1b2-61aa-4954-b4c7-c08b4f4d0532" providerId="AD" clId="Web-{679A610F-96AC-4727-B1D6-39DB0A93EFB0}" dt="2021-12-07T14:06:31.937" v="187"/>
          <ac:inkMkLst>
            <pc:docMk/>
            <pc:sldMk cId="1241090581" sldId="261"/>
            <ac:inkMk id="90" creationId="{602C88ED-99B5-4D51-8748-E1710796E9CF}"/>
          </ac:inkMkLst>
        </pc:inkChg>
        <pc:inkChg chg="add">
          <ac:chgData name="Scott Davison" userId="S::152891@pembrokeshire.ac.uk::0ed6b1b2-61aa-4954-b4c7-c08b4f4d0532" providerId="AD" clId="Web-{679A610F-96AC-4727-B1D6-39DB0A93EFB0}" dt="2021-12-07T14:06:31.968" v="188"/>
          <ac:inkMkLst>
            <pc:docMk/>
            <pc:sldMk cId="1241090581" sldId="261"/>
            <ac:inkMk id="91" creationId="{9598C5C4-4EF2-4B43-9B73-0ED8D0DB3631}"/>
          </ac:inkMkLst>
        </pc:inkChg>
        <pc:inkChg chg="add">
          <ac:chgData name="Scott Davison" userId="S::152891@pembrokeshire.ac.uk::0ed6b1b2-61aa-4954-b4c7-c08b4f4d0532" providerId="AD" clId="Web-{679A610F-96AC-4727-B1D6-39DB0A93EFB0}" dt="2021-12-07T14:06:32.468" v="189"/>
          <ac:inkMkLst>
            <pc:docMk/>
            <pc:sldMk cId="1241090581" sldId="261"/>
            <ac:inkMk id="92" creationId="{06F63F0D-FAAC-405F-AB32-A87B410C5585}"/>
          </ac:inkMkLst>
        </pc:inkChg>
        <pc:inkChg chg="add">
          <ac:chgData name="Scott Davison" userId="S::152891@pembrokeshire.ac.uk::0ed6b1b2-61aa-4954-b4c7-c08b4f4d0532" providerId="AD" clId="Web-{679A610F-96AC-4727-B1D6-39DB0A93EFB0}" dt="2021-12-07T14:06:32.499" v="190"/>
          <ac:inkMkLst>
            <pc:docMk/>
            <pc:sldMk cId="1241090581" sldId="261"/>
            <ac:inkMk id="93" creationId="{054B1824-D8DC-41D3-9352-E2F7B1B942E6}"/>
          </ac:inkMkLst>
        </pc:inkChg>
        <pc:inkChg chg="add">
          <ac:chgData name="Scott Davison" userId="S::152891@pembrokeshire.ac.uk::0ed6b1b2-61aa-4954-b4c7-c08b4f4d0532" providerId="AD" clId="Web-{679A610F-96AC-4727-B1D6-39DB0A93EFB0}" dt="2021-12-07T14:06:32.515" v="191"/>
          <ac:inkMkLst>
            <pc:docMk/>
            <pc:sldMk cId="1241090581" sldId="261"/>
            <ac:inkMk id="94" creationId="{365E2A41-3CEC-4181-8672-20DB3F6C2051}"/>
          </ac:inkMkLst>
        </pc:inkChg>
      </pc:sldChg>
      <pc:sldChg chg="addSp delSp modSp new delAnim">
        <pc:chgData name="Scott Davison" userId="S::152891@pembrokeshire.ac.uk::0ed6b1b2-61aa-4954-b4c7-c08b4f4d0532" providerId="AD" clId="Web-{679A610F-96AC-4727-B1D6-39DB0A93EFB0}" dt="2021-12-07T13:46:31.546" v="56"/>
        <pc:sldMkLst>
          <pc:docMk/>
          <pc:sldMk cId="2222458751" sldId="262"/>
        </pc:sldMkLst>
        <pc:spChg chg="mod">
          <ac:chgData name="Scott Davison" userId="S::152891@pembrokeshire.ac.uk::0ed6b1b2-61aa-4954-b4c7-c08b4f4d0532" providerId="AD" clId="Web-{679A610F-96AC-4727-B1D6-39DB0A93EFB0}" dt="2021-12-07T13:46:31.546" v="56"/>
          <ac:spMkLst>
            <pc:docMk/>
            <pc:sldMk cId="2222458751" sldId="262"/>
            <ac:spMk id="2" creationId="{8A847EF7-CC75-429A-89C6-215631EC2EF1}"/>
          </ac:spMkLst>
        </pc:spChg>
        <pc:spChg chg="del">
          <ac:chgData name="Scott Davison" userId="S::152891@pembrokeshire.ac.uk::0ed6b1b2-61aa-4954-b4c7-c08b4f4d0532" providerId="AD" clId="Web-{679A610F-96AC-4727-B1D6-39DB0A93EFB0}" dt="2021-12-07T13:41:14.228" v="9"/>
          <ac:spMkLst>
            <pc:docMk/>
            <pc:sldMk cId="2222458751" sldId="262"/>
            <ac:spMk id="3" creationId="{AE5184AA-21E4-4085-9C0F-B7B0EF8D07F5}"/>
          </ac:spMkLst>
        </pc:spChg>
        <pc:spChg chg="del">
          <ac:chgData name="Scott Davison" userId="S::152891@pembrokeshire.ac.uk::0ed6b1b2-61aa-4954-b4c7-c08b4f4d0532" providerId="AD" clId="Web-{679A610F-96AC-4727-B1D6-39DB0A93EFB0}" dt="2021-12-07T13:45:32.995" v="42"/>
          <ac:spMkLst>
            <pc:docMk/>
            <pc:sldMk cId="2222458751" sldId="262"/>
            <ac:spMk id="8" creationId="{A21C8291-E3D5-4240-8FF4-E5213CBCC453}"/>
          </ac:spMkLst>
        </pc:spChg>
        <pc:spChg chg="del">
          <ac:chgData name="Scott Davison" userId="S::152891@pembrokeshire.ac.uk::0ed6b1b2-61aa-4954-b4c7-c08b4f4d0532" providerId="AD" clId="Web-{679A610F-96AC-4727-B1D6-39DB0A93EFB0}" dt="2021-12-07T13:45:32.995" v="42"/>
          <ac:spMkLst>
            <pc:docMk/>
            <pc:sldMk cId="2222458751" sldId="262"/>
            <ac:spMk id="9" creationId="{08B44AFE-C181-7047-8CC9-CA00BD385EEA}"/>
          </ac:spMkLst>
        </pc:spChg>
        <pc:spChg chg="del">
          <ac:chgData name="Scott Davison" userId="S::152891@pembrokeshire.ac.uk::0ed6b1b2-61aa-4954-b4c7-c08b4f4d0532" providerId="AD" clId="Web-{679A610F-96AC-4727-B1D6-39DB0A93EFB0}" dt="2021-12-07T13:45:04.712" v="41"/>
          <ac:spMkLst>
            <pc:docMk/>
            <pc:sldMk cId="2222458751" sldId="262"/>
            <ac:spMk id="10" creationId="{2D03A0B2-4A2F-D846-A5E6-FB7CB9A031F7}"/>
          </ac:spMkLst>
        </pc:spChg>
        <pc:spChg chg="del">
          <ac:chgData name="Scott Davison" userId="S::152891@pembrokeshire.ac.uk::0ed6b1b2-61aa-4954-b4c7-c08b4f4d0532" providerId="AD" clId="Web-{679A610F-96AC-4727-B1D6-39DB0A93EFB0}" dt="2021-12-07T13:45:04.712" v="41"/>
          <ac:spMkLst>
            <pc:docMk/>
            <pc:sldMk cId="2222458751" sldId="262"/>
            <ac:spMk id="12" creationId="{7F573F1D-73A7-FB41-BCAD-FC9AA7DEF4F5}"/>
          </ac:spMkLst>
        </pc:spChg>
        <pc:spChg chg="del">
          <ac:chgData name="Scott Davison" userId="S::152891@pembrokeshire.ac.uk::0ed6b1b2-61aa-4954-b4c7-c08b4f4d0532" providerId="AD" clId="Web-{679A610F-96AC-4727-B1D6-39DB0A93EFB0}" dt="2021-12-07T13:45:04.712" v="41"/>
          <ac:spMkLst>
            <pc:docMk/>
            <pc:sldMk cId="2222458751" sldId="262"/>
            <ac:spMk id="14" creationId="{A88F843D-1C1B-C740-AC27-E3238D0F5F47}"/>
          </ac:spMkLst>
        </pc:spChg>
        <pc:spChg chg="del">
          <ac:chgData name="Scott Davison" userId="S::152891@pembrokeshire.ac.uk::0ed6b1b2-61aa-4954-b4c7-c08b4f4d0532" providerId="AD" clId="Web-{679A610F-96AC-4727-B1D6-39DB0A93EFB0}" dt="2021-12-07T13:45:04.712" v="41"/>
          <ac:spMkLst>
            <pc:docMk/>
            <pc:sldMk cId="2222458751" sldId="262"/>
            <ac:spMk id="16" creationId="{44037D61-FFBD-0342-90C5-D1AD7C899B44}"/>
          </ac:spMkLst>
        </pc:spChg>
        <pc:spChg chg="del">
          <ac:chgData name="Scott Davison" userId="S::152891@pembrokeshire.ac.uk::0ed6b1b2-61aa-4954-b4c7-c08b4f4d0532" providerId="AD" clId="Web-{679A610F-96AC-4727-B1D6-39DB0A93EFB0}" dt="2021-12-07T13:45:04.712" v="41"/>
          <ac:spMkLst>
            <pc:docMk/>
            <pc:sldMk cId="2222458751" sldId="262"/>
            <ac:spMk id="18" creationId="{D5B0F748-7FA7-4DDF-89A3-7F1D8EE1F7C0}"/>
          </ac:spMkLst>
        </pc:spChg>
        <pc:spChg chg="del">
          <ac:chgData name="Scott Davison" userId="S::152891@pembrokeshire.ac.uk::0ed6b1b2-61aa-4954-b4c7-c08b4f4d0532" providerId="AD" clId="Web-{679A610F-96AC-4727-B1D6-39DB0A93EFB0}" dt="2021-12-07T13:45:04.712" v="41"/>
          <ac:spMkLst>
            <pc:docMk/>
            <pc:sldMk cId="2222458751" sldId="262"/>
            <ac:spMk id="20" creationId="{1903E872-C07A-4030-B584-D321D40CABB6}"/>
          </ac:spMkLst>
        </pc:spChg>
        <pc:spChg chg="add del">
          <ac:chgData name="Scott Davison" userId="S::152891@pembrokeshire.ac.uk::0ed6b1b2-61aa-4954-b4c7-c08b4f4d0532" providerId="AD" clId="Web-{679A610F-96AC-4727-B1D6-39DB0A93EFB0}" dt="2021-12-07T13:45:32.995" v="42"/>
          <ac:spMkLst>
            <pc:docMk/>
            <pc:sldMk cId="2222458751" sldId="262"/>
            <ac:spMk id="25" creationId="{2D03A0B2-4A2F-D846-A5E6-FB7CB9A031F7}"/>
          </ac:spMkLst>
        </pc:spChg>
        <pc:spChg chg="add del">
          <ac:chgData name="Scott Davison" userId="S::152891@pembrokeshire.ac.uk::0ed6b1b2-61aa-4954-b4c7-c08b4f4d0532" providerId="AD" clId="Web-{679A610F-96AC-4727-B1D6-39DB0A93EFB0}" dt="2021-12-07T13:45:32.995" v="42"/>
          <ac:spMkLst>
            <pc:docMk/>
            <pc:sldMk cId="2222458751" sldId="262"/>
            <ac:spMk id="27" creationId="{7F573F1D-73A7-FB41-BCAD-FC9AA7DEF4F5}"/>
          </ac:spMkLst>
        </pc:spChg>
        <pc:spChg chg="add del">
          <ac:chgData name="Scott Davison" userId="S::152891@pembrokeshire.ac.uk::0ed6b1b2-61aa-4954-b4c7-c08b4f4d0532" providerId="AD" clId="Web-{679A610F-96AC-4727-B1D6-39DB0A93EFB0}" dt="2021-12-07T13:45:32.995" v="42"/>
          <ac:spMkLst>
            <pc:docMk/>
            <pc:sldMk cId="2222458751" sldId="262"/>
            <ac:spMk id="29" creationId="{A88F843D-1C1B-C740-AC27-E3238D0F5F47}"/>
          </ac:spMkLst>
        </pc:spChg>
        <pc:spChg chg="add del">
          <ac:chgData name="Scott Davison" userId="S::152891@pembrokeshire.ac.uk::0ed6b1b2-61aa-4954-b4c7-c08b4f4d0532" providerId="AD" clId="Web-{679A610F-96AC-4727-B1D6-39DB0A93EFB0}" dt="2021-12-07T13:45:32.995" v="42"/>
          <ac:spMkLst>
            <pc:docMk/>
            <pc:sldMk cId="2222458751" sldId="262"/>
            <ac:spMk id="31" creationId="{1F8285B5-F87E-DD44-AF10-54EDA0471C6E}"/>
          </ac:spMkLst>
        </pc:spChg>
        <pc:spChg chg="add del">
          <ac:chgData name="Scott Davison" userId="S::152891@pembrokeshire.ac.uk::0ed6b1b2-61aa-4954-b4c7-c08b4f4d0532" providerId="AD" clId="Web-{679A610F-96AC-4727-B1D6-39DB0A93EFB0}" dt="2021-12-07T13:45:32.995" v="42"/>
          <ac:spMkLst>
            <pc:docMk/>
            <pc:sldMk cId="2222458751" sldId="262"/>
            <ac:spMk id="33" creationId="{9F8E50FA-F7A5-5C47-8BB1-544225797004}"/>
          </ac:spMkLst>
        </pc:spChg>
        <pc:spChg chg="add del">
          <ac:chgData name="Scott Davison" userId="S::152891@pembrokeshire.ac.uk::0ed6b1b2-61aa-4954-b4c7-c08b4f4d0532" providerId="AD" clId="Web-{679A610F-96AC-4727-B1D6-39DB0A93EFB0}" dt="2021-12-07T13:46:31.546" v="56"/>
          <ac:spMkLst>
            <pc:docMk/>
            <pc:sldMk cId="2222458751" sldId="262"/>
            <ac:spMk id="38" creationId="{2D03A0B2-4A2F-D846-A5E6-FB7CB9A031F7}"/>
          </ac:spMkLst>
        </pc:spChg>
        <pc:spChg chg="add del">
          <ac:chgData name="Scott Davison" userId="S::152891@pembrokeshire.ac.uk::0ed6b1b2-61aa-4954-b4c7-c08b4f4d0532" providerId="AD" clId="Web-{679A610F-96AC-4727-B1D6-39DB0A93EFB0}" dt="2021-12-07T13:46:31.546" v="56"/>
          <ac:spMkLst>
            <pc:docMk/>
            <pc:sldMk cId="2222458751" sldId="262"/>
            <ac:spMk id="40" creationId="{7F573F1D-73A7-FB41-BCAD-FC9AA7DEF4F5}"/>
          </ac:spMkLst>
        </pc:spChg>
        <pc:spChg chg="add del">
          <ac:chgData name="Scott Davison" userId="S::152891@pembrokeshire.ac.uk::0ed6b1b2-61aa-4954-b4c7-c08b4f4d0532" providerId="AD" clId="Web-{679A610F-96AC-4727-B1D6-39DB0A93EFB0}" dt="2021-12-07T13:46:31.546" v="56"/>
          <ac:spMkLst>
            <pc:docMk/>
            <pc:sldMk cId="2222458751" sldId="262"/>
            <ac:spMk id="42" creationId="{A88F843D-1C1B-C740-AC27-E3238D0F5F47}"/>
          </ac:spMkLst>
        </pc:spChg>
        <pc:spChg chg="add del">
          <ac:chgData name="Scott Davison" userId="S::152891@pembrokeshire.ac.uk::0ed6b1b2-61aa-4954-b4c7-c08b4f4d0532" providerId="AD" clId="Web-{679A610F-96AC-4727-B1D6-39DB0A93EFB0}" dt="2021-12-07T13:46:31.546" v="56"/>
          <ac:spMkLst>
            <pc:docMk/>
            <pc:sldMk cId="2222458751" sldId="262"/>
            <ac:spMk id="44" creationId="{A21C8291-E3D5-4240-8FF4-E5213CBCC453}"/>
          </ac:spMkLst>
        </pc:spChg>
        <pc:spChg chg="add del">
          <ac:chgData name="Scott Davison" userId="S::152891@pembrokeshire.ac.uk::0ed6b1b2-61aa-4954-b4c7-c08b4f4d0532" providerId="AD" clId="Web-{679A610F-96AC-4727-B1D6-39DB0A93EFB0}" dt="2021-12-07T13:46:31.546" v="56"/>
          <ac:spMkLst>
            <pc:docMk/>
            <pc:sldMk cId="2222458751" sldId="262"/>
            <ac:spMk id="46" creationId="{08B44AFE-C181-7047-8CC9-CA00BD385EEA}"/>
          </ac:spMkLst>
        </pc:spChg>
        <pc:spChg chg="add">
          <ac:chgData name="Scott Davison" userId="S::152891@pembrokeshire.ac.uk::0ed6b1b2-61aa-4954-b4c7-c08b4f4d0532" providerId="AD" clId="Web-{679A610F-96AC-4727-B1D6-39DB0A93EFB0}" dt="2021-12-07T13:46:31.546" v="56"/>
          <ac:spMkLst>
            <pc:docMk/>
            <pc:sldMk cId="2222458751" sldId="262"/>
            <ac:spMk id="48" creationId="{2D03A0B2-4A2F-D846-A5E6-FB7CB9A031F7}"/>
          </ac:spMkLst>
        </pc:spChg>
        <pc:spChg chg="add">
          <ac:chgData name="Scott Davison" userId="S::152891@pembrokeshire.ac.uk::0ed6b1b2-61aa-4954-b4c7-c08b4f4d0532" providerId="AD" clId="Web-{679A610F-96AC-4727-B1D6-39DB0A93EFB0}" dt="2021-12-07T13:46:31.546" v="56"/>
          <ac:spMkLst>
            <pc:docMk/>
            <pc:sldMk cId="2222458751" sldId="262"/>
            <ac:spMk id="49" creationId="{7F573F1D-73A7-FB41-BCAD-FC9AA7DEF4F5}"/>
          </ac:spMkLst>
        </pc:spChg>
        <pc:spChg chg="add">
          <ac:chgData name="Scott Davison" userId="S::152891@pembrokeshire.ac.uk::0ed6b1b2-61aa-4954-b4c7-c08b4f4d0532" providerId="AD" clId="Web-{679A610F-96AC-4727-B1D6-39DB0A93EFB0}" dt="2021-12-07T13:46:31.546" v="56"/>
          <ac:spMkLst>
            <pc:docMk/>
            <pc:sldMk cId="2222458751" sldId="262"/>
            <ac:spMk id="50" creationId="{A88F843D-1C1B-C740-AC27-E3238D0F5F47}"/>
          </ac:spMkLst>
        </pc:spChg>
        <pc:spChg chg="add del">
          <ac:chgData name="Scott Davison" userId="S::152891@pembrokeshire.ac.uk::0ed6b1b2-61aa-4954-b4c7-c08b4f4d0532" providerId="AD" clId="Web-{679A610F-96AC-4727-B1D6-39DB0A93EFB0}" dt="2021-12-07T13:46:31.530" v="55"/>
          <ac:spMkLst>
            <pc:docMk/>
            <pc:sldMk cId="2222458751" sldId="262"/>
            <ac:spMk id="51" creationId="{2D03A0B2-4A2F-D846-A5E6-FB7CB9A031F7}"/>
          </ac:spMkLst>
        </pc:spChg>
        <pc:spChg chg="add">
          <ac:chgData name="Scott Davison" userId="S::152891@pembrokeshire.ac.uk::0ed6b1b2-61aa-4954-b4c7-c08b4f4d0532" providerId="AD" clId="Web-{679A610F-96AC-4727-B1D6-39DB0A93EFB0}" dt="2021-12-07T13:46:31.546" v="56"/>
          <ac:spMkLst>
            <pc:docMk/>
            <pc:sldMk cId="2222458751" sldId="262"/>
            <ac:spMk id="52" creationId="{A21C8291-E3D5-4240-8FF4-E5213CBCC453}"/>
          </ac:spMkLst>
        </pc:spChg>
        <pc:spChg chg="add del">
          <ac:chgData name="Scott Davison" userId="S::152891@pembrokeshire.ac.uk::0ed6b1b2-61aa-4954-b4c7-c08b4f4d0532" providerId="AD" clId="Web-{679A610F-96AC-4727-B1D6-39DB0A93EFB0}" dt="2021-12-07T13:46:31.530" v="55"/>
          <ac:spMkLst>
            <pc:docMk/>
            <pc:sldMk cId="2222458751" sldId="262"/>
            <ac:spMk id="53" creationId="{7F573F1D-73A7-FB41-BCAD-FC9AA7DEF4F5}"/>
          </ac:spMkLst>
        </pc:spChg>
        <pc:spChg chg="add">
          <ac:chgData name="Scott Davison" userId="S::152891@pembrokeshire.ac.uk::0ed6b1b2-61aa-4954-b4c7-c08b4f4d0532" providerId="AD" clId="Web-{679A610F-96AC-4727-B1D6-39DB0A93EFB0}" dt="2021-12-07T13:46:31.546" v="56"/>
          <ac:spMkLst>
            <pc:docMk/>
            <pc:sldMk cId="2222458751" sldId="262"/>
            <ac:spMk id="54" creationId="{08B44AFE-C181-7047-8CC9-CA00BD385EEA}"/>
          </ac:spMkLst>
        </pc:spChg>
        <pc:spChg chg="add del">
          <ac:chgData name="Scott Davison" userId="S::152891@pembrokeshire.ac.uk::0ed6b1b2-61aa-4954-b4c7-c08b4f4d0532" providerId="AD" clId="Web-{679A610F-96AC-4727-B1D6-39DB0A93EFB0}" dt="2021-12-07T13:46:31.530" v="55"/>
          <ac:spMkLst>
            <pc:docMk/>
            <pc:sldMk cId="2222458751" sldId="262"/>
            <ac:spMk id="55" creationId="{A88F843D-1C1B-C740-AC27-E3238D0F5F47}"/>
          </ac:spMkLst>
        </pc:spChg>
        <pc:spChg chg="add del">
          <ac:chgData name="Scott Davison" userId="S::152891@pembrokeshire.ac.uk::0ed6b1b2-61aa-4954-b4c7-c08b4f4d0532" providerId="AD" clId="Web-{679A610F-96AC-4727-B1D6-39DB0A93EFB0}" dt="2021-12-07T13:46:31.530" v="55"/>
          <ac:spMkLst>
            <pc:docMk/>
            <pc:sldMk cId="2222458751" sldId="262"/>
            <ac:spMk id="57" creationId="{A21C8291-E3D5-4240-8FF4-E5213CBCC453}"/>
          </ac:spMkLst>
        </pc:spChg>
        <pc:spChg chg="add del">
          <ac:chgData name="Scott Davison" userId="S::152891@pembrokeshire.ac.uk::0ed6b1b2-61aa-4954-b4c7-c08b4f4d0532" providerId="AD" clId="Web-{679A610F-96AC-4727-B1D6-39DB0A93EFB0}" dt="2021-12-07T13:46:31.530" v="55"/>
          <ac:spMkLst>
            <pc:docMk/>
            <pc:sldMk cId="2222458751" sldId="262"/>
            <ac:spMk id="59" creationId="{08B44AFE-C181-7047-8CC9-CA00BD385EEA}"/>
          </ac:spMkLst>
        </pc:spChg>
        <pc:picChg chg="add mod ord">
          <ac:chgData name="Scott Davison" userId="S::152891@pembrokeshire.ac.uk::0ed6b1b2-61aa-4954-b4c7-c08b4f4d0532" providerId="AD" clId="Web-{679A610F-96AC-4727-B1D6-39DB0A93EFB0}" dt="2021-12-07T13:46:31.546" v="56"/>
          <ac:picMkLst>
            <pc:docMk/>
            <pc:sldMk cId="2222458751" sldId="262"/>
            <ac:picMk id="3" creationId="{CC76D408-4AA2-4A4F-8574-039398E2C049}"/>
          </ac:picMkLst>
        </pc:picChg>
        <pc:picChg chg="add mod ord">
          <ac:chgData name="Scott Davison" userId="S::152891@pembrokeshire.ac.uk::0ed6b1b2-61aa-4954-b4c7-c08b4f4d0532" providerId="AD" clId="Web-{679A610F-96AC-4727-B1D6-39DB0A93EFB0}" dt="2021-12-07T13:46:31.546" v="56"/>
          <ac:picMkLst>
            <pc:docMk/>
            <pc:sldMk cId="2222458751" sldId="262"/>
            <ac:picMk id="4" creationId="{FF941ACF-6699-4205-AB51-E2543828C76C}"/>
          </ac:picMkLst>
        </pc:picChg>
        <pc:picChg chg="add mod ord">
          <ac:chgData name="Scott Davison" userId="S::152891@pembrokeshire.ac.uk::0ed6b1b2-61aa-4954-b4c7-c08b4f4d0532" providerId="AD" clId="Web-{679A610F-96AC-4727-B1D6-39DB0A93EFB0}" dt="2021-12-07T13:46:31.546" v="56"/>
          <ac:picMkLst>
            <pc:docMk/>
            <pc:sldMk cId="2222458751" sldId="262"/>
            <ac:picMk id="5" creationId="{F52D38C5-3B0B-4CAF-8016-B51BD9B70A74}"/>
          </ac:picMkLst>
        </pc:picChg>
        <pc:picChg chg="add mod ord">
          <ac:chgData name="Scott Davison" userId="S::152891@pembrokeshire.ac.uk::0ed6b1b2-61aa-4954-b4c7-c08b4f4d0532" providerId="AD" clId="Web-{679A610F-96AC-4727-B1D6-39DB0A93EFB0}" dt="2021-12-07T13:46:31.546" v="56"/>
          <ac:picMkLst>
            <pc:docMk/>
            <pc:sldMk cId="2222458751" sldId="262"/>
            <ac:picMk id="13" creationId="{F863C641-F9F1-4EF8-A483-02BF879159EA}"/>
          </ac:picMkLst>
        </pc:picChg>
      </pc:sldChg>
      <pc:sldChg chg="addSp delSp modSp">
        <pc:chgData name="Scott Davison" userId="S::152891@pembrokeshire.ac.uk::0ed6b1b2-61aa-4954-b4c7-c08b4f4d0532" providerId="AD" clId="Web-{679A610F-96AC-4727-B1D6-39DB0A93EFB0}" dt="2021-12-07T14:22:37.656" v="341" actId="1076"/>
        <pc:sldMkLst>
          <pc:docMk/>
          <pc:sldMk cId="2823832659" sldId="264"/>
        </pc:sldMkLst>
        <pc:spChg chg="mod">
          <ac:chgData name="Scott Davison" userId="S::152891@pembrokeshire.ac.uk::0ed6b1b2-61aa-4954-b4c7-c08b4f4d0532" providerId="AD" clId="Web-{679A610F-96AC-4727-B1D6-39DB0A93EFB0}" dt="2021-12-07T14:09:16.963" v="200"/>
          <ac:spMkLst>
            <pc:docMk/>
            <pc:sldMk cId="2823832659" sldId="264"/>
            <ac:spMk id="2" creationId="{47954CFB-6244-4053-8F3F-71863D7F5850}"/>
          </ac:spMkLst>
        </pc:spChg>
        <pc:spChg chg="del">
          <ac:chgData name="Scott Davison" userId="S::152891@pembrokeshire.ac.uk::0ed6b1b2-61aa-4954-b4c7-c08b4f4d0532" providerId="AD" clId="Web-{679A610F-96AC-4727-B1D6-39DB0A93EFB0}" dt="2021-12-07T14:09:16.963" v="200"/>
          <ac:spMkLst>
            <pc:docMk/>
            <pc:sldMk cId="2823832659" sldId="264"/>
            <ac:spMk id="36" creationId="{2D03A0B2-4A2F-D846-A5E6-FB7CB9A031F7}"/>
          </ac:spMkLst>
        </pc:spChg>
        <pc:spChg chg="del">
          <ac:chgData name="Scott Davison" userId="S::152891@pembrokeshire.ac.uk::0ed6b1b2-61aa-4954-b4c7-c08b4f4d0532" providerId="AD" clId="Web-{679A610F-96AC-4727-B1D6-39DB0A93EFB0}" dt="2021-12-07T14:09:16.963" v="200"/>
          <ac:spMkLst>
            <pc:docMk/>
            <pc:sldMk cId="2823832659" sldId="264"/>
            <ac:spMk id="38" creationId="{7F573F1D-73A7-FB41-BCAD-FC9AA7DEF4F5}"/>
          </ac:spMkLst>
        </pc:spChg>
        <pc:spChg chg="del">
          <ac:chgData name="Scott Davison" userId="S::152891@pembrokeshire.ac.uk::0ed6b1b2-61aa-4954-b4c7-c08b4f4d0532" providerId="AD" clId="Web-{679A610F-96AC-4727-B1D6-39DB0A93EFB0}" dt="2021-12-07T14:09:16.963" v="200"/>
          <ac:spMkLst>
            <pc:docMk/>
            <pc:sldMk cId="2823832659" sldId="264"/>
            <ac:spMk id="40" creationId="{A88F843D-1C1B-C740-AC27-E3238D0F5F47}"/>
          </ac:spMkLst>
        </pc:spChg>
        <pc:spChg chg="del">
          <ac:chgData name="Scott Davison" userId="S::152891@pembrokeshire.ac.uk::0ed6b1b2-61aa-4954-b4c7-c08b4f4d0532" providerId="AD" clId="Web-{679A610F-96AC-4727-B1D6-39DB0A93EFB0}" dt="2021-12-07T14:09:16.963" v="200"/>
          <ac:spMkLst>
            <pc:docMk/>
            <pc:sldMk cId="2823832659" sldId="264"/>
            <ac:spMk id="42" creationId="{44037D61-FFBD-0342-90C5-D1AD7C899B44}"/>
          </ac:spMkLst>
        </pc:spChg>
        <pc:spChg chg="del">
          <ac:chgData name="Scott Davison" userId="S::152891@pembrokeshire.ac.uk::0ed6b1b2-61aa-4954-b4c7-c08b4f4d0532" providerId="AD" clId="Web-{679A610F-96AC-4727-B1D6-39DB0A93EFB0}" dt="2021-12-07T14:09:16.963" v="200"/>
          <ac:spMkLst>
            <pc:docMk/>
            <pc:sldMk cId="2823832659" sldId="264"/>
            <ac:spMk id="44" creationId="{A21C8291-E3D5-4240-8FF4-E5213CBCC453}"/>
          </ac:spMkLst>
        </pc:spChg>
        <pc:spChg chg="del">
          <ac:chgData name="Scott Davison" userId="S::152891@pembrokeshire.ac.uk::0ed6b1b2-61aa-4954-b4c7-c08b4f4d0532" providerId="AD" clId="Web-{679A610F-96AC-4727-B1D6-39DB0A93EFB0}" dt="2021-12-07T14:09:16.963" v="200"/>
          <ac:spMkLst>
            <pc:docMk/>
            <pc:sldMk cId="2823832659" sldId="264"/>
            <ac:spMk id="46" creationId="{08B44AFE-C181-7047-8CC9-CA00BD385EEA}"/>
          </ac:spMkLst>
        </pc:spChg>
        <pc:spChg chg="add">
          <ac:chgData name="Scott Davison" userId="S::152891@pembrokeshire.ac.uk::0ed6b1b2-61aa-4954-b4c7-c08b4f4d0532" providerId="AD" clId="Web-{679A610F-96AC-4727-B1D6-39DB0A93EFB0}" dt="2021-12-07T14:09:16.963" v="200"/>
          <ac:spMkLst>
            <pc:docMk/>
            <pc:sldMk cId="2823832659" sldId="264"/>
            <ac:spMk id="48" creationId="{2D03A0B2-4A2F-D846-A5E6-FB7CB9A031F7}"/>
          </ac:spMkLst>
        </pc:spChg>
        <pc:spChg chg="add">
          <ac:chgData name="Scott Davison" userId="S::152891@pembrokeshire.ac.uk::0ed6b1b2-61aa-4954-b4c7-c08b4f4d0532" providerId="AD" clId="Web-{679A610F-96AC-4727-B1D6-39DB0A93EFB0}" dt="2021-12-07T14:09:16.963" v="200"/>
          <ac:spMkLst>
            <pc:docMk/>
            <pc:sldMk cId="2823832659" sldId="264"/>
            <ac:spMk id="49" creationId="{7F573F1D-73A7-FB41-BCAD-FC9AA7DEF4F5}"/>
          </ac:spMkLst>
        </pc:spChg>
        <pc:spChg chg="add">
          <ac:chgData name="Scott Davison" userId="S::152891@pembrokeshire.ac.uk::0ed6b1b2-61aa-4954-b4c7-c08b4f4d0532" providerId="AD" clId="Web-{679A610F-96AC-4727-B1D6-39DB0A93EFB0}" dt="2021-12-07T14:09:16.963" v="200"/>
          <ac:spMkLst>
            <pc:docMk/>
            <pc:sldMk cId="2823832659" sldId="264"/>
            <ac:spMk id="100" creationId="{281148B8-58D0-4E9A-A32C-B3B181A3A850}"/>
          </ac:spMkLst>
        </pc:spChg>
        <pc:spChg chg="add">
          <ac:chgData name="Scott Davison" userId="S::152891@pembrokeshire.ac.uk::0ed6b1b2-61aa-4954-b4c7-c08b4f4d0532" providerId="AD" clId="Web-{679A610F-96AC-4727-B1D6-39DB0A93EFB0}" dt="2021-12-07T14:09:16.963" v="200"/>
          <ac:spMkLst>
            <pc:docMk/>
            <pc:sldMk cId="2823832659" sldId="264"/>
            <ac:spMk id="101" creationId="{3B8154F5-2E4B-4EB4-9BE5-A38ED12389CA}"/>
          </ac:spMkLst>
        </pc:spChg>
        <pc:spChg chg="add">
          <ac:chgData name="Scott Davison" userId="S::152891@pembrokeshire.ac.uk::0ed6b1b2-61aa-4954-b4c7-c08b4f4d0532" providerId="AD" clId="Web-{679A610F-96AC-4727-B1D6-39DB0A93EFB0}" dt="2021-12-07T14:09:16.963" v="200"/>
          <ac:spMkLst>
            <pc:docMk/>
            <pc:sldMk cId="2823832659" sldId="264"/>
            <ac:spMk id="102" creationId="{9F217F6F-016A-42CB-9074-E8CBC6CC7596}"/>
          </ac:spMkLst>
        </pc:spChg>
        <pc:picChg chg="add mod">
          <ac:chgData name="Scott Davison" userId="S::152891@pembrokeshire.ac.uk::0ed6b1b2-61aa-4954-b4c7-c08b4f4d0532" providerId="AD" clId="Web-{679A610F-96AC-4727-B1D6-39DB0A93EFB0}" dt="2021-12-07T14:07:17.565" v="192"/>
          <ac:picMkLst>
            <pc:docMk/>
            <pc:sldMk cId="2823832659" sldId="264"/>
            <ac:picMk id="3" creationId="{54E6921F-160D-48B9-A999-BB9DF9E9B702}"/>
          </ac:picMkLst>
        </pc:picChg>
        <pc:picChg chg="add mod">
          <ac:chgData name="Scott Davison" userId="S::152891@pembrokeshire.ac.uk::0ed6b1b2-61aa-4954-b4c7-c08b4f4d0532" providerId="AD" clId="Web-{679A610F-96AC-4727-B1D6-39DB0A93EFB0}" dt="2021-12-07T14:07:40.301" v="195"/>
          <ac:picMkLst>
            <pc:docMk/>
            <pc:sldMk cId="2823832659" sldId="264"/>
            <ac:picMk id="3" creationId="{9E291073-7474-43B3-85DE-766D1B943143}"/>
          </ac:picMkLst>
        </pc:picChg>
        <pc:picChg chg="add mod">
          <ac:chgData name="Scott Davison" userId="S::152891@pembrokeshire.ac.uk::0ed6b1b2-61aa-4954-b4c7-c08b4f4d0532" providerId="AD" clId="Web-{679A610F-96AC-4727-B1D6-39DB0A93EFB0}" dt="2021-12-07T14:09:58.357" v="202"/>
          <ac:picMkLst>
            <pc:docMk/>
            <pc:sldMk cId="2823832659" sldId="264"/>
            <ac:picMk id="3" creationId="{E8EE3F9D-5BE7-4566-AFB0-BB6D0CABBB36}"/>
          </ac:picMkLst>
        </pc:picChg>
        <pc:picChg chg="add mod">
          <ac:chgData name="Scott Davison" userId="S::152891@pembrokeshire.ac.uk::0ed6b1b2-61aa-4954-b4c7-c08b4f4d0532" providerId="AD" clId="Web-{679A610F-96AC-4727-B1D6-39DB0A93EFB0}" dt="2021-12-07T14:08:04.505" v="198"/>
          <ac:picMkLst>
            <pc:docMk/>
            <pc:sldMk cId="2823832659" sldId="264"/>
            <ac:picMk id="4" creationId="{259AAC55-036E-4957-BE9E-AED3BEDABCD4}"/>
          </ac:picMkLst>
        </pc:picChg>
        <pc:picChg chg="add mod">
          <ac:chgData name="Scott Davison" userId="S::152891@pembrokeshire.ac.uk::0ed6b1b2-61aa-4954-b4c7-c08b4f4d0532" providerId="AD" clId="Web-{679A610F-96AC-4727-B1D6-39DB0A93EFB0}" dt="2021-12-07T14:21:01.884" v="334" actId="14100"/>
          <ac:picMkLst>
            <pc:docMk/>
            <pc:sldMk cId="2823832659" sldId="264"/>
            <ac:picMk id="4" creationId="{3E19796F-5C57-4A9C-8626-BE0436440839}"/>
          </ac:picMkLst>
        </pc:picChg>
        <pc:picChg chg="add mod">
          <ac:chgData name="Scott Davison" userId="S::152891@pembrokeshire.ac.uk::0ed6b1b2-61aa-4954-b4c7-c08b4f4d0532" providerId="AD" clId="Web-{679A610F-96AC-4727-B1D6-39DB0A93EFB0}" dt="2021-12-07T14:10:27.171" v="203"/>
          <ac:picMkLst>
            <pc:docMk/>
            <pc:sldMk cId="2823832659" sldId="264"/>
            <ac:picMk id="6" creationId="{582FB9BC-1CB5-4058-9269-D46388E4089E}"/>
          </ac:picMkLst>
        </pc:picChg>
        <pc:picChg chg="add mod">
          <ac:chgData name="Scott Davison" userId="S::152891@pembrokeshire.ac.uk::0ed6b1b2-61aa-4954-b4c7-c08b4f4d0532" providerId="AD" clId="Web-{679A610F-96AC-4727-B1D6-39DB0A93EFB0}" dt="2021-12-07T14:10:28.156" v="204"/>
          <ac:picMkLst>
            <pc:docMk/>
            <pc:sldMk cId="2823832659" sldId="264"/>
            <ac:picMk id="7" creationId="{77EE1D9C-F55A-4FC5-B2AD-1088F33289DF}"/>
          </ac:picMkLst>
        </pc:picChg>
        <pc:picChg chg="add mod">
          <ac:chgData name="Scott Davison" userId="S::152891@pembrokeshire.ac.uk::0ed6b1b2-61aa-4954-b4c7-c08b4f4d0532" providerId="AD" clId="Web-{679A610F-96AC-4727-B1D6-39DB0A93EFB0}" dt="2021-12-07T14:10:29.202" v="205"/>
          <ac:picMkLst>
            <pc:docMk/>
            <pc:sldMk cId="2823832659" sldId="264"/>
            <ac:picMk id="8" creationId="{EBDCE08B-B65E-4114-82AD-4EC5CE64090A}"/>
          </ac:picMkLst>
        </pc:picChg>
        <pc:picChg chg="add mod">
          <ac:chgData name="Scott Davison" userId="S::152891@pembrokeshire.ac.uk::0ed6b1b2-61aa-4954-b4c7-c08b4f4d0532" providerId="AD" clId="Web-{679A610F-96AC-4727-B1D6-39DB0A93EFB0}" dt="2021-12-07T14:10:30.765" v="206"/>
          <ac:picMkLst>
            <pc:docMk/>
            <pc:sldMk cId="2823832659" sldId="264"/>
            <ac:picMk id="9" creationId="{24692EC5-6C9F-486B-A548-47C619E92CFD}"/>
          </ac:picMkLst>
        </pc:picChg>
        <pc:picChg chg="add mod">
          <ac:chgData name="Scott Davison" userId="S::152891@pembrokeshire.ac.uk::0ed6b1b2-61aa-4954-b4c7-c08b4f4d0532" providerId="AD" clId="Web-{679A610F-96AC-4727-B1D6-39DB0A93EFB0}" dt="2021-12-07T14:10:31.968" v="207"/>
          <ac:picMkLst>
            <pc:docMk/>
            <pc:sldMk cId="2823832659" sldId="264"/>
            <ac:picMk id="10" creationId="{BD8DB7BA-C171-45C9-8398-3C868F8493B0}"/>
          </ac:picMkLst>
        </pc:picChg>
        <pc:picChg chg="add mod">
          <ac:chgData name="Scott Davison" userId="S::152891@pembrokeshire.ac.uk::0ed6b1b2-61aa-4954-b4c7-c08b4f4d0532" providerId="AD" clId="Web-{679A610F-96AC-4727-B1D6-39DB0A93EFB0}" dt="2021-12-07T14:10:32.437" v="208"/>
          <ac:picMkLst>
            <pc:docMk/>
            <pc:sldMk cId="2823832659" sldId="264"/>
            <ac:picMk id="11" creationId="{4ACB8BC0-1772-441A-87E6-CA46ED315F60}"/>
          </ac:picMkLst>
        </pc:picChg>
        <pc:picChg chg="add mod">
          <ac:chgData name="Scott Davison" userId="S::152891@pembrokeshire.ac.uk::0ed6b1b2-61aa-4954-b4c7-c08b4f4d0532" providerId="AD" clId="Web-{679A610F-96AC-4727-B1D6-39DB0A93EFB0}" dt="2021-12-07T14:10:33.156" v="209"/>
          <ac:picMkLst>
            <pc:docMk/>
            <pc:sldMk cId="2823832659" sldId="264"/>
            <ac:picMk id="12" creationId="{838913C8-81C9-4D40-80B7-8AA36DE0BE25}"/>
          </ac:picMkLst>
        </pc:picChg>
        <pc:picChg chg="add mod">
          <ac:chgData name="Scott Davison" userId="S::152891@pembrokeshire.ac.uk::0ed6b1b2-61aa-4954-b4c7-c08b4f4d0532" providerId="AD" clId="Web-{679A610F-96AC-4727-B1D6-39DB0A93EFB0}" dt="2021-12-07T14:10:33.750" v="210"/>
          <ac:picMkLst>
            <pc:docMk/>
            <pc:sldMk cId="2823832659" sldId="264"/>
            <ac:picMk id="13" creationId="{7B93A3F2-A02F-453A-892E-83DBF5978C99}"/>
          </ac:picMkLst>
        </pc:picChg>
        <pc:picChg chg="add mod">
          <ac:chgData name="Scott Davison" userId="S::152891@pembrokeshire.ac.uk::0ed6b1b2-61aa-4954-b4c7-c08b4f4d0532" providerId="AD" clId="Web-{679A610F-96AC-4727-B1D6-39DB0A93EFB0}" dt="2021-12-07T14:22:31.468" v="340" actId="1076"/>
          <ac:picMkLst>
            <pc:docMk/>
            <pc:sldMk cId="2823832659" sldId="264"/>
            <ac:picMk id="13" creationId="{B2E58E50-366E-491A-8710-8DFFA8DB3E87}"/>
          </ac:picMkLst>
        </pc:picChg>
        <pc:picChg chg="add mod">
          <ac:chgData name="Scott Davison" userId="S::152891@pembrokeshire.ac.uk::0ed6b1b2-61aa-4954-b4c7-c08b4f4d0532" providerId="AD" clId="Web-{679A610F-96AC-4727-B1D6-39DB0A93EFB0}" dt="2021-12-07T14:10:34.375" v="211"/>
          <ac:picMkLst>
            <pc:docMk/>
            <pc:sldMk cId="2823832659" sldId="264"/>
            <ac:picMk id="14" creationId="{3B03A959-38D9-4F82-874F-94E6D56DCCFB}"/>
          </ac:picMkLst>
        </pc:picChg>
        <pc:picChg chg="add mod">
          <ac:chgData name="Scott Davison" userId="S::152891@pembrokeshire.ac.uk::0ed6b1b2-61aa-4954-b4c7-c08b4f4d0532" providerId="AD" clId="Web-{679A610F-96AC-4727-B1D6-39DB0A93EFB0}" dt="2021-12-07T14:10:34.859" v="212"/>
          <ac:picMkLst>
            <pc:docMk/>
            <pc:sldMk cId="2823832659" sldId="264"/>
            <ac:picMk id="15" creationId="{E3710764-2B52-4A5D-B547-91B68ADAC064}"/>
          </ac:picMkLst>
        </pc:picChg>
        <pc:picChg chg="add mod">
          <ac:chgData name="Scott Davison" userId="S::152891@pembrokeshire.ac.uk::0ed6b1b2-61aa-4954-b4c7-c08b4f4d0532" providerId="AD" clId="Web-{679A610F-96AC-4727-B1D6-39DB0A93EFB0}" dt="2021-12-07T14:10:35.703" v="213"/>
          <ac:picMkLst>
            <pc:docMk/>
            <pc:sldMk cId="2823832659" sldId="264"/>
            <ac:picMk id="16" creationId="{670B3F26-BEC5-43C4-AAF0-10E52AF5AF0F}"/>
          </ac:picMkLst>
        </pc:picChg>
        <pc:picChg chg="add mod">
          <ac:chgData name="Scott Davison" userId="S::152891@pembrokeshire.ac.uk::0ed6b1b2-61aa-4954-b4c7-c08b4f4d0532" providerId="AD" clId="Web-{679A610F-96AC-4727-B1D6-39DB0A93EFB0}" dt="2021-12-07T14:10:35.984" v="214"/>
          <ac:picMkLst>
            <pc:docMk/>
            <pc:sldMk cId="2823832659" sldId="264"/>
            <ac:picMk id="17" creationId="{C8A6809D-E8EB-4453-BD9C-32E07A645A0B}"/>
          </ac:picMkLst>
        </pc:picChg>
        <pc:picChg chg="add mod">
          <ac:chgData name="Scott Davison" userId="S::152891@pembrokeshire.ac.uk::0ed6b1b2-61aa-4954-b4c7-c08b4f4d0532" providerId="AD" clId="Web-{679A610F-96AC-4727-B1D6-39DB0A93EFB0}" dt="2021-12-07T14:10:36.390" v="215"/>
          <ac:picMkLst>
            <pc:docMk/>
            <pc:sldMk cId="2823832659" sldId="264"/>
            <ac:picMk id="18" creationId="{FC46DEA0-A227-43C9-A76F-4C32B371C0A4}"/>
          </ac:picMkLst>
        </pc:picChg>
        <pc:picChg chg="add mod">
          <ac:chgData name="Scott Davison" userId="S::152891@pembrokeshire.ac.uk::0ed6b1b2-61aa-4954-b4c7-c08b4f4d0532" providerId="AD" clId="Web-{679A610F-96AC-4727-B1D6-39DB0A93EFB0}" dt="2021-12-07T14:10:48.032" v="228"/>
          <ac:picMkLst>
            <pc:docMk/>
            <pc:sldMk cId="2823832659" sldId="264"/>
            <ac:picMk id="19" creationId="{71067F81-8AE3-4373-A4EA-FC9EDE58B46A}"/>
          </ac:picMkLst>
        </pc:picChg>
        <pc:picChg chg="add mod">
          <ac:chgData name="Scott Davison" userId="S::152891@pembrokeshire.ac.uk::0ed6b1b2-61aa-4954-b4c7-c08b4f4d0532" providerId="AD" clId="Web-{679A610F-96AC-4727-B1D6-39DB0A93EFB0}" dt="2021-12-07T14:10:48.329" v="229"/>
          <ac:picMkLst>
            <pc:docMk/>
            <pc:sldMk cId="2823832659" sldId="264"/>
            <ac:picMk id="20" creationId="{5618CC59-2B3D-4A38-BE2A-8AEDB9075E1F}"/>
          </ac:picMkLst>
        </pc:picChg>
        <pc:picChg chg="add mod">
          <ac:chgData name="Scott Davison" userId="S::152891@pembrokeshire.ac.uk::0ed6b1b2-61aa-4954-b4c7-c08b4f4d0532" providerId="AD" clId="Web-{679A610F-96AC-4727-B1D6-39DB0A93EFB0}" dt="2021-12-07T14:10:48.579" v="230"/>
          <ac:picMkLst>
            <pc:docMk/>
            <pc:sldMk cId="2823832659" sldId="264"/>
            <ac:picMk id="21" creationId="{11C3E543-62E6-4FB2-B557-C6B7286BA8F6}"/>
          </ac:picMkLst>
        </pc:picChg>
        <pc:picChg chg="add mod">
          <ac:chgData name="Scott Davison" userId="S::152891@pembrokeshire.ac.uk::0ed6b1b2-61aa-4954-b4c7-c08b4f4d0532" providerId="AD" clId="Web-{679A610F-96AC-4727-B1D6-39DB0A93EFB0}" dt="2021-12-07T14:10:48.844" v="231"/>
          <ac:picMkLst>
            <pc:docMk/>
            <pc:sldMk cId="2823832659" sldId="264"/>
            <ac:picMk id="22" creationId="{1DD10FDE-EE57-4840-964B-4C231B455784}"/>
          </ac:picMkLst>
        </pc:picChg>
        <pc:picChg chg="add mod">
          <ac:chgData name="Scott Davison" userId="S::152891@pembrokeshire.ac.uk::0ed6b1b2-61aa-4954-b4c7-c08b4f4d0532" providerId="AD" clId="Web-{679A610F-96AC-4727-B1D6-39DB0A93EFB0}" dt="2021-12-07T14:10:49.110" v="232"/>
          <ac:picMkLst>
            <pc:docMk/>
            <pc:sldMk cId="2823832659" sldId="264"/>
            <ac:picMk id="23" creationId="{4003FBAA-179B-4FC0-96A5-FCDE6BDF9560}"/>
          </ac:picMkLst>
        </pc:picChg>
        <pc:picChg chg="add mod">
          <ac:chgData name="Scott Davison" userId="S::152891@pembrokeshire.ac.uk::0ed6b1b2-61aa-4954-b4c7-c08b4f4d0532" providerId="AD" clId="Web-{679A610F-96AC-4727-B1D6-39DB0A93EFB0}" dt="2021-12-07T14:19:38.160" v="324" actId="1076"/>
          <ac:picMkLst>
            <pc:docMk/>
            <pc:sldMk cId="2823832659" sldId="264"/>
            <ac:picMk id="26" creationId="{491BD658-BE19-4660-BCFC-F1B16B8B6267}"/>
          </ac:picMkLst>
        </pc:picChg>
        <pc:picChg chg="add mod">
          <ac:chgData name="Scott Davison" userId="S::152891@pembrokeshire.ac.uk::0ed6b1b2-61aa-4954-b4c7-c08b4f4d0532" providerId="AD" clId="Web-{679A610F-96AC-4727-B1D6-39DB0A93EFB0}" dt="2021-12-07T14:20:26.273" v="326" actId="1076"/>
          <ac:picMkLst>
            <pc:docMk/>
            <pc:sldMk cId="2823832659" sldId="264"/>
            <ac:picMk id="27" creationId="{B56E26DF-B37C-4B80-81F6-C0D6D3DE676A}"/>
          </ac:picMkLst>
        </pc:picChg>
        <pc:picChg chg="add mod">
          <ac:chgData name="Scott Davison" userId="S::152891@pembrokeshire.ac.uk::0ed6b1b2-61aa-4954-b4c7-c08b4f4d0532" providerId="AD" clId="Web-{679A610F-96AC-4727-B1D6-39DB0A93EFB0}" dt="2021-12-07T14:20:42.555" v="329" actId="14100"/>
          <ac:picMkLst>
            <pc:docMk/>
            <pc:sldMk cId="2823832659" sldId="264"/>
            <ac:picMk id="28" creationId="{550BE2DA-D75B-4FCA-AF98-FA5C450C103C}"/>
          </ac:picMkLst>
        </pc:picChg>
        <pc:picChg chg="add mod">
          <ac:chgData name="Scott Davison" userId="S::152891@pembrokeshire.ac.uk::0ed6b1b2-61aa-4954-b4c7-c08b4f4d0532" providerId="AD" clId="Web-{679A610F-96AC-4727-B1D6-39DB0A93EFB0}" dt="2021-12-07T14:22:37.656" v="341" actId="1076"/>
          <ac:picMkLst>
            <pc:docMk/>
            <pc:sldMk cId="2823832659" sldId="264"/>
            <ac:picMk id="35" creationId="{7FAB4BD1-A5B8-445B-AB43-2FAB0DA21BC9}"/>
          </ac:picMkLst>
        </pc:picChg>
      </pc:sldChg>
      <pc:sldChg chg="addSp modSp">
        <pc:chgData name="Scott Davison" userId="S::152891@pembrokeshire.ac.uk::0ed6b1b2-61aa-4954-b4c7-c08b4f4d0532" providerId="AD" clId="Web-{679A610F-96AC-4727-B1D6-39DB0A93EFB0}" dt="2021-12-07T14:07:18.659" v="193"/>
        <pc:sldMkLst>
          <pc:docMk/>
          <pc:sldMk cId="1089169028" sldId="265"/>
        </pc:sldMkLst>
        <pc:picChg chg="add mod">
          <ac:chgData name="Scott Davison" userId="S::152891@pembrokeshire.ac.uk::0ed6b1b2-61aa-4954-b4c7-c08b4f4d0532" providerId="AD" clId="Web-{679A610F-96AC-4727-B1D6-39DB0A93EFB0}" dt="2021-12-07T14:07:18.659" v="193"/>
          <ac:picMkLst>
            <pc:docMk/>
            <pc:sldMk cId="1089169028" sldId="265"/>
            <ac:picMk id="3" creationId="{FE4285B3-406B-4B0B-89C8-B489B4CD94C5}"/>
          </ac:picMkLst>
        </pc:picChg>
      </pc:sldChg>
      <pc:sldChg chg="addSp modSp">
        <pc:chgData name="Scott Davison" userId="S::152891@pembrokeshire.ac.uk::0ed6b1b2-61aa-4954-b4c7-c08b4f4d0532" providerId="AD" clId="Web-{679A610F-96AC-4727-B1D6-39DB0A93EFB0}" dt="2021-12-07T14:07:19.612" v="194"/>
        <pc:sldMkLst>
          <pc:docMk/>
          <pc:sldMk cId="1411585837" sldId="266"/>
        </pc:sldMkLst>
        <pc:picChg chg="add mod">
          <ac:chgData name="Scott Davison" userId="S::152891@pembrokeshire.ac.uk::0ed6b1b2-61aa-4954-b4c7-c08b4f4d0532" providerId="AD" clId="Web-{679A610F-96AC-4727-B1D6-39DB0A93EFB0}" dt="2021-12-07T14:07:19.612" v="194"/>
          <ac:picMkLst>
            <pc:docMk/>
            <pc:sldMk cId="1411585837" sldId="266"/>
            <ac:picMk id="3" creationId="{D25B6991-BCA5-4000-809D-62D71C68B3DC}"/>
          </ac:picMkLst>
        </pc:picChg>
      </pc:sldChg>
    </pc:docChg>
  </pc:docChgLst>
  <pc:docChgLst>
    <pc:chgData name="Samuel Kelly" userId="S::173943@pembrokeshire.ac.uk::214ba62e-c0e7-451c-ab7f-029a349b6fd9" providerId="AD" clId="Web-{213181BA-5EFB-423D-AE8F-40A6993C82C4}"/>
    <pc:docChg chg="addSld delSld modSld sldOrd">
      <pc:chgData name="Samuel Kelly" userId="S::173943@pembrokeshire.ac.uk::214ba62e-c0e7-451c-ab7f-029a349b6fd9" providerId="AD" clId="Web-{213181BA-5EFB-423D-AE8F-40A6993C82C4}" dt="2022-01-11T03:06:58.688" v="2647"/>
      <pc:docMkLst>
        <pc:docMk/>
      </pc:docMkLst>
      <pc:sldChg chg="addSp modSp">
        <pc:chgData name="Samuel Kelly" userId="S::173943@pembrokeshire.ac.uk::214ba62e-c0e7-451c-ab7f-029a349b6fd9" providerId="AD" clId="Web-{213181BA-5EFB-423D-AE8F-40A6993C82C4}" dt="2022-01-11T01:06:06.472" v="231" actId="1076"/>
        <pc:sldMkLst>
          <pc:docMk/>
          <pc:sldMk cId="4269939305" sldId="271"/>
        </pc:sldMkLst>
        <pc:spChg chg="mod">
          <ac:chgData name="Samuel Kelly" userId="S::173943@pembrokeshire.ac.uk::214ba62e-c0e7-451c-ab7f-029a349b6fd9" providerId="AD" clId="Web-{213181BA-5EFB-423D-AE8F-40A6993C82C4}" dt="2022-01-11T01:05:25.500" v="222" actId="1076"/>
          <ac:spMkLst>
            <pc:docMk/>
            <pc:sldMk cId="4269939305" sldId="271"/>
            <ac:spMk id="2" creationId="{0CB3C468-6193-C343-BBE7-EEEF51B5D5F8}"/>
          </ac:spMkLst>
        </pc:spChg>
        <pc:spChg chg="mod">
          <ac:chgData name="Samuel Kelly" userId="S::173943@pembrokeshire.ac.uk::214ba62e-c0e7-451c-ab7f-029a349b6fd9" providerId="AD" clId="Web-{213181BA-5EFB-423D-AE8F-40A6993C82C4}" dt="2022-01-11T01:05:29.657" v="223" actId="1076"/>
          <ac:spMkLst>
            <pc:docMk/>
            <pc:sldMk cId="4269939305" sldId="271"/>
            <ac:spMk id="5" creationId="{2024C658-D184-6442-80B7-1EF3B701C297}"/>
          </ac:spMkLst>
        </pc:spChg>
        <pc:spChg chg="add mod">
          <ac:chgData name="Samuel Kelly" userId="S::173943@pembrokeshire.ac.uk::214ba62e-c0e7-451c-ab7f-029a349b6fd9" providerId="AD" clId="Web-{213181BA-5EFB-423D-AE8F-40A6993C82C4}" dt="2022-01-11T01:05:38.626" v="225" actId="1076"/>
          <ac:spMkLst>
            <pc:docMk/>
            <pc:sldMk cId="4269939305" sldId="271"/>
            <ac:spMk id="7" creationId="{2AC9658A-F485-4048-8C23-4E9C77CDC4EC}"/>
          </ac:spMkLst>
        </pc:spChg>
        <pc:spChg chg="add mod">
          <ac:chgData name="Samuel Kelly" userId="S::173943@pembrokeshire.ac.uk::214ba62e-c0e7-451c-ab7f-029a349b6fd9" providerId="AD" clId="Web-{213181BA-5EFB-423D-AE8F-40A6993C82C4}" dt="2022-01-11T01:05:41.908" v="226" actId="1076"/>
          <ac:spMkLst>
            <pc:docMk/>
            <pc:sldMk cId="4269939305" sldId="271"/>
            <ac:spMk id="9" creationId="{A3A8DF3C-3940-4D72-82F0-589CE2E92EEA}"/>
          </ac:spMkLst>
        </pc:spChg>
        <pc:picChg chg="add mod">
          <ac:chgData name="Samuel Kelly" userId="S::173943@pembrokeshire.ac.uk::214ba62e-c0e7-451c-ab7f-029a349b6fd9" providerId="AD" clId="Web-{213181BA-5EFB-423D-AE8F-40A6993C82C4}" dt="2022-01-11T01:05:54.033" v="229" actId="14100"/>
          <ac:picMkLst>
            <pc:docMk/>
            <pc:sldMk cId="4269939305" sldId="271"/>
            <ac:picMk id="3" creationId="{D310BE51-04A9-4FF0-8DA2-2B4032748EA3}"/>
          </ac:picMkLst>
        </pc:picChg>
        <pc:picChg chg="add mod">
          <ac:chgData name="Samuel Kelly" userId="S::173943@pembrokeshire.ac.uk::214ba62e-c0e7-451c-ab7f-029a349b6fd9" providerId="AD" clId="Web-{213181BA-5EFB-423D-AE8F-40A6993C82C4}" dt="2022-01-11T01:05:33.360" v="224" actId="1076"/>
          <ac:picMkLst>
            <pc:docMk/>
            <pc:sldMk cId="4269939305" sldId="271"/>
            <ac:picMk id="4" creationId="{858329BD-1288-4A92-9FD1-A02B9A791BEF}"/>
          </ac:picMkLst>
        </pc:picChg>
        <pc:picChg chg="add mod">
          <ac:chgData name="Samuel Kelly" userId="S::173943@pembrokeshire.ac.uk::214ba62e-c0e7-451c-ab7f-029a349b6fd9" providerId="AD" clId="Web-{213181BA-5EFB-423D-AE8F-40A6993C82C4}" dt="2022-01-11T01:05:45.861" v="227" actId="1076"/>
          <ac:picMkLst>
            <pc:docMk/>
            <pc:sldMk cId="4269939305" sldId="271"/>
            <ac:picMk id="8" creationId="{1982ECF1-1C2E-4954-A612-6316FFD3965B}"/>
          </ac:picMkLst>
        </pc:picChg>
        <pc:picChg chg="mod ord">
          <ac:chgData name="Samuel Kelly" userId="S::173943@pembrokeshire.ac.uk::214ba62e-c0e7-451c-ab7f-029a349b6fd9" providerId="AD" clId="Web-{213181BA-5EFB-423D-AE8F-40A6993C82C4}" dt="2022-01-11T01:06:06.472" v="231" actId="1076"/>
          <ac:picMkLst>
            <pc:docMk/>
            <pc:sldMk cId="4269939305" sldId="271"/>
            <ac:picMk id="10" creationId="{4EBA0083-8BA5-054D-B209-3C5674C11D6F}"/>
          </ac:picMkLst>
        </pc:picChg>
      </pc:sldChg>
      <pc:sldChg chg="modSp">
        <pc:chgData name="Samuel Kelly" userId="S::173943@pembrokeshire.ac.uk::214ba62e-c0e7-451c-ab7f-029a349b6fd9" providerId="AD" clId="Web-{213181BA-5EFB-423D-AE8F-40A6993C82C4}" dt="2022-01-11T01:45:28.111" v="1237" actId="14100"/>
        <pc:sldMkLst>
          <pc:docMk/>
          <pc:sldMk cId="4114586716" sldId="283"/>
        </pc:sldMkLst>
        <pc:spChg chg="mod">
          <ac:chgData name="Samuel Kelly" userId="S::173943@pembrokeshire.ac.uk::214ba62e-c0e7-451c-ab7f-029a349b6fd9" providerId="AD" clId="Web-{213181BA-5EFB-423D-AE8F-40A6993C82C4}" dt="2022-01-11T01:45:28.111" v="1237" actId="14100"/>
          <ac:spMkLst>
            <pc:docMk/>
            <pc:sldMk cId="4114586716" sldId="283"/>
            <ac:spMk id="3" creationId="{B6443F2A-50CE-4351-8FD1-916C121E6589}"/>
          </ac:spMkLst>
        </pc:spChg>
      </pc:sldChg>
      <pc:sldChg chg="add del replId">
        <pc:chgData name="Samuel Kelly" userId="S::173943@pembrokeshire.ac.uk::214ba62e-c0e7-451c-ab7f-029a349b6fd9" providerId="AD" clId="Web-{213181BA-5EFB-423D-AE8F-40A6993C82C4}" dt="2022-01-10T18:37:04.964" v="1"/>
        <pc:sldMkLst>
          <pc:docMk/>
          <pc:sldMk cId="4023371992" sldId="293"/>
        </pc:sldMkLst>
      </pc:sldChg>
      <pc:sldChg chg="addSp delSp modSp new mod setBg">
        <pc:chgData name="Samuel Kelly" userId="S::173943@pembrokeshire.ac.uk::214ba62e-c0e7-451c-ab7f-029a349b6fd9" providerId="AD" clId="Web-{213181BA-5EFB-423D-AE8F-40A6993C82C4}" dt="2022-01-11T03:00:21.269" v="2547" actId="20577"/>
        <pc:sldMkLst>
          <pc:docMk/>
          <pc:sldMk cId="1583921642" sldId="296"/>
        </pc:sldMkLst>
        <pc:spChg chg="mod">
          <ac:chgData name="Samuel Kelly" userId="S::173943@pembrokeshire.ac.uk::214ba62e-c0e7-451c-ab7f-029a349b6fd9" providerId="AD" clId="Web-{213181BA-5EFB-423D-AE8F-40A6993C82C4}" dt="2022-01-11T01:42:39.224" v="1225"/>
          <ac:spMkLst>
            <pc:docMk/>
            <pc:sldMk cId="1583921642" sldId="296"/>
            <ac:spMk id="2" creationId="{400E1593-CE0D-4E98-8080-68484142D536}"/>
          </ac:spMkLst>
        </pc:spChg>
        <pc:spChg chg="del mod">
          <ac:chgData name="Samuel Kelly" userId="S::173943@pembrokeshire.ac.uk::214ba62e-c0e7-451c-ab7f-029a349b6fd9" providerId="AD" clId="Web-{213181BA-5EFB-423D-AE8F-40A6993C82C4}" dt="2022-01-11T01:42:39.224" v="1225"/>
          <ac:spMkLst>
            <pc:docMk/>
            <pc:sldMk cId="1583921642" sldId="296"/>
            <ac:spMk id="3" creationId="{15E0252C-455E-4579-B63A-E14924337A57}"/>
          </ac:spMkLst>
        </pc:spChg>
        <pc:spChg chg="add">
          <ac:chgData name="Samuel Kelly" userId="S::173943@pembrokeshire.ac.uk::214ba62e-c0e7-451c-ab7f-029a349b6fd9" providerId="AD" clId="Web-{213181BA-5EFB-423D-AE8F-40A6993C82C4}" dt="2022-01-11T01:42:39.224" v="1225"/>
          <ac:spMkLst>
            <pc:docMk/>
            <pc:sldMk cId="1583921642" sldId="296"/>
            <ac:spMk id="9" creationId="{C868C70C-E5C4-CD47-888C-FCB3373B6D38}"/>
          </ac:spMkLst>
        </pc:spChg>
        <pc:spChg chg="add">
          <ac:chgData name="Samuel Kelly" userId="S::173943@pembrokeshire.ac.uk::214ba62e-c0e7-451c-ab7f-029a349b6fd9" providerId="AD" clId="Web-{213181BA-5EFB-423D-AE8F-40A6993C82C4}" dt="2022-01-11T01:42:39.224" v="1225"/>
          <ac:spMkLst>
            <pc:docMk/>
            <pc:sldMk cId="1583921642" sldId="296"/>
            <ac:spMk id="11" creationId="{15A8DDA3-B4FC-D445-AA06-C92ABAE24BAB}"/>
          </ac:spMkLst>
        </pc:spChg>
        <pc:spChg chg="add">
          <ac:chgData name="Samuel Kelly" userId="S::173943@pembrokeshire.ac.uk::214ba62e-c0e7-451c-ab7f-029a349b6fd9" providerId="AD" clId="Web-{213181BA-5EFB-423D-AE8F-40A6993C82C4}" dt="2022-01-11T01:42:39.224" v="1225"/>
          <ac:spMkLst>
            <pc:docMk/>
            <pc:sldMk cId="1583921642" sldId="296"/>
            <ac:spMk id="13" creationId="{9FD0692D-A304-5E4A-BCD9-C00690321FBC}"/>
          </ac:spMkLst>
        </pc:spChg>
        <pc:spChg chg="add">
          <ac:chgData name="Samuel Kelly" userId="S::173943@pembrokeshire.ac.uk::214ba62e-c0e7-451c-ab7f-029a349b6fd9" providerId="AD" clId="Web-{213181BA-5EFB-423D-AE8F-40A6993C82C4}" dt="2022-01-11T02:53:10.288" v="2332"/>
          <ac:spMkLst>
            <pc:docMk/>
            <pc:sldMk cId="1583921642" sldId="296"/>
            <ac:spMk id="18" creationId="{78D5415E-7E7F-4CA8-86C7-E29832E52985}"/>
          </ac:spMkLst>
        </pc:spChg>
        <pc:graphicFrameChg chg="add modGraphic">
          <ac:chgData name="Samuel Kelly" userId="S::173943@pembrokeshire.ac.uk::214ba62e-c0e7-451c-ab7f-029a349b6fd9" providerId="AD" clId="Web-{213181BA-5EFB-423D-AE8F-40A6993C82C4}" dt="2022-01-11T03:00:21.269" v="2547" actId="20577"/>
          <ac:graphicFrameMkLst>
            <pc:docMk/>
            <pc:sldMk cId="1583921642" sldId="296"/>
            <ac:graphicFrameMk id="5" creationId="{38C22753-F54E-44F8-9F56-249CADDE80A8}"/>
          </ac:graphicFrameMkLst>
        </pc:graphicFrameChg>
      </pc:sldChg>
      <pc:sldChg chg="addSp delSp modSp new ord">
        <pc:chgData name="Samuel Kelly" userId="S::173943@pembrokeshire.ac.uk::214ba62e-c0e7-451c-ab7f-029a349b6fd9" providerId="AD" clId="Web-{213181BA-5EFB-423D-AE8F-40A6993C82C4}" dt="2022-01-11T03:06:39.249" v="2557"/>
        <pc:sldMkLst>
          <pc:docMk/>
          <pc:sldMk cId="2246273439" sldId="297"/>
        </pc:sldMkLst>
        <pc:spChg chg="mod">
          <ac:chgData name="Samuel Kelly" userId="S::173943@pembrokeshire.ac.uk::214ba62e-c0e7-451c-ab7f-029a349b6fd9" providerId="AD" clId="Web-{213181BA-5EFB-423D-AE8F-40A6993C82C4}" dt="2022-01-11T01:58:29.153" v="1562" actId="20577"/>
          <ac:spMkLst>
            <pc:docMk/>
            <pc:sldMk cId="2246273439" sldId="297"/>
            <ac:spMk id="2" creationId="{931AB6D1-DBF1-4B81-8785-A122156BE804}"/>
          </ac:spMkLst>
        </pc:spChg>
        <pc:spChg chg="add">
          <ac:chgData name="Samuel Kelly" userId="S::173943@pembrokeshire.ac.uk::214ba62e-c0e7-451c-ab7f-029a349b6fd9" providerId="AD" clId="Web-{213181BA-5EFB-423D-AE8F-40A6993C82C4}" dt="2022-01-11T02:53:22.257" v="2333"/>
          <ac:spMkLst>
            <pc:docMk/>
            <pc:sldMk cId="2246273439" sldId="297"/>
            <ac:spMk id="3" creationId="{6700E293-15C4-4E65-B94E-3FD48AB941B4}"/>
          </ac:spMkLst>
        </pc:spChg>
        <pc:spChg chg="del mod">
          <ac:chgData name="Samuel Kelly" userId="S::173943@pembrokeshire.ac.uk::214ba62e-c0e7-451c-ab7f-029a349b6fd9" providerId="AD" clId="Web-{213181BA-5EFB-423D-AE8F-40A6993C82C4}" dt="2022-01-11T01:07:54.229" v="234"/>
          <ac:spMkLst>
            <pc:docMk/>
            <pc:sldMk cId="2246273439" sldId="297"/>
            <ac:spMk id="3" creationId="{728324AA-8C6A-4376-8DED-53812569B2BD}"/>
          </ac:spMkLst>
        </pc:spChg>
        <pc:spChg chg="add mod">
          <ac:chgData name="Samuel Kelly" userId="S::173943@pembrokeshire.ac.uk::214ba62e-c0e7-451c-ab7f-029a349b6fd9" providerId="AD" clId="Web-{213181BA-5EFB-423D-AE8F-40A6993C82C4}" dt="2022-01-11T03:01:22.960" v="2549" actId="20577"/>
          <ac:spMkLst>
            <pc:docMk/>
            <pc:sldMk cId="2246273439" sldId="297"/>
            <ac:spMk id="5" creationId="{08666B74-DEDA-495E-AB0B-515E757A5B28}"/>
          </ac:spMkLst>
        </pc:spChg>
        <pc:spChg chg="add mod">
          <ac:chgData name="Samuel Kelly" userId="S::173943@pembrokeshire.ac.uk::214ba62e-c0e7-451c-ab7f-029a349b6fd9" providerId="AD" clId="Web-{213181BA-5EFB-423D-AE8F-40A6993C82C4}" dt="2022-01-11T03:02:28.779" v="2554" actId="20577"/>
          <ac:spMkLst>
            <pc:docMk/>
            <pc:sldMk cId="2246273439" sldId="297"/>
            <ac:spMk id="6" creationId="{D96CA191-B06D-43FB-A234-73F75149E6EC}"/>
          </ac:spMkLst>
        </pc:spChg>
        <pc:spChg chg="add del mod">
          <ac:chgData name="Samuel Kelly" userId="S::173943@pembrokeshire.ac.uk::214ba62e-c0e7-451c-ab7f-029a349b6fd9" providerId="AD" clId="Web-{213181BA-5EFB-423D-AE8F-40A6993C82C4}" dt="2022-01-11T01:58:54.592" v="1567"/>
          <ac:spMkLst>
            <pc:docMk/>
            <pc:sldMk cId="2246273439" sldId="297"/>
            <ac:spMk id="7" creationId="{1E5EB690-BA83-4208-8CA9-875967503766}"/>
          </ac:spMkLst>
        </pc:spChg>
        <pc:picChg chg="add mod">
          <ac:chgData name="Samuel Kelly" userId="S::173943@pembrokeshire.ac.uk::214ba62e-c0e7-451c-ab7f-029a349b6fd9" providerId="AD" clId="Web-{213181BA-5EFB-423D-AE8F-40A6993C82C4}" dt="2022-01-11T01:11:48.417" v="257" actId="1076"/>
          <ac:picMkLst>
            <pc:docMk/>
            <pc:sldMk cId="2246273439" sldId="297"/>
            <ac:picMk id="4" creationId="{DB52D3AD-A0C9-45F0-8934-1A9C8CDD9F59}"/>
          </ac:picMkLst>
        </pc:picChg>
      </pc:sldChg>
      <pc:sldChg chg="new add del">
        <pc:chgData name="Samuel Kelly" userId="S::173943@pembrokeshire.ac.uk::214ba62e-c0e7-451c-ab7f-029a349b6fd9" providerId="AD" clId="Web-{213181BA-5EFB-423D-AE8F-40A6993C82C4}" dt="2022-01-11T00:54:15.891" v="114"/>
        <pc:sldMkLst>
          <pc:docMk/>
          <pc:sldMk cId="3140781858" sldId="297"/>
        </pc:sldMkLst>
      </pc:sldChg>
      <pc:sldChg chg="addSp modSp new">
        <pc:chgData name="Samuel Kelly" userId="S::173943@pembrokeshire.ac.uk::214ba62e-c0e7-451c-ab7f-029a349b6fd9" providerId="AD" clId="Web-{213181BA-5EFB-423D-AE8F-40A6993C82C4}" dt="2022-01-11T02:56:52.647" v="2533" actId="14100"/>
        <pc:sldMkLst>
          <pc:docMk/>
          <pc:sldMk cId="1156644146" sldId="298"/>
        </pc:sldMkLst>
        <pc:spChg chg="mod">
          <ac:chgData name="Samuel Kelly" userId="S::173943@pembrokeshire.ac.uk::214ba62e-c0e7-451c-ab7f-029a349b6fd9" providerId="AD" clId="Web-{213181BA-5EFB-423D-AE8F-40A6993C82C4}" dt="2022-01-11T01:46:23.459" v="1268" actId="20577"/>
          <ac:spMkLst>
            <pc:docMk/>
            <pc:sldMk cId="1156644146" sldId="298"/>
            <ac:spMk id="2" creationId="{8A7E2AE2-9B46-4DFB-88A3-8D11AE71D732}"/>
          </ac:spMkLst>
        </pc:spChg>
        <pc:spChg chg="mod">
          <ac:chgData name="Samuel Kelly" userId="S::173943@pembrokeshire.ac.uk::214ba62e-c0e7-451c-ab7f-029a349b6fd9" providerId="AD" clId="Web-{213181BA-5EFB-423D-AE8F-40A6993C82C4}" dt="2022-01-11T01:54:23.258" v="1398" actId="20577"/>
          <ac:spMkLst>
            <pc:docMk/>
            <pc:sldMk cId="1156644146" sldId="298"/>
            <ac:spMk id="3" creationId="{58E5864D-F5E7-4174-9D33-798CD4B7F775}"/>
          </ac:spMkLst>
        </pc:spChg>
        <pc:spChg chg="add">
          <ac:chgData name="Samuel Kelly" userId="S::173943@pembrokeshire.ac.uk::214ba62e-c0e7-451c-ab7f-029a349b6fd9" providerId="AD" clId="Web-{213181BA-5EFB-423D-AE8F-40A6993C82C4}" dt="2022-01-11T02:53:38.930" v="2336"/>
          <ac:spMkLst>
            <pc:docMk/>
            <pc:sldMk cId="1156644146" sldId="298"/>
            <ac:spMk id="5" creationId="{C113EAAE-0370-4D48-A5B2-41A1DCD346E3}"/>
          </ac:spMkLst>
        </pc:spChg>
        <pc:picChg chg="add mod">
          <ac:chgData name="Samuel Kelly" userId="S::173943@pembrokeshire.ac.uk::214ba62e-c0e7-451c-ab7f-029a349b6fd9" providerId="AD" clId="Web-{213181BA-5EFB-423D-AE8F-40A6993C82C4}" dt="2022-01-11T02:56:52.647" v="2533" actId="14100"/>
          <ac:picMkLst>
            <pc:docMk/>
            <pc:sldMk cId="1156644146" sldId="298"/>
            <ac:picMk id="6" creationId="{D6DF5D72-E403-4CE1-AE3B-2641827D8312}"/>
          </ac:picMkLst>
        </pc:picChg>
      </pc:sldChg>
      <pc:sldChg chg="addSp delSp modSp new">
        <pc:chgData name="Samuel Kelly" userId="S::173943@pembrokeshire.ac.uk::214ba62e-c0e7-451c-ab7f-029a349b6fd9" providerId="AD" clId="Web-{213181BA-5EFB-423D-AE8F-40A6993C82C4}" dt="2022-01-11T03:06:58.688" v="2647"/>
        <pc:sldMkLst>
          <pc:docMk/>
          <pc:sldMk cId="414055407" sldId="299"/>
        </pc:sldMkLst>
        <pc:spChg chg="mod">
          <ac:chgData name="Samuel Kelly" userId="S::173943@pembrokeshire.ac.uk::214ba62e-c0e7-451c-ab7f-029a349b6fd9" providerId="AD" clId="Web-{213181BA-5EFB-423D-AE8F-40A6993C82C4}" dt="2022-01-11T01:58:23.809" v="1560" actId="20577"/>
          <ac:spMkLst>
            <pc:docMk/>
            <pc:sldMk cId="414055407" sldId="299"/>
            <ac:spMk id="2" creationId="{D055A913-2AB2-46EF-9A19-2ADD8D57BBCE}"/>
          </ac:spMkLst>
        </pc:spChg>
        <pc:spChg chg="del mod">
          <ac:chgData name="Samuel Kelly" userId="S::173943@pembrokeshire.ac.uk::214ba62e-c0e7-451c-ab7f-029a349b6fd9" providerId="AD" clId="Web-{213181BA-5EFB-423D-AE8F-40A6993C82C4}" dt="2022-01-11T01:55:13.933" v="1436"/>
          <ac:spMkLst>
            <pc:docMk/>
            <pc:sldMk cId="414055407" sldId="299"/>
            <ac:spMk id="3" creationId="{0524E385-FED0-4AB3-877D-16E23B0FF61D}"/>
          </ac:spMkLst>
        </pc:spChg>
        <pc:spChg chg="add">
          <ac:chgData name="Samuel Kelly" userId="S::173943@pembrokeshire.ac.uk::214ba62e-c0e7-451c-ab7f-029a349b6fd9" providerId="AD" clId="Web-{213181BA-5EFB-423D-AE8F-40A6993C82C4}" dt="2022-01-11T02:53:26.555" v="2334"/>
          <ac:spMkLst>
            <pc:docMk/>
            <pc:sldMk cId="414055407" sldId="299"/>
            <ac:spMk id="3" creationId="{80C512D8-3454-4801-8040-6307F137A400}"/>
          </ac:spMkLst>
        </pc:spChg>
        <pc:graphicFrameChg chg="add mod modGraphic">
          <ac:chgData name="Samuel Kelly" userId="S::173943@pembrokeshire.ac.uk::214ba62e-c0e7-451c-ab7f-029a349b6fd9" providerId="AD" clId="Web-{213181BA-5EFB-423D-AE8F-40A6993C82C4}" dt="2022-01-11T03:06:58.688" v="2647"/>
          <ac:graphicFrameMkLst>
            <pc:docMk/>
            <pc:sldMk cId="414055407" sldId="299"/>
            <ac:graphicFrameMk id="6" creationId="{32A4CB06-656F-43AB-BB47-4E6A253B4AC7}"/>
          </ac:graphicFrameMkLst>
        </pc:graphicFrameChg>
        <pc:cxnChg chg="add del mod">
          <ac:chgData name="Samuel Kelly" userId="S::173943@pembrokeshire.ac.uk::214ba62e-c0e7-451c-ab7f-029a349b6fd9" providerId="AD" clId="Web-{213181BA-5EFB-423D-AE8F-40A6993C82C4}" dt="2022-01-11T01:55:47.873" v="1442"/>
          <ac:cxnSpMkLst>
            <pc:docMk/>
            <pc:sldMk cId="414055407" sldId="299"/>
            <ac:cxnSpMk id="4" creationId="{CA7A6706-2635-45D7-8434-D04ECFB060B1}"/>
          </ac:cxnSpMkLst>
        </pc:cxnChg>
        <pc:cxnChg chg="add del mod">
          <ac:chgData name="Samuel Kelly" userId="S::173943@pembrokeshire.ac.uk::214ba62e-c0e7-451c-ab7f-029a349b6fd9" providerId="AD" clId="Web-{213181BA-5EFB-423D-AE8F-40A6993C82C4}" dt="2022-01-11T01:56:15.609" v="1447"/>
          <ac:cxnSpMkLst>
            <pc:docMk/>
            <pc:sldMk cId="414055407" sldId="299"/>
            <ac:cxnSpMk id="5" creationId="{77E93A24-1600-41C4-9A56-84E97DF12A7F}"/>
          </ac:cxnSpMkLst>
        </pc:cxnChg>
      </pc:sldChg>
      <pc:sldChg chg="addSp modSp new">
        <pc:chgData name="Samuel Kelly" userId="S::173943@pembrokeshire.ac.uk::214ba62e-c0e7-451c-ab7f-029a349b6fd9" providerId="AD" clId="Web-{213181BA-5EFB-423D-AE8F-40A6993C82C4}" dt="2022-01-11T03:05:29.589" v="2556" actId="20577"/>
        <pc:sldMkLst>
          <pc:docMk/>
          <pc:sldMk cId="4271477699" sldId="300"/>
        </pc:sldMkLst>
        <pc:spChg chg="mod">
          <ac:chgData name="Samuel Kelly" userId="S::173943@pembrokeshire.ac.uk::214ba62e-c0e7-451c-ab7f-029a349b6fd9" providerId="AD" clId="Web-{213181BA-5EFB-423D-AE8F-40A6993C82C4}" dt="2022-01-11T02:52:42.005" v="2331" actId="20577"/>
          <ac:spMkLst>
            <pc:docMk/>
            <pc:sldMk cId="4271477699" sldId="300"/>
            <ac:spMk id="2" creationId="{1E64354B-4E93-454E-B084-7C9122C1CB43}"/>
          </ac:spMkLst>
        </pc:spChg>
        <pc:spChg chg="mod">
          <ac:chgData name="Samuel Kelly" userId="S::173943@pembrokeshire.ac.uk::214ba62e-c0e7-451c-ab7f-029a349b6fd9" providerId="AD" clId="Web-{213181BA-5EFB-423D-AE8F-40A6993C82C4}" dt="2022-01-11T03:05:29.589" v="2556" actId="20577"/>
          <ac:spMkLst>
            <pc:docMk/>
            <pc:sldMk cId="4271477699" sldId="300"/>
            <ac:spMk id="3" creationId="{9C6476CE-A87C-4D49-9A96-878EF29B355B}"/>
          </ac:spMkLst>
        </pc:spChg>
        <pc:spChg chg="add">
          <ac:chgData name="Samuel Kelly" userId="S::173943@pembrokeshire.ac.uk::214ba62e-c0e7-451c-ab7f-029a349b6fd9" providerId="AD" clId="Web-{213181BA-5EFB-423D-AE8F-40A6993C82C4}" dt="2022-01-11T02:53:43.634" v="2337"/>
          <ac:spMkLst>
            <pc:docMk/>
            <pc:sldMk cId="4271477699" sldId="300"/>
            <ac:spMk id="5" creationId="{93C9E98E-7ED7-42F8-8DC0-ECAD9A2D4BE6}"/>
          </ac:spMkLst>
        </pc:spChg>
      </pc:sldChg>
    </pc:docChg>
  </pc:docChgLst>
  <pc:docChgLst>
    <pc:chgData name="Rhys Davies" userId="S::152694@pembrokeshire.ac.uk::b25a2290-a072-4001-8d8a-13b8706e41d7" providerId="AD" clId="Web-{976FD61E-08B2-24FF-1227-040C60763F22}"/>
    <pc:docChg chg="modSld">
      <pc:chgData name="Rhys Davies" userId="S::152694@pembrokeshire.ac.uk::b25a2290-a072-4001-8d8a-13b8706e41d7" providerId="AD" clId="Web-{976FD61E-08B2-24FF-1227-040C60763F22}" dt="2022-01-09T11:22:33.344" v="599"/>
      <pc:docMkLst>
        <pc:docMk/>
      </pc:docMkLst>
      <pc:sldChg chg="modSp modNotes">
        <pc:chgData name="Rhys Davies" userId="S::152694@pembrokeshire.ac.uk::b25a2290-a072-4001-8d8a-13b8706e41d7" providerId="AD" clId="Web-{976FD61E-08B2-24FF-1227-040C60763F22}" dt="2022-01-09T11:22:33.344" v="599"/>
        <pc:sldMkLst>
          <pc:docMk/>
          <pc:sldMk cId="2983349344" sldId="288"/>
        </pc:sldMkLst>
        <pc:spChg chg="mod">
          <ac:chgData name="Rhys Davies" userId="S::152694@pembrokeshire.ac.uk::b25a2290-a072-4001-8d8a-13b8706e41d7" providerId="AD" clId="Web-{976FD61E-08B2-24FF-1227-040C60763F22}" dt="2022-01-09T11:09:26.025" v="288" actId="20577"/>
          <ac:spMkLst>
            <pc:docMk/>
            <pc:sldMk cId="2983349344" sldId="288"/>
            <ac:spMk id="7" creationId="{4569712B-96AC-4A17-85D8-6CF0C0565CD8}"/>
          </ac:spMkLst>
        </pc:spChg>
      </pc:sldChg>
    </pc:docChg>
  </pc:docChgLst>
  <pc:docChgLst>
    <pc:chgData name="James Brooks" userId="S::144818@pembrokeshire.ac.uk::fe57d15e-2df4-484d-8a6d-e82b4f39ef5c" providerId="AD" clId="Web-{3C3673EE-7128-387B-E9A7-77D5A6C39071}"/>
    <pc:docChg chg="delSld modSld">
      <pc:chgData name="James Brooks" userId="S::144818@pembrokeshire.ac.uk::fe57d15e-2df4-484d-8a6d-e82b4f39ef5c" providerId="AD" clId="Web-{3C3673EE-7128-387B-E9A7-77D5A6C39071}" dt="2021-12-07T14:26:08.208" v="273" actId="1076"/>
      <pc:docMkLst>
        <pc:docMk/>
      </pc:docMkLst>
      <pc:sldChg chg="addSp delSp modSp">
        <pc:chgData name="James Brooks" userId="S::144818@pembrokeshire.ac.uk::fe57d15e-2df4-484d-8a6d-e82b4f39ef5c" providerId="AD" clId="Web-{3C3673EE-7128-387B-E9A7-77D5A6C39071}" dt="2021-12-07T13:46:32.827" v="4" actId="1076"/>
        <pc:sldMkLst>
          <pc:docMk/>
          <pc:sldMk cId="2862333211" sldId="257"/>
        </pc:sldMkLst>
        <pc:spChg chg="del">
          <ac:chgData name="James Brooks" userId="S::144818@pembrokeshire.ac.uk::fe57d15e-2df4-484d-8a6d-e82b4f39ef5c" providerId="AD" clId="Web-{3C3673EE-7128-387B-E9A7-77D5A6C39071}" dt="2021-12-07T13:46:26.983" v="1"/>
          <ac:spMkLst>
            <pc:docMk/>
            <pc:sldMk cId="2862333211" sldId="257"/>
            <ac:spMk id="3" creationId="{96FB4DA4-E053-441C-8A5B-CEA96205B820}"/>
          </ac:spMkLst>
        </pc:spChg>
        <pc:picChg chg="add mod ord">
          <ac:chgData name="James Brooks" userId="S::144818@pembrokeshire.ac.uk::fe57d15e-2df4-484d-8a6d-e82b4f39ef5c" providerId="AD" clId="Web-{3C3673EE-7128-387B-E9A7-77D5A6C39071}" dt="2021-12-07T13:46:32.827" v="4" actId="1076"/>
          <ac:picMkLst>
            <pc:docMk/>
            <pc:sldMk cId="2862333211" sldId="257"/>
            <ac:picMk id="4" creationId="{ADB4BC87-E990-4FA0-998E-EC50872CE1A4}"/>
          </ac:picMkLst>
        </pc:picChg>
      </pc:sldChg>
      <pc:sldChg chg="addSp modSp">
        <pc:chgData name="James Brooks" userId="S::144818@pembrokeshire.ac.uk::fe57d15e-2df4-484d-8a6d-e82b4f39ef5c" providerId="AD" clId="Web-{3C3673EE-7128-387B-E9A7-77D5A6C39071}" dt="2021-12-07T14:17:03.124" v="215" actId="1076"/>
        <pc:sldMkLst>
          <pc:docMk/>
          <pc:sldMk cId="3709870746" sldId="258"/>
        </pc:sldMkLst>
        <pc:spChg chg="add">
          <ac:chgData name="James Brooks" userId="S::144818@pembrokeshire.ac.uk::fe57d15e-2df4-484d-8a6d-e82b4f39ef5c" providerId="AD" clId="Web-{3C3673EE-7128-387B-E9A7-77D5A6C39071}" dt="2021-12-07T14:16:03.041" v="173"/>
          <ac:spMkLst>
            <pc:docMk/>
            <pc:sldMk cId="3709870746" sldId="258"/>
            <ac:spMk id="4" creationId="{B34B1EAD-46BE-4959-A4E4-F72798DDDD7C}"/>
          </ac:spMkLst>
        </pc:spChg>
        <pc:spChg chg="add mod">
          <ac:chgData name="James Brooks" userId="S::144818@pembrokeshire.ac.uk::fe57d15e-2df4-484d-8a6d-e82b4f39ef5c" providerId="AD" clId="Web-{3C3673EE-7128-387B-E9A7-77D5A6C39071}" dt="2021-12-07T14:17:03.124" v="215" actId="1076"/>
          <ac:spMkLst>
            <pc:docMk/>
            <pc:sldMk cId="3709870746" sldId="258"/>
            <ac:spMk id="5" creationId="{0816BCA8-1350-4357-80DE-B2DB3F521E1C}"/>
          </ac:spMkLst>
        </pc:spChg>
        <pc:spChg chg="add">
          <ac:chgData name="James Brooks" userId="S::144818@pembrokeshire.ac.uk::fe57d15e-2df4-484d-8a6d-e82b4f39ef5c" providerId="AD" clId="Web-{3C3673EE-7128-387B-E9A7-77D5A6C39071}" dt="2021-12-07T14:16:12.839" v="175"/>
          <ac:spMkLst>
            <pc:docMk/>
            <pc:sldMk cId="3709870746" sldId="258"/>
            <ac:spMk id="6" creationId="{8046B475-10C2-4A81-BA65-3110DF670628}"/>
          </ac:spMkLst>
        </pc:spChg>
        <pc:picChg chg="add mod">
          <ac:chgData name="James Brooks" userId="S::144818@pembrokeshire.ac.uk::fe57d15e-2df4-484d-8a6d-e82b4f39ef5c" providerId="AD" clId="Web-{3C3673EE-7128-387B-E9A7-77D5A6C39071}" dt="2021-12-07T14:14:16.206" v="142" actId="1076"/>
          <ac:picMkLst>
            <pc:docMk/>
            <pc:sldMk cId="3709870746" sldId="258"/>
            <ac:picMk id="4" creationId="{FD91C367-9618-440A-9B52-0D6C2C33E4AB}"/>
          </ac:picMkLst>
        </pc:picChg>
        <pc:picChg chg="add mod">
          <ac:chgData name="James Brooks" userId="S::144818@pembrokeshire.ac.uk::fe57d15e-2df4-484d-8a6d-e82b4f39ef5c" providerId="AD" clId="Web-{3C3673EE-7128-387B-E9A7-77D5A6C39071}" dt="2021-12-07T13:40:40.506" v="0"/>
          <ac:picMkLst>
            <pc:docMk/>
            <pc:sldMk cId="3709870746" sldId="258"/>
            <ac:picMk id="6" creationId="{1CE3E1C8-4AFA-4D61-8BF2-8DD18F7FFC5C}"/>
          </ac:picMkLst>
        </pc:picChg>
        <pc:picChg chg="add mod">
          <ac:chgData name="James Brooks" userId="S::144818@pembrokeshire.ac.uk::fe57d15e-2df4-484d-8a6d-e82b4f39ef5c" providerId="AD" clId="Web-{3C3673EE-7128-387B-E9A7-77D5A6C39071}" dt="2021-12-07T13:50:15.139" v="6" actId="14100"/>
          <ac:picMkLst>
            <pc:docMk/>
            <pc:sldMk cId="3709870746" sldId="258"/>
            <ac:picMk id="7" creationId="{DB01A37E-F1DD-4714-9A7F-CA7D2BDC30A3}"/>
          </ac:picMkLst>
        </pc:picChg>
        <pc:picChg chg="add mod">
          <ac:chgData name="James Brooks" userId="S::144818@pembrokeshire.ac.uk::fe57d15e-2df4-484d-8a6d-e82b4f39ef5c" providerId="AD" clId="Web-{3C3673EE-7128-387B-E9A7-77D5A6C39071}" dt="2021-12-07T14:04:45.308" v="17"/>
          <ac:picMkLst>
            <pc:docMk/>
            <pc:sldMk cId="3709870746" sldId="258"/>
            <ac:picMk id="8" creationId="{2E13F1A1-5498-40E6-BEB0-E5F6B8A9BC6E}"/>
          </ac:picMkLst>
        </pc:picChg>
        <pc:picChg chg="mod">
          <ac:chgData name="James Brooks" userId="S::144818@pembrokeshire.ac.uk::fe57d15e-2df4-484d-8a6d-e82b4f39ef5c" providerId="AD" clId="Web-{3C3673EE-7128-387B-E9A7-77D5A6C39071}" dt="2021-12-07T14:14:11.956" v="139" actId="1076"/>
          <ac:picMkLst>
            <pc:docMk/>
            <pc:sldMk cId="3709870746" sldId="258"/>
            <ac:picMk id="25" creationId="{86D2F86A-E86B-4532-9D4F-921E825167E9}"/>
          </ac:picMkLst>
        </pc:picChg>
        <pc:picChg chg="mod ord">
          <ac:chgData name="James Brooks" userId="S::144818@pembrokeshire.ac.uk::fe57d15e-2df4-484d-8a6d-e82b4f39ef5c" providerId="AD" clId="Web-{3C3673EE-7128-387B-E9A7-77D5A6C39071}" dt="2021-12-07T14:14:02.392" v="136"/>
          <ac:picMkLst>
            <pc:docMk/>
            <pc:sldMk cId="3709870746" sldId="258"/>
            <ac:picMk id="27" creationId="{D2F9D438-E530-44E2-9D69-9FAC9E11B9FE}"/>
          </ac:picMkLst>
        </pc:picChg>
        <pc:inkChg chg="add">
          <ac:chgData name="James Brooks" userId="S::144818@pembrokeshire.ac.uk::fe57d15e-2df4-484d-8a6d-e82b4f39ef5c" providerId="AD" clId="Web-{3C3673EE-7128-387B-E9A7-77D5A6C39071}" dt="2021-12-07T14:15:51.759" v="171"/>
          <ac:inkMkLst>
            <pc:docMk/>
            <pc:sldMk cId="3709870746" sldId="258"/>
            <ac:inkMk id="4" creationId="{8940D81B-746F-46B8-A33F-1DBAF2F6B49C}"/>
          </ac:inkMkLst>
        </pc:inkChg>
        <pc:inkChg chg="add">
          <ac:chgData name="James Brooks" userId="S::144818@pembrokeshire.ac.uk::fe57d15e-2df4-484d-8a6d-e82b4f39ef5c" providerId="AD" clId="Web-{3C3673EE-7128-387B-E9A7-77D5A6C39071}" dt="2021-12-07T14:16:19.277" v="176"/>
          <ac:inkMkLst>
            <pc:docMk/>
            <pc:sldMk cId="3709870746" sldId="258"/>
            <ac:inkMk id="4" creationId="{BAC8BC15-F3B0-474E-8394-5C1D2456167A}"/>
          </ac:inkMkLst>
        </pc:inkChg>
        <pc:inkChg chg="add">
          <ac:chgData name="James Brooks" userId="S::144818@pembrokeshire.ac.uk::fe57d15e-2df4-484d-8a6d-e82b4f39ef5c" providerId="AD" clId="Web-{3C3673EE-7128-387B-E9A7-77D5A6C39071}" dt="2021-12-07T14:15:36.133" v="169"/>
          <ac:inkMkLst>
            <pc:docMk/>
            <pc:sldMk cId="3709870746" sldId="258"/>
            <ac:inkMk id="5" creationId="{7C603755-CC3A-4B4A-AC5F-A03DBA58A932}"/>
          </ac:inkMkLst>
        </pc:inkChg>
        <pc:inkChg chg="add">
          <ac:chgData name="James Brooks" userId="S::144818@pembrokeshire.ac.uk::fe57d15e-2df4-484d-8a6d-e82b4f39ef5c" providerId="AD" clId="Web-{3C3673EE-7128-387B-E9A7-77D5A6C39071}" dt="2021-12-07T14:16:04.635" v="174"/>
          <ac:inkMkLst>
            <pc:docMk/>
            <pc:sldMk cId="3709870746" sldId="258"/>
            <ac:inkMk id="5" creationId="{DB44A988-36E0-4909-ABB6-6F0FB136DFAD}"/>
          </ac:inkMkLst>
        </pc:inkChg>
        <pc:inkChg chg="add">
          <ac:chgData name="James Brooks" userId="S::144818@pembrokeshire.ac.uk::fe57d15e-2df4-484d-8a6d-e82b4f39ef5c" providerId="AD" clId="Web-{3C3673EE-7128-387B-E9A7-77D5A6C39071}" dt="2021-12-07T14:14:40.473" v="143"/>
          <ac:inkMkLst>
            <pc:docMk/>
            <pc:sldMk cId="3709870746" sldId="258"/>
            <ac:inkMk id="5" creationId="{F45737DE-8E99-48D0-BF89-92EC800E8AA6}"/>
          </ac:inkMkLst>
        </pc:inkChg>
        <pc:inkChg chg="add">
          <ac:chgData name="James Brooks" userId="S::144818@pembrokeshire.ac.uk::fe57d15e-2df4-484d-8a6d-e82b4f39ef5c" providerId="AD" clId="Web-{3C3673EE-7128-387B-E9A7-77D5A6C39071}" dt="2021-12-07T14:15:36.727" v="170"/>
          <ac:inkMkLst>
            <pc:docMk/>
            <pc:sldMk cId="3709870746" sldId="258"/>
            <ac:inkMk id="6" creationId="{50D40E6F-78B1-49CF-AFC9-87F604FE256F}"/>
          </ac:inkMkLst>
        </pc:inkChg>
        <pc:inkChg chg="add">
          <ac:chgData name="James Brooks" userId="S::144818@pembrokeshire.ac.uk::fe57d15e-2df4-484d-8a6d-e82b4f39ef5c" providerId="AD" clId="Web-{3C3673EE-7128-387B-E9A7-77D5A6C39071}" dt="2021-12-07T14:14:41.833" v="144"/>
          <ac:inkMkLst>
            <pc:docMk/>
            <pc:sldMk cId="3709870746" sldId="258"/>
            <ac:inkMk id="6" creationId="{53761FB6-91D3-44FD-96BC-302889A04E42}"/>
          </ac:inkMkLst>
        </pc:inkChg>
        <pc:inkChg chg="add">
          <ac:chgData name="James Brooks" userId="S::144818@pembrokeshire.ac.uk::fe57d15e-2df4-484d-8a6d-e82b4f39ef5c" providerId="AD" clId="Web-{3C3673EE-7128-387B-E9A7-77D5A6C39071}" dt="2021-12-07T14:15:56.869" v="172"/>
          <ac:inkMkLst>
            <pc:docMk/>
            <pc:sldMk cId="3709870746" sldId="258"/>
            <ac:inkMk id="7" creationId="{953BC19F-7F51-439A-AC25-C5C4E715CC57}"/>
          </ac:inkMkLst>
        </pc:inkChg>
        <pc:inkChg chg="add">
          <ac:chgData name="James Brooks" userId="S::144818@pembrokeshire.ac.uk::fe57d15e-2df4-484d-8a6d-e82b4f39ef5c" providerId="AD" clId="Web-{3C3673EE-7128-387B-E9A7-77D5A6C39071}" dt="2021-12-07T14:14:44.223" v="145"/>
          <ac:inkMkLst>
            <pc:docMk/>
            <pc:sldMk cId="3709870746" sldId="258"/>
            <ac:inkMk id="11" creationId="{6D474838-9B54-4F06-BE9C-BA56B558A016}"/>
          </ac:inkMkLst>
        </pc:inkChg>
        <pc:inkChg chg="add">
          <ac:chgData name="James Brooks" userId="S::144818@pembrokeshire.ac.uk::fe57d15e-2df4-484d-8a6d-e82b4f39ef5c" providerId="AD" clId="Web-{3C3673EE-7128-387B-E9A7-77D5A6C39071}" dt="2021-12-07T14:14:45.974" v="146"/>
          <ac:inkMkLst>
            <pc:docMk/>
            <pc:sldMk cId="3709870746" sldId="258"/>
            <ac:inkMk id="12" creationId="{2158F218-4AA1-49CC-B428-0F3B83818BD5}"/>
          </ac:inkMkLst>
        </pc:inkChg>
        <pc:inkChg chg="add">
          <ac:chgData name="James Brooks" userId="S::144818@pembrokeshire.ac.uk::fe57d15e-2df4-484d-8a6d-e82b4f39ef5c" providerId="AD" clId="Web-{3C3673EE-7128-387B-E9A7-77D5A6C39071}" dt="2021-12-07T14:14:48.318" v="147"/>
          <ac:inkMkLst>
            <pc:docMk/>
            <pc:sldMk cId="3709870746" sldId="258"/>
            <ac:inkMk id="13" creationId="{AF725627-BB1B-47EF-BD3E-76B79ADFC8FA}"/>
          </ac:inkMkLst>
        </pc:inkChg>
        <pc:inkChg chg="add">
          <ac:chgData name="James Brooks" userId="S::144818@pembrokeshire.ac.uk::fe57d15e-2df4-484d-8a6d-e82b4f39ef5c" providerId="AD" clId="Web-{3C3673EE-7128-387B-E9A7-77D5A6C39071}" dt="2021-12-07T14:15:08.116" v="153"/>
          <ac:inkMkLst>
            <pc:docMk/>
            <pc:sldMk cId="3709870746" sldId="258"/>
            <ac:inkMk id="14" creationId="{F3E669B9-A0A7-471C-BAF6-22E1100CC154}"/>
          </ac:inkMkLst>
        </pc:inkChg>
        <pc:inkChg chg="add">
          <ac:chgData name="James Brooks" userId="S::144818@pembrokeshire.ac.uk::fe57d15e-2df4-484d-8a6d-e82b4f39ef5c" providerId="AD" clId="Web-{3C3673EE-7128-387B-E9A7-77D5A6C39071}" dt="2021-12-07T14:14:59.756" v="148"/>
          <ac:inkMkLst>
            <pc:docMk/>
            <pc:sldMk cId="3709870746" sldId="258"/>
            <ac:inkMk id="15" creationId="{BD30DDBE-F3BB-4561-8EDC-A51D1BD53470}"/>
          </ac:inkMkLst>
        </pc:inkChg>
        <pc:inkChg chg="add">
          <ac:chgData name="James Brooks" userId="S::144818@pembrokeshire.ac.uk::fe57d15e-2df4-484d-8a6d-e82b4f39ef5c" providerId="AD" clId="Web-{3C3673EE-7128-387B-E9A7-77D5A6C39071}" dt="2021-12-07T14:15:00.678" v="149"/>
          <ac:inkMkLst>
            <pc:docMk/>
            <pc:sldMk cId="3709870746" sldId="258"/>
            <ac:inkMk id="16" creationId="{BFA64DB3-92D9-4419-AEEB-AADBF84B094C}"/>
          </ac:inkMkLst>
        </pc:inkChg>
        <pc:inkChg chg="add">
          <ac:chgData name="James Brooks" userId="S::144818@pembrokeshire.ac.uk::fe57d15e-2df4-484d-8a6d-e82b4f39ef5c" providerId="AD" clId="Web-{3C3673EE-7128-387B-E9A7-77D5A6C39071}" dt="2021-12-07T14:15:01.553" v="150"/>
          <ac:inkMkLst>
            <pc:docMk/>
            <pc:sldMk cId="3709870746" sldId="258"/>
            <ac:inkMk id="17" creationId="{44817A36-468F-43A5-AE93-7DF4027858C2}"/>
          </ac:inkMkLst>
        </pc:inkChg>
        <pc:inkChg chg="add">
          <ac:chgData name="James Brooks" userId="S::144818@pembrokeshire.ac.uk::fe57d15e-2df4-484d-8a6d-e82b4f39ef5c" providerId="AD" clId="Web-{3C3673EE-7128-387B-E9A7-77D5A6C39071}" dt="2021-12-07T14:15:02.959" v="151"/>
          <ac:inkMkLst>
            <pc:docMk/>
            <pc:sldMk cId="3709870746" sldId="258"/>
            <ac:inkMk id="26" creationId="{8F8DC9FE-A98B-42CA-96A3-B8E57C12076D}"/>
          </ac:inkMkLst>
        </pc:inkChg>
        <pc:inkChg chg="add">
          <ac:chgData name="James Brooks" userId="S::144818@pembrokeshire.ac.uk::fe57d15e-2df4-484d-8a6d-e82b4f39ef5c" providerId="AD" clId="Web-{3C3673EE-7128-387B-E9A7-77D5A6C39071}" dt="2021-12-07T14:15:04.319" v="152"/>
          <ac:inkMkLst>
            <pc:docMk/>
            <pc:sldMk cId="3709870746" sldId="258"/>
            <ac:inkMk id="28" creationId="{A4F1A186-C18D-4F0D-8EC6-A3694CF6CEFF}"/>
          </ac:inkMkLst>
        </pc:inkChg>
        <pc:inkChg chg="add">
          <ac:chgData name="James Brooks" userId="S::144818@pembrokeshire.ac.uk::fe57d15e-2df4-484d-8a6d-e82b4f39ef5c" providerId="AD" clId="Web-{3C3673EE-7128-387B-E9A7-77D5A6C39071}" dt="2021-12-07T14:15:10.491" v="154"/>
          <ac:inkMkLst>
            <pc:docMk/>
            <pc:sldMk cId="3709870746" sldId="258"/>
            <ac:inkMk id="29" creationId="{BCE2CB26-DC8F-4C72-9544-5A248423469A}"/>
          </ac:inkMkLst>
        </pc:inkChg>
        <pc:inkChg chg="add">
          <ac:chgData name="James Brooks" userId="S::144818@pembrokeshire.ac.uk::fe57d15e-2df4-484d-8a6d-e82b4f39ef5c" providerId="AD" clId="Web-{3C3673EE-7128-387B-E9A7-77D5A6C39071}" dt="2021-12-07T14:15:10.491" v="155"/>
          <ac:inkMkLst>
            <pc:docMk/>
            <pc:sldMk cId="3709870746" sldId="258"/>
            <ac:inkMk id="30" creationId="{C42CE34C-0CC2-49BB-A3A1-71BD38386250}"/>
          </ac:inkMkLst>
        </pc:inkChg>
        <pc:inkChg chg="add">
          <ac:chgData name="James Brooks" userId="S::144818@pembrokeshire.ac.uk::fe57d15e-2df4-484d-8a6d-e82b4f39ef5c" providerId="AD" clId="Web-{3C3673EE-7128-387B-E9A7-77D5A6C39071}" dt="2021-12-07T14:15:10.491" v="156"/>
          <ac:inkMkLst>
            <pc:docMk/>
            <pc:sldMk cId="3709870746" sldId="258"/>
            <ac:inkMk id="31" creationId="{FB131EBC-5A9D-4658-A356-EAF5B11F59A3}"/>
          </ac:inkMkLst>
        </pc:inkChg>
        <pc:inkChg chg="add">
          <ac:chgData name="James Brooks" userId="S::144818@pembrokeshire.ac.uk::fe57d15e-2df4-484d-8a6d-e82b4f39ef5c" providerId="AD" clId="Web-{3C3673EE-7128-387B-E9A7-77D5A6C39071}" dt="2021-12-07T14:15:11.757" v="157"/>
          <ac:inkMkLst>
            <pc:docMk/>
            <pc:sldMk cId="3709870746" sldId="258"/>
            <ac:inkMk id="32" creationId="{43E3D93E-54BD-4B73-B44B-9EEF6C45013F}"/>
          </ac:inkMkLst>
        </pc:inkChg>
        <pc:inkChg chg="add">
          <ac:chgData name="James Brooks" userId="S::144818@pembrokeshire.ac.uk::fe57d15e-2df4-484d-8a6d-e82b4f39ef5c" providerId="AD" clId="Web-{3C3673EE-7128-387B-E9A7-77D5A6C39071}" dt="2021-12-07T14:15:12.429" v="158"/>
          <ac:inkMkLst>
            <pc:docMk/>
            <pc:sldMk cId="3709870746" sldId="258"/>
            <ac:inkMk id="33" creationId="{8D1A93BA-2D81-4945-AF42-25C174A014D4}"/>
          </ac:inkMkLst>
        </pc:inkChg>
        <pc:inkChg chg="add">
          <ac:chgData name="James Brooks" userId="S::144818@pembrokeshire.ac.uk::fe57d15e-2df4-484d-8a6d-e82b4f39ef5c" providerId="AD" clId="Web-{3C3673EE-7128-387B-E9A7-77D5A6C39071}" dt="2021-12-07T14:15:13.085" v="159"/>
          <ac:inkMkLst>
            <pc:docMk/>
            <pc:sldMk cId="3709870746" sldId="258"/>
            <ac:inkMk id="34" creationId="{2001BC87-B8D4-4A82-922F-9382AE6B3042}"/>
          </ac:inkMkLst>
        </pc:inkChg>
        <pc:inkChg chg="add">
          <ac:chgData name="James Brooks" userId="S::144818@pembrokeshire.ac.uk::fe57d15e-2df4-484d-8a6d-e82b4f39ef5c" providerId="AD" clId="Web-{3C3673EE-7128-387B-E9A7-77D5A6C39071}" dt="2021-12-07T14:15:13.882" v="160"/>
          <ac:inkMkLst>
            <pc:docMk/>
            <pc:sldMk cId="3709870746" sldId="258"/>
            <ac:inkMk id="35" creationId="{4DCFC9B8-3A87-4198-9EF3-276295948DE6}"/>
          </ac:inkMkLst>
        </pc:inkChg>
        <pc:inkChg chg="add">
          <ac:chgData name="James Brooks" userId="S::144818@pembrokeshire.ac.uk::fe57d15e-2df4-484d-8a6d-e82b4f39ef5c" providerId="AD" clId="Web-{3C3673EE-7128-387B-E9A7-77D5A6C39071}" dt="2021-12-07T14:15:17.070" v="161"/>
          <ac:inkMkLst>
            <pc:docMk/>
            <pc:sldMk cId="3709870746" sldId="258"/>
            <ac:inkMk id="36" creationId="{2459E7A7-C990-43B6-BCB9-53C8678B7C75}"/>
          </ac:inkMkLst>
        </pc:inkChg>
        <pc:inkChg chg="add">
          <ac:chgData name="James Brooks" userId="S::144818@pembrokeshire.ac.uk::fe57d15e-2df4-484d-8a6d-e82b4f39ef5c" providerId="AD" clId="Web-{3C3673EE-7128-387B-E9A7-77D5A6C39071}" dt="2021-12-07T14:15:17.163" v="162"/>
          <ac:inkMkLst>
            <pc:docMk/>
            <pc:sldMk cId="3709870746" sldId="258"/>
            <ac:inkMk id="37" creationId="{1D3DA6B4-2E2A-441B-9F94-F79E3200EBE9}"/>
          </ac:inkMkLst>
        </pc:inkChg>
        <pc:inkChg chg="add">
          <ac:chgData name="James Brooks" userId="S::144818@pembrokeshire.ac.uk::fe57d15e-2df4-484d-8a6d-e82b4f39ef5c" providerId="AD" clId="Web-{3C3673EE-7128-387B-E9A7-77D5A6C39071}" dt="2021-12-07T14:15:17.788" v="163"/>
          <ac:inkMkLst>
            <pc:docMk/>
            <pc:sldMk cId="3709870746" sldId="258"/>
            <ac:inkMk id="38" creationId="{15E8E748-B478-4584-BEFC-6E401575777A}"/>
          </ac:inkMkLst>
        </pc:inkChg>
        <pc:inkChg chg="add">
          <ac:chgData name="James Brooks" userId="S::144818@pembrokeshire.ac.uk::fe57d15e-2df4-484d-8a6d-e82b4f39ef5c" providerId="AD" clId="Web-{3C3673EE-7128-387B-E9A7-77D5A6C39071}" dt="2021-12-07T14:15:17.788" v="164"/>
          <ac:inkMkLst>
            <pc:docMk/>
            <pc:sldMk cId="3709870746" sldId="258"/>
            <ac:inkMk id="39" creationId="{93403C88-CF3B-4EB4-B62E-DA7E734F83DC}"/>
          </ac:inkMkLst>
        </pc:inkChg>
        <pc:inkChg chg="add">
          <ac:chgData name="James Brooks" userId="S::144818@pembrokeshire.ac.uk::fe57d15e-2df4-484d-8a6d-e82b4f39ef5c" providerId="AD" clId="Web-{3C3673EE-7128-387B-E9A7-77D5A6C39071}" dt="2021-12-07T14:15:18.538" v="165"/>
          <ac:inkMkLst>
            <pc:docMk/>
            <pc:sldMk cId="3709870746" sldId="258"/>
            <ac:inkMk id="40" creationId="{FB2ABD9F-C6EC-48D3-AB64-2EB52D539BD1}"/>
          </ac:inkMkLst>
        </pc:inkChg>
        <pc:inkChg chg="add">
          <ac:chgData name="James Brooks" userId="S::144818@pembrokeshire.ac.uk::fe57d15e-2df4-484d-8a6d-e82b4f39ef5c" providerId="AD" clId="Web-{3C3673EE-7128-387B-E9A7-77D5A6C39071}" dt="2021-12-07T14:15:19.632" v="166"/>
          <ac:inkMkLst>
            <pc:docMk/>
            <pc:sldMk cId="3709870746" sldId="258"/>
            <ac:inkMk id="41" creationId="{C711881F-BE42-4855-97EF-866D5D251D0A}"/>
          </ac:inkMkLst>
        </pc:inkChg>
        <pc:inkChg chg="add">
          <ac:chgData name="James Brooks" userId="S::144818@pembrokeshire.ac.uk::fe57d15e-2df4-484d-8a6d-e82b4f39ef5c" providerId="AD" clId="Web-{3C3673EE-7128-387B-E9A7-77D5A6C39071}" dt="2021-12-07T14:15:19.632" v="167"/>
          <ac:inkMkLst>
            <pc:docMk/>
            <pc:sldMk cId="3709870746" sldId="258"/>
            <ac:inkMk id="42" creationId="{4012CA72-5542-434E-A5DD-6F1215AFF43B}"/>
          </ac:inkMkLst>
        </pc:inkChg>
        <pc:inkChg chg="add">
          <ac:chgData name="James Brooks" userId="S::144818@pembrokeshire.ac.uk::fe57d15e-2df4-484d-8a6d-e82b4f39ef5c" providerId="AD" clId="Web-{3C3673EE-7128-387B-E9A7-77D5A6C39071}" dt="2021-12-07T14:15:20.163" v="168"/>
          <ac:inkMkLst>
            <pc:docMk/>
            <pc:sldMk cId="3709870746" sldId="258"/>
            <ac:inkMk id="43" creationId="{9F0C2E4D-4417-4BD5-A63E-1FEE71515544}"/>
          </ac:inkMkLst>
        </pc:inkChg>
      </pc:sldChg>
      <pc:sldChg chg="addSp delSp modSp">
        <pc:chgData name="James Brooks" userId="S::144818@pembrokeshire.ac.uk::fe57d15e-2df4-484d-8a6d-e82b4f39ef5c" providerId="AD" clId="Web-{3C3673EE-7128-387B-E9A7-77D5A6C39071}" dt="2021-12-07T14:02:10.547" v="16" actId="1076"/>
        <pc:sldMkLst>
          <pc:docMk/>
          <pc:sldMk cId="4291080417" sldId="260"/>
        </pc:sldMkLst>
        <pc:spChg chg="del">
          <ac:chgData name="James Brooks" userId="S::144818@pembrokeshire.ac.uk::fe57d15e-2df4-484d-8a6d-e82b4f39ef5c" providerId="AD" clId="Web-{3C3673EE-7128-387B-E9A7-77D5A6C39071}" dt="2021-12-07T14:02:05.500" v="12"/>
          <ac:spMkLst>
            <pc:docMk/>
            <pc:sldMk cId="4291080417" sldId="260"/>
            <ac:spMk id="6" creationId="{F9FED5E4-CDEA-43D5-872E-68C3D8CF7804}"/>
          </ac:spMkLst>
        </pc:spChg>
        <pc:picChg chg="add mod ord">
          <ac:chgData name="James Brooks" userId="S::144818@pembrokeshire.ac.uk::fe57d15e-2df4-484d-8a6d-e82b4f39ef5c" providerId="AD" clId="Web-{3C3673EE-7128-387B-E9A7-77D5A6C39071}" dt="2021-12-07T14:02:10.547" v="16" actId="1076"/>
          <ac:picMkLst>
            <pc:docMk/>
            <pc:sldMk cId="4291080417" sldId="260"/>
            <ac:picMk id="5" creationId="{C15A669F-0989-44F7-8442-1E3D123AC21D}"/>
          </ac:picMkLst>
        </pc:picChg>
      </pc:sldChg>
      <pc:sldChg chg="addSp delSp modSp del">
        <pc:chgData name="James Brooks" userId="S::144818@pembrokeshire.ac.uk::fe57d15e-2df4-484d-8a6d-e82b4f39ef5c" providerId="AD" clId="Web-{3C3673EE-7128-387B-E9A7-77D5A6C39071}" dt="2021-12-07T14:06:40.644" v="56"/>
        <pc:sldMkLst>
          <pc:docMk/>
          <pc:sldMk cId="1241090581" sldId="261"/>
        </pc:sldMkLst>
        <pc:spChg chg="add del mod">
          <ac:chgData name="James Brooks" userId="S::144818@pembrokeshire.ac.uk::fe57d15e-2df4-484d-8a6d-e82b4f39ef5c" providerId="AD" clId="Web-{3C3673EE-7128-387B-E9A7-77D5A6C39071}" dt="2021-12-07T14:05:45.968" v="21"/>
          <ac:spMkLst>
            <pc:docMk/>
            <pc:sldMk cId="1241090581" sldId="261"/>
            <ac:spMk id="12" creationId="{A07C582D-2BC1-4AF7-9C35-6A598782F818}"/>
          </ac:spMkLst>
        </pc:spChg>
        <pc:spChg chg="del">
          <ac:chgData name="James Brooks" userId="S::144818@pembrokeshire.ac.uk::fe57d15e-2df4-484d-8a6d-e82b4f39ef5c" providerId="AD" clId="Web-{3C3673EE-7128-387B-E9A7-77D5A6C39071}" dt="2021-12-07T14:05:35.217" v="20"/>
          <ac:spMkLst>
            <pc:docMk/>
            <pc:sldMk cId="1241090581" sldId="261"/>
            <ac:spMk id="27" creationId="{50252617-EC2E-43CE-BAF5-3436971467A9}"/>
          </ac:spMkLst>
        </pc:spChg>
        <pc:picChg chg="del">
          <ac:chgData name="James Brooks" userId="S::144818@pembrokeshire.ac.uk::fe57d15e-2df4-484d-8a6d-e82b4f39ef5c" providerId="AD" clId="Web-{3C3673EE-7128-387B-E9A7-77D5A6C39071}" dt="2021-12-07T14:05:12.981" v="18"/>
          <ac:picMkLst>
            <pc:docMk/>
            <pc:sldMk cId="1241090581" sldId="261"/>
            <ac:picMk id="4" creationId="{18FB3325-C5FD-4E55-AEB1-86BBC559958C}"/>
          </ac:picMkLst>
        </pc:picChg>
        <pc:picChg chg="del">
          <ac:chgData name="James Brooks" userId="S::144818@pembrokeshire.ac.uk::fe57d15e-2df4-484d-8a6d-e82b4f39ef5c" providerId="AD" clId="Web-{3C3673EE-7128-387B-E9A7-77D5A6C39071}" dt="2021-12-07T14:05:14.950" v="19"/>
          <ac:picMkLst>
            <pc:docMk/>
            <pc:sldMk cId="1241090581" sldId="261"/>
            <ac:picMk id="5" creationId="{8900478A-6D96-459E-ADC6-D0F03F4225A7}"/>
          </ac:picMkLst>
        </pc:picChg>
        <pc:inkChg chg="del mod">
          <ac:chgData name="James Brooks" userId="S::144818@pembrokeshire.ac.uk::fe57d15e-2df4-484d-8a6d-e82b4f39ef5c" providerId="AD" clId="Web-{3C3673EE-7128-387B-E9A7-77D5A6C39071}" dt="2021-12-07T14:06:12.157" v="54"/>
          <ac:inkMkLst>
            <pc:docMk/>
            <pc:sldMk cId="1241090581" sldId="261"/>
            <ac:inkMk id="6" creationId="{DCB7EBAF-DBAC-440F-B69A-A95400AEAAAC}"/>
          </ac:inkMkLst>
        </pc:inkChg>
        <pc:inkChg chg="del">
          <ac:chgData name="James Brooks" userId="S::144818@pembrokeshire.ac.uk::fe57d15e-2df4-484d-8a6d-e82b4f39ef5c" providerId="AD" clId="Web-{3C3673EE-7128-387B-E9A7-77D5A6C39071}" dt="2021-12-07T14:06:12.157" v="53"/>
          <ac:inkMkLst>
            <pc:docMk/>
            <pc:sldMk cId="1241090581" sldId="261"/>
            <ac:inkMk id="9" creationId="{C703441D-F495-4481-8EDD-099EF7079DF1}"/>
          </ac:inkMkLst>
        </pc:inkChg>
        <pc:inkChg chg="del">
          <ac:chgData name="James Brooks" userId="S::144818@pembrokeshire.ac.uk::fe57d15e-2df4-484d-8a6d-e82b4f39ef5c" providerId="AD" clId="Web-{3C3673EE-7128-387B-E9A7-77D5A6C39071}" dt="2021-12-07T14:06:12.282" v="55"/>
          <ac:inkMkLst>
            <pc:docMk/>
            <pc:sldMk cId="1241090581" sldId="261"/>
            <ac:inkMk id="15" creationId="{435F1A75-574C-4A72-A4B6-3C007C45D039}"/>
          </ac:inkMkLst>
        </pc:inkChg>
        <pc:inkChg chg="del">
          <ac:chgData name="James Brooks" userId="S::144818@pembrokeshire.ac.uk::fe57d15e-2df4-484d-8a6d-e82b4f39ef5c" providerId="AD" clId="Web-{3C3673EE-7128-387B-E9A7-77D5A6C39071}" dt="2021-12-07T14:06:11.470" v="42"/>
          <ac:inkMkLst>
            <pc:docMk/>
            <pc:sldMk cId="1241090581" sldId="261"/>
            <ac:inkMk id="16" creationId="{9F285C44-793C-45B3-A15D-142DB1BF7898}"/>
          </ac:inkMkLst>
        </pc:inkChg>
        <pc:inkChg chg="del">
          <ac:chgData name="James Brooks" userId="S::144818@pembrokeshire.ac.uk::fe57d15e-2df4-484d-8a6d-e82b4f39ef5c" providerId="AD" clId="Web-{3C3673EE-7128-387B-E9A7-77D5A6C39071}" dt="2021-12-07T14:06:00.422" v="29"/>
          <ac:inkMkLst>
            <pc:docMk/>
            <pc:sldMk cId="1241090581" sldId="261"/>
            <ac:inkMk id="17" creationId="{8FC6771C-0D12-4354-A176-A584722AE043}"/>
          </ac:inkMkLst>
        </pc:inkChg>
        <pc:inkChg chg="del">
          <ac:chgData name="James Brooks" userId="S::144818@pembrokeshire.ac.uk::fe57d15e-2df4-484d-8a6d-e82b4f39ef5c" providerId="AD" clId="Web-{3C3673EE-7128-387B-E9A7-77D5A6C39071}" dt="2021-12-07T14:06:00.422" v="28"/>
          <ac:inkMkLst>
            <pc:docMk/>
            <pc:sldMk cId="1241090581" sldId="261"/>
            <ac:inkMk id="18" creationId="{A7174DE2-E24C-4C9A-A0BD-3D48D6816ACB}"/>
          </ac:inkMkLst>
        </pc:inkChg>
        <pc:inkChg chg="del">
          <ac:chgData name="James Brooks" userId="S::144818@pembrokeshire.ac.uk::fe57d15e-2df4-484d-8a6d-e82b4f39ef5c" providerId="AD" clId="Web-{3C3673EE-7128-387B-E9A7-77D5A6C39071}" dt="2021-12-07T14:06:00.422" v="27"/>
          <ac:inkMkLst>
            <pc:docMk/>
            <pc:sldMk cId="1241090581" sldId="261"/>
            <ac:inkMk id="19" creationId="{8C7E8E81-3251-4E4C-8FA6-F535D2FF5B51}"/>
          </ac:inkMkLst>
        </pc:inkChg>
        <pc:inkChg chg="del">
          <ac:chgData name="James Brooks" userId="S::144818@pembrokeshire.ac.uk::fe57d15e-2df4-484d-8a6d-e82b4f39ef5c" providerId="AD" clId="Web-{3C3673EE-7128-387B-E9A7-77D5A6C39071}" dt="2021-12-07T14:06:00.422" v="26"/>
          <ac:inkMkLst>
            <pc:docMk/>
            <pc:sldMk cId="1241090581" sldId="261"/>
            <ac:inkMk id="20" creationId="{7AD1DB7F-5A98-4D97-A877-D94C6193C637}"/>
          </ac:inkMkLst>
        </pc:inkChg>
        <pc:inkChg chg="del">
          <ac:chgData name="James Brooks" userId="S::144818@pembrokeshire.ac.uk::fe57d15e-2df4-484d-8a6d-e82b4f39ef5c" providerId="AD" clId="Web-{3C3673EE-7128-387B-E9A7-77D5A6C39071}" dt="2021-12-07T14:06:00.422" v="25"/>
          <ac:inkMkLst>
            <pc:docMk/>
            <pc:sldMk cId="1241090581" sldId="261"/>
            <ac:inkMk id="21" creationId="{C81EED07-AA16-417B-A882-A02FE62FD04C}"/>
          </ac:inkMkLst>
        </pc:inkChg>
        <pc:inkChg chg="del">
          <ac:chgData name="James Brooks" userId="S::144818@pembrokeshire.ac.uk::fe57d15e-2df4-484d-8a6d-e82b4f39ef5c" providerId="AD" clId="Web-{3C3673EE-7128-387B-E9A7-77D5A6C39071}" dt="2021-12-07T14:06:00.422" v="24"/>
          <ac:inkMkLst>
            <pc:docMk/>
            <pc:sldMk cId="1241090581" sldId="261"/>
            <ac:inkMk id="22" creationId="{6AB3A8B0-0A24-4123-BF85-B0EB202B90BF}"/>
          </ac:inkMkLst>
        </pc:inkChg>
        <pc:inkChg chg="del">
          <ac:chgData name="James Brooks" userId="S::144818@pembrokeshire.ac.uk::fe57d15e-2df4-484d-8a6d-e82b4f39ef5c" providerId="AD" clId="Web-{3C3673EE-7128-387B-E9A7-77D5A6C39071}" dt="2021-12-07T14:06:00.422" v="23"/>
          <ac:inkMkLst>
            <pc:docMk/>
            <pc:sldMk cId="1241090581" sldId="261"/>
            <ac:inkMk id="23" creationId="{FACAF8C3-C534-48FF-B235-0CF3EECF1FCE}"/>
          </ac:inkMkLst>
        </pc:inkChg>
        <pc:inkChg chg="del">
          <ac:chgData name="James Brooks" userId="S::144818@pembrokeshire.ac.uk::fe57d15e-2df4-484d-8a6d-e82b4f39ef5c" providerId="AD" clId="Web-{3C3673EE-7128-387B-E9A7-77D5A6C39071}" dt="2021-12-07T14:06:06.485" v="41"/>
          <ac:inkMkLst>
            <pc:docMk/>
            <pc:sldMk cId="1241090581" sldId="261"/>
            <ac:inkMk id="24" creationId="{45AE6DBC-0218-4EEF-98BE-88C301A57C4A}"/>
          </ac:inkMkLst>
        </pc:inkChg>
        <pc:inkChg chg="del">
          <ac:chgData name="James Brooks" userId="S::144818@pembrokeshire.ac.uk::fe57d15e-2df4-484d-8a6d-e82b4f39ef5c" providerId="AD" clId="Web-{3C3673EE-7128-387B-E9A7-77D5A6C39071}" dt="2021-12-07T14:06:06.485" v="40"/>
          <ac:inkMkLst>
            <pc:docMk/>
            <pc:sldMk cId="1241090581" sldId="261"/>
            <ac:inkMk id="25" creationId="{098710A1-AA6D-489A-8D56-EEDF9A52E757}"/>
          </ac:inkMkLst>
        </pc:inkChg>
        <pc:inkChg chg="del">
          <ac:chgData name="James Brooks" userId="S::144818@pembrokeshire.ac.uk::fe57d15e-2df4-484d-8a6d-e82b4f39ef5c" providerId="AD" clId="Web-{3C3673EE-7128-387B-E9A7-77D5A6C39071}" dt="2021-12-07T14:06:06.485" v="39"/>
          <ac:inkMkLst>
            <pc:docMk/>
            <pc:sldMk cId="1241090581" sldId="261"/>
            <ac:inkMk id="26" creationId="{8FEEC5E5-EA96-4A52-9B4A-67F972208F38}"/>
          </ac:inkMkLst>
        </pc:inkChg>
        <pc:inkChg chg="del">
          <ac:chgData name="James Brooks" userId="S::144818@pembrokeshire.ac.uk::fe57d15e-2df4-484d-8a6d-e82b4f39ef5c" providerId="AD" clId="Web-{3C3673EE-7128-387B-E9A7-77D5A6C39071}" dt="2021-12-07T14:06:06.485" v="38"/>
          <ac:inkMkLst>
            <pc:docMk/>
            <pc:sldMk cId="1241090581" sldId="261"/>
            <ac:inkMk id="28" creationId="{BDFEBF4B-08DA-41D5-A95C-F6232631BF34}"/>
          </ac:inkMkLst>
        </pc:inkChg>
        <pc:inkChg chg="del">
          <ac:chgData name="James Brooks" userId="S::144818@pembrokeshire.ac.uk::fe57d15e-2df4-484d-8a6d-e82b4f39ef5c" providerId="AD" clId="Web-{3C3673EE-7128-387B-E9A7-77D5A6C39071}" dt="2021-12-07T14:06:06.485" v="37"/>
          <ac:inkMkLst>
            <pc:docMk/>
            <pc:sldMk cId="1241090581" sldId="261"/>
            <ac:inkMk id="29" creationId="{01D7BBD5-B048-489C-A572-FF622ACAEBD3}"/>
          </ac:inkMkLst>
        </pc:inkChg>
        <pc:inkChg chg="del">
          <ac:chgData name="James Brooks" userId="S::144818@pembrokeshire.ac.uk::fe57d15e-2df4-484d-8a6d-e82b4f39ef5c" providerId="AD" clId="Web-{3C3673EE-7128-387B-E9A7-77D5A6C39071}" dt="2021-12-07T14:06:06.485" v="36"/>
          <ac:inkMkLst>
            <pc:docMk/>
            <pc:sldMk cId="1241090581" sldId="261"/>
            <ac:inkMk id="30" creationId="{D9CDB3A3-B424-402C-A560-BE1D85D682A3}"/>
          </ac:inkMkLst>
        </pc:inkChg>
        <pc:inkChg chg="del">
          <ac:chgData name="James Brooks" userId="S::144818@pembrokeshire.ac.uk::fe57d15e-2df4-484d-8a6d-e82b4f39ef5c" providerId="AD" clId="Web-{3C3673EE-7128-387B-E9A7-77D5A6C39071}" dt="2021-12-07T14:06:06.485" v="35"/>
          <ac:inkMkLst>
            <pc:docMk/>
            <pc:sldMk cId="1241090581" sldId="261"/>
            <ac:inkMk id="31" creationId="{31157C72-5FD7-4207-8BB2-320C3092716A}"/>
          </ac:inkMkLst>
        </pc:inkChg>
        <pc:inkChg chg="del">
          <ac:chgData name="James Brooks" userId="S::144818@pembrokeshire.ac.uk::fe57d15e-2df4-484d-8a6d-e82b4f39ef5c" providerId="AD" clId="Web-{3C3673EE-7128-387B-E9A7-77D5A6C39071}" dt="2021-12-07T14:06:06.485" v="34"/>
          <ac:inkMkLst>
            <pc:docMk/>
            <pc:sldMk cId="1241090581" sldId="261"/>
            <ac:inkMk id="32" creationId="{2D1BDE47-66DE-4CC7-9C35-045FD6BA3F7D}"/>
          </ac:inkMkLst>
        </pc:inkChg>
        <pc:inkChg chg="del">
          <ac:chgData name="James Brooks" userId="S::144818@pembrokeshire.ac.uk::fe57d15e-2df4-484d-8a6d-e82b4f39ef5c" providerId="AD" clId="Web-{3C3673EE-7128-387B-E9A7-77D5A6C39071}" dt="2021-12-07T14:06:06.469" v="33"/>
          <ac:inkMkLst>
            <pc:docMk/>
            <pc:sldMk cId="1241090581" sldId="261"/>
            <ac:inkMk id="33" creationId="{F71F96B3-B03F-4058-8329-F0E726E2B84F}"/>
          </ac:inkMkLst>
        </pc:inkChg>
        <pc:inkChg chg="del">
          <ac:chgData name="James Brooks" userId="S::144818@pembrokeshire.ac.uk::fe57d15e-2df4-484d-8a6d-e82b4f39ef5c" providerId="AD" clId="Web-{3C3673EE-7128-387B-E9A7-77D5A6C39071}" dt="2021-12-07T14:06:06.469" v="32"/>
          <ac:inkMkLst>
            <pc:docMk/>
            <pc:sldMk cId="1241090581" sldId="261"/>
            <ac:inkMk id="34" creationId="{1D019B70-C417-4194-A5C1-0D4EC422B009}"/>
          </ac:inkMkLst>
        </pc:inkChg>
        <pc:inkChg chg="del">
          <ac:chgData name="James Brooks" userId="S::144818@pembrokeshire.ac.uk::fe57d15e-2df4-484d-8a6d-e82b4f39ef5c" providerId="AD" clId="Web-{3C3673EE-7128-387B-E9A7-77D5A6C39071}" dt="2021-12-07T14:06:06.469" v="31"/>
          <ac:inkMkLst>
            <pc:docMk/>
            <pc:sldMk cId="1241090581" sldId="261"/>
            <ac:inkMk id="35" creationId="{5C8D03BC-BD86-4938-9BD7-19C0DA42D06C}"/>
          </ac:inkMkLst>
        </pc:inkChg>
        <pc:inkChg chg="del">
          <ac:chgData name="James Brooks" userId="S::144818@pembrokeshire.ac.uk::fe57d15e-2df4-484d-8a6d-e82b4f39ef5c" providerId="AD" clId="Web-{3C3673EE-7128-387B-E9A7-77D5A6C39071}" dt="2021-12-07T14:06:06.469" v="30"/>
          <ac:inkMkLst>
            <pc:docMk/>
            <pc:sldMk cId="1241090581" sldId="261"/>
            <ac:inkMk id="37" creationId="{59F4BACC-5EC4-4908-9DA0-4E5F102EF357}"/>
          </ac:inkMkLst>
        </pc:inkChg>
        <pc:inkChg chg="del">
          <ac:chgData name="James Brooks" userId="S::144818@pembrokeshire.ac.uk::fe57d15e-2df4-484d-8a6d-e82b4f39ef5c" providerId="AD" clId="Web-{3C3673EE-7128-387B-E9A7-77D5A6C39071}" dt="2021-12-07T14:06:12.142" v="52"/>
          <ac:inkMkLst>
            <pc:docMk/>
            <pc:sldMk cId="1241090581" sldId="261"/>
            <ac:inkMk id="39" creationId="{D2956348-6E22-4A38-BA49-D61389ACC473}"/>
          </ac:inkMkLst>
        </pc:inkChg>
        <pc:inkChg chg="del">
          <ac:chgData name="James Brooks" userId="S::144818@pembrokeshire.ac.uk::fe57d15e-2df4-484d-8a6d-e82b4f39ef5c" providerId="AD" clId="Web-{3C3673EE-7128-387B-E9A7-77D5A6C39071}" dt="2021-12-07T14:06:12.142" v="51"/>
          <ac:inkMkLst>
            <pc:docMk/>
            <pc:sldMk cId="1241090581" sldId="261"/>
            <ac:inkMk id="41" creationId="{8D81A640-361A-4C51-A15B-40F4EB74DF58}"/>
          </ac:inkMkLst>
        </pc:inkChg>
        <pc:inkChg chg="del">
          <ac:chgData name="James Brooks" userId="S::144818@pembrokeshire.ac.uk::fe57d15e-2df4-484d-8a6d-e82b4f39ef5c" providerId="AD" clId="Web-{3C3673EE-7128-387B-E9A7-77D5A6C39071}" dt="2021-12-07T14:06:12.142" v="50"/>
          <ac:inkMkLst>
            <pc:docMk/>
            <pc:sldMk cId="1241090581" sldId="261"/>
            <ac:inkMk id="43" creationId="{D1EA976F-C7B4-4D62-BFF3-E65E4CB4804F}"/>
          </ac:inkMkLst>
        </pc:inkChg>
        <pc:inkChg chg="del">
          <ac:chgData name="James Brooks" userId="S::144818@pembrokeshire.ac.uk::fe57d15e-2df4-484d-8a6d-e82b4f39ef5c" providerId="AD" clId="Web-{3C3673EE-7128-387B-E9A7-77D5A6C39071}" dt="2021-12-07T14:06:12.142" v="49"/>
          <ac:inkMkLst>
            <pc:docMk/>
            <pc:sldMk cId="1241090581" sldId="261"/>
            <ac:inkMk id="45" creationId="{07870C97-EE1A-4F85-B6D4-2A90886C9AB2}"/>
          </ac:inkMkLst>
        </pc:inkChg>
        <pc:inkChg chg="del">
          <ac:chgData name="James Brooks" userId="S::144818@pembrokeshire.ac.uk::fe57d15e-2df4-484d-8a6d-e82b4f39ef5c" providerId="AD" clId="Web-{3C3673EE-7128-387B-E9A7-77D5A6C39071}" dt="2021-12-07T14:06:12.142" v="48"/>
          <ac:inkMkLst>
            <pc:docMk/>
            <pc:sldMk cId="1241090581" sldId="261"/>
            <ac:inkMk id="47" creationId="{A438271B-F77D-43C4-B02A-6D38A4A9372F}"/>
          </ac:inkMkLst>
        </pc:inkChg>
        <pc:inkChg chg="del">
          <ac:chgData name="James Brooks" userId="S::144818@pembrokeshire.ac.uk::fe57d15e-2df4-484d-8a6d-e82b4f39ef5c" providerId="AD" clId="Web-{3C3673EE-7128-387B-E9A7-77D5A6C39071}" dt="2021-12-07T14:06:12.142" v="47"/>
          <ac:inkMkLst>
            <pc:docMk/>
            <pc:sldMk cId="1241090581" sldId="261"/>
            <ac:inkMk id="48" creationId="{1153FBDC-2942-4769-AD0D-10A1ADE7D5BD}"/>
          </ac:inkMkLst>
        </pc:inkChg>
        <pc:inkChg chg="del">
          <ac:chgData name="James Brooks" userId="S::144818@pembrokeshire.ac.uk::fe57d15e-2df4-484d-8a6d-e82b4f39ef5c" providerId="AD" clId="Web-{3C3673EE-7128-387B-E9A7-77D5A6C39071}" dt="2021-12-07T14:06:12.142" v="46"/>
          <ac:inkMkLst>
            <pc:docMk/>
            <pc:sldMk cId="1241090581" sldId="261"/>
            <ac:inkMk id="49" creationId="{8C7FB83B-B85C-449B-BA4F-9C75C10A15F2}"/>
          </ac:inkMkLst>
        </pc:inkChg>
        <pc:inkChg chg="del">
          <ac:chgData name="James Brooks" userId="S::144818@pembrokeshire.ac.uk::fe57d15e-2df4-484d-8a6d-e82b4f39ef5c" providerId="AD" clId="Web-{3C3673EE-7128-387B-E9A7-77D5A6C39071}" dt="2021-12-07T14:06:12.142" v="45"/>
          <ac:inkMkLst>
            <pc:docMk/>
            <pc:sldMk cId="1241090581" sldId="261"/>
            <ac:inkMk id="71" creationId="{5A2078A3-56E6-4626-8B1C-7A3AEEF1429C}"/>
          </ac:inkMkLst>
        </pc:inkChg>
        <pc:inkChg chg="del">
          <ac:chgData name="James Brooks" userId="S::144818@pembrokeshire.ac.uk::fe57d15e-2df4-484d-8a6d-e82b4f39ef5c" providerId="AD" clId="Web-{3C3673EE-7128-387B-E9A7-77D5A6C39071}" dt="2021-12-07T14:06:12.142" v="44"/>
          <ac:inkMkLst>
            <pc:docMk/>
            <pc:sldMk cId="1241090581" sldId="261"/>
            <ac:inkMk id="72" creationId="{77C24050-6544-4A2B-9CCF-C7AD153097C4}"/>
          </ac:inkMkLst>
        </pc:inkChg>
        <pc:inkChg chg="del">
          <ac:chgData name="James Brooks" userId="S::144818@pembrokeshire.ac.uk::fe57d15e-2df4-484d-8a6d-e82b4f39ef5c" providerId="AD" clId="Web-{3C3673EE-7128-387B-E9A7-77D5A6C39071}" dt="2021-12-07T14:06:12.142" v="43"/>
          <ac:inkMkLst>
            <pc:docMk/>
            <pc:sldMk cId="1241090581" sldId="261"/>
            <ac:inkMk id="73" creationId="{F812B583-6C36-43AE-892B-F4ACBEF9CBF2}"/>
          </ac:inkMkLst>
        </pc:inkChg>
      </pc:sldChg>
      <pc:sldChg chg="del">
        <pc:chgData name="James Brooks" userId="S::144818@pembrokeshire.ac.uk::fe57d15e-2df4-484d-8a6d-e82b4f39ef5c" providerId="AD" clId="Web-{3C3673EE-7128-387B-E9A7-77D5A6C39071}" dt="2021-12-07T14:06:47.003" v="57"/>
        <pc:sldMkLst>
          <pc:docMk/>
          <pc:sldMk cId="2687722938" sldId="263"/>
        </pc:sldMkLst>
      </pc:sldChg>
      <pc:sldChg chg="addSp delSp modSp addAnim">
        <pc:chgData name="James Brooks" userId="S::144818@pembrokeshire.ac.uk::fe57d15e-2df4-484d-8a6d-e82b4f39ef5c" providerId="AD" clId="Web-{3C3673EE-7128-387B-E9A7-77D5A6C39071}" dt="2021-12-07T14:26:08.208" v="273" actId="1076"/>
        <pc:sldMkLst>
          <pc:docMk/>
          <pc:sldMk cId="2823832659" sldId="264"/>
        </pc:sldMkLst>
        <pc:spChg chg="mod ord">
          <ac:chgData name="James Brooks" userId="S::144818@pembrokeshire.ac.uk::fe57d15e-2df4-484d-8a6d-e82b4f39ef5c" providerId="AD" clId="Web-{3C3673EE-7128-387B-E9A7-77D5A6C39071}" dt="2021-12-07T14:26:08.208" v="273" actId="1076"/>
          <ac:spMkLst>
            <pc:docMk/>
            <pc:sldMk cId="2823832659" sldId="264"/>
            <ac:spMk id="2" creationId="{47954CFB-6244-4053-8F3F-71863D7F5850}"/>
          </ac:spMkLst>
        </pc:spChg>
        <pc:spChg chg="del">
          <ac:chgData name="James Brooks" userId="S::144818@pembrokeshire.ac.uk::fe57d15e-2df4-484d-8a6d-e82b4f39ef5c" providerId="AD" clId="Web-{3C3673EE-7128-387B-E9A7-77D5A6C39071}" dt="2021-12-07T14:09:27.436" v="123"/>
          <ac:spMkLst>
            <pc:docMk/>
            <pc:sldMk cId="2823832659" sldId="264"/>
            <ac:spMk id="48" creationId="{2D03A0B2-4A2F-D846-A5E6-FB7CB9A031F7}"/>
          </ac:spMkLst>
        </pc:spChg>
        <pc:spChg chg="del">
          <ac:chgData name="James Brooks" userId="S::144818@pembrokeshire.ac.uk::fe57d15e-2df4-484d-8a6d-e82b4f39ef5c" providerId="AD" clId="Web-{3C3673EE-7128-387B-E9A7-77D5A6C39071}" dt="2021-12-07T14:09:27.436" v="123"/>
          <ac:spMkLst>
            <pc:docMk/>
            <pc:sldMk cId="2823832659" sldId="264"/>
            <ac:spMk id="49" creationId="{7F573F1D-73A7-FB41-BCAD-FC9AA7DEF4F5}"/>
          </ac:spMkLst>
        </pc:spChg>
        <pc:spChg chg="del">
          <ac:chgData name="James Brooks" userId="S::144818@pembrokeshire.ac.uk::fe57d15e-2df4-484d-8a6d-e82b4f39ef5c" providerId="AD" clId="Web-{3C3673EE-7128-387B-E9A7-77D5A6C39071}" dt="2021-12-07T14:09:27.436" v="123"/>
          <ac:spMkLst>
            <pc:docMk/>
            <pc:sldMk cId="2823832659" sldId="264"/>
            <ac:spMk id="100" creationId="{281148B8-58D0-4E9A-A32C-B3B181A3A850}"/>
          </ac:spMkLst>
        </pc:spChg>
        <pc:spChg chg="del">
          <ac:chgData name="James Brooks" userId="S::144818@pembrokeshire.ac.uk::fe57d15e-2df4-484d-8a6d-e82b4f39ef5c" providerId="AD" clId="Web-{3C3673EE-7128-387B-E9A7-77D5A6C39071}" dt="2021-12-07T14:09:27.436" v="123"/>
          <ac:spMkLst>
            <pc:docMk/>
            <pc:sldMk cId="2823832659" sldId="264"/>
            <ac:spMk id="101" creationId="{3B8154F5-2E4B-4EB4-9BE5-A38ED12389CA}"/>
          </ac:spMkLst>
        </pc:spChg>
        <pc:spChg chg="del">
          <ac:chgData name="James Brooks" userId="S::144818@pembrokeshire.ac.uk::fe57d15e-2df4-484d-8a6d-e82b4f39ef5c" providerId="AD" clId="Web-{3C3673EE-7128-387B-E9A7-77D5A6C39071}" dt="2021-12-07T14:09:27.436" v="123"/>
          <ac:spMkLst>
            <pc:docMk/>
            <pc:sldMk cId="2823832659" sldId="264"/>
            <ac:spMk id="102" creationId="{9F217F6F-016A-42CB-9074-E8CBC6CC7596}"/>
          </ac:spMkLst>
        </pc:spChg>
        <pc:spChg chg="add del">
          <ac:chgData name="James Brooks" userId="S::144818@pembrokeshire.ac.uk::fe57d15e-2df4-484d-8a6d-e82b4f39ef5c" providerId="AD" clId="Web-{3C3673EE-7128-387B-E9A7-77D5A6C39071}" dt="2021-12-07T14:25:16.298" v="264"/>
          <ac:spMkLst>
            <pc:docMk/>
            <pc:sldMk cId="2823832659" sldId="264"/>
            <ac:spMk id="107" creationId="{2D03A0B2-4A2F-D846-A5E6-FB7CB9A031F7}"/>
          </ac:spMkLst>
        </pc:spChg>
        <pc:spChg chg="add del">
          <ac:chgData name="James Brooks" userId="S::144818@pembrokeshire.ac.uk::fe57d15e-2df4-484d-8a6d-e82b4f39ef5c" providerId="AD" clId="Web-{3C3673EE-7128-387B-E9A7-77D5A6C39071}" dt="2021-12-07T14:25:16.298" v="264"/>
          <ac:spMkLst>
            <pc:docMk/>
            <pc:sldMk cId="2823832659" sldId="264"/>
            <ac:spMk id="109" creationId="{7F573F1D-73A7-FB41-BCAD-FC9AA7DEF4F5}"/>
          </ac:spMkLst>
        </pc:spChg>
        <pc:spChg chg="add del">
          <ac:chgData name="James Brooks" userId="S::144818@pembrokeshire.ac.uk::fe57d15e-2df4-484d-8a6d-e82b4f39ef5c" providerId="AD" clId="Web-{3C3673EE-7128-387B-E9A7-77D5A6C39071}" dt="2021-12-07T14:25:16.298" v="264"/>
          <ac:spMkLst>
            <pc:docMk/>
            <pc:sldMk cId="2823832659" sldId="264"/>
            <ac:spMk id="111" creationId="{0247FD0E-C93A-490E-9994-C79DC8977165}"/>
          </ac:spMkLst>
        </pc:spChg>
        <pc:spChg chg="add del">
          <ac:chgData name="James Brooks" userId="S::144818@pembrokeshire.ac.uk::fe57d15e-2df4-484d-8a6d-e82b4f39ef5c" providerId="AD" clId="Web-{3C3673EE-7128-387B-E9A7-77D5A6C39071}" dt="2021-12-07T14:25:16.298" v="264"/>
          <ac:spMkLst>
            <pc:docMk/>
            <pc:sldMk cId="2823832659" sldId="264"/>
            <ac:spMk id="113" creationId="{AD77B2DF-AF44-4996-BBFD-5DF9162BE4B2}"/>
          </ac:spMkLst>
        </pc:spChg>
        <pc:spChg chg="add del">
          <ac:chgData name="James Brooks" userId="S::144818@pembrokeshire.ac.uk::fe57d15e-2df4-484d-8a6d-e82b4f39ef5c" providerId="AD" clId="Web-{3C3673EE-7128-387B-E9A7-77D5A6C39071}" dt="2021-12-07T14:25:16.298" v="264"/>
          <ac:spMkLst>
            <pc:docMk/>
            <pc:sldMk cId="2823832659" sldId="264"/>
            <ac:spMk id="115" creationId="{FF6BECB9-A7FC-400F-8502-97A13BB879D2}"/>
          </ac:spMkLst>
        </pc:spChg>
        <pc:spChg chg="add del">
          <ac:chgData name="James Brooks" userId="S::144818@pembrokeshire.ac.uk::fe57d15e-2df4-484d-8a6d-e82b4f39ef5c" providerId="AD" clId="Web-{3C3673EE-7128-387B-E9A7-77D5A6C39071}" dt="2021-12-07T14:25:44.175" v="267"/>
          <ac:spMkLst>
            <pc:docMk/>
            <pc:sldMk cId="2823832659" sldId="264"/>
            <ac:spMk id="120" creationId="{2D03A0B2-4A2F-D846-A5E6-FB7CB9A031F7}"/>
          </ac:spMkLst>
        </pc:spChg>
        <pc:spChg chg="add del">
          <ac:chgData name="James Brooks" userId="S::144818@pembrokeshire.ac.uk::fe57d15e-2df4-484d-8a6d-e82b4f39ef5c" providerId="AD" clId="Web-{3C3673EE-7128-387B-E9A7-77D5A6C39071}" dt="2021-12-07T14:25:44.175" v="267"/>
          <ac:spMkLst>
            <pc:docMk/>
            <pc:sldMk cId="2823832659" sldId="264"/>
            <ac:spMk id="122" creationId="{7F573F1D-73A7-FB41-BCAD-FC9AA7DEF4F5}"/>
          </ac:spMkLst>
        </pc:spChg>
        <pc:spChg chg="add del">
          <ac:chgData name="James Brooks" userId="S::144818@pembrokeshire.ac.uk::fe57d15e-2df4-484d-8a6d-e82b4f39ef5c" providerId="AD" clId="Web-{3C3673EE-7128-387B-E9A7-77D5A6C39071}" dt="2021-12-07T14:25:44.175" v="267"/>
          <ac:spMkLst>
            <pc:docMk/>
            <pc:sldMk cId="2823832659" sldId="264"/>
            <ac:spMk id="124" creationId="{A88F843D-1C1B-C740-AC27-E3238D0F5F47}"/>
          </ac:spMkLst>
        </pc:spChg>
        <pc:spChg chg="add del">
          <ac:chgData name="James Brooks" userId="S::144818@pembrokeshire.ac.uk::fe57d15e-2df4-484d-8a6d-e82b4f39ef5c" providerId="AD" clId="Web-{3C3673EE-7128-387B-E9A7-77D5A6C39071}" dt="2021-12-07T14:25:44.175" v="267"/>
          <ac:spMkLst>
            <pc:docMk/>
            <pc:sldMk cId="2823832659" sldId="264"/>
            <ac:spMk id="126" creationId="{A21C8291-E3D5-4240-8FF4-E5213CBCC453}"/>
          </ac:spMkLst>
        </pc:spChg>
        <pc:spChg chg="add del">
          <ac:chgData name="James Brooks" userId="S::144818@pembrokeshire.ac.uk::fe57d15e-2df4-484d-8a6d-e82b4f39ef5c" providerId="AD" clId="Web-{3C3673EE-7128-387B-E9A7-77D5A6C39071}" dt="2021-12-07T14:25:44.175" v="267"/>
          <ac:spMkLst>
            <pc:docMk/>
            <pc:sldMk cId="2823832659" sldId="264"/>
            <ac:spMk id="128" creationId="{08B44AFE-C181-7047-8CC9-CA00BD385EEA}"/>
          </ac:spMkLst>
        </pc:spChg>
        <pc:spChg chg="add">
          <ac:chgData name="James Brooks" userId="S::144818@pembrokeshire.ac.uk::fe57d15e-2df4-484d-8a6d-e82b4f39ef5c" providerId="AD" clId="Web-{3C3673EE-7128-387B-E9A7-77D5A6C39071}" dt="2021-12-07T14:25:44.175" v="267"/>
          <ac:spMkLst>
            <pc:docMk/>
            <pc:sldMk cId="2823832659" sldId="264"/>
            <ac:spMk id="133" creationId="{2D03A0B2-4A2F-D846-A5E6-FB7CB9A031F7}"/>
          </ac:spMkLst>
        </pc:spChg>
        <pc:spChg chg="add">
          <ac:chgData name="James Brooks" userId="S::144818@pembrokeshire.ac.uk::fe57d15e-2df4-484d-8a6d-e82b4f39ef5c" providerId="AD" clId="Web-{3C3673EE-7128-387B-E9A7-77D5A6C39071}" dt="2021-12-07T14:25:44.175" v="267"/>
          <ac:spMkLst>
            <pc:docMk/>
            <pc:sldMk cId="2823832659" sldId="264"/>
            <ac:spMk id="135" creationId="{7F573F1D-73A7-FB41-BCAD-FC9AA7DEF4F5}"/>
          </ac:spMkLst>
        </pc:spChg>
        <pc:spChg chg="add">
          <ac:chgData name="James Brooks" userId="S::144818@pembrokeshire.ac.uk::fe57d15e-2df4-484d-8a6d-e82b4f39ef5c" providerId="AD" clId="Web-{3C3673EE-7128-387B-E9A7-77D5A6C39071}" dt="2021-12-07T14:25:44.175" v="267"/>
          <ac:spMkLst>
            <pc:docMk/>
            <pc:sldMk cId="2823832659" sldId="264"/>
            <ac:spMk id="137" creationId="{A88F843D-1C1B-C740-AC27-E3238D0F5F47}"/>
          </ac:spMkLst>
        </pc:spChg>
        <pc:spChg chg="add">
          <ac:chgData name="James Brooks" userId="S::144818@pembrokeshire.ac.uk::fe57d15e-2df4-484d-8a6d-e82b4f39ef5c" providerId="AD" clId="Web-{3C3673EE-7128-387B-E9A7-77D5A6C39071}" dt="2021-12-07T14:25:44.175" v="267"/>
          <ac:spMkLst>
            <pc:docMk/>
            <pc:sldMk cId="2823832659" sldId="264"/>
            <ac:spMk id="139" creationId="{A21C8291-E3D5-4240-8FF4-E5213CBCC453}"/>
          </ac:spMkLst>
        </pc:spChg>
        <pc:spChg chg="add">
          <ac:chgData name="James Brooks" userId="S::144818@pembrokeshire.ac.uk::fe57d15e-2df4-484d-8a6d-e82b4f39ef5c" providerId="AD" clId="Web-{3C3673EE-7128-387B-E9A7-77D5A6C39071}" dt="2021-12-07T14:25:44.175" v="267"/>
          <ac:spMkLst>
            <pc:docMk/>
            <pc:sldMk cId="2823832659" sldId="264"/>
            <ac:spMk id="141" creationId="{08B44AFE-C181-7047-8CC9-CA00BD385EEA}"/>
          </ac:spMkLst>
        </pc:spChg>
        <pc:picChg chg="del">
          <ac:chgData name="James Brooks" userId="S::144818@pembrokeshire.ac.uk::fe57d15e-2df4-484d-8a6d-e82b4f39ef5c" providerId="AD" clId="Web-{3C3673EE-7128-387B-E9A7-77D5A6C39071}" dt="2021-12-07T14:07:30.663" v="67"/>
          <ac:picMkLst>
            <pc:docMk/>
            <pc:sldMk cId="2823832659" sldId="264"/>
            <ac:picMk id="3" creationId="{54E6921F-160D-48B9-A999-BB9DF9E9B702}"/>
          </ac:picMkLst>
        </pc:picChg>
        <pc:picChg chg="del">
          <ac:chgData name="James Brooks" userId="S::144818@pembrokeshire.ac.uk::fe57d15e-2df4-484d-8a6d-e82b4f39ef5c" providerId="AD" clId="Web-{3C3673EE-7128-387B-E9A7-77D5A6C39071}" dt="2021-12-07T14:24:29.873" v="260"/>
          <ac:picMkLst>
            <pc:docMk/>
            <pc:sldMk cId="2823832659" sldId="264"/>
            <ac:picMk id="3" creationId="{5668E89C-23DA-4C1A-B53A-F7B34C77ECFF}"/>
          </ac:picMkLst>
        </pc:picChg>
        <pc:picChg chg="del">
          <ac:chgData name="James Brooks" userId="S::144818@pembrokeshire.ac.uk::fe57d15e-2df4-484d-8a6d-e82b4f39ef5c" providerId="AD" clId="Web-{3C3673EE-7128-387B-E9A7-77D5A6C39071}" dt="2021-12-07T14:07:48.429" v="78"/>
          <ac:picMkLst>
            <pc:docMk/>
            <pc:sldMk cId="2823832659" sldId="264"/>
            <ac:picMk id="3" creationId="{9E291073-7474-43B3-85DE-766D1B943143}"/>
          </ac:picMkLst>
        </pc:picChg>
        <pc:picChg chg="del">
          <ac:chgData name="James Brooks" userId="S::144818@pembrokeshire.ac.uk::fe57d15e-2df4-484d-8a6d-e82b4f39ef5c" providerId="AD" clId="Web-{3C3673EE-7128-387B-E9A7-77D5A6C39071}" dt="2021-12-07T14:10:06.064" v="129"/>
          <ac:picMkLst>
            <pc:docMk/>
            <pc:sldMk cId="2823832659" sldId="264"/>
            <ac:picMk id="3" creationId="{E8EE3F9D-5BE7-4566-AFB0-BB6D0CABBB36}"/>
          </ac:picMkLst>
        </pc:picChg>
        <pc:picChg chg="del">
          <ac:chgData name="James Brooks" userId="S::144818@pembrokeshire.ac.uk::fe57d15e-2df4-484d-8a6d-e82b4f39ef5c" providerId="AD" clId="Web-{3C3673EE-7128-387B-E9A7-77D5A6C39071}" dt="2021-12-07T14:08:41.949" v="115"/>
          <ac:picMkLst>
            <pc:docMk/>
            <pc:sldMk cId="2823832659" sldId="264"/>
            <ac:picMk id="4" creationId="{259AAC55-036E-4957-BE9E-AED3BEDABCD4}"/>
          </ac:picMkLst>
        </pc:picChg>
        <pc:picChg chg="del">
          <ac:chgData name="James Brooks" userId="S::144818@pembrokeshire.ac.uk::fe57d15e-2df4-484d-8a6d-e82b4f39ef5c" providerId="AD" clId="Web-{3C3673EE-7128-387B-E9A7-77D5A6C39071}" dt="2021-12-07T14:24:15.622" v="241"/>
          <ac:picMkLst>
            <pc:docMk/>
            <pc:sldMk cId="2823832659" sldId="264"/>
            <ac:picMk id="4" creationId="{3E19796F-5C57-4A9C-8626-BE0436440839}"/>
          </ac:picMkLst>
        </pc:picChg>
        <pc:picChg chg="del">
          <ac:chgData name="James Brooks" userId="S::144818@pembrokeshire.ac.uk::fe57d15e-2df4-484d-8a6d-e82b4f39ef5c" providerId="AD" clId="Web-{3C3673EE-7128-387B-E9A7-77D5A6C39071}" dt="2021-12-07T14:17:45.392" v="218"/>
          <ac:picMkLst>
            <pc:docMk/>
            <pc:sldMk cId="2823832659" sldId="264"/>
            <ac:picMk id="4" creationId="{82F4DF03-2EC2-45D7-A4AA-5099CFCB9764}"/>
          </ac:picMkLst>
        </pc:picChg>
        <pc:picChg chg="del mod">
          <ac:chgData name="James Brooks" userId="S::144818@pembrokeshire.ac.uk::fe57d15e-2df4-484d-8a6d-e82b4f39ef5c" providerId="AD" clId="Web-{3C3673EE-7128-387B-E9A7-77D5A6C39071}" dt="2021-12-07T14:09:34.765" v="125"/>
          <ac:picMkLst>
            <pc:docMk/>
            <pc:sldMk cId="2823832659" sldId="264"/>
            <ac:picMk id="5" creationId="{0CC6A522-7478-4001-A4D6-A55BA44378F5}"/>
          </ac:picMkLst>
        </pc:picChg>
        <pc:picChg chg="del">
          <ac:chgData name="James Brooks" userId="S::144818@pembrokeshire.ac.uk::fe57d15e-2df4-484d-8a6d-e82b4f39ef5c" providerId="AD" clId="Web-{3C3673EE-7128-387B-E9A7-77D5A6C39071}" dt="2021-12-07T14:24:29.435" v="259"/>
          <ac:picMkLst>
            <pc:docMk/>
            <pc:sldMk cId="2823832659" sldId="264"/>
            <ac:picMk id="5" creationId="{7026A1F3-A6B1-4488-9177-678CCC549AF5}"/>
          </ac:picMkLst>
        </pc:picChg>
        <pc:picChg chg="del">
          <ac:chgData name="James Brooks" userId="S::144818@pembrokeshire.ac.uk::fe57d15e-2df4-484d-8a6d-e82b4f39ef5c" providerId="AD" clId="Web-{3C3673EE-7128-387B-E9A7-77D5A6C39071}" dt="2021-12-07T14:18:02.190" v="236"/>
          <ac:picMkLst>
            <pc:docMk/>
            <pc:sldMk cId="2823832659" sldId="264"/>
            <ac:picMk id="6" creationId="{582FB9BC-1CB5-4058-9269-D46388E4089E}"/>
          </ac:picMkLst>
        </pc:picChg>
        <pc:picChg chg="del">
          <ac:chgData name="James Brooks" userId="S::144818@pembrokeshire.ac.uk::fe57d15e-2df4-484d-8a6d-e82b4f39ef5c" providerId="AD" clId="Web-{3C3673EE-7128-387B-E9A7-77D5A6C39071}" dt="2021-12-07T14:24:25.388" v="251"/>
          <ac:picMkLst>
            <pc:docMk/>
            <pc:sldMk cId="2823832659" sldId="264"/>
            <ac:picMk id="6" creationId="{6A0D2AA3-CFF4-40E7-9834-F6D8B3FFAF22}"/>
          </ac:picMkLst>
        </pc:picChg>
        <pc:picChg chg="del">
          <ac:chgData name="James Brooks" userId="S::144818@pembrokeshire.ac.uk::fe57d15e-2df4-484d-8a6d-e82b4f39ef5c" providerId="AD" clId="Web-{3C3673EE-7128-387B-E9A7-77D5A6C39071}" dt="2021-12-07T14:18:01.862" v="235"/>
          <ac:picMkLst>
            <pc:docMk/>
            <pc:sldMk cId="2823832659" sldId="264"/>
            <ac:picMk id="7" creationId="{77EE1D9C-F55A-4FC5-B2AD-1088F33289DF}"/>
          </ac:picMkLst>
        </pc:picChg>
        <pc:picChg chg="del">
          <ac:chgData name="James Brooks" userId="S::144818@pembrokeshire.ac.uk::fe57d15e-2df4-484d-8a6d-e82b4f39ef5c" providerId="AD" clId="Web-{3C3673EE-7128-387B-E9A7-77D5A6C39071}" dt="2021-12-07T14:24:24.763" v="250"/>
          <ac:picMkLst>
            <pc:docMk/>
            <pc:sldMk cId="2823832659" sldId="264"/>
            <ac:picMk id="7" creationId="{DD6EB0D8-2F87-455B-87CE-EFE18309E838}"/>
          </ac:picMkLst>
        </pc:picChg>
        <pc:picChg chg="del">
          <ac:chgData name="James Brooks" userId="S::144818@pembrokeshire.ac.uk::fe57d15e-2df4-484d-8a6d-e82b4f39ef5c" providerId="AD" clId="Web-{3C3673EE-7128-387B-E9A7-77D5A6C39071}" dt="2021-12-07T14:24:24.341" v="249"/>
          <ac:picMkLst>
            <pc:docMk/>
            <pc:sldMk cId="2823832659" sldId="264"/>
            <ac:picMk id="8" creationId="{16E5D74C-2486-4CC7-932A-A2B0C4D53EB2}"/>
          </ac:picMkLst>
        </pc:picChg>
        <pc:picChg chg="del">
          <ac:chgData name="James Brooks" userId="S::144818@pembrokeshire.ac.uk::fe57d15e-2df4-484d-8a6d-e82b4f39ef5c" providerId="AD" clId="Web-{3C3673EE-7128-387B-E9A7-77D5A6C39071}" dt="2021-12-07T14:18:01.206" v="234"/>
          <ac:picMkLst>
            <pc:docMk/>
            <pc:sldMk cId="2823832659" sldId="264"/>
            <ac:picMk id="8" creationId="{EBDCE08B-B65E-4114-82AD-4EC5CE64090A}"/>
          </ac:picMkLst>
        </pc:picChg>
        <pc:picChg chg="del">
          <ac:chgData name="James Brooks" userId="S::144818@pembrokeshire.ac.uk::fe57d15e-2df4-484d-8a6d-e82b4f39ef5c" providerId="AD" clId="Web-{3C3673EE-7128-387B-E9A7-77D5A6C39071}" dt="2021-12-07T14:18:00.706" v="233"/>
          <ac:picMkLst>
            <pc:docMk/>
            <pc:sldMk cId="2823832659" sldId="264"/>
            <ac:picMk id="9" creationId="{24692EC5-6C9F-486B-A548-47C619E92CFD}"/>
          </ac:picMkLst>
        </pc:picChg>
        <pc:picChg chg="del">
          <ac:chgData name="James Brooks" userId="S::144818@pembrokeshire.ac.uk::fe57d15e-2df4-484d-8a6d-e82b4f39ef5c" providerId="AD" clId="Web-{3C3673EE-7128-387B-E9A7-77D5A6C39071}" dt="2021-12-07T14:24:23.544" v="248"/>
          <ac:picMkLst>
            <pc:docMk/>
            <pc:sldMk cId="2823832659" sldId="264"/>
            <ac:picMk id="9" creationId="{DC8658C5-A136-448B-B8D7-B4DD6456CA5F}"/>
          </ac:picMkLst>
        </pc:picChg>
        <pc:picChg chg="del">
          <ac:chgData name="James Brooks" userId="S::144818@pembrokeshire.ac.uk::fe57d15e-2df4-484d-8a6d-e82b4f39ef5c" providerId="AD" clId="Web-{3C3673EE-7128-387B-E9A7-77D5A6C39071}" dt="2021-12-07T14:18:00.143" v="232"/>
          <ac:picMkLst>
            <pc:docMk/>
            <pc:sldMk cId="2823832659" sldId="264"/>
            <ac:picMk id="10" creationId="{BD8DB7BA-C171-45C9-8398-3C868F8493B0}"/>
          </ac:picMkLst>
        </pc:picChg>
        <pc:picChg chg="del">
          <ac:chgData name="James Brooks" userId="S::144818@pembrokeshire.ac.uk::fe57d15e-2df4-484d-8a6d-e82b4f39ef5c" providerId="AD" clId="Web-{3C3673EE-7128-387B-E9A7-77D5A6C39071}" dt="2021-12-07T14:24:22.747" v="247"/>
          <ac:picMkLst>
            <pc:docMk/>
            <pc:sldMk cId="2823832659" sldId="264"/>
            <ac:picMk id="10" creationId="{E826465D-8162-474A-B2DE-79AA870DCB5F}"/>
          </ac:picMkLst>
        </pc:picChg>
        <pc:picChg chg="del">
          <ac:chgData name="James Brooks" userId="S::144818@pembrokeshire.ac.uk::fe57d15e-2df4-484d-8a6d-e82b4f39ef5c" providerId="AD" clId="Web-{3C3673EE-7128-387B-E9A7-77D5A6C39071}" dt="2021-12-07T14:17:59.815" v="231"/>
          <ac:picMkLst>
            <pc:docMk/>
            <pc:sldMk cId="2823832659" sldId="264"/>
            <ac:picMk id="11" creationId="{4ACB8BC0-1772-441A-87E6-CA46ED315F60}"/>
          </ac:picMkLst>
        </pc:picChg>
        <pc:picChg chg="del">
          <ac:chgData name="James Brooks" userId="S::144818@pembrokeshire.ac.uk::fe57d15e-2df4-484d-8a6d-e82b4f39ef5c" providerId="AD" clId="Web-{3C3673EE-7128-387B-E9A7-77D5A6C39071}" dt="2021-12-07T14:24:21.544" v="246"/>
          <ac:picMkLst>
            <pc:docMk/>
            <pc:sldMk cId="2823832659" sldId="264"/>
            <ac:picMk id="11" creationId="{AC1C6CD1-E098-447C-9541-F41D098A197B}"/>
          </ac:picMkLst>
        </pc:picChg>
        <pc:picChg chg="del">
          <ac:chgData name="James Brooks" userId="S::144818@pembrokeshire.ac.uk::fe57d15e-2df4-484d-8a6d-e82b4f39ef5c" providerId="AD" clId="Web-{3C3673EE-7128-387B-E9A7-77D5A6C39071}" dt="2021-12-07T14:24:20.466" v="245"/>
          <ac:picMkLst>
            <pc:docMk/>
            <pc:sldMk cId="2823832659" sldId="264"/>
            <ac:picMk id="12" creationId="{1841EA53-E9BF-4108-9CFD-A62052F2D0E7}"/>
          </ac:picMkLst>
        </pc:picChg>
        <pc:picChg chg="del">
          <ac:chgData name="James Brooks" userId="S::144818@pembrokeshire.ac.uk::fe57d15e-2df4-484d-8a6d-e82b4f39ef5c" providerId="AD" clId="Web-{3C3673EE-7128-387B-E9A7-77D5A6C39071}" dt="2021-12-07T14:17:59.409" v="230"/>
          <ac:picMkLst>
            <pc:docMk/>
            <pc:sldMk cId="2823832659" sldId="264"/>
            <ac:picMk id="12" creationId="{838913C8-81C9-4D40-80B7-8AA36DE0BE25}"/>
          </ac:picMkLst>
        </pc:picChg>
        <pc:picChg chg="del">
          <ac:chgData name="James Brooks" userId="S::144818@pembrokeshire.ac.uk::fe57d15e-2df4-484d-8a6d-e82b4f39ef5c" providerId="AD" clId="Web-{3C3673EE-7128-387B-E9A7-77D5A6C39071}" dt="2021-12-07T14:17:58.846" v="229"/>
          <ac:picMkLst>
            <pc:docMk/>
            <pc:sldMk cId="2823832659" sldId="264"/>
            <ac:picMk id="13" creationId="{7B93A3F2-A02F-453A-892E-83DBF5978C99}"/>
          </ac:picMkLst>
        </pc:picChg>
        <pc:picChg chg="del">
          <ac:chgData name="James Brooks" userId="S::144818@pembrokeshire.ac.uk::fe57d15e-2df4-484d-8a6d-e82b4f39ef5c" providerId="AD" clId="Web-{3C3673EE-7128-387B-E9A7-77D5A6C39071}" dt="2021-12-07T14:24:13.700" v="240"/>
          <ac:picMkLst>
            <pc:docMk/>
            <pc:sldMk cId="2823832659" sldId="264"/>
            <ac:picMk id="13" creationId="{B2E58E50-366E-491A-8710-8DFFA8DB3E87}"/>
          </ac:picMkLst>
        </pc:picChg>
        <pc:picChg chg="del">
          <ac:chgData name="James Brooks" userId="S::144818@pembrokeshire.ac.uk::fe57d15e-2df4-484d-8a6d-e82b4f39ef5c" providerId="AD" clId="Web-{3C3673EE-7128-387B-E9A7-77D5A6C39071}" dt="2021-12-07T14:17:58.205" v="228"/>
          <ac:picMkLst>
            <pc:docMk/>
            <pc:sldMk cId="2823832659" sldId="264"/>
            <ac:picMk id="14" creationId="{3B03A959-38D9-4F82-874F-94E6D56DCCFB}"/>
          </ac:picMkLst>
        </pc:picChg>
        <pc:picChg chg="del">
          <ac:chgData name="James Brooks" userId="S::144818@pembrokeshire.ac.uk::fe57d15e-2df4-484d-8a6d-e82b4f39ef5c" providerId="AD" clId="Web-{3C3673EE-7128-387B-E9A7-77D5A6C39071}" dt="2021-12-07T14:17:58.190" v="227"/>
          <ac:picMkLst>
            <pc:docMk/>
            <pc:sldMk cId="2823832659" sldId="264"/>
            <ac:picMk id="15" creationId="{E3710764-2B52-4A5D-B547-91B68ADAC064}"/>
          </ac:picMkLst>
        </pc:picChg>
        <pc:picChg chg="del">
          <ac:chgData name="James Brooks" userId="S::144818@pembrokeshire.ac.uk::fe57d15e-2df4-484d-8a6d-e82b4f39ef5c" providerId="AD" clId="Web-{3C3673EE-7128-387B-E9A7-77D5A6C39071}" dt="2021-12-07T14:17:58.080" v="226"/>
          <ac:picMkLst>
            <pc:docMk/>
            <pc:sldMk cId="2823832659" sldId="264"/>
            <ac:picMk id="16" creationId="{670B3F26-BEC5-43C4-AAF0-10E52AF5AF0F}"/>
          </ac:picMkLst>
        </pc:picChg>
        <pc:picChg chg="del">
          <ac:chgData name="James Brooks" userId="S::144818@pembrokeshire.ac.uk::fe57d15e-2df4-484d-8a6d-e82b4f39ef5c" providerId="AD" clId="Web-{3C3673EE-7128-387B-E9A7-77D5A6C39071}" dt="2021-12-07T14:17:56.158" v="225"/>
          <ac:picMkLst>
            <pc:docMk/>
            <pc:sldMk cId="2823832659" sldId="264"/>
            <ac:picMk id="17" creationId="{C8A6809D-E8EB-4453-BD9C-32E07A645A0B}"/>
          </ac:picMkLst>
        </pc:picChg>
        <pc:picChg chg="del">
          <ac:chgData name="James Brooks" userId="S::144818@pembrokeshire.ac.uk::fe57d15e-2df4-484d-8a6d-e82b4f39ef5c" providerId="AD" clId="Web-{3C3673EE-7128-387B-E9A7-77D5A6C39071}" dt="2021-12-07T14:17:55.346" v="224"/>
          <ac:picMkLst>
            <pc:docMk/>
            <pc:sldMk cId="2823832659" sldId="264"/>
            <ac:picMk id="18" creationId="{FC46DEA0-A227-43C9-A76F-4C32B371C0A4}"/>
          </ac:picMkLst>
        </pc:picChg>
        <pc:picChg chg="del">
          <ac:chgData name="James Brooks" userId="S::144818@pembrokeshire.ac.uk::fe57d15e-2df4-484d-8a6d-e82b4f39ef5c" providerId="AD" clId="Web-{3C3673EE-7128-387B-E9A7-77D5A6C39071}" dt="2021-12-07T14:17:49.549" v="223"/>
          <ac:picMkLst>
            <pc:docMk/>
            <pc:sldMk cId="2823832659" sldId="264"/>
            <ac:picMk id="19" creationId="{71067F81-8AE3-4373-A4EA-FC9EDE58B46A}"/>
          </ac:picMkLst>
        </pc:picChg>
        <pc:picChg chg="del">
          <ac:chgData name="James Brooks" userId="S::144818@pembrokeshire.ac.uk::fe57d15e-2df4-484d-8a6d-e82b4f39ef5c" providerId="AD" clId="Web-{3C3673EE-7128-387B-E9A7-77D5A6C39071}" dt="2021-12-07T14:17:48.908" v="222"/>
          <ac:picMkLst>
            <pc:docMk/>
            <pc:sldMk cId="2823832659" sldId="264"/>
            <ac:picMk id="20" creationId="{5618CC59-2B3D-4A38-BE2A-8AEDB9075E1F}"/>
          </ac:picMkLst>
        </pc:picChg>
        <pc:picChg chg="del">
          <ac:chgData name="James Brooks" userId="S::144818@pembrokeshire.ac.uk::fe57d15e-2df4-484d-8a6d-e82b4f39ef5c" providerId="AD" clId="Web-{3C3673EE-7128-387B-E9A7-77D5A6C39071}" dt="2021-12-07T14:17:47.970" v="221"/>
          <ac:picMkLst>
            <pc:docMk/>
            <pc:sldMk cId="2823832659" sldId="264"/>
            <ac:picMk id="21" creationId="{11C3E543-62E6-4FB2-B557-C6B7286BA8F6}"/>
          </ac:picMkLst>
        </pc:picChg>
        <pc:picChg chg="del">
          <ac:chgData name="James Brooks" userId="S::144818@pembrokeshire.ac.uk::fe57d15e-2df4-484d-8a6d-e82b4f39ef5c" providerId="AD" clId="Web-{3C3673EE-7128-387B-E9A7-77D5A6C39071}" dt="2021-12-07T14:17:47.314" v="220"/>
          <ac:picMkLst>
            <pc:docMk/>
            <pc:sldMk cId="2823832659" sldId="264"/>
            <ac:picMk id="22" creationId="{1DD10FDE-EE57-4840-964B-4C231B455784}"/>
          </ac:picMkLst>
        </pc:picChg>
        <pc:picChg chg="del">
          <ac:chgData name="James Brooks" userId="S::144818@pembrokeshire.ac.uk::fe57d15e-2df4-484d-8a6d-e82b4f39ef5c" providerId="AD" clId="Web-{3C3673EE-7128-387B-E9A7-77D5A6C39071}" dt="2021-12-07T14:17:46.439" v="219"/>
          <ac:picMkLst>
            <pc:docMk/>
            <pc:sldMk cId="2823832659" sldId="264"/>
            <ac:picMk id="23" creationId="{4003FBAA-179B-4FC0-96A5-FCDE6BDF9560}"/>
          </ac:picMkLst>
        </pc:picChg>
        <pc:picChg chg="del">
          <ac:chgData name="James Brooks" userId="S::144818@pembrokeshire.ac.uk::fe57d15e-2df4-484d-8a6d-e82b4f39ef5c" providerId="AD" clId="Web-{3C3673EE-7128-387B-E9A7-77D5A6C39071}" dt="2021-12-07T14:17:43.486" v="217"/>
          <ac:picMkLst>
            <pc:docMk/>
            <pc:sldMk cId="2823832659" sldId="264"/>
            <ac:picMk id="24" creationId="{C2A901FF-CC4A-437F-9CFF-6D7AE3FDBF8A}"/>
          </ac:picMkLst>
        </pc:picChg>
        <pc:picChg chg="del">
          <ac:chgData name="James Brooks" userId="S::144818@pembrokeshire.ac.uk::fe57d15e-2df4-484d-8a6d-e82b4f39ef5c" providerId="AD" clId="Web-{3C3673EE-7128-387B-E9A7-77D5A6C39071}" dt="2021-12-07T14:17:41.861" v="216"/>
          <ac:picMkLst>
            <pc:docMk/>
            <pc:sldMk cId="2823832659" sldId="264"/>
            <ac:picMk id="25" creationId="{9DC3C334-164B-416A-A407-32B38D6E9CB5}"/>
          </ac:picMkLst>
        </pc:picChg>
        <pc:picChg chg="del">
          <ac:chgData name="James Brooks" userId="S::144818@pembrokeshire.ac.uk::fe57d15e-2df4-484d-8a6d-e82b4f39ef5c" providerId="AD" clId="Web-{3C3673EE-7128-387B-E9A7-77D5A6C39071}" dt="2021-12-07T14:24:28.841" v="258"/>
          <ac:picMkLst>
            <pc:docMk/>
            <pc:sldMk cId="2823832659" sldId="264"/>
            <ac:picMk id="25" creationId="{B2091E63-F906-44C8-A973-D6A95BA57125}"/>
          </ac:picMkLst>
        </pc:picChg>
        <pc:picChg chg="del mod">
          <ac:chgData name="James Brooks" userId="S::144818@pembrokeshire.ac.uk::fe57d15e-2df4-484d-8a6d-e82b4f39ef5c" providerId="AD" clId="Web-{3C3673EE-7128-387B-E9A7-77D5A6C39071}" dt="2021-12-07T14:19:47.104" v="239"/>
          <ac:picMkLst>
            <pc:docMk/>
            <pc:sldMk cId="2823832659" sldId="264"/>
            <ac:picMk id="26" creationId="{491BD658-BE19-4660-BCFC-F1B16B8B6267}"/>
          </ac:picMkLst>
        </pc:picChg>
        <pc:picChg chg="del">
          <ac:chgData name="James Brooks" userId="S::144818@pembrokeshire.ac.uk::fe57d15e-2df4-484d-8a6d-e82b4f39ef5c" providerId="AD" clId="Web-{3C3673EE-7128-387B-E9A7-77D5A6C39071}" dt="2021-12-07T14:24:19.747" v="244"/>
          <ac:picMkLst>
            <pc:docMk/>
            <pc:sldMk cId="2823832659" sldId="264"/>
            <ac:picMk id="27" creationId="{B56E26DF-B37C-4B80-81F6-C0D6D3DE676A}"/>
          </ac:picMkLst>
        </pc:picChg>
        <pc:picChg chg="del">
          <ac:chgData name="James Brooks" userId="S::144818@pembrokeshire.ac.uk::fe57d15e-2df4-484d-8a6d-e82b4f39ef5c" providerId="AD" clId="Web-{3C3673EE-7128-387B-E9A7-77D5A6C39071}" dt="2021-12-07T14:24:18.966" v="243"/>
          <ac:picMkLst>
            <pc:docMk/>
            <pc:sldMk cId="2823832659" sldId="264"/>
            <ac:picMk id="28" creationId="{550BE2DA-D75B-4FCA-AF98-FA5C450C103C}"/>
          </ac:picMkLst>
        </pc:picChg>
        <pc:picChg chg="del">
          <ac:chgData name="James Brooks" userId="S::144818@pembrokeshire.ac.uk::fe57d15e-2df4-484d-8a6d-e82b4f39ef5c" providerId="AD" clId="Web-{3C3673EE-7128-387B-E9A7-77D5A6C39071}" dt="2021-12-07T14:24:28.435" v="257"/>
          <ac:picMkLst>
            <pc:docMk/>
            <pc:sldMk cId="2823832659" sldId="264"/>
            <ac:picMk id="29" creationId="{5437C945-AE22-45FF-B079-0EB9E7D01C10}"/>
          </ac:picMkLst>
        </pc:picChg>
        <pc:picChg chg="del">
          <ac:chgData name="James Brooks" userId="S::144818@pembrokeshire.ac.uk::fe57d15e-2df4-484d-8a6d-e82b4f39ef5c" providerId="AD" clId="Web-{3C3673EE-7128-387B-E9A7-77D5A6C39071}" dt="2021-12-07T14:24:27.888" v="256"/>
          <ac:picMkLst>
            <pc:docMk/>
            <pc:sldMk cId="2823832659" sldId="264"/>
            <ac:picMk id="30" creationId="{6B649CBE-BC12-4539-AE88-18C771692118}"/>
          </ac:picMkLst>
        </pc:picChg>
        <pc:picChg chg="del">
          <ac:chgData name="James Brooks" userId="S::144818@pembrokeshire.ac.uk::fe57d15e-2df4-484d-8a6d-e82b4f39ef5c" providerId="AD" clId="Web-{3C3673EE-7128-387B-E9A7-77D5A6C39071}" dt="2021-12-07T14:24:27.404" v="255"/>
          <ac:picMkLst>
            <pc:docMk/>
            <pc:sldMk cId="2823832659" sldId="264"/>
            <ac:picMk id="31" creationId="{35A5C6FB-15B8-432C-ACCA-B1072E97F116}"/>
          </ac:picMkLst>
        </pc:picChg>
        <pc:picChg chg="del">
          <ac:chgData name="James Brooks" userId="S::144818@pembrokeshire.ac.uk::fe57d15e-2df4-484d-8a6d-e82b4f39ef5c" providerId="AD" clId="Web-{3C3673EE-7128-387B-E9A7-77D5A6C39071}" dt="2021-12-07T14:24:26.873" v="254"/>
          <ac:picMkLst>
            <pc:docMk/>
            <pc:sldMk cId="2823832659" sldId="264"/>
            <ac:picMk id="32" creationId="{37C47964-AE9B-4E92-8C28-69F9637DE9AF}"/>
          </ac:picMkLst>
        </pc:picChg>
        <pc:picChg chg="del">
          <ac:chgData name="James Brooks" userId="S::144818@pembrokeshire.ac.uk::fe57d15e-2df4-484d-8a6d-e82b4f39ef5c" providerId="AD" clId="Web-{3C3673EE-7128-387B-E9A7-77D5A6C39071}" dt="2021-12-07T14:24:26.388" v="253"/>
          <ac:picMkLst>
            <pc:docMk/>
            <pc:sldMk cId="2823832659" sldId="264"/>
            <ac:picMk id="33" creationId="{FCDB8217-2A25-4805-B6D7-4DBCF0A804D6}"/>
          </ac:picMkLst>
        </pc:picChg>
        <pc:picChg chg="del">
          <ac:chgData name="James Brooks" userId="S::144818@pembrokeshire.ac.uk::fe57d15e-2df4-484d-8a6d-e82b4f39ef5c" providerId="AD" clId="Web-{3C3673EE-7128-387B-E9A7-77D5A6C39071}" dt="2021-12-07T14:24:25.966" v="252"/>
          <ac:picMkLst>
            <pc:docMk/>
            <pc:sldMk cId="2823832659" sldId="264"/>
            <ac:picMk id="34" creationId="{25C7F2D7-70DC-4F63-A8CB-16ADDB0F1111}"/>
          </ac:picMkLst>
        </pc:picChg>
        <pc:picChg chg="del">
          <ac:chgData name="James Brooks" userId="S::144818@pembrokeshire.ac.uk::fe57d15e-2df4-484d-8a6d-e82b4f39ef5c" providerId="AD" clId="Web-{3C3673EE-7128-387B-E9A7-77D5A6C39071}" dt="2021-12-07T14:24:16.450" v="242"/>
          <ac:picMkLst>
            <pc:docMk/>
            <pc:sldMk cId="2823832659" sldId="264"/>
            <ac:picMk id="35" creationId="{7FAB4BD1-A5B8-445B-AB43-2FAB0DA21BC9}"/>
          </ac:picMkLst>
        </pc:picChg>
        <pc:picChg chg="add mod ord">
          <ac:chgData name="James Brooks" userId="S::144818@pembrokeshire.ac.uk::fe57d15e-2df4-484d-8a6d-e82b4f39ef5c" providerId="AD" clId="Web-{3C3673EE-7128-387B-E9A7-77D5A6C39071}" dt="2021-12-07T14:25:57.879" v="270" actId="1076"/>
          <ac:picMkLst>
            <pc:docMk/>
            <pc:sldMk cId="2823832659" sldId="264"/>
            <ac:picMk id="37" creationId="{0FF19F33-871D-43A2-94FF-DF8DBA8327BF}"/>
          </ac:picMkLst>
        </pc:picChg>
        <pc:picChg chg="del">
          <ac:chgData name="James Brooks" userId="S::144818@pembrokeshire.ac.uk::fe57d15e-2df4-484d-8a6d-e82b4f39ef5c" providerId="AD" clId="Web-{3C3673EE-7128-387B-E9A7-77D5A6C39071}" dt="2021-12-07T14:08:41.199" v="114"/>
          <ac:picMkLst>
            <pc:docMk/>
            <pc:sldMk cId="2823832659" sldId="264"/>
            <ac:picMk id="71" creationId="{FB84CADE-C82C-4AB6-93EA-E204EEBCD415}"/>
          </ac:picMkLst>
        </pc:picChg>
        <pc:picChg chg="del">
          <ac:chgData name="James Brooks" userId="S::144818@pembrokeshire.ac.uk::fe57d15e-2df4-484d-8a6d-e82b4f39ef5c" providerId="AD" clId="Web-{3C3673EE-7128-387B-E9A7-77D5A6C39071}" dt="2021-12-07T14:08:40.558" v="113"/>
          <ac:picMkLst>
            <pc:docMk/>
            <pc:sldMk cId="2823832659" sldId="264"/>
            <ac:picMk id="72" creationId="{F007071D-FCF4-46B6-878E-4FD654F0E8F9}"/>
          </ac:picMkLst>
        </pc:picChg>
        <pc:picChg chg="del mod">
          <ac:chgData name="James Brooks" userId="S::144818@pembrokeshire.ac.uk::fe57d15e-2df4-484d-8a6d-e82b4f39ef5c" providerId="AD" clId="Web-{3C3673EE-7128-387B-E9A7-77D5A6C39071}" dt="2021-12-07T14:08:39.870" v="112"/>
          <ac:picMkLst>
            <pc:docMk/>
            <pc:sldMk cId="2823832659" sldId="264"/>
            <ac:picMk id="73" creationId="{A6AAB024-520D-49C6-BC07-B70E164155B5}"/>
          </ac:picMkLst>
        </pc:picChg>
        <pc:picChg chg="del">
          <ac:chgData name="James Brooks" userId="S::144818@pembrokeshire.ac.uk::fe57d15e-2df4-484d-8a6d-e82b4f39ef5c" providerId="AD" clId="Web-{3C3673EE-7128-387B-E9A7-77D5A6C39071}" dt="2021-12-07T14:08:39.542" v="111"/>
          <ac:picMkLst>
            <pc:docMk/>
            <pc:sldMk cId="2823832659" sldId="264"/>
            <ac:picMk id="95" creationId="{DF403C48-32D4-4971-B3F2-9DE12EE5CB58}"/>
          </ac:picMkLst>
        </pc:picChg>
        <pc:picChg chg="del">
          <ac:chgData name="James Brooks" userId="S::144818@pembrokeshire.ac.uk::fe57d15e-2df4-484d-8a6d-e82b4f39ef5c" providerId="AD" clId="Web-{3C3673EE-7128-387B-E9A7-77D5A6C39071}" dt="2021-12-07T14:08:58.340" v="122"/>
          <ac:picMkLst>
            <pc:docMk/>
            <pc:sldMk cId="2823832659" sldId="264"/>
            <ac:picMk id="96" creationId="{137A23A0-3C60-4B29-AA36-259722FB1A48}"/>
          </ac:picMkLst>
        </pc:picChg>
        <pc:picChg chg="del">
          <ac:chgData name="James Brooks" userId="S::144818@pembrokeshire.ac.uk::fe57d15e-2df4-484d-8a6d-e82b4f39ef5c" providerId="AD" clId="Web-{3C3673EE-7128-387B-E9A7-77D5A6C39071}" dt="2021-12-07T14:08:57.309" v="121"/>
          <ac:picMkLst>
            <pc:docMk/>
            <pc:sldMk cId="2823832659" sldId="264"/>
            <ac:picMk id="97" creationId="{22AE73DA-D25F-47D9-A1E5-658943D010E4}"/>
          </ac:picMkLst>
        </pc:picChg>
        <pc:picChg chg="del">
          <ac:chgData name="James Brooks" userId="S::144818@pembrokeshire.ac.uk::fe57d15e-2df4-484d-8a6d-e82b4f39ef5c" providerId="AD" clId="Web-{3C3673EE-7128-387B-E9A7-77D5A6C39071}" dt="2021-12-07T14:08:56.512" v="120"/>
          <ac:picMkLst>
            <pc:docMk/>
            <pc:sldMk cId="2823832659" sldId="264"/>
            <ac:picMk id="98" creationId="{4E1A767A-81D0-48DE-A42E-B538E5962915}"/>
          </ac:picMkLst>
        </pc:picChg>
        <pc:picChg chg="del mod">
          <ac:chgData name="James Brooks" userId="S::144818@pembrokeshire.ac.uk::fe57d15e-2df4-484d-8a6d-e82b4f39ef5c" providerId="AD" clId="Web-{3C3673EE-7128-387B-E9A7-77D5A6C39071}" dt="2021-12-07T14:08:55.637" v="119"/>
          <ac:picMkLst>
            <pc:docMk/>
            <pc:sldMk cId="2823832659" sldId="264"/>
            <ac:picMk id="99" creationId="{4C331F8D-244E-4149-99C9-548CB9902264}"/>
          </ac:picMkLst>
        </pc:picChg>
        <pc:inkChg chg="del mod">
          <ac:chgData name="James Brooks" userId="S::144818@pembrokeshire.ac.uk::fe57d15e-2df4-484d-8a6d-e82b4f39ef5c" providerId="AD" clId="Web-{3C3673EE-7128-387B-E9A7-77D5A6C39071}" dt="2021-12-07T14:07:53.399" v="82"/>
          <ac:inkMkLst>
            <pc:docMk/>
            <pc:sldMk cId="2823832659" sldId="264"/>
            <ac:inkMk id="7" creationId="{D1F781A7-BFFA-42DA-AC1E-6EBD60E6A315}"/>
          </ac:inkMkLst>
        </pc:inkChg>
        <pc:inkChg chg="del">
          <ac:chgData name="James Brooks" userId="S::144818@pembrokeshire.ac.uk::fe57d15e-2df4-484d-8a6d-e82b4f39ef5c" providerId="AD" clId="Web-{3C3673EE-7128-387B-E9A7-77D5A6C39071}" dt="2021-12-07T14:07:56.118" v="84"/>
          <ac:inkMkLst>
            <pc:docMk/>
            <pc:sldMk cId="2823832659" sldId="264"/>
            <ac:inkMk id="14" creationId="{A49E8F15-6697-44DA-AF88-E9EEDC534A0B}"/>
          </ac:inkMkLst>
        </pc:inkChg>
        <pc:inkChg chg="del mod">
          <ac:chgData name="James Brooks" userId="S::144818@pembrokeshire.ac.uk::fe57d15e-2df4-484d-8a6d-e82b4f39ef5c" providerId="AD" clId="Web-{3C3673EE-7128-387B-E9A7-77D5A6C39071}" dt="2021-12-07T14:07:58.727" v="86"/>
          <ac:inkMkLst>
            <pc:docMk/>
            <pc:sldMk cId="2823832659" sldId="264"/>
            <ac:inkMk id="50" creationId="{177827D5-78F9-4F77-AD33-0AFCFEE9DB67}"/>
          </ac:inkMkLst>
        </pc:inkChg>
        <pc:inkChg chg="del">
          <ac:chgData name="James Brooks" userId="S::144818@pembrokeshire.ac.uk::fe57d15e-2df4-484d-8a6d-e82b4f39ef5c" providerId="AD" clId="Web-{3C3673EE-7128-387B-E9A7-77D5A6C39071}" dt="2021-12-07T14:08:03.024" v="90"/>
          <ac:inkMkLst>
            <pc:docMk/>
            <pc:sldMk cId="2823832659" sldId="264"/>
            <ac:inkMk id="51" creationId="{8154CA9D-40B1-48D6-BD5C-A247F544BC3C}"/>
          </ac:inkMkLst>
        </pc:inkChg>
        <pc:inkChg chg="del">
          <ac:chgData name="James Brooks" userId="S::144818@pembrokeshire.ac.uk::fe57d15e-2df4-484d-8a6d-e82b4f39ef5c" providerId="AD" clId="Web-{3C3673EE-7128-387B-E9A7-77D5A6C39071}" dt="2021-12-07T14:07:59.399" v="87"/>
          <ac:inkMkLst>
            <pc:docMk/>
            <pc:sldMk cId="2823832659" sldId="264"/>
            <ac:inkMk id="52" creationId="{B5FEF888-1B58-4643-BDE1-0DAB9B2608FF}"/>
          </ac:inkMkLst>
        </pc:inkChg>
        <pc:inkChg chg="del">
          <ac:chgData name="James Brooks" userId="S::144818@pembrokeshire.ac.uk::fe57d15e-2df4-484d-8a6d-e82b4f39ef5c" providerId="AD" clId="Web-{3C3673EE-7128-387B-E9A7-77D5A6C39071}" dt="2021-12-07T14:08:02.227" v="89"/>
          <ac:inkMkLst>
            <pc:docMk/>
            <pc:sldMk cId="2823832659" sldId="264"/>
            <ac:inkMk id="53" creationId="{95DA4A1C-11AF-4F64-9B42-4D2B403D2F79}"/>
          </ac:inkMkLst>
        </pc:inkChg>
        <pc:inkChg chg="del">
          <ac:chgData name="James Brooks" userId="S::144818@pembrokeshire.ac.uk::fe57d15e-2df4-484d-8a6d-e82b4f39ef5c" providerId="AD" clId="Web-{3C3673EE-7128-387B-E9A7-77D5A6C39071}" dt="2021-12-07T14:08:01.430" v="88"/>
          <ac:inkMkLst>
            <pc:docMk/>
            <pc:sldMk cId="2823832659" sldId="264"/>
            <ac:inkMk id="54" creationId="{95AF5A05-7977-43F5-86C3-77C6B4F3BC00}"/>
          </ac:inkMkLst>
        </pc:inkChg>
        <pc:inkChg chg="del">
          <ac:chgData name="James Brooks" userId="S::144818@pembrokeshire.ac.uk::fe57d15e-2df4-484d-8a6d-e82b4f39ef5c" providerId="AD" clId="Web-{3C3673EE-7128-387B-E9A7-77D5A6C39071}" dt="2021-12-07T14:08:05.603" v="92"/>
          <ac:inkMkLst>
            <pc:docMk/>
            <pc:sldMk cId="2823832659" sldId="264"/>
            <ac:inkMk id="55" creationId="{C8C30BCA-CA4E-43A1-BB21-8243D4E7DDCF}"/>
          </ac:inkMkLst>
        </pc:inkChg>
        <pc:inkChg chg="del">
          <ac:chgData name="James Brooks" userId="S::144818@pembrokeshire.ac.uk::fe57d15e-2df4-484d-8a6d-e82b4f39ef5c" providerId="AD" clId="Web-{3C3673EE-7128-387B-E9A7-77D5A6C39071}" dt="2021-12-07T14:08:05.524" v="91"/>
          <ac:inkMkLst>
            <pc:docMk/>
            <pc:sldMk cId="2823832659" sldId="264"/>
            <ac:inkMk id="56" creationId="{548B2E67-758A-4CF7-A026-EE816DB5C726}"/>
          </ac:inkMkLst>
        </pc:inkChg>
        <pc:inkChg chg="del">
          <ac:chgData name="James Brooks" userId="S::144818@pembrokeshire.ac.uk::fe57d15e-2df4-484d-8a6d-e82b4f39ef5c" providerId="AD" clId="Web-{3C3673EE-7128-387B-E9A7-77D5A6C39071}" dt="2021-12-07T14:08:20.885" v="97"/>
          <ac:inkMkLst>
            <pc:docMk/>
            <pc:sldMk cId="2823832659" sldId="264"/>
            <ac:inkMk id="57" creationId="{54E572A8-07C0-4EC5-9C06-E5A3E79EC8E3}"/>
          </ac:inkMkLst>
        </pc:inkChg>
        <pc:inkChg chg="del mod">
          <ac:chgData name="James Brooks" userId="S::144818@pembrokeshire.ac.uk::fe57d15e-2df4-484d-8a6d-e82b4f39ef5c" providerId="AD" clId="Web-{3C3673EE-7128-387B-E9A7-77D5A6C39071}" dt="2021-12-07T14:08:26.588" v="101"/>
          <ac:inkMkLst>
            <pc:docMk/>
            <pc:sldMk cId="2823832659" sldId="264"/>
            <ac:inkMk id="58" creationId="{0B0F9B73-E069-4F1A-8D8F-3E229C3D8A8E}"/>
          </ac:inkMkLst>
        </pc:inkChg>
        <pc:inkChg chg="del">
          <ac:chgData name="James Brooks" userId="S::144818@pembrokeshire.ac.uk::fe57d15e-2df4-484d-8a6d-e82b4f39ef5c" providerId="AD" clId="Web-{3C3673EE-7128-387B-E9A7-77D5A6C39071}" dt="2021-12-07T14:08:20.619" v="96"/>
          <ac:inkMkLst>
            <pc:docMk/>
            <pc:sldMk cId="2823832659" sldId="264"/>
            <ac:inkMk id="59" creationId="{1B3C43A4-6C3D-4EEB-88EB-95036A09C45A}"/>
          </ac:inkMkLst>
        </pc:inkChg>
        <pc:inkChg chg="del">
          <ac:chgData name="James Brooks" userId="S::144818@pembrokeshire.ac.uk::fe57d15e-2df4-484d-8a6d-e82b4f39ef5c" providerId="AD" clId="Web-{3C3673EE-7128-387B-E9A7-77D5A6C39071}" dt="2021-12-07T14:08:24.369" v="99"/>
          <ac:inkMkLst>
            <pc:docMk/>
            <pc:sldMk cId="2823832659" sldId="264"/>
            <ac:inkMk id="60" creationId="{F41BAAB5-93B0-404C-9E5D-457DE53D5641}"/>
          </ac:inkMkLst>
        </pc:inkChg>
        <pc:inkChg chg="del">
          <ac:chgData name="James Brooks" userId="S::144818@pembrokeshire.ac.uk::fe57d15e-2df4-484d-8a6d-e82b4f39ef5c" providerId="AD" clId="Web-{3C3673EE-7128-387B-E9A7-77D5A6C39071}" dt="2021-12-07T14:08:23.432" v="98"/>
          <ac:inkMkLst>
            <pc:docMk/>
            <pc:sldMk cId="2823832659" sldId="264"/>
            <ac:inkMk id="61" creationId="{080207DE-B032-436B-9536-9A1DD4EB6ABC}"/>
          </ac:inkMkLst>
        </pc:inkChg>
        <pc:inkChg chg="del">
          <ac:chgData name="James Brooks" userId="S::144818@pembrokeshire.ac.uk::fe57d15e-2df4-484d-8a6d-e82b4f39ef5c" providerId="AD" clId="Web-{3C3673EE-7128-387B-E9A7-77D5A6C39071}" dt="2021-12-07T14:08:27.745" v="102"/>
          <ac:inkMkLst>
            <pc:docMk/>
            <pc:sldMk cId="2823832659" sldId="264"/>
            <ac:inkMk id="62" creationId="{F2DA8C0E-E539-4FD5-BA17-D272192C7917}"/>
          </ac:inkMkLst>
        </pc:inkChg>
        <pc:inkChg chg="del">
          <ac:chgData name="James Brooks" userId="S::144818@pembrokeshire.ac.uk::fe57d15e-2df4-484d-8a6d-e82b4f39ef5c" providerId="AD" clId="Web-{3C3673EE-7128-387B-E9A7-77D5A6C39071}" dt="2021-12-07T14:08:36.276" v="106"/>
          <ac:inkMkLst>
            <pc:docMk/>
            <pc:sldMk cId="2823832659" sldId="264"/>
            <ac:inkMk id="63" creationId="{DB2331F5-714A-4C14-B2A5-769F2A21EA8A}"/>
          </ac:inkMkLst>
        </pc:inkChg>
        <pc:inkChg chg="del">
          <ac:chgData name="James Brooks" userId="S::144818@pembrokeshire.ac.uk::fe57d15e-2df4-484d-8a6d-e82b4f39ef5c" providerId="AD" clId="Web-{3C3673EE-7128-387B-E9A7-77D5A6C39071}" dt="2021-12-07T14:08:29.276" v="103"/>
          <ac:inkMkLst>
            <pc:docMk/>
            <pc:sldMk cId="2823832659" sldId="264"/>
            <ac:inkMk id="64" creationId="{94905987-E0C7-438D-A022-B1F589821771}"/>
          </ac:inkMkLst>
        </pc:inkChg>
        <pc:inkChg chg="del">
          <ac:chgData name="James Brooks" userId="S::144818@pembrokeshire.ac.uk::fe57d15e-2df4-484d-8a6d-e82b4f39ef5c" providerId="AD" clId="Web-{3C3673EE-7128-387B-E9A7-77D5A6C39071}" dt="2021-12-07T14:08:17.010" v="95"/>
          <ac:inkMkLst>
            <pc:docMk/>
            <pc:sldMk cId="2823832659" sldId="264"/>
            <ac:inkMk id="65" creationId="{C43F7296-381A-4B60-8EB2-EC06DCE4F308}"/>
          </ac:inkMkLst>
        </pc:inkChg>
        <pc:inkChg chg="del">
          <ac:chgData name="James Brooks" userId="S::144818@pembrokeshire.ac.uk::fe57d15e-2df4-484d-8a6d-e82b4f39ef5c" providerId="AD" clId="Web-{3C3673EE-7128-387B-E9A7-77D5A6C39071}" dt="2021-12-07T14:08:30.745" v="104"/>
          <ac:inkMkLst>
            <pc:docMk/>
            <pc:sldMk cId="2823832659" sldId="264"/>
            <ac:inkMk id="66" creationId="{AC7B9912-B3E5-4ABC-89BC-B2B49294658B}"/>
          </ac:inkMkLst>
        </pc:inkChg>
        <pc:inkChg chg="del mod">
          <ac:chgData name="James Brooks" userId="S::144818@pembrokeshire.ac.uk::fe57d15e-2df4-484d-8a6d-e82b4f39ef5c" providerId="AD" clId="Web-{3C3673EE-7128-387B-E9A7-77D5A6C39071}" dt="2021-12-07T14:08:38.324" v="109"/>
          <ac:inkMkLst>
            <pc:docMk/>
            <pc:sldMk cId="2823832659" sldId="264"/>
            <ac:inkMk id="67" creationId="{92251382-3419-4499-B505-7941EF5E9DE0}"/>
          </ac:inkMkLst>
        </pc:inkChg>
        <pc:inkChg chg="del">
          <ac:chgData name="James Brooks" userId="S::144818@pembrokeshire.ac.uk::fe57d15e-2df4-484d-8a6d-e82b4f39ef5c" providerId="AD" clId="Web-{3C3673EE-7128-387B-E9A7-77D5A6C39071}" dt="2021-12-07T14:08:34.198" v="105"/>
          <ac:inkMkLst>
            <pc:docMk/>
            <pc:sldMk cId="2823832659" sldId="264"/>
            <ac:inkMk id="68" creationId="{0018E383-2162-49E8-B754-75EB6B344A56}"/>
          </ac:inkMkLst>
        </pc:inkChg>
        <pc:inkChg chg="del mod">
          <ac:chgData name="James Brooks" userId="S::144818@pembrokeshire.ac.uk::fe57d15e-2df4-484d-8a6d-e82b4f39ef5c" providerId="AD" clId="Web-{3C3673EE-7128-387B-E9A7-77D5A6C39071}" dt="2021-12-07T14:08:15.431" v="94"/>
          <ac:inkMkLst>
            <pc:docMk/>
            <pc:sldMk cId="2823832659" sldId="264"/>
            <ac:inkMk id="69" creationId="{56701339-6178-48AB-BACE-99E39EF9C602}"/>
          </ac:inkMkLst>
        </pc:inkChg>
        <pc:inkChg chg="del">
          <ac:chgData name="James Brooks" userId="S::144818@pembrokeshire.ac.uk::fe57d15e-2df4-484d-8a6d-e82b4f39ef5c" providerId="AD" clId="Web-{3C3673EE-7128-387B-E9A7-77D5A6C39071}" dt="2021-12-07T14:08:36.292" v="107"/>
          <ac:inkMkLst>
            <pc:docMk/>
            <pc:sldMk cId="2823832659" sldId="264"/>
            <ac:inkMk id="70" creationId="{6AE58154-99C3-4E0F-9B55-EB26290A1BA3}"/>
          </ac:inkMkLst>
        </pc:inkChg>
        <pc:inkChg chg="del">
          <ac:chgData name="James Brooks" userId="S::144818@pembrokeshire.ac.uk::fe57d15e-2df4-484d-8a6d-e82b4f39ef5c" providerId="AD" clId="Web-{3C3673EE-7128-387B-E9A7-77D5A6C39071}" dt="2021-12-07T14:07:37.507" v="74"/>
          <ac:inkMkLst>
            <pc:docMk/>
            <pc:sldMk cId="2823832659" sldId="264"/>
            <ac:inkMk id="74" creationId="{543269DB-7F23-4AF6-9647-F9F0E913F953}"/>
          </ac:inkMkLst>
        </pc:inkChg>
        <pc:inkChg chg="del">
          <ac:chgData name="James Brooks" userId="S::144818@pembrokeshire.ac.uk::fe57d15e-2df4-484d-8a6d-e82b4f39ef5c" providerId="AD" clId="Web-{3C3673EE-7128-387B-E9A7-77D5A6C39071}" dt="2021-12-07T14:07:36.772" v="73"/>
          <ac:inkMkLst>
            <pc:docMk/>
            <pc:sldMk cId="2823832659" sldId="264"/>
            <ac:inkMk id="75" creationId="{7219D6DE-219B-463C-8E9D-1DBF1BFF24D7}"/>
          </ac:inkMkLst>
        </pc:inkChg>
        <pc:inkChg chg="del">
          <ac:chgData name="James Brooks" userId="S::144818@pembrokeshire.ac.uk::fe57d15e-2df4-484d-8a6d-e82b4f39ef5c" providerId="AD" clId="Web-{3C3673EE-7128-387B-E9A7-77D5A6C39071}" dt="2021-12-07T14:07:40.366" v="75"/>
          <ac:inkMkLst>
            <pc:docMk/>
            <pc:sldMk cId="2823832659" sldId="264"/>
            <ac:inkMk id="76" creationId="{45552FD2-904B-40E8-AE55-1E27AB6C124A}"/>
          </ac:inkMkLst>
        </pc:inkChg>
        <pc:inkChg chg="del">
          <ac:chgData name="James Brooks" userId="S::144818@pembrokeshire.ac.uk::fe57d15e-2df4-484d-8a6d-e82b4f39ef5c" providerId="AD" clId="Web-{3C3673EE-7128-387B-E9A7-77D5A6C39071}" dt="2021-12-07T14:07:35.788" v="72"/>
          <ac:inkMkLst>
            <pc:docMk/>
            <pc:sldMk cId="2823832659" sldId="264"/>
            <ac:inkMk id="77" creationId="{9F691032-3959-4DC1-9F60-65D370572DD1}"/>
          </ac:inkMkLst>
        </pc:inkChg>
        <pc:inkChg chg="del">
          <ac:chgData name="James Brooks" userId="S::144818@pembrokeshire.ac.uk::fe57d15e-2df4-484d-8a6d-e82b4f39ef5c" providerId="AD" clId="Web-{3C3673EE-7128-387B-E9A7-77D5A6C39071}" dt="2021-12-07T14:07:42.648" v="76"/>
          <ac:inkMkLst>
            <pc:docMk/>
            <pc:sldMk cId="2823832659" sldId="264"/>
            <ac:inkMk id="78" creationId="{B30F0E0C-06BC-41EF-A339-FC3905D7A83E}"/>
          </ac:inkMkLst>
        </pc:inkChg>
        <pc:inkChg chg="del">
          <ac:chgData name="James Brooks" userId="S::144818@pembrokeshire.ac.uk::fe57d15e-2df4-484d-8a6d-e82b4f39ef5c" providerId="AD" clId="Web-{3C3673EE-7128-387B-E9A7-77D5A6C39071}" dt="2021-12-07T14:07:43.445" v="77"/>
          <ac:inkMkLst>
            <pc:docMk/>
            <pc:sldMk cId="2823832659" sldId="264"/>
            <ac:inkMk id="79" creationId="{FC27986F-2B28-4187-83CA-B057ABF8B149}"/>
          </ac:inkMkLst>
        </pc:inkChg>
        <pc:inkChg chg="del">
          <ac:chgData name="James Brooks" userId="S::144818@pembrokeshire.ac.uk::fe57d15e-2df4-484d-8a6d-e82b4f39ef5c" providerId="AD" clId="Web-{3C3673EE-7128-387B-E9A7-77D5A6C39071}" dt="2021-12-07T14:07:54.399" v="83"/>
          <ac:inkMkLst>
            <pc:docMk/>
            <pc:sldMk cId="2823832659" sldId="264"/>
            <ac:inkMk id="80" creationId="{1C9389F1-1DE8-4E56-B559-C0DF05A4C76A}"/>
          </ac:inkMkLst>
        </pc:inkChg>
        <pc:inkChg chg="del mod">
          <ac:chgData name="James Brooks" userId="S::144818@pembrokeshire.ac.uk::fe57d15e-2df4-484d-8a6d-e82b4f39ef5c" providerId="AD" clId="Web-{3C3673EE-7128-387B-E9A7-77D5A6C39071}" dt="2021-12-07T14:07:52.508" v="80"/>
          <ac:inkMkLst>
            <pc:docMk/>
            <pc:sldMk cId="2823832659" sldId="264"/>
            <ac:inkMk id="81" creationId="{D26857BB-3F72-4629-B204-83274205722F}"/>
          </ac:inkMkLst>
        </pc:inkChg>
        <pc:inkChg chg="del">
          <ac:chgData name="James Brooks" userId="S::144818@pembrokeshire.ac.uk::fe57d15e-2df4-484d-8a6d-e82b4f39ef5c" providerId="AD" clId="Web-{3C3673EE-7128-387B-E9A7-77D5A6C39071}" dt="2021-12-07T14:07:28.772" v="66"/>
          <ac:inkMkLst>
            <pc:docMk/>
            <pc:sldMk cId="2823832659" sldId="264"/>
            <ac:inkMk id="82" creationId="{65FCC1B2-172F-4D8B-A726-558588B42CEE}"/>
          </ac:inkMkLst>
        </pc:inkChg>
        <pc:inkChg chg="del">
          <ac:chgData name="James Brooks" userId="S::144818@pembrokeshire.ac.uk::fe57d15e-2df4-484d-8a6d-e82b4f39ef5c" providerId="AD" clId="Web-{3C3673EE-7128-387B-E9A7-77D5A6C39071}" dt="2021-12-07T14:07:28.756" v="65"/>
          <ac:inkMkLst>
            <pc:docMk/>
            <pc:sldMk cId="2823832659" sldId="264"/>
            <ac:inkMk id="83" creationId="{A304D777-5716-459C-9F9C-5BD32AFABE80}"/>
          </ac:inkMkLst>
        </pc:inkChg>
        <pc:inkChg chg="del">
          <ac:chgData name="James Brooks" userId="S::144818@pembrokeshire.ac.uk::fe57d15e-2df4-484d-8a6d-e82b4f39ef5c" providerId="AD" clId="Web-{3C3673EE-7128-387B-E9A7-77D5A6C39071}" dt="2021-12-07T14:07:28.756" v="64"/>
          <ac:inkMkLst>
            <pc:docMk/>
            <pc:sldMk cId="2823832659" sldId="264"/>
            <ac:inkMk id="84" creationId="{3A1E6136-6015-4972-B3CA-9D95EEB2C89D}"/>
          </ac:inkMkLst>
        </pc:inkChg>
        <pc:inkChg chg="del">
          <ac:chgData name="James Brooks" userId="S::144818@pembrokeshire.ac.uk::fe57d15e-2df4-484d-8a6d-e82b4f39ef5c" providerId="AD" clId="Web-{3C3673EE-7128-387B-E9A7-77D5A6C39071}" dt="2021-12-07T14:07:28.756" v="63"/>
          <ac:inkMkLst>
            <pc:docMk/>
            <pc:sldMk cId="2823832659" sldId="264"/>
            <ac:inkMk id="85" creationId="{19D5D707-C2D5-4FE4-963C-3D49964E11DC}"/>
          </ac:inkMkLst>
        </pc:inkChg>
        <pc:inkChg chg="del">
          <ac:chgData name="James Brooks" userId="S::144818@pembrokeshire.ac.uk::fe57d15e-2df4-484d-8a6d-e82b4f39ef5c" providerId="AD" clId="Web-{3C3673EE-7128-387B-E9A7-77D5A6C39071}" dt="2021-12-07T14:07:28.756" v="62"/>
          <ac:inkMkLst>
            <pc:docMk/>
            <pc:sldMk cId="2823832659" sldId="264"/>
            <ac:inkMk id="86" creationId="{13BE92A0-0082-49BB-8551-FC606D8F0435}"/>
          </ac:inkMkLst>
        </pc:inkChg>
        <pc:inkChg chg="del">
          <ac:chgData name="James Brooks" userId="S::144818@pembrokeshire.ac.uk::fe57d15e-2df4-484d-8a6d-e82b4f39ef5c" providerId="AD" clId="Web-{3C3673EE-7128-387B-E9A7-77D5A6C39071}" dt="2021-12-07T14:07:28.756" v="61"/>
          <ac:inkMkLst>
            <pc:docMk/>
            <pc:sldMk cId="2823832659" sldId="264"/>
            <ac:inkMk id="87" creationId="{FD2A63C9-2B83-4C17-8B90-1C7B2C3C4734}"/>
          </ac:inkMkLst>
        </pc:inkChg>
        <pc:inkChg chg="del">
          <ac:chgData name="James Brooks" userId="S::144818@pembrokeshire.ac.uk::fe57d15e-2df4-484d-8a6d-e82b4f39ef5c" providerId="AD" clId="Web-{3C3673EE-7128-387B-E9A7-77D5A6C39071}" dt="2021-12-07T14:07:28.756" v="60"/>
          <ac:inkMkLst>
            <pc:docMk/>
            <pc:sldMk cId="2823832659" sldId="264"/>
            <ac:inkMk id="88" creationId="{2D89C186-1CF7-4212-9050-6AB4A40631A7}"/>
          </ac:inkMkLst>
        </pc:inkChg>
        <pc:inkChg chg="del">
          <ac:chgData name="James Brooks" userId="S::144818@pembrokeshire.ac.uk::fe57d15e-2df4-484d-8a6d-e82b4f39ef5c" providerId="AD" clId="Web-{3C3673EE-7128-387B-E9A7-77D5A6C39071}" dt="2021-12-07T14:07:28.756" v="59"/>
          <ac:inkMkLst>
            <pc:docMk/>
            <pc:sldMk cId="2823832659" sldId="264"/>
            <ac:inkMk id="89" creationId="{3EECFE4E-6AE8-439E-923A-72993CF0A458}"/>
          </ac:inkMkLst>
        </pc:inkChg>
        <pc:inkChg chg="del">
          <ac:chgData name="James Brooks" userId="S::144818@pembrokeshire.ac.uk::fe57d15e-2df4-484d-8a6d-e82b4f39ef5c" providerId="AD" clId="Web-{3C3673EE-7128-387B-E9A7-77D5A6C39071}" dt="2021-12-07T14:07:28.756" v="58"/>
          <ac:inkMkLst>
            <pc:docMk/>
            <pc:sldMk cId="2823832659" sldId="264"/>
            <ac:inkMk id="90" creationId="{602C88ED-99B5-4D51-8748-E1710796E9CF}"/>
          </ac:inkMkLst>
        </pc:inkChg>
        <pc:inkChg chg="del">
          <ac:chgData name="James Brooks" userId="S::144818@pembrokeshire.ac.uk::fe57d15e-2df4-484d-8a6d-e82b4f39ef5c" providerId="AD" clId="Web-{3C3673EE-7128-387B-E9A7-77D5A6C39071}" dt="2021-12-07T14:07:30.663" v="71"/>
          <ac:inkMkLst>
            <pc:docMk/>
            <pc:sldMk cId="2823832659" sldId="264"/>
            <ac:inkMk id="91" creationId="{9598C5C4-4EF2-4B43-9B73-0ED8D0DB3631}"/>
          </ac:inkMkLst>
        </pc:inkChg>
        <pc:inkChg chg="del">
          <ac:chgData name="James Brooks" userId="S::144818@pembrokeshire.ac.uk::fe57d15e-2df4-484d-8a6d-e82b4f39ef5c" providerId="AD" clId="Web-{3C3673EE-7128-387B-E9A7-77D5A6C39071}" dt="2021-12-07T14:07:30.663" v="70"/>
          <ac:inkMkLst>
            <pc:docMk/>
            <pc:sldMk cId="2823832659" sldId="264"/>
            <ac:inkMk id="92" creationId="{06F63F0D-FAAC-405F-AB32-A87B410C5585}"/>
          </ac:inkMkLst>
        </pc:inkChg>
        <pc:inkChg chg="del">
          <ac:chgData name="James Brooks" userId="S::144818@pembrokeshire.ac.uk::fe57d15e-2df4-484d-8a6d-e82b4f39ef5c" providerId="AD" clId="Web-{3C3673EE-7128-387B-E9A7-77D5A6C39071}" dt="2021-12-07T14:07:30.663" v="69"/>
          <ac:inkMkLst>
            <pc:docMk/>
            <pc:sldMk cId="2823832659" sldId="264"/>
            <ac:inkMk id="93" creationId="{054B1824-D8DC-41D3-9352-E2F7B1B942E6}"/>
          </ac:inkMkLst>
        </pc:inkChg>
        <pc:inkChg chg="del">
          <ac:chgData name="James Brooks" userId="S::144818@pembrokeshire.ac.uk::fe57d15e-2df4-484d-8a6d-e82b4f39ef5c" providerId="AD" clId="Web-{3C3673EE-7128-387B-E9A7-77D5A6C39071}" dt="2021-12-07T14:07:30.663" v="68"/>
          <ac:inkMkLst>
            <pc:docMk/>
            <pc:sldMk cId="2823832659" sldId="264"/>
            <ac:inkMk id="94" creationId="{365E2A41-3CEC-4181-8672-20DB3F6C2051}"/>
          </ac:inkMkLst>
        </pc:inkChg>
      </pc:sldChg>
      <pc:sldChg chg="del">
        <pc:chgData name="James Brooks" userId="S::144818@pembrokeshire.ac.uk::fe57d15e-2df4-484d-8a6d-e82b4f39ef5c" providerId="AD" clId="Web-{3C3673EE-7128-387B-E9A7-77D5A6C39071}" dt="2021-12-07T14:08:45.949" v="116"/>
        <pc:sldMkLst>
          <pc:docMk/>
          <pc:sldMk cId="1089169028" sldId="265"/>
        </pc:sldMkLst>
      </pc:sldChg>
      <pc:sldChg chg="del">
        <pc:chgData name="James Brooks" userId="S::144818@pembrokeshire.ac.uk::fe57d15e-2df4-484d-8a6d-e82b4f39ef5c" providerId="AD" clId="Web-{3C3673EE-7128-387B-E9A7-77D5A6C39071}" dt="2021-12-07T14:08:50.246" v="117"/>
        <pc:sldMkLst>
          <pc:docMk/>
          <pc:sldMk cId="1411585837" sldId="266"/>
        </pc:sldMkLst>
      </pc:sldChg>
    </pc:docChg>
  </pc:docChgLst>
  <pc:docChgLst>
    <pc:chgData name="Rhys Davies" userId="S::152694@pembrokeshire.ac.uk::b25a2290-a072-4001-8d8a-13b8706e41d7" providerId="AD" clId="Web-{15824BEE-A2A6-BEB0-5ECA-1094261CDA51}"/>
    <pc:docChg chg="modSld">
      <pc:chgData name="Rhys Davies" userId="S::152694@pembrokeshire.ac.uk::b25a2290-a072-4001-8d8a-13b8706e41d7" providerId="AD" clId="Web-{15824BEE-A2A6-BEB0-5ECA-1094261CDA51}" dt="2022-01-05T14:49:28.250" v="319" actId="14100"/>
      <pc:docMkLst>
        <pc:docMk/>
      </pc:docMkLst>
      <pc:sldChg chg="modSp">
        <pc:chgData name="Rhys Davies" userId="S::152694@pembrokeshire.ac.uk::b25a2290-a072-4001-8d8a-13b8706e41d7" providerId="AD" clId="Web-{15824BEE-A2A6-BEB0-5ECA-1094261CDA51}" dt="2022-01-05T14:06:56.283" v="20" actId="20577"/>
        <pc:sldMkLst>
          <pc:docMk/>
          <pc:sldMk cId="2788244896" sldId="278"/>
        </pc:sldMkLst>
        <pc:spChg chg="mod">
          <ac:chgData name="Rhys Davies" userId="S::152694@pembrokeshire.ac.uk::b25a2290-a072-4001-8d8a-13b8706e41d7" providerId="AD" clId="Web-{15824BEE-A2A6-BEB0-5ECA-1094261CDA51}" dt="2022-01-05T14:06:56.283" v="20" actId="20577"/>
          <ac:spMkLst>
            <pc:docMk/>
            <pc:sldMk cId="2788244896" sldId="278"/>
            <ac:spMk id="7" creationId="{4569712B-96AC-4A17-85D8-6CF0C0565CD8}"/>
          </ac:spMkLst>
        </pc:spChg>
        <pc:picChg chg="mod">
          <ac:chgData name="Rhys Davies" userId="S::152694@pembrokeshire.ac.uk::b25a2290-a072-4001-8d8a-13b8706e41d7" providerId="AD" clId="Web-{15824BEE-A2A6-BEB0-5ECA-1094261CDA51}" dt="2022-01-05T14:02:19.948" v="16" actId="1076"/>
          <ac:picMkLst>
            <pc:docMk/>
            <pc:sldMk cId="2788244896" sldId="278"/>
            <ac:picMk id="9" creationId="{6B51826D-12FE-4890-8E83-D7E6A516E908}"/>
          </ac:picMkLst>
        </pc:picChg>
      </pc:sldChg>
      <pc:sldChg chg="addSp delSp modSp">
        <pc:chgData name="Rhys Davies" userId="S::152694@pembrokeshire.ac.uk::b25a2290-a072-4001-8d8a-13b8706e41d7" providerId="AD" clId="Web-{15824BEE-A2A6-BEB0-5ECA-1094261CDA51}" dt="2022-01-05T14:49:28.250" v="319" actId="14100"/>
        <pc:sldMkLst>
          <pc:docMk/>
          <pc:sldMk cId="2703851901" sldId="284"/>
        </pc:sldMkLst>
        <pc:spChg chg="mod">
          <ac:chgData name="Rhys Davies" userId="S::152694@pembrokeshire.ac.uk::b25a2290-a072-4001-8d8a-13b8706e41d7" providerId="AD" clId="Web-{15824BEE-A2A6-BEB0-5ECA-1094261CDA51}" dt="2022-01-05T14:49:28.250" v="319" actId="14100"/>
          <ac:spMkLst>
            <pc:docMk/>
            <pc:sldMk cId="2703851901" sldId="284"/>
            <ac:spMk id="7" creationId="{4569712B-96AC-4A17-85D8-6CF0C0565CD8}"/>
          </ac:spMkLst>
        </pc:spChg>
        <pc:spChg chg="add mod">
          <ac:chgData name="Rhys Davies" userId="S::152694@pembrokeshire.ac.uk::b25a2290-a072-4001-8d8a-13b8706e41d7" providerId="AD" clId="Web-{15824BEE-A2A6-BEB0-5ECA-1094261CDA51}" dt="2022-01-05T14:41:04.175" v="77" actId="1076"/>
          <ac:spMkLst>
            <pc:docMk/>
            <pc:sldMk cId="2703851901" sldId="284"/>
            <ac:spMk id="8" creationId="{ABAFAB0A-8C8A-4C52-A035-CB06E235E7DE}"/>
          </ac:spMkLst>
        </pc:spChg>
        <pc:spChg chg="add mod">
          <ac:chgData name="Rhys Davies" userId="S::152694@pembrokeshire.ac.uk::b25a2290-a072-4001-8d8a-13b8706e41d7" providerId="AD" clId="Web-{15824BEE-A2A6-BEB0-5ECA-1094261CDA51}" dt="2022-01-05T14:41:04.159" v="75" actId="1076"/>
          <ac:spMkLst>
            <pc:docMk/>
            <pc:sldMk cId="2703851901" sldId="284"/>
            <ac:spMk id="9" creationId="{77EC09D2-6606-4CB5-9B8D-0EFE47938038}"/>
          </ac:spMkLst>
        </pc:spChg>
        <pc:picChg chg="del">
          <ac:chgData name="Rhys Davies" userId="S::152694@pembrokeshire.ac.uk::b25a2290-a072-4001-8d8a-13b8706e41d7" providerId="AD" clId="Web-{15824BEE-A2A6-BEB0-5ECA-1094261CDA51}" dt="2022-01-05T14:30:17.095" v="37"/>
          <ac:picMkLst>
            <pc:docMk/>
            <pc:sldMk cId="2703851901" sldId="284"/>
            <ac:picMk id="3" creationId="{EE51FAD1-44A8-4A35-979B-05B65E8D6F53}"/>
          </ac:picMkLst>
        </pc:picChg>
        <pc:picChg chg="add mod modCrop">
          <ac:chgData name="Rhys Davies" userId="S::152694@pembrokeshire.ac.uk::b25a2290-a072-4001-8d8a-13b8706e41d7" providerId="AD" clId="Web-{15824BEE-A2A6-BEB0-5ECA-1094261CDA51}" dt="2022-01-05T14:41:04.159" v="76" actId="1076"/>
          <ac:picMkLst>
            <pc:docMk/>
            <pc:sldMk cId="2703851901" sldId="284"/>
            <ac:picMk id="4" creationId="{ACEFDE43-EF29-48C9-BFD7-C7FA51EA0EB7}"/>
          </ac:picMkLst>
        </pc:picChg>
        <pc:picChg chg="add mod">
          <ac:chgData name="Rhys Davies" userId="S::152694@pembrokeshire.ac.uk::b25a2290-a072-4001-8d8a-13b8706e41d7" providerId="AD" clId="Web-{15824BEE-A2A6-BEB0-5ECA-1094261CDA51}" dt="2022-01-05T14:41:04.143" v="74" actId="1076"/>
          <ac:picMkLst>
            <pc:docMk/>
            <pc:sldMk cId="2703851901" sldId="284"/>
            <ac:picMk id="5" creationId="{012DABD5-B6C9-445E-8435-CDEDA7FE144B}"/>
          </ac:picMkLst>
        </pc:picChg>
      </pc:sldChg>
    </pc:docChg>
  </pc:docChgLst>
  <pc:docChgLst>
    <pc:chgData name="James Brooks" userId="S::144818@pembrokeshire.ac.uk::fe57d15e-2df4-484d-8a6d-e82b4f39ef5c" providerId="AD" clId="Web-{97C64B4F-9F10-170B-B1C1-62B706B29930}"/>
    <pc:docChg chg="addSld modSld">
      <pc:chgData name="James Brooks" userId="S::144818@pembrokeshire.ac.uk::fe57d15e-2df4-484d-8a6d-e82b4f39ef5c" providerId="AD" clId="Web-{97C64B4F-9F10-170B-B1C1-62B706B29930}" dt="2021-12-28T11:33:19.765" v="1225" actId="20577"/>
      <pc:docMkLst>
        <pc:docMk/>
      </pc:docMkLst>
      <pc:sldChg chg="delSp modSp">
        <pc:chgData name="James Brooks" userId="S::144818@pembrokeshire.ac.uk::fe57d15e-2df4-484d-8a6d-e82b4f39ef5c" providerId="AD" clId="Web-{97C64B4F-9F10-170B-B1C1-62B706B29930}" dt="2021-12-28T11:15:40.559" v="1207" actId="20577"/>
        <pc:sldMkLst>
          <pc:docMk/>
          <pc:sldMk cId="182496875" sldId="267"/>
        </pc:sldMkLst>
        <pc:spChg chg="mod">
          <ac:chgData name="James Brooks" userId="S::144818@pembrokeshire.ac.uk::fe57d15e-2df4-484d-8a6d-e82b4f39ef5c" providerId="AD" clId="Web-{97C64B4F-9F10-170B-B1C1-62B706B29930}" dt="2021-12-28T10:53:34.952" v="971" actId="1076"/>
          <ac:spMkLst>
            <pc:docMk/>
            <pc:sldMk cId="182496875" sldId="267"/>
            <ac:spMk id="2" creationId="{E18C8988-FB0D-4C3B-B293-380FC7D599A8}"/>
          </ac:spMkLst>
        </pc:spChg>
        <pc:spChg chg="mod">
          <ac:chgData name="James Brooks" userId="S::144818@pembrokeshire.ac.uk::fe57d15e-2df4-484d-8a6d-e82b4f39ef5c" providerId="AD" clId="Web-{97C64B4F-9F10-170B-B1C1-62B706B29930}" dt="2021-12-28T11:15:40.559" v="1207" actId="20577"/>
          <ac:spMkLst>
            <pc:docMk/>
            <pc:sldMk cId="182496875" sldId="267"/>
            <ac:spMk id="6" creationId="{7D1D00A6-1CFE-E741-92A8-2CC918DBA2F4}"/>
          </ac:spMkLst>
        </pc:spChg>
        <pc:spChg chg="del mod">
          <ac:chgData name="James Brooks" userId="S::144818@pembrokeshire.ac.uk::fe57d15e-2df4-484d-8a6d-e82b4f39ef5c" providerId="AD" clId="Web-{97C64B4F-9F10-170B-B1C1-62B706B29930}" dt="2021-12-28T10:35:46.596" v="806"/>
          <ac:spMkLst>
            <pc:docMk/>
            <pc:sldMk cId="182496875" sldId="267"/>
            <ac:spMk id="7" creationId="{9E4CEA1F-C21E-3842-A45F-D2C414A3AC65}"/>
          </ac:spMkLst>
        </pc:spChg>
        <pc:picChg chg="mod">
          <ac:chgData name="James Brooks" userId="S::144818@pembrokeshire.ac.uk::fe57d15e-2df4-484d-8a6d-e82b4f39ef5c" providerId="AD" clId="Web-{97C64B4F-9F10-170B-B1C1-62B706B29930}" dt="2021-12-28T10:53:43.343" v="973" actId="1076"/>
          <ac:picMkLst>
            <pc:docMk/>
            <pc:sldMk cId="182496875" sldId="267"/>
            <ac:picMk id="5" creationId="{5F858AF0-9709-044F-8647-96ADA498BD2A}"/>
          </ac:picMkLst>
        </pc:picChg>
      </pc:sldChg>
      <pc:sldChg chg="modSp">
        <pc:chgData name="James Brooks" userId="S::144818@pembrokeshire.ac.uk::fe57d15e-2df4-484d-8a6d-e82b4f39ef5c" providerId="AD" clId="Web-{97C64B4F-9F10-170B-B1C1-62B706B29930}" dt="2021-12-28T10:23:21.705" v="163" actId="20577"/>
        <pc:sldMkLst>
          <pc:docMk/>
          <pc:sldMk cId="3121974217" sldId="269"/>
        </pc:sldMkLst>
        <pc:spChg chg="mod">
          <ac:chgData name="James Brooks" userId="S::144818@pembrokeshire.ac.uk::fe57d15e-2df4-484d-8a6d-e82b4f39ef5c" providerId="AD" clId="Web-{97C64B4F-9F10-170B-B1C1-62B706B29930}" dt="2021-12-28T10:23:21.705" v="163" actId="20577"/>
          <ac:spMkLst>
            <pc:docMk/>
            <pc:sldMk cId="3121974217" sldId="269"/>
            <ac:spMk id="4" creationId="{11391D97-FB0F-3F40-BC76-A92EA7F82BA1}"/>
          </ac:spMkLst>
        </pc:spChg>
      </pc:sldChg>
      <pc:sldChg chg="modSp">
        <pc:chgData name="James Brooks" userId="S::144818@pembrokeshire.ac.uk::fe57d15e-2df4-484d-8a6d-e82b4f39ef5c" providerId="AD" clId="Web-{97C64B4F-9F10-170B-B1C1-62B706B29930}" dt="2021-12-28T11:15:29.496" v="1204" actId="20577"/>
        <pc:sldMkLst>
          <pc:docMk/>
          <pc:sldMk cId="1991439680" sldId="274"/>
        </pc:sldMkLst>
        <pc:spChg chg="mod">
          <ac:chgData name="James Brooks" userId="S::144818@pembrokeshire.ac.uk::fe57d15e-2df4-484d-8a6d-e82b4f39ef5c" providerId="AD" clId="Web-{97C64B4F-9F10-170B-B1C1-62B706B29930}" dt="2021-12-28T11:15:29.496" v="1204" actId="20577"/>
          <ac:spMkLst>
            <pc:docMk/>
            <pc:sldMk cId="1991439680" sldId="274"/>
            <ac:spMk id="2" creationId="{DCAEA69D-5DB7-7C4E-BD00-103D916A4596}"/>
          </ac:spMkLst>
        </pc:spChg>
        <pc:spChg chg="mod">
          <ac:chgData name="James Brooks" userId="S::144818@pembrokeshire.ac.uk::fe57d15e-2df4-484d-8a6d-e82b4f39ef5c" providerId="AD" clId="Web-{97C64B4F-9F10-170B-B1C1-62B706B29930}" dt="2021-12-28T10:23:12.002" v="158" actId="20577"/>
          <ac:spMkLst>
            <pc:docMk/>
            <pc:sldMk cId="1991439680" sldId="274"/>
            <ac:spMk id="6" creationId="{C3CD18FF-9C01-0C49-9BC0-46B5150EC1CC}"/>
          </ac:spMkLst>
        </pc:spChg>
        <pc:picChg chg="mod">
          <ac:chgData name="James Brooks" userId="S::144818@pembrokeshire.ac.uk::fe57d15e-2df4-484d-8a6d-e82b4f39ef5c" providerId="AD" clId="Web-{97C64B4F-9F10-170B-B1C1-62B706B29930}" dt="2021-12-28T10:48:04.804" v="898" actId="1076"/>
          <ac:picMkLst>
            <pc:docMk/>
            <pc:sldMk cId="1991439680" sldId="274"/>
            <ac:picMk id="6146" creationId="{0BA2963B-17AB-714B-97EC-D6C022CD0036}"/>
          </ac:picMkLst>
        </pc:picChg>
      </pc:sldChg>
      <pc:sldChg chg="modSp">
        <pc:chgData name="James Brooks" userId="S::144818@pembrokeshire.ac.uk::fe57d15e-2df4-484d-8a6d-e82b4f39ef5c" providerId="AD" clId="Web-{97C64B4F-9F10-170B-B1C1-62B706B29930}" dt="2021-12-28T10:23:08.080" v="157" actId="20577"/>
        <pc:sldMkLst>
          <pc:docMk/>
          <pc:sldMk cId="3227858627" sldId="279"/>
        </pc:sldMkLst>
        <pc:spChg chg="mod">
          <ac:chgData name="James Brooks" userId="S::144818@pembrokeshire.ac.uk::fe57d15e-2df4-484d-8a6d-e82b4f39ef5c" providerId="AD" clId="Web-{97C64B4F-9F10-170B-B1C1-62B706B29930}" dt="2021-12-28T10:23:08.080" v="157" actId="20577"/>
          <ac:spMkLst>
            <pc:docMk/>
            <pc:sldMk cId="3227858627" sldId="279"/>
            <ac:spMk id="6" creationId="{8D65C1F0-3106-F248-9FBA-67AAE11FDF49}"/>
          </ac:spMkLst>
        </pc:spChg>
      </pc:sldChg>
      <pc:sldChg chg="addSp delSp modSp new">
        <pc:chgData name="James Brooks" userId="S::144818@pembrokeshire.ac.uk::fe57d15e-2df4-484d-8a6d-e82b4f39ef5c" providerId="AD" clId="Web-{97C64B4F-9F10-170B-B1C1-62B706B29930}" dt="2021-12-28T10:24:01.191" v="173" actId="1076"/>
        <pc:sldMkLst>
          <pc:docMk/>
          <pc:sldMk cId="3628359578" sldId="280"/>
        </pc:sldMkLst>
        <pc:spChg chg="mod">
          <ac:chgData name="James Brooks" userId="S::144818@pembrokeshire.ac.uk::fe57d15e-2df4-484d-8a6d-e82b4f39ef5c" providerId="AD" clId="Web-{97C64B4F-9F10-170B-B1C1-62B706B29930}" dt="2021-12-28T10:17:33.509" v="9" actId="20577"/>
          <ac:spMkLst>
            <pc:docMk/>
            <pc:sldMk cId="3628359578" sldId="280"/>
            <ac:spMk id="2" creationId="{C4419CF7-CE57-4F4D-A588-8E9CD8A37BBB}"/>
          </ac:spMkLst>
        </pc:spChg>
        <pc:spChg chg="del">
          <ac:chgData name="James Brooks" userId="S::144818@pembrokeshire.ac.uk::fe57d15e-2df4-484d-8a6d-e82b4f39ef5c" providerId="AD" clId="Web-{97C64B4F-9F10-170B-B1C1-62B706B29930}" dt="2021-12-28T10:17:37.680" v="10"/>
          <ac:spMkLst>
            <pc:docMk/>
            <pc:sldMk cId="3628359578" sldId="280"/>
            <ac:spMk id="3" creationId="{1CBB3209-95EC-4A62-90F1-A07468B9F33A}"/>
          </ac:spMkLst>
        </pc:spChg>
        <pc:spChg chg="add mod">
          <ac:chgData name="James Brooks" userId="S::144818@pembrokeshire.ac.uk::fe57d15e-2df4-484d-8a6d-e82b4f39ef5c" providerId="AD" clId="Web-{97C64B4F-9F10-170B-B1C1-62B706B29930}" dt="2021-12-28T10:22:48.830" v="155" actId="20577"/>
          <ac:spMkLst>
            <pc:docMk/>
            <pc:sldMk cId="3628359578" sldId="280"/>
            <ac:spMk id="4" creationId="{7023C7BC-86AE-4B85-A309-BD016F44729A}"/>
          </ac:spMkLst>
        </pc:spChg>
        <pc:spChg chg="add mod">
          <ac:chgData name="James Brooks" userId="S::144818@pembrokeshire.ac.uk::fe57d15e-2df4-484d-8a6d-e82b4f39ef5c" providerId="AD" clId="Web-{97C64B4F-9F10-170B-B1C1-62B706B29930}" dt="2021-12-28T10:24:01.191" v="173" actId="1076"/>
          <ac:spMkLst>
            <pc:docMk/>
            <pc:sldMk cId="3628359578" sldId="280"/>
            <ac:spMk id="5" creationId="{E36E1384-0C79-4A85-82A0-0C02D044CE97}"/>
          </ac:spMkLst>
        </pc:spChg>
      </pc:sldChg>
      <pc:sldChg chg="addSp modSp new">
        <pc:chgData name="James Brooks" userId="S::144818@pembrokeshire.ac.uk::fe57d15e-2df4-484d-8a6d-e82b4f39ef5c" providerId="AD" clId="Web-{97C64B4F-9F10-170B-B1C1-62B706B29930}" dt="2021-12-28T11:15:25.152" v="1203" actId="20577"/>
        <pc:sldMkLst>
          <pc:docMk/>
          <pc:sldMk cId="459139667" sldId="281"/>
        </pc:sldMkLst>
        <pc:spChg chg="mod">
          <ac:chgData name="James Brooks" userId="S::144818@pembrokeshire.ac.uk::fe57d15e-2df4-484d-8a6d-e82b4f39ef5c" providerId="AD" clId="Web-{97C64B4F-9F10-170B-B1C1-62B706B29930}" dt="2021-12-28T10:24:21.300" v="182" actId="20577"/>
          <ac:spMkLst>
            <pc:docMk/>
            <pc:sldMk cId="459139667" sldId="281"/>
            <ac:spMk id="2" creationId="{10A11D26-A633-46B5-A81F-1A114AA19153}"/>
          </ac:spMkLst>
        </pc:spChg>
        <pc:spChg chg="mod">
          <ac:chgData name="James Brooks" userId="S::144818@pembrokeshire.ac.uk::fe57d15e-2df4-484d-8a6d-e82b4f39ef5c" providerId="AD" clId="Web-{97C64B4F-9F10-170B-B1C1-62B706B29930}" dt="2021-12-28T11:15:25.152" v="1203" actId="20577"/>
          <ac:spMkLst>
            <pc:docMk/>
            <pc:sldMk cId="459139667" sldId="281"/>
            <ac:spMk id="3" creationId="{13CFFA27-1433-439D-B1C0-0328525FB4DC}"/>
          </ac:spMkLst>
        </pc:spChg>
        <pc:spChg chg="add mod">
          <ac:chgData name="James Brooks" userId="S::144818@pembrokeshire.ac.uk::fe57d15e-2df4-484d-8a6d-e82b4f39ef5c" providerId="AD" clId="Web-{97C64B4F-9F10-170B-B1C1-62B706B29930}" dt="2021-12-28T10:32:11.529" v="561" actId="1076"/>
          <ac:spMkLst>
            <pc:docMk/>
            <pc:sldMk cId="459139667" sldId="281"/>
            <ac:spMk id="4" creationId="{E938BA0C-5617-4890-BCA5-4452EFEBC9D3}"/>
          </ac:spMkLst>
        </pc:spChg>
      </pc:sldChg>
      <pc:sldChg chg="addSp modSp new">
        <pc:chgData name="James Brooks" userId="S::144818@pembrokeshire.ac.uk::fe57d15e-2df4-484d-8a6d-e82b4f39ef5c" providerId="AD" clId="Web-{97C64B4F-9F10-170B-B1C1-62B706B29930}" dt="2021-12-28T10:58:56.912" v="986" actId="20577"/>
        <pc:sldMkLst>
          <pc:docMk/>
          <pc:sldMk cId="1274197921" sldId="282"/>
        </pc:sldMkLst>
        <pc:spChg chg="mod">
          <ac:chgData name="James Brooks" userId="S::144818@pembrokeshire.ac.uk::fe57d15e-2df4-484d-8a6d-e82b4f39ef5c" providerId="AD" clId="Web-{97C64B4F-9F10-170B-B1C1-62B706B29930}" dt="2021-12-28T10:32:30.389" v="568" actId="20577"/>
          <ac:spMkLst>
            <pc:docMk/>
            <pc:sldMk cId="1274197921" sldId="282"/>
            <ac:spMk id="2" creationId="{8C06D107-E590-4EA6-94D3-71F343817276}"/>
          </ac:spMkLst>
        </pc:spChg>
        <pc:spChg chg="mod">
          <ac:chgData name="James Brooks" userId="S::144818@pembrokeshire.ac.uk::fe57d15e-2df4-484d-8a6d-e82b4f39ef5c" providerId="AD" clId="Web-{97C64B4F-9F10-170B-B1C1-62B706B29930}" dt="2021-12-28T10:58:56.912" v="986" actId="20577"/>
          <ac:spMkLst>
            <pc:docMk/>
            <pc:sldMk cId="1274197921" sldId="282"/>
            <ac:spMk id="3" creationId="{8AF46EF4-AC0F-4BAC-B232-145E2D2317F5}"/>
          </ac:spMkLst>
        </pc:spChg>
        <pc:spChg chg="add mod">
          <ac:chgData name="James Brooks" userId="S::144818@pembrokeshire.ac.uk::fe57d15e-2df4-484d-8a6d-e82b4f39ef5c" providerId="AD" clId="Web-{97C64B4F-9F10-170B-B1C1-62B706B29930}" dt="2021-12-28T10:35:55.675" v="809" actId="20577"/>
          <ac:spMkLst>
            <pc:docMk/>
            <pc:sldMk cId="1274197921" sldId="282"/>
            <ac:spMk id="4" creationId="{5CE8E235-90AA-4072-959A-FE9B5A0D9AD8}"/>
          </ac:spMkLst>
        </pc:spChg>
      </pc:sldChg>
      <pc:sldChg chg="addSp modSp new">
        <pc:chgData name="James Brooks" userId="S::144818@pembrokeshire.ac.uk::fe57d15e-2df4-484d-8a6d-e82b4f39ef5c" providerId="AD" clId="Web-{97C64B4F-9F10-170B-B1C1-62B706B29930}" dt="2021-12-28T11:33:19.765" v="1225" actId="20577"/>
        <pc:sldMkLst>
          <pc:docMk/>
          <pc:sldMk cId="4114586716" sldId="283"/>
        </pc:sldMkLst>
        <pc:spChg chg="mod">
          <ac:chgData name="James Brooks" userId="S::144818@pembrokeshire.ac.uk::fe57d15e-2df4-484d-8a6d-e82b4f39ef5c" providerId="AD" clId="Web-{97C64B4F-9F10-170B-B1C1-62B706B29930}" dt="2021-12-28T10:35:37.971" v="805" actId="20577"/>
          <ac:spMkLst>
            <pc:docMk/>
            <pc:sldMk cId="4114586716" sldId="283"/>
            <ac:spMk id="2" creationId="{8C2655BD-1BE7-4C9C-BF89-01F13EB1EF52}"/>
          </ac:spMkLst>
        </pc:spChg>
        <pc:spChg chg="mod">
          <ac:chgData name="James Brooks" userId="S::144818@pembrokeshire.ac.uk::fe57d15e-2df4-484d-8a6d-e82b4f39ef5c" providerId="AD" clId="Web-{97C64B4F-9F10-170B-B1C1-62B706B29930}" dt="2021-12-28T11:33:03.999" v="1222" actId="1076"/>
          <ac:spMkLst>
            <pc:docMk/>
            <pc:sldMk cId="4114586716" sldId="283"/>
            <ac:spMk id="3" creationId="{B6443F2A-50CE-4351-8FD1-916C121E6589}"/>
          </ac:spMkLst>
        </pc:spChg>
        <pc:spChg chg="add mod">
          <ac:chgData name="James Brooks" userId="S::144818@pembrokeshire.ac.uk::fe57d15e-2df4-484d-8a6d-e82b4f39ef5c" providerId="AD" clId="Web-{97C64B4F-9F10-170B-B1C1-62B706B29930}" dt="2021-12-28T11:33:19.765" v="1225" actId="20577"/>
          <ac:spMkLst>
            <pc:docMk/>
            <pc:sldMk cId="4114586716" sldId="283"/>
            <ac:spMk id="5" creationId="{3F62D813-1D7F-4E01-BD20-7759EE6C5FCA}"/>
          </ac:spMkLst>
        </pc:spChg>
      </pc:sldChg>
    </pc:docChg>
  </pc:docChgLst>
  <pc:docChgLst>
    <pc:chgData name="James Brooks" userId="fe57d15e-2df4-484d-8a6d-e82b4f39ef5c" providerId="ADAL" clId="{A5D725A8-75C4-194A-A9A6-376270E67AD1}"/>
    <pc:docChg chg="undo custSel addSld delSld modSld sldOrd">
      <pc:chgData name="James Brooks" userId="fe57d15e-2df4-484d-8a6d-e82b4f39ef5c" providerId="ADAL" clId="{A5D725A8-75C4-194A-A9A6-376270E67AD1}" dt="2021-12-11T14:34:49.261" v="2742"/>
      <pc:docMkLst>
        <pc:docMk/>
      </pc:docMkLst>
      <pc:sldChg chg="delSp modSp delDesignElem">
        <pc:chgData name="James Brooks" userId="fe57d15e-2df4-484d-8a6d-e82b4f39ef5c" providerId="ADAL" clId="{A5D725A8-75C4-194A-A9A6-376270E67AD1}" dt="2021-12-11T14:14:04.379" v="2553" actId="403"/>
        <pc:sldMkLst>
          <pc:docMk/>
          <pc:sldMk cId="109857222" sldId="256"/>
        </pc:sldMkLst>
        <pc:spChg chg="mod">
          <ac:chgData name="James Brooks" userId="fe57d15e-2df4-484d-8a6d-e82b4f39ef5c" providerId="ADAL" clId="{A5D725A8-75C4-194A-A9A6-376270E67AD1}" dt="2021-12-11T14:14:04.379" v="2553" actId="403"/>
          <ac:spMkLst>
            <pc:docMk/>
            <pc:sldMk cId="109857222" sldId="256"/>
            <ac:spMk id="2" creationId="{00000000-0000-0000-0000-000000000000}"/>
          </ac:spMkLst>
        </pc:spChg>
        <pc:spChg chg="del">
          <ac:chgData name="James Brooks" userId="fe57d15e-2df4-484d-8a6d-e82b4f39ef5c" providerId="ADAL" clId="{A5D725A8-75C4-194A-A9A6-376270E67AD1}" dt="2021-12-11T13:59:41.534" v="2217"/>
          <ac:spMkLst>
            <pc:docMk/>
            <pc:sldMk cId="109857222" sldId="256"/>
            <ac:spMk id="9" creationId="{A88F843D-1C1B-C740-AC27-E3238D0F5F47}"/>
          </ac:spMkLst>
        </pc:spChg>
        <pc:spChg chg="del">
          <ac:chgData name="James Brooks" userId="fe57d15e-2df4-484d-8a6d-e82b4f39ef5c" providerId="ADAL" clId="{A5D725A8-75C4-194A-A9A6-376270E67AD1}" dt="2021-12-11T13:59:41.534" v="2217"/>
          <ac:spMkLst>
            <pc:docMk/>
            <pc:sldMk cId="109857222" sldId="256"/>
            <ac:spMk id="11" creationId="{9F0EA5A9-0D12-3644-BBEC-6D9D192EBEF4}"/>
          </ac:spMkLst>
        </pc:spChg>
        <pc:spChg chg="del">
          <ac:chgData name="James Brooks" userId="fe57d15e-2df4-484d-8a6d-e82b4f39ef5c" providerId="ADAL" clId="{A5D725A8-75C4-194A-A9A6-376270E67AD1}" dt="2021-12-11T13:59:41.534" v="2217"/>
          <ac:spMkLst>
            <pc:docMk/>
            <pc:sldMk cId="109857222" sldId="256"/>
            <ac:spMk id="13" creationId="{A21C8291-E3D5-4240-8FF4-E5213CBCC453}"/>
          </ac:spMkLst>
        </pc:spChg>
        <pc:spChg chg="del">
          <ac:chgData name="James Brooks" userId="fe57d15e-2df4-484d-8a6d-e82b4f39ef5c" providerId="ADAL" clId="{A5D725A8-75C4-194A-A9A6-376270E67AD1}" dt="2021-12-11T13:59:41.534" v="2217"/>
          <ac:spMkLst>
            <pc:docMk/>
            <pc:sldMk cId="109857222" sldId="256"/>
            <ac:spMk id="15" creationId="{08B44AFE-C181-7047-8CC9-CA00BD385EEA}"/>
          </ac:spMkLst>
        </pc:spChg>
      </pc:sldChg>
      <pc:sldChg chg="delSp del delDesignElem">
        <pc:chgData name="James Brooks" userId="fe57d15e-2df4-484d-8a6d-e82b4f39ef5c" providerId="ADAL" clId="{A5D725A8-75C4-194A-A9A6-376270E67AD1}" dt="2021-12-11T14:03:59.132" v="2277" actId="2696"/>
        <pc:sldMkLst>
          <pc:docMk/>
          <pc:sldMk cId="2862333211" sldId="257"/>
        </pc:sldMkLst>
        <pc:spChg chg="del">
          <ac:chgData name="James Brooks" userId="fe57d15e-2df4-484d-8a6d-e82b4f39ef5c" providerId="ADAL" clId="{A5D725A8-75C4-194A-A9A6-376270E67AD1}" dt="2021-12-11T13:59:41.534" v="2217"/>
          <ac:spMkLst>
            <pc:docMk/>
            <pc:sldMk cId="2862333211" sldId="257"/>
            <ac:spMk id="31" creationId="{2D03A0B2-4A2F-D846-A5E6-FB7CB9A031F7}"/>
          </ac:spMkLst>
        </pc:spChg>
        <pc:spChg chg="del">
          <ac:chgData name="James Brooks" userId="fe57d15e-2df4-484d-8a6d-e82b4f39ef5c" providerId="ADAL" clId="{A5D725A8-75C4-194A-A9A6-376270E67AD1}" dt="2021-12-11T13:59:41.534" v="2217"/>
          <ac:spMkLst>
            <pc:docMk/>
            <pc:sldMk cId="2862333211" sldId="257"/>
            <ac:spMk id="33" creationId="{7F573F1D-73A7-FB41-BCAD-FC9AA7DEF4F5}"/>
          </ac:spMkLst>
        </pc:spChg>
        <pc:spChg chg="del">
          <ac:chgData name="James Brooks" userId="fe57d15e-2df4-484d-8a6d-e82b4f39ef5c" providerId="ADAL" clId="{A5D725A8-75C4-194A-A9A6-376270E67AD1}" dt="2021-12-11T13:59:41.534" v="2217"/>
          <ac:spMkLst>
            <pc:docMk/>
            <pc:sldMk cId="2862333211" sldId="257"/>
            <ac:spMk id="35" creationId="{A88F843D-1C1B-C740-AC27-E3238D0F5F47}"/>
          </ac:spMkLst>
        </pc:spChg>
        <pc:spChg chg="del">
          <ac:chgData name="James Brooks" userId="fe57d15e-2df4-484d-8a6d-e82b4f39ef5c" providerId="ADAL" clId="{A5D725A8-75C4-194A-A9A6-376270E67AD1}" dt="2021-12-11T13:59:41.534" v="2217"/>
          <ac:spMkLst>
            <pc:docMk/>
            <pc:sldMk cId="2862333211" sldId="257"/>
            <ac:spMk id="37" creationId="{A21C8291-E3D5-4240-8FF4-E5213CBCC453}"/>
          </ac:spMkLst>
        </pc:spChg>
        <pc:spChg chg="del">
          <ac:chgData name="James Brooks" userId="fe57d15e-2df4-484d-8a6d-e82b4f39ef5c" providerId="ADAL" clId="{A5D725A8-75C4-194A-A9A6-376270E67AD1}" dt="2021-12-11T13:59:41.534" v="2217"/>
          <ac:spMkLst>
            <pc:docMk/>
            <pc:sldMk cId="2862333211" sldId="257"/>
            <ac:spMk id="39" creationId="{08B44AFE-C181-7047-8CC9-CA00BD385EEA}"/>
          </ac:spMkLst>
        </pc:spChg>
      </pc:sldChg>
      <pc:sldChg chg="addSp delSp modSp mod delDesignElem">
        <pc:chgData name="James Brooks" userId="fe57d15e-2df4-484d-8a6d-e82b4f39ef5c" providerId="ADAL" clId="{A5D725A8-75C4-194A-A9A6-376270E67AD1}" dt="2021-12-11T14:33:35.579" v="2701"/>
        <pc:sldMkLst>
          <pc:docMk/>
          <pc:sldMk cId="3709870746" sldId="258"/>
        </pc:sldMkLst>
        <pc:spChg chg="mod">
          <ac:chgData name="James Brooks" userId="fe57d15e-2df4-484d-8a6d-e82b4f39ef5c" providerId="ADAL" clId="{A5D725A8-75C4-194A-A9A6-376270E67AD1}" dt="2021-12-11T14:02:13.995" v="2254" actId="1076"/>
          <ac:spMkLst>
            <pc:docMk/>
            <pc:sldMk cId="3709870746" sldId="258"/>
            <ac:spMk id="2" creationId="{D6908F21-A10A-4B42-B247-61811730E230}"/>
          </ac:spMkLst>
        </pc:spChg>
        <pc:spChg chg="mod">
          <ac:chgData name="James Brooks" userId="fe57d15e-2df4-484d-8a6d-e82b4f39ef5c" providerId="ADAL" clId="{A5D725A8-75C4-194A-A9A6-376270E67AD1}" dt="2021-12-11T14:02:08.125" v="2252" actId="1076"/>
          <ac:spMkLst>
            <pc:docMk/>
            <pc:sldMk cId="3709870746" sldId="258"/>
            <ac:spMk id="3" creationId="{5605539F-4785-4E7B-9BAC-D6F25FD8DD67}"/>
          </ac:spMkLst>
        </pc:spChg>
        <pc:spChg chg="add mod">
          <ac:chgData name="James Brooks" userId="fe57d15e-2df4-484d-8a6d-e82b4f39ef5c" providerId="ADAL" clId="{A5D725A8-75C4-194A-A9A6-376270E67AD1}" dt="2021-12-11T14:02:33.392" v="2258" actId="1076"/>
          <ac:spMkLst>
            <pc:docMk/>
            <pc:sldMk cId="3709870746" sldId="258"/>
            <ac:spMk id="10" creationId="{FBF527B5-89F3-C24F-B571-1D38DBA38F82}"/>
          </ac:spMkLst>
        </pc:spChg>
        <pc:spChg chg="add mod">
          <ac:chgData name="James Brooks" userId="fe57d15e-2df4-484d-8a6d-e82b4f39ef5c" providerId="ADAL" clId="{A5D725A8-75C4-194A-A9A6-376270E67AD1}" dt="2021-12-11T14:33:35.579" v="2701"/>
          <ac:spMkLst>
            <pc:docMk/>
            <pc:sldMk cId="3709870746" sldId="258"/>
            <ac:spMk id="12" creationId="{FB9167BF-8C59-BC43-B305-636B1C5634A6}"/>
          </ac:spMkLst>
        </pc:spChg>
        <pc:spChg chg="del">
          <ac:chgData name="James Brooks" userId="fe57d15e-2df4-484d-8a6d-e82b4f39ef5c" providerId="ADAL" clId="{A5D725A8-75C4-194A-A9A6-376270E67AD1}" dt="2021-12-11T13:59:41.534" v="2217"/>
          <ac:spMkLst>
            <pc:docMk/>
            <pc:sldMk cId="3709870746" sldId="258"/>
            <ac:spMk id="99" creationId="{2D03A0B2-4A2F-D846-A5E6-FB7CB9A031F7}"/>
          </ac:spMkLst>
        </pc:spChg>
        <pc:spChg chg="del">
          <ac:chgData name="James Brooks" userId="fe57d15e-2df4-484d-8a6d-e82b4f39ef5c" providerId="ADAL" clId="{A5D725A8-75C4-194A-A9A6-376270E67AD1}" dt="2021-12-11T13:59:41.534" v="2217"/>
          <ac:spMkLst>
            <pc:docMk/>
            <pc:sldMk cId="3709870746" sldId="258"/>
            <ac:spMk id="101" creationId="{7F573F1D-73A7-FB41-BCAD-FC9AA7DEF4F5}"/>
          </ac:spMkLst>
        </pc:spChg>
        <pc:spChg chg="del">
          <ac:chgData name="James Brooks" userId="fe57d15e-2df4-484d-8a6d-e82b4f39ef5c" providerId="ADAL" clId="{A5D725A8-75C4-194A-A9A6-376270E67AD1}" dt="2021-12-11T13:59:41.534" v="2217"/>
          <ac:spMkLst>
            <pc:docMk/>
            <pc:sldMk cId="3709870746" sldId="258"/>
            <ac:spMk id="103" creationId="{281148B8-58D0-4E9A-A32C-B3B181A3A850}"/>
          </ac:spMkLst>
        </pc:spChg>
        <pc:spChg chg="del">
          <ac:chgData name="James Brooks" userId="fe57d15e-2df4-484d-8a6d-e82b4f39ef5c" providerId="ADAL" clId="{A5D725A8-75C4-194A-A9A6-376270E67AD1}" dt="2021-12-11T13:59:41.534" v="2217"/>
          <ac:spMkLst>
            <pc:docMk/>
            <pc:sldMk cId="3709870746" sldId="258"/>
            <ac:spMk id="105" creationId="{81EC1EF6-A5BF-44DB-A672-D024091B3C76}"/>
          </ac:spMkLst>
        </pc:spChg>
        <pc:spChg chg="del">
          <ac:chgData name="James Brooks" userId="fe57d15e-2df4-484d-8a6d-e82b4f39ef5c" providerId="ADAL" clId="{A5D725A8-75C4-194A-A9A6-376270E67AD1}" dt="2021-12-11T13:59:41.534" v="2217"/>
          <ac:spMkLst>
            <pc:docMk/>
            <pc:sldMk cId="3709870746" sldId="258"/>
            <ac:spMk id="107" creationId="{45E02CBB-287D-4A17-B2F3-56AD2C058FF8}"/>
          </ac:spMkLst>
        </pc:spChg>
        <pc:picChg chg="add del mod">
          <ac:chgData name="James Brooks" userId="fe57d15e-2df4-484d-8a6d-e82b4f39ef5c" providerId="ADAL" clId="{A5D725A8-75C4-194A-A9A6-376270E67AD1}" dt="2021-12-11T14:17:49.859" v="2619" actId="478"/>
          <ac:picMkLst>
            <pc:docMk/>
            <pc:sldMk cId="3709870746" sldId="258"/>
            <ac:picMk id="11" creationId="{538E9815-EB92-F248-8550-9C65D4EB912C}"/>
          </ac:picMkLst>
        </pc:picChg>
      </pc:sldChg>
      <pc:sldChg chg="addSp delSp modSp del mod delDesignElem">
        <pc:chgData name="James Brooks" userId="fe57d15e-2df4-484d-8a6d-e82b4f39ef5c" providerId="ADAL" clId="{A5D725A8-75C4-194A-A9A6-376270E67AD1}" dt="2021-12-11T14:01:28.205" v="2249" actId="2696"/>
        <pc:sldMkLst>
          <pc:docMk/>
          <pc:sldMk cId="749759731" sldId="259"/>
        </pc:sldMkLst>
        <pc:spChg chg="mod">
          <ac:chgData name="James Brooks" userId="fe57d15e-2df4-484d-8a6d-e82b4f39ef5c" providerId="ADAL" clId="{A5D725A8-75C4-194A-A9A6-376270E67AD1}" dt="2021-12-11T14:00:31.837" v="2225" actId="1076"/>
          <ac:spMkLst>
            <pc:docMk/>
            <pc:sldMk cId="749759731" sldId="259"/>
            <ac:spMk id="2" creationId="{F8778743-C688-4F7B-A59D-F77A4693CF94}"/>
          </ac:spMkLst>
        </pc:spChg>
        <pc:spChg chg="add mod">
          <ac:chgData name="James Brooks" userId="fe57d15e-2df4-484d-8a6d-e82b4f39ef5c" providerId="ADAL" clId="{A5D725A8-75C4-194A-A9A6-376270E67AD1}" dt="2021-12-11T13:59:54.810" v="2220" actId="1076"/>
          <ac:spMkLst>
            <pc:docMk/>
            <pc:sldMk cId="749759731" sldId="259"/>
            <ac:spMk id="3" creationId="{3AE8FFFA-CFAD-7B41-A90A-D65A7E054356}"/>
          </ac:spMkLst>
        </pc:spChg>
        <pc:spChg chg="add del mod">
          <ac:chgData name="James Brooks" userId="fe57d15e-2df4-484d-8a6d-e82b4f39ef5c" providerId="ADAL" clId="{A5D725A8-75C4-194A-A9A6-376270E67AD1}" dt="2021-12-11T13:59:08.688" v="2199" actId="21"/>
          <ac:spMkLst>
            <pc:docMk/>
            <pc:sldMk cId="749759731" sldId="259"/>
            <ac:spMk id="6" creationId="{747EAD8F-3ABA-354C-864E-BF2A9B9A1D4B}"/>
          </ac:spMkLst>
        </pc:spChg>
        <pc:spChg chg="add del mod">
          <ac:chgData name="James Brooks" userId="fe57d15e-2df4-484d-8a6d-e82b4f39ef5c" providerId="ADAL" clId="{A5D725A8-75C4-194A-A9A6-376270E67AD1}" dt="2021-12-11T13:59:33.060" v="2208"/>
          <ac:spMkLst>
            <pc:docMk/>
            <pc:sldMk cId="749759731" sldId="259"/>
            <ac:spMk id="7" creationId="{F46C7716-B5CD-7F48-B0F4-EE38DE72737A}"/>
          </ac:spMkLst>
        </pc:spChg>
        <pc:spChg chg="add del mod">
          <ac:chgData name="James Brooks" userId="fe57d15e-2df4-484d-8a6d-e82b4f39ef5c" providerId="ADAL" clId="{A5D725A8-75C4-194A-A9A6-376270E67AD1}" dt="2021-12-11T13:59:34.134" v="2210"/>
          <ac:spMkLst>
            <pc:docMk/>
            <pc:sldMk cId="749759731" sldId="259"/>
            <ac:spMk id="8" creationId="{B49B84E7-68B9-6648-A87D-E31C641FA74B}"/>
          </ac:spMkLst>
        </pc:spChg>
        <pc:spChg chg="del">
          <ac:chgData name="James Brooks" userId="fe57d15e-2df4-484d-8a6d-e82b4f39ef5c" providerId="ADAL" clId="{A5D725A8-75C4-194A-A9A6-376270E67AD1}" dt="2021-12-11T13:59:41.534" v="2217"/>
          <ac:spMkLst>
            <pc:docMk/>
            <pc:sldMk cId="749759731" sldId="259"/>
            <ac:spMk id="9" creationId="{2D03A0B2-4A2F-D846-A5E6-FB7CB9A031F7}"/>
          </ac:spMkLst>
        </pc:spChg>
        <pc:spChg chg="del">
          <ac:chgData name="James Brooks" userId="fe57d15e-2df4-484d-8a6d-e82b4f39ef5c" providerId="ADAL" clId="{A5D725A8-75C4-194A-A9A6-376270E67AD1}" dt="2021-12-11T13:59:41.534" v="2217"/>
          <ac:spMkLst>
            <pc:docMk/>
            <pc:sldMk cId="749759731" sldId="259"/>
            <ac:spMk id="11" creationId="{7F573F1D-73A7-FB41-BCAD-FC9AA7DEF4F5}"/>
          </ac:spMkLst>
        </pc:spChg>
        <pc:spChg chg="del">
          <ac:chgData name="James Brooks" userId="fe57d15e-2df4-484d-8a6d-e82b4f39ef5c" providerId="ADAL" clId="{A5D725A8-75C4-194A-A9A6-376270E67AD1}" dt="2021-12-11T13:59:41.534" v="2217"/>
          <ac:spMkLst>
            <pc:docMk/>
            <pc:sldMk cId="749759731" sldId="259"/>
            <ac:spMk id="13" creationId="{A88F843D-1C1B-C740-AC27-E3238D0F5F47}"/>
          </ac:spMkLst>
        </pc:spChg>
        <pc:spChg chg="del">
          <ac:chgData name="James Brooks" userId="fe57d15e-2df4-484d-8a6d-e82b4f39ef5c" providerId="ADAL" clId="{A5D725A8-75C4-194A-A9A6-376270E67AD1}" dt="2021-12-11T13:59:41.534" v="2217"/>
          <ac:spMkLst>
            <pc:docMk/>
            <pc:sldMk cId="749759731" sldId="259"/>
            <ac:spMk id="15" creationId="{44037D61-FFBD-0342-90C5-D1AD7C899B44}"/>
          </ac:spMkLst>
        </pc:spChg>
        <pc:spChg chg="del">
          <ac:chgData name="James Brooks" userId="fe57d15e-2df4-484d-8a6d-e82b4f39ef5c" providerId="ADAL" clId="{A5D725A8-75C4-194A-A9A6-376270E67AD1}" dt="2021-12-11T13:59:41.534" v="2217"/>
          <ac:spMkLst>
            <pc:docMk/>
            <pc:sldMk cId="749759731" sldId="259"/>
            <ac:spMk id="17" creationId="{D5B0F748-7FA7-4DDF-89A3-7F1D8EE1F7C0}"/>
          </ac:spMkLst>
        </pc:spChg>
        <pc:spChg chg="del">
          <ac:chgData name="James Brooks" userId="fe57d15e-2df4-484d-8a6d-e82b4f39ef5c" providerId="ADAL" clId="{A5D725A8-75C4-194A-A9A6-376270E67AD1}" dt="2021-12-11T13:59:41.534" v="2217"/>
          <ac:spMkLst>
            <pc:docMk/>
            <pc:sldMk cId="749759731" sldId="259"/>
            <ac:spMk id="19" creationId="{1903E872-C07A-4030-B584-D321D40CABB6}"/>
          </ac:spMkLst>
        </pc:spChg>
        <pc:picChg chg="del mod">
          <ac:chgData name="James Brooks" userId="fe57d15e-2df4-484d-8a6d-e82b4f39ef5c" providerId="ADAL" clId="{A5D725A8-75C4-194A-A9A6-376270E67AD1}" dt="2021-12-11T13:59:03.495" v="2198" actId="21"/>
          <ac:picMkLst>
            <pc:docMk/>
            <pc:sldMk cId="749759731" sldId="259"/>
            <ac:picMk id="4" creationId="{208065AE-DDF6-46F5-8212-0614909DB621}"/>
          </ac:picMkLst>
        </pc:picChg>
      </pc:sldChg>
      <pc:sldChg chg="modSp del">
        <pc:chgData name="James Brooks" userId="fe57d15e-2df4-484d-8a6d-e82b4f39ef5c" providerId="ADAL" clId="{A5D725A8-75C4-194A-A9A6-376270E67AD1}" dt="2021-12-11T14:04:49.971" v="2288" actId="2696"/>
        <pc:sldMkLst>
          <pc:docMk/>
          <pc:sldMk cId="4291080417" sldId="260"/>
        </pc:sldMkLst>
        <pc:spChg chg="mod">
          <ac:chgData name="James Brooks" userId="fe57d15e-2df4-484d-8a6d-e82b4f39ef5c" providerId="ADAL" clId="{A5D725A8-75C4-194A-A9A6-376270E67AD1}" dt="2021-12-11T13:59:41.534" v="2217"/>
          <ac:spMkLst>
            <pc:docMk/>
            <pc:sldMk cId="4291080417" sldId="260"/>
            <ac:spMk id="2" creationId="{37E0F5BF-22A2-4C4C-B9FA-53D95195A3D1}"/>
          </ac:spMkLst>
        </pc:spChg>
        <pc:spChg chg="mod">
          <ac:chgData name="James Brooks" userId="fe57d15e-2df4-484d-8a6d-e82b4f39ef5c" providerId="ADAL" clId="{A5D725A8-75C4-194A-A9A6-376270E67AD1}" dt="2021-12-11T13:59:41.534" v="2217"/>
          <ac:spMkLst>
            <pc:docMk/>
            <pc:sldMk cId="4291080417" sldId="260"/>
            <ac:spMk id="24" creationId="{BD9E6C9A-EB2E-498A-AFFD-24E0CAAE4C81}"/>
          </ac:spMkLst>
        </pc:spChg>
      </pc:sldChg>
      <pc:sldChg chg="delSp del delDesignElem">
        <pc:chgData name="James Brooks" userId="fe57d15e-2df4-484d-8a6d-e82b4f39ef5c" providerId="ADAL" clId="{A5D725A8-75C4-194A-A9A6-376270E67AD1}" dt="2021-12-11T14:11:41.883" v="2524" actId="2696"/>
        <pc:sldMkLst>
          <pc:docMk/>
          <pc:sldMk cId="2222458751" sldId="262"/>
        </pc:sldMkLst>
        <pc:spChg chg="del">
          <ac:chgData name="James Brooks" userId="fe57d15e-2df4-484d-8a6d-e82b4f39ef5c" providerId="ADAL" clId="{A5D725A8-75C4-194A-A9A6-376270E67AD1}" dt="2021-12-11T13:59:41.534" v="2217"/>
          <ac:spMkLst>
            <pc:docMk/>
            <pc:sldMk cId="2222458751" sldId="262"/>
            <ac:spMk id="48" creationId="{2D03A0B2-4A2F-D846-A5E6-FB7CB9A031F7}"/>
          </ac:spMkLst>
        </pc:spChg>
        <pc:spChg chg="del">
          <ac:chgData name="James Brooks" userId="fe57d15e-2df4-484d-8a6d-e82b4f39ef5c" providerId="ADAL" clId="{A5D725A8-75C4-194A-A9A6-376270E67AD1}" dt="2021-12-11T13:59:41.534" v="2217"/>
          <ac:spMkLst>
            <pc:docMk/>
            <pc:sldMk cId="2222458751" sldId="262"/>
            <ac:spMk id="49" creationId="{7F573F1D-73A7-FB41-BCAD-FC9AA7DEF4F5}"/>
          </ac:spMkLst>
        </pc:spChg>
        <pc:spChg chg="del">
          <ac:chgData name="James Brooks" userId="fe57d15e-2df4-484d-8a6d-e82b4f39ef5c" providerId="ADAL" clId="{A5D725A8-75C4-194A-A9A6-376270E67AD1}" dt="2021-12-11T13:59:41.534" v="2217"/>
          <ac:spMkLst>
            <pc:docMk/>
            <pc:sldMk cId="2222458751" sldId="262"/>
            <ac:spMk id="50" creationId="{A88F843D-1C1B-C740-AC27-E3238D0F5F47}"/>
          </ac:spMkLst>
        </pc:spChg>
        <pc:spChg chg="del">
          <ac:chgData name="James Brooks" userId="fe57d15e-2df4-484d-8a6d-e82b4f39ef5c" providerId="ADAL" clId="{A5D725A8-75C4-194A-A9A6-376270E67AD1}" dt="2021-12-11T13:59:41.534" v="2217"/>
          <ac:spMkLst>
            <pc:docMk/>
            <pc:sldMk cId="2222458751" sldId="262"/>
            <ac:spMk id="52" creationId="{A21C8291-E3D5-4240-8FF4-E5213CBCC453}"/>
          </ac:spMkLst>
        </pc:spChg>
        <pc:spChg chg="del">
          <ac:chgData name="James Brooks" userId="fe57d15e-2df4-484d-8a6d-e82b4f39ef5c" providerId="ADAL" clId="{A5D725A8-75C4-194A-A9A6-376270E67AD1}" dt="2021-12-11T13:59:41.534" v="2217"/>
          <ac:spMkLst>
            <pc:docMk/>
            <pc:sldMk cId="2222458751" sldId="262"/>
            <ac:spMk id="54" creationId="{08B44AFE-C181-7047-8CC9-CA00BD385EEA}"/>
          </ac:spMkLst>
        </pc:spChg>
      </pc:sldChg>
      <pc:sldChg chg="addSp delSp modSp mod delDesignElem">
        <pc:chgData name="James Brooks" userId="fe57d15e-2df4-484d-8a6d-e82b4f39ef5c" providerId="ADAL" clId="{A5D725A8-75C4-194A-A9A6-376270E67AD1}" dt="2021-12-11T14:33:00.570" v="2689"/>
        <pc:sldMkLst>
          <pc:docMk/>
          <pc:sldMk cId="2823832659" sldId="264"/>
        </pc:sldMkLst>
        <pc:spChg chg="mod">
          <ac:chgData name="James Brooks" userId="fe57d15e-2df4-484d-8a6d-e82b4f39ef5c" providerId="ADAL" clId="{A5D725A8-75C4-194A-A9A6-376270E67AD1}" dt="2021-12-11T14:13:45.326" v="2548" actId="404"/>
          <ac:spMkLst>
            <pc:docMk/>
            <pc:sldMk cId="2823832659" sldId="264"/>
            <ac:spMk id="2" creationId="{47954CFB-6244-4053-8F3F-71863D7F5850}"/>
          </ac:spMkLst>
        </pc:spChg>
        <pc:spChg chg="add mod">
          <ac:chgData name="James Brooks" userId="fe57d15e-2df4-484d-8a6d-e82b4f39ef5c" providerId="ADAL" clId="{A5D725A8-75C4-194A-A9A6-376270E67AD1}" dt="2021-12-11T14:11:26.679" v="2523" actId="1076"/>
          <ac:spMkLst>
            <pc:docMk/>
            <pc:sldMk cId="2823832659" sldId="264"/>
            <ac:spMk id="3" creationId="{72F5F2AB-676C-9648-88A6-DFA3795F1ACA}"/>
          </ac:spMkLst>
        </pc:spChg>
        <pc:spChg chg="add mod">
          <ac:chgData name="James Brooks" userId="fe57d15e-2df4-484d-8a6d-e82b4f39ef5c" providerId="ADAL" clId="{A5D725A8-75C4-194A-A9A6-376270E67AD1}" dt="2021-12-11T14:33:00.570" v="2689"/>
          <ac:spMkLst>
            <pc:docMk/>
            <pc:sldMk cId="2823832659" sldId="264"/>
            <ac:spMk id="10" creationId="{29E04375-83B2-DA44-A722-281A340A784D}"/>
          </ac:spMkLst>
        </pc:spChg>
        <pc:spChg chg="del">
          <ac:chgData name="James Brooks" userId="fe57d15e-2df4-484d-8a6d-e82b4f39ef5c" providerId="ADAL" clId="{A5D725A8-75C4-194A-A9A6-376270E67AD1}" dt="2021-12-11T13:59:41.534" v="2217"/>
          <ac:spMkLst>
            <pc:docMk/>
            <pc:sldMk cId="2823832659" sldId="264"/>
            <ac:spMk id="133" creationId="{2D03A0B2-4A2F-D846-A5E6-FB7CB9A031F7}"/>
          </ac:spMkLst>
        </pc:spChg>
        <pc:spChg chg="del">
          <ac:chgData name="James Brooks" userId="fe57d15e-2df4-484d-8a6d-e82b4f39ef5c" providerId="ADAL" clId="{A5D725A8-75C4-194A-A9A6-376270E67AD1}" dt="2021-12-11T13:59:41.534" v="2217"/>
          <ac:spMkLst>
            <pc:docMk/>
            <pc:sldMk cId="2823832659" sldId="264"/>
            <ac:spMk id="135" creationId="{7F573F1D-73A7-FB41-BCAD-FC9AA7DEF4F5}"/>
          </ac:spMkLst>
        </pc:spChg>
        <pc:spChg chg="del">
          <ac:chgData name="James Brooks" userId="fe57d15e-2df4-484d-8a6d-e82b4f39ef5c" providerId="ADAL" clId="{A5D725A8-75C4-194A-A9A6-376270E67AD1}" dt="2021-12-11T13:59:41.534" v="2217"/>
          <ac:spMkLst>
            <pc:docMk/>
            <pc:sldMk cId="2823832659" sldId="264"/>
            <ac:spMk id="137" creationId="{A88F843D-1C1B-C740-AC27-E3238D0F5F47}"/>
          </ac:spMkLst>
        </pc:spChg>
        <pc:spChg chg="del">
          <ac:chgData name="James Brooks" userId="fe57d15e-2df4-484d-8a6d-e82b4f39ef5c" providerId="ADAL" clId="{A5D725A8-75C4-194A-A9A6-376270E67AD1}" dt="2021-12-11T13:59:41.534" v="2217"/>
          <ac:spMkLst>
            <pc:docMk/>
            <pc:sldMk cId="2823832659" sldId="264"/>
            <ac:spMk id="139" creationId="{A21C8291-E3D5-4240-8FF4-E5213CBCC453}"/>
          </ac:spMkLst>
        </pc:spChg>
        <pc:spChg chg="del">
          <ac:chgData name="James Brooks" userId="fe57d15e-2df4-484d-8a6d-e82b4f39ef5c" providerId="ADAL" clId="{A5D725A8-75C4-194A-A9A6-376270E67AD1}" dt="2021-12-11T13:59:41.534" v="2217"/>
          <ac:spMkLst>
            <pc:docMk/>
            <pc:sldMk cId="2823832659" sldId="264"/>
            <ac:spMk id="141" creationId="{08B44AFE-C181-7047-8CC9-CA00BD385EEA}"/>
          </ac:spMkLst>
        </pc:spChg>
      </pc:sldChg>
      <pc:sldChg chg="addSp modSp mod ord">
        <pc:chgData name="James Brooks" userId="fe57d15e-2df4-484d-8a6d-e82b4f39ef5c" providerId="ADAL" clId="{A5D725A8-75C4-194A-A9A6-376270E67AD1}" dt="2021-12-11T14:32:54.996" v="2688"/>
        <pc:sldMkLst>
          <pc:docMk/>
          <pc:sldMk cId="860338679" sldId="265"/>
        </pc:sldMkLst>
        <pc:spChg chg="mod">
          <ac:chgData name="James Brooks" userId="fe57d15e-2df4-484d-8a6d-e82b4f39ef5c" providerId="ADAL" clId="{A5D725A8-75C4-194A-A9A6-376270E67AD1}" dt="2021-12-11T14:18:42.459" v="2631" actId="1076"/>
          <ac:spMkLst>
            <pc:docMk/>
            <pc:sldMk cId="860338679" sldId="265"/>
            <ac:spMk id="2" creationId="{61AA9655-28A6-43D6-BF33-BB86D0E3A2F5}"/>
          </ac:spMkLst>
        </pc:spChg>
        <pc:spChg chg="add mod">
          <ac:chgData name="James Brooks" userId="fe57d15e-2df4-484d-8a6d-e82b4f39ef5c" providerId="ADAL" clId="{A5D725A8-75C4-194A-A9A6-376270E67AD1}" dt="2021-12-11T14:32:54.996" v="2688"/>
          <ac:spMkLst>
            <pc:docMk/>
            <pc:sldMk cId="860338679" sldId="265"/>
            <ac:spMk id="4" creationId="{5705F360-1C9D-EB4D-A873-7F176D592964}"/>
          </ac:spMkLst>
        </pc:spChg>
        <pc:picChg chg="add mod">
          <ac:chgData name="James Brooks" userId="fe57d15e-2df4-484d-8a6d-e82b4f39ef5c" providerId="ADAL" clId="{A5D725A8-75C4-194A-A9A6-376270E67AD1}" dt="2021-12-11T14:19:57.364" v="2638" actId="1076"/>
          <ac:picMkLst>
            <pc:docMk/>
            <pc:sldMk cId="860338679" sldId="265"/>
            <ac:picMk id="15362" creationId="{D75C1EE3-1B82-9846-BC3D-D5CC27E85D3C}"/>
          </ac:picMkLst>
        </pc:picChg>
      </pc:sldChg>
      <pc:sldChg chg="addSp modSp del mod ord">
        <pc:chgData name="James Brooks" userId="fe57d15e-2df4-484d-8a6d-e82b4f39ef5c" providerId="ADAL" clId="{A5D725A8-75C4-194A-A9A6-376270E67AD1}" dt="2021-12-11T14:32:34.541" v="2684" actId="2696"/>
        <pc:sldMkLst>
          <pc:docMk/>
          <pc:sldMk cId="672863305" sldId="266"/>
        </pc:sldMkLst>
        <pc:spChg chg="mod">
          <ac:chgData name="James Brooks" userId="fe57d15e-2df4-484d-8a6d-e82b4f39ef5c" providerId="ADAL" clId="{A5D725A8-75C4-194A-A9A6-376270E67AD1}" dt="2021-12-11T14:13:06.778" v="2540" actId="403"/>
          <ac:spMkLst>
            <pc:docMk/>
            <pc:sldMk cId="672863305" sldId="266"/>
            <ac:spMk id="2" creationId="{568A348D-861E-4E3B-ADFE-12CC2F5627C6}"/>
          </ac:spMkLst>
        </pc:spChg>
        <pc:spChg chg="add mod">
          <ac:chgData name="James Brooks" userId="fe57d15e-2df4-484d-8a6d-e82b4f39ef5c" providerId="ADAL" clId="{A5D725A8-75C4-194A-A9A6-376270E67AD1}" dt="2021-12-11T14:30:47.649" v="2641"/>
          <ac:spMkLst>
            <pc:docMk/>
            <pc:sldMk cId="672863305" sldId="266"/>
            <ac:spMk id="3" creationId="{518470B2-6CC5-8643-A73A-9366BD5EDD21}"/>
          </ac:spMkLst>
        </pc:spChg>
        <pc:picChg chg="add mod">
          <ac:chgData name="James Brooks" userId="fe57d15e-2df4-484d-8a6d-e82b4f39ef5c" providerId="ADAL" clId="{A5D725A8-75C4-194A-A9A6-376270E67AD1}" dt="2021-12-11T14:13:21.291" v="2542" actId="1076"/>
          <ac:picMkLst>
            <pc:docMk/>
            <pc:sldMk cId="672863305" sldId="266"/>
            <ac:picMk id="1026" creationId="{336DF196-5228-E743-AD6B-A6DEFCCDCD4F}"/>
          </ac:picMkLst>
        </pc:picChg>
      </pc:sldChg>
      <pc:sldChg chg="addSp delSp modSp mod ord">
        <pc:chgData name="James Brooks" userId="fe57d15e-2df4-484d-8a6d-e82b4f39ef5c" providerId="ADAL" clId="{A5D725A8-75C4-194A-A9A6-376270E67AD1}" dt="2021-12-11T14:31:57.238" v="2677" actId="1076"/>
        <pc:sldMkLst>
          <pc:docMk/>
          <pc:sldMk cId="182496875" sldId="267"/>
        </pc:sldMkLst>
        <pc:spChg chg="mod">
          <ac:chgData name="James Brooks" userId="fe57d15e-2df4-484d-8a6d-e82b4f39ef5c" providerId="ADAL" clId="{A5D725A8-75C4-194A-A9A6-376270E67AD1}" dt="2021-12-11T13:59:41.534" v="2217"/>
          <ac:spMkLst>
            <pc:docMk/>
            <pc:sldMk cId="182496875" sldId="267"/>
            <ac:spMk id="2" creationId="{E18C8988-FB0D-4C3B-B293-380FC7D599A8}"/>
          </ac:spMkLst>
        </pc:spChg>
        <pc:spChg chg="del">
          <ac:chgData name="James Brooks" userId="fe57d15e-2df4-484d-8a6d-e82b4f39ef5c" providerId="ADAL" clId="{A5D725A8-75C4-194A-A9A6-376270E67AD1}" dt="2021-12-10T19:41:25.134" v="11" actId="21"/>
          <ac:spMkLst>
            <pc:docMk/>
            <pc:sldMk cId="182496875" sldId="267"/>
            <ac:spMk id="3" creationId="{FE6AF6D7-3B40-41F6-9E9D-486E87B6421C}"/>
          </ac:spMkLst>
        </pc:spChg>
        <pc:spChg chg="add mod">
          <ac:chgData name="James Brooks" userId="fe57d15e-2df4-484d-8a6d-e82b4f39ef5c" providerId="ADAL" clId="{A5D725A8-75C4-194A-A9A6-376270E67AD1}" dt="2021-12-11T14:30:21.373" v="2640"/>
          <ac:spMkLst>
            <pc:docMk/>
            <pc:sldMk cId="182496875" sldId="267"/>
            <ac:spMk id="6" creationId="{7D1D00A6-1CFE-E741-92A8-2CC918DBA2F4}"/>
          </ac:spMkLst>
        </pc:spChg>
        <pc:spChg chg="add mod">
          <ac:chgData name="James Brooks" userId="fe57d15e-2df4-484d-8a6d-e82b4f39ef5c" providerId="ADAL" clId="{A5D725A8-75C4-194A-A9A6-376270E67AD1}" dt="2021-12-11T14:31:53.905" v="2676"/>
          <ac:spMkLst>
            <pc:docMk/>
            <pc:sldMk cId="182496875" sldId="267"/>
            <ac:spMk id="7" creationId="{9E4CEA1F-C21E-3842-A45F-D2C414A3AC65}"/>
          </ac:spMkLst>
        </pc:spChg>
        <pc:picChg chg="add mod">
          <ac:chgData name="James Brooks" userId="fe57d15e-2df4-484d-8a6d-e82b4f39ef5c" providerId="ADAL" clId="{A5D725A8-75C4-194A-A9A6-376270E67AD1}" dt="2021-12-11T14:31:57.238" v="2677" actId="1076"/>
          <ac:picMkLst>
            <pc:docMk/>
            <pc:sldMk cId="182496875" sldId="267"/>
            <ac:picMk id="5" creationId="{5F858AF0-9709-044F-8647-96ADA498BD2A}"/>
          </ac:picMkLst>
        </pc:picChg>
      </pc:sldChg>
      <pc:sldChg chg="delSp modSp new del mod">
        <pc:chgData name="James Brooks" userId="fe57d15e-2df4-484d-8a6d-e82b4f39ef5c" providerId="ADAL" clId="{A5D725A8-75C4-194A-A9A6-376270E67AD1}" dt="2021-12-10T19:46:35.086" v="152" actId="2696"/>
        <pc:sldMkLst>
          <pc:docMk/>
          <pc:sldMk cId="784394488" sldId="268"/>
        </pc:sldMkLst>
        <pc:spChg chg="mod">
          <ac:chgData name="James Brooks" userId="fe57d15e-2df4-484d-8a6d-e82b4f39ef5c" providerId="ADAL" clId="{A5D725A8-75C4-194A-A9A6-376270E67AD1}" dt="2021-12-10T19:40:56.807" v="5"/>
          <ac:spMkLst>
            <pc:docMk/>
            <pc:sldMk cId="784394488" sldId="268"/>
            <ac:spMk id="2" creationId="{70D10D1A-A5BF-344F-8278-E4BADC4F823F}"/>
          </ac:spMkLst>
        </pc:spChg>
        <pc:spChg chg="del">
          <ac:chgData name="James Brooks" userId="fe57d15e-2df4-484d-8a6d-e82b4f39ef5c" providerId="ADAL" clId="{A5D725A8-75C4-194A-A9A6-376270E67AD1}" dt="2021-12-10T19:41:31.854" v="12" actId="21"/>
          <ac:spMkLst>
            <pc:docMk/>
            <pc:sldMk cId="784394488" sldId="268"/>
            <ac:spMk id="3" creationId="{FDF370B2-70E5-0A42-8633-DB0C92FEC32E}"/>
          </ac:spMkLst>
        </pc:spChg>
      </pc:sldChg>
      <pc:sldChg chg="addSp delSp modSp new mod ord">
        <pc:chgData name="James Brooks" userId="fe57d15e-2df4-484d-8a6d-e82b4f39ef5c" providerId="ADAL" clId="{A5D725A8-75C4-194A-A9A6-376270E67AD1}" dt="2021-12-11T14:31:44.647" v="2675" actId="1076"/>
        <pc:sldMkLst>
          <pc:docMk/>
          <pc:sldMk cId="3121974217" sldId="269"/>
        </pc:sldMkLst>
        <pc:spChg chg="mod">
          <ac:chgData name="James Brooks" userId="fe57d15e-2df4-484d-8a6d-e82b4f39ef5c" providerId="ADAL" clId="{A5D725A8-75C4-194A-A9A6-376270E67AD1}" dt="2021-12-11T13:59:41.534" v="2217"/>
          <ac:spMkLst>
            <pc:docMk/>
            <pc:sldMk cId="3121974217" sldId="269"/>
            <ac:spMk id="2" creationId="{835903D2-3C4D-0A48-B73B-2579D548792E}"/>
          </ac:spMkLst>
        </pc:spChg>
        <pc:spChg chg="del">
          <ac:chgData name="James Brooks" userId="fe57d15e-2df4-484d-8a6d-e82b4f39ef5c" providerId="ADAL" clId="{A5D725A8-75C4-194A-A9A6-376270E67AD1}" dt="2021-12-10T19:41:17.126" v="10" actId="21"/>
          <ac:spMkLst>
            <pc:docMk/>
            <pc:sldMk cId="3121974217" sldId="269"/>
            <ac:spMk id="3" creationId="{6D5EE5ED-B94E-C04E-B8E4-04EE51A20DF0}"/>
          </ac:spMkLst>
        </pc:spChg>
        <pc:spChg chg="add mod">
          <ac:chgData name="James Brooks" userId="fe57d15e-2df4-484d-8a6d-e82b4f39ef5c" providerId="ADAL" clId="{A5D725A8-75C4-194A-A9A6-376270E67AD1}" dt="2021-12-11T14:31:44.647" v="2675" actId="1076"/>
          <ac:spMkLst>
            <pc:docMk/>
            <pc:sldMk cId="3121974217" sldId="269"/>
            <ac:spMk id="4" creationId="{11391D97-FB0F-3F40-BC76-A92EA7F82BA1}"/>
          </ac:spMkLst>
        </pc:spChg>
      </pc:sldChg>
      <pc:sldChg chg="addSp delSp modSp new mod ord">
        <pc:chgData name="James Brooks" userId="fe57d15e-2df4-484d-8a6d-e82b4f39ef5c" providerId="ADAL" clId="{A5D725A8-75C4-194A-A9A6-376270E67AD1}" dt="2021-12-11T14:34:12.680" v="2726" actId="20577"/>
        <pc:sldMkLst>
          <pc:docMk/>
          <pc:sldMk cId="3128018989" sldId="270"/>
        </pc:sldMkLst>
        <pc:spChg chg="mod">
          <ac:chgData name="James Brooks" userId="fe57d15e-2df4-484d-8a6d-e82b4f39ef5c" providerId="ADAL" clId="{A5D725A8-75C4-194A-A9A6-376270E67AD1}" dt="2021-12-11T14:04:44.731" v="2287" actId="1076"/>
          <ac:spMkLst>
            <pc:docMk/>
            <pc:sldMk cId="3128018989" sldId="270"/>
            <ac:spMk id="2" creationId="{039DF2F5-64A4-BA49-9BE4-2ABCA83C3DCF}"/>
          </ac:spMkLst>
        </pc:spChg>
        <pc:spChg chg="del">
          <ac:chgData name="James Brooks" userId="fe57d15e-2df4-484d-8a6d-e82b4f39ef5c" providerId="ADAL" clId="{A5D725A8-75C4-194A-A9A6-376270E67AD1}" dt="2021-12-10T20:38:14.668" v="1943" actId="21"/>
          <ac:spMkLst>
            <pc:docMk/>
            <pc:sldMk cId="3128018989" sldId="270"/>
            <ac:spMk id="3" creationId="{360E81E2-5542-284F-AB6A-4CDCFD5AF077}"/>
          </ac:spMkLst>
        </pc:spChg>
        <pc:spChg chg="add mod">
          <ac:chgData name="James Brooks" userId="fe57d15e-2df4-484d-8a6d-e82b4f39ef5c" providerId="ADAL" clId="{A5D725A8-75C4-194A-A9A6-376270E67AD1}" dt="2021-12-11T14:04:42.294" v="2286" actId="1076"/>
          <ac:spMkLst>
            <pc:docMk/>
            <pc:sldMk cId="3128018989" sldId="270"/>
            <ac:spMk id="5" creationId="{DB8DD8A9-CA55-E14E-A15B-63407AA30BDB}"/>
          </ac:spMkLst>
        </pc:spChg>
        <pc:spChg chg="add mod">
          <ac:chgData name="James Brooks" userId="fe57d15e-2df4-484d-8a6d-e82b4f39ef5c" providerId="ADAL" clId="{A5D725A8-75C4-194A-A9A6-376270E67AD1}" dt="2021-12-11T14:34:12.680" v="2726" actId="20577"/>
          <ac:spMkLst>
            <pc:docMk/>
            <pc:sldMk cId="3128018989" sldId="270"/>
            <ac:spMk id="6" creationId="{807B9B55-A6D0-9A40-82F8-9A75094AB33F}"/>
          </ac:spMkLst>
        </pc:spChg>
        <pc:picChg chg="add del mod">
          <ac:chgData name="James Brooks" userId="fe57d15e-2df4-484d-8a6d-e82b4f39ef5c" providerId="ADAL" clId="{A5D725A8-75C4-194A-A9A6-376270E67AD1}" dt="2021-12-11T14:16:51.776" v="2602" actId="478"/>
          <ac:picMkLst>
            <pc:docMk/>
            <pc:sldMk cId="3128018989" sldId="270"/>
            <ac:picMk id="3074" creationId="{4D0AE02F-109C-8F4C-BDFF-D7819E529BB7}"/>
          </ac:picMkLst>
        </pc:picChg>
      </pc:sldChg>
      <pc:sldChg chg="addSp delSp modSp new mod ord">
        <pc:chgData name="James Brooks" userId="fe57d15e-2df4-484d-8a6d-e82b4f39ef5c" providerId="ADAL" clId="{A5D725A8-75C4-194A-A9A6-376270E67AD1}" dt="2021-12-11T14:34:49.261" v="2742"/>
        <pc:sldMkLst>
          <pc:docMk/>
          <pc:sldMk cId="4269939305" sldId="271"/>
        </pc:sldMkLst>
        <pc:spChg chg="mod">
          <ac:chgData name="James Brooks" userId="fe57d15e-2df4-484d-8a6d-e82b4f39ef5c" providerId="ADAL" clId="{A5D725A8-75C4-194A-A9A6-376270E67AD1}" dt="2021-12-11T14:01:16.988" v="2247" actId="1076"/>
          <ac:spMkLst>
            <pc:docMk/>
            <pc:sldMk cId="4269939305" sldId="271"/>
            <ac:spMk id="2" creationId="{0CB3C468-6193-C343-BBE7-EEEF51B5D5F8}"/>
          </ac:spMkLst>
        </pc:spChg>
        <pc:spChg chg="del">
          <ac:chgData name="James Brooks" userId="fe57d15e-2df4-484d-8a6d-e82b4f39ef5c" providerId="ADAL" clId="{A5D725A8-75C4-194A-A9A6-376270E67AD1}" dt="2021-12-10T20:36:56.838" v="1922" actId="21"/>
          <ac:spMkLst>
            <pc:docMk/>
            <pc:sldMk cId="4269939305" sldId="271"/>
            <ac:spMk id="3" creationId="{3AAB76D4-F4A1-594D-9F95-9906625B8E1D}"/>
          </ac:spMkLst>
        </pc:spChg>
        <pc:spChg chg="add mod">
          <ac:chgData name="James Brooks" userId="fe57d15e-2df4-484d-8a6d-e82b4f39ef5c" providerId="ADAL" clId="{A5D725A8-75C4-194A-A9A6-376270E67AD1}" dt="2021-12-11T14:13:54.594" v="2550" actId="404"/>
          <ac:spMkLst>
            <pc:docMk/>
            <pc:sldMk cId="4269939305" sldId="271"/>
            <ac:spMk id="5" creationId="{2024C658-D184-6442-80B7-1EF3B701C297}"/>
          </ac:spMkLst>
        </pc:spChg>
        <pc:spChg chg="add mod">
          <ac:chgData name="James Brooks" userId="fe57d15e-2df4-484d-8a6d-e82b4f39ef5c" providerId="ADAL" clId="{A5D725A8-75C4-194A-A9A6-376270E67AD1}" dt="2021-12-11T14:34:49.261" v="2742"/>
          <ac:spMkLst>
            <pc:docMk/>
            <pc:sldMk cId="4269939305" sldId="271"/>
            <ac:spMk id="6" creationId="{06AE9A1F-22E7-DF48-975B-71324ADDE535}"/>
          </ac:spMkLst>
        </pc:spChg>
        <pc:picChg chg="add del mod">
          <ac:chgData name="James Brooks" userId="fe57d15e-2df4-484d-8a6d-e82b4f39ef5c" providerId="ADAL" clId="{A5D725A8-75C4-194A-A9A6-376270E67AD1}" dt="2021-12-11T14:15:58.880" v="2574" actId="21"/>
          <ac:picMkLst>
            <pc:docMk/>
            <pc:sldMk cId="4269939305" sldId="271"/>
            <ac:picMk id="2050" creationId="{E77CCA70-D14A-2442-B4B5-E0542052B1C8}"/>
          </ac:picMkLst>
        </pc:picChg>
      </pc:sldChg>
      <pc:sldChg chg="addSp delSp modSp new del mod ord">
        <pc:chgData name="James Brooks" userId="fe57d15e-2df4-484d-8a6d-e82b4f39ef5c" providerId="ADAL" clId="{A5D725A8-75C4-194A-A9A6-376270E67AD1}" dt="2021-12-11T14:02:57.025" v="2262" actId="2696"/>
        <pc:sldMkLst>
          <pc:docMk/>
          <pc:sldMk cId="87606568" sldId="272"/>
        </pc:sldMkLst>
        <pc:spChg chg="mod">
          <ac:chgData name="James Brooks" userId="fe57d15e-2df4-484d-8a6d-e82b4f39ef5c" providerId="ADAL" clId="{A5D725A8-75C4-194A-A9A6-376270E67AD1}" dt="2021-12-11T13:59:41.534" v="2217"/>
          <ac:spMkLst>
            <pc:docMk/>
            <pc:sldMk cId="87606568" sldId="272"/>
            <ac:spMk id="2" creationId="{96211459-BA98-844B-B423-6103CD4B403B}"/>
          </ac:spMkLst>
        </pc:spChg>
        <pc:spChg chg="del">
          <ac:chgData name="James Brooks" userId="fe57d15e-2df4-484d-8a6d-e82b4f39ef5c" providerId="ADAL" clId="{A5D725A8-75C4-194A-A9A6-376270E67AD1}" dt="2021-12-10T20:40:13.913" v="1959" actId="21"/>
          <ac:spMkLst>
            <pc:docMk/>
            <pc:sldMk cId="87606568" sldId="272"/>
            <ac:spMk id="3" creationId="{E89DE405-0E71-8C40-9C31-34C98655CEA8}"/>
          </ac:spMkLst>
        </pc:spChg>
        <pc:picChg chg="add mod">
          <ac:chgData name="James Brooks" userId="fe57d15e-2df4-484d-8a6d-e82b4f39ef5c" providerId="ADAL" clId="{A5D725A8-75C4-194A-A9A6-376270E67AD1}" dt="2021-12-10T20:41:03.144" v="1965" actId="1076"/>
          <ac:picMkLst>
            <pc:docMk/>
            <pc:sldMk cId="87606568" sldId="272"/>
            <ac:picMk id="4098" creationId="{9E9B1D72-BD9F-B84D-9B16-C9B99F867608}"/>
          </ac:picMkLst>
        </pc:picChg>
      </pc:sldChg>
      <pc:sldChg chg="addSp delSp modSp new mod ord">
        <pc:chgData name="James Brooks" userId="fe57d15e-2df4-484d-8a6d-e82b4f39ef5c" providerId="ADAL" clId="{A5D725A8-75C4-194A-A9A6-376270E67AD1}" dt="2021-12-11T14:33:47.790" v="2711" actId="20577"/>
        <pc:sldMkLst>
          <pc:docMk/>
          <pc:sldMk cId="651642054" sldId="273"/>
        </pc:sldMkLst>
        <pc:spChg chg="mod">
          <ac:chgData name="James Brooks" userId="fe57d15e-2df4-484d-8a6d-e82b4f39ef5c" providerId="ADAL" clId="{A5D725A8-75C4-194A-A9A6-376270E67AD1}" dt="2021-12-11T14:14:40.533" v="2559" actId="1076"/>
          <ac:spMkLst>
            <pc:docMk/>
            <pc:sldMk cId="651642054" sldId="273"/>
            <ac:spMk id="2" creationId="{BF4805CC-E81A-7F4F-B15F-472F65DC8BC2}"/>
          </ac:spMkLst>
        </pc:spChg>
        <pc:spChg chg="del">
          <ac:chgData name="James Brooks" userId="fe57d15e-2df4-484d-8a6d-e82b4f39ef5c" providerId="ADAL" clId="{A5D725A8-75C4-194A-A9A6-376270E67AD1}" dt="2021-12-10T20:41:08.778" v="1966" actId="21"/>
          <ac:spMkLst>
            <pc:docMk/>
            <pc:sldMk cId="651642054" sldId="273"/>
            <ac:spMk id="3" creationId="{3A6B1CE1-0704-6446-88BE-84711280451F}"/>
          </ac:spMkLst>
        </pc:spChg>
        <pc:spChg chg="add mod">
          <ac:chgData name="James Brooks" userId="fe57d15e-2df4-484d-8a6d-e82b4f39ef5c" providerId="ADAL" clId="{A5D725A8-75C4-194A-A9A6-376270E67AD1}" dt="2021-12-11T14:14:36.687" v="2558" actId="1076"/>
          <ac:spMkLst>
            <pc:docMk/>
            <pc:sldMk cId="651642054" sldId="273"/>
            <ac:spMk id="5" creationId="{1911324C-07FB-134C-93FD-47838D230C45}"/>
          </ac:spMkLst>
        </pc:spChg>
        <pc:spChg chg="add mod">
          <ac:chgData name="James Brooks" userId="fe57d15e-2df4-484d-8a6d-e82b4f39ef5c" providerId="ADAL" clId="{A5D725A8-75C4-194A-A9A6-376270E67AD1}" dt="2021-12-11T14:33:47.790" v="2711" actId="20577"/>
          <ac:spMkLst>
            <pc:docMk/>
            <pc:sldMk cId="651642054" sldId="273"/>
            <ac:spMk id="6" creationId="{21013864-E772-FB47-BF72-6B9634CDB3DD}"/>
          </ac:spMkLst>
        </pc:spChg>
        <pc:picChg chg="add del mod">
          <ac:chgData name="James Brooks" userId="fe57d15e-2df4-484d-8a6d-e82b4f39ef5c" providerId="ADAL" clId="{A5D725A8-75C4-194A-A9A6-376270E67AD1}" dt="2021-12-11T14:14:33.631" v="2557" actId="21"/>
          <ac:picMkLst>
            <pc:docMk/>
            <pc:sldMk cId="651642054" sldId="273"/>
            <ac:picMk id="5122" creationId="{CCA11705-0B76-A048-B583-96F9AB45911C}"/>
          </ac:picMkLst>
        </pc:picChg>
      </pc:sldChg>
      <pc:sldChg chg="addSp delSp modSp new mod ord">
        <pc:chgData name="James Brooks" userId="fe57d15e-2df4-484d-8a6d-e82b4f39ef5c" providerId="ADAL" clId="{A5D725A8-75C4-194A-A9A6-376270E67AD1}" dt="2021-12-11T14:32:47.911" v="2686"/>
        <pc:sldMkLst>
          <pc:docMk/>
          <pc:sldMk cId="1991439680" sldId="274"/>
        </pc:sldMkLst>
        <pc:spChg chg="mod">
          <ac:chgData name="James Brooks" userId="fe57d15e-2df4-484d-8a6d-e82b4f39ef5c" providerId="ADAL" clId="{A5D725A8-75C4-194A-A9A6-376270E67AD1}" dt="2021-12-11T14:29:33.587" v="2639"/>
          <ac:spMkLst>
            <pc:docMk/>
            <pc:sldMk cId="1991439680" sldId="274"/>
            <ac:spMk id="2" creationId="{DCAEA69D-5DB7-7C4E-BD00-103D916A4596}"/>
          </ac:spMkLst>
        </pc:spChg>
        <pc:spChg chg="del">
          <ac:chgData name="James Brooks" userId="fe57d15e-2df4-484d-8a6d-e82b4f39ef5c" providerId="ADAL" clId="{A5D725A8-75C4-194A-A9A6-376270E67AD1}" dt="2021-12-10T20:22:43.678" v="1728" actId="21"/>
          <ac:spMkLst>
            <pc:docMk/>
            <pc:sldMk cId="1991439680" sldId="274"/>
            <ac:spMk id="3" creationId="{2F229702-F61B-F04E-9070-AAE08D493F65}"/>
          </ac:spMkLst>
        </pc:spChg>
        <pc:spChg chg="add del mod">
          <ac:chgData name="James Brooks" userId="fe57d15e-2df4-484d-8a6d-e82b4f39ef5c" providerId="ADAL" clId="{A5D725A8-75C4-194A-A9A6-376270E67AD1}" dt="2021-12-11T14:32:07.053" v="2679"/>
          <ac:spMkLst>
            <pc:docMk/>
            <pc:sldMk cId="1991439680" sldId="274"/>
            <ac:spMk id="5" creationId="{D5F7B991-907F-B842-B8AC-424F12F2AF42}"/>
          </ac:spMkLst>
        </pc:spChg>
        <pc:spChg chg="add mod">
          <ac:chgData name="James Brooks" userId="fe57d15e-2df4-484d-8a6d-e82b4f39ef5c" providerId="ADAL" clId="{A5D725A8-75C4-194A-A9A6-376270E67AD1}" dt="2021-12-11T14:32:47.911" v="2686"/>
          <ac:spMkLst>
            <pc:docMk/>
            <pc:sldMk cId="1991439680" sldId="274"/>
            <ac:spMk id="6" creationId="{C3CD18FF-9C01-0C49-9BC0-46B5150EC1CC}"/>
          </ac:spMkLst>
        </pc:spChg>
        <pc:picChg chg="add mod">
          <ac:chgData name="James Brooks" userId="fe57d15e-2df4-484d-8a6d-e82b4f39ef5c" providerId="ADAL" clId="{A5D725A8-75C4-194A-A9A6-376270E67AD1}" dt="2021-12-10T20:42:48.260" v="1975" actId="1076"/>
          <ac:picMkLst>
            <pc:docMk/>
            <pc:sldMk cId="1991439680" sldId="274"/>
            <ac:picMk id="6146" creationId="{0BA2963B-17AB-714B-97EC-D6C022CD0036}"/>
          </ac:picMkLst>
        </pc:picChg>
      </pc:sldChg>
      <pc:sldChg chg="addSp delSp modSp new add del mod">
        <pc:chgData name="James Brooks" userId="fe57d15e-2df4-484d-8a6d-e82b4f39ef5c" providerId="ADAL" clId="{A5D725A8-75C4-194A-A9A6-376270E67AD1}" dt="2021-12-11T14:34:00.410" v="2718" actId="20577"/>
        <pc:sldMkLst>
          <pc:docMk/>
          <pc:sldMk cId="4156259925" sldId="275"/>
        </pc:sldMkLst>
        <pc:spChg chg="mod">
          <ac:chgData name="James Brooks" userId="fe57d15e-2df4-484d-8a6d-e82b4f39ef5c" providerId="ADAL" clId="{A5D725A8-75C4-194A-A9A6-376270E67AD1}" dt="2021-12-11T14:12:46.865" v="2533" actId="404"/>
          <ac:spMkLst>
            <pc:docMk/>
            <pc:sldMk cId="4156259925" sldId="275"/>
            <ac:spMk id="2" creationId="{E13C152E-454D-3745-8C3A-1DC1D1AFC199}"/>
          </ac:spMkLst>
        </pc:spChg>
        <pc:spChg chg="del">
          <ac:chgData name="James Brooks" userId="fe57d15e-2df4-484d-8a6d-e82b4f39ef5c" providerId="ADAL" clId="{A5D725A8-75C4-194A-A9A6-376270E67AD1}" dt="2021-12-11T14:14:24.132" v="2555" actId="21"/>
          <ac:spMkLst>
            <pc:docMk/>
            <pc:sldMk cId="4156259925" sldId="275"/>
            <ac:spMk id="3" creationId="{15D443C3-0EC2-994E-82F1-87629F0E6E48}"/>
          </ac:spMkLst>
        </pc:spChg>
        <pc:spChg chg="add mod">
          <ac:chgData name="James Brooks" userId="fe57d15e-2df4-484d-8a6d-e82b4f39ef5c" providerId="ADAL" clId="{A5D725A8-75C4-194A-A9A6-376270E67AD1}" dt="2021-12-11T14:34:00.410" v="2718" actId="20577"/>
          <ac:spMkLst>
            <pc:docMk/>
            <pc:sldMk cId="4156259925" sldId="275"/>
            <ac:spMk id="5" creationId="{C40AD1E0-567D-014E-BBC3-5B49DC6B3747}"/>
          </ac:spMkLst>
        </pc:spChg>
        <pc:picChg chg="add mod">
          <ac:chgData name="James Brooks" userId="fe57d15e-2df4-484d-8a6d-e82b4f39ef5c" providerId="ADAL" clId="{A5D725A8-75C4-194A-A9A6-376270E67AD1}" dt="2021-12-11T14:14:27.314" v="2556" actId="1076"/>
          <ac:picMkLst>
            <pc:docMk/>
            <pc:sldMk cId="4156259925" sldId="275"/>
            <ac:picMk id="4" creationId="{1F0228EE-7C38-2746-99F4-0B69429A38A9}"/>
          </ac:picMkLst>
        </pc:picChg>
      </pc:sldChg>
      <pc:sldChg chg="addSp delSp modSp add mod">
        <pc:chgData name="James Brooks" userId="fe57d15e-2df4-484d-8a6d-e82b4f39ef5c" providerId="ADAL" clId="{A5D725A8-75C4-194A-A9A6-376270E67AD1}" dt="2021-12-11T14:34:40.928" v="2741" actId="20577"/>
        <pc:sldMkLst>
          <pc:docMk/>
          <pc:sldMk cId="3800728460" sldId="276"/>
        </pc:sldMkLst>
        <pc:spChg chg="mod">
          <ac:chgData name="James Brooks" userId="fe57d15e-2df4-484d-8a6d-e82b4f39ef5c" providerId="ADAL" clId="{A5D725A8-75C4-194A-A9A6-376270E67AD1}" dt="2021-12-11T14:15:17.888" v="2568" actId="20577"/>
          <ac:spMkLst>
            <pc:docMk/>
            <pc:sldMk cId="3800728460" sldId="276"/>
            <ac:spMk id="2" creationId="{E13C152E-454D-3745-8C3A-1DC1D1AFC199}"/>
          </ac:spMkLst>
        </pc:spChg>
        <pc:spChg chg="add mod">
          <ac:chgData name="James Brooks" userId="fe57d15e-2df4-484d-8a6d-e82b4f39ef5c" providerId="ADAL" clId="{A5D725A8-75C4-194A-A9A6-376270E67AD1}" dt="2021-12-11T14:34:40.928" v="2741" actId="20577"/>
          <ac:spMkLst>
            <pc:docMk/>
            <pc:sldMk cId="3800728460" sldId="276"/>
            <ac:spMk id="6" creationId="{4F9C8945-3A96-7349-84BE-3A33D53B6C48}"/>
          </ac:spMkLst>
        </pc:spChg>
        <pc:picChg chg="del">
          <ac:chgData name="James Brooks" userId="fe57d15e-2df4-484d-8a6d-e82b4f39ef5c" providerId="ADAL" clId="{A5D725A8-75C4-194A-A9A6-376270E67AD1}" dt="2021-12-11T14:15:21.836" v="2569" actId="21"/>
          <ac:picMkLst>
            <pc:docMk/>
            <pc:sldMk cId="3800728460" sldId="276"/>
            <ac:picMk id="4" creationId="{1F0228EE-7C38-2746-99F4-0B69429A38A9}"/>
          </ac:picMkLst>
        </pc:picChg>
        <pc:picChg chg="add mod">
          <ac:chgData name="James Brooks" userId="fe57d15e-2df4-484d-8a6d-e82b4f39ef5c" providerId="ADAL" clId="{A5D725A8-75C4-194A-A9A6-376270E67AD1}" dt="2021-12-11T14:15:47.321" v="2573" actId="1076"/>
          <ac:picMkLst>
            <pc:docMk/>
            <pc:sldMk cId="3800728460" sldId="276"/>
            <ac:picMk id="5" creationId="{ED112246-CDFA-D240-AB78-B9E77334C7F3}"/>
          </ac:picMkLst>
        </pc:picChg>
      </pc:sldChg>
      <pc:sldChg chg="addSp delSp modSp add mod">
        <pc:chgData name="James Brooks" userId="fe57d15e-2df4-484d-8a6d-e82b4f39ef5c" providerId="ADAL" clId="{A5D725A8-75C4-194A-A9A6-376270E67AD1}" dt="2021-12-11T14:34:26.838" v="2733" actId="20577"/>
        <pc:sldMkLst>
          <pc:docMk/>
          <pc:sldMk cId="2166142830" sldId="277"/>
        </pc:sldMkLst>
        <pc:spChg chg="mod">
          <ac:chgData name="James Brooks" userId="fe57d15e-2df4-484d-8a6d-e82b4f39ef5c" providerId="ADAL" clId="{A5D725A8-75C4-194A-A9A6-376270E67AD1}" dt="2021-12-11T14:16:38.135" v="2600" actId="20577"/>
          <ac:spMkLst>
            <pc:docMk/>
            <pc:sldMk cId="2166142830" sldId="277"/>
            <ac:spMk id="2" creationId="{E13C152E-454D-3745-8C3A-1DC1D1AFC199}"/>
          </ac:spMkLst>
        </pc:spChg>
        <pc:spChg chg="add mod">
          <ac:chgData name="James Brooks" userId="fe57d15e-2df4-484d-8a6d-e82b4f39ef5c" providerId="ADAL" clId="{A5D725A8-75C4-194A-A9A6-376270E67AD1}" dt="2021-12-11T14:34:26.838" v="2733" actId="20577"/>
          <ac:spMkLst>
            <pc:docMk/>
            <pc:sldMk cId="2166142830" sldId="277"/>
            <ac:spMk id="6" creationId="{A279B796-9E17-514D-9AB3-F97F232FA679}"/>
          </ac:spMkLst>
        </pc:spChg>
        <pc:picChg chg="add mod">
          <ac:chgData name="James Brooks" userId="fe57d15e-2df4-484d-8a6d-e82b4f39ef5c" providerId="ADAL" clId="{A5D725A8-75C4-194A-A9A6-376270E67AD1}" dt="2021-12-11T14:17:03.241" v="2606" actId="1076"/>
          <ac:picMkLst>
            <pc:docMk/>
            <pc:sldMk cId="2166142830" sldId="277"/>
            <ac:picMk id="4" creationId="{1140B1FD-22E1-6F43-AC03-51F6969661D5}"/>
          </ac:picMkLst>
        </pc:picChg>
        <pc:picChg chg="del">
          <ac:chgData name="James Brooks" userId="fe57d15e-2df4-484d-8a6d-e82b4f39ef5c" providerId="ADAL" clId="{A5D725A8-75C4-194A-A9A6-376270E67AD1}" dt="2021-12-11T14:16:44.558" v="2601" actId="21"/>
          <ac:picMkLst>
            <pc:docMk/>
            <pc:sldMk cId="2166142830" sldId="277"/>
            <ac:picMk id="5" creationId="{ED112246-CDFA-D240-AB78-B9E77334C7F3}"/>
          </ac:picMkLst>
        </pc:picChg>
      </pc:sldChg>
      <pc:sldChg chg="addSp delSp modSp add mod ord">
        <pc:chgData name="James Brooks" userId="fe57d15e-2df4-484d-8a6d-e82b4f39ef5c" providerId="ADAL" clId="{A5D725A8-75C4-194A-A9A6-376270E67AD1}" dt="2021-12-11T14:33:28.088" v="2700"/>
        <pc:sldMkLst>
          <pc:docMk/>
          <pc:sldMk cId="2788244896" sldId="278"/>
        </pc:sldMkLst>
        <pc:spChg chg="mod">
          <ac:chgData name="James Brooks" userId="fe57d15e-2df4-484d-8a6d-e82b4f39ef5c" providerId="ADAL" clId="{A5D725A8-75C4-194A-A9A6-376270E67AD1}" dt="2021-12-11T14:17:40.821" v="2618" actId="113"/>
          <ac:spMkLst>
            <pc:docMk/>
            <pc:sldMk cId="2788244896" sldId="278"/>
            <ac:spMk id="2" creationId="{E13C152E-454D-3745-8C3A-1DC1D1AFC199}"/>
          </ac:spMkLst>
        </pc:spChg>
        <pc:spChg chg="add mod">
          <ac:chgData name="James Brooks" userId="fe57d15e-2df4-484d-8a6d-e82b4f39ef5c" providerId="ADAL" clId="{A5D725A8-75C4-194A-A9A6-376270E67AD1}" dt="2021-12-11T14:33:22.506" v="2698" actId="20577"/>
          <ac:spMkLst>
            <pc:docMk/>
            <pc:sldMk cId="2788244896" sldId="278"/>
            <ac:spMk id="6" creationId="{AE0DE354-2B20-1F43-9780-95AF02A2A5C5}"/>
          </ac:spMkLst>
        </pc:spChg>
        <pc:spChg chg="add del mod">
          <ac:chgData name="James Brooks" userId="fe57d15e-2df4-484d-8a6d-e82b4f39ef5c" providerId="ADAL" clId="{A5D725A8-75C4-194A-A9A6-376270E67AD1}" dt="2021-12-11T14:33:28.088" v="2700"/>
          <ac:spMkLst>
            <pc:docMk/>
            <pc:sldMk cId="2788244896" sldId="278"/>
            <ac:spMk id="7" creationId="{2A1A32DB-1777-1E4A-8E1B-A92F7409E474}"/>
          </ac:spMkLst>
        </pc:spChg>
        <pc:picChg chg="del">
          <ac:chgData name="James Brooks" userId="fe57d15e-2df4-484d-8a6d-e82b4f39ef5c" providerId="ADAL" clId="{A5D725A8-75C4-194A-A9A6-376270E67AD1}" dt="2021-12-11T14:17:56.996" v="2621" actId="478"/>
          <ac:picMkLst>
            <pc:docMk/>
            <pc:sldMk cId="2788244896" sldId="278"/>
            <ac:picMk id="4" creationId="{1140B1FD-22E1-6F43-AC03-51F6969661D5}"/>
          </ac:picMkLst>
        </pc:picChg>
        <pc:picChg chg="add mod">
          <ac:chgData name="James Brooks" userId="fe57d15e-2df4-484d-8a6d-e82b4f39ef5c" providerId="ADAL" clId="{A5D725A8-75C4-194A-A9A6-376270E67AD1}" dt="2021-12-11T14:18:01.040" v="2624" actId="1076"/>
          <ac:picMkLst>
            <pc:docMk/>
            <pc:sldMk cId="2788244896" sldId="278"/>
            <ac:picMk id="5" creationId="{D01D95FA-B349-E847-AA7D-C0A26D6F8126}"/>
          </ac:picMkLst>
        </pc:picChg>
      </pc:sldChg>
      <pc:sldChg chg="addSp modSp add">
        <pc:chgData name="James Brooks" userId="fe57d15e-2df4-484d-8a6d-e82b4f39ef5c" providerId="ADAL" clId="{A5D725A8-75C4-194A-A9A6-376270E67AD1}" dt="2021-12-11T14:32:51.794" v="2687"/>
        <pc:sldMkLst>
          <pc:docMk/>
          <pc:sldMk cId="3227858627" sldId="279"/>
        </pc:sldMkLst>
        <pc:spChg chg="add mod">
          <ac:chgData name="James Brooks" userId="fe57d15e-2df4-484d-8a6d-e82b4f39ef5c" providerId="ADAL" clId="{A5D725A8-75C4-194A-A9A6-376270E67AD1}" dt="2021-12-11T14:32:51.794" v="2687"/>
          <ac:spMkLst>
            <pc:docMk/>
            <pc:sldMk cId="3227858627" sldId="279"/>
            <ac:spMk id="6" creationId="{8D65C1F0-3106-F248-9FBA-67AAE11FDF49}"/>
          </ac:spMkLst>
        </pc:spChg>
      </pc:sldChg>
      <pc:sldChg chg="add del">
        <pc:chgData name="James Brooks" userId="fe57d15e-2df4-484d-8a6d-e82b4f39ef5c" providerId="ADAL" clId="{A5D725A8-75C4-194A-A9A6-376270E67AD1}" dt="2021-12-11T14:32:39.252" v="2685" actId="2696"/>
        <pc:sldMkLst>
          <pc:docMk/>
          <pc:sldMk cId="2528721200" sldId="280"/>
        </pc:sldMkLst>
      </pc:sldChg>
      <pc:sldChg chg="add del">
        <pc:chgData name="James Brooks" userId="fe57d15e-2df4-484d-8a6d-e82b4f39ef5c" providerId="ADAL" clId="{A5D725A8-75C4-194A-A9A6-376270E67AD1}" dt="2021-12-11T14:32:28.928" v="2683" actId="2696"/>
        <pc:sldMkLst>
          <pc:docMk/>
          <pc:sldMk cId="4149462307" sldId="281"/>
        </pc:sldMkLst>
      </pc:sldChg>
    </pc:docChg>
  </pc:docChgLst>
  <pc:docChgLst>
    <pc:chgData name="Rhys Davies" userId="S::152694@pembrokeshire.ac.uk::b25a2290-a072-4001-8d8a-13b8706e41d7" providerId="AD" clId="Web-{6B368CC7-1E4E-64E4-C880-FF2FAF7A974E}"/>
    <pc:docChg chg="addSld delSld modSld">
      <pc:chgData name="Rhys Davies" userId="S::152694@pembrokeshire.ac.uk::b25a2290-a072-4001-8d8a-13b8706e41d7" providerId="AD" clId="Web-{6B368CC7-1E4E-64E4-C880-FF2FAF7A974E}" dt="2022-01-04T11:59:33.051" v="1044"/>
      <pc:docMkLst>
        <pc:docMk/>
      </pc:docMkLst>
      <pc:sldChg chg="addSp delSp modSp modTransition">
        <pc:chgData name="Rhys Davies" userId="S::152694@pembrokeshire.ac.uk::b25a2290-a072-4001-8d8a-13b8706e41d7" providerId="AD" clId="Web-{6B368CC7-1E4E-64E4-C880-FF2FAF7A974E}" dt="2022-01-04T11:59:33.051" v="1044"/>
        <pc:sldMkLst>
          <pc:docMk/>
          <pc:sldMk cId="3709870746" sldId="258"/>
        </pc:sldMkLst>
        <pc:spChg chg="mod">
          <ac:chgData name="Rhys Davies" userId="S::152694@pembrokeshire.ac.uk::b25a2290-a072-4001-8d8a-13b8706e41d7" providerId="AD" clId="Web-{6B368CC7-1E4E-64E4-C880-FF2FAF7A974E}" dt="2022-01-04T10:36:45.268" v="548" actId="20577"/>
          <ac:spMkLst>
            <pc:docMk/>
            <pc:sldMk cId="3709870746" sldId="258"/>
            <ac:spMk id="3" creationId="{5605539F-4785-4E7B-9BAC-D6F25FD8DD67}"/>
          </ac:spMkLst>
        </pc:spChg>
        <pc:spChg chg="add mod">
          <ac:chgData name="Rhys Davies" userId="S::152694@pembrokeshire.ac.uk::b25a2290-a072-4001-8d8a-13b8706e41d7" providerId="AD" clId="Web-{6B368CC7-1E4E-64E4-C880-FF2FAF7A974E}" dt="2022-01-04T10:21:20.619" v="462" actId="20577"/>
          <ac:spMkLst>
            <pc:docMk/>
            <pc:sldMk cId="3709870746" sldId="258"/>
            <ac:spMk id="9" creationId="{E32CAFA1-FC4C-41EB-A8D5-319C69866A0D}"/>
          </ac:spMkLst>
        </pc:spChg>
        <pc:spChg chg="mod">
          <ac:chgData name="Rhys Davies" userId="S::152694@pembrokeshire.ac.uk::b25a2290-a072-4001-8d8a-13b8706e41d7" providerId="AD" clId="Web-{6B368CC7-1E4E-64E4-C880-FF2FAF7A974E}" dt="2022-01-04T10:38:50.302" v="549" actId="20577"/>
          <ac:spMkLst>
            <pc:docMk/>
            <pc:sldMk cId="3709870746" sldId="258"/>
            <ac:spMk id="10" creationId="{FBF527B5-89F3-C24F-B571-1D38DBA38F82}"/>
          </ac:spMkLst>
        </pc:spChg>
        <pc:spChg chg="add mod">
          <ac:chgData name="Rhys Davies" userId="S::152694@pembrokeshire.ac.uk::b25a2290-a072-4001-8d8a-13b8706e41d7" providerId="AD" clId="Web-{6B368CC7-1E4E-64E4-C880-FF2FAF7A974E}" dt="2022-01-04T10:26:52.112" v="532" actId="20577"/>
          <ac:spMkLst>
            <pc:docMk/>
            <pc:sldMk cId="3709870746" sldId="258"/>
            <ac:spMk id="11" creationId="{CC7DB1FF-247A-44BB-BDE4-51E0E63CEA2F}"/>
          </ac:spMkLst>
        </pc:spChg>
        <pc:spChg chg="add mod">
          <ac:chgData name="Rhys Davies" userId="S::152694@pembrokeshire.ac.uk::b25a2290-a072-4001-8d8a-13b8706e41d7" providerId="AD" clId="Web-{6B368CC7-1E4E-64E4-C880-FF2FAF7A974E}" dt="2022-01-04T10:29:57.085" v="544" actId="1076"/>
          <ac:spMkLst>
            <pc:docMk/>
            <pc:sldMk cId="3709870746" sldId="258"/>
            <ac:spMk id="14" creationId="{D6D3F8A7-6861-4047-A328-E3D29D5005B7}"/>
          </ac:spMkLst>
        </pc:spChg>
        <pc:graphicFrameChg chg="add mod modGraphic">
          <ac:chgData name="Rhys Davies" userId="S::152694@pembrokeshire.ac.uk::b25a2290-a072-4001-8d8a-13b8706e41d7" providerId="AD" clId="Web-{6B368CC7-1E4E-64E4-C880-FF2FAF7A974E}" dt="2022-01-04T10:15:24.563" v="364"/>
          <ac:graphicFrameMkLst>
            <pc:docMk/>
            <pc:sldMk cId="3709870746" sldId="258"/>
            <ac:graphicFrameMk id="7" creationId="{D7205128-014E-425D-A7E4-58A6D7061F08}"/>
          </ac:graphicFrameMkLst>
        </pc:graphicFrameChg>
        <pc:picChg chg="add mod modCrop">
          <ac:chgData name="Rhys Davies" userId="S::152694@pembrokeshire.ac.uk::b25a2290-a072-4001-8d8a-13b8706e41d7" providerId="AD" clId="Web-{6B368CC7-1E4E-64E4-C880-FF2FAF7A974E}" dt="2022-01-04T10:13:09.809" v="251" actId="1076"/>
          <ac:picMkLst>
            <pc:docMk/>
            <pc:sldMk cId="3709870746" sldId="258"/>
            <ac:picMk id="4" creationId="{25C2E0BD-3A94-44A0-8A17-085C25D2EF62}"/>
          </ac:picMkLst>
        </pc:picChg>
        <pc:picChg chg="add del mod modCrop">
          <ac:chgData name="Rhys Davies" userId="S::152694@pembrokeshire.ac.uk::b25a2290-a072-4001-8d8a-13b8706e41d7" providerId="AD" clId="Web-{6B368CC7-1E4E-64E4-C880-FF2FAF7A974E}" dt="2022-01-04T10:07:27.285" v="218"/>
          <ac:picMkLst>
            <pc:docMk/>
            <pc:sldMk cId="3709870746" sldId="258"/>
            <ac:picMk id="5" creationId="{6263CDCF-77AE-402A-B075-10F66DFD42C5}"/>
          </ac:picMkLst>
        </pc:picChg>
        <pc:picChg chg="add del mod modCrop">
          <ac:chgData name="Rhys Davies" userId="S::152694@pembrokeshire.ac.uk::b25a2290-a072-4001-8d8a-13b8706e41d7" providerId="AD" clId="Web-{6B368CC7-1E4E-64E4-C880-FF2FAF7A974E}" dt="2022-01-04T09:55:43.876" v="32"/>
          <ac:picMkLst>
            <pc:docMk/>
            <pc:sldMk cId="3709870746" sldId="258"/>
            <ac:picMk id="8" creationId="{CC1C7D7E-077D-44FB-AFD4-868F12BC0B70}"/>
          </ac:picMkLst>
        </pc:picChg>
        <pc:picChg chg="mod">
          <ac:chgData name="Rhys Davies" userId="S::152694@pembrokeshire.ac.uk::b25a2290-a072-4001-8d8a-13b8706e41d7" providerId="AD" clId="Web-{6B368CC7-1E4E-64E4-C880-FF2FAF7A974E}" dt="2022-01-04T10:17:25.754" v="377" actId="1076"/>
          <ac:picMkLst>
            <pc:docMk/>
            <pc:sldMk cId="3709870746" sldId="258"/>
            <ac:picMk id="27" creationId="{D2F9D438-E530-44E2-9D69-9FAC9E11B9FE}"/>
          </ac:picMkLst>
        </pc:picChg>
      </pc:sldChg>
      <pc:sldChg chg="addSp delSp modSp">
        <pc:chgData name="Rhys Davies" userId="S::152694@pembrokeshire.ac.uk::b25a2290-a072-4001-8d8a-13b8706e41d7" providerId="AD" clId="Web-{6B368CC7-1E4E-64E4-C880-FF2FAF7A974E}" dt="2022-01-04T11:40:26.084" v="1043" actId="1076"/>
        <pc:sldMkLst>
          <pc:docMk/>
          <pc:sldMk cId="2788244896" sldId="278"/>
        </pc:sldMkLst>
        <pc:spChg chg="mod">
          <ac:chgData name="Rhys Davies" userId="S::152694@pembrokeshire.ac.uk::b25a2290-a072-4001-8d8a-13b8706e41d7" providerId="AD" clId="Web-{6B368CC7-1E4E-64E4-C880-FF2FAF7A974E}" dt="2022-01-04T11:06:39.532" v="583" actId="20577"/>
          <ac:spMkLst>
            <pc:docMk/>
            <pc:sldMk cId="2788244896" sldId="278"/>
            <ac:spMk id="2" creationId="{E13C152E-454D-3745-8C3A-1DC1D1AFC199}"/>
          </ac:spMkLst>
        </pc:spChg>
        <pc:spChg chg="add del mod">
          <ac:chgData name="Rhys Davies" userId="S::152694@pembrokeshire.ac.uk::b25a2290-a072-4001-8d8a-13b8706e41d7" providerId="AD" clId="Web-{6B368CC7-1E4E-64E4-C880-FF2FAF7A974E}" dt="2022-01-04T11:06:03.187" v="573"/>
          <ac:spMkLst>
            <pc:docMk/>
            <pc:sldMk cId="2788244896" sldId="278"/>
            <ac:spMk id="4" creationId="{DC506BD8-29B6-41AB-92B2-294766AFCE74}"/>
          </ac:spMkLst>
        </pc:spChg>
        <pc:spChg chg="add mod">
          <ac:chgData name="Rhys Davies" userId="S::152694@pembrokeshire.ac.uk::b25a2290-a072-4001-8d8a-13b8706e41d7" providerId="AD" clId="Web-{6B368CC7-1E4E-64E4-C880-FF2FAF7A974E}" dt="2022-01-04T11:40:14.693" v="1039" actId="14100"/>
          <ac:spMkLst>
            <pc:docMk/>
            <pc:sldMk cId="2788244896" sldId="278"/>
            <ac:spMk id="7" creationId="{4569712B-96AC-4A17-85D8-6CF0C0565CD8}"/>
          </ac:spMkLst>
        </pc:spChg>
        <pc:picChg chg="add mod">
          <ac:chgData name="Rhys Davies" userId="S::152694@pembrokeshire.ac.uk::b25a2290-a072-4001-8d8a-13b8706e41d7" providerId="AD" clId="Web-{6B368CC7-1E4E-64E4-C880-FF2FAF7A974E}" dt="2022-01-04T11:39:37.817" v="1019" actId="1076"/>
          <ac:picMkLst>
            <pc:docMk/>
            <pc:sldMk cId="2788244896" sldId="278"/>
            <ac:picMk id="3" creationId="{EE51FAD1-44A8-4A35-979B-05B65E8D6F53}"/>
          </ac:picMkLst>
        </pc:picChg>
        <pc:picChg chg="del">
          <ac:chgData name="Rhys Davies" userId="S::152694@pembrokeshire.ac.uk::b25a2290-a072-4001-8d8a-13b8706e41d7" providerId="AD" clId="Web-{6B368CC7-1E4E-64E4-C880-FF2FAF7A974E}" dt="2022-01-04T10:58:55.942" v="550"/>
          <ac:picMkLst>
            <pc:docMk/>
            <pc:sldMk cId="2788244896" sldId="278"/>
            <ac:picMk id="5" creationId="{D01D95FA-B349-E847-AA7D-C0A26D6F8126}"/>
          </ac:picMkLst>
        </pc:picChg>
        <pc:picChg chg="add del mod">
          <ac:chgData name="Rhys Davies" userId="S::152694@pembrokeshire.ac.uk::b25a2290-a072-4001-8d8a-13b8706e41d7" providerId="AD" clId="Web-{6B368CC7-1E4E-64E4-C880-FF2FAF7A974E}" dt="2022-01-04T11:33:47.495" v="927"/>
          <ac:picMkLst>
            <pc:docMk/>
            <pc:sldMk cId="2788244896" sldId="278"/>
            <ac:picMk id="8" creationId="{82659367-5882-49A0-A288-D45723463E28}"/>
          </ac:picMkLst>
        </pc:picChg>
        <pc:picChg chg="add mod">
          <ac:chgData name="Rhys Davies" userId="S::152694@pembrokeshire.ac.uk::b25a2290-a072-4001-8d8a-13b8706e41d7" providerId="AD" clId="Web-{6B368CC7-1E4E-64E4-C880-FF2FAF7A974E}" dt="2022-01-04T11:40:26.084" v="1043" actId="1076"/>
          <ac:picMkLst>
            <pc:docMk/>
            <pc:sldMk cId="2788244896" sldId="278"/>
            <ac:picMk id="9" creationId="{6B51826D-12FE-4890-8E83-D7E6A516E908}"/>
          </ac:picMkLst>
        </pc:picChg>
      </pc:sldChg>
      <pc:sldChg chg="add del replId">
        <pc:chgData name="Rhys Davies" userId="S::152694@pembrokeshire.ac.uk::b25a2290-a072-4001-8d8a-13b8706e41d7" providerId="AD" clId="Web-{6B368CC7-1E4E-64E4-C880-FF2FAF7A974E}" dt="2022-01-04T09:56:19.862" v="36"/>
        <pc:sldMkLst>
          <pc:docMk/>
          <pc:sldMk cId="592057311" sldId="284"/>
        </pc:sldMkLst>
      </pc:sldChg>
      <pc:sldChg chg="delSp modSp add replId">
        <pc:chgData name="Rhys Davies" userId="S::152694@pembrokeshire.ac.uk::b25a2290-a072-4001-8d8a-13b8706e41d7" providerId="AD" clId="Web-{6B368CC7-1E4E-64E4-C880-FF2FAF7A974E}" dt="2022-01-04T11:40:03.083" v="1038" actId="20577"/>
        <pc:sldMkLst>
          <pc:docMk/>
          <pc:sldMk cId="2703851901" sldId="284"/>
        </pc:sldMkLst>
        <pc:spChg chg="mod">
          <ac:chgData name="Rhys Davies" userId="S::152694@pembrokeshire.ac.uk::b25a2290-a072-4001-8d8a-13b8706e41d7" providerId="AD" clId="Web-{6B368CC7-1E4E-64E4-C880-FF2FAF7A974E}" dt="2022-01-04T11:38:58.082" v="1017" actId="20577"/>
          <ac:spMkLst>
            <pc:docMk/>
            <pc:sldMk cId="2703851901" sldId="284"/>
            <ac:spMk id="2" creationId="{E13C152E-454D-3745-8C3A-1DC1D1AFC199}"/>
          </ac:spMkLst>
        </pc:spChg>
        <pc:spChg chg="mod">
          <ac:chgData name="Rhys Davies" userId="S::152694@pembrokeshire.ac.uk::b25a2290-a072-4001-8d8a-13b8706e41d7" providerId="AD" clId="Web-{6B368CC7-1E4E-64E4-C880-FF2FAF7A974E}" dt="2022-01-04T11:40:03.083" v="1038" actId="20577"/>
          <ac:spMkLst>
            <pc:docMk/>
            <pc:sldMk cId="2703851901" sldId="284"/>
            <ac:spMk id="7" creationId="{4569712B-96AC-4A17-85D8-6CF0C0565CD8}"/>
          </ac:spMkLst>
        </pc:spChg>
        <pc:picChg chg="del">
          <ac:chgData name="Rhys Davies" userId="S::152694@pembrokeshire.ac.uk::b25a2290-a072-4001-8d8a-13b8706e41d7" providerId="AD" clId="Web-{6B368CC7-1E4E-64E4-C880-FF2FAF7A974E}" dt="2022-01-04T11:38:42.456" v="1014"/>
          <ac:picMkLst>
            <pc:docMk/>
            <pc:sldMk cId="2703851901" sldId="284"/>
            <ac:picMk id="9" creationId="{6B51826D-12FE-4890-8E83-D7E6A516E908}"/>
          </ac:picMkLst>
        </pc:picChg>
      </pc:sldChg>
      <pc:sldChg chg="add del replId">
        <pc:chgData name="Rhys Davies" userId="S::152694@pembrokeshire.ac.uk::b25a2290-a072-4001-8d8a-13b8706e41d7" providerId="AD" clId="Web-{6B368CC7-1E4E-64E4-C880-FF2FAF7A974E}" dt="2022-01-04T09:56:11.627" v="34"/>
        <pc:sldMkLst>
          <pc:docMk/>
          <pc:sldMk cId="4046484041" sldId="284"/>
        </pc:sldMkLst>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2-05-09T11:56:55.798" idx="1">
    <p:pos x="10" y="10"/>
    <p:text>Demonstrate a sound understanding of enterprise &amp; innovation concepts by evaluating and documenting a vital contribution to an innovative business opportunity.</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9A20D4-D3CB-477B-ACAD-45FA37112196}" type="datetimeFigureOut">
              <a:rPr lang="en-US"/>
              <a:t>5/9/2022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93EEC2-BD02-4212-B3EC-E47584F2DDC0}" type="slidenum">
              <a:rPr lang="en-US"/>
              <a:t>‹#›</a:t>
            </a:fld>
            <a:endParaRPr lang="en-US"/>
          </a:p>
        </p:txBody>
      </p:sp>
    </p:spTree>
    <p:extLst>
      <p:ext uri="{BB962C8B-B14F-4D97-AF65-F5344CB8AC3E}">
        <p14:creationId xmlns:p14="http://schemas.microsoft.com/office/powerpoint/2010/main" val="35181193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3645-DCFE-47FC-8A66-F9A45A422ED9}"/>
              </a:ext>
            </a:extLst>
          </p:cNvPr>
          <p:cNvSpPr>
            <a:spLocks noGrp="1"/>
          </p:cNvSpPr>
          <p:nvPr>
            <p:ph type="ctrTitle"/>
          </p:nvPr>
        </p:nvSpPr>
        <p:spPr>
          <a:xfrm>
            <a:off x="3221150" y="1247140"/>
            <a:ext cx="7891760" cy="3450844"/>
          </a:xfrm>
        </p:spPr>
        <p:txBody>
          <a:bodyPr anchor="t"/>
          <a:lstStyle>
            <a:lvl1pPr algn="l">
              <a:defRPr sz="6000"/>
            </a:lvl1pPr>
          </a:lstStyle>
          <a:p>
            <a:r>
              <a:rPr lang="en-US"/>
              <a:t>Click to edit Master title style</a:t>
            </a:r>
          </a:p>
        </p:txBody>
      </p:sp>
      <p:sp>
        <p:nvSpPr>
          <p:cNvPr id="3" name="Subtitle 2">
            <a:extLst>
              <a:ext uri="{FF2B5EF4-FFF2-40B4-BE49-F238E27FC236}">
                <a16:creationId xmlns:a16="http://schemas.microsoft.com/office/drawing/2014/main" id="{2AD509FA-7BD7-4D45-998F-0E43038F179C}"/>
              </a:ext>
            </a:extLst>
          </p:cNvPr>
          <p:cNvSpPr>
            <a:spLocks noGrp="1"/>
          </p:cNvSpPr>
          <p:nvPr>
            <p:ph type="subTitle" idx="1"/>
          </p:nvPr>
        </p:nvSpPr>
        <p:spPr>
          <a:xfrm>
            <a:off x="3221150" y="4818126"/>
            <a:ext cx="7891760" cy="1268984"/>
          </a:xfrm>
        </p:spPr>
        <p:txBody>
          <a:bodyPr anchor="b"/>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9" name="Rectangle 8">
            <a:extLst>
              <a:ext uri="{FF2B5EF4-FFF2-40B4-BE49-F238E27FC236}">
                <a16:creationId xmlns:a16="http://schemas.microsoft.com/office/drawing/2014/main" id="{2D03A0B2-4A2F-D846-A5E6-FB7CB9A031F7}"/>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7F573F1D-73A7-FB41-BCAD-FC9AA7DEF4F5}"/>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Date Placeholder 6">
            <a:extLst>
              <a:ext uri="{FF2B5EF4-FFF2-40B4-BE49-F238E27FC236}">
                <a16:creationId xmlns:a16="http://schemas.microsoft.com/office/drawing/2014/main" id="{DDCFA51C-E4FE-4BF2-A2DD-E32DE57D8AD0}"/>
              </a:ext>
            </a:extLst>
          </p:cNvPr>
          <p:cNvSpPr>
            <a:spLocks noGrp="1"/>
          </p:cNvSpPr>
          <p:nvPr>
            <p:ph type="dt" sz="half" idx="10"/>
          </p:nvPr>
        </p:nvSpPr>
        <p:spPr/>
        <p:txBody>
          <a:bodyPr/>
          <a:lstStyle/>
          <a:p>
            <a:pPr algn="r"/>
            <a:fld id="{1449AA12-8195-4182-A7AC-2E7E59DFBDAF}" type="datetimeFigureOut">
              <a:rPr lang="en-US" smtClean="0"/>
              <a:pPr algn="r"/>
              <a:t>5/9/2022</a:t>
            </a:fld>
            <a:endParaRPr lang="en-US"/>
          </a:p>
        </p:txBody>
      </p:sp>
      <p:sp>
        <p:nvSpPr>
          <p:cNvPr id="8" name="Footer Placeholder 7">
            <a:extLst>
              <a:ext uri="{FF2B5EF4-FFF2-40B4-BE49-F238E27FC236}">
                <a16:creationId xmlns:a16="http://schemas.microsoft.com/office/drawing/2014/main" id="{5A438448-FC2D-4A2F-B7C0-04AC50311EAA}"/>
              </a:ext>
            </a:extLst>
          </p:cNvPr>
          <p:cNvSpPr>
            <a:spLocks noGrp="1"/>
          </p:cNvSpPr>
          <p:nvPr>
            <p:ph type="ftr" sz="quarter" idx="11"/>
          </p:nvPr>
        </p:nvSpPr>
        <p:spPr>
          <a:xfrm>
            <a:off x="3221150" y="6292850"/>
            <a:ext cx="4114800" cy="365125"/>
          </a:xfrm>
        </p:spPr>
        <p:txBody>
          <a:bodyPr/>
          <a:lstStyle/>
          <a:p>
            <a:pPr algn="l"/>
            <a:endParaRPr lang="en-US"/>
          </a:p>
        </p:txBody>
      </p:sp>
      <p:sp>
        <p:nvSpPr>
          <p:cNvPr id="11" name="Slide Number Placeholder 10">
            <a:extLst>
              <a:ext uri="{FF2B5EF4-FFF2-40B4-BE49-F238E27FC236}">
                <a16:creationId xmlns:a16="http://schemas.microsoft.com/office/drawing/2014/main" id="{3B07C67E-EAD9-47D8-9559-4E091BC03BA8}"/>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2929314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C5DD8-8608-4B55-96D8-0AB848C028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8A3CC0B-7B21-422D-937D-FBD49EE939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0EAFA-89BC-43E9-8EB9-B6B3CD136E43}"/>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5" name="Footer Placeholder 4">
            <a:extLst>
              <a:ext uri="{FF2B5EF4-FFF2-40B4-BE49-F238E27FC236}">
                <a16:creationId xmlns:a16="http://schemas.microsoft.com/office/drawing/2014/main" id="{A3850944-70C2-487F-A102-58CDFB94C3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77B7B8-A972-455E-9D8C-9B8026A5306D}"/>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51" name="Rectangle 50">
            <a:extLst>
              <a:ext uri="{FF2B5EF4-FFF2-40B4-BE49-F238E27FC236}">
                <a16:creationId xmlns:a16="http://schemas.microsoft.com/office/drawing/2014/main" id="{CCC95119-6D9D-3542-9E0E-4171B33DC9C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EFC92F19-7317-314C-81B7-43B8B687F4E4}"/>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6606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087F2-AA0E-4F0C-9AD6-2353021573D7}"/>
              </a:ext>
            </a:extLst>
          </p:cNvPr>
          <p:cNvSpPr>
            <a:spLocks noGrp="1"/>
          </p:cNvSpPr>
          <p:nvPr>
            <p:ph type="title"/>
          </p:nvPr>
        </p:nvSpPr>
        <p:spPr>
          <a:xfrm>
            <a:off x="3221150" y="1251674"/>
            <a:ext cx="7891760" cy="2914688"/>
          </a:xfrm>
        </p:spPr>
        <p:txBody>
          <a:bodyPr anchor="t"/>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E7937807-96B8-4061-A845-1287216BF53B}"/>
              </a:ext>
            </a:extLst>
          </p:cNvPr>
          <p:cNvSpPr>
            <a:spLocks noGrp="1"/>
          </p:cNvSpPr>
          <p:nvPr>
            <p:ph type="body" idx="1"/>
          </p:nvPr>
        </p:nvSpPr>
        <p:spPr>
          <a:xfrm>
            <a:off x="3221150" y="4818126"/>
            <a:ext cx="7891760" cy="1271524"/>
          </a:xfrm>
        </p:spPr>
        <p:txBody>
          <a:bodyPr anchor="b"/>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2AF346-9503-4767-BCB4-84B823E27419}"/>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5" name="Footer Placeholder 4">
            <a:extLst>
              <a:ext uri="{FF2B5EF4-FFF2-40B4-BE49-F238E27FC236}">
                <a16:creationId xmlns:a16="http://schemas.microsoft.com/office/drawing/2014/main" id="{5259605B-A39D-4BEE-B46F-16CF13FA0BA7}"/>
              </a:ext>
            </a:extLst>
          </p:cNvPr>
          <p:cNvSpPr>
            <a:spLocks noGrp="1"/>
          </p:cNvSpPr>
          <p:nvPr>
            <p:ph type="ftr" sz="quarter" idx="11"/>
          </p:nvPr>
        </p:nvSpPr>
        <p:spPr>
          <a:xfrm>
            <a:off x="3221150" y="6292850"/>
            <a:ext cx="4114800" cy="365125"/>
          </a:xfrm>
        </p:spPr>
        <p:txBody>
          <a:bodyPr/>
          <a:lstStyle/>
          <a:p>
            <a:endParaRPr lang="en-US"/>
          </a:p>
        </p:txBody>
      </p:sp>
      <p:sp>
        <p:nvSpPr>
          <p:cNvPr id="6" name="Slide Number Placeholder 5">
            <a:extLst>
              <a:ext uri="{FF2B5EF4-FFF2-40B4-BE49-F238E27FC236}">
                <a16:creationId xmlns:a16="http://schemas.microsoft.com/office/drawing/2014/main" id="{2575834A-942D-410B-A430-43F9E01FC5F9}"/>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4AD199D5-C485-D449-9804-F755E0907B51}"/>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4290D1A7-C550-2540-86C9-EB0FB2EB2E71}"/>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15591317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FCAD2-C321-4E81-AEBE-696A90E2D9A4}"/>
              </a:ext>
            </a:extLst>
          </p:cNvPr>
          <p:cNvSpPr>
            <a:spLocks noGrp="1"/>
          </p:cNvSpPr>
          <p:nvPr>
            <p:ph type="title"/>
          </p:nvPr>
        </p:nvSpPr>
        <p:spPr>
          <a:xfrm>
            <a:off x="1587710" y="455362"/>
            <a:ext cx="9486690" cy="155041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3EF20CD1-0E09-4415-911C-0F5B7341DD80}"/>
              </a:ext>
            </a:extLst>
          </p:cNvPr>
          <p:cNvSpPr>
            <a:spLocks noGrp="1"/>
          </p:cNvSpPr>
          <p:nvPr>
            <p:ph sz="half" idx="1"/>
          </p:nvPr>
        </p:nvSpPr>
        <p:spPr>
          <a:xfrm>
            <a:off x="1587709"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A963EDD-031A-49CA-9130-067550BD0D55}"/>
              </a:ext>
            </a:extLst>
          </p:cNvPr>
          <p:cNvSpPr>
            <a:spLocks noGrp="1"/>
          </p:cNvSpPr>
          <p:nvPr>
            <p:ph sz="half" idx="2"/>
          </p:nvPr>
        </p:nvSpPr>
        <p:spPr>
          <a:xfrm>
            <a:off x="6648963"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0808E79-A0BE-49F3-AE92-7EE5CC78F1A6}"/>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6" name="Footer Placeholder 5">
            <a:extLst>
              <a:ext uri="{FF2B5EF4-FFF2-40B4-BE49-F238E27FC236}">
                <a16:creationId xmlns:a16="http://schemas.microsoft.com/office/drawing/2014/main" id="{2898B87C-BF1E-47CF-9A4E-FD4BE32C05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C06E71-46F6-469C-A9CA-E707EBE51B58}"/>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052659F6-6B3B-A545-A45F-FAD238210D47}"/>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80637F8-15DE-2240-8BF8-D6E57A337B1A}"/>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515617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B26D-64DE-4314-8BD2-25FD618FB46D}"/>
              </a:ext>
            </a:extLst>
          </p:cNvPr>
          <p:cNvSpPr>
            <a:spLocks noGrp="1"/>
          </p:cNvSpPr>
          <p:nvPr>
            <p:ph type="title"/>
          </p:nvPr>
        </p:nvSpPr>
        <p:spPr>
          <a:xfrm>
            <a:off x="1591056" y="457200"/>
            <a:ext cx="9521854" cy="1554480"/>
          </a:xfrm>
        </p:spPr>
        <p:txBody>
          <a:bodyPr/>
          <a:lstStyle/>
          <a:p>
            <a:r>
              <a:rPr lang="en-US"/>
              <a:t>Click to edit Master title style</a:t>
            </a:r>
          </a:p>
        </p:txBody>
      </p:sp>
      <p:sp>
        <p:nvSpPr>
          <p:cNvPr id="3" name="Text Placeholder 2">
            <a:extLst>
              <a:ext uri="{FF2B5EF4-FFF2-40B4-BE49-F238E27FC236}">
                <a16:creationId xmlns:a16="http://schemas.microsoft.com/office/drawing/2014/main" id="{29D77613-5CEE-4B05-A937-CD43EAAABF38}"/>
              </a:ext>
            </a:extLst>
          </p:cNvPr>
          <p:cNvSpPr>
            <a:spLocks noGrp="1"/>
          </p:cNvSpPr>
          <p:nvPr>
            <p:ph type="body" idx="1"/>
          </p:nvPr>
        </p:nvSpPr>
        <p:spPr>
          <a:xfrm>
            <a:off x="1591057"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43E4779-3B5A-4993-9C7F-FB19F1633F5D}"/>
              </a:ext>
            </a:extLst>
          </p:cNvPr>
          <p:cNvSpPr>
            <a:spLocks noGrp="1"/>
          </p:cNvSpPr>
          <p:nvPr>
            <p:ph sz="half" idx="2"/>
          </p:nvPr>
        </p:nvSpPr>
        <p:spPr>
          <a:xfrm>
            <a:off x="1591056" y="2988998"/>
            <a:ext cx="4425697"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B51081A-685C-4C18-9AE9-425106A02F6B}"/>
              </a:ext>
            </a:extLst>
          </p:cNvPr>
          <p:cNvSpPr>
            <a:spLocks noGrp="1"/>
          </p:cNvSpPr>
          <p:nvPr>
            <p:ph type="body" sz="quarter" idx="3"/>
          </p:nvPr>
        </p:nvSpPr>
        <p:spPr>
          <a:xfrm>
            <a:off x="6687214"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780F424-FE3A-4B7D-B60C-7AEA2118A585}"/>
              </a:ext>
            </a:extLst>
          </p:cNvPr>
          <p:cNvSpPr>
            <a:spLocks noGrp="1"/>
          </p:cNvSpPr>
          <p:nvPr>
            <p:ph sz="quarter" idx="4"/>
          </p:nvPr>
        </p:nvSpPr>
        <p:spPr>
          <a:xfrm>
            <a:off x="6687214" y="2988998"/>
            <a:ext cx="4425696"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4D2A96-CD7D-41BC-BDBE-5E29B7C0B325}"/>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8" name="Footer Placeholder 7">
            <a:extLst>
              <a:ext uri="{FF2B5EF4-FFF2-40B4-BE49-F238E27FC236}">
                <a16:creationId xmlns:a16="http://schemas.microsoft.com/office/drawing/2014/main" id="{2CD1471D-6DDE-4E56-84E9-48136966A9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A3F451-CF28-4F57-B844-52A665440A0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2" name="Rectangle 11">
            <a:extLst>
              <a:ext uri="{FF2B5EF4-FFF2-40B4-BE49-F238E27FC236}">
                <a16:creationId xmlns:a16="http://schemas.microsoft.com/office/drawing/2014/main" id="{2D1FA03E-7A83-AB41-BB4B-25B04946559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7702630-3C98-A142-9D04-1D852974DC2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037892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2D7A-4502-49C3-BAFB-6D46F7A2E27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CAB67EE-A167-43D1-9C58-7B736CF28B64}"/>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4" name="Footer Placeholder 3">
            <a:extLst>
              <a:ext uri="{FF2B5EF4-FFF2-40B4-BE49-F238E27FC236}">
                <a16:creationId xmlns:a16="http://schemas.microsoft.com/office/drawing/2014/main" id="{3C5605B7-599B-450E-9E8D-2A9AE3F30F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5BD2B1-8C5F-430B-A0F2-CD5281AB75E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8" name="Rectangle 7">
            <a:extLst>
              <a:ext uri="{FF2B5EF4-FFF2-40B4-BE49-F238E27FC236}">
                <a16:creationId xmlns:a16="http://schemas.microsoft.com/office/drawing/2014/main" id="{1DBA877B-B45A-BD48-8FC8-E752E7D7174F}"/>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F3343D-2AFA-B544-B40A-315F5EC680B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61444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308016-71BA-4CD3-918D-51613F7F4DF5}"/>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3" name="Footer Placeholder 2">
            <a:extLst>
              <a:ext uri="{FF2B5EF4-FFF2-40B4-BE49-F238E27FC236}">
                <a16:creationId xmlns:a16="http://schemas.microsoft.com/office/drawing/2014/main" id="{95B24F46-0425-47C6-9FFB-F69AFFFE89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CE7A99-1593-4189-A514-8209CC32A2EA}"/>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7" name="Rectangle 6">
            <a:extLst>
              <a:ext uri="{FF2B5EF4-FFF2-40B4-BE49-F238E27FC236}">
                <a16:creationId xmlns:a16="http://schemas.microsoft.com/office/drawing/2014/main" id="{11C15DFD-AB97-AB43-A6C9-2808708C91B4}"/>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A05BA89-ECA6-2247-ABBB-3C67160202E9}"/>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95937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E933B-3FC6-4B08-9FBE-2DD48307A4D4}"/>
              </a:ext>
            </a:extLst>
          </p:cNvPr>
          <p:cNvSpPr>
            <a:spLocks noGrp="1"/>
          </p:cNvSpPr>
          <p:nvPr>
            <p:ph type="title"/>
          </p:nvPr>
        </p:nvSpPr>
        <p:spPr>
          <a:xfrm>
            <a:off x="1587712" y="455362"/>
            <a:ext cx="4043440" cy="158451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7FBD4A-4514-4DCE-8F18-914DF3F4EED1}"/>
              </a:ext>
            </a:extLst>
          </p:cNvPr>
          <p:cNvSpPr>
            <a:spLocks noGrp="1"/>
          </p:cNvSpPr>
          <p:nvPr>
            <p:ph idx="1"/>
          </p:nvPr>
        </p:nvSpPr>
        <p:spPr>
          <a:xfrm>
            <a:off x="6271232" y="565151"/>
            <a:ext cx="5358384" cy="5521960"/>
          </a:xfrm>
        </p:spPr>
        <p:txBody>
          <a:bodyPr>
            <a:normAutofit/>
          </a:bodyPr>
          <a:lstStyle>
            <a:lvl1pPr>
              <a:defRPr sz="2200"/>
            </a:lvl1pPr>
            <a:lvl2pPr>
              <a:defRPr sz="1900"/>
            </a:lvl2pPr>
            <a:lvl3pPr>
              <a:defRPr sz="1700"/>
            </a:lvl3pPr>
            <a:lvl4pPr>
              <a:defRPr sz="1500"/>
            </a:lvl4pPr>
            <a:lvl5pPr>
              <a:defRPr sz="15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AF18C85-0675-4202-B796-352766854939}"/>
              </a:ext>
            </a:extLst>
          </p:cNvPr>
          <p:cNvSpPr>
            <a:spLocks noGrp="1"/>
          </p:cNvSpPr>
          <p:nvPr>
            <p:ph type="body" sz="half" idx="2"/>
          </p:nvPr>
        </p:nvSpPr>
        <p:spPr>
          <a:xfrm>
            <a:off x="1587712" y="2039874"/>
            <a:ext cx="4043440"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0079E5-F934-4D04-866F-F7CB5B08ACC4}"/>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6" name="Footer Placeholder 5">
            <a:extLst>
              <a:ext uri="{FF2B5EF4-FFF2-40B4-BE49-F238E27FC236}">
                <a16:creationId xmlns:a16="http://schemas.microsoft.com/office/drawing/2014/main" id="{E705FC94-7915-439A-B937-F02D1BB03A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B69B19-4156-4584-B1DC-4F42F200B915}"/>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DC1B6031-8ABE-F648-8E05-3D08D0D54B53}"/>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DABD855-35E6-BE4F-8B03-FD12DDB32E10}"/>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015684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E1F3B-090C-4BB5-84BE-8ED0FC5981A5}"/>
              </a:ext>
            </a:extLst>
          </p:cNvPr>
          <p:cNvSpPr>
            <a:spLocks noGrp="1"/>
          </p:cNvSpPr>
          <p:nvPr>
            <p:ph type="title"/>
          </p:nvPr>
        </p:nvSpPr>
        <p:spPr>
          <a:xfrm>
            <a:off x="1587711" y="455362"/>
            <a:ext cx="4043436" cy="158451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397C49E-9426-4B24-B2A7-C54B89DA60A3}"/>
              </a:ext>
            </a:extLst>
          </p:cNvPr>
          <p:cNvSpPr>
            <a:spLocks noGrp="1"/>
          </p:cNvSpPr>
          <p:nvPr>
            <p:ph type="pic" idx="1"/>
          </p:nvPr>
        </p:nvSpPr>
        <p:spPr>
          <a:xfrm>
            <a:off x="6271232" y="565150"/>
            <a:ext cx="5355607" cy="552267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BC7F011-0A5F-44E9-88CD-C95A33351B45}"/>
              </a:ext>
            </a:extLst>
          </p:cNvPr>
          <p:cNvSpPr>
            <a:spLocks noGrp="1"/>
          </p:cNvSpPr>
          <p:nvPr>
            <p:ph type="body" sz="half" idx="2"/>
          </p:nvPr>
        </p:nvSpPr>
        <p:spPr>
          <a:xfrm>
            <a:off x="1587711" y="2039874"/>
            <a:ext cx="4043436"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721C85-27BB-4533-A21B-C379FE03A944}"/>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6" name="Footer Placeholder 5">
            <a:extLst>
              <a:ext uri="{FF2B5EF4-FFF2-40B4-BE49-F238E27FC236}">
                <a16:creationId xmlns:a16="http://schemas.microsoft.com/office/drawing/2014/main" id="{35018850-01F1-4247-9BFD-1DDC5DDDC3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B365A9-4C28-480F-B370-2DFF234B73F7}"/>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920EAFF3-0A84-F84B-90E4-A596F00B3DC2}"/>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392559-3C15-B249-93C9-B0F7E9E5DDD8}"/>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8613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53B0-59B2-4B39-93E0-DCFBB932C82A}"/>
              </a:ext>
            </a:extLst>
          </p:cNvPr>
          <p:cNvSpPr>
            <a:spLocks noGrp="1"/>
          </p:cNvSpPr>
          <p:nvPr>
            <p:ph type="title"/>
          </p:nvPr>
        </p:nvSpPr>
        <p:spPr>
          <a:xfrm>
            <a:off x="1587710" y="455362"/>
            <a:ext cx="9525200" cy="155041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18C5F7B-98AC-425B-80BD-6C6F3032D0CE}"/>
              </a:ext>
            </a:extLst>
          </p:cNvPr>
          <p:cNvSpPr>
            <a:spLocks noGrp="1"/>
          </p:cNvSpPr>
          <p:nvPr>
            <p:ph type="body" orient="vert" idx="1"/>
          </p:nvPr>
        </p:nvSpPr>
        <p:spPr>
          <a:xfrm>
            <a:off x="1587710" y="2160016"/>
            <a:ext cx="9525200" cy="39261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C88C2EE-2433-424A-878C-24514FF5D44F}"/>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5" name="Footer Placeholder 4">
            <a:extLst>
              <a:ext uri="{FF2B5EF4-FFF2-40B4-BE49-F238E27FC236}">
                <a16:creationId xmlns:a16="http://schemas.microsoft.com/office/drawing/2014/main" id="{1FFEFD20-ADE2-40F3-A071-6D1E97F8FB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B7D1D5-5E92-48E1-9475-EC122D3FE61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60FCF945-5CF3-5542-A36A-9CBB738E735E}"/>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7D61B-66C5-4341-8F2D-129A9E4D8283}"/>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09274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47FBCF-6EDB-4883-92D4-612F4D1C5589}"/>
              </a:ext>
            </a:extLst>
          </p:cNvPr>
          <p:cNvSpPr>
            <a:spLocks noGrp="1"/>
          </p:cNvSpPr>
          <p:nvPr>
            <p:ph type="title" orient="vert"/>
          </p:nvPr>
        </p:nvSpPr>
        <p:spPr>
          <a:xfrm>
            <a:off x="8846380" y="565149"/>
            <a:ext cx="2266530" cy="561181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9D2DF8-B588-416F-AA11-9F3A0DDE6765}"/>
              </a:ext>
            </a:extLst>
          </p:cNvPr>
          <p:cNvSpPr>
            <a:spLocks noGrp="1"/>
          </p:cNvSpPr>
          <p:nvPr>
            <p:ph type="body" orient="vert" idx="1"/>
          </p:nvPr>
        </p:nvSpPr>
        <p:spPr>
          <a:xfrm>
            <a:off x="1587710" y="565149"/>
            <a:ext cx="7088929" cy="56118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2F7B1D-405D-4EE7-9A23-3F21916C9503}"/>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5" name="Footer Placeholder 4">
            <a:extLst>
              <a:ext uri="{FF2B5EF4-FFF2-40B4-BE49-F238E27FC236}">
                <a16:creationId xmlns:a16="http://schemas.microsoft.com/office/drawing/2014/main" id="{D27B9304-686C-431A-8E7F-D9DD19F4DF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A240B-DB2E-46ED-8AC6-744B2C1C70E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2F275F2C-778B-864A-8379-6D0726B18FDC}"/>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70051C8-76B3-384B-BCF1-60BB80301FCD}"/>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442288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7ACD69-D2F4-4938-B590-C414049017E0}"/>
              </a:ext>
            </a:extLst>
          </p:cNvPr>
          <p:cNvSpPr>
            <a:spLocks noGrp="1"/>
          </p:cNvSpPr>
          <p:nvPr>
            <p:ph type="title"/>
          </p:nvPr>
        </p:nvSpPr>
        <p:spPr>
          <a:xfrm>
            <a:off x="1587710" y="455362"/>
            <a:ext cx="9486690" cy="155041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2E762BD4-BA0F-4CA4-BAE3-DF2B5087C045}"/>
              </a:ext>
            </a:extLst>
          </p:cNvPr>
          <p:cNvSpPr>
            <a:spLocks noGrp="1"/>
          </p:cNvSpPr>
          <p:nvPr>
            <p:ph type="body" idx="1"/>
          </p:nvPr>
        </p:nvSpPr>
        <p:spPr>
          <a:xfrm>
            <a:off x="1587710" y="2160016"/>
            <a:ext cx="9486690" cy="392615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0B2FEE-249E-42F1-94D8-A8C0759EF471}"/>
              </a:ext>
            </a:extLst>
          </p:cNvPr>
          <p:cNvSpPr>
            <a:spLocks noGrp="1"/>
          </p:cNvSpPr>
          <p:nvPr>
            <p:ph type="dt" sz="half" idx="2"/>
          </p:nvPr>
        </p:nvSpPr>
        <p:spPr>
          <a:xfrm>
            <a:off x="8018632" y="6292850"/>
            <a:ext cx="3094278"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49AA12-8195-4182-A7AC-2E7E59DFBDAF}" type="datetimeFigureOut">
              <a:rPr lang="en-US" smtClean="0"/>
              <a:pPr/>
              <a:t>5/9/2022</a:t>
            </a:fld>
            <a:endParaRPr lang="en-US"/>
          </a:p>
        </p:txBody>
      </p:sp>
      <p:sp>
        <p:nvSpPr>
          <p:cNvPr id="5" name="Footer Placeholder 4">
            <a:extLst>
              <a:ext uri="{FF2B5EF4-FFF2-40B4-BE49-F238E27FC236}">
                <a16:creationId xmlns:a16="http://schemas.microsoft.com/office/drawing/2014/main" id="{8560C617-A890-4920-83B0-143C03349066}"/>
              </a:ext>
            </a:extLst>
          </p:cNvPr>
          <p:cNvSpPr>
            <a:spLocks noGrp="1"/>
          </p:cNvSpPr>
          <p:nvPr>
            <p:ph type="ftr" sz="quarter" idx="3"/>
          </p:nvPr>
        </p:nvSpPr>
        <p:spPr>
          <a:xfrm>
            <a:off x="1587711" y="6292850"/>
            <a:ext cx="4114800" cy="365125"/>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4F1B4F1-B06B-4BBE-BFFF-C0B386E2449E}"/>
              </a:ext>
            </a:extLst>
          </p:cNvPr>
          <p:cNvSpPr>
            <a:spLocks noGrp="1"/>
          </p:cNvSpPr>
          <p:nvPr>
            <p:ph type="sldNum" sz="quarter" idx="4"/>
          </p:nvPr>
        </p:nvSpPr>
        <p:spPr>
          <a:xfrm>
            <a:off x="11149574" y="6292850"/>
            <a:ext cx="813816"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DFC975-2FD7-44A5-9E78-ECBA46156075}" type="slidenum">
              <a:rPr lang="en-US" smtClean="0"/>
              <a:pPr/>
              <a:t>‹#›</a:t>
            </a:fld>
            <a:endParaRPr lang="en-US"/>
          </a:p>
        </p:txBody>
      </p:sp>
    </p:spTree>
    <p:extLst>
      <p:ext uri="{BB962C8B-B14F-4D97-AF65-F5344CB8AC3E}">
        <p14:creationId xmlns:p14="http://schemas.microsoft.com/office/powerpoint/2010/main" val="77148347"/>
      </p:ext>
    </p:extLst>
  </p:cSld>
  <p:clrMap bg1="dk1" tx1="lt1" bg2="dk2" tx2="lt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200"/>
        </a:spcBef>
        <a:buClr>
          <a:schemeClr val="accent1"/>
        </a:buClr>
        <a:buFont typeface="Arial" panose="020B0604020202020204" pitchFamily="34" charset="0"/>
        <a:buChar char="•"/>
        <a:defRPr sz="2200" kern="1200">
          <a:solidFill>
            <a:schemeClr val="tx1"/>
          </a:solidFill>
          <a:latin typeface="+mn-lt"/>
          <a:ea typeface="+mn-ea"/>
          <a:cs typeface="+mn-cs"/>
        </a:defRPr>
      </a:lvl1pPr>
      <a:lvl2pPr marL="457200" indent="-228600" algn="l" defTabSz="914400" rtl="0" eaLnBrk="1" latinLnBrk="0" hangingPunct="1">
        <a:lnSpc>
          <a:spcPct val="110000"/>
        </a:lnSpc>
        <a:spcBef>
          <a:spcPts val="600"/>
        </a:spcBef>
        <a:buClr>
          <a:schemeClr val="accent1"/>
        </a:buClr>
        <a:buFont typeface="Arial" panose="020B0604020202020204" pitchFamily="34" charset="0"/>
        <a:buChar char="•"/>
        <a:defRPr sz="1900" kern="1200">
          <a:solidFill>
            <a:schemeClr val="tx1"/>
          </a:solidFill>
          <a:latin typeface="+mn-lt"/>
          <a:ea typeface="+mn-ea"/>
          <a:cs typeface="+mn-cs"/>
        </a:defRPr>
      </a:lvl2pPr>
      <a:lvl3pPr marL="685800" indent="-228600" algn="l" defTabSz="914400" rtl="0" eaLnBrk="1" latinLnBrk="0" hangingPunct="1">
        <a:lnSpc>
          <a:spcPct val="110000"/>
        </a:lnSpc>
        <a:spcBef>
          <a:spcPts val="600"/>
        </a:spcBef>
        <a:buClr>
          <a:schemeClr val="accent1"/>
        </a:buClr>
        <a:buFont typeface="Arial" panose="020B0604020202020204" pitchFamily="34" charset="0"/>
        <a:buChar char="•"/>
        <a:defRPr sz="1700" kern="1200">
          <a:solidFill>
            <a:schemeClr val="tx1"/>
          </a:solidFill>
          <a:latin typeface="+mn-lt"/>
          <a:ea typeface="+mn-ea"/>
          <a:cs typeface="+mn-cs"/>
        </a:defRPr>
      </a:lvl3pPr>
      <a:lvl4pPr marL="9144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4pPr>
      <a:lvl5pPr marL="11430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optimizely.com/optimization-glossary/unique-selling-point/"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Electronic circuit board">
            <a:extLst>
              <a:ext uri="{FF2B5EF4-FFF2-40B4-BE49-F238E27FC236}">
                <a16:creationId xmlns:a16="http://schemas.microsoft.com/office/drawing/2014/main" id="{CCC907B3-412A-4FAE-9A63-74D10692B410}"/>
              </a:ext>
            </a:extLst>
          </p:cNvPr>
          <p:cNvPicPr>
            <a:picLocks noChangeAspect="1"/>
          </p:cNvPicPr>
          <p:nvPr/>
        </p:nvPicPr>
        <p:blipFill rotWithShape="1">
          <a:blip r:embed="rId2"/>
          <a:srcRect t="15582" r="6" b="6"/>
          <a:stretch/>
        </p:blipFill>
        <p:spPr>
          <a:xfrm>
            <a:off x="20" y="10"/>
            <a:ext cx="12188932" cy="6857990"/>
          </a:xfrm>
          <a:prstGeom prst="rect">
            <a:avLst/>
          </a:prstGeom>
        </p:spPr>
      </p:pic>
      <p:sp>
        <p:nvSpPr>
          <p:cNvPr id="2" name="Title 1"/>
          <p:cNvSpPr>
            <a:spLocks noGrp="1"/>
          </p:cNvSpPr>
          <p:nvPr>
            <p:ph type="ctrTitle"/>
          </p:nvPr>
        </p:nvSpPr>
        <p:spPr>
          <a:xfrm>
            <a:off x="565151" y="1247140"/>
            <a:ext cx="3609982" cy="3450844"/>
          </a:xfrm>
        </p:spPr>
        <p:txBody>
          <a:bodyPr>
            <a:normAutofit/>
          </a:bodyPr>
          <a:lstStyle/>
          <a:p>
            <a:r>
              <a:rPr lang="en-US" sz="5400">
                <a:cs typeface="Calibri Light"/>
              </a:rPr>
              <a:t>PC IN DA DESK</a:t>
            </a:r>
            <a:endParaRPr lang="en-US" sz="5400"/>
          </a:p>
        </p:txBody>
      </p:sp>
      <p:sp>
        <p:nvSpPr>
          <p:cNvPr id="3" name="Subtitle 2"/>
          <p:cNvSpPr>
            <a:spLocks noGrp="1"/>
          </p:cNvSpPr>
          <p:nvPr>
            <p:ph type="subTitle" idx="1"/>
          </p:nvPr>
        </p:nvSpPr>
        <p:spPr>
          <a:xfrm>
            <a:off x="565151" y="4818126"/>
            <a:ext cx="3609982" cy="1268984"/>
          </a:xfrm>
        </p:spPr>
        <p:txBody>
          <a:bodyPr>
            <a:normAutofit/>
          </a:bodyPr>
          <a:lstStyle/>
          <a:p>
            <a:r>
              <a:rPr lang="en-US"/>
              <a:t>The boys</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805CC-E81A-7F4F-B15F-472F65DC8BC2}"/>
              </a:ext>
            </a:extLst>
          </p:cNvPr>
          <p:cNvSpPr>
            <a:spLocks noGrp="1"/>
          </p:cNvSpPr>
          <p:nvPr>
            <p:ph type="title"/>
          </p:nvPr>
        </p:nvSpPr>
        <p:spPr>
          <a:xfrm>
            <a:off x="1653501" y="1815404"/>
            <a:ext cx="9486690" cy="3425653"/>
          </a:xfrm>
        </p:spPr>
        <p:txBody>
          <a:bodyPr>
            <a:normAutofit/>
          </a:bodyPr>
          <a:lstStyle/>
          <a:p>
            <a:r>
              <a:rPr lang="en-US" sz="1800" b="0"/>
              <a:t>As the person who bought up the idea of </a:t>
            </a:r>
            <a:r>
              <a:rPr lang="en-US" sz="1800" b="0" err="1"/>
              <a:t>PCinDaDesk</a:t>
            </a:r>
            <a:r>
              <a:rPr lang="en-US" sz="1800" b="0"/>
              <a:t>, Jake shall be covering the idea, thoughts behind how it came to fruition, startup costs such as rent, material costs, initial drawings of product and what Jake believes to be its USP. </a:t>
            </a:r>
            <a:br>
              <a:rPr lang="en-US" sz="1800" b="0"/>
            </a:br>
            <a:r>
              <a:rPr lang="en-US" sz="1800" b="0"/>
              <a:t>Because of his unique skillset, Jake can look at the business from a perspective of both a partial owner and an outsider looking in.</a:t>
            </a:r>
            <a:br>
              <a:rPr lang="en-US" sz="1800" b="0"/>
            </a:br>
            <a:br>
              <a:rPr lang="en-US" sz="1800" b="0"/>
            </a:br>
            <a:endParaRPr lang="en-US" sz="1800" b="0"/>
          </a:p>
        </p:txBody>
      </p:sp>
      <p:sp>
        <p:nvSpPr>
          <p:cNvPr id="5" name="Title 1">
            <a:extLst>
              <a:ext uri="{FF2B5EF4-FFF2-40B4-BE49-F238E27FC236}">
                <a16:creationId xmlns:a16="http://schemas.microsoft.com/office/drawing/2014/main" id="{1911324C-07FB-134C-93FD-47838D230C45}"/>
              </a:ext>
            </a:extLst>
          </p:cNvPr>
          <p:cNvSpPr txBox="1">
            <a:spLocks/>
          </p:cNvSpPr>
          <p:nvPr/>
        </p:nvSpPr>
        <p:spPr>
          <a:xfrm>
            <a:off x="1323126" y="404037"/>
            <a:ext cx="9057489" cy="1103784"/>
          </a:xfrm>
          <a:prstGeom prst="rect">
            <a:avLst/>
          </a:prstGeom>
        </p:spPr>
        <p:txBody>
          <a:bodyPr vert="horz" lIns="91440" tIns="45720" rIns="91440" bIns="45720" rtlCol="0" anchor="b">
            <a:normAutofit/>
          </a:bodyPr>
          <a:lst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a:lstStyle>
          <a:p>
            <a:r>
              <a:rPr lang="en-US"/>
              <a:t>Jake</a:t>
            </a:r>
            <a:endParaRPr lang="en-US" sz="5400"/>
          </a:p>
        </p:txBody>
      </p:sp>
      <p:sp>
        <p:nvSpPr>
          <p:cNvPr id="6" name="TextBox 5">
            <a:extLst>
              <a:ext uri="{FF2B5EF4-FFF2-40B4-BE49-F238E27FC236}">
                <a16:creationId xmlns:a16="http://schemas.microsoft.com/office/drawing/2014/main" id="{21013864-E772-FB47-BF72-6B9634CDB3DD}"/>
              </a:ext>
            </a:extLst>
          </p:cNvPr>
          <p:cNvSpPr txBox="1"/>
          <p:nvPr/>
        </p:nvSpPr>
        <p:spPr>
          <a:xfrm>
            <a:off x="9122735" y="6425741"/>
            <a:ext cx="2853473" cy="369332"/>
          </a:xfrm>
          <a:prstGeom prst="rect">
            <a:avLst/>
          </a:prstGeom>
          <a:noFill/>
        </p:spPr>
        <p:txBody>
          <a:bodyPr wrap="none" rtlCol="0">
            <a:spAutoFit/>
          </a:bodyPr>
          <a:lstStyle/>
          <a:p>
            <a:r>
              <a:rPr lang="en-US"/>
              <a:t>Jake’s side of the project</a:t>
            </a:r>
          </a:p>
        </p:txBody>
      </p:sp>
      <p:pic>
        <p:nvPicPr>
          <p:cNvPr id="3" name="Picture 3" descr="Chart, radar chart&#10;&#10;Description automatically generated">
            <a:extLst>
              <a:ext uri="{FF2B5EF4-FFF2-40B4-BE49-F238E27FC236}">
                <a16:creationId xmlns:a16="http://schemas.microsoft.com/office/drawing/2014/main" id="{094A0130-3A40-4FDC-A64A-F210F6B80782}"/>
              </a:ext>
            </a:extLst>
          </p:cNvPr>
          <p:cNvPicPr>
            <a:picLocks noChangeAspect="1"/>
          </p:cNvPicPr>
          <p:nvPr/>
        </p:nvPicPr>
        <p:blipFill>
          <a:blip r:embed="rId2"/>
          <a:stretch>
            <a:fillRect/>
          </a:stretch>
        </p:blipFill>
        <p:spPr>
          <a:xfrm>
            <a:off x="8963025" y="3051948"/>
            <a:ext cx="2743200" cy="2671011"/>
          </a:xfrm>
          <a:prstGeom prst="rect">
            <a:avLst/>
          </a:prstGeom>
        </p:spPr>
      </p:pic>
      <p:pic>
        <p:nvPicPr>
          <p:cNvPr id="4" name="Picture 6" descr="Logo, icon&#10;&#10;Description automatically generated">
            <a:extLst>
              <a:ext uri="{FF2B5EF4-FFF2-40B4-BE49-F238E27FC236}">
                <a16:creationId xmlns:a16="http://schemas.microsoft.com/office/drawing/2014/main" id="{70469ADC-25ED-47EF-B33B-A30E4E2276A1}"/>
              </a:ext>
            </a:extLst>
          </p:cNvPr>
          <p:cNvPicPr>
            <a:picLocks noChangeAspect="1"/>
          </p:cNvPicPr>
          <p:nvPr/>
        </p:nvPicPr>
        <p:blipFill>
          <a:blip r:embed="rId3"/>
          <a:stretch>
            <a:fillRect/>
          </a:stretch>
        </p:blipFill>
        <p:spPr>
          <a:xfrm>
            <a:off x="10045908" y="133661"/>
            <a:ext cx="1450299" cy="1456545"/>
          </a:xfrm>
          <a:prstGeom prst="rect">
            <a:avLst/>
          </a:prstGeom>
        </p:spPr>
      </p:pic>
    </p:spTree>
    <p:extLst>
      <p:ext uri="{BB962C8B-B14F-4D97-AF65-F5344CB8AC3E}">
        <p14:creationId xmlns:p14="http://schemas.microsoft.com/office/powerpoint/2010/main" val="6516420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C152E-454D-3745-8C3A-1DC1D1AFC199}"/>
              </a:ext>
            </a:extLst>
          </p:cNvPr>
          <p:cNvSpPr>
            <a:spLocks noGrp="1"/>
          </p:cNvSpPr>
          <p:nvPr>
            <p:ph type="title"/>
          </p:nvPr>
        </p:nvSpPr>
        <p:spPr/>
        <p:txBody>
          <a:bodyPr/>
          <a:lstStyle/>
          <a:p>
            <a:r>
              <a:rPr lang="en-US"/>
              <a:t>Idea</a:t>
            </a:r>
          </a:p>
        </p:txBody>
      </p:sp>
      <p:pic>
        <p:nvPicPr>
          <p:cNvPr id="4" name="Picture 2" descr="How to Start a Graphic Design Business | TRUiC">
            <a:extLst>
              <a:ext uri="{FF2B5EF4-FFF2-40B4-BE49-F238E27FC236}">
                <a16:creationId xmlns:a16="http://schemas.microsoft.com/office/drawing/2014/main" id="{1F0228EE-7C38-2746-99F4-0B69429A38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64076" y="2005781"/>
            <a:ext cx="6733957" cy="378301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40AD1E0-567D-014E-BBC3-5B49DC6B3747}"/>
              </a:ext>
            </a:extLst>
          </p:cNvPr>
          <p:cNvSpPr txBox="1"/>
          <p:nvPr/>
        </p:nvSpPr>
        <p:spPr>
          <a:xfrm>
            <a:off x="9122735" y="6425741"/>
            <a:ext cx="2853473" cy="369332"/>
          </a:xfrm>
          <a:prstGeom prst="rect">
            <a:avLst/>
          </a:prstGeom>
          <a:noFill/>
        </p:spPr>
        <p:txBody>
          <a:bodyPr wrap="none" rtlCol="0">
            <a:spAutoFit/>
          </a:bodyPr>
          <a:lstStyle/>
          <a:p>
            <a:r>
              <a:rPr lang="en-US"/>
              <a:t>Jake’s side of the project</a:t>
            </a:r>
          </a:p>
        </p:txBody>
      </p:sp>
      <p:pic>
        <p:nvPicPr>
          <p:cNvPr id="6" name="Picture 6" descr="Icon&#10;&#10;Description automatically generated">
            <a:extLst>
              <a:ext uri="{FF2B5EF4-FFF2-40B4-BE49-F238E27FC236}">
                <a16:creationId xmlns:a16="http://schemas.microsoft.com/office/drawing/2014/main" id="{C2BEF900-4C5A-415A-9930-5D0F57ADBD50}"/>
              </a:ext>
            </a:extLst>
          </p:cNvPr>
          <p:cNvPicPr>
            <a:picLocks noChangeAspect="1"/>
          </p:cNvPicPr>
          <p:nvPr/>
        </p:nvPicPr>
        <p:blipFill>
          <a:blip r:embed="rId3"/>
          <a:stretch>
            <a:fillRect/>
          </a:stretch>
        </p:blipFill>
        <p:spPr>
          <a:xfrm>
            <a:off x="11026749" y="40209"/>
            <a:ext cx="1106306" cy="1106306"/>
          </a:xfrm>
          <a:prstGeom prst="rect">
            <a:avLst/>
          </a:prstGeom>
        </p:spPr>
      </p:pic>
    </p:spTree>
    <p:extLst>
      <p:ext uri="{BB962C8B-B14F-4D97-AF65-F5344CB8AC3E}">
        <p14:creationId xmlns:p14="http://schemas.microsoft.com/office/powerpoint/2010/main" val="41562599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C36A6-3C8E-45BC-8FD7-D50145310521}"/>
              </a:ext>
            </a:extLst>
          </p:cNvPr>
          <p:cNvSpPr>
            <a:spLocks noGrp="1"/>
          </p:cNvSpPr>
          <p:nvPr>
            <p:ph type="title"/>
          </p:nvPr>
        </p:nvSpPr>
        <p:spPr/>
        <p:txBody>
          <a:bodyPr/>
          <a:lstStyle/>
          <a:p>
            <a:r>
              <a:rPr lang="en-US"/>
              <a:t>Idea – What is the product</a:t>
            </a:r>
          </a:p>
        </p:txBody>
      </p:sp>
      <p:sp>
        <p:nvSpPr>
          <p:cNvPr id="3" name="Content Placeholder 2">
            <a:extLst>
              <a:ext uri="{FF2B5EF4-FFF2-40B4-BE49-F238E27FC236}">
                <a16:creationId xmlns:a16="http://schemas.microsoft.com/office/drawing/2014/main" id="{8AC85FB2-5CC0-4D93-8ABE-90C7324F6FF0}"/>
              </a:ext>
            </a:extLst>
          </p:cNvPr>
          <p:cNvSpPr>
            <a:spLocks noGrp="1"/>
          </p:cNvSpPr>
          <p:nvPr>
            <p:ph idx="1"/>
          </p:nvPr>
        </p:nvSpPr>
        <p:spPr/>
        <p:txBody>
          <a:bodyPr vert="horz" lIns="91440" tIns="45720" rIns="91440" bIns="45720" rtlCol="0" anchor="t">
            <a:normAutofit/>
          </a:bodyPr>
          <a:lstStyle/>
          <a:p>
            <a:r>
              <a:rPr lang="en-US" err="1"/>
              <a:t>PCinDaDesk</a:t>
            </a:r>
            <a:r>
              <a:rPr lang="en-US"/>
              <a:t> is both a product and a software. Customers use the software provided to create a specification, which craftsmen use to create the desk. Customers will be able to design specific desks including, simple carving designs if the material allows. Obviously, size can be specified, specific computer parts (within reason) and materials used.</a:t>
            </a:r>
          </a:p>
        </p:txBody>
      </p:sp>
      <p:pic>
        <p:nvPicPr>
          <p:cNvPr id="5" name="Picture 6" descr="Icon&#10;&#10;Description automatically generated">
            <a:extLst>
              <a:ext uri="{FF2B5EF4-FFF2-40B4-BE49-F238E27FC236}">
                <a16:creationId xmlns:a16="http://schemas.microsoft.com/office/drawing/2014/main" id="{C3F1E43D-B827-40F8-BFEA-088FADCAF3F0}"/>
              </a:ext>
            </a:extLst>
          </p:cNvPr>
          <p:cNvPicPr>
            <a:picLocks noChangeAspect="1"/>
          </p:cNvPicPr>
          <p:nvPr/>
        </p:nvPicPr>
        <p:blipFill>
          <a:blip r:embed="rId2"/>
          <a:stretch>
            <a:fillRect/>
          </a:stretch>
        </p:blipFill>
        <p:spPr>
          <a:xfrm>
            <a:off x="11026749" y="40209"/>
            <a:ext cx="1106306" cy="1106306"/>
          </a:xfrm>
          <a:prstGeom prst="rect">
            <a:avLst/>
          </a:prstGeom>
        </p:spPr>
      </p:pic>
    </p:spTree>
    <p:extLst>
      <p:ext uri="{BB962C8B-B14F-4D97-AF65-F5344CB8AC3E}">
        <p14:creationId xmlns:p14="http://schemas.microsoft.com/office/powerpoint/2010/main" val="11824504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4023EA-7BED-4D80-B61C-F057E08E275D}"/>
              </a:ext>
            </a:extLst>
          </p:cNvPr>
          <p:cNvSpPr>
            <a:spLocks noGrp="1"/>
          </p:cNvSpPr>
          <p:nvPr>
            <p:ph type="title"/>
          </p:nvPr>
        </p:nvSpPr>
        <p:spPr>
          <a:xfrm>
            <a:off x="1587710" y="455362"/>
            <a:ext cx="9486690" cy="1550419"/>
          </a:xfrm>
        </p:spPr>
        <p:txBody>
          <a:bodyPr>
            <a:normAutofit/>
          </a:bodyPr>
          <a:lstStyle/>
          <a:p>
            <a:r>
              <a:rPr lang="en-US"/>
              <a:t>Idea - Design</a:t>
            </a:r>
          </a:p>
        </p:txBody>
      </p:sp>
      <p:sp>
        <p:nvSpPr>
          <p:cNvPr id="21" name="Content Placeholder 10">
            <a:extLst>
              <a:ext uri="{FF2B5EF4-FFF2-40B4-BE49-F238E27FC236}">
                <a16:creationId xmlns:a16="http://schemas.microsoft.com/office/drawing/2014/main" id="{36D6B024-1294-4B6A-8D4F-0FFD29379544}"/>
              </a:ext>
            </a:extLst>
          </p:cNvPr>
          <p:cNvSpPr>
            <a:spLocks noGrp="1"/>
          </p:cNvSpPr>
          <p:nvPr>
            <p:ph idx="1"/>
          </p:nvPr>
        </p:nvSpPr>
        <p:spPr>
          <a:xfrm>
            <a:off x="1587499" y="2160588"/>
            <a:ext cx="5783939" cy="3925887"/>
          </a:xfrm>
        </p:spPr>
        <p:txBody>
          <a:bodyPr vert="horz" lIns="91440" tIns="45720" rIns="91440" bIns="45720" rtlCol="0" anchor="t">
            <a:normAutofit fontScale="92500" lnSpcReduction="10000"/>
          </a:bodyPr>
          <a:lstStyle/>
          <a:p>
            <a:pPr marL="0" indent="0">
              <a:buNone/>
            </a:pPr>
            <a:r>
              <a:rPr lang="en-US"/>
              <a:t>On the right is a poorly cropped and edited version of a piece a river desk that has already been created. </a:t>
            </a:r>
            <a:r>
              <a:rPr lang="en-US" err="1">
                <a:ea typeface="+mn-lt"/>
                <a:cs typeface="+mn-lt"/>
              </a:rPr>
              <a:t>Spalted</a:t>
            </a:r>
            <a:r>
              <a:rPr lang="en-US">
                <a:ea typeface="+mn-lt"/>
                <a:cs typeface="+mn-lt"/>
              </a:rPr>
              <a:t> Ash has been used to create this desk and can be identified by the effects ingrained within the wood.</a:t>
            </a:r>
            <a:r>
              <a:rPr lang="en-US"/>
              <a:t> The process of turning this into a Desk PC would be relatively simple. Hardware could be mounted to the top of the desk, wires run in bespoke runs, to keep them from being an eyesore, while a glass panel can be placed on top so the design of the desk can be seen as well as the computer itself.</a:t>
            </a:r>
          </a:p>
        </p:txBody>
      </p:sp>
      <p:pic>
        <p:nvPicPr>
          <p:cNvPr id="7" name="Picture 7" descr="A picture containing furniture, table, seat, wooden&#10;&#10;Description automatically generated">
            <a:extLst>
              <a:ext uri="{FF2B5EF4-FFF2-40B4-BE49-F238E27FC236}">
                <a16:creationId xmlns:a16="http://schemas.microsoft.com/office/drawing/2014/main" id="{0A57E51F-95D3-425C-A817-85E6312D66E2}"/>
              </a:ext>
            </a:extLst>
          </p:cNvPr>
          <p:cNvPicPr>
            <a:picLocks noChangeAspect="1"/>
          </p:cNvPicPr>
          <p:nvPr/>
        </p:nvPicPr>
        <p:blipFill rotWithShape="1">
          <a:blip r:embed="rId2"/>
          <a:srcRect l="28382" t="22353" r="20588" b="33333"/>
          <a:stretch/>
        </p:blipFill>
        <p:spPr>
          <a:xfrm>
            <a:off x="8014961" y="2870365"/>
            <a:ext cx="3611880" cy="2352393"/>
          </a:xfrm>
          <a:prstGeom prst="rect">
            <a:avLst/>
          </a:prstGeom>
          <a:ln>
            <a:noFill/>
          </a:ln>
          <a:effectLst>
            <a:softEdge rad="112500"/>
          </a:effectLst>
        </p:spPr>
      </p:pic>
      <p:pic>
        <p:nvPicPr>
          <p:cNvPr id="8" name="Picture 6" descr="Icon&#10;&#10;Description automatically generated">
            <a:extLst>
              <a:ext uri="{FF2B5EF4-FFF2-40B4-BE49-F238E27FC236}">
                <a16:creationId xmlns:a16="http://schemas.microsoft.com/office/drawing/2014/main" id="{A6F9CBCF-4816-4F3A-9568-40C71E16BB76}"/>
              </a:ext>
            </a:extLst>
          </p:cNvPr>
          <p:cNvPicPr>
            <a:picLocks noChangeAspect="1"/>
          </p:cNvPicPr>
          <p:nvPr/>
        </p:nvPicPr>
        <p:blipFill>
          <a:blip r:embed="rId3"/>
          <a:stretch>
            <a:fillRect/>
          </a:stretch>
        </p:blipFill>
        <p:spPr>
          <a:xfrm>
            <a:off x="11026749" y="40209"/>
            <a:ext cx="1106306" cy="1106306"/>
          </a:xfrm>
          <a:prstGeom prst="rect">
            <a:avLst/>
          </a:prstGeom>
        </p:spPr>
      </p:pic>
    </p:spTree>
    <p:extLst>
      <p:ext uri="{BB962C8B-B14F-4D97-AF65-F5344CB8AC3E}">
        <p14:creationId xmlns:p14="http://schemas.microsoft.com/office/powerpoint/2010/main" val="1180851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5FCEC-B07C-45B2-B346-89F368C697DC}"/>
              </a:ext>
            </a:extLst>
          </p:cNvPr>
          <p:cNvSpPr>
            <a:spLocks noGrp="1"/>
          </p:cNvSpPr>
          <p:nvPr>
            <p:ph type="title"/>
          </p:nvPr>
        </p:nvSpPr>
        <p:spPr/>
        <p:txBody>
          <a:bodyPr/>
          <a:lstStyle/>
          <a:p>
            <a:r>
              <a:rPr lang="en-US"/>
              <a:t>Idea - USP</a:t>
            </a:r>
          </a:p>
        </p:txBody>
      </p:sp>
      <p:sp>
        <p:nvSpPr>
          <p:cNvPr id="3" name="Content Placeholder 2">
            <a:extLst>
              <a:ext uri="{FF2B5EF4-FFF2-40B4-BE49-F238E27FC236}">
                <a16:creationId xmlns:a16="http://schemas.microsoft.com/office/drawing/2014/main" id="{16FD2E16-7048-4D8A-9DD2-29F7B8F1933C}"/>
              </a:ext>
            </a:extLst>
          </p:cNvPr>
          <p:cNvSpPr>
            <a:spLocks noGrp="1"/>
          </p:cNvSpPr>
          <p:nvPr>
            <p:ph idx="1"/>
          </p:nvPr>
        </p:nvSpPr>
        <p:spPr/>
        <p:txBody>
          <a:bodyPr vert="horz" lIns="91440" tIns="45720" rIns="91440" bIns="45720" rtlCol="0" anchor="t">
            <a:normAutofit/>
          </a:bodyPr>
          <a:lstStyle/>
          <a:p>
            <a:pPr marL="0" indent="0">
              <a:buNone/>
            </a:pPr>
            <a:r>
              <a:rPr lang="en-US"/>
              <a:t>The unique selling point of this product is its bespoke nature. Due to the nature of the materials it is being made of be that wood, plastics or metal, or a mixture of the 3, the desk will be visually different, the computer parts within will make the computers perform differently and any extras the customers would like to incorporate will make the product stand out. To our knowledge no company manufactures desk computers to the standard that they will be made or with the materials that will be used. [1] </a:t>
            </a:r>
            <a:r>
              <a:rPr lang="en-US">
                <a:ea typeface="+mn-lt"/>
                <a:cs typeface="+mn-lt"/>
                <a:hlinkClick r:id="rId2"/>
              </a:rPr>
              <a:t>https://www.optimizely.com/optimization-glossary/unique-selling-point/</a:t>
            </a:r>
            <a:endParaRPr lang="en-US"/>
          </a:p>
          <a:p>
            <a:endParaRPr lang="en-US"/>
          </a:p>
        </p:txBody>
      </p:sp>
      <p:pic>
        <p:nvPicPr>
          <p:cNvPr id="5" name="Picture 6" descr="Icon&#10;&#10;Description automatically generated">
            <a:extLst>
              <a:ext uri="{FF2B5EF4-FFF2-40B4-BE49-F238E27FC236}">
                <a16:creationId xmlns:a16="http://schemas.microsoft.com/office/drawing/2014/main" id="{B3864DC6-C1BC-499B-A544-4AE7D8EDF5E8}"/>
              </a:ext>
            </a:extLst>
          </p:cNvPr>
          <p:cNvPicPr>
            <a:picLocks noChangeAspect="1"/>
          </p:cNvPicPr>
          <p:nvPr/>
        </p:nvPicPr>
        <p:blipFill>
          <a:blip r:embed="rId3"/>
          <a:stretch>
            <a:fillRect/>
          </a:stretch>
        </p:blipFill>
        <p:spPr>
          <a:xfrm>
            <a:off x="11026749" y="40209"/>
            <a:ext cx="1106306" cy="1106306"/>
          </a:xfrm>
          <a:prstGeom prst="rect">
            <a:avLst/>
          </a:prstGeom>
        </p:spPr>
      </p:pic>
    </p:spTree>
    <p:extLst>
      <p:ext uri="{BB962C8B-B14F-4D97-AF65-F5344CB8AC3E}">
        <p14:creationId xmlns:p14="http://schemas.microsoft.com/office/powerpoint/2010/main" val="40856801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4D007-941D-4993-9C17-57A7DE4216D7}"/>
              </a:ext>
            </a:extLst>
          </p:cNvPr>
          <p:cNvSpPr>
            <a:spLocks noGrp="1"/>
          </p:cNvSpPr>
          <p:nvPr>
            <p:ph type="title"/>
          </p:nvPr>
        </p:nvSpPr>
        <p:spPr/>
        <p:txBody>
          <a:bodyPr/>
          <a:lstStyle/>
          <a:p>
            <a:r>
              <a:rPr lang="en-US"/>
              <a:t>Idea – Initial requirements and design specifications</a:t>
            </a:r>
          </a:p>
        </p:txBody>
      </p:sp>
      <p:sp>
        <p:nvSpPr>
          <p:cNvPr id="3" name="Content Placeholder 2">
            <a:extLst>
              <a:ext uri="{FF2B5EF4-FFF2-40B4-BE49-F238E27FC236}">
                <a16:creationId xmlns:a16="http://schemas.microsoft.com/office/drawing/2014/main" id="{FE9CF1E3-EE38-46BA-A779-D160F8D864F8}"/>
              </a:ext>
            </a:extLst>
          </p:cNvPr>
          <p:cNvSpPr>
            <a:spLocks noGrp="1"/>
          </p:cNvSpPr>
          <p:nvPr>
            <p:ph idx="1"/>
          </p:nvPr>
        </p:nvSpPr>
        <p:spPr/>
        <p:txBody>
          <a:bodyPr vert="horz" lIns="91440" tIns="45720" rIns="91440" bIns="45720" rtlCol="0" anchor="t">
            <a:normAutofit/>
          </a:bodyPr>
          <a:lstStyle/>
          <a:p>
            <a:r>
              <a:rPr lang="en-US"/>
              <a:t>To make this business work, the owners will be needed to come together and workout price scaling. This will be required as we will be buying materials and parts in that will be priced differently. Jake suggests price of commission + 25%</a:t>
            </a:r>
          </a:p>
          <a:p>
            <a:r>
              <a:rPr lang="en-US"/>
              <a:t>Most of the machinery and tools required are already within a workshop that can be used rent free.</a:t>
            </a:r>
          </a:p>
          <a:p>
            <a:r>
              <a:rPr lang="en-US"/>
              <a:t>Main thing to workout is design of the software. Must be easy enough to use for the target market.</a:t>
            </a:r>
          </a:p>
          <a:p>
            <a:endParaRPr lang="en-US"/>
          </a:p>
        </p:txBody>
      </p:sp>
      <p:pic>
        <p:nvPicPr>
          <p:cNvPr id="5" name="Picture 6" descr="Icon&#10;&#10;Description automatically generated">
            <a:extLst>
              <a:ext uri="{FF2B5EF4-FFF2-40B4-BE49-F238E27FC236}">
                <a16:creationId xmlns:a16="http://schemas.microsoft.com/office/drawing/2014/main" id="{87416CDE-2AFD-45DF-8697-B406AD44259F}"/>
              </a:ext>
            </a:extLst>
          </p:cNvPr>
          <p:cNvPicPr>
            <a:picLocks noChangeAspect="1"/>
          </p:cNvPicPr>
          <p:nvPr/>
        </p:nvPicPr>
        <p:blipFill>
          <a:blip r:embed="rId2"/>
          <a:stretch>
            <a:fillRect/>
          </a:stretch>
        </p:blipFill>
        <p:spPr>
          <a:xfrm>
            <a:off x="11026749" y="40209"/>
            <a:ext cx="1106306" cy="1106306"/>
          </a:xfrm>
          <a:prstGeom prst="rect">
            <a:avLst/>
          </a:prstGeom>
        </p:spPr>
      </p:pic>
    </p:spTree>
    <p:extLst>
      <p:ext uri="{BB962C8B-B14F-4D97-AF65-F5344CB8AC3E}">
        <p14:creationId xmlns:p14="http://schemas.microsoft.com/office/powerpoint/2010/main" val="644753061"/>
      </p:ext>
    </p:extLst>
  </p:cSld>
  <p:clrMapOvr>
    <a:masterClrMapping/>
  </p:clrMapOvr>
</p:sld>
</file>

<file path=ppt/theme/theme1.xml><?xml version="1.0" encoding="utf-8"?>
<a:theme xmlns:a="http://schemas.openxmlformats.org/drawingml/2006/main" name="InterweaveVTI">
  <a:themeElements>
    <a:clrScheme name="AnalogousFromLightSeedLeftStep">
      <a:dk1>
        <a:srgbClr val="000000"/>
      </a:dk1>
      <a:lt1>
        <a:srgbClr val="FFFFFF"/>
      </a:lt1>
      <a:dk2>
        <a:srgbClr val="243741"/>
      </a:dk2>
      <a:lt2>
        <a:srgbClr val="E8E7E2"/>
      </a:lt2>
      <a:accent1>
        <a:srgbClr val="96A2C6"/>
      </a:accent1>
      <a:accent2>
        <a:srgbClr val="7FA6BA"/>
      </a:accent2>
      <a:accent3>
        <a:srgbClr val="82ACA8"/>
      </a:accent3>
      <a:accent4>
        <a:srgbClr val="77AE92"/>
      </a:accent4>
      <a:accent5>
        <a:srgbClr val="83AF87"/>
      </a:accent5>
      <a:accent6>
        <a:srgbClr val="8AAF77"/>
      </a:accent6>
      <a:hlink>
        <a:srgbClr val="908257"/>
      </a:hlink>
      <a:folHlink>
        <a:srgbClr val="7F7F7F"/>
      </a:folHlink>
    </a:clrScheme>
    <a:fontScheme name="Interweave">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nterweaveVTI" id="{2A5AE21D-FC75-4AD0-BC12-FA563BC24905}" vid="{9A4A41B8-EB69-44BB-8E15-B517E25CF8C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TotalTime>
  <Words>492</Words>
  <Application>Microsoft Office PowerPoint</Application>
  <PresentationFormat>Widescreen</PresentationFormat>
  <Paragraphs>17</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Calibri Light</vt:lpstr>
      <vt:lpstr>Neue Haas Grotesk Text Pro</vt:lpstr>
      <vt:lpstr>InterweaveVTI</vt:lpstr>
      <vt:lpstr>PC IN DA DESK</vt:lpstr>
      <vt:lpstr>As the person who bought up the idea of PCinDaDesk, Jake shall be covering the idea, thoughts behind how it came to fruition, startup costs such as rent, material costs, initial drawings of product and what Jake believes to be its USP.  Because of his unique skillset, Jake can look at the business from a perspective of both a partial owner and an outsider looking in.  </vt:lpstr>
      <vt:lpstr>Idea</vt:lpstr>
      <vt:lpstr>Idea – What is the product</vt:lpstr>
      <vt:lpstr>Idea - Design</vt:lpstr>
      <vt:lpstr>Idea - USP</vt:lpstr>
      <vt:lpstr>Idea – Initial requirements and design specifications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Lesley Grimbaldeston</dc:creator>
  <cp:lastModifiedBy>Lesley Grimbaldeston</cp:lastModifiedBy>
  <cp:revision>4</cp:revision>
  <dcterms:created xsi:type="dcterms:W3CDTF">2021-12-07T13:26:00Z</dcterms:created>
  <dcterms:modified xsi:type="dcterms:W3CDTF">2022-05-09T10:57:17Z</dcterms:modified>
</cp:coreProperties>
</file>