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4" r:id="rId4"/>
  </p:sldMasterIdLst>
  <p:notesMasterIdLst>
    <p:notesMasterId r:id="rId21"/>
  </p:notesMasterIdLst>
  <p:sldIdLst>
    <p:sldId id="256" r:id="rId5"/>
    <p:sldId id="257" r:id="rId6"/>
    <p:sldId id="258" r:id="rId7"/>
    <p:sldId id="259" r:id="rId8"/>
    <p:sldId id="276" r:id="rId9"/>
    <p:sldId id="260" r:id="rId10"/>
    <p:sldId id="261" r:id="rId11"/>
    <p:sldId id="263" r:id="rId12"/>
    <p:sldId id="262" r:id="rId13"/>
    <p:sldId id="267" r:id="rId14"/>
    <p:sldId id="274" r:id="rId15"/>
    <p:sldId id="270" r:id="rId16"/>
    <p:sldId id="264" r:id="rId17"/>
    <p:sldId id="275" r:id="rId18"/>
    <p:sldId id="265" r:id="rId19"/>
    <p:sldId id="27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131F90-A633-418A-92A4-4B54FA5A3E1F}" v="4" dt="2026-09-21T11:34:29.5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83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phanie John" userId="f54fe06d-36d1-4f1c-82c1-e7add9cb8781" providerId="ADAL" clId="{B501D4D2-FA05-46AF-9A73-E22A4467AF31}"/>
    <pc:docChg chg="custSel addSld delSld modSld sldOrd">
      <pc:chgData name="Stephanie John" userId="f54fe06d-36d1-4f1c-82c1-e7add9cb8781" providerId="ADAL" clId="{B501D4D2-FA05-46AF-9A73-E22A4467AF31}" dt="2026-09-21T12:06:07.613" v="1488" actId="478"/>
      <pc:docMkLst>
        <pc:docMk/>
      </pc:docMkLst>
      <pc:sldChg chg="modSp mod">
        <pc:chgData name="Stephanie John" userId="f54fe06d-36d1-4f1c-82c1-e7add9cb8781" providerId="ADAL" clId="{B501D4D2-FA05-46AF-9A73-E22A4467AF31}" dt="2026-09-19T11:36:53.423" v="1058" actId="20577"/>
        <pc:sldMkLst>
          <pc:docMk/>
          <pc:sldMk cId="2352028880" sldId="256"/>
        </pc:sldMkLst>
        <pc:spChg chg="mod">
          <ac:chgData name="Stephanie John" userId="f54fe06d-36d1-4f1c-82c1-e7add9cb8781" providerId="ADAL" clId="{B501D4D2-FA05-46AF-9A73-E22A4467AF31}" dt="2026-09-11T08:55:21.959" v="1" actId="20577"/>
          <ac:spMkLst>
            <pc:docMk/>
            <pc:sldMk cId="2352028880" sldId="256"/>
            <ac:spMk id="2" creationId="{E2198190-6C6B-103B-6784-A34365AB5A3F}"/>
          </ac:spMkLst>
        </pc:spChg>
        <pc:spChg chg="mod">
          <ac:chgData name="Stephanie John" userId="f54fe06d-36d1-4f1c-82c1-e7add9cb8781" providerId="ADAL" clId="{B501D4D2-FA05-46AF-9A73-E22A4467AF31}" dt="2026-09-19T11:36:53.423" v="1058" actId="20577"/>
          <ac:spMkLst>
            <pc:docMk/>
            <pc:sldMk cId="2352028880" sldId="256"/>
            <ac:spMk id="8" creationId="{D87D1809-E29A-A1E0-5CC1-48DE51C9DC00}"/>
          </ac:spMkLst>
        </pc:spChg>
      </pc:sldChg>
      <pc:sldChg chg="modSp mod">
        <pc:chgData name="Stephanie John" userId="f54fe06d-36d1-4f1c-82c1-e7add9cb8781" providerId="ADAL" clId="{B501D4D2-FA05-46AF-9A73-E22A4467AF31}" dt="2026-09-19T13:51:47.781" v="1395" actId="1076"/>
        <pc:sldMkLst>
          <pc:docMk/>
          <pc:sldMk cId="1408431957" sldId="257"/>
        </pc:sldMkLst>
        <pc:spChg chg="mod">
          <ac:chgData name="Stephanie John" userId="f54fe06d-36d1-4f1c-82c1-e7add9cb8781" providerId="ADAL" clId="{B501D4D2-FA05-46AF-9A73-E22A4467AF31}" dt="2026-09-19T13:51:47.781" v="1395" actId="1076"/>
          <ac:spMkLst>
            <pc:docMk/>
            <pc:sldMk cId="1408431957" sldId="257"/>
            <ac:spMk id="3" creationId="{1346CA7E-BA3C-3AB5-6533-505684104379}"/>
          </ac:spMkLst>
        </pc:spChg>
      </pc:sldChg>
      <pc:sldChg chg="addSp modSp">
        <pc:chgData name="Stephanie John" userId="f54fe06d-36d1-4f1c-82c1-e7add9cb8781" providerId="ADAL" clId="{B501D4D2-FA05-46AF-9A73-E22A4467AF31}" dt="2026-09-21T11:33:42.099" v="1398"/>
        <pc:sldMkLst>
          <pc:docMk/>
          <pc:sldMk cId="3510826116" sldId="259"/>
        </pc:sldMkLst>
        <pc:spChg chg="add mod">
          <ac:chgData name="Stephanie John" userId="f54fe06d-36d1-4f1c-82c1-e7add9cb8781" providerId="ADAL" clId="{B501D4D2-FA05-46AF-9A73-E22A4467AF31}" dt="2026-09-21T11:33:42.099" v="1398"/>
          <ac:spMkLst>
            <pc:docMk/>
            <pc:sldMk cId="3510826116" sldId="259"/>
            <ac:spMk id="3" creationId="{5F44C1C1-FB61-E696-DFF0-D7A3F926A733}"/>
          </ac:spMkLst>
        </pc:spChg>
        <pc:spChg chg="add mod">
          <ac:chgData name="Stephanie John" userId="f54fe06d-36d1-4f1c-82c1-e7add9cb8781" providerId="ADAL" clId="{B501D4D2-FA05-46AF-9A73-E22A4467AF31}" dt="2026-09-21T11:33:39.643" v="1397"/>
          <ac:spMkLst>
            <pc:docMk/>
            <pc:sldMk cId="3510826116" sldId="259"/>
            <ac:spMk id="8" creationId="{59B0A593-7522-4E55-818A-B8BC0D685B0B}"/>
          </ac:spMkLst>
        </pc:spChg>
        <pc:graphicFrameChg chg="add mod">
          <ac:chgData name="Stephanie John" userId="f54fe06d-36d1-4f1c-82c1-e7add9cb8781" providerId="ADAL" clId="{B501D4D2-FA05-46AF-9A73-E22A4467AF31}" dt="2026-09-21T11:33:39.643" v="1397"/>
          <ac:graphicFrameMkLst>
            <pc:docMk/>
            <pc:sldMk cId="3510826116" sldId="259"/>
            <ac:graphicFrameMk id="7" creationId="{88FACBD7-D282-6064-A637-508EB0E8A49A}"/>
          </ac:graphicFrameMkLst>
        </pc:graphicFrameChg>
      </pc:sldChg>
      <pc:sldChg chg="addSp delSp modSp mod">
        <pc:chgData name="Stephanie John" userId="f54fe06d-36d1-4f1c-82c1-e7add9cb8781" providerId="ADAL" clId="{B501D4D2-FA05-46AF-9A73-E22A4467AF31}" dt="2026-09-21T12:05:10.975" v="1443" actId="27636"/>
        <pc:sldMkLst>
          <pc:docMk/>
          <pc:sldMk cId="3553189346" sldId="264"/>
        </pc:sldMkLst>
        <pc:spChg chg="mod">
          <ac:chgData name="Stephanie John" userId="f54fe06d-36d1-4f1c-82c1-e7add9cb8781" providerId="ADAL" clId="{B501D4D2-FA05-46AF-9A73-E22A4467AF31}" dt="2026-09-19T11:43:15.653" v="1130" actId="1076"/>
          <ac:spMkLst>
            <pc:docMk/>
            <pc:sldMk cId="3553189346" sldId="264"/>
            <ac:spMk id="2" creationId="{B950612B-EC3A-7D77-ADE5-98E51BF623AE}"/>
          </ac:spMkLst>
        </pc:spChg>
        <pc:spChg chg="mod">
          <ac:chgData name="Stephanie John" userId="f54fe06d-36d1-4f1c-82c1-e7add9cb8781" providerId="ADAL" clId="{B501D4D2-FA05-46AF-9A73-E22A4467AF31}" dt="2026-09-21T12:05:10.975" v="1443" actId="27636"/>
          <ac:spMkLst>
            <pc:docMk/>
            <pc:sldMk cId="3553189346" sldId="264"/>
            <ac:spMk id="4" creationId="{98539C0D-F42D-BBEC-F915-5E89C86CA716}"/>
          </ac:spMkLst>
        </pc:spChg>
        <pc:picChg chg="add mod">
          <ac:chgData name="Stephanie John" userId="f54fe06d-36d1-4f1c-82c1-e7add9cb8781" providerId="ADAL" clId="{B501D4D2-FA05-46AF-9A73-E22A4467AF31}" dt="2026-09-19T11:43:59.134" v="1134" actId="1076"/>
          <ac:picMkLst>
            <pc:docMk/>
            <pc:sldMk cId="3553189346" sldId="264"/>
            <ac:picMk id="8" creationId="{6F024F7C-18CE-ACAF-AE64-FAA4D2C4F7B2}"/>
          </ac:picMkLst>
        </pc:picChg>
      </pc:sldChg>
      <pc:sldChg chg="addSp delSp modSp mod modClrScheme chgLayout">
        <pc:chgData name="Stephanie John" userId="f54fe06d-36d1-4f1c-82c1-e7add9cb8781" providerId="ADAL" clId="{B501D4D2-FA05-46AF-9A73-E22A4467AF31}" dt="2026-09-19T11:41:25.890" v="1121" actId="478"/>
        <pc:sldMkLst>
          <pc:docMk/>
          <pc:sldMk cId="1711036033" sldId="265"/>
        </pc:sldMkLst>
        <pc:spChg chg="mod">
          <ac:chgData name="Stephanie John" userId="f54fe06d-36d1-4f1c-82c1-e7add9cb8781" providerId="ADAL" clId="{B501D4D2-FA05-46AF-9A73-E22A4467AF31}" dt="2026-09-19T11:41:09.037" v="1118" actId="1076"/>
          <ac:spMkLst>
            <pc:docMk/>
            <pc:sldMk cId="1711036033" sldId="265"/>
            <ac:spMk id="2" creationId="{84EF34C1-0F7F-7A3B-74D0-9C5C0E58214D}"/>
          </ac:spMkLst>
        </pc:spChg>
        <pc:spChg chg="mod">
          <ac:chgData name="Stephanie John" userId="f54fe06d-36d1-4f1c-82c1-e7add9cb8781" providerId="ADAL" clId="{B501D4D2-FA05-46AF-9A73-E22A4467AF31}" dt="2026-09-19T11:41:00.364" v="1113" actId="122"/>
          <ac:spMkLst>
            <pc:docMk/>
            <pc:sldMk cId="1711036033" sldId="265"/>
            <ac:spMk id="4" creationId="{832B8888-71AE-B63F-6247-CE540D8D99B3}"/>
          </ac:spMkLst>
        </pc:spChg>
        <pc:picChg chg="add mod">
          <ac:chgData name="Stephanie John" userId="f54fe06d-36d1-4f1c-82c1-e7add9cb8781" providerId="ADAL" clId="{B501D4D2-FA05-46AF-9A73-E22A4467AF31}" dt="2026-09-19T11:40:44.462" v="1097" actId="26606"/>
          <ac:picMkLst>
            <pc:docMk/>
            <pc:sldMk cId="1711036033" sldId="265"/>
            <ac:picMk id="8" creationId="{71683FBC-F09A-1EB7-CE23-CE1EDB16D221}"/>
          </ac:picMkLst>
        </pc:picChg>
      </pc:sldChg>
      <pc:sldChg chg="addSp delSp modSp mod">
        <pc:chgData name="Stephanie John" userId="f54fe06d-36d1-4f1c-82c1-e7add9cb8781" providerId="ADAL" clId="{B501D4D2-FA05-46AF-9A73-E22A4467AF31}" dt="2026-09-19T11:07:21.478" v="107" actId="113"/>
        <pc:sldMkLst>
          <pc:docMk/>
          <pc:sldMk cId="2754337143" sldId="267"/>
        </pc:sldMkLst>
        <pc:spChg chg="mod">
          <ac:chgData name="Stephanie John" userId="f54fe06d-36d1-4f1c-82c1-e7add9cb8781" providerId="ADAL" clId="{B501D4D2-FA05-46AF-9A73-E22A4467AF31}" dt="2026-09-19T11:06:33.471" v="96" actId="1076"/>
          <ac:spMkLst>
            <pc:docMk/>
            <pc:sldMk cId="2754337143" sldId="267"/>
            <ac:spMk id="2" creationId="{354A6264-6BD0-6944-B322-064F1F829577}"/>
          </ac:spMkLst>
        </pc:spChg>
        <pc:spChg chg="add mod">
          <ac:chgData name="Stephanie John" userId="f54fe06d-36d1-4f1c-82c1-e7add9cb8781" providerId="ADAL" clId="{B501D4D2-FA05-46AF-9A73-E22A4467AF31}" dt="2026-09-19T11:07:21.478" v="107" actId="113"/>
          <ac:spMkLst>
            <pc:docMk/>
            <pc:sldMk cId="2754337143" sldId="267"/>
            <ac:spMk id="9" creationId="{353EF2E6-5598-D763-D0C5-160150A605C1}"/>
          </ac:spMkLst>
        </pc:spChg>
        <pc:graphicFrameChg chg="add mod modGraphic">
          <ac:chgData name="Stephanie John" userId="f54fe06d-36d1-4f1c-82c1-e7add9cb8781" providerId="ADAL" clId="{B501D4D2-FA05-46AF-9A73-E22A4467AF31}" dt="2026-09-19T11:06:45.054" v="101" actId="1076"/>
          <ac:graphicFrameMkLst>
            <pc:docMk/>
            <pc:sldMk cId="2754337143" sldId="267"/>
            <ac:graphicFrameMk id="3" creationId="{98CA409D-ED2D-A0F9-9892-3C5FD65A9384}"/>
          </ac:graphicFrameMkLst>
        </pc:graphicFrameChg>
      </pc:sldChg>
      <pc:sldChg chg="addSp delSp modSp mod">
        <pc:chgData name="Stephanie John" userId="f54fe06d-36d1-4f1c-82c1-e7add9cb8781" providerId="ADAL" clId="{B501D4D2-FA05-46AF-9A73-E22A4467AF31}" dt="2026-09-19T13:05:38.655" v="1301" actId="478"/>
        <pc:sldMkLst>
          <pc:docMk/>
          <pc:sldMk cId="1641905592" sldId="270"/>
        </pc:sldMkLst>
        <pc:spChg chg="add mod">
          <ac:chgData name="Stephanie John" userId="f54fe06d-36d1-4f1c-82c1-e7add9cb8781" providerId="ADAL" clId="{B501D4D2-FA05-46AF-9A73-E22A4467AF31}" dt="2026-09-19T11:33:01.125" v="994" actId="1076"/>
          <ac:spMkLst>
            <pc:docMk/>
            <pc:sldMk cId="1641905592" sldId="270"/>
            <ac:spMk id="8" creationId="{C4D9BF0D-A1D6-F613-9E06-E67DD8B7A64B}"/>
          </ac:spMkLst>
        </pc:spChg>
        <pc:spChg chg="add mod">
          <ac:chgData name="Stephanie John" userId="f54fe06d-36d1-4f1c-82c1-e7add9cb8781" providerId="ADAL" clId="{B501D4D2-FA05-46AF-9A73-E22A4467AF31}" dt="2026-09-19T11:33:09.523" v="996" actId="14100"/>
          <ac:spMkLst>
            <pc:docMk/>
            <pc:sldMk cId="1641905592" sldId="270"/>
            <ac:spMk id="9" creationId="{9422F311-DDD8-1961-4782-2117B1596FD1}"/>
          </ac:spMkLst>
        </pc:spChg>
        <pc:picChg chg="add mod">
          <ac:chgData name="Stephanie John" userId="f54fe06d-36d1-4f1c-82c1-e7add9cb8781" providerId="ADAL" clId="{B501D4D2-FA05-46AF-9A73-E22A4467AF31}" dt="2026-09-19T13:05:31.630" v="1299" actId="1076"/>
          <ac:picMkLst>
            <pc:docMk/>
            <pc:sldMk cId="1641905592" sldId="270"/>
            <ac:picMk id="10" creationId="{9E1D30FA-1968-0C84-4A5E-2A2ED9D629A3}"/>
          </ac:picMkLst>
        </pc:picChg>
      </pc:sldChg>
      <pc:sldChg chg="addSp delSp modSp mod ord">
        <pc:chgData name="Stephanie John" userId="f54fe06d-36d1-4f1c-82c1-e7add9cb8781" providerId="ADAL" clId="{B501D4D2-FA05-46AF-9A73-E22A4467AF31}" dt="2026-09-21T12:05:56.110" v="1486" actId="478"/>
        <pc:sldMkLst>
          <pc:docMk/>
          <pc:sldMk cId="2158225869" sldId="272"/>
        </pc:sldMkLst>
        <pc:spChg chg="mod">
          <ac:chgData name="Stephanie John" userId="f54fe06d-36d1-4f1c-82c1-e7add9cb8781" providerId="ADAL" clId="{B501D4D2-FA05-46AF-9A73-E22A4467AF31}" dt="2026-09-21T12:05:50.750" v="1485" actId="403"/>
          <ac:spMkLst>
            <pc:docMk/>
            <pc:sldMk cId="2158225869" sldId="272"/>
            <ac:spMk id="3" creationId="{3E8F5EBD-CEC8-631E-736F-00C4C8E353DC}"/>
          </ac:spMkLst>
        </pc:spChg>
        <pc:spChg chg="del">
          <ac:chgData name="Stephanie John" userId="f54fe06d-36d1-4f1c-82c1-e7add9cb8781" providerId="ADAL" clId="{B501D4D2-FA05-46AF-9A73-E22A4467AF31}" dt="2026-09-21T12:05:56.110" v="1486" actId="478"/>
          <ac:spMkLst>
            <pc:docMk/>
            <pc:sldMk cId="2158225869" sldId="272"/>
            <ac:spMk id="4" creationId="{2A5FFCEC-B9CE-8CEC-A4BD-9FBCE2EF0054}"/>
          </ac:spMkLst>
        </pc:spChg>
        <pc:picChg chg="add mod">
          <ac:chgData name="Stephanie John" userId="f54fe06d-36d1-4f1c-82c1-e7add9cb8781" providerId="ADAL" clId="{B501D4D2-FA05-46AF-9A73-E22A4467AF31}" dt="2026-09-19T11:41:58.450" v="1123" actId="1076"/>
          <ac:picMkLst>
            <pc:docMk/>
            <pc:sldMk cId="2158225869" sldId="272"/>
            <ac:picMk id="7" creationId="{4DEF5542-C7DA-CD4D-779C-7CEB55AFCA6C}"/>
          </ac:picMkLst>
        </pc:picChg>
      </pc:sldChg>
      <pc:sldChg chg="addSp delSp modSp new mod">
        <pc:chgData name="Stephanie John" userId="f54fe06d-36d1-4f1c-82c1-e7add9cb8781" providerId="ADAL" clId="{B501D4D2-FA05-46AF-9A73-E22A4467AF31}" dt="2026-09-21T12:06:07.613" v="1488" actId="478"/>
        <pc:sldMkLst>
          <pc:docMk/>
          <pc:sldMk cId="3841523832" sldId="274"/>
        </pc:sldMkLst>
        <pc:spChg chg="mod">
          <ac:chgData name="Stephanie John" userId="f54fe06d-36d1-4f1c-82c1-e7add9cb8781" providerId="ADAL" clId="{B501D4D2-FA05-46AF-9A73-E22A4467AF31}" dt="2026-09-19T11:08:52.658" v="128" actId="1076"/>
          <ac:spMkLst>
            <pc:docMk/>
            <pc:sldMk cId="3841523832" sldId="274"/>
            <ac:spMk id="2" creationId="{6B4615A4-55F5-AA39-A849-1875233FA85C}"/>
          </ac:spMkLst>
        </pc:spChg>
        <pc:spChg chg="del mod">
          <ac:chgData name="Stephanie John" userId="f54fe06d-36d1-4f1c-82c1-e7add9cb8781" providerId="ADAL" clId="{B501D4D2-FA05-46AF-9A73-E22A4467AF31}" dt="2026-09-21T12:06:07.613" v="1488" actId="478"/>
          <ac:spMkLst>
            <pc:docMk/>
            <pc:sldMk cId="3841523832" sldId="274"/>
            <ac:spMk id="5" creationId="{F28DD3A1-3A4A-A4DC-6E01-997CB0916E54}"/>
          </ac:spMkLst>
        </pc:spChg>
        <pc:graphicFrameChg chg="add mod modGraphic">
          <ac:chgData name="Stephanie John" userId="f54fe06d-36d1-4f1c-82c1-e7add9cb8781" providerId="ADAL" clId="{B501D4D2-FA05-46AF-9A73-E22A4467AF31}" dt="2026-09-19T11:11:51.184" v="198" actId="207"/>
          <ac:graphicFrameMkLst>
            <pc:docMk/>
            <pc:sldMk cId="3841523832" sldId="274"/>
            <ac:graphicFrameMk id="7" creationId="{3DBC96A4-5210-7758-D632-A51961E34EDC}"/>
          </ac:graphicFrameMkLst>
        </pc:graphicFrameChg>
      </pc:sldChg>
      <pc:sldChg chg="addSp delSp modSp new mod">
        <pc:chgData name="Stephanie John" userId="f54fe06d-36d1-4f1c-82c1-e7add9cb8781" providerId="ADAL" clId="{B501D4D2-FA05-46AF-9A73-E22A4467AF31}" dt="2026-09-19T13:04:57.067" v="1298" actId="1076"/>
        <pc:sldMkLst>
          <pc:docMk/>
          <pc:sldMk cId="2194050728" sldId="275"/>
        </pc:sldMkLst>
        <pc:spChg chg="mod">
          <ac:chgData name="Stephanie John" userId="f54fe06d-36d1-4f1c-82c1-e7add9cb8781" providerId="ADAL" clId="{B501D4D2-FA05-46AF-9A73-E22A4467AF31}" dt="2026-09-19T13:04:50.801" v="1297" actId="20577"/>
          <ac:spMkLst>
            <pc:docMk/>
            <pc:sldMk cId="2194050728" sldId="275"/>
            <ac:spMk id="2" creationId="{969ECCD3-8F32-98B5-C815-51F295E91020}"/>
          </ac:spMkLst>
        </pc:spChg>
        <pc:graphicFrameChg chg="add mod">
          <ac:chgData name="Stephanie John" userId="f54fe06d-36d1-4f1c-82c1-e7add9cb8781" providerId="ADAL" clId="{B501D4D2-FA05-46AF-9A73-E22A4467AF31}" dt="2026-09-19T13:04:57.067" v="1298" actId="1076"/>
          <ac:graphicFrameMkLst>
            <pc:docMk/>
            <pc:sldMk cId="2194050728" sldId="275"/>
            <ac:graphicFrameMk id="8" creationId="{F1F32FFB-67B4-2BDA-962B-4C4418118F2B}"/>
          </ac:graphicFrameMkLst>
        </pc:graphicFrameChg>
      </pc:sldChg>
      <pc:sldChg chg="addSp delSp modSp new del mod modClrScheme chgLayout">
        <pc:chgData name="Stephanie John" userId="f54fe06d-36d1-4f1c-82c1-e7add9cb8781" providerId="ADAL" clId="{B501D4D2-FA05-46AF-9A73-E22A4467AF31}" dt="2026-09-21T11:32:07.007" v="1396" actId="47"/>
        <pc:sldMkLst>
          <pc:docMk/>
          <pc:sldMk cId="2673102339" sldId="276"/>
        </pc:sldMkLst>
      </pc:sldChg>
      <pc:sldChg chg="addSp delSp modSp new mod">
        <pc:chgData name="Stephanie John" userId="f54fe06d-36d1-4f1c-82c1-e7add9cb8781" providerId="ADAL" clId="{B501D4D2-FA05-46AF-9A73-E22A4467AF31}" dt="2026-09-21T11:35:24.234" v="1435" actId="404"/>
        <pc:sldMkLst>
          <pc:docMk/>
          <pc:sldMk cId="4146079839" sldId="276"/>
        </pc:sldMkLst>
        <pc:spChg chg="del">
          <ac:chgData name="Stephanie John" userId="f54fe06d-36d1-4f1c-82c1-e7add9cb8781" providerId="ADAL" clId="{B501D4D2-FA05-46AF-9A73-E22A4467AF31}" dt="2026-09-21T11:34:51.365" v="1422" actId="478"/>
          <ac:spMkLst>
            <pc:docMk/>
            <pc:sldMk cId="4146079839" sldId="276"/>
            <ac:spMk id="4" creationId="{FADAC960-38FA-7C8E-72BF-9B8C0B2D3EEA}"/>
          </ac:spMkLst>
        </pc:spChg>
        <pc:spChg chg="del">
          <ac:chgData name="Stephanie John" userId="f54fe06d-36d1-4f1c-82c1-e7add9cb8781" providerId="ADAL" clId="{B501D4D2-FA05-46AF-9A73-E22A4467AF31}" dt="2026-09-21T11:34:46.997" v="1421" actId="478"/>
          <ac:spMkLst>
            <pc:docMk/>
            <pc:sldMk cId="4146079839" sldId="276"/>
            <ac:spMk id="5" creationId="{52752765-4289-39B2-2A47-874AFAEE3A3C}"/>
          </ac:spMkLst>
        </pc:spChg>
        <pc:spChg chg="del">
          <ac:chgData name="Stephanie John" userId="f54fe06d-36d1-4f1c-82c1-e7add9cb8781" providerId="ADAL" clId="{B501D4D2-FA05-46AF-9A73-E22A4467AF31}" dt="2026-09-21T11:34:54.162" v="1423" actId="478"/>
          <ac:spMkLst>
            <pc:docMk/>
            <pc:sldMk cId="4146079839" sldId="276"/>
            <ac:spMk id="6" creationId="{4911303C-C8BA-79F8-CDDB-8678D0958201}"/>
          </ac:spMkLst>
        </pc:spChg>
        <pc:spChg chg="add mod">
          <ac:chgData name="Stephanie John" userId="f54fe06d-36d1-4f1c-82c1-e7add9cb8781" providerId="ADAL" clId="{B501D4D2-FA05-46AF-9A73-E22A4467AF31}" dt="2026-09-21T11:35:24.234" v="1435" actId="404"/>
          <ac:spMkLst>
            <pc:docMk/>
            <pc:sldMk cId="4146079839" sldId="276"/>
            <ac:spMk id="7" creationId="{EB5127F1-6676-946D-E1D4-EDE00B351930}"/>
          </ac:spMkLst>
        </pc:spChg>
        <pc:spChg chg="add del mod">
          <ac:chgData name="Stephanie John" userId="f54fe06d-36d1-4f1c-82c1-e7add9cb8781" providerId="ADAL" clId="{B501D4D2-FA05-46AF-9A73-E22A4467AF31}" dt="2026-09-21T11:34:44.836" v="1420" actId="478"/>
          <ac:spMkLst>
            <pc:docMk/>
            <pc:sldMk cId="4146079839" sldId="276"/>
            <ac:spMk id="9" creationId="{F5035E67-1A2F-F22E-0E10-69DC29A5CCFC}"/>
          </ac:spMkLst>
        </pc:spChg>
        <pc:graphicFrameChg chg="add mod modGraphic">
          <ac:chgData name="Stephanie John" userId="f54fe06d-36d1-4f1c-82c1-e7add9cb8781" providerId="ADAL" clId="{B501D4D2-FA05-46AF-9A73-E22A4467AF31}" dt="2026-09-21T11:35:17.419" v="1429" actId="1076"/>
          <ac:graphicFrameMkLst>
            <pc:docMk/>
            <pc:sldMk cId="4146079839" sldId="276"/>
            <ac:graphicFrameMk id="8" creationId="{F9D23A4E-4264-57B4-19FF-7B3C28EEAB9F}"/>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0NoLn">
    <dgm:fillClrLst meth="repeat">
      <a:schemeClr val="accent3"/>
    </dgm:fillClrLst>
    <dgm:linClrLst meth="repeat">
      <a:schemeClr val="lt1">
        <a:alpha val="0"/>
      </a:schemeClr>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node1NoLn">
    <dgm:fillClrLst>
      <a:schemeClr val="accent4"/>
      <a:schemeClr val="accent5"/>
    </dgm:fillClrLst>
    <dgm:linClrLst meth="repeat">
      <a:schemeClr val="lt1">
        <a:alpha val="0"/>
      </a:schemeClr>
    </dgm:linClrLst>
    <dgm:effectClrLst/>
    <dgm:txLinClrLst/>
    <dgm:txFillClrLst/>
    <dgm:txEffectClrLst/>
  </dgm:styleLbl>
  <dgm:styleLbl name="ltNode1NoLn">
    <dgm:fillClrLst>
      <a:schemeClr val="accent4">
        <a:tint val="75000"/>
      </a:schemeClr>
      <a:schemeClr val="accent5">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2NoLn">
    <dgm:fillClrLst>
      <a:schemeClr val="accent5"/>
    </dgm:fillClrLst>
    <dgm:linClrLst meth="repeat">
      <a:schemeClr val="lt1">
        <a:alpha val="0"/>
      </a:schemeClr>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3NoLn">
    <dgm:fillClrLst>
      <a:schemeClr val="accent6"/>
    </dgm:fillClrLst>
    <dgm:linClrLst meth="repeat">
      <a:schemeClr val="lt1">
        <a:alpha val="0"/>
      </a:schemeClr>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node4NoLn">
    <dgm:fillClrLst>
      <a:schemeClr val="accent1"/>
    </dgm:fillClrLst>
    <dgm:linClrLst meth="repeat">
      <a:schemeClr val="lt1">
        <a:alpha val="0"/>
      </a:schemeClr>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0NoLn">
    <dgm:fillClrLst meth="repeat">
      <a:schemeClr val="accent1"/>
    </dgm:fillClrLst>
    <dgm:linClrLst meth="repeat">
      <a:schemeClr val="lt1">
        <a:alpha val="0"/>
      </a:schemeClr>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1NoLn">
    <dgm:fillClrLst>
      <a:schemeClr val="accent2"/>
      <a:schemeClr val="accent3"/>
    </dgm:fillClrLst>
    <dgm:linClrLst meth="repeat">
      <a:schemeClr val="lt1">
        <a:alpha val="0"/>
      </a:schemeClr>
    </dgm:linClrLst>
    <dgm:effectClrLst/>
    <dgm:txLinClrLst/>
    <dgm:txFillClrLst/>
    <dgm:txEffectClrLst/>
  </dgm:styleLbl>
  <dgm:styleLbl name="ltNode1NoLn">
    <dgm:fillClrLst>
      <a:schemeClr val="accent2">
        <a:tint val="75000"/>
      </a:schemeClr>
      <a:schemeClr val="accent3">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2NoLn">
    <dgm:fillClrLst>
      <a:schemeClr val="accent3"/>
    </dgm:fillClrLst>
    <dgm:linClrLst meth="repeat">
      <a:schemeClr val="lt1">
        <a:alpha val="0"/>
      </a:schemeClr>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3NoLn">
    <dgm:fillClrLst>
      <a:schemeClr val="accent4"/>
    </dgm:fillClrLst>
    <dgm:linClrLst meth="repeat">
      <a:schemeClr val="lt1">
        <a:alpha val="0"/>
      </a:schemeClr>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node4NoLn">
    <dgm:fillClrLst>
      <a:schemeClr val="accent5"/>
    </dgm:fillClrLst>
    <dgm:linClrLst meth="repeat">
      <a:schemeClr val="lt1">
        <a:alpha val="0"/>
      </a:schemeClr>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0NoLn">
    <dgm:fillClrLst meth="repeat">
      <a:schemeClr val="accent1"/>
    </dgm:fillClrLst>
    <dgm:linClrLst meth="repeat">
      <a:schemeClr val="lt1">
        <a:alpha val="0"/>
      </a:schemeClr>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1NoLn">
    <dgm:fillClrLst>
      <a:schemeClr val="accent2"/>
      <a:schemeClr val="accent3"/>
    </dgm:fillClrLst>
    <dgm:linClrLst meth="repeat">
      <a:schemeClr val="lt1">
        <a:alpha val="0"/>
      </a:schemeClr>
    </dgm:linClrLst>
    <dgm:effectClrLst/>
    <dgm:txLinClrLst/>
    <dgm:txFillClrLst/>
    <dgm:txEffectClrLst/>
  </dgm:styleLbl>
  <dgm:styleLbl name="ltNode1NoLn">
    <dgm:fillClrLst>
      <a:schemeClr val="accent2">
        <a:tint val="75000"/>
      </a:schemeClr>
      <a:schemeClr val="accent3">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2NoLn">
    <dgm:fillClrLst>
      <a:schemeClr val="accent3"/>
    </dgm:fillClrLst>
    <dgm:linClrLst meth="repeat">
      <a:schemeClr val="lt1">
        <a:alpha val="0"/>
      </a:schemeClr>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3NoLn">
    <dgm:fillClrLst>
      <a:schemeClr val="accent4"/>
    </dgm:fillClrLst>
    <dgm:linClrLst meth="repeat">
      <a:schemeClr val="lt1">
        <a:alpha val="0"/>
      </a:schemeClr>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node4NoLn">
    <dgm:fillClrLst>
      <a:schemeClr val="accent5"/>
    </dgm:fillClrLst>
    <dgm:linClrLst meth="repeat">
      <a:schemeClr val="lt1">
        <a:alpha val="0"/>
      </a:schemeClr>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A3E087C3-9732-4455-8E7B-DC0ABB92C50C}" type="doc">
      <dgm:prSet loTypeId="urn:microsoft.com/office/officeart/2005/8/layout/default" loCatId="list" qsTypeId="urn:microsoft.com/office/officeart/2005/8/quickstyle/simple3" qsCatId="simple" csTypeId="urn:microsoft.com/office/officeart/2005/8/colors/colorful4" csCatId="colorful" phldr="1"/>
      <dgm:spPr/>
      <dgm:t>
        <a:bodyPr/>
        <a:lstStyle/>
        <a:p>
          <a:endParaRPr lang="en-GB"/>
        </a:p>
      </dgm:t>
    </dgm:pt>
    <dgm:pt modelId="{3E923DB2-86AD-4836-A545-15AFD4E2A74B}">
      <dgm:prSet phldrT="[Text]" phldr="0"/>
      <dgm:spPr/>
      <dgm:t>
        <a:bodyPr/>
        <a:lstStyle/>
        <a:p>
          <a:r>
            <a:rPr lang="en-GB" b="1" u="sng"/>
            <a:t>Academic sources</a:t>
          </a:r>
        </a:p>
        <a:p>
          <a:r>
            <a:rPr lang="en-GB" b="1"/>
            <a:t>Written by researchers/subject specialists.</a:t>
          </a:r>
        </a:p>
        <a:p>
          <a:r>
            <a:rPr lang="en-GB" b="1"/>
            <a:t>Published in academic journals or books.</a:t>
          </a:r>
        </a:p>
        <a:p>
          <a:r>
            <a:rPr lang="en-GB" b="1"/>
            <a:t>Often peer reviewed.</a:t>
          </a:r>
        </a:p>
        <a:p>
          <a:r>
            <a:rPr lang="en-GB" b="1"/>
            <a:t>Include references.</a:t>
          </a:r>
        </a:p>
        <a:p>
          <a:r>
            <a:rPr lang="en-GB" b="1"/>
            <a:t>Explain methodology/evidence.</a:t>
          </a:r>
        </a:p>
        <a:p>
          <a:r>
            <a:rPr lang="en-GB" b="1"/>
            <a:t>Use specialist academic language.</a:t>
          </a:r>
        </a:p>
        <a:p>
          <a:r>
            <a:rPr lang="en-GB" b="1"/>
            <a:t>Intended primarily to contribute to knowledge.</a:t>
          </a:r>
          <a:endParaRPr lang="en-GB" b="1" dirty="0"/>
        </a:p>
      </dgm:t>
    </dgm:pt>
    <dgm:pt modelId="{31E91AFB-263A-4175-893D-462CA38B8E5B}" type="parTrans" cxnId="{A6B8A241-C927-4E6F-913B-058D91F24116}">
      <dgm:prSet/>
      <dgm:spPr/>
      <dgm:t>
        <a:bodyPr/>
        <a:lstStyle/>
        <a:p>
          <a:endParaRPr lang="en-GB"/>
        </a:p>
      </dgm:t>
    </dgm:pt>
    <dgm:pt modelId="{C118300C-C772-4272-B1DD-563F367CBA54}" type="sibTrans" cxnId="{A6B8A241-C927-4E6F-913B-058D91F24116}">
      <dgm:prSet/>
      <dgm:spPr/>
      <dgm:t>
        <a:bodyPr/>
        <a:lstStyle/>
        <a:p>
          <a:endParaRPr lang="en-GB"/>
        </a:p>
      </dgm:t>
    </dgm:pt>
    <dgm:pt modelId="{843B6377-C666-4B72-A275-DDD0018DE5F9}">
      <dgm:prSet phldrT="[Text]" phldr="0"/>
      <dgm:spPr/>
      <dgm:t>
        <a:bodyPr/>
        <a:lstStyle/>
        <a:p>
          <a:r>
            <a:rPr lang="en-GB" b="1" u="sng" dirty="0"/>
            <a:t>Popular sources</a:t>
          </a:r>
        </a:p>
        <a:p>
          <a:r>
            <a:rPr lang="en-GB" b="1" dirty="0"/>
            <a:t>Examples include:</a:t>
          </a:r>
        </a:p>
        <a:p>
          <a:r>
            <a:rPr lang="en-GB" b="1" dirty="0"/>
            <a:t>Newspapers.</a:t>
          </a:r>
        </a:p>
        <a:p>
          <a:r>
            <a:rPr lang="en-GB" b="1" dirty="0"/>
            <a:t>Magazines.</a:t>
          </a:r>
        </a:p>
        <a:p>
          <a:r>
            <a:rPr lang="en-GB" b="1" dirty="0"/>
            <a:t>Blogs.</a:t>
          </a:r>
        </a:p>
        <a:p>
          <a:r>
            <a:rPr lang="en-GB" b="1" dirty="0"/>
            <a:t>Social media.</a:t>
          </a:r>
        </a:p>
        <a:p>
          <a:r>
            <a:rPr lang="en-GB" b="1" dirty="0"/>
            <a:t>General-interest websites.</a:t>
          </a:r>
        </a:p>
        <a:p>
          <a:r>
            <a:rPr lang="en-GB" b="1" dirty="0"/>
            <a:t>Online articles.</a:t>
          </a:r>
        </a:p>
        <a:p>
          <a:r>
            <a:rPr lang="en-GB" b="1" dirty="0"/>
            <a:t>These aren't automatically bad.</a:t>
          </a:r>
        </a:p>
        <a:p>
          <a:endParaRPr lang="en-GB" b="1" dirty="0"/>
        </a:p>
      </dgm:t>
    </dgm:pt>
    <dgm:pt modelId="{8C651F59-27BD-4005-8456-C54F65ED606A}" type="parTrans" cxnId="{F8918FC0-1BFA-4ECB-BE01-D100E98E20A0}">
      <dgm:prSet/>
      <dgm:spPr/>
      <dgm:t>
        <a:bodyPr/>
        <a:lstStyle/>
        <a:p>
          <a:endParaRPr lang="en-GB"/>
        </a:p>
      </dgm:t>
    </dgm:pt>
    <dgm:pt modelId="{02F15658-7032-425D-A02C-631C6325CA9B}" type="sibTrans" cxnId="{F8918FC0-1BFA-4ECB-BE01-D100E98E20A0}">
      <dgm:prSet/>
      <dgm:spPr/>
      <dgm:t>
        <a:bodyPr/>
        <a:lstStyle/>
        <a:p>
          <a:endParaRPr lang="en-GB"/>
        </a:p>
      </dgm:t>
    </dgm:pt>
    <dgm:pt modelId="{EFAF2715-7D7C-46EB-8FD5-0CFF999E5C72}" type="pres">
      <dgm:prSet presAssocID="{A3E087C3-9732-4455-8E7B-DC0ABB92C50C}" presName="diagram" presStyleCnt="0">
        <dgm:presLayoutVars>
          <dgm:dir/>
          <dgm:resizeHandles val="exact"/>
        </dgm:presLayoutVars>
      </dgm:prSet>
      <dgm:spPr/>
    </dgm:pt>
    <dgm:pt modelId="{7B1AD172-C740-4540-BB64-32B66227816A}" type="pres">
      <dgm:prSet presAssocID="{3E923DB2-86AD-4836-A545-15AFD4E2A74B}" presName="node" presStyleLbl="node1" presStyleIdx="0" presStyleCnt="2" custLinFactNeighborX="1238" custLinFactNeighborY="-8106">
        <dgm:presLayoutVars>
          <dgm:bulletEnabled val="1"/>
        </dgm:presLayoutVars>
      </dgm:prSet>
      <dgm:spPr/>
    </dgm:pt>
    <dgm:pt modelId="{72337B8D-C2D6-4641-8721-B3070E7A5B75}" type="pres">
      <dgm:prSet presAssocID="{C118300C-C772-4272-B1DD-563F367CBA54}" presName="sibTrans" presStyleCnt="0"/>
      <dgm:spPr/>
    </dgm:pt>
    <dgm:pt modelId="{3ADC4F29-087A-45E6-8099-CA26F5741C59}" type="pres">
      <dgm:prSet presAssocID="{843B6377-C666-4B72-A275-DDD0018DE5F9}" presName="node" presStyleLbl="node1" presStyleIdx="1" presStyleCnt="2">
        <dgm:presLayoutVars>
          <dgm:bulletEnabled val="1"/>
        </dgm:presLayoutVars>
      </dgm:prSet>
      <dgm:spPr/>
    </dgm:pt>
  </dgm:ptLst>
  <dgm:cxnLst>
    <dgm:cxn modelId="{A6B8A241-C927-4E6F-913B-058D91F24116}" srcId="{A3E087C3-9732-4455-8E7B-DC0ABB92C50C}" destId="{3E923DB2-86AD-4836-A545-15AFD4E2A74B}" srcOrd="0" destOrd="0" parTransId="{31E91AFB-263A-4175-893D-462CA38B8E5B}" sibTransId="{C118300C-C772-4272-B1DD-563F367CBA54}"/>
    <dgm:cxn modelId="{53372F48-29B1-44B7-837A-993370DFA26E}" type="presOf" srcId="{843B6377-C666-4B72-A275-DDD0018DE5F9}" destId="{3ADC4F29-087A-45E6-8099-CA26F5741C59}" srcOrd="0" destOrd="0" presId="urn:microsoft.com/office/officeart/2005/8/layout/default"/>
    <dgm:cxn modelId="{511F1053-2C9B-4BA2-98AB-ED687FF913D1}" type="presOf" srcId="{A3E087C3-9732-4455-8E7B-DC0ABB92C50C}" destId="{EFAF2715-7D7C-46EB-8FD5-0CFF999E5C72}" srcOrd="0" destOrd="0" presId="urn:microsoft.com/office/officeart/2005/8/layout/default"/>
    <dgm:cxn modelId="{F8918FC0-1BFA-4ECB-BE01-D100E98E20A0}" srcId="{A3E087C3-9732-4455-8E7B-DC0ABB92C50C}" destId="{843B6377-C666-4B72-A275-DDD0018DE5F9}" srcOrd="1" destOrd="0" parTransId="{8C651F59-27BD-4005-8456-C54F65ED606A}" sibTransId="{02F15658-7032-425D-A02C-631C6325CA9B}"/>
    <dgm:cxn modelId="{ADA99ED8-99DD-4564-8DF7-4FE96BD32190}" type="presOf" srcId="{3E923DB2-86AD-4836-A545-15AFD4E2A74B}" destId="{7B1AD172-C740-4540-BB64-32B66227816A}" srcOrd="0" destOrd="0" presId="urn:microsoft.com/office/officeart/2005/8/layout/default"/>
    <dgm:cxn modelId="{3492CB3F-F36E-466E-B28C-B49D03795F4B}" type="presParOf" srcId="{EFAF2715-7D7C-46EB-8FD5-0CFF999E5C72}" destId="{7B1AD172-C740-4540-BB64-32B66227816A}" srcOrd="0" destOrd="0" presId="urn:microsoft.com/office/officeart/2005/8/layout/default"/>
    <dgm:cxn modelId="{48ADECA9-70A3-48FC-9C3F-CAF5B477FDAF}" type="presParOf" srcId="{EFAF2715-7D7C-46EB-8FD5-0CFF999E5C72}" destId="{72337B8D-C2D6-4641-8721-B3070E7A5B75}" srcOrd="1" destOrd="0" presId="urn:microsoft.com/office/officeart/2005/8/layout/default"/>
    <dgm:cxn modelId="{E753D020-3356-424C-8F71-677A8A1B2A8A}" type="presParOf" srcId="{EFAF2715-7D7C-46EB-8FD5-0CFF999E5C72}" destId="{3ADC4F29-087A-45E6-8099-CA26F5741C59}"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98AF888-BA1D-4483-BF2E-2A75E76AFCA8}"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GB"/>
        </a:p>
      </dgm:t>
    </dgm:pt>
    <dgm:pt modelId="{9C788850-5560-44EA-90E3-8763E8A297FD}">
      <dgm:prSet phldrT="[Text]" phldr="0" custT="1"/>
      <dgm:spPr/>
      <dgm:t>
        <a:bodyPr/>
        <a:lstStyle/>
        <a:p>
          <a:r>
            <a:rPr lang="en-GB" sz="1400" b="1" dirty="0">
              <a:solidFill>
                <a:schemeClr val="tx1"/>
              </a:solidFill>
            </a:rPr>
            <a:t>Misinformation</a:t>
          </a:r>
        </a:p>
      </dgm:t>
    </dgm:pt>
    <dgm:pt modelId="{BB2FB1DA-8F5F-46E7-A736-5F05A716D467}" type="parTrans" cxnId="{8CFADEA2-75D0-40FA-BB6E-7D9FA076284D}">
      <dgm:prSet/>
      <dgm:spPr/>
      <dgm:t>
        <a:bodyPr/>
        <a:lstStyle/>
        <a:p>
          <a:endParaRPr lang="en-GB"/>
        </a:p>
      </dgm:t>
    </dgm:pt>
    <dgm:pt modelId="{13D8987A-E6CB-4125-8B30-9528D375E0F1}" type="sibTrans" cxnId="{8CFADEA2-75D0-40FA-BB6E-7D9FA076284D}">
      <dgm:prSet/>
      <dgm:spPr/>
      <dgm:t>
        <a:bodyPr/>
        <a:lstStyle/>
        <a:p>
          <a:endParaRPr lang="en-GB"/>
        </a:p>
      </dgm:t>
    </dgm:pt>
    <dgm:pt modelId="{AAC6C9C5-BEA8-4386-A535-E379A8A3AEDA}">
      <dgm:prSet phldrT="[Text]"/>
      <dgm:spPr/>
      <dgm:t>
        <a:bodyPr/>
        <a:lstStyle/>
        <a:p>
          <a:r>
            <a:rPr lang="en-GB" b="1" dirty="0"/>
            <a:t>False or inaccurate information that is shared without necessarily intending to cause harm.</a:t>
          </a:r>
          <a:endParaRPr lang="en-GB" dirty="0"/>
        </a:p>
      </dgm:t>
    </dgm:pt>
    <dgm:pt modelId="{0526255B-8ADC-4C3C-BFE6-AFA3B200E92A}" type="parTrans" cxnId="{A28D92B9-4824-47FD-9989-F06CD9B8F9C7}">
      <dgm:prSet/>
      <dgm:spPr/>
      <dgm:t>
        <a:bodyPr/>
        <a:lstStyle/>
        <a:p>
          <a:endParaRPr lang="en-GB"/>
        </a:p>
      </dgm:t>
    </dgm:pt>
    <dgm:pt modelId="{A649B5BE-C152-436D-A5BC-6948207267AC}" type="sibTrans" cxnId="{A28D92B9-4824-47FD-9989-F06CD9B8F9C7}">
      <dgm:prSet/>
      <dgm:spPr/>
      <dgm:t>
        <a:bodyPr/>
        <a:lstStyle/>
        <a:p>
          <a:endParaRPr lang="en-GB"/>
        </a:p>
      </dgm:t>
    </dgm:pt>
    <dgm:pt modelId="{323B852F-CE31-4BE7-8C82-B10392B2E874}">
      <dgm:prSet phldrT="[Text]" custT="1"/>
      <dgm:spPr/>
      <dgm:t>
        <a:bodyPr/>
        <a:lstStyle/>
        <a:p>
          <a:r>
            <a:rPr lang="en-GB" sz="1400" b="1" dirty="0">
              <a:solidFill>
                <a:schemeClr val="tx1"/>
              </a:solidFill>
            </a:rPr>
            <a:t>Disinformation</a:t>
          </a:r>
        </a:p>
      </dgm:t>
    </dgm:pt>
    <dgm:pt modelId="{537E16C3-CBF0-4D6D-B81A-CBD136CD7912}" type="parTrans" cxnId="{900E17FB-25B0-4A7D-963D-79E19D7FA1FF}">
      <dgm:prSet/>
      <dgm:spPr/>
      <dgm:t>
        <a:bodyPr/>
        <a:lstStyle/>
        <a:p>
          <a:endParaRPr lang="en-GB"/>
        </a:p>
      </dgm:t>
    </dgm:pt>
    <dgm:pt modelId="{6F383BEF-E3FF-4DC8-A8AF-2F6B2FCE4E8B}" type="sibTrans" cxnId="{900E17FB-25B0-4A7D-963D-79E19D7FA1FF}">
      <dgm:prSet/>
      <dgm:spPr/>
      <dgm:t>
        <a:bodyPr/>
        <a:lstStyle/>
        <a:p>
          <a:endParaRPr lang="en-GB"/>
        </a:p>
      </dgm:t>
    </dgm:pt>
    <dgm:pt modelId="{8D3B4B9C-89E6-4CD0-BC20-1F9EF98798DE}">
      <dgm:prSet phldrT="[Text]"/>
      <dgm:spPr/>
      <dgm:t>
        <a:bodyPr/>
        <a:lstStyle/>
        <a:p>
          <a:r>
            <a:rPr lang="en-GB" b="1" dirty="0"/>
            <a:t>False information deliberately created or shared to deceive or manipulate.</a:t>
          </a:r>
          <a:endParaRPr lang="en-GB" dirty="0"/>
        </a:p>
      </dgm:t>
    </dgm:pt>
    <dgm:pt modelId="{C1FAFDE7-1E2A-47B3-840E-F01FA1106BFB}" type="parTrans" cxnId="{F908B995-EAC9-4FD2-8419-0B524727D7A9}">
      <dgm:prSet/>
      <dgm:spPr/>
      <dgm:t>
        <a:bodyPr/>
        <a:lstStyle/>
        <a:p>
          <a:endParaRPr lang="en-GB"/>
        </a:p>
      </dgm:t>
    </dgm:pt>
    <dgm:pt modelId="{EC79A26B-3F79-4177-90EC-245D89E47F1F}" type="sibTrans" cxnId="{F908B995-EAC9-4FD2-8419-0B524727D7A9}">
      <dgm:prSet/>
      <dgm:spPr/>
      <dgm:t>
        <a:bodyPr/>
        <a:lstStyle/>
        <a:p>
          <a:endParaRPr lang="en-GB"/>
        </a:p>
      </dgm:t>
    </dgm:pt>
    <dgm:pt modelId="{553BF1D1-9B03-4DA1-949D-7C1BCDD1CA00}">
      <dgm:prSet phldrT="[Text]" phldr="0" custT="1"/>
      <dgm:spPr/>
      <dgm:t>
        <a:bodyPr/>
        <a:lstStyle/>
        <a:p>
          <a:r>
            <a:rPr lang="en-GB" sz="1400" b="1" dirty="0">
              <a:solidFill>
                <a:schemeClr val="bg1"/>
              </a:solidFill>
            </a:rPr>
            <a:t>Fake news</a:t>
          </a:r>
        </a:p>
      </dgm:t>
    </dgm:pt>
    <dgm:pt modelId="{C30C9750-A5DA-431B-B88F-692BD0180F56}" type="parTrans" cxnId="{7858CC13-258E-4D38-885B-BDF01EF3A5DE}">
      <dgm:prSet/>
      <dgm:spPr/>
      <dgm:t>
        <a:bodyPr/>
        <a:lstStyle/>
        <a:p>
          <a:endParaRPr lang="en-GB"/>
        </a:p>
      </dgm:t>
    </dgm:pt>
    <dgm:pt modelId="{648F7E35-80F4-445E-9D79-7576825CEA30}" type="sibTrans" cxnId="{7858CC13-258E-4D38-885B-BDF01EF3A5DE}">
      <dgm:prSet/>
      <dgm:spPr/>
      <dgm:t>
        <a:bodyPr/>
        <a:lstStyle/>
        <a:p>
          <a:endParaRPr lang="en-GB"/>
        </a:p>
      </dgm:t>
    </dgm:pt>
    <dgm:pt modelId="{480992E4-E142-45CE-A4E2-47134A57EBB0}">
      <dgm:prSet phldrT="[Text]"/>
      <dgm:spPr/>
      <dgm:t>
        <a:bodyPr/>
        <a:lstStyle/>
        <a:p>
          <a:r>
            <a:rPr lang="en-GB" b="1" dirty="0"/>
            <a:t>A broad, everyday term for fabricated or misleading content presented in a news-like format.</a:t>
          </a:r>
        </a:p>
      </dgm:t>
    </dgm:pt>
    <dgm:pt modelId="{E8E9D012-8311-4E40-8F5E-672148076E8C}" type="parTrans" cxnId="{10293489-7CB4-40CA-A8FB-4D599E08A597}">
      <dgm:prSet/>
      <dgm:spPr/>
      <dgm:t>
        <a:bodyPr/>
        <a:lstStyle/>
        <a:p>
          <a:endParaRPr lang="en-GB"/>
        </a:p>
      </dgm:t>
    </dgm:pt>
    <dgm:pt modelId="{E85C1526-E734-4085-903F-F7DC96198347}" type="sibTrans" cxnId="{10293489-7CB4-40CA-A8FB-4D599E08A597}">
      <dgm:prSet/>
      <dgm:spPr/>
      <dgm:t>
        <a:bodyPr/>
        <a:lstStyle/>
        <a:p>
          <a:endParaRPr lang="en-GB"/>
        </a:p>
      </dgm:t>
    </dgm:pt>
    <dgm:pt modelId="{813BACE3-9F90-4223-AB33-176BA3DDA4F6}" type="pres">
      <dgm:prSet presAssocID="{198AF888-BA1D-4483-BF2E-2A75E76AFCA8}" presName="Name0" presStyleCnt="0">
        <dgm:presLayoutVars>
          <dgm:dir/>
          <dgm:animLvl val="lvl"/>
          <dgm:resizeHandles val="exact"/>
        </dgm:presLayoutVars>
      </dgm:prSet>
      <dgm:spPr/>
    </dgm:pt>
    <dgm:pt modelId="{BC819760-4C6A-4A48-9654-710463FA5BC8}" type="pres">
      <dgm:prSet presAssocID="{9C788850-5560-44EA-90E3-8763E8A297FD}" presName="composite" presStyleCnt="0"/>
      <dgm:spPr/>
    </dgm:pt>
    <dgm:pt modelId="{BFEA1127-88A2-42A6-AA8F-B382AF9D722C}" type="pres">
      <dgm:prSet presAssocID="{9C788850-5560-44EA-90E3-8763E8A297FD}" presName="parTx" presStyleLbl="alignNode1" presStyleIdx="0" presStyleCnt="3" custLinFactNeighborX="1945" custLinFactNeighborY="20828">
        <dgm:presLayoutVars>
          <dgm:chMax val="0"/>
          <dgm:chPref val="0"/>
          <dgm:bulletEnabled val="1"/>
        </dgm:presLayoutVars>
      </dgm:prSet>
      <dgm:spPr/>
    </dgm:pt>
    <dgm:pt modelId="{28514CE7-E0F6-4C60-9E09-697D30B6B7FD}" type="pres">
      <dgm:prSet presAssocID="{9C788850-5560-44EA-90E3-8763E8A297FD}" presName="desTx" presStyleLbl="alignAccFollowNode1" presStyleIdx="0" presStyleCnt="3" custLinFactNeighborX="1945" custLinFactNeighborY="5147">
        <dgm:presLayoutVars>
          <dgm:bulletEnabled val="1"/>
        </dgm:presLayoutVars>
      </dgm:prSet>
      <dgm:spPr/>
    </dgm:pt>
    <dgm:pt modelId="{31E24A45-0AD7-4ABA-A04F-DAE285E21EAE}" type="pres">
      <dgm:prSet presAssocID="{13D8987A-E6CB-4125-8B30-9528D375E0F1}" presName="space" presStyleCnt="0"/>
      <dgm:spPr/>
    </dgm:pt>
    <dgm:pt modelId="{5D1B14C6-3781-4D1D-80FE-72530261FF65}" type="pres">
      <dgm:prSet presAssocID="{323B852F-CE31-4BE7-8C82-B10392B2E874}" presName="composite" presStyleCnt="0"/>
      <dgm:spPr/>
    </dgm:pt>
    <dgm:pt modelId="{497B2D7A-98DA-432E-B5EE-88A2CECF19A1}" type="pres">
      <dgm:prSet presAssocID="{323B852F-CE31-4BE7-8C82-B10392B2E874}" presName="parTx" presStyleLbl="alignNode1" presStyleIdx="1" presStyleCnt="3" custLinFactNeighborX="1945" custLinFactNeighborY="20828">
        <dgm:presLayoutVars>
          <dgm:chMax val="0"/>
          <dgm:chPref val="0"/>
          <dgm:bulletEnabled val="1"/>
        </dgm:presLayoutVars>
      </dgm:prSet>
      <dgm:spPr/>
    </dgm:pt>
    <dgm:pt modelId="{DC58AE3D-2FC1-4054-BEC5-EA6A56320387}" type="pres">
      <dgm:prSet presAssocID="{323B852F-CE31-4BE7-8C82-B10392B2E874}" presName="desTx" presStyleLbl="alignAccFollowNode1" presStyleIdx="1" presStyleCnt="3" custLinFactNeighborX="1945" custLinFactNeighborY="5147">
        <dgm:presLayoutVars>
          <dgm:bulletEnabled val="1"/>
        </dgm:presLayoutVars>
      </dgm:prSet>
      <dgm:spPr/>
    </dgm:pt>
    <dgm:pt modelId="{737F6F34-BBB9-492D-8D8D-0608BF21026E}" type="pres">
      <dgm:prSet presAssocID="{6F383BEF-E3FF-4DC8-A8AF-2F6B2FCE4E8B}" presName="space" presStyleCnt="0"/>
      <dgm:spPr/>
    </dgm:pt>
    <dgm:pt modelId="{C08EF32B-9E95-46A8-97F7-01D13A301F55}" type="pres">
      <dgm:prSet presAssocID="{553BF1D1-9B03-4DA1-949D-7C1BCDD1CA00}" presName="composite" presStyleCnt="0"/>
      <dgm:spPr/>
    </dgm:pt>
    <dgm:pt modelId="{784D1ECC-3848-4C58-857A-11630CCA853D}" type="pres">
      <dgm:prSet presAssocID="{553BF1D1-9B03-4DA1-949D-7C1BCDD1CA00}" presName="parTx" presStyleLbl="alignNode1" presStyleIdx="2" presStyleCnt="3" custLinFactNeighborX="2873" custLinFactNeighborY="25083">
        <dgm:presLayoutVars>
          <dgm:chMax val="0"/>
          <dgm:chPref val="0"/>
          <dgm:bulletEnabled val="1"/>
        </dgm:presLayoutVars>
      </dgm:prSet>
      <dgm:spPr/>
    </dgm:pt>
    <dgm:pt modelId="{0E5F9669-2AA2-4C2D-87C7-3D372DDBD16F}" type="pres">
      <dgm:prSet presAssocID="{553BF1D1-9B03-4DA1-949D-7C1BCDD1CA00}" presName="desTx" presStyleLbl="alignAccFollowNode1" presStyleIdx="2" presStyleCnt="3" custLinFactNeighborX="1945" custLinFactNeighborY="5147">
        <dgm:presLayoutVars>
          <dgm:bulletEnabled val="1"/>
        </dgm:presLayoutVars>
      </dgm:prSet>
      <dgm:spPr/>
    </dgm:pt>
  </dgm:ptLst>
  <dgm:cxnLst>
    <dgm:cxn modelId="{7858CC13-258E-4D38-885B-BDF01EF3A5DE}" srcId="{198AF888-BA1D-4483-BF2E-2A75E76AFCA8}" destId="{553BF1D1-9B03-4DA1-949D-7C1BCDD1CA00}" srcOrd="2" destOrd="0" parTransId="{C30C9750-A5DA-431B-B88F-692BD0180F56}" sibTransId="{648F7E35-80F4-445E-9D79-7576825CEA30}"/>
    <dgm:cxn modelId="{DEB4803D-38B3-4986-84A9-F83888192AD9}" type="presOf" srcId="{AAC6C9C5-BEA8-4386-A535-E379A8A3AEDA}" destId="{28514CE7-E0F6-4C60-9E09-697D30B6B7FD}" srcOrd="0" destOrd="0" presId="urn:microsoft.com/office/officeart/2005/8/layout/hList1"/>
    <dgm:cxn modelId="{EDC56D42-7724-46E3-9119-202E6D398C62}" type="presOf" srcId="{553BF1D1-9B03-4DA1-949D-7C1BCDD1CA00}" destId="{784D1ECC-3848-4C58-857A-11630CCA853D}" srcOrd="0" destOrd="0" presId="urn:microsoft.com/office/officeart/2005/8/layout/hList1"/>
    <dgm:cxn modelId="{10293489-7CB4-40CA-A8FB-4D599E08A597}" srcId="{553BF1D1-9B03-4DA1-949D-7C1BCDD1CA00}" destId="{480992E4-E142-45CE-A4E2-47134A57EBB0}" srcOrd="0" destOrd="0" parTransId="{E8E9D012-8311-4E40-8F5E-672148076E8C}" sibTransId="{E85C1526-E734-4085-903F-F7DC96198347}"/>
    <dgm:cxn modelId="{F908B995-EAC9-4FD2-8419-0B524727D7A9}" srcId="{323B852F-CE31-4BE7-8C82-B10392B2E874}" destId="{8D3B4B9C-89E6-4CD0-BC20-1F9EF98798DE}" srcOrd="0" destOrd="0" parTransId="{C1FAFDE7-1E2A-47B3-840E-F01FA1106BFB}" sibTransId="{EC79A26B-3F79-4177-90EC-245D89E47F1F}"/>
    <dgm:cxn modelId="{C24F649B-D33F-45B7-8A56-F6FFDD65C2D4}" type="presOf" srcId="{323B852F-CE31-4BE7-8C82-B10392B2E874}" destId="{497B2D7A-98DA-432E-B5EE-88A2CECF19A1}" srcOrd="0" destOrd="0" presId="urn:microsoft.com/office/officeart/2005/8/layout/hList1"/>
    <dgm:cxn modelId="{8CFADEA2-75D0-40FA-BB6E-7D9FA076284D}" srcId="{198AF888-BA1D-4483-BF2E-2A75E76AFCA8}" destId="{9C788850-5560-44EA-90E3-8763E8A297FD}" srcOrd="0" destOrd="0" parTransId="{BB2FB1DA-8F5F-46E7-A736-5F05A716D467}" sibTransId="{13D8987A-E6CB-4125-8B30-9528D375E0F1}"/>
    <dgm:cxn modelId="{A28D92B9-4824-47FD-9989-F06CD9B8F9C7}" srcId="{9C788850-5560-44EA-90E3-8763E8A297FD}" destId="{AAC6C9C5-BEA8-4386-A535-E379A8A3AEDA}" srcOrd="0" destOrd="0" parTransId="{0526255B-8ADC-4C3C-BFE6-AFA3B200E92A}" sibTransId="{A649B5BE-C152-436D-A5BC-6948207267AC}"/>
    <dgm:cxn modelId="{9B964FC0-2656-40DD-9AE1-2D1AF9AD8FC7}" type="presOf" srcId="{9C788850-5560-44EA-90E3-8763E8A297FD}" destId="{BFEA1127-88A2-42A6-AA8F-B382AF9D722C}" srcOrd="0" destOrd="0" presId="urn:microsoft.com/office/officeart/2005/8/layout/hList1"/>
    <dgm:cxn modelId="{606FCDE5-8E89-41E5-A995-4A8994CA981D}" type="presOf" srcId="{198AF888-BA1D-4483-BF2E-2A75E76AFCA8}" destId="{813BACE3-9F90-4223-AB33-176BA3DDA4F6}" srcOrd="0" destOrd="0" presId="urn:microsoft.com/office/officeart/2005/8/layout/hList1"/>
    <dgm:cxn modelId="{704A87F3-D6E9-4811-ADB9-F2961F3C1C8B}" type="presOf" srcId="{8D3B4B9C-89E6-4CD0-BC20-1F9EF98798DE}" destId="{DC58AE3D-2FC1-4054-BEC5-EA6A56320387}" srcOrd="0" destOrd="0" presId="urn:microsoft.com/office/officeart/2005/8/layout/hList1"/>
    <dgm:cxn modelId="{1B28F2F8-A1E5-4DC7-83C1-A79739C0155D}" type="presOf" srcId="{480992E4-E142-45CE-A4E2-47134A57EBB0}" destId="{0E5F9669-2AA2-4C2D-87C7-3D372DDBD16F}" srcOrd="0" destOrd="0" presId="urn:microsoft.com/office/officeart/2005/8/layout/hList1"/>
    <dgm:cxn modelId="{900E17FB-25B0-4A7D-963D-79E19D7FA1FF}" srcId="{198AF888-BA1D-4483-BF2E-2A75E76AFCA8}" destId="{323B852F-CE31-4BE7-8C82-B10392B2E874}" srcOrd="1" destOrd="0" parTransId="{537E16C3-CBF0-4D6D-B81A-CBD136CD7912}" sibTransId="{6F383BEF-E3FF-4DC8-A8AF-2F6B2FCE4E8B}"/>
    <dgm:cxn modelId="{6D60930C-794E-4693-A43C-4C1E72B44CAB}" type="presParOf" srcId="{813BACE3-9F90-4223-AB33-176BA3DDA4F6}" destId="{BC819760-4C6A-4A48-9654-710463FA5BC8}" srcOrd="0" destOrd="0" presId="urn:microsoft.com/office/officeart/2005/8/layout/hList1"/>
    <dgm:cxn modelId="{AD5DD7C0-1E4E-4BFA-AEEA-5B2990260087}" type="presParOf" srcId="{BC819760-4C6A-4A48-9654-710463FA5BC8}" destId="{BFEA1127-88A2-42A6-AA8F-B382AF9D722C}" srcOrd="0" destOrd="0" presId="urn:microsoft.com/office/officeart/2005/8/layout/hList1"/>
    <dgm:cxn modelId="{7AEE84E3-74C4-4356-9006-EA35D811C876}" type="presParOf" srcId="{BC819760-4C6A-4A48-9654-710463FA5BC8}" destId="{28514CE7-E0F6-4C60-9E09-697D30B6B7FD}" srcOrd="1" destOrd="0" presId="urn:microsoft.com/office/officeart/2005/8/layout/hList1"/>
    <dgm:cxn modelId="{36926E6D-A96F-47FA-9262-B6FBB7810656}" type="presParOf" srcId="{813BACE3-9F90-4223-AB33-176BA3DDA4F6}" destId="{31E24A45-0AD7-4ABA-A04F-DAE285E21EAE}" srcOrd="1" destOrd="0" presId="urn:microsoft.com/office/officeart/2005/8/layout/hList1"/>
    <dgm:cxn modelId="{45439DB1-F319-46CB-94E8-3BB161D472B1}" type="presParOf" srcId="{813BACE3-9F90-4223-AB33-176BA3DDA4F6}" destId="{5D1B14C6-3781-4D1D-80FE-72530261FF65}" srcOrd="2" destOrd="0" presId="urn:microsoft.com/office/officeart/2005/8/layout/hList1"/>
    <dgm:cxn modelId="{60F2C141-56C4-4CDE-B7C2-D014759B8160}" type="presParOf" srcId="{5D1B14C6-3781-4D1D-80FE-72530261FF65}" destId="{497B2D7A-98DA-432E-B5EE-88A2CECF19A1}" srcOrd="0" destOrd="0" presId="urn:microsoft.com/office/officeart/2005/8/layout/hList1"/>
    <dgm:cxn modelId="{B88C85C4-AE2C-49DF-B149-35C117C5A4FB}" type="presParOf" srcId="{5D1B14C6-3781-4D1D-80FE-72530261FF65}" destId="{DC58AE3D-2FC1-4054-BEC5-EA6A56320387}" srcOrd="1" destOrd="0" presId="urn:microsoft.com/office/officeart/2005/8/layout/hList1"/>
    <dgm:cxn modelId="{2AD54311-8220-4931-A16F-D13F8E71223E}" type="presParOf" srcId="{813BACE3-9F90-4223-AB33-176BA3DDA4F6}" destId="{737F6F34-BBB9-492D-8D8D-0608BF21026E}" srcOrd="3" destOrd="0" presId="urn:microsoft.com/office/officeart/2005/8/layout/hList1"/>
    <dgm:cxn modelId="{F9D603E9-3B14-4CAD-B6A3-F782D8496A8B}" type="presParOf" srcId="{813BACE3-9F90-4223-AB33-176BA3DDA4F6}" destId="{C08EF32B-9E95-46A8-97F7-01D13A301F55}" srcOrd="4" destOrd="0" presId="urn:microsoft.com/office/officeart/2005/8/layout/hList1"/>
    <dgm:cxn modelId="{27C5F072-CD78-4084-9A89-01F70D9ACDDE}" type="presParOf" srcId="{C08EF32B-9E95-46A8-97F7-01D13A301F55}" destId="{784D1ECC-3848-4C58-857A-11630CCA853D}" srcOrd="0" destOrd="0" presId="urn:microsoft.com/office/officeart/2005/8/layout/hList1"/>
    <dgm:cxn modelId="{50A706FE-DBBB-4BED-90B1-33BFA2EDF266}" type="presParOf" srcId="{C08EF32B-9E95-46A8-97F7-01D13A301F55}" destId="{0E5F9669-2AA2-4C2D-87C7-3D372DDBD16F}"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F255FC6-3CFC-41A3-A07A-3DAD132E1219}" type="doc">
      <dgm:prSet loTypeId="urn:microsoft.com/office/officeart/2005/8/layout/process1" loCatId="process" qsTypeId="urn:microsoft.com/office/officeart/2005/8/quickstyle/simple1" qsCatId="simple" csTypeId="urn:microsoft.com/office/officeart/2005/8/colors/colorful2" csCatId="colorful" phldr="1"/>
      <dgm:spPr/>
      <dgm:t>
        <a:bodyPr/>
        <a:lstStyle/>
        <a:p>
          <a:endParaRPr lang="en-GB"/>
        </a:p>
      </dgm:t>
    </dgm:pt>
    <dgm:pt modelId="{55F7188E-7C51-42FD-ADC1-0C991F76389C}">
      <dgm:prSet phldrT="[Text]" phldr="0"/>
      <dgm:spPr/>
      <dgm:t>
        <a:bodyPr/>
        <a:lstStyle/>
        <a:p>
          <a:r>
            <a:rPr lang="en-GB" dirty="0"/>
            <a:t>Stop</a:t>
          </a:r>
        </a:p>
      </dgm:t>
    </dgm:pt>
    <dgm:pt modelId="{F515D28A-6745-49B3-A0A0-D7F5B5373E66}" type="parTrans" cxnId="{8A15BE08-F351-4035-99B7-0B5A54AB4268}">
      <dgm:prSet/>
      <dgm:spPr/>
      <dgm:t>
        <a:bodyPr/>
        <a:lstStyle/>
        <a:p>
          <a:endParaRPr lang="en-GB"/>
        </a:p>
      </dgm:t>
    </dgm:pt>
    <dgm:pt modelId="{2654B0E0-0D63-4BE9-A8F0-6C70FA5552C7}" type="sibTrans" cxnId="{8A15BE08-F351-4035-99B7-0B5A54AB4268}">
      <dgm:prSet/>
      <dgm:spPr/>
      <dgm:t>
        <a:bodyPr/>
        <a:lstStyle/>
        <a:p>
          <a:endParaRPr lang="en-GB"/>
        </a:p>
      </dgm:t>
    </dgm:pt>
    <dgm:pt modelId="{DB560F32-E576-4713-9E21-A394B23E77C0}">
      <dgm:prSet phldrT="[Text]" phldr="0"/>
      <dgm:spPr/>
      <dgm:t>
        <a:bodyPr/>
        <a:lstStyle/>
        <a:p>
          <a:r>
            <a:rPr lang="en-GB" dirty="0"/>
            <a:t>Check</a:t>
          </a:r>
        </a:p>
      </dgm:t>
    </dgm:pt>
    <dgm:pt modelId="{6191ADFD-B2EE-45ED-91E2-85EA8E2007E0}" type="parTrans" cxnId="{2679BFCF-3B85-4CC0-B5DC-A35AB5264212}">
      <dgm:prSet/>
      <dgm:spPr/>
      <dgm:t>
        <a:bodyPr/>
        <a:lstStyle/>
        <a:p>
          <a:endParaRPr lang="en-GB"/>
        </a:p>
      </dgm:t>
    </dgm:pt>
    <dgm:pt modelId="{C841CB0F-49FC-4C9D-BDC4-16BD6636FC19}" type="sibTrans" cxnId="{2679BFCF-3B85-4CC0-B5DC-A35AB5264212}">
      <dgm:prSet/>
      <dgm:spPr/>
      <dgm:t>
        <a:bodyPr/>
        <a:lstStyle/>
        <a:p>
          <a:endParaRPr lang="en-GB"/>
        </a:p>
      </dgm:t>
    </dgm:pt>
    <dgm:pt modelId="{3DBEDDDA-8C66-4630-964F-1D40F3020A84}">
      <dgm:prSet phldrT="[Text]" phldr="0"/>
      <dgm:spPr/>
      <dgm:t>
        <a:bodyPr/>
        <a:lstStyle/>
        <a:p>
          <a:r>
            <a:rPr lang="en-GB" dirty="0"/>
            <a:t>Compare</a:t>
          </a:r>
        </a:p>
      </dgm:t>
    </dgm:pt>
    <dgm:pt modelId="{802A8AA9-DD76-4BC2-8761-E7B973EDF616}" type="parTrans" cxnId="{098BE5BE-CBB5-4194-A5A8-8DBC4B777097}">
      <dgm:prSet/>
      <dgm:spPr/>
      <dgm:t>
        <a:bodyPr/>
        <a:lstStyle/>
        <a:p>
          <a:endParaRPr lang="en-GB"/>
        </a:p>
      </dgm:t>
    </dgm:pt>
    <dgm:pt modelId="{A08CAF9B-81E8-414A-948E-87A54342B72E}" type="sibTrans" cxnId="{098BE5BE-CBB5-4194-A5A8-8DBC4B777097}">
      <dgm:prSet/>
      <dgm:spPr/>
      <dgm:t>
        <a:bodyPr/>
        <a:lstStyle/>
        <a:p>
          <a:endParaRPr lang="en-GB"/>
        </a:p>
      </dgm:t>
    </dgm:pt>
    <dgm:pt modelId="{AEB48B4F-DA30-472C-9985-C1F270CC4549}">
      <dgm:prSet phldrT="[Text]" phldr="0"/>
      <dgm:spPr/>
      <dgm:t>
        <a:bodyPr/>
        <a:lstStyle/>
        <a:p>
          <a:r>
            <a:rPr lang="en-GB" dirty="0"/>
            <a:t>Decide</a:t>
          </a:r>
        </a:p>
      </dgm:t>
    </dgm:pt>
    <dgm:pt modelId="{F2B68615-B4CB-44BE-A62D-77064BAB7E1E}" type="parTrans" cxnId="{F2C2DE0C-8E73-4C65-917C-6FA722C879F6}">
      <dgm:prSet/>
      <dgm:spPr/>
      <dgm:t>
        <a:bodyPr/>
        <a:lstStyle/>
        <a:p>
          <a:endParaRPr lang="en-GB"/>
        </a:p>
      </dgm:t>
    </dgm:pt>
    <dgm:pt modelId="{5819A711-83AF-4455-B565-1FCC1DFD4914}" type="sibTrans" cxnId="{F2C2DE0C-8E73-4C65-917C-6FA722C879F6}">
      <dgm:prSet/>
      <dgm:spPr/>
      <dgm:t>
        <a:bodyPr/>
        <a:lstStyle/>
        <a:p>
          <a:endParaRPr lang="en-GB"/>
        </a:p>
      </dgm:t>
    </dgm:pt>
    <dgm:pt modelId="{D5C14413-265A-4E9A-9C54-F9CE4445DBFB}" type="pres">
      <dgm:prSet presAssocID="{BF255FC6-3CFC-41A3-A07A-3DAD132E1219}" presName="Name0" presStyleCnt="0">
        <dgm:presLayoutVars>
          <dgm:dir/>
          <dgm:resizeHandles val="exact"/>
        </dgm:presLayoutVars>
      </dgm:prSet>
      <dgm:spPr/>
    </dgm:pt>
    <dgm:pt modelId="{14110070-978F-476E-811A-8427613A953B}" type="pres">
      <dgm:prSet presAssocID="{55F7188E-7C51-42FD-ADC1-0C991F76389C}" presName="node" presStyleLbl="node1" presStyleIdx="0" presStyleCnt="4">
        <dgm:presLayoutVars>
          <dgm:bulletEnabled val="1"/>
        </dgm:presLayoutVars>
      </dgm:prSet>
      <dgm:spPr/>
    </dgm:pt>
    <dgm:pt modelId="{BBDC1ABF-7EEA-45D3-B3B9-448086210367}" type="pres">
      <dgm:prSet presAssocID="{2654B0E0-0D63-4BE9-A8F0-6C70FA5552C7}" presName="sibTrans" presStyleLbl="sibTrans2D1" presStyleIdx="0" presStyleCnt="3"/>
      <dgm:spPr/>
    </dgm:pt>
    <dgm:pt modelId="{7CD27465-6F07-4D9D-B33E-AF0E69DC208D}" type="pres">
      <dgm:prSet presAssocID="{2654B0E0-0D63-4BE9-A8F0-6C70FA5552C7}" presName="connectorText" presStyleLbl="sibTrans2D1" presStyleIdx="0" presStyleCnt="3"/>
      <dgm:spPr/>
    </dgm:pt>
    <dgm:pt modelId="{5D392D4B-0175-40B0-A89F-05A946E4DA07}" type="pres">
      <dgm:prSet presAssocID="{DB560F32-E576-4713-9E21-A394B23E77C0}" presName="node" presStyleLbl="node1" presStyleIdx="1" presStyleCnt="4">
        <dgm:presLayoutVars>
          <dgm:bulletEnabled val="1"/>
        </dgm:presLayoutVars>
      </dgm:prSet>
      <dgm:spPr/>
    </dgm:pt>
    <dgm:pt modelId="{6BE14B3D-5022-4C23-BDB5-C46C8A078EB7}" type="pres">
      <dgm:prSet presAssocID="{C841CB0F-49FC-4C9D-BDC4-16BD6636FC19}" presName="sibTrans" presStyleLbl="sibTrans2D1" presStyleIdx="1" presStyleCnt="3"/>
      <dgm:spPr/>
    </dgm:pt>
    <dgm:pt modelId="{1E09BE00-A3BC-4430-BA6C-38259A0BE67E}" type="pres">
      <dgm:prSet presAssocID="{C841CB0F-49FC-4C9D-BDC4-16BD6636FC19}" presName="connectorText" presStyleLbl="sibTrans2D1" presStyleIdx="1" presStyleCnt="3"/>
      <dgm:spPr/>
    </dgm:pt>
    <dgm:pt modelId="{CD4D4121-D71B-4936-9970-9DB3E95106EA}" type="pres">
      <dgm:prSet presAssocID="{3DBEDDDA-8C66-4630-964F-1D40F3020A84}" presName="node" presStyleLbl="node1" presStyleIdx="2" presStyleCnt="4">
        <dgm:presLayoutVars>
          <dgm:bulletEnabled val="1"/>
        </dgm:presLayoutVars>
      </dgm:prSet>
      <dgm:spPr/>
    </dgm:pt>
    <dgm:pt modelId="{96B2B628-B007-477A-A134-DC00AE3B9B9D}" type="pres">
      <dgm:prSet presAssocID="{A08CAF9B-81E8-414A-948E-87A54342B72E}" presName="sibTrans" presStyleLbl="sibTrans2D1" presStyleIdx="2" presStyleCnt="3"/>
      <dgm:spPr/>
    </dgm:pt>
    <dgm:pt modelId="{CCFC6CD8-10E6-4E93-B0A9-9A0478A99C3B}" type="pres">
      <dgm:prSet presAssocID="{A08CAF9B-81E8-414A-948E-87A54342B72E}" presName="connectorText" presStyleLbl="sibTrans2D1" presStyleIdx="2" presStyleCnt="3"/>
      <dgm:spPr/>
    </dgm:pt>
    <dgm:pt modelId="{F424430A-D19C-42AA-9246-236B05ACBC66}" type="pres">
      <dgm:prSet presAssocID="{AEB48B4F-DA30-472C-9985-C1F270CC4549}" presName="node" presStyleLbl="node1" presStyleIdx="3" presStyleCnt="4">
        <dgm:presLayoutVars>
          <dgm:bulletEnabled val="1"/>
        </dgm:presLayoutVars>
      </dgm:prSet>
      <dgm:spPr/>
    </dgm:pt>
  </dgm:ptLst>
  <dgm:cxnLst>
    <dgm:cxn modelId="{8A15BE08-F351-4035-99B7-0B5A54AB4268}" srcId="{BF255FC6-3CFC-41A3-A07A-3DAD132E1219}" destId="{55F7188E-7C51-42FD-ADC1-0C991F76389C}" srcOrd="0" destOrd="0" parTransId="{F515D28A-6745-49B3-A0A0-D7F5B5373E66}" sibTransId="{2654B0E0-0D63-4BE9-A8F0-6C70FA5552C7}"/>
    <dgm:cxn modelId="{F2C2DE0C-8E73-4C65-917C-6FA722C879F6}" srcId="{BF255FC6-3CFC-41A3-A07A-3DAD132E1219}" destId="{AEB48B4F-DA30-472C-9985-C1F270CC4549}" srcOrd="3" destOrd="0" parTransId="{F2B68615-B4CB-44BE-A62D-77064BAB7E1E}" sibTransId="{5819A711-83AF-4455-B565-1FCC1DFD4914}"/>
    <dgm:cxn modelId="{568CE61C-66B4-479F-B6AE-5A1851E2947D}" type="presOf" srcId="{BF255FC6-3CFC-41A3-A07A-3DAD132E1219}" destId="{D5C14413-265A-4E9A-9C54-F9CE4445DBFB}" srcOrd="0" destOrd="0" presId="urn:microsoft.com/office/officeart/2005/8/layout/process1"/>
    <dgm:cxn modelId="{885A2B20-FF91-4F4C-96B6-EA1575BD18FD}" type="presOf" srcId="{AEB48B4F-DA30-472C-9985-C1F270CC4549}" destId="{F424430A-D19C-42AA-9246-236B05ACBC66}" srcOrd="0" destOrd="0" presId="urn:microsoft.com/office/officeart/2005/8/layout/process1"/>
    <dgm:cxn modelId="{90A03A6F-AB77-4DAB-9263-C08F2BCA6B03}" type="presOf" srcId="{A08CAF9B-81E8-414A-948E-87A54342B72E}" destId="{96B2B628-B007-477A-A134-DC00AE3B9B9D}" srcOrd="0" destOrd="0" presId="urn:microsoft.com/office/officeart/2005/8/layout/process1"/>
    <dgm:cxn modelId="{A236138F-1A2E-425D-93B2-C2045ACE6683}" type="presOf" srcId="{A08CAF9B-81E8-414A-948E-87A54342B72E}" destId="{CCFC6CD8-10E6-4E93-B0A9-9A0478A99C3B}" srcOrd="1" destOrd="0" presId="urn:microsoft.com/office/officeart/2005/8/layout/process1"/>
    <dgm:cxn modelId="{BC0BC7B5-2EBD-4F84-B07D-4872DB511301}" type="presOf" srcId="{2654B0E0-0D63-4BE9-A8F0-6C70FA5552C7}" destId="{BBDC1ABF-7EEA-45D3-B3B9-448086210367}" srcOrd="0" destOrd="0" presId="urn:microsoft.com/office/officeart/2005/8/layout/process1"/>
    <dgm:cxn modelId="{1B954DB6-DB94-45F2-BAA7-28C4A5A9B936}" type="presOf" srcId="{2654B0E0-0D63-4BE9-A8F0-6C70FA5552C7}" destId="{7CD27465-6F07-4D9D-B33E-AF0E69DC208D}" srcOrd="1" destOrd="0" presId="urn:microsoft.com/office/officeart/2005/8/layout/process1"/>
    <dgm:cxn modelId="{EEC36DB6-E5C1-4B21-97A5-729CF9A5A37E}" type="presOf" srcId="{55F7188E-7C51-42FD-ADC1-0C991F76389C}" destId="{14110070-978F-476E-811A-8427613A953B}" srcOrd="0" destOrd="0" presId="urn:microsoft.com/office/officeart/2005/8/layout/process1"/>
    <dgm:cxn modelId="{098BE5BE-CBB5-4194-A5A8-8DBC4B777097}" srcId="{BF255FC6-3CFC-41A3-A07A-3DAD132E1219}" destId="{3DBEDDDA-8C66-4630-964F-1D40F3020A84}" srcOrd="2" destOrd="0" parTransId="{802A8AA9-DD76-4BC2-8761-E7B973EDF616}" sibTransId="{A08CAF9B-81E8-414A-948E-87A54342B72E}"/>
    <dgm:cxn modelId="{055881CB-9B87-48DD-B4B8-FD2451BC1AC3}" type="presOf" srcId="{C841CB0F-49FC-4C9D-BDC4-16BD6636FC19}" destId="{6BE14B3D-5022-4C23-BDB5-C46C8A078EB7}" srcOrd="0" destOrd="0" presId="urn:microsoft.com/office/officeart/2005/8/layout/process1"/>
    <dgm:cxn modelId="{2679BFCF-3B85-4CC0-B5DC-A35AB5264212}" srcId="{BF255FC6-3CFC-41A3-A07A-3DAD132E1219}" destId="{DB560F32-E576-4713-9E21-A394B23E77C0}" srcOrd="1" destOrd="0" parTransId="{6191ADFD-B2EE-45ED-91E2-85EA8E2007E0}" sibTransId="{C841CB0F-49FC-4C9D-BDC4-16BD6636FC19}"/>
    <dgm:cxn modelId="{445390ED-F520-4F0D-8431-F4E7203DC2D8}" type="presOf" srcId="{DB560F32-E576-4713-9E21-A394B23E77C0}" destId="{5D392D4B-0175-40B0-A89F-05A946E4DA07}" srcOrd="0" destOrd="0" presId="urn:microsoft.com/office/officeart/2005/8/layout/process1"/>
    <dgm:cxn modelId="{408B46EE-1696-4B37-A379-52F9D1B18B4B}" type="presOf" srcId="{C841CB0F-49FC-4C9D-BDC4-16BD6636FC19}" destId="{1E09BE00-A3BC-4430-BA6C-38259A0BE67E}" srcOrd="1" destOrd="0" presId="urn:microsoft.com/office/officeart/2005/8/layout/process1"/>
    <dgm:cxn modelId="{2AC509EF-6942-4398-94E3-0B2208A523CE}" type="presOf" srcId="{3DBEDDDA-8C66-4630-964F-1D40F3020A84}" destId="{CD4D4121-D71B-4936-9970-9DB3E95106EA}" srcOrd="0" destOrd="0" presId="urn:microsoft.com/office/officeart/2005/8/layout/process1"/>
    <dgm:cxn modelId="{47EA67C5-FD3B-4350-9DA5-1592278C553D}" type="presParOf" srcId="{D5C14413-265A-4E9A-9C54-F9CE4445DBFB}" destId="{14110070-978F-476E-811A-8427613A953B}" srcOrd="0" destOrd="0" presId="urn:microsoft.com/office/officeart/2005/8/layout/process1"/>
    <dgm:cxn modelId="{BC36D7D6-E2A7-4D98-9870-112C9312B1FC}" type="presParOf" srcId="{D5C14413-265A-4E9A-9C54-F9CE4445DBFB}" destId="{BBDC1ABF-7EEA-45D3-B3B9-448086210367}" srcOrd="1" destOrd="0" presId="urn:microsoft.com/office/officeart/2005/8/layout/process1"/>
    <dgm:cxn modelId="{06C0F8F8-E696-417E-AF0B-9D7AD384133A}" type="presParOf" srcId="{BBDC1ABF-7EEA-45D3-B3B9-448086210367}" destId="{7CD27465-6F07-4D9D-B33E-AF0E69DC208D}" srcOrd="0" destOrd="0" presId="urn:microsoft.com/office/officeart/2005/8/layout/process1"/>
    <dgm:cxn modelId="{A6A5A1FF-26BF-473E-89C1-B3AD332A4911}" type="presParOf" srcId="{D5C14413-265A-4E9A-9C54-F9CE4445DBFB}" destId="{5D392D4B-0175-40B0-A89F-05A946E4DA07}" srcOrd="2" destOrd="0" presId="urn:microsoft.com/office/officeart/2005/8/layout/process1"/>
    <dgm:cxn modelId="{2D150436-84FF-495F-A490-C657B3A34F58}" type="presParOf" srcId="{D5C14413-265A-4E9A-9C54-F9CE4445DBFB}" destId="{6BE14B3D-5022-4C23-BDB5-C46C8A078EB7}" srcOrd="3" destOrd="0" presId="urn:microsoft.com/office/officeart/2005/8/layout/process1"/>
    <dgm:cxn modelId="{295373E2-25CF-4BE7-B0C8-B8A7AC3821DD}" type="presParOf" srcId="{6BE14B3D-5022-4C23-BDB5-C46C8A078EB7}" destId="{1E09BE00-A3BC-4430-BA6C-38259A0BE67E}" srcOrd="0" destOrd="0" presId="urn:microsoft.com/office/officeart/2005/8/layout/process1"/>
    <dgm:cxn modelId="{ABB984F8-36AB-431F-8729-7923C4324536}" type="presParOf" srcId="{D5C14413-265A-4E9A-9C54-F9CE4445DBFB}" destId="{CD4D4121-D71B-4936-9970-9DB3E95106EA}" srcOrd="4" destOrd="0" presId="urn:microsoft.com/office/officeart/2005/8/layout/process1"/>
    <dgm:cxn modelId="{249A70CC-21ED-4B7A-A18B-5FE34E0ABD0B}" type="presParOf" srcId="{D5C14413-265A-4E9A-9C54-F9CE4445DBFB}" destId="{96B2B628-B007-477A-A134-DC00AE3B9B9D}" srcOrd="5" destOrd="0" presId="urn:microsoft.com/office/officeart/2005/8/layout/process1"/>
    <dgm:cxn modelId="{13406BDC-DB9B-4915-A7E9-4353217D37AB}" type="presParOf" srcId="{96B2B628-B007-477A-A134-DC00AE3B9B9D}" destId="{CCFC6CD8-10E6-4E93-B0A9-9A0478A99C3B}" srcOrd="0" destOrd="0" presId="urn:microsoft.com/office/officeart/2005/8/layout/process1"/>
    <dgm:cxn modelId="{8634AB0C-34D6-4BAF-8DAD-670A4B659AE1}" type="presParOf" srcId="{D5C14413-265A-4E9A-9C54-F9CE4445DBFB}" destId="{F424430A-D19C-42AA-9246-236B05ACBC66}"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1AD172-C740-4540-BB64-32B66227816A}">
      <dsp:nvSpPr>
        <dsp:cNvPr id="0" name=""/>
        <dsp:cNvSpPr/>
      </dsp:nvSpPr>
      <dsp:spPr>
        <a:xfrm>
          <a:off x="2346199" y="0"/>
          <a:ext cx="4866856" cy="2920113"/>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u="sng" kern="1200"/>
            <a:t>Academic sources</a:t>
          </a:r>
        </a:p>
        <a:p>
          <a:pPr marL="0" lvl="0" indent="0" algn="ctr" defTabSz="622300">
            <a:lnSpc>
              <a:spcPct val="90000"/>
            </a:lnSpc>
            <a:spcBef>
              <a:spcPct val="0"/>
            </a:spcBef>
            <a:spcAft>
              <a:spcPct val="35000"/>
            </a:spcAft>
            <a:buNone/>
          </a:pPr>
          <a:r>
            <a:rPr lang="en-GB" sz="1400" b="1" kern="1200"/>
            <a:t>Written by researchers/subject specialists.</a:t>
          </a:r>
        </a:p>
        <a:p>
          <a:pPr marL="0" lvl="0" indent="0" algn="ctr" defTabSz="622300">
            <a:lnSpc>
              <a:spcPct val="90000"/>
            </a:lnSpc>
            <a:spcBef>
              <a:spcPct val="0"/>
            </a:spcBef>
            <a:spcAft>
              <a:spcPct val="35000"/>
            </a:spcAft>
            <a:buNone/>
          </a:pPr>
          <a:r>
            <a:rPr lang="en-GB" sz="1400" b="1" kern="1200"/>
            <a:t>Published in academic journals or books.</a:t>
          </a:r>
        </a:p>
        <a:p>
          <a:pPr marL="0" lvl="0" indent="0" algn="ctr" defTabSz="622300">
            <a:lnSpc>
              <a:spcPct val="90000"/>
            </a:lnSpc>
            <a:spcBef>
              <a:spcPct val="0"/>
            </a:spcBef>
            <a:spcAft>
              <a:spcPct val="35000"/>
            </a:spcAft>
            <a:buNone/>
          </a:pPr>
          <a:r>
            <a:rPr lang="en-GB" sz="1400" b="1" kern="1200"/>
            <a:t>Often peer reviewed.</a:t>
          </a:r>
        </a:p>
        <a:p>
          <a:pPr marL="0" lvl="0" indent="0" algn="ctr" defTabSz="622300">
            <a:lnSpc>
              <a:spcPct val="90000"/>
            </a:lnSpc>
            <a:spcBef>
              <a:spcPct val="0"/>
            </a:spcBef>
            <a:spcAft>
              <a:spcPct val="35000"/>
            </a:spcAft>
            <a:buNone/>
          </a:pPr>
          <a:r>
            <a:rPr lang="en-GB" sz="1400" b="1" kern="1200"/>
            <a:t>Include references.</a:t>
          </a:r>
        </a:p>
        <a:p>
          <a:pPr marL="0" lvl="0" indent="0" algn="ctr" defTabSz="622300">
            <a:lnSpc>
              <a:spcPct val="90000"/>
            </a:lnSpc>
            <a:spcBef>
              <a:spcPct val="0"/>
            </a:spcBef>
            <a:spcAft>
              <a:spcPct val="35000"/>
            </a:spcAft>
            <a:buNone/>
          </a:pPr>
          <a:r>
            <a:rPr lang="en-GB" sz="1400" b="1" kern="1200"/>
            <a:t>Explain methodology/evidence.</a:t>
          </a:r>
        </a:p>
        <a:p>
          <a:pPr marL="0" lvl="0" indent="0" algn="ctr" defTabSz="622300">
            <a:lnSpc>
              <a:spcPct val="90000"/>
            </a:lnSpc>
            <a:spcBef>
              <a:spcPct val="0"/>
            </a:spcBef>
            <a:spcAft>
              <a:spcPct val="35000"/>
            </a:spcAft>
            <a:buNone/>
          </a:pPr>
          <a:r>
            <a:rPr lang="en-GB" sz="1400" b="1" kern="1200"/>
            <a:t>Use specialist academic language.</a:t>
          </a:r>
        </a:p>
        <a:p>
          <a:pPr marL="0" lvl="0" indent="0" algn="ctr" defTabSz="622300">
            <a:lnSpc>
              <a:spcPct val="90000"/>
            </a:lnSpc>
            <a:spcBef>
              <a:spcPct val="0"/>
            </a:spcBef>
            <a:spcAft>
              <a:spcPct val="35000"/>
            </a:spcAft>
            <a:buNone/>
          </a:pPr>
          <a:r>
            <a:rPr lang="en-GB" sz="1400" b="1" kern="1200"/>
            <a:t>Intended primarily to contribute to knowledge.</a:t>
          </a:r>
          <a:endParaRPr lang="en-GB" sz="1400" b="1" kern="1200" dirty="0"/>
        </a:p>
      </dsp:txBody>
      <dsp:txXfrm>
        <a:off x="2346199" y="0"/>
        <a:ext cx="4866856" cy="2920113"/>
      </dsp:txXfrm>
    </dsp:sp>
    <dsp:sp modelId="{3ADC4F29-087A-45E6-8099-CA26F5741C59}">
      <dsp:nvSpPr>
        <dsp:cNvPr id="0" name=""/>
        <dsp:cNvSpPr/>
      </dsp:nvSpPr>
      <dsp:spPr>
        <a:xfrm>
          <a:off x="2285947" y="3407625"/>
          <a:ext cx="4866856" cy="2920113"/>
        </a:xfrm>
        <a:prstGeom prst="rect">
          <a:avLst/>
        </a:prstGeom>
        <a:gradFill rotWithShape="0">
          <a:gsLst>
            <a:gs pos="0">
              <a:schemeClr val="accent4">
                <a:hueOff val="-11704827"/>
                <a:satOff val="-16888"/>
                <a:lumOff val="-58823"/>
                <a:alphaOff val="0"/>
                <a:lumMod val="110000"/>
                <a:satMod val="105000"/>
                <a:tint val="67000"/>
              </a:schemeClr>
            </a:gs>
            <a:gs pos="50000">
              <a:schemeClr val="accent4">
                <a:hueOff val="-11704827"/>
                <a:satOff val="-16888"/>
                <a:lumOff val="-58823"/>
                <a:alphaOff val="0"/>
                <a:lumMod val="105000"/>
                <a:satMod val="103000"/>
                <a:tint val="73000"/>
              </a:schemeClr>
            </a:gs>
            <a:gs pos="100000">
              <a:schemeClr val="accent4">
                <a:hueOff val="-11704827"/>
                <a:satOff val="-16888"/>
                <a:lumOff val="-5882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u="sng" kern="1200" dirty="0"/>
            <a:t>Popular sources</a:t>
          </a:r>
        </a:p>
        <a:p>
          <a:pPr marL="0" lvl="0" indent="0" algn="ctr" defTabSz="622300">
            <a:lnSpc>
              <a:spcPct val="90000"/>
            </a:lnSpc>
            <a:spcBef>
              <a:spcPct val="0"/>
            </a:spcBef>
            <a:spcAft>
              <a:spcPct val="35000"/>
            </a:spcAft>
            <a:buNone/>
          </a:pPr>
          <a:r>
            <a:rPr lang="en-GB" sz="1400" b="1" kern="1200" dirty="0"/>
            <a:t>Examples include:</a:t>
          </a:r>
        </a:p>
        <a:p>
          <a:pPr marL="0" lvl="0" indent="0" algn="ctr" defTabSz="622300">
            <a:lnSpc>
              <a:spcPct val="90000"/>
            </a:lnSpc>
            <a:spcBef>
              <a:spcPct val="0"/>
            </a:spcBef>
            <a:spcAft>
              <a:spcPct val="35000"/>
            </a:spcAft>
            <a:buNone/>
          </a:pPr>
          <a:r>
            <a:rPr lang="en-GB" sz="1400" b="1" kern="1200" dirty="0"/>
            <a:t>Newspapers.</a:t>
          </a:r>
        </a:p>
        <a:p>
          <a:pPr marL="0" lvl="0" indent="0" algn="ctr" defTabSz="622300">
            <a:lnSpc>
              <a:spcPct val="90000"/>
            </a:lnSpc>
            <a:spcBef>
              <a:spcPct val="0"/>
            </a:spcBef>
            <a:spcAft>
              <a:spcPct val="35000"/>
            </a:spcAft>
            <a:buNone/>
          </a:pPr>
          <a:r>
            <a:rPr lang="en-GB" sz="1400" b="1" kern="1200" dirty="0"/>
            <a:t>Magazines.</a:t>
          </a:r>
        </a:p>
        <a:p>
          <a:pPr marL="0" lvl="0" indent="0" algn="ctr" defTabSz="622300">
            <a:lnSpc>
              <a:spcPct val="90000"/>
            </a:lnSpc>
            <a:spcBef>
              <a:spcPct val="0"/>
            </a:spcBef>
            <a:spcAft>
              <a:spcPct val="35000"/>
            </a:spcAft>
            <a:buNone/>
          </a:pPr>
          <a:r>
            <a:rPr lang="en-GB" sz="1400" b="1" kern="1200" dirty="0"/>
            <a:t>Blogs.</a:t>
          </a:r>
        </a:p>
        <a:p>
          <a:pPr marL="0" lvl="0" indent="0" algn="ctr" defTabSz="622300">
            <a:lnSpc>
              <a:spcPct val="90000"/>
            </a:lnSpc>
            <a:spcBef>
              <a:spcPct val="0"/>
            </a:spcBef>
            <a:spcAft>
              <a:spcPct val="35000"/>
            </a:spcAft>
            <a:buNone/>
          </a:pPr>
          <a:r>
            <a:rPr lang="en-GB" sz="1400" b="1" kern="1200" dirty="0"/>
            <a:t>Social media.</a:t>
          </a:r>
        </a:p>
        <a:p>
          <a:pPr marL="0" lvl="0" indent="0" algn="ctr" defTabSz="622300">
            <a:lnSpc>
              <a:spcPct val="90000"/>
            </a:lnSpc>
            <a:spcBef>
              <a:spcPct val="0"/>
            </a:spcBef>
            <a:spcAft>
              <a:spcPct val="35000"/>
            </a:spcAft>
            <a:buNone/>
          </a:pPr>
          <a:r>
            <a:rPr lang="en-GB" sz="1400" b="1" kern="1200" dirty="0"/>
            <a:t>General-interest websites.</a:t>
          </a:r>
        </a:p>
        <a:p>
          <a:pPr marL="0" lvl="0" indent="0" algn="ctr" defTabSz="622300">
            <a:lnSpc>
              <a:spcPct val="90000"/>
            </a:lnSpc>
            <a:spcBef>
              <a:spcPct val="0"/>
            </a:spcBef>
            <a:spcAft>
              <a:spcPct val="35000"/>
            </a:spcAft>
            <a:buNone/>
          </a:pPr>
          <a:r>
            <a:rPr lang="en-GB" sz="1400" b="1" kern="1200" dirty="0"/>
            <a:t>Online articles.</a:t>
          </a:r>
        </a:p>
        <a:p>
          <a:pPr marL="0" lvl="0" indent="0" algn="ctr" defTabSz="622300">
            <a:lnSpc>
              <a:spcPct val="90000"/>
            </a:lnSpc>
            <a:spcBef>
              <a:spcPct val="0"/>
            </a:spcBef>
            <a:spcAft>
              <a:spcPct val="35000"/>
            </a:spcAft>
            <a:buNone/>
          </a:pPr>
          <a:r>
            <a:rPr lang="en-GB" sz="1400" b="1" kern="1200" dirty="0"/>
            <a:t>These aren't automatically bad.</a:t>
          </a:r>
        </a:p>
        <a:p>
          <a:pPr marL="0" lvl="0" indent="0" algn="ctr" defTabSz="622300">
            <a:lnSpc>
              <a:spcPct val="90000"/>
            </a:lnSpc>
            <a:spcBef>
              <a:spcPct val="0"/>
            </a:spcBef>
            <a:spcAft>
              <a:spcPct val="35000"/>
            </a:spcAft>
            <a:buNone/>
          </a:pPr>
          <a:endParaRPr lang="en-GB" sz="1400" b="1" kern="1200" dirty="0"/>
        </a:p>
      </dsp:txBody>
      <dsp:txXfrm>
        <a:off x="2285947" y="3407625"/>
        <a:ext cx="4866856" cy="29201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EA1127-88A2-42A6-AA8F-B382AF9D722C}">
      <dsp:nvSpPr>
        <dsp:cNvPr id="0" name=""/>
        <dsp:cNvSpPr/>
      </dsp:nvSpPr>
      <dsp:spPr>
        <a:xfrm>
          <a:off x="53365" y="1026630"/>
          <a:ext cx="2606316" cy="489600"/>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rPr>
            <a:t>Misinformation</a:t>
          </a:r>
        </a:p>
      </dsp:txBody>
      <dsp:txXfrm>
        <a:off x="53365" y="1026630"/>
        <a:ext cx="2606316" cy="489600"/>
      </dsp:txXfrm>
    </dsp:sp>
    <dsp:sp modelId="{28514CE7-E0F6-4C60-9E09-697D30B6B7FD}">
      <dsp:nvSpPr>
        <dsp:cNvPr id="0" name=""/>
        <dsp:cNvSpPr/>
      </dsp:nvSpPr>
      <dsp:spPr>
        <a:xfrm>
          <a:off x="53365" y="1500347"/>
          <a:ext cx="2606316" cy="1672648"/>
        </a:xfrm>
        <a:prstGeom prst="rect">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b="1" kern="1200" dirty="0"/>
            <a:t>False or inaccurate information that is shared without necessarily intending to cause harm.</a:t>
          </a:r>
          <a:endParaRPr lang="en-GB" sz="1700" kern="1200" dirty="0"/>
        </a:p>
      </dsp:txBody>
      <dsp:txXfrm>
        <a:off x="53365" y="1500347"/>
        <a:ext cx="2606316" cy="1672648"/>
      </dsp:txXfrm>
    </dsp:sp>
    <dsp:sp modelId="{497B2D7A-98DA-432E-B5EE-88A2CECF19A1}">
      <dsp:nvSpPr>
        <dsp:cNvPr id="0" name=""/>
        <dsp:cNvSpPr/>
      </dsp:nvSpPr>
      <dsp:spPr>
        <a:xfrm>
          <a:off x="3024566" y="1026630"/>
          <a:ext cx="2606316" cy="489600"/>
        </a:xfrm>
        <a:prstGeom prst="rect">
          <a:avLst/>
        </a:prstGeom>
        <a:solidFill>
          <a:schemeClr val="accent2">
            <a:hueOff val="5283798"/>
            <a:satOff val="-2246"/>
            <a:lumOff val="-9508"/>
            <a:alphaOff val="0"/>
          </a:schemeClr>
        </a:solidFill>
        <a:ln w="19050" cap="flat" cmpd="sng" algn="ctr">
          <a:solidFill>
            <a:schemeClr val="accent2">
              <a:hueOff val="5283798"/>
              <a:satOff val="-2246"/>
              <a:lumOff val="-950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rPr>
            <a:t>Disinformation</a:t>
          </a:r>
        </a:p>
      </dsp:txBody>
      <dsp:txXfrm>
        <a:off x="3024566" y="1026630"/>
        <a:ext cx="2606316" cy="489600"/>
      </dsp:txXfrm>
    </dsp:sp>
    <dsp:sp modelId="{DC58AE3D-2FC1-4054-BEC5-EA6A56320387}">
      <dsp:nvSpPr>
        <dsp:cNvPr id="0" name=""/>
        <dsp:cNvSpPr/>
      </dsp:nvSpPr>
      <dsp:spPr>
        <a:xfrm>
          <a:off x="3024566" y="1500347"/>
          <a:ext cx="2606316" cy="1672648"/>
        </a:xfrm>
        <a:prstGeom prst="rect">
          <a:avLst/>
        </a:prstGeom>
        <a:solidFill>
          <a:schemeClr val="accent2">
            <a:tint val="40000"/>
            <a:alpha val="90000"/>
            <a:hueOff val="5845497"/>
            <a:satOff val="-26069"/>
            <a:lumOff val="-2693"/>
            <a:alphaOff val="0"/>
          </a:schemeClr>
        </a:solidFill>
        <a:ln w="19050" cap="flat" cmpd="sng" algn="ctr">
          <a:solidFill>
            <a:schemeClr val="accent2">
              <a:tint val="40000"/>
              <a:alpha val="90000"/>
              <a:hueOff val="5845497"/>
              <a:satOff val="-26069"/>
              <a:lumOff val="-269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b="1" kern="1200" dirty="0"/>
            <a:t>False information deliberately created or shared to deceive or manipulate.</a:t>
          </a:r>
          <a:endParaRPr lang="en-GB" sz="1700" kern="1200" dirty="0"/>
        </a:p>
      </dsp:txBody>
      <dsp:txXfrm>
        <a:off x="3024566" y="1500347"/>
        <a:ext cx="2606316" cy="1672648"/>
      </dsp:txXfrm>
    </dsp:sp>
    <dsp:sp modelId="{784D1ECC-3848-4C58-857A-11630CCA853D}">
      <dsp:nvSpPr>
        <dsp:cNvPr id="0" name=""/>
        <dsp:cNvSpPr/>
      </dsp:nvSpPr>
      <dsp:spPr>
        <a:xfrm>
          <a:off x="5947746" y="1047462"/>
          <a:ext cx="2606316" cy="489600"/>
        </a:xfrm>
        <a:prstGeom prst="rect">
          <a:avLst/>
        </a:prstGeom>
        <a:solidFill>
          <a:schemeClr val="accent2">
            <a:hueOff val="10567596"/>
            <a:satOff val="-4492"/>
            <a:lumOff val="-19017"/>
            <a:alphaOff val="0"/>
          </a:schemeClr>
        </a:solidFill>
        <a:ln w="19050" cap="flat" cmpd="sng" algn="ctr">
          <a:solidFill>
            <a:schemeClr val="accent2">
              <a:hueOff val="10567596"/>
              <a:satOff val="-4492"/>
              <a:lumOff val="-1901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bg1"/>
              </a:solidFill>
            </a:rPr>
            <a:t>Fake news</a:t>
          </a:r>
        </a:p>
      </dsp:txBody>
      <dsp:txXfrm>
        <a:off x="5947746" y="1047462"/>
        <a:ext cx="2606316" cy="489600"/>
      </dsp:txXfrm>
    </dsp:sp>
    <dsp:sp modelId="{0E5F9669-2AA2-4C2D-87C7-3D372DDBD16F}">
      <dsp:nvSpPr>
        <dsp:cNvPr id="0" name=""/>
        <dsp:cNvSpPr/>
      </dsp:nvSpPr>
      <dsp:spPr>
        <a:xfrm>
          <a:off x="5947746" y="1500347"/>
          <a:ext cx="2606316" cy="1672648"/>
        </a:xfrm>
        <a:prstGeom prst="rect">
          <a:avLst/>
        </a:prstGeom>
        <a:solidFill>
          <a:schemeClr val="accent2">
            <a:tint val="40000"/>
            <a:alpha val="90000"/>
            <a:hueOff val="11690993"/>
            <a:satOff val="-52138"/>
            <a:lumOff val="-5387"/>
            <a:alphaOff val="0"/>
          </a:schemeClr>
        </a:solidFill>
        <a:ln w="19050" cap="flat" cmpd="sng" algn="ctr">
          <a:solidFill>
            <a:schemeClr val="accent2">
              <a:tint val="40000"/>
              <a:alpha val="90000"/>
              <a:hueOff val="11690993"/>
              <a:satOff val="-52138"/>
              <a:lumOff val="-538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b="1" kern="1200" dirty="0"/>
            <a:t>A broad, everyday term for fabricated or misleading content presented in a news-like format.</a:t>
          </a:r>
        </a:p>
      </dsp:txBody>
      <dsp:txXfrm>
        <a:off x="5947746" y="1500347"/>
        <a:ext cx="2606316" cy="16726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110070-978F-476E-811A-8427613A953B}">
      <dsp:nvSpPr>
        <dsp:cNvPr id="0" name=""/>
        <dsp:cNvSpPr/>
      </dsp:nvSpPr>
      <dsp:spPr>
        <a:xfrm>
          <a:off x="4872" y="2579639"/>
          <a:ext cx="2130162" cy="1278097"/>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Stop</a:t>
          </a:r>
        </a:p>
      </dsp:txBody>
      <dsp:txXfrm>
        <a:off x="42306" y="2617073"/>
        <a:ext cx="2055294" cy="1203229"/>
      </dsp:txXfrm>
    </dsp:sp>
    <dsp:sp modelId="{BBDC1ABF-7EEA-45D3-B3B9-448086210367}">
      <dsp:nvSpPr>
        <dsp:cNvPr id="0" name=""/>
        <dsp:cNvSpPr/>
      </dsp:nvSpPr>
      <dsp:spPr>
        <a:xfrm>
          <a:off x="2348051" y="2954547"/>
          <a:ext cx="451594" cy="52828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a:off x="2348051" y="3060203"/>
        <a:ext cx="316116" cy="316968"/>
      </dsp:txXfrm>
    </dsp:sp>
    <dsp:sp modelId="{5D392D4B-0175-40B0-A89F-05A946E4DA07}">
      <dsp:nvSpPr>
        <dsp:cNvPr id="0" name=""/>
        <dsp:cNvSpPr/>
      </dsp:nvSpPr>
      <dsp:spPr>
        <a:xfrm>
          <a:off x="2987100" y="2579639"/>
          <a:ext cx="2130162" cy="1278097"/>
        </a:xfrm>
        <a:prstGeom prst="roundRect">
          <a:avLst>
            <a:gd name="adj" fmla="val 10000"/>
          </a:avLst>
        </a:prstGeom>
        <a:solidFill>
          <a:schemeClr val="accent2">
            <a:hueOff val="3522532"/>
            <a:satOff val="-1497"/>
            <a:lumOff val="-63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Check</a:t>
          </a:r>
        </a:p>
      </dsp:txBody>
      <dsp:txXfrm>
        <a:off x="3024534" y="2617073"/>
        <a:ext cx="2055294" cy="1203229"/>
      </dsp:txXfrm>
    </dsp:sp>
    <dsp:sp modelId="{6BE14B3D-5022-4C23-BDB5-C46C8A078EB7}">
      <dsp:nvSpPr>
        <dsp:cNvPr id="0" name=""/>
        <dsp:cNvSpPr/>
      </dsp:nvSpPr>
      <dsp:spPr>
        <a:xfrm>
          <a:off x="5330279" y="2954547"/>
          <a:ext cx="451594" cy="528280"/>
        </a:xfrm>
        <a:prstGeom prst="rightArrow">
          <a:avLst>
            <a:gd name="adj1" fmla="val 60000"/>
            <a:gd name="adj2" fmla="val 50000"/>
          </a:avLst>
        </a:prstGeom>
        <a:solidFill>
          <a:schemeClr val="accent2">
            <a:hueOff val="5283798"/>
            <a:satOff val="-2246"/>
            <a:lumOff val="-950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a:off x="5330279" y="3060203"/>
        <a:ext cx="316116" cy="316968"/>
      </dsp:txXfrm>
    </dsp:sp>
    <dsp:sp modelId="{CD4D4121-D71B-4936-9970-9DB3E95106EA}">
      <dsp:nvSpPr>
        <dsp:cNvPr id="0" name=""/>
        <dsp:cNvSpPr/>
      </dsp:nvSpPr>
      <dsp:spPr>
        <a:xfrm>
          <a:off x="5969328" y="2579639"/>
          <a:ext cx="2130162" cy="1278097"/>
        </a:xfrm>
        <a:prstGeom prst="roundRect">
          <a:avLst>
            <a:gd name="adj" fmla="val 10000"/>
          </a:avLst>
        </a:prstGeom>
        <a:solidFill>
          <a:schemeClr val="accent2">
            <a:hueOff val="7045064"/>
            <a:satOff val="-2995"/>
            <a:lumOff val="-12678"/>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Compare</a:t>
          </a:r>
        </a:p>
      </dsp:txBody>
      <dsp:txXfrm>
        <a:off x="6006762" y="2617073"/>
        <a:ext cx="2055294" cy="1203229"/>
      </dsp:txXfrm>
    </dsp:sp>
    <dsp:sp modelId="{96B2B628-B007-477A-A134-DC00AE3B9B9D}">
      <dsp:nvSpPr>
        <dsp:cNvPr id="0" name=""/>
        <dsp:cNvSpPr/>
      </dsp:nvSpPr>
      <dsp:spPr>
        <a:xfrm>
          <a:off x="8312507" y="2954547"/>
          <a:ext cx="451594" cy="528280"/>
        </a:xfrm>
        <a:prstGeom prst="rightArrow">
          <a:avLst>
            <a:gd name="adj1" fmla="val 60000"/>
            <a:gd name="adj2" fmla="val 50000"/>
          </a:avLst>
        </a:prstGeom>
        <a:solidFill>
          <a:schemeClr val="accent2">
            <a:hueOff val="10567596"/>
            <a:satOff val="-4492"/>
            <a:lumOff val="-1901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a:off x="8312507" y="3060203"/>
        <a:ext cx="316116" cy="316968"/>
      </dsp:txXfrm>
    </dsp:sp>
    <dsp:sp modelId="{F424430A-D19C-42AA-9246-236B05ACBC66}">
      <dsp:nvSpPr>
        <dsp:cNvPr id="0" name=""/>
        <dsp:cNvSpPr/>
      </dsp:nvSpPr>
      <dsp:spPr>
        <a:xfrm>
          <a:off x="8951556" y="2579639"/>
          <a:ext cx="2130162" cy="1278097"/>
        </a:xfrm>
        <a:prstGeom prst="roundRect">
          <a:avLst>
            <a:gd name="adj" fmla="val 10000"/>
          </a:avLst>
        </a:prstGeom>
        <a:solidFill>
          <a:schemeClr val="accent2">
            <a:hueOff val="10567596"/>
            <a:satOff val="-4492"/>
            <a:lumOff val="-1901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Decide</a:t>
          </a:r>
        </a:p>
      </dsp:txBody>
      <dsp:txXfrm>
        <a:off x="8988990" y="2617073"/>
        <a:ext cx="2055294" cy="120322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0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ltNode1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dk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CEC2B7-5603-E847-9CCD-B17BCD70217C}" type="datetimeFigureOut">
              <a:rPr lang="en-US" smtClean="0"/>
              <a:t>10/9/2026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7AB055-8057-8042-A9DC-340E25EB49F5}" type="slidenum">
              <a:rPr lang="en-US" smtClean="0"/>
              <a:t>‹#›</a:t>
            </a:fld>
            <a:endParaRPr lang="en-US"/>
          </a:p>
        </p:txBody>
      </p:sp>
    </p:spTree>
    <p:extLst>
      <p:ext uri="{BB962C8B-B14F-4D97-AF65-F5344CB8AC3E}">
        <p14:creationId xmlns:p14="http://schemas.microsoft.com/office/powerpoint/2010/main" val="10307233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18.png"/></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89631D5-4CBA-B958-66E5-1D06CE60A685}"/>
              </a:ext>
            </a:extLst>
          </p:cNvPr>
          <p:cNvSpPr/>
          <p:nvPr/>
        </p:nvSpPr>
        <p:spPr>
          <a:xfrm>
            <a:off x="457200" y="1110996"/>
            <a:ext cx="11277600" cy="4636009"/>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8">
            <a:extLst>
              <a:ext uri="{FF2B5EF4-FFF2-40B4-BE49-F238E27FC236}">
                <a16:creationId xmlns:a16="http://schemas.microsoft.com/office/drawing/2014/main" id="{2E59B00B-2A72-3526-46B5-2D31EFBA19C1}"/>
              </a:ext>
            </a:extLst>
          </p:cNvPr>
          <p:cNvSpPr>
            <a:spLocks noGrp="1"/>
          </p:cNvSpPr>
          <p:nvPr>
            <p:ph type="title"/>
          </p:nvPr>
        </p:nvSpPr>
        <p:spPr>
          <a:xfrm>
            <a:off x="691079" y="1394139"/>
            <a:ext cx="5336630" cy="4069724"/>
          </a:xfrm>
        </p:spPr>
        <p:txBody>
          <a:bodyPr>
            <a:normAutofit/>
          </a:bodyPr>
          <a:lstStyle>
            <a:lvl1pPr>
              <a:defRPr sz="4800"/>
            </a:lvl1pPr>
          </a:lstStyle>
          <a:p>
            <a:r>
              <a:rPr lang="en-US"/>
              <a:t>Click to edit Master title style</a:t>
            </a:r>
          </a:p>
        </p:txBody>
      </p:sp>
      <p:sp>
        <p:nvSpPr>
          <p:cNvPr id="12" name="Subtitle 2">
            <a:extLst>
              <a:ext uri="{FF2B5EF4-FFF2-40B4-BE49-F238E27FC236}">
                <a16:creationId xmlns:a16="http://schemas.microsoft.com/office/drawing/2014/main" id="{E53AC4E3-F9DF-C029-69FF-01D7C04DE01A}"/>
              </a:ext>
            </a:extLst>
          </p:cNvPr>
          <p:cNvSpPr>
            <a:spLocks noGrp="1"/>
          </p:cNvSpPr>
          <p:nvPr>
            <p:ph type="subTitle" idx="1"/>
          </p:nvPr>
        </p:nvSpPr>
        <p:spPr>
          <a:xfrm>
            <a:off x="360370" y="6031065"/>
            <a:ext cx="9144000" cy="548640"/>
          </a:xfrm>
        </p:spPr>
        <p:txBody>
          <a:bodyPr vert="horz" lIns="91440" tIns="45720" rIns="91440" bIns="45720" rtlCol="0" anchor="ctr">
            <a:normAutofit/>
          </a:bodyPr>
          <a:lstStyle>
            <a:lvl1pPr marL="0" indent="0">
              <a:buNone/>
              <a:defRPr lang="en-US" sz="1600" cap="all" spc="100" baseline="0" dirty="0"/>
            </a:lvl1pPr>
          </a:lstStyle>
          <a:p>
            <a:pPr lvl="0"/>
            <a:r>
              <a:rPr lang="en-US"/>
              <a:t>Click to edit Master subtitle style</a:t>
            </a:r>
          </a:p>
        </p:txBody>
      </p:sp>
      <p:sp>
        <p:nvSpPr>
          <p:cNvPr id="7" name="Footer Placeholder 6">
            <a:extLst>
              <a:ext uri="{FF2B5EF4-FFF2-40B4-BE49-F238E27FC236}">
                <a16:creationId xmlns:a16="http://schemas.microsoft.com/office/drawing/2014/main" id="{1D47A7DF-A880-1D22-F809-631CB36C5DE4}"/>
              </a:ext>
            </a:extLst>
          </p:cNvPr>
          <p:cNvSpPr>
            <a:spLocks noGrp="1"/>
          </p:cNvSpPr>
          <p:nvPr>
            <p:ph type="ftr" sz="quarter" idx="11"/>
          </p:nvPr>
        </p:nvSpPr>
        <p:spPr>
          <a:xfrm>
            <a:off x="453520" y="430684"/>
            <a:ext cx="4114800" cy="365125"/>
          </a:xfrm>
        </p:spPr>
        <p:txBody>
          <a:bodyPr/>
          <a:lstStyle/>
          <a:p>
            <a:r>
              <a:rPr lang="en-US" dirty="0"/>
              <a:t>Presentation title</a:t>
            </a:r>
          </a:p>
        </p:txBody>
      </p:sp>
      <p:sp>
        <p:nvSpPr>
          <p:cNvPr id="6" name="Date Placeholder 5">
            <a:extLst>
              <a:ext uri="{FF2B5EF4-FFF2-40B4-BE49-F238E27FC236}">
                <a16:creationId xmlns:a16="http://schemas.microsoft.com/office/drawing/2014/main" id="{A9645FC2-7E06-2307-2D7B-2B52E501815F}"/>
              </a:ext>
            </a:extLst>
          </p:cNvPr>
          <p:cNvSpPr>
            <a:spLocks noGrp="1"/>
          </p:cNvSpPr>
          <p:nvPr>
            <p:ph type="dt" sz="half" idx="10"/>
          </p:nvPr>
        </p:nvSpPr>
        <p:spPr>
          <a:xfrm>
            <a:off x="9109450" y="430684"/>
            <a:ext cx="2743200" cy="365125"/>
          </a:xfrm>
        </p:spPr>
        <p:txBody>
          <a:bodyPr/>
          <a:lstStyle/>
          <a:p>
            <a:fld id="{C6B4DC52-CC44-D647-BBB1-762854F46572}" type="datetime1">
              <a:rPr lang="en-US" smtClean="0"/>
              <a:t>10/9/2026</a:t>
            </a:fld>
            <a:endParaRPr lang="en-US" dirty="0"/>
          </a:p>
        </p:txBody>
      </p:sp>
      <p:sp>
        <p:nvSpPr>
          <p:cNvPr id="8" name="Slide Number Placeholder 7">
            <a:extLst>
              <a:ext uri="{FF2B5EF4-FFF2-40B4-BE49-F238E27FC236}">
                <a16:creationId xmlns:a16="http://schemas.microsoft.com/office/drawing/2014/main" id="{E2CE0142-6727-D96E-8B4C-F8DC42F3C110}"/>
              </a:ext>
            </a:extLst>
          </p:cNvPr>
          <p:cNvSpPr>
            <a:spLocks noGrp="1"/>
          </p:cNvSpPr>
          <p:nvPr>
            <p:ph type="sldNum" sz="quarter" idx="12"/>
          </p:nvPr>
        </p:nvSpPr>
        <p:spPr>
          <a:xfrm>
            <a:off x="11392300" y="6126480"/>
            <a:ext cx="365760" cy="365125"/>
          </a:xfrm>
        </p:spPr>
        <p:txBody>
          <a:bodyPr/>
          <a:lstStyle>
            <a:lvl1pPr algn="r">
              <a:defRPr/>
            </a:lvl1pPr>
          </a:lstStyle>
          <a:p>
            <a:pPr algn="r"/>
            <a:fld id="{40B778AE-8D30-EC43-B255-420E7914C179}" type="slidenum">
              <a:rPr lang="en-US" smtClean="0"/>
              <a:pPr algn="r"/>
              <a:t>‹#›</a:t>
            </a:fld>
            <a:endParaRPr lang="en-US" dirty="0"/>
          </a:p>
        </p:txBody>
      </p:sp>
      <p:pic>
        <p:nvPicPr>
          <p:cNvPr id="11" name="Picture 10" descr="A lemons on a branch&#10;&#10;AI-generated content may be incorrect.">
            <a:extLst>
              <a:ext uri="{FF2B5EF4-FFF2-40B4-BE49-F238E27FC236}">
                <a16:creationId xmlns:a16="http://schemas.microsoft.com/office/drawing/2014/main" id="{617993DE-FCA3-752E-CB4D-EE0CBE74D201}"/>
              </a:ext>
            </a:extLst>
          </p:cNvPr>
          <p:cNvPicPr>
            <a:picLocks noChangeAspect="1"/>
          </p:cNvPicPr>
          <p:nvPr/>
        </p:nvPicPr>
        <p:blipFill>
          <a:blip r:embed="rId2"/>
          <a:srcRect r="9594"/>
          <a:stretch>
            <a:fillRect/>
          </a:stretch>
        </p:blipFill>
        <p:spPr>
          <a:xfrm>
            <a:off x="6251965" y="1110995"/>
            <a:ext cx="5482836" cy="4636007"/>
          </a:xfrm>
          <a:prstGeom prst="rect">
            <a:avLst/>
          </a:prstGeom>
        </p:spPr>
      </p:pic>
    </p:spTree>
    <p:extLst>
      <p:ext uri="{BB962C8B-B14F-4D97-AF65-F5344CB8AC3E}">
        <p14:creationId xmlns:p14="http://schemas.microsoft.com/office/powerpoint/2010/main" val="4272620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457200"/>
            <a:ext cx="11274552" cy="1005840"/>
          </a:xfrm>
        </p:spPr>
        <p:txBody>
          <a:bodyPr anchor="t" anchorCtr="0">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457200" y="1554480"/>
            <a:ext cx="11274552" cy="4297680"/>
          </a:xfrm>
        </p:spPr>
        <p:txBody>
          <a:bodyPr/>
          <a:lstStyle>
            <a:lvl1pPr>
              <a:defRPr b="0"/>
            </a:lvl1pPr>
            <a:lvl2pPr>
              <a:defRPr b="0"/>
            </a:lvl2pPr>
            <a:lvl3pPr>
              <a:defRPr b="0"/>
            </a:lvl3pPr>
            <a:lvl4pPr>
              <a:defRPr b="0"/>
            </a:lvl4pPr>
            <a:lvl5pPr>
              <a:defRPr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CF2CF59F-16CF-294B-89B0-023DBFDF062C}" type="datetime1">
              <a:rPr lang="en-US" smtClean="0"/>
              <a:t>10/9/2026</a:t>
            </a:fld>
            <a:endParaRPr lang="en-US"/>
          </a:p>
        </p:txBody>
      </p:sp>
    </p:spTree>
    <p:extLst>
      <p:ext uri="{BB962C8B-B14F-4D97-AF65-F5344CB8AC3E}">
        <p14:creationId xmlns:p14="http://schemas.microsoft.com/office/powerpoint/2010/main" val="1441524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5C43E3D-F1B4-8814-CBFD-54B6394BA78F}"/>
              </a:ext>
            </a:extLst>
          </p:cNvPr>
          <p:cNvSpPr/>
          <p:nvPr/>
        </p:nvSpPr>
        <p:spPr>
          <a:xfrm>
            <a:off x="0" y="0"/>
            <a:ext cx="12192000" cy="4072024"/>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57199" y="4480560"/>
            <a:ext cx="11274552" cy="996988"/>
          </a:xfrm>
        </p:spPr>
        <p:txBody>
          <a:bodyPr vert="horz" lIns="91440" tIns="45720" rIns="91440" bIns="45720" rtlCol="0" anchor="b">
            <a:normAutofit/>
          </a:bodyPr>
          <a:lstStyle>
            <a:lvl1pPr>
              <a:defRPr lang="en-US" sz="40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57199" y="5532535"/>
            <a:ext cx="11274552" cy="548640"/>
          </a:xfrm>
        </p:spPr>
        <p:txBody>
          <a:bodyPr vert="horz" lIns="91440" tIns="45720" rIns="91440" bIns="45720" rtlCol="0">
            <a:normAutofit/>
          </a:bodyPr>
          <a:lstStyle>
            <a:lvl1pPr marL="0" indent="0">
              <a:buNone/>
              <a:defRPr lang="en-US" sz="1600" cap="all" spc="100" baseline="0" dirty="0"/>
            </a:lvl1pPr>
          </a:lstStyle>
          <a:p>
            <a:pPr lvl="0"/>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457200" y="457201"/>
            <a:ext cx="11274552" cy="3111499"/>
          </a:xfrm>
          <a:blipFill dpi="0" rotWithShape="1">
            <a:blip r:embed="rId2" cstate="email">
              <a:alphaModFix amt="60000"/>
              <a:extLst>
                <a:ext uri="{28A0092B-C50C-407E-A947-70E740481C1C}">
                  <a14:useLocalDpi xmlns:a14="http://schemas.microsoft.com/office/drawing/2010/main"/>
                </a:ext>
              </a:extLst>
            </a:blip>
            <a:srcRect/>
            <a:stretch>
              <a:fillRect/>
            </a:stretch>
          </a:blipFill>
        </p:spPr>
        <p:txBody>
          <a:bodyPr/>
          <a:lstStyle>
            <a:lvl1pPr marL="0" indent="0">
              <a:buNone/>
              <a:defRPr/>
            </a:lvl1pPr>
          </a:lstStyle>
          <a:p>
            <a:r>
              <a:rPr lang="en-US" dirty="0"/>
              <a:t>   </a:t>
            </a:r>
          </a:p>
        </p:txBody>
      </p:sp>
      <p:sp>
        <p:nvSpPr>
          <p:cNvPr id="19" name="Slide Number Placeholder 18">
            <a:extLst>
              <a:ext uri="{FF2B5EF4-FFF2-40B4-BE49-F238E27FC236}">
                <a16:creationId xmlns:a16="http://schemas.microsoft.com/office/drawing/2014/main" id="{99749300-EB7F-2826-88A0-CB3E4B36C03E}"/>
              </a:ext>
            </a:extLst>
          </p:cNvPr>
          <p:cNvSpPr>
            <a:spLocks noGrp="1"/>
          </p:cNvSpPr>
          <p:nvPr>
            <p:ph type="sldNum" sz="quarter" idx="16"/>
          </p:nvPr>
        </p:nvSpPr>
        <p:spPr/>
        <p:txBody>
          <a:bodyPr/>
          <a:lstStyle/>
          <a:p>
            <a:fld id="{40B778AE-8D30-EC43-B255-420E7914C179}" type="slidenum">
              <a:rPr lang="en-US" smtClean="0"/>
              <a:pPr/>
              <a:t>‹#›</a:t>
            </a:fld>
            <a:endParaRPr lang="en-US"/>
          </a:p>
        </p:txBody>
      </p:sp>
      <p:sp>
        <p:nvSpPr>
          <p:cNvPr id="18" name="Footer Placeholder 17">
            <a:extLst>
              <a:ext uri="{FF2B5EF4-FFF2-40B4-BE49-F238E27FC236}">
                <a16:creationId xmlns:a16="http://schemas.microsoft.com/office/drawing/2014/main" id="{FC0BE1CD-8E53-8DE9-82CF-9813E2925E9E}"/>
              </a:ext>
            </a:extLst>
          </p:cNvPr>
          <p:cNvSpPr>
            <a:spLocks noGrp="1"/>
          </p:cNvSpPr>
          <p:nvPr>
            <p:ph type="ftr" sz="quarter" idx="15"/>
          </p:nvPr>
        </p:nvSpPr>
        <p:spPr/>
        <p:txBody>
          <a:bodyPr/>
          <a:lstStyle/>
          <a:p>
            <a:r>
              <a:rPr lang="en-US"/>
              <a:t>Presentation title</a:t>
            </a:r>
          </a:p>
        </p:txBody>
      </p:sp>
      <p:sp>
        <p:nvSpPr>
          <p:cNvPr id="17" name="Date Placeholder 16">
            <a:extLst>
              <a:ext uri="{FF2B5EF4-FFF2-40B4-BE49-F238E27FC236}">
                <a16:creationId xmlns:a16="http://schemas.microsoft.com/office/drawing/2014/main" id="{B85CE52D-B630-4803-B6B1-978CBC39E2B2}"/>
              </a:ext>
            </a:extLst>
          </p:cNvPr>
          <p:cNvSpPr>
            <a:spLocks noGrp="1"/>
          </p:cNvSpPr>
          <p:nvPr>
            <p:ph type="dt" sz="half" idx="14"/>
          </p:nvPr>
        </p:nvSpPr>
        <p:spPr/>
        <p:txBody>
          <a:bodyPr/>
          <a:lstStyle/>
          <a:p>
            <a:fld id="{CE2FA9DB-1C23-8847-8157-4FA9725CC381}" type="datetime1">
              <a:rPr lang="en-US" smtClean="0"/>
              <a:t>10/9/2026</a:t>
            </a:fld>
            <a:endParaRPr lang="en-US"/>
          </a:p>
        </p:txBody>
      </p:sp>
    </p:spTree>
    <p:extLst>
      <p:ext uri="{BB962C8B-B14F-4D97-AF65-F5344CB8AC3E}">
        <p14:creationId xmlns:p14="http://schemas.microsoft.com/office/powerpoint/2010/main" val="323190283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D187BAA-B8F3-6F9A-35D6-79C20A14A9DC}"/>
              </a:ext>
            </a:extLst>
          </p:cNvPr>
          <p:cNvSpPr/>
          <p:nvPr/>
        </p:nvSpPr>
        <p:spPr>
          <a:xfrm>
            <a:off x="5090160" y="-1"/>
            <a:ext cx="7101840" cy="6858001"/>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57197" y="548640"/>
            <a:ext cx="4175760" cy="3657600"/>
          </a:xfrm>
        </p:spPr>
        <p:txBody>
          <a:bodyPr vert="horz" lIns="91440" tIns="45720" rIns="91440" bIns="45720" rtlCol="0" anchor="t">
            <a:normAutofit/>
          </a:bodyPr>
          <a:lstStyle>
            <a:lvl1pPr>
              <a:defRPr lang="en-US" sz="36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57199" y="4492488"/>
            <a:ext cx="4175760" cy="1411356"/>
          </a:xfrm>
        </p:spPr>
        <p:txBody>
          <a:bodyPr vert="horz" lIns="91440" tIns="45720" rIns="91440" bIns="45720" rtlCol="0" anchor="b">
            <a:normAutofit/>
          </a:bodyPr>
          <a:lstStyle>
            <a:lvl1pPr marL="0" indent="0">
              <a:buNone/>
              <a:defRPr lang="en-US" sz="1600" cap="all" spc="100" baseline="0" dirty="0"/>
            </a:lvl1pPr>
          </a:lstStyle>
          <a:p>
            <a:pPr lvl="0"/>
            <a:r>
              <a:rPr lang="en-US"/>
              <a:t>Click to edit Master subtitle style</a:t>
            </a:r>
          </a:p>
        </p:txBody>
      </p:sp>
      <p:sp>
        <p:nvSpPr>
          <p:cNvPr id="10" name="Slide Number Placeholder 9">
            <a:extLst>
              <a:ext uri="{FF2B5EF4-FFF2-40B4-BE49-F238E27FC236}">
                <a16:creationId xmlns:a16="http://schemas.microsoft.com/office/drawing/2014/main" id="{93C3368D-40FA-88E5-2622-5C794E187D59}"/>
              </a:ext>
            </a:extLst>
          </p:cNvPr>
          <p:cNvSpPr>
            <a:spLocks noGrp="1"/>
          </p:cNvSpPr>
          <p:nvPr>
            <p:ph type="sldNum" sz="quarter" idx="16"/>
          </p:nvPr>
        </p:nvSpPr>
        <p:spPr/>
        <p:txBody>
          <a:bodyPr/>
          <a:lstStyle/>
          <a:p>
            <a:fld id="{40B778AE-8D30-EC43-B255-420E7914C179}" type="slidenum">
              <a:rPr lang="en-US" smtClean="0"/>
              <a:pPr/>
              <a:t>‹#›</a:t>
            </a:fld>
            <a:endParaRPr lang="en-US"/>
          </a:p>
        </p:txBody>
      </p:sp>
      <p:sp>
        <p:nvSpPr>
          <p:cNvPr id="6" name="Footer Placeholder 5">
            <a:extLst>
              <a:ext uri="{FF2B5EF4-FFF2-40B4-BE49-F238E27FC236}">
                <a16:creationId xmlns:a16="http://schemas.microsoft.com/office/drawing/2014/main" id="{A72ABA8E-1A54-1C96-093B-B44E62007A63}"/>
              </a:ext>
            </a:extLst>
          </p:cNvPr>
          <p:cNvSpPr>
            <a:spLocks noGrp="1"/>
          </p:cNvSpPr>
          <p:nvPr>
            <p:ph type="ftr" sz="quarter" idx="15"/>
          </p:nvPr>
        </p:nvSpPr>
        <p:spPr>
          <a:xfrm>
            <a:off x="809077" y="6126480"/>
            <a:ext cx="2103120" cy="365125"/>
          </a:xfrm>
        </p:spPr>
        <p:txBody>
          <a:bodyPr/>
          <a:lstStyle/>
          <a:p>
            <a:r>
              <a:rPr lang="en-US"/>
              <a:t>Presentation title</a:t>
            </a:r>
          </a:p>
        </p:txBody>
      </p:sp>
      <p:sp>
        <p:nvSpPr>
          <p:cNvPr id="5" name="Date Placeholder 4">
            <a:extLst>
              <a:ext uri="{FF2B5EF4-FFF2-40B4-BE49-F238E27FC236}">
                <a16:creationId xmlns:a16="http://schemas.microsoft.com/office/drawing/2014/main" id="{42B07656-FDD0-1CCB-57C9-0B3A32C50CD6}"/>
              </a:ext>
            </a:extLst>
          </p:cNvPr>
          <p:cNvSpPr>
            <a:spLocks noGrp="1"/>
          </p:cNvSpPr>
          <p:nvPr>
            <p:ph type="dt" sz="half" idx="14"/>
          </p:nvPr>
        </p:nvSpPr>
        <p:spPr>
          <a:xfrm>
            <a:off x="3006709" y="6126480"/>
            <a:ext cx="1626250" cy="365125"/>
          </a:xfrm>
        </p:spPr>
        <p:txBody>
          <a:bodyPr/>
          <a:lstStyle/>
          <a:p>
            <a:fld id="{84E3F07D-7317-3440-A531-3AA29DD45979}" type="datetime1">
              <a:rPr lang="en-US" smtClean="0"/>
              <a:t>10/9/2026</a:t>
            </a:fld>
            <a:endParaRPr lang="en-US"/>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5547360" y="457200"/>
            <a:ext cx="6187440" cy="59436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304852701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02DD718-F017-AE4C-FB9F-B4557EA33522}"/>
              </a:ext>
            </a:extLst>
          </p:cNvPr>
          <p:cNvSpPr/>
          <p:nvPr/>
        </p:nvSpPr>
        <p:spPr>
          <a:xfrm>
            <a:off x="0" y="-1"/>
            <a:ext cx="7162800" cy="6858001"/>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622618" y="457200"/>
            <a:ext cx="4112182" cy="4320310"/>
          </a:xfrm>
        </p:spPr>
        <p:txBody>
          <a:bodyPr vert="horz" lIns="91440" tIns="45720" rIns="91440" bIns="45720" rtlCol="0" anchor="t">
            <a:normAutofit/>
          </a:bodyPr>
          <a:lstStyle>
            <a:lvl1pPr>
              <a:defRPr lang="en-US" sz="36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622618" y="4870174"/>
            <a:ext cx="4114800" cy="1033669"/>
          </a:xfrm>
        </p:spPr>
        <p:txBody>
          <a:bodyPr vert="horz" lIns="91440" tIns="45720" rIns="91440" bIns="45720" rtlCol="0" anchor="b">
            <a:normAutofit/>
          </a:bodyPr>
          <a:lstStyle>
            <a:lvl1pPr marL="0" indent="0">
              <a:buNone/>
              <a:defRPr lang="en-US" sz="1600" cap="all" spc="100" baseline="0" dirty="0"/>
            </a:lvl1pPr>
          </a:lstStyle>
          <a:p>
            <a:pPr lvl="0"/>
            <a:r>
              <a:rPr lang="en-US"/>
              <a:t>Click to edit Master subtitle style</a:t>
            </a:r>
          </a:p>
        </p:txBody>
      </p:sp>
      <p:sp>
        <p:nvSpPr>
          <p:cNvPr id="14" name="Picture Placeholder 13">
            <a:extLst>
              <a:ext uri="{FF2B5EF4-FFF2-40B4-BE49-F238E27FC236}">
                <a16:creationId xmlns:a16="http://schemas.microsoft.com/office/drawing/2014/main" id="{51A639AF-317A-79DF-3175-64C726EA3189}"/>
              </a:ext>
            </a:extLst>
          </p:cNvPr>
          <p:cNvSpPr>
            <a:spLocks noGrp="1" noChangeAspect="1"/>
          </p:cNvSpPr>
          <p:nvPr>
            <p:ph type="pic" sz="quarter" idx="14" hasCustomPrompt="1"/>
          </p:nvPr>
        </p:nvSpPr>
        <p:spPr>
          <a:xfrm>
            <a:off x="457200" y="457200"/>
            <a:ext cx="6236252" cy="59436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10" name="Slide Number Placeholder 9">
            <a:extLst>
              <a:ext uri="{FF2B5EF4-FFF2-40B4-BE49-F238E27FC236}">
                <a16:creationId xmlns:a16="http://schemas.microsoft.com/office/drawing/2014/main" id="{5746577E-8831-2287-F882-043365FBE386}"/>
              </a:ext>
            </a:extLst>
          </p:cNvPr>
          <p:cNvSpPr>
            <a:spLocks noGrp="1"/>
          </p:cNvSpPr>
          <p:nvPr>
            <p:ph type="sldNum" sz="quarter" idx="17"/>
          </p:nvPr>
        </p:nvSpPr>
        <p:spPr>
          <a:xfrm>
            <a:off x="7630823" y="6126480"/>
            <a:ext cx="365760" cy="365125"/>
          </a:xfrm>
        </p:spPr>
        <p:txBody>
          <a:bodyPr/>
          <a:lstStyle/>
          <a:p>
            <a:fld id="{40B778AE-8D30-EC43-B255-420E7914C179}" type="slidenum">
              <a:rPr lang="en-US" smtClean="0"/>
              <a:pPr/>
              <a:t>‹#›</a:t>
            </a:fld>
            <a:endParaRPr lang="en-US"/>
          </a:p>
        </p:txBody>
      </p:sp>
      <p:sp>
        <p:nvSpPr>
          <p:cNvPr id="9" name="Footer Placeholder 8">
            <a:extLst>
              <a:ext uri="{FF2B5EF4-FFF2-40B4-BE49-F238E27FC236}">
                <a16:creationId xmlns:a16="http://schemas.microsoft.com/office/drawing/2014/main" id="{678256CB-DBBA-7F98-5D6E-65BAC308069D}"/>
              </a:ext>
            </a:extLst>
          </p:cNvPr>
          <p:cNvSpPr>
            <a:spLocks noGrp="1"/>
          </p:cNvSpPr>
          <p:nvPr>
            <p:ph type="ftr" sz="quarter" idx="16"/>
          </p:nvPr>
        </p:nvSpPr>
        <p:spPr>
          <a:xfrm>
            <a:off x="8028420" y="6126480"/>
            <a:ext cx="2717314" cy="365125"/>
          </a:xfrm>
        </p:spPr>
        <p:txBody>
          <a:bodyPr/>
          <a:lstStyle/>
          <a:p>
            <a:r>
              <a:rPr lang="en-US"/>
              <a:t>Presentation title</a:t>
            </a:r>
          </a:p>
        </p:txBody>
      </p:sp>
      <p:sp>
        <p:nvSpPr>
          <p:cNvPr id="8" name="Date Placeholder 7">
            <a:extLst>
              <a:ext uri="{FF2B5EF4-FFF2-40B4-BE49-F238E27FC236}">
                <a16:creationId xmlns:a16="http://schemas.microsoft.com/office/drawing/2014/main" id="{897DDC16-6E73-6885-8380-0E401292C07E}"/>
              </a:ext>
            </a:extLst>
          </p:cNvPr>
          <p:cNvSpPr>
            <a:spLocks noGrp="1"/>
          </p:cNvSpPr>
          <p:nvPr>
            <p:ph type="dt" sz="half" idx="15"/>
          </p:nvPr>
        </p:nvSpPr>
        <p:spPr>
          <a:xfrm>
            <a:off x="10745734" y="6126480"/>
            <a:ext cx="991684" cy="365125"/>
          </a:xfrm>
        </p:spPr>
        <p:txBody>
          <a:bodyPr/>
          <a:lstStyle/>
          <a:p>
            <a:fld id="{28CD2E8A-C0A9-4347-A584-9C026C30AB40}" type="datetime1">
              <a:rPr lang="en-US" smtClean="0"/>
              <a:t>10/9/2026</a:t>
            </a:fld>
            <a:endParaRPr lang="en-US"/>
          </a:p>
        </p:txBody>
      </p:sp>
    </p:spTree>
    <p:extLst>
      <p:ext uri="{BB962C8B-B14F-4D97-AF65-F5344CB8AC3E}">
        <p14:creationId xmlns:p14="http://schemas.microsoft.com/office/powerpoint/2010/main" val="269297184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with Picture 4">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0246537-4B75-474B-2A12-4A3572BEA2EC}"/>
              </a:ext>
            </a:extLst>
          </p:cNvPr>
          <p:cNvSpPr/>
          <p:nvPr/>
        </p:nvSpPr>
        <p:spPr>
          <a:xfrm>
            <a:off x="0" y="-1"/>
            <a:ext cx="7315200" cy="6858001"/>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770584" y="457200"/>
            <a:ext cx="4114800" cy="3799725"/>
          </a:xfrm>
        </p:spPr>
        <p:txBody>
          <a:bodyPr vert="horz" lIns="91440" tIns="45720" rIns="91440" bIns="45720" rtlCol="0" anchor="b">
            <a:normAutofit/>
          </a:bodyPr>
          <a:lstStyle>
            <a:lvl1pPr>
              <a:defRPr lang="en-US" sz="36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770581" y="4403039"/>
            <a:ext cx="3959352" cy="1463040"/>
          </a:xfrm>
        </p:spPr>
        <p:txBody>
          <a:bodyPr vert="horz" lIns="91440" tIns="45720" rIns="91440" bIns="45720" rtlCol="0">
            <a:normAutofit/>
          </a:bodyPr>
          <a:lstStyle>
            <a:lvl1pPr marL="0" indent="0">
              <a:buNone/>
              <a:defRPr lang="en-US" sz="1600" cap="all" spc="100" baseline="0" dirty="0"/>
            </a:lvl1pPr>
          </a:lstStyle>
          <a:p>
            <a:pPr lvl="0"/>
            <a:r>
              <a:rPr lang="en-US"/>
              <a:t>Click to edit Master subtitle style</a:t>
            </a:r>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457200" y="457200"/>
            <a:ext cx="6400800" cy="59436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10" name="Slide Number Placeholder 9">
            <a:extLst>
              <a:ext uri="{FF2B5EF4-FFF2-40B4-BE49-F238E27FC236}">
                <a16:creationId xmlns:a16="http://schemas.microsoft.com/office/drawing/2014/main" id="{4F15057E-7A11-B5DB-0534-D81539866464}"/>
              </a:ext>
            </a:extLst>
          </p:cNvPr>
          <p:cNvSpPr>
            <a:spLocks noGrp="1"/>
          </p:cNvSpPr>
          <p:nvPr>
            <p:ph type="sldNum" sz="quarter" idx="17"/>
          </p:nvPr>
        </p:nvSpPr>
        <p:spPr>
          <a:xfrm>
            <a:off x="7776118" y="6126480"/>
            <a:ext cx="365760" cy="365125"/>
          </a:xfrm>
        </p:spPr>
        <p:txBody>
          <a:bodyPr/>
          <a:lstStyle/>
          <a:p>
            <a:fld id="{40B778AE-8D30-EC43-B255-420E7914C179}" type="slidenum">
              <a:rPr lang="en-US" smtClean="0"/>
              <a:pPr/>
              <a:t>‹#›</a:t>
            </a:fld>
            <a:endParaRPr lang="en-US"/>
          </a:p>
        </p:txBody>
      </p:sp>
      <p:sp>
        <p:nvSpPr>
          <p:cNvPr id="9" name="Footer Placeholder 8">
            <a:extLst>
              <a:ext uri="{FF2B5EF4-FFF2-40B4-BE49-F238E27FC236}">
                <a16:creationId xmlns:a16="http://schemas.microsoft.com/office/drawing/2014/main" id="{3574E8DD-5B33-6D4C-0DDF-CB27D8491EEF}"/>
              </a:ext>
            </a:extLst>
          </p:cNvPr>
          <p:cNvSpPr>
            <a:spLocks noGrp="1"/>
          </p:cNvSpPr>
          <p:nvPr>
            <p:ph type="ftr" sz="quarter" idx="16"/>
          </p:nvPr>
        </p:nvSpPr>
        <p:spPr>
          <a:xfrm>
            <a:off x="8173715" y="6126480"/>
            <a:ext cx="2522862" cy="365125"/>
          </a:xfrm>
        </p:spPr>
        <p:txBody>
          <a:bodyPr/>
          <a:lstStyle/>
          <a:p>
            <a:r>
              <a:rPr lang="en-US"/>
              <a:t>Presentation title</a:t>
            </a:r>
          </a:p>
        </p:txBody>
      </p:sp>
      <p:sp>
        <p:nvSpPr>
          <p:cNvPr id="8" name="Date Placeholder 7">
            <a:extLst>
              <a:ext uri="{FF2B5EF4-FFF2-40B4-BE49-F238E27FC236}">
                <a16:creationId xmlns:a16="http://schemas.microsoft.com/office/drawing/2014/main" id="{BDF415EC-0AD6-6198-0FC5-D47053F2FBF0}"/>
              </a:ext>
            </a:extLst>
          </p:cNvPr>
          <p:cNvSpPr>
            <a:spLocks noGrp="1"/>
          </p:cNvSpPr>
          <p:nvPr>
            <p:ph type="dt" sz="half" idx="15"/>
          </p:nvPr>
        </p:nvSpPr>
        <p:spPr>
          <a:xfrm>
            <a:off x="10781835" y="6126480"/>
            <a:ext cx="948098" cy="365125"/>
          </a:xfrm>
        </p:spPr>
        <p:txBody>
          <a:bodyPr/>
          <a:lstStyle/>
          <a:p>
            <a:fld id="{B2E8E543-FE9A-4843-9AB8-691F5895E16D}" type="datetime1">
              <a:rPr lang="en-US" smtClean="0"/>
              <a:t>10/9/2026</a:t>
            </a:fld>
            <a:endParaRPr lang="en-US"/>
          </a:p>
        </p:txBody>
      </p:sp>
    </p:spTree>
    <p:extLst>
      <p:ext uri="{BB962C8B-B14F-4D97-AF65-F5344CB8AC3E}">
        <p14:creationId xmlns:p14="http://schemas.microsoft.com/office/powerpoint/2010/main" val="119477396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895BD72-5536-F3FE-33EF-8633D55A2D61}"/>
              </a:ext>
            </a:extLst>
          </p:cNvPr>
          <p:cNvSpPr/>
          <p:nvPr/>
        </p:nvSpPr>
        <p:spPr>
          <a:xfrm>
            <a:off x="468772" y="1155432"/>
            <a:ext cx="11274552" cy="4253883"/>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059B19-9CED-B375-2B62-A6035F09E51A}"/>
              </a:ext>
            </a:extLst>
          </p:cNvPr>
          <p:cNvSpPr>
            <a:spLocks noGrp="1"/>
          </p:cNvSpPr>
          <p:nvPr>
            <p:ph type="ctrTitle"/>
          </p:nvPr>
        </p:nvSpPr>
        <p:spPr>
          <a:xfrm>
            <a:off x="458724" y="5656357"/>
            <a:ext cx="11274552" cy="935512"/>
          </a:xfrm>
        </p:spPr>
        <p:txBody>
          <a:bodyPr anchor="ctr" anchorCtr="0">
            <a:normAutofit/>
          </a:bodyPr>
          <a:lstStyle>
            <a:lvl1pPr algn="ctr">
              <a:defRPr sz="4800"/>
            </a:lvl1pPr>
          </a:lstStyle>
          <a:p>
            <a:r>
              <a:rPr lang="en-US"/>
              <a:t>Click to edit Master title style</a:t>
            </a:r>
          </a:p>
        </p:txBody>
      </p:sp>
      <p:sp>
        <p:nvSpPr>
          <p:cNvPr id="3" name="Subtitle 2">
            <a:extLst>
              <a:ext uri="{FF2B5EF4-FFF2-40B4-BE49-F238E27FC236}">
                <a16:creationId xmlns:a16="http://schemas.microsoft.com/office/drawing/2014/main" id="{79AA7984-A4B6-F007-847A-B07D938E62D2}"/>
              </a:ext>
            </a:extLst>
          </p:cNvPr>
          <p:cNvSpPr>
            <a:spLocks noGrp="1"/>
          </p:cNvSpPr>
          <p:nvPr>
            <p:ph type="subTitle" idx="1"/>
          </p:nvPr>
        </p:nvSpPr>
        <p:spPr>
          <a:xfrm>
            <a:off x="1921329" y="365760"/>
            <a:ext cx="8349343" cy="540708"/>
          </a:xfrm>
        </p:spPr>
        <p:txBody>
          <a:bodyPr anchor="ctr" anchorCtr="0">
            <a:normAutofit/>
          </a:bodyPr>
          <a:lstStyle>
            <a:lvl1pPr marL="0" indent="0" algn="ctr">
              <a:buNone/>
              <a:defRPr sz="1600" cap="all" spc="1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6" name="Picture 5" descr="A lemons on a branch with leaves&#10;&#10;AI-generated content may be incorrect.">
            <a:extLst>
              <a:ext uri="{FF2B5EF4-FFF2-40B4-BE49-F238E27FC236}">
                <a16:creationId xmlns:a16="http://schemas.microsoft.com/office/drawing/2014/main" id="{3C01443A-552D-4FF4-DE2A-271C95288D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6459" y="1155432"/>
            <a:ext cx="4279082" cy="4590288"/>
          </a:xfrm>
          <a:prstGeom prst="rect">
            <a:avLst/>
          </a:prstGeom>
        </p:spPr>
      </p:pic>
    </p:spTree>
    <p:extLst>
      <p:ext uri="{BB962C8B-B14F-4D97-AF65-F5344CB8AC3E}">
        <p14:creationId xmlns:p14="http://schemas.microsoft.com/office/powerpoint/2010/main" val="1731653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3">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C1DE5E9-85A8-0FC5-7F43-2E0EABF782DF}"/>
              </a:ext>
            </a:extLst>
          </p:cNvPr>
          <p:cNvSpPr/>
          <p:nvPr/>
        </p:nvSpPr>
        <p:spPr>
          <a:xfrm>
            <a:off x="457200" y="457199"/>
            <a:ext cx="4092338" cy="59436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1650CA3D-7603-670A-D8C7-708AE9FA2FD9}"/>
              </a:ext>
            </a:extLst>
          </p:cNvPr>
          <p:cNvSpPr>
            <a:spLocks noGrp="1"/>
          </p:cNvSpPr>
          <p:nvPr>
            <p:ph type="title"/>
          </p:nvPr>
        </p:nvSpPr>
        <p:spPr>
          <a:xfrm>
            <a:off x="5029198" y="1711444"/>
            <a:ext cx="6858001" cy="4929772"/>
          </a:xfrm>
        </p:spPr>
        <p:txBody>
          <a:bodyPr anchor="b"/>
          <a:lstStyle>
            <a:lvl1pPr>
              <a:defRPr sz="6600"/>
            </a:lvl1pPr>
          </a:lstStyle>
          <a:p>
            <a:r>
              <a:rPr lang="en-US"/>
              <a:t>Click to edit Master title style</a:t>
            </a:r>
            <a:endParaRPr lang="en-US" dirty="0"/>
          </a:p>
        </p:txBody>
      </p:sp>
      <p:sp>
        <p:nvSpPr>
          <p:cNvPr id="9" name="Subtitle 2">
            <a:extLst>
              <a:ext uri="{FF2B5EF4-FFF2-40B4-BE49-F238E27FC236}">
                <a16:creationId xmlns:a16="http://schemas.microsoft.com/office/drawing/2014/main" id="{211682ED-44B0-7547-E137-F0B1DA936397}"/>
              </a:ext>
            </a:extLst>
          </p:cNvPr>
          <p:cNvSpPr>
            <a:spLocks noGrp="1"/>
          </p:cNvSpPr>
          <p:nvPr>
            <p:ph type="subTitle" idx="1"/>
          </p:nvPr>
        </p:nvSpPr>
        <p:spPr>
          <a:xfrm>
            <a:off x="5029200" y="383629"/>
            <a:ext cx="3899647" cy="977154"/>
          </a:xfrm>
        </p:spPr>
        <p:txBody>
          <a:bodyPr vert="horz" lIns="91440" tIns="45720" rIns="91440" bIns="45720" rtlCol="0">
            <a:normAutofit/>
          </a:bodyPr>
          <a:lstStyle>
            <a:lvl1pPr marL="0" indent="0">
              <a:buNone/>
              <a:defRPr lang="en-US" sz="1600" cap="all" spc="100" baseline="0" dirty="0"/>
            </a:lvl1pPr>
          </a:lstStyle>
          <a:p>
            <a:pPr lvl="0"/>
            <a:r>
              <a:rPr lang="en-US"/>
              <a:t>Click to edit Master subtitle style</a:t>
            </a:r>
          </a:p>
        </p:txBody>
      </p:sp>
      <p:pic>
        <p:nvPicPr>
          <p:cNvPr id="6" name="Picture 5" descr="A lemons on a branch with leaves&#10;&#10;AI-generated content may be incorrect.">
            <a:extLst>
              <a:ext uri="{FF2B5EF4-FFF2-40B4-BE49-F238E27FC236}">
                <a16:creationId xmlns:a16="http://schemas.microsoft.com/office/drawing/2014/main" id="{15BE8FF9-7851-AB46-405F-0AA70A4B66AC}"/>
              </a:ext>
            </a:extLst>
          </p:cNvPr>
          <p:cNvPicPr>
            <a:picLocks noChangeAspect="1"/>
          </p:cNvPicPr>
          <p:nvPr/>
        </p:nvPicPr>
        <p:blipFill>
          <a:blip r:embed="rId2" cstate="email">
            <a:extLst>
              <a:ext uri="{28A0092B-C50C-407E-A947-70E740481C1C}">
                <a14:useLocalDpi xmlns:a14="http://schemas.microsoft.com/office/drawing/2010/main"/>
              </a:ext>
            </a:extLst>
          </a:blip>
          <a:srcRect l="18613" t="-1" b="-3044"/>
          <a:stretch>
            <a:fillRect/>
          </a:stretch>
        </p:blipFill>
        <p:spPr>
          <a:xfrm>
            <a:off x="457200" y="460148"/>
            <a:ext cx="4710576" cy="6397851"/>
          </a:xfrm>
          <a:prstGeom prst="rect">
            <a:avLst/>
          </a:prstGeom>
        </p:spPr>
      </p:pic>
    </p:spTree>
    <p:extLst>
      <p:ext uri="{BB962C8B-B14F-4D97-AF65-F5344CB8AC3E}">
        <p14:creationId xmlns:p14="http://schemas.microsoft.com/office/powerpoint/2010/main" val="3230374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457200" y="457198"/>
            <a:ext cx="5140452" cy="6199632"/>
          </a:xfrm>
        </p:spPr>
        <p:txBody>
          <a:bodyPr vert="horz" lIns="91440" tIns="45720" rIns="91440" bIns="45720" rtlCol="0" anchor="b">
            <a:normAutofit/>
          </a:bodyPr>
          <a:lstStyle>
            <a:lvl1pPr>
              <a:defRPr lang="en-US" sz="7200" dirty="0">
                <a:solidFill>
                  <a:schemeClr val="tx1"/>
                </a:solidFill>
              </a:defRPr>
            </a:lvl1pPr>
          </a:lstStyle>
          <a:p>
            <a:pPr lvl="0"/>
            <a:r>
              <a:rPr lang="en-US"/>
              <a:t>Section Header</a:t>
            </a:r>
          </a:p>
        </p:txBody>
      </p:sp>
      <p:sp>
        <p:nvSpPr>
          <p:cNvPr id="9" name="Rectangle 8">
            <a:extLst>
              <a:ext uri="{FF2B5EF4-FFF2-40B4-BE49-F238E27FC236}">
                <a16:creationId xmlns:a16="http://schemas.microsoft.com/office/drawing/2014/main" id="{8FA4AE76-095C-A207-5846-53F5F689F718}"/>
              </a:ext>
            </a:extLst>
          </p:cNvPr>
          <p:cNvSpPr/>
          <p:nvPr/>
        </p:nvSpPr>
        <p:spPr>
          <a:xfrm>
            <a:off x="6096000" y="457200"/>
            <a:ext cx="5617029" cy="5943601"/>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lemons on a branch with blue leaves&#10;&#10;AI-generated content may be incorrect.">
            <a:extLst>
              <a:ext uri="{FF2B5EF4-FFF2-40B4-BE49-F238E27FC236}">
                <a16:creationId xmlns:a16="http://schemas.microsoft.com/office/drawing/2014/main" id="{65E78305-C5E3-6063-CB40-26C0D5E00CC1}"/>
              </a:ext>
            </a:extLst>
          </p:cNvPr>
          <p:cNvPicPr>
            <a:picLocks noChangeAspect="1"/>
          </p:cNvPicPr>
          <p:nvPr/>
        </p:nvPicPr>
        <p:blipFill>
          <a:blip r:embed="rId2"/>
          <a:stretch>
            <a:fillRect/>
          </a:stretch>
        </p:blipFill>
        <p:spPr>
          <a:xfrm>
            <a:off x="4435553" y="457194"/>
            <a:ext cx="7277476" cy="5943599"/>
          </a:xfrm>
          <a:prstGeom prst="rect">
            <a:avLst/>
          </a:prstGeom>
        </p:spPr>
      </p:pic>
    </p:spTree>
    <p:extLst>
      <p:ext uri="{BB962C8B-B14F-4D97-AF65-F5344CB8AC3E}">
        <p14:creationId xmlns:p14="http://schemas.microsoft.com/office/powerpoint/2010/main" val="4108285771"/>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5303520" y="798790"/>
            <a:ext cx="6400800" cy="1247197"/>
          </a:xfrm>
        </p:spPr>
        <p:txBody>
          <a:bodyPr anchor="t" anchorCtr="0">
            <a:normAutofit/>
          </a:bodyPr>
          <a:lstStyle>
            <a:lvl1pPr>
              <a:defRPr sz="48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303520" y="2557825"/>
            <a:ext cx="6400800" cy="3185025"/>
          </a:xfrm>
        </p:spPr>
        <p:txBody>
          <a:bodyPr anchor="b" anchorCtr="0">
            <a:normAutofit/>
          </a:bodyPr>
          <a:lstStyle>
            <a:lvl1pPr marL="0" indent="-320040">
              <a:spcBef>
                <a:spcPts val="1800"/>
              </a:spcBef>
              <a:buFont typeface="+mj-lt"/>
              <a:buAutoNum type="arabicPeriod"/>
              <a:defRPr sz="1800"/>
            </a:lvl1pPr>
            <a:lvl2pPr marL="457200" indent="-320040">
              <a:spcBef>
                <a:spcPts val="1800"/>
              </a:spcBef>
              <a:buFont typeface="+mj-lt"/>
              <a:buAutoNum type="arabicPeriod"/>
              <a:defRPr sz="1600"/>
            </a:lvl2pPr>
            <a:lvl3pPr marL="685800" indent="-320040">
              <a:spcBef>
                <a:spcPts val="1800"/>
              </a:spcBef>
              <a:buFont typeface="+mj-lt"/>
              <a:buAutoNum type="arabicPeriod"/>
              <a:defRPr sz="1400"/>
            </a:lvl3pPr>
            <a:lvl4pPr marL="804672" indent="-320040">
              <a:spcBef>
                <a:spcPts val="1800"/>
              </a:spcBef>
              <a:buFont typeface="+mj-lt"/>
              <a:buAutoNum type="arabicPeriod"/>
              <a:defRPr sz="1400"/>
            </a:lvl4pPr>
            <a:lvl5pPr marL="1024128" indent="-320040">
              <a:spcBef>
                <a:spcPts val="1800"/>
              </a:spcBef>
              <a:buFont typeface="+mj-lt"/>
              <a:buAutoNum type="arabi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Presentation title</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D4F4F1D5-6C74-2344-B02C-988BD7DE5058}" type="datetime1">
              <a:rPr lang="en-US" smtClean="0"/>
              <a:t>10/9/2026</a:t>
            </a:fld>
            <a:endParaRPr lang="en-US"/>
          </a:p>
        </p:txBody>
      </p:sp>
      <p:sp>
        <p:nvSpPr>
          <p:cNvPr id="6" name="Rectangle 5">
            <a:extLst>
              <a:ext uri="{FF2B5EF4-FFF2-40B4-BE49-F238E27FC236}">
                <a16:creationId xmlns:a16="http://schemas.microsoft.com/office/drawing/2014/main" id="{D8081EAF-576F-9050-A03B-54F899B4C07A}"/>
              </a:ext>
            </a:extLst>
          </p:cNvPr>
          <p:cNvSpPr/>
          <p:nvPr/>
        </p:nvSpPr>
        <p:spPr>
          <a:xfrm>
            <a:off x="411481" y="914400"/>
            <a:ext cx="4389990" cy="475488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lemon on a branch&#10;&#10;AI-generated content may be incorrect.">
            <a:extLst>
              <a:ext uri="{FF2B5EF4-FFF2-40B4-BE49-F238E27FC236}">
                <a16:creationId xmlns:a16="http://schemas.microsoft.com/office/drawing/2014/main" id="{C7EE14FD-1F7E-7416-B121-07AC7950DD58}"/>
              </a:ext>
            </a:extLst>
          </p:cNvPr>
          <p:cNvPicPr>
            <a:picLocks noChangeAspect="1"/>
          </p:cNvPicPr>
          <p:nvPr/>
        </p:nvPicPr>
        <p:blipFill>
          <a:blip r:embed="rId2"/>
          <a:stretch>
            <a:fillRect/>
          </a:stretch>
        </p:blipFill>
        <p:spPr>
          <a:xfrm>
            <a:off x="218154" y="557784"/>
            <a:ext cx="4798070" cy="5394960"/>
          </a:xfrm>
          <a:prstGeom prst="rect">
            <a:avLst/>
          </a:prstGeom>
        </p:spPr>
      </p:pic>
    </p:spTree>
    <p:extLst>
      <p:ext uri="{BB962C8B-B14F-4D97-AF65-F5344CB8AC3E}">
        <p14:creationId xmlns:p14="http://schemas.microsoft.com/office/powerpoint/2010/main" val="3299534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5F09020-BF03-712A-9029-505DB1E628D4}"/>
              </a:ext>
            </a:extLst>
          </p:cNvPr>
          <p:cNvSpPr/>
          <p:nvPr/>
        </p:nvSpPr>
        <p:spPr>
          <a:xfrm>
            <a:off x="411480" y="408561"/>
            <a:ext cx="11346580" cy="5477889"/>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914400" y="914399"/>
            <a:ext cx="3749040" cy="2834640"/>
          </a:xfrm>
        </p:spPr>
        <p:txBody>
          <a:bodyPr anchor="t" anchorCtr="0">
            <a:normAutofit/>
          </a:bodyPr>
          <a:lstStyle>
            <a:lvl1pPr>
              <a:defRPr sz="48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140568" y="914399"/>
            <a:ext cx="6126480" cy="4480560"/>
          </a:xfrm>
        </p:spPr>
        <p:txBody>
          <a:bodyPr anchor="t" anchorCtr="0">
            <a:normAutofit/>
          </a:bodyPr>
          <a:lstStyle>
            <a:lvl1pPr marL="0" indent="-320040">
              <a:spcBef>
                <a:spcPts val="1800"/>
              </a:spcBef>
              <a:buFont typeface="+mj-lt"/>
              <a:buAutoNum type="arabicPeriod"/>
              <a:defRPr sz="1800"/>
            </a:lvl1pPr>
            <a:lvl2pPr marL="457200" indent="-320040">
              <a:spcBef>
                <a:spcPts val="1800"/>
              </a:spcBef>
              <a:buFont typeface="+mj-lt"/>
              <a:buAutoNum type="arabicPeriod"/>
              <a:defRPr sz="1600"/>
            </a:lvl2pPr>
            <a:lvl3pPr marL="685800" indent="-320040">
              <a:spcBef>
                <a:spcPts val="1800"/>
              </a:spcBef>
              <a:buFont typeface="+mj-lt"/>
              <a:buAutoNum type="arabicPeriod"/>
              <a:defRPr sz="1400"/>
            </a:lvl3pPr>
            <a:lvl4pPr marL="804672" indent="-320040">
              <a:spcBef>
                <a:spcPts val="1800"/>
              </a:spcBef>
              <a:buFont typeface="+mj-lt"/>
              <a:buAutoNum type="arabicPeriod"/>
              <a:defRPr sz="1400"/>
            </a:lvl4pPr>
            <a:lvl5pPr marL="1024128" indent="-320040">
              <a:spcBef>
                <a:spcPts val="1800"/>
              </a:spcBef>
              <a:buFont typeface="+mj-lt"/>
              <a:buAutoNum type="arabi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Presentation title</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DF926B5E-0855-9440-AA3D-7D15E0A5A0A9}" type="datetime1">
              <a:rPr lang="en-US" smtClean="0"/>
              <a:t>10/9/2026</a:t>
            </a:fld>
            <a:endParaRPr lang="en-US"/>
          </a:p>
        </p:txBody>
      </p:sp>
      <p:pic>
        <p:nvPicPr>
          <p:cNvPr id="12" name="Picture 11" descr="Blue leaves on a black background&#10;&#10;AI-generated content may be incorrect.">
            <a:extLst>
              <a:ext uri="{FF2B5EF4-FFF2-40B4-BE49-F238E27FC236}">
                <a16:creationId xmlns:a16="http://schemas.microsoft.com/office/drawing/2014/main" id="{8C201F69-ACDC-EC3F-66B0-D7107872DC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804153"/>
            <a:ext cx="1917700" cy="1346200"/>
          </a:xfrm>
          <a:prstGeom prst="rect">
            <a:avLst/>
          </a:prstGeom>
        </p:spPr>
      </p:pic>
    </p:spTree>
    <p:extLst>
      <p:ext uri="{BB962C8B-B14F-4D97-AF65-F5344CB8AC3E}">
        <p14:creationId xmlns:p14="http://schemas.microsoft.com/office/powerpoint/2010/main" val="40139698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DB4B979-1FB0-5E72-46AC-50BC7CFE6907}"/>
              </a:ext>
            </a:extLst>
          </p:cNvPr>
          <p:cNvSpPr/>
          <p:nvPr/>
        </p:nvSpPr>
        <p:spPr>
          <a:xfrm>
            <a:off x="0" y="-1"/>
            <a:ext cx="457200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5045223" y="914400"/>
            <a:ext cx="6126480" cy="1188720"/>
          </a:xfrm>
        </p:spPr>
        <p:txBody>
          <a:bodyPr anchor="t" anchorCtr="0">
            <a:normAutofit/>
          </a:bodyPr>
          <a:lstStyle>
            <a:lvl1pPr>
              <a:defRPr sz="4800"/>
            </a:lvl1pPr>
          </a:lstStyle>
          <a:p>
            <a:r>
              <a:rPr lang="en-US"/>
              <a:t>Click to edit Master title style</a:t>
            </a:r>
            <a:endParaRPr lang="en-US" dirty="0"/>
          </a:p>
        </p:txBody>
      </p:sp>
      <p:sp>
        <p:nvSpPr>
          <p:cNvPr id="10" name="Picture Placeholder 9">
            <a:extLst>
              <a:ext uri="{FF2B5EF4-FFF2-40B4-BE49-F238E27FC236}">
                <a16:creationId xmlns:a16="http://schemas.microsoft.com/office/drawing/2014/main" id="{DD26684C-23E4-F6A1-5A03-70AE7BEA72CA}"/>
              </a:ext>
            </a:extLst>
          </p:cNvPr>
          <p:cNvSpPr>
            <a:spLocks noGrp="1"/>
          </p:cNvSpPr>
          <p:nvPr>
            <p:ph type="pic" sz="quarter" idx="14" hasCustomPrompt="1"/>
          </p:nvPr>
        </p:nvSpPr>
        <p:spPr>
          <a:xfrm>
            <a:off x="457200" y="457200"/>
            <a:ext cx="3657600" cy="5943600"/>
          </a:xfrm>
          <a:custGeom>
            <a:avLst/>
            <a:gdLst>
              <a:gd name="connsiteX0" fmla="*/ 0 w 4565591"/>
              <a:gd name="connsiteY0" fmla="*/ 0 h 6858000"/>
              <a:gd name="connsiteX1" fmla="*/ 4565591 w 4565591"/>
              <a:gd name="connsiteY1" fmla="*/ 0 h 6858000"/>
              <a:gd name="connsiteX2" fmla="*/ 4565591 w 4565591"/>
              <a:gd name="connsiteY2" fmla="*/ 6858000 h 6858000"/>
              <a:gd name="connsiteX3" fmla="*/ 0 w 456559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5591" h="6858000">
                <a:moveTo>
                  <a:pt x="0" y="0"/>
                </a:moveTo>
                <a:lnTo>
                  <a:pt x="4565591" y="0"/>
                </a:lnTo>
                <a:lnTo>
                  <a:pt x="4565591"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045224" y="2468880"/>
            <a:ext cx="6126480" cy="3436789"/>
          </a:xfrm>
        </p:spPr>
        <p:txBody>
          <a:bodyPr>
            <a:normAutofit/>
          </a:bodyPr>
          <a:lstStyle>
            <a:lvl1pPr marL="0" indent="-320040">
              <a:spcBef>
                <a:spcPts val="1800"/>
              </a:spcBef>
              <a:buFont typeface="+mj-lt"/>
              <a:buAutoNum type="arabicPeriod"/>
              <a:defRPr sz="2000" baseline="0"/>
            </a:lvl1pPr>
            <a:lvl2pPr marL="457200" indent="-320040">
              <a:spcBef>
                <a:spcPts val="1800"/>
              </a:spcBef>
              <a:buFont typeface="+mj-lt"/>
              <a:buAutoNum type="arabicPeriod"/>
              <a:defRPr sz="1800" baseline="0"/>
            </a:lvl2pPr>
            <a:lvl3pPr marL="685800" indent="-320040">
              <a:spcBef>
                <a:spcPts val="1800"/>
              </a:spcBef>
              <a:buFont typeface="+mj-lt"/>
              <a:buAutoNum type="arabicPeriod"/>
              <a:defRPr sz="1600" baseline="0"/>
            </a:lvl3pPr>
            <a:lvl4pPr marL="804672" indent="-320040">
              <a:spcBef>
                <a:spcPts val="1800"/>
              </a:spcBef>
              <a:buFont typeface="+mj-lt"/>
              <a:buAutoNum type="arabicPeriod"/>
              <a:defRPr sz="1400" baseline="0"/>
            </a:lvl4pPr>
            <a:lvl5pPr marL="1024128" indent="-320040">
              <a:spcBef>
                <a:spcPts val="1800"/>
              </a:spcBef>
              <a:buFont typeface="+mj-lt"/>
              <a:buAutoNum type="arabicPeriod"/>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a:extLst>
              <a:ext uri="{FF2B5EF4-FFF2-40B4-BE49-F238E27FC236}">
                <a16:creationId xmlns:a16="http://schemas.microsoft.com/office/drawing/2014/main" id="{92F12806-9D4B-B331-8FBA-9E389069CF34}"/>
              </a:ext>
            </a:extLst>
          </p:cNvPr>
          <p:cNvSpPr>
            <a:spLocks noGrp="1"/>
          </p:cNvSpPr>
          <p:nvPr>
            <p:ph type="sldNum" sz="quarter" idx="17"/>
          </p:nvPr>
        </p:nvSpPr>
        <p:spPr>
          <a:xfrm>
            <a:off x="5050561" y="6126480"/>
            <a:ext cx="365760" cy="365125"/>
          </a:xfrm>
        </p:spPr>
        <p:txBody>
          <a:bodyPr/>
          <a:lstStyle/>
          <a:p>
            <a:fld id="{40B778AE-8D30-EC43-B255-420E7914C179}" type="slidenum">
              <a:rPr lang="en-US" smtClean="0"/>
              <a:pPr/>
              <a:t>‹#›</a:t>
            </a:fld>
            <a:endParaRPr lang="en-US"/>
          </a:p>
        </p:txBody>
      </p:sp>
      <p:sp>
        <p:nvSpPr>
          <p:cNvPr id="12" name="Footer Placeholder 11">
            <a:extLst>
              <a:ext uri="{FF2B5EF4-FFF2-40B4-BE49-F238E27FC236}">
                <a16:creationId xmlns:a16="http://schemas.microsoft.com/office/drawing/2014/main" id="{2D280FE9-C0C5-BEEF-1C01-F53C19D152E3}"/>
              </a:ext>
            </a:extLst>
          </p:cNvPr>
          <p:cNvSpPr>
            <a:spLocks noGrp="1"/>
          </p:cNvSpPr>
          <p:nvPr>
            <p:ph type="ftr" sz="quarter" idx="16"/>
          </p:nvPr>
        </p:nvSpPr>
        <p:spPr>
          <a:xfrm>
            <a:off x="5448158" y="6126480"/>
            <a:ext cx="4114800" cy="365125"/>
          </a:xfrm>
        </p:spPr>
        <p:txBody>
          <a:bodyPr/>
          <a:lstStyle/>
          <a:p>
            <a:r>
              <a:rPr lang="en-US"/>
              <a:t>Presentation title</a:t>
            </a:r>
          </a:p>
        </p:txBody>
      </p:sp>
      <p:sp>
        <p:nvSpPr>
          <p:cNvPr id="11" name="Date Placeholder 10">
            <a:extLst>
              <a:ext uri="{FF2B5EF4-FFF2-40B4-BE49-F238E27FC236}">
                <a16:creationId xmlns:a16="http://schemas.microsoft.com/office/drawing/2014/main" id="{A13CDBE3-275E-E9FB-D64A-5856C14B07C6}"/>
              </a:ext>
            </a:extLst>
          </p:cNvPr>
          <p:cNvSpPr>
            <a:spLocks noGrp="1"/>
          </p:cNvSpPr>
          <p:nvPr>
            <p:ph type="dt" sz="half" idx="15"/>
          </p:nvPr>
        </p:nvSpPr>
        <p:spPr>
          <a:xfrm>
            <a:off x="10429874" y="6126480"/>
            <a:ext cx="1328185" cy="365125"/>
          </a:xfrm>
        </p:spPr>
        <p:txBody>
          <a:bodyPr/>
          <a:lstStyle/>
          <a:p>
            <a:fld id="{20EA976F-543A-3147-8F10-92D90F1FB7DE}" type="datetime1">
              <a:rPr lang="en-US" smtClean="0"/>
              <a:t>10/9/2026</a:t>
            </a:fld>
            <a:endParaRPr lang="en-US"/>
          </a:p>
        </p:txBody>
      </p:sp>
      <p:pic>
        <p:nvPicPr>
          <p:cNvPr id="3" name="Picture 2" descr="A blue and black image of two birds&#10;&#10;AI-generated content may be incorrect.">
            <a:extLst>
              <a:ext uri="{FF2B5EF4-FFF2-40B4-BE49-F238E27FC236}">
                <a16:creationId xmlns:a16="http://schemas.microsoft.com/office/drawing/2014/main" id="{61A4B5C7-FD62-4D7D-A791-54AB1ABC8C5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654540" y="3003334"/>
            <a:ext cx="4160520" cy="914400"/>
          </a:xfrm>
          <a:prstGeom prst="rect">
            <a:avLst/>
          </a:prstGeom>
        </p:spPr>
      </p:pic>
    </p:spTree>
    <p:extLst>
      <p:ext uri="{BB962C8B-B14F-4D97-AF65-F5344CB8AC3E}">
        <p14:creationId xmlns:p14="http://schemas.microsoft.com/office/powerpoint/2010/main" val="1953264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2790911" y="2133600"/>
            <a:ext cx="6623436" cy="1070776"/>
          </a:xfrm>
        </p:spPr>
        <p:txBody>
          <a:bodyPr anchor="b">
            <a:normAutofit/>
          </a:bodyPr>
          <a:lstStyle>
            <a:lvl1pPr algn="ctr">
              <a:defRPr sz="2800"/>
            </a:lvl1pPr>
          </a:lstStyle>
          <a:p>
            <a:r>
              <a:rPr lang="en-US"/>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3768786" y="3335364"/>
            <a:ext cx="4659735" cy="1645198"/>
          </a:xfrm>
        </p:spPr>
        <p:txBody>
          <a:bodyPr/>
          <a:lstStyle>
            <a:lvl1pPr marL="0" indent="0" algn="ctr">
              <a:buNone/>
              <a:defRPr sz="1400"/>
            </a:lvl1pPr>
            <a:lvl2pPr marL="228600" indent="0" algn="ctr">
              <a:buNone/>
              <a:defRPr sz="1400"/>
            </a:lvl2pPr>
            <a:lvl3pPr marL="457200" indent="0" algn="ctr">
              <a:buNone/>
              <a:defRPr sz="1400"/>
            </a:lvl3pPr>
            <a:lvl4pPr marL="685800" indent="0" algn="ctr">
              <a:buNone/>
              <a:defRPr sz="1400"/>
            </a:lvl4pPr>
            <a:lvl5pPr marL="914400" indent="0" algn="ctr">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6B262A3C-8A73-964C-A7B1-9C66EB8F456D}" type="datetime1">
              <a:rPr lang="en-US" smtClean="0"/>
              <a:t>10/9/2026</a:t>
            </a:fld>
            <a:endParaRPr lang="en-US"/>
          </a:p>
        </p:txBody>
      </p:sp>
      <p:pic>
        <p:nvPicPr>
          <p:cNvPr id="11" name="Picture 10" descr="A blue leaf on a black background&#10;&#10;AI-generated content may be incorrect.">
            <a:extLst>
              <a:ext uri="{FF2B5EF4-FFF2-40B4-BE49-F238E27FC236}">
                <a16:creationId xmlns:a16="http://schemas.microsoft.com/office/drawing/2014/main" id="{BED6ACC6-8535-9138-3CC3-23292E127C19}"/>
              </a:ext>
            </a:extLst>
          </p:cNvPr>
          <p:cNvPicPr>
            <a:picLocks noChangeAspect="1"/>
          </p:cNvPicPr>
          <p:nvPr/>
        </p:nvPicPr>
        <p:blipFill>
          <a:blip r:embed="rId2" cstate="email">
            <a:extLst>
              <a:ext uri="{28A0092B-C50C-407E-A947-70E740481C1C}">
                <a14:useLocalDpi xmlns:a14="http://schemas.microsoft.com/office/drawing/2010/main"/>
              </a:ext>
            </a:extLst>
          </a:blip>
          <a:srcRect t="41628"/>
          <a:stretch>
            <a:fillRect/>
          </a:stretch>
        </p:blipFill>
        <p:spPr>
          <a:xfrm flipH="1">
            <a:off x="1638457" y="-1"/>
            <a:ext cx="3509674" cy="1034177"/>
          </a:xfrm>
          <a:prstGeom prst="rect">
            <a:avLst/>
          </a:prstGeom>
        </p:spPr>
      </p:pic>
      <p:pic>
        <p:nvPicPr>
          <p:cNvPr id="13" name="Picture 12" descr="Blue leaves on a black background&#10;&#10;AI-generated content may be incorrect.">
            <a:extLst>
              <a:ext uri="{FF2B5EF4-FFF2-40B4-BE49-F238E27FC236}">
                <a16:creationId xmlns:a16="http://schemas.microsoft.com/office/drawing/2014/main" id="{9891E051-0BB5-0815-2DD6-BBEBCE60378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804153"/>
            <a:ext cx="1917700" cy="1346200"/>
          </a:xfrm>
          <a:prstGeom prst="rect">
            <a:avLst/>
          </a:prstGeom>
        </p:spPr>
      </p:pic>
      <p:pic>
        <p:nvPicPr>
          <p:cNvPr id="14" name="Picture 13" descr="Blue leaves on a black background&#10;&#10;AI-generated content may be incorrect.">
            <a:extLst>
              <a:ext uri="{FF2B5EF4-FFF2-40B4-BE49-F238E27FC236}">
                <a16:creationId xmlns:a16="http://schemas.microsoft.com/office/drawing/2014/main" id="{B2C36771-C253-85DB-E144-61D9EB19FC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flipV="1">
            <a:off x="10171959" y="780706"/>
            <a:ext cx="2020041" cy="1418042"/>
          </a:xfrm>
          <a:prstGeom prst="rect">
            <a:avLst/>
          </a:prstGeom>
        </p:spPr>
      </p:pic>
    </p:spTree>
    <p:extLst>
      <p:ext uri="{BB962C8B-B14F-4D97-AF65-F5344CB8AC3E}">
        <p14:creationId xmlns:p14="http://schemas.microsoft.com/office/powerpoint/2010/main" val="18683727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7902447-E63B-C699-1F10-66D1D40394D0}"/>
              </a:ext>
            </a:extLst>
          </p:cNvPr>
          <p:cNvSpPr/>
          <p:nvPr/>
        </p:nvSpPr>
        <p:spPr>
          <a:xfrm>
            <a:off x="-2" y="0"/>
            <a:ext cx="813816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9">
            <a:extLst>
              <a:ext uri="{FF2B5EF4-FFF2-40B4-BE49-F238E27FC236}">
                <a16:creationId xmlns:a16="http://schemas.microsoft.com/office/drawing/2014/main" id="{986283C0-8ECE-D2EA-E5E3-6F15CF154503}"/>
              </a:ext>
            </a:extLst>
          </p:cNvPr>
          <p:cNvSpPr>
            <a:spLocks noGrp="1"/>
          </p:cNvSpPr>
          <p:nvPr>
            <p:ph type="title"/>
          </p:nvPr>
        </p:nvSpPr>
        <p:spPr>
          <a:xfrm>
            <a:off x="8594234" y="1315451"/>
            <a:ext cx="3163825" cy="1888925"/>
          </a:xfrm>
        </p:spPr>
        <p:txBody>
          <a:bodyPr anchor="b"/>
          <a:lstStyle>
            <a:lvl1pPr>
              <a:defRPr sz="2800"/>
            </a:lvl1pPr>
          </a:lstStyle>
          <a:p>
            <a:r>
              <a:rPr lang="en-US"/>
              <a:t>Click to edit Master title style</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8560872" y="274320"/>
            <a:ext cx="365760" cy="365125"/>
          </a:xfrm>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958469" y="274320"/>
            <a:ext cx="1828800" cy="365125"/>
          </a:xfrm>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10819106" y="274320"/>
            <a:ext cx="938954" cy="365125"/>
          </a:xfrm>
        </p:spPr>
        <p:txBody>
          <a:bodyPr/>
          <a:lstStyle/>
          <a:p>
            <a:fld id="{16BEDD57-7FB0-8C49-978A-2E5AD4193CAB}" type="datetime1">
              <a:rPr lang="en-US" smtClean="0"/>
              <a:t>10/9/2026</a:t>
            </a:fld>
            <a:endParaRPr lang="en-US"/>
          </a:p>
        </p:txBody>
      </p:sp>
      <p:sp>
        <p:nvSpPr>
          <p:cNvPr id="13" name="Content Placeholder 12">
            <a:extLst>
              <a:ext uri="{FF2B5EF4-FFF2-40B4-BE49-F238E27FC236}">
                <a16:creationId xmlns:a16="http://schemas.microsoft.com/office/drawing/2014/main" id="{A7DC67AD-3301-6431-3E36-B83AA13337BC}"/>
              </a:ext>
            </a:extLst>
          </p:cNvPr>
          <p:cNvSpPr>
            <a:spLocks noGrp="1"/>
          </p:cNvSpPr>
          <p:nvPr>
            <p:ph sz="quarter" idx="14"/>
          </p:nvPr>
        </p:nvSpPr>
        <p:spPr>
          <a:xfrm>
            <a:off x="8595360" y="3335363"/>
            <a:ext cx="3162699" cy="2372709"/>
          </a:xfrm>
        </p:spPr>
        <p:txBody>
          <a:bodyPr/>
          <a:lstStyle>
            <a:lvl1pPr>
              <a:buNone/>
              <a:defRPr/>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3" name="Picture 2" descr="A close up of a blue and yellow leaf&#10;&#10;AI-generated content may be incorrect.">
            <a:extLst>
              <a:ext uri="{FF2B5EF4-FFF2-40B4-BE49-F238E27FC236}">
                <a16:creationId xmlns:a16="http://schemas.microsoft.com/office/drawing/2014/main" id="{F4AA3198-0DF5-E044-FEBD-0A08E92D5144}"/>
              </a:ext>
            </a:extLst>
          </p:cNvPr>
          <p:cNvPicPr>
            <a:picLocks noChangeAspect="1"/>
          </p:cNvPicPr>
          <p:nvPr userDrawn="1"/>
        </p:nvPicPr>
        <p:blipFill>
          <a:blip r:embed="rId2"/>
          <a:stretch>
            <a:fillRect/>
          </a:stretch>
        </p:blipFill>
        <p:spPr>
          <a:xfrm>
            <a:off x="0" y="-1"/>
            <a:ext cx="9629190" cy="6857999"/>
          </a:xfrm>
          <a:prstGeom prst="rect">
            <a:avLst/>
          </a:prstGeom>
        </p:spPr>
      </p:pic>
    </p:spTree>
    <p:extLst>
      <p:ext uri="{BB962C8B-B14F-4D97-AF65-F5344CB8AC3E}">
        <p14:creationId xmlns:p14="http://schemas.microsoft.com/office/powerpoint/2010/main" val="28570298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4">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7902447-E63B-C699-1F10-66D1D40394D0}"/>
              </a:ext>
            </a:extLst>
          </p:cNvPr>
          <p:cNvSpPr/>
          <p:nvPr/>
        </p:nvSpPr>
        <p:spPr>
          <a:xfrm>
            <a:off x="4053840" y="0"/>
            <a:ext cx="813816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4F807023-B064-9646-E49E-9AEF600F062B}"/>
              </a:ext>
            </a:extLst>
          </p:cNvPr>
          <p:cNvSpPr>
            <a:spLocks noGrp="1"/>
          </p:cNvSpPr>
          <p:nvPr>
            <p:ph type="title"/>
          </p:nvPr>
        </p:nvSpPr>
        <p:spPr>
          <a:xfrm>
            <a:off x="457200" y="1315453"/>
            <a:ext cx="3163824" cy="1888923"/>
          </a:xfrm>
        </p:spPr>
        <p:txBody>
          <a:bodyPr anchor="b"/>
          <a:lstStyle>
            <a:lvl1pPr>
              <a:defRPr sz="2800"/>
            </a:lvl1pPr>
          </a:lstStyle>
          <a:p>
            <a:r>
              <a:rPr lang="en-US"/>
              <a:t>Click to edit Master title style</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443249" y="274320"/>
            <a:ext cx="365760" cy="365125"/>
          </a:xfrm>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40846" y="274320"/>
            <a:ext cx="1828800" cy="365125"/>
          </a:xfrm>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2669646" y="274320"/>
            <a:ext cx="970791" cy="365125"/>
          </a:xfrm>
        </p:spPr>
        <p:txBody>
          <a:bodyPr/>
          <a:lstStyle/>
          <a:p>
            <a:fld id="{3398BDEE-7079-9E46-9D3D-C026D74D657A}" type="datetime1">
              <a:rPr lang="en-US" smtClean="0"/>
              <a:t>10/9/2026</a:t>
            </a:fld>
            <a:endParaRPr lang="en-US"/>
          </a:p>
        </p:txBody>
      </p:sp>
      <p:sp>
        <p:nvSpPr>
          <p:cNvPr id="13" name="Content Placeholder 12">
            <a:extLst>
              <a:ext uri="{FF2B5EF4-FFF2-40B4-BE49-F238E27FC236}">
                <a16:creationId xmlns:a16="http://schemas.microsoft.com/office/drawing/2014/main" id="{9C2635AD-DF42-C262-C20D-FDB7B411625D}"/>
              </a:ext>
            </a:extLst>
          </p:cNvPr>
          <p:cNvSpPr>
            <a:spLocks noGrp="1"/>
          </p:cNvSpPr>
          <p:nvPr>
            <p:ph sz="quarter" idx="14"/>
          </p:nvPr>
        </p:nvSpPr>
        <p:spPr>
          <a:xfrm>
            <a:off x="457200" y="3335364"/>
            <a:ext cx="3163824" cy="3107000"/>
          </a:xfrm>
        </p:spPr>
        <p:txBody>
          <a:bodyPr/>
          <a:lstStyle>
            <a:lvl1pPr>
              <a:buNone/>
              <a:defRPr/>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1" name="Picture 10" descr="A lemons on a branch with leaves&#10;&#10;AI-generated content may be incorrect.">
            <a:extLst>
              <a:ext uri="{FF2B5EF4-FFF2-40B4-BE49-F238E27FC236}">
                <a16:creationId xmlns:a16="http://schemas.microsoft.com/office/drawing/2014/main" id="{ADF17735-1EF3-3E8F-EE23-73AE24B0CF1D}"/>
              </a:ext>
            </a:extLst>
          </p:cNvPr>
          <p:cNvPicPr>
            <a:picLocks noChangeAspect="1"/>
          </p:cNvPicPr>
          <p:nvPr/>
        </p:nvPicPr>
        <p:blipFill>
          <a:blip r:embed="rId2" cstate="email">
            <a:extLst>
              <a:ext uri="{28A0092B-C50C-407E-A947-70E740481C1C}">
                <a14:useLocalDpi xmlns:a14="http://schemas.microsoft.com/office/drawing/2010/main"/>
              </a:ext>
            </a:extLst>
          </a:blip>
          <a:srcRect t="715" r="9359" b="30270"/>
          <a:stretch>
            <a:fillRect/>
          </a:stretch>
        </p:blipFill>
        <p:spPr>
          <a:xfrm>
            <a:off x="3795759" y="0"/>
            <a:ext cx="8396241" cy="6858000"/>
          </a:xfrm>
          <a:prstGeom prst="rect">
            <a:avLst/>
          </a:prstGeom>
        </p:spPr>
      </p:pic>
    </p:spTree>
    <p:extLst>
      <p:ext uri="{BB962C8B-B14F-4D97-AF65-F5344CB8AC3E}">
        <p14:creationId xmlns:p14="http://schemas.microsoft.com/office/powerpoint/2010/main" val="38366000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347537" y="1731332"/>
            <a:ext cx="3493858" cy="3456894"/>
          </a:xfrm>
        </p:spPr>
        <p:txBody>
          <a:bodyPr anchor="t">
            <a:normAutofit/>
          </a:bodyPr>
          <a:lstStyle>
            <a:lvl1pPr>
              <a:defRPr sz="28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1727014"/>
            <a:ext cx="4956175" cy="3461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1B7DA1B6-7262-A14C-9D8B-572C17D5CCAA}" type="datetime1">
              <a:rPr lang="en-US" smtClean="0"/>
              <a:t>10/9/2026</a:t>
            </a:fld>
            <a:endParaRPr lang="en-US"/>
          </a:p>
        </p:txBody>
      </p:sp>
      <p:pic>
        <p:nvPicPr>
          <p:cNvPr id="7" name="Picture 6" descr="A blue and black image of two birds&#10;&#10;AI-generated content may be incorrect.">
            <a:extLst>
              <a:ext uri="{FF2B5EF4-FFF2-40B4-BE49-F238E27FC236}">
                <a16:creationId xmlns:a16="http://schemas.microsoft.com/office/drawing/2014/main" id="{53359F0E-3165-F69F-DECE-2D1FB68E17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4400" y="0"/>
            <a:ext cx="4160520" cy="919694"/>
          </a:xfrm>
          <a:prstGeom prst="rect">
            <a:avLst/>
          </a:prstGeom>
        </p:spPr>
      </p:pic>
    </p:spTree>
    <p:extLst>
      <p:ext uri="{BB962C8B-B14F-4D97-AF65-F5344CB8AC3E}">
        <p14:creationId xmlns:p14="http://schemas.microsoft.com/office/powerpoint/2010/main" val="15097255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914400"/>
            <a:ext cx="3923455" cy="4083580"/>
          </a:xfrm>
        </p:spPr>
        <p:txBody>
          <a:bodyPr anchor="t">
            <a:normAutofit/>
          </a:bodyPr>
          <a:lstStyle>
            <a:lvl1pPr>
              <a:defRPr sz="28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156011" y="914400"/>
            <a:ext cx="6045390" cy="40835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398B914E-727D-924F-AF8C-57D7CD572093}" type="datetime1">
              <a:rPr lang="en-US" smtClean="0"/>
              <a:t>10/9/2026</a:t>
            </a:fld>
            <a:endParaRPr lang="en-US"/>
          </a:p>
        </p:txBody>
      </p:sp>
      <p:pic>
        <p:nvPicPr>
          <p:cNvPr id="3" name="Picture 2" descr="A blue and black image of two birds&#10;&#10;AI-generated content may be incorrect.">
            <a:extLst>
              <a:ext uri="{FF2B5EF4-FFF2-40B4-BE49-F238E27FC236}">
                <a16:creationId xmlns:a16="http://schemas.microsoft.com/office/drawing/2014/main" id="{A830C04B-A250-7A15-C730-C6A3AFCB9C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10800000">
            <a:off x="5175848" y="5943599"/>
            <a:ext cx="4160520" cy="914400"/>
          </a:xfrm>
          <a:prstGeom prst="rect">
            <a:avLst/>
          </a:prstGeom>
        </p:spPr>
      </p:pic>
    </p:spTree>
    <p:extLst>
      <p:ext uri="{BB962C8B-B14F-4D97-AF65-F5344CB8AC3E}">
        <p14:creationId xmlns:p14="http://schemas.microsoft.com/office/powerpoint/2010/main" val="23636220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766617" y="731520"/>
            <a:ext cx="8658766" cy="1005840"/>
          </a:xfrm>
        </p:spPr>
        <p:txBody>
          <a:bodyPr anchor="b" anchorCtr="0">
            <a:normAutofit/>
          </a:bodyPr>
          <a:lstStyle>
            <a:lvl1pPr algn="ctr">
              <a:defRPr sz="2800"/>
            </a:lvl1pPr>
          </a:lstStyle>
          <a:p>
            <a:r>
              <a:rPr lang="en-US"/>
              <a:t>Click to edit Master title style</a:t>
            </a:r>
          </a:p>
        </p:txBody>
      </p:sp>
      <p:sp>
        <p:nvSpPr>
          <p:cNvPr id="6" name="Content Placeholder 5">
            <a:extLst>
              <a:ext uri="{FF2B5EF4-FFF2-40B4-BE49-F238E27FC236}">
                <a16:creationId xmlns:a16="http://schemas.microsoft.com/office/drawing/2014/main" id="{A231AD03-5543-5055-E5F3-2C2E7AF4A65C}"/>
              </a:ext>
            </a:extLst>
          </p:cNvPr>
          <p:cNvSpPr>
            <a:spLocks noGrp="1"/>
          </p:cNvSpPr>
          <p:nvPr>
            <p:ph sz="quarter" idx="17"/>
          </p:nvPr>
        </p:nvSpPr>
        <p:spPr>
          <a:xfrm>
            <a:off x="2653413" y="1995858"/>
            <a:ext cx="6884668" cy="37399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Slide Number Placeholder 11">
            <a:extLst>
              <a:ext uri="{FF2B5EF4-FFF2-40B4-BE49-F238E27FC236}">
                <a16:creationId xmlns:a16="http://schemas.microsoft.com/office/drawing/2014/main" id="{9F8492AF-A293-67AC-351D-6F8D2EE5A36E}"/>
              </a:ext>
            </a:extLst>
          </p:cNvPr>
          <p:cNvSpPr>
            <a:spLocks noGrp="1"/>
          </p:cNvSpPr>
          <p:nvPr>
            <p:ph type="sldNum" sz="quarter" idx="16"/>
          </p:nvPr>
        </p:nvSpPr>
        <p:spPr/>
        <p:txBody>
          <a:bodyPr/>
          <a:lstStyle/>
          <a:p>
            <a:fld id="{40B778AE-8D30-EC43-B255-420E7914C179}" type="slidenum">
              <a:rPr lang="en-US" smtClean="0"/>
              <a:pPr/>
              <a:t>‹#›</a:t>
            </a:fld>
            <a:endParaRPr lang="en-US"/>
          </a:p>
        </p:txBody>
      </p:sp>
      <p:sp>
        <p:nvSpPr>
          <p:cNvPr id="11" name="Footer Placeholder 10">
            <a:extLst>
              <a:ext uri="{FF2B5EF4-FFF2-40B4-BE49-F238E27FC236}">
                <a16:creationId xmlns:a16="http://schemas.microsoft.com/office/drawing/2014/main" id="{FA12EA25-588C-6976-3F71-17F5A88C9A2B}"/>
              </a:ext>
            </a:extLst>
          </p:cNvPr>
          <p:cNvSpPr>
            <a:spLocks noGrp="1"/>
          </p:cNvSpPr>
          <p:nvPr>
            <p:ph type="ftr" sz="quarter" idx="15"/>
          </p:nvPr>
        </p:nvSpPr>
        <p:spPr/>
        <p:txBody>
          <a:bodyPr/>
          <a:lstStyle/>
          <a:p>
            <a:r>
              <a:rPr lang="en-US"/>
              <a:t>Presentation title</a:t>
            </a:r>
          </a:p>
        </p:txBody>
      </p:sp>
      <p:sp>
        <p:nvSpPr>
          <p:cNvPr id="10" name="Date Placeholder 9">
            <a:extLst>
              <a:ext uri="{FF2B5EF4-FFF2-40B4-BE49-F238E27FC236}">
                <a16:creationId xmlns:a16="http://schemas.microsoft.com/office/drawing/2014/main" id="{88EAD482-3B0C-B1C6-EDE0-9F5AD7972C2E}"/>
              </a:ext>
            </a:extLst>
          </p:cNvPr>
          <p:cNvSpPr>
            <a:spLocks noGrp="1"/>
          </p:cNvSpPr>
          <p:nvPr>
            <p:ph type="dt" sz="half" idx="14"/>
          </p:nvPr>
        </p:nvSpPr>
        <p:spPr/>
        <p:txBody>
          <a:bodyPr/>
          <a:lstStyle/>
          <a:p>
            <a:fld id="{F70565B3-CF1A-E942-97FF-0B9F398F7855}" type="datetime1">
              <a:rPr lang="en-US" smtClean="0"/>
              <a:t>10/9/2026</a:t>
            </a:fld>
            <a:endParaRPr lang="en-US"/>
          </a:p>
        </p:txBody>
      </p:sp>
      <p:pic>
        <p:nvPicPr>
          <p:cNvPr id="3" name="Picture 2" descr="A blue leafy plant&#10;&#10;AI-generated content may be incorrect.">
            <a:extLst>
              <a:ext uri="{FF2B5EF4-FFF2-40B4-BE49-F238E27FC236}">
                <a16:creationId xmlns:a16="http://schemas.microsoft.com/office/drawing/2014/main" id="{7514231A-DFF9-EEC8-7FD8-6D51A7E9FF65}"/>
              </a:ext>
            </a:extLst>
          </p:cNvPr>
          <p:cNvPicPr>
            <a:picLocks noChangeAspect="1"/>
          </p:cNvPicPr>
          <p:nvPr/>
        </p:nvPicPr>
        <p:blipFill>
          <a:blip r:embed="rId2" cstate="email">
            <a:extLst>
              <a:ext uri="{28A0092B-C50C-407E-A947-70E740481C1C}">
                <a14:useLocalDpi xmlns:a14="http://schemas.microsoft.com/office/drawing/2010/main"/>
              </a:ext>
            </a:extLst>
          </a:blip>
          <a:srcRect t="-17073"/>
          <a:stretch>
            <a:fillRect/>
          </a:stretch>
        </p:blipFill>
        <p:spPr>
          <a:xfrm>
            <a:off x="0" y="157646"/>
            <a:ext cx="1757091" cy="1460378"/>
          </a:xfrm>
          <a:prstGeom prst="rect">
            <a:avLst/>
          </a:prstGeom>
        </p:spPr>
      </p:pic>
      <p:pic>
        <p:nvPicPr>
          <p:cNvPr id="9" name="Picture 8" descr="A blue leaf on a black background&#10;&#10;AI-generated content may be incorrect.">
            <a:extLst>
              <a:ext uri="{FF2B5EF4-FFF2-40B4-BE49-F238E27FC236}">
                <a16:creationId xmlns:a16="http://schemas.microsoft.com/office/drawing/2014/main" id="{A6D137FE-2907-46A6-B35B-5A4CAE628A4D}"/>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rot="16200000" flipH="1">
            <a:off x="-1163538" y="2885078"/>
            <a:ext cx="3361254" cy="1034177"/>
          </a:xfrm>
          <a:prstGeom prst="rect">
            <a:avLst/>
          </a:prstGeom>
        </p:spPr>
      </p:pic>
      <p:pic>
        <p:nvPicPr>
          <p:cNvPr id="15" name="Picture 14" descr="A blue and black image of two birds&#10;&#10;AI-generated content may be incorrect.">
            <a:extLst>
              <a:ext uri="{FF2B5EF4-FFF2-40B4-BE49-F238E27FC236}">
                <a16:creationId xmlns:a16="http://schemas.microsoft.com/office/drawing/2014/main" id="{04E727C6-2D47-C987-AC9F-2BBBF965423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651893" y="3013349"/>
            <a:ext cx="4160520" cy="919694"/>
          </a:xfrm>
          <a:prstGeom prst="rect">
            <a:avLst/>
          </a:prstGeom>
        </p:spPr>
      </p:pic>
    </p:spTree>
    <p:extLst>
      <p:ext uri="{BB962C8B-B14F-4D97-AF65-F5344CB8AC3E}">
        <p14:creationId xmlns:p14="http://schemas.microsoft.com/office/powerpoint/2010/main" val="11669115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914401"/>
            <a:ext cx="3992880" cy="2514599"/>
          </a:xfrm>
        </p:spPr>
        <p:txBody>
          <a:bodyPr anchor="t">
            <a:normAutofit/>
          </a:bodyPr>
          <a:lstStyle>
            <a:lvl1pPr>
              <a:defRPr sz="2800"/>
            </a:lvl1pPr>
          </a:lstStyle>
          <a:p>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800600" y="914400"/>
            <a:ext cx="6957460" cy="49406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09077" y="6126480"/>
            <a:ext cx="2403583" cy="365125"/>
          </a:xfrm>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048A344-177D-9B4D-B4B5-DB629B3B0E97}" type="datetime1">
              <a:rPr lang="en-US" smtClean="0"/>
              <a:t>10/9/2026</a:t>
            </a:fld>
            <a:endParaRPr lang="en-US"/>
          </a:p>
        </p:txBody>
      </p:sp>
      <p:pic>
        <p:nvPicPr>
          <p:cNvPr id="7" name="Picture 6" descr="A blue leaf on a black background&#10;&#10;AI-generated content may be incorrect.">
            <a:extLst>
              <a:ext uri="{FF2B5EF4-FFF2-40B4-BE49-F238E27FC236}">
                <a16:creationId xmlns:a16="http://schemas.microsoft.com/office/drawing/2014/main" id="{415D9329-8404-8FB6-440F-E9849300BAE2}"/>
              </a:ext>
            </a:extLst>
          </p:cNvPr>
          <p:cNvPicPr>
            <a:picLocks noChangeAspect="1"/>
          </p:cNvPicPr>
          <p:nvPr/>
        </p:nvPicPr>
        <p:blipFill>
          <a:blip r:embed="rId2" cstate="email">
            <a:extLst>
              <a:ext uri="{28A0092B-C50C-407E-A947-70E740481C1C}">
                <a14:useLocalDpi xmlns:a14="http://schemas.microsoft.com/office/drawing/2010/main"/>
              </a:ext>
            </a:extLst>
          </a:blip>
          <a:srcRect l="22307"/>
          <a:stretch>
            <a:fillRect/>
          </a:stretch>
        </p:blipFill>
        <p:spPr>
          <a:xfrm rot="16200000">
            <a:off x="2766204" y="5165090"/>
            <a:ext cx="2052320" cy="1333500"/>
          </a:xfrm>
          <a:prstGeom prst="rect">
            <a:avLst/>
          </a:prstGeom>
        </p:spPr>
      </p:pic>
      <p:pic>
        <p:nvPicPr>
          <p:cNvPr id="10" name="Picture 9" descr="A blue leaf on a black background&#10;&#10;AI-generated content may be incorrect.">
            <a:extLst>
              <a:ext uri="{FF2B5EF4-FFF2-40B4-BE49-F238E27FC236}">
                <a16:creationId xmlns:a16="http://schemas.microsoft.com/office/drawing/2014/main" id="{583DC239-1B91-3F75-7E85-D0A752FB00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3595299">
            <a:off x="1217794" y="4109349"/>
            <a:ext cx="2058669" cy="1039232"/>
          </a:xfrm>
          <a:prstGeom prst="rect">
            <a:avLst/>
          </a:prstGeom>
        </p:spPr>
      </p:pic>
    </p:spTree>
    <p:extLst>
      <p:ext uri="{BB962C8B-B14F-4D97-AF65-F5344CB8AC3E}">
        <p14:creationId xmlns:p14="http://schemas.microsoft.com/office/powerpoint/2010/main" val="25649913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9">
    <p:spTree>
      <p:nvGrpSpPr>
        <p:cNvPr id="1" name=""/>
        <p:cNvGrpSpPr/>
        <p:nvPr/>
      </p:nvGrpSpPr>
      <p:grpSpPr>
        <a:xfrm>
          <a:off x="0" y="0"/>
          <a:ext cx="0" cy="0"/>
          <a:chOff x="0" y="0"/>
          <a:chExt cx="0" cy="0"/>
        </a:xfrm>
      </p:grpSpPr>
      <p:pic>
        <p:nvPicPr>
          <p:cNvPr id="7" name="Picture 6" descr="A lemons on a branch with leaves&#10;&#10;AI-generated content may be incorrect.">
            <a:extLst>
              <a:ext uri="{FF2B5EF4-FFF2-40B4-BE49-F238E27FC236}">
                <a16:creationId xmlns:a16="http://schemas.microsoft.com/office/drawing/2014/main" id="{292A7410-B2FC-D132-8D8C-4AF1B507056A}"/>
              </a:ext>
            </a:extLst>
          </p:cNvPr>
          <p:cNvPicPr>
            <a:picLocks noChangeAspect="1"/>
          </p:cNvPicPr>
          <p:nvPr/>
        </p:nvPicPr>
        <p:blipFill>
          <a:blip r:embed="rId2" cstate="email">
            <a:extLst>
              <a:ext uri="{28A0092B-C50C-407E-A947-70E740481C1C}">
                <a14:useLocalDpi xmlns:a14="http://schemas.microsoft.com/office/drawing/2010/main"/>
              </a:ext>
            </a:extLst>
          </a:blip>
          <a:srcRect l="-1466" t="289" r="43489" b="8672"/>
          <a:stretch>
            <a:fillRect/>
          </a:stretch>
        </p:blipFill>
        <p:spPr>
          <a:xfrm>
            <a:off x="8120743" y="0"/>
            <a:ext cx="4071257" cy="6858000"/>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457200"/>
            <a:ext cx="7315200" cy="1097280"/>
          </a:xfrm>
        </p:spPr>
        <p:txBody>
          <a:bodyPr anchor="b" anchorCtr="0">
            <a:normAutofit/>
          </a:bodyPr>
          <a:lstStyle>
            <a:lvl1pPr>
              <a:defRPr sz="28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457199" y="1828800"/>
            <a:ext cx="7315199"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5699251" y="6126480"/>
            <a:ext cx="2073147" cy="365125"/>
          </a:xfrm>
        </p:spPr>
        <p:txBody>
          <a:bodyPr/>
          <a:lstStyle/>
          <a:p>
            <a:fld id="{5A7A0291-FBD7-2345-9C81-5FC586A6DB9E}" type="datetime1">
              <a:rPr lang="en-US" smtClean="0"/>
              <a:t>10/9/2026</a:t>
            </a:fld>
            <a:endParaRPr lang="en-US"/>
          </a:p>
        </p:txBody>
      </p:sp>
    </p:spTree>
    <p:extLst>
      <p:ext uri="{BB962C8B-B14F-4D97-AF65-F5344CB8AC3E}">
        <p14:creationId xmlns:p14="http://schemas.microsoft.com/office/powerpoint/2010/main" val="22969307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6" y="707549"/>
            <a:ext cx="3349754" cy="2721451"/>
          </a:xfrm>
        </p:spPr>
        <p:txBody>
          <a:bodyPr anchor="t">
            <a:normAutofit/>
          </a:bodyPr>
          <a:lstStyle>
            <a:lvl1pPr>
              <a:defRPr sz="28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48200" y="708184"/>
            <a:ext cx="6928103" cy="55148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32AD6C8C-4A02-004B-93D7-C0DBD4026299}" type="datetime1">
              <a:rPr lang="en-US" smtClean="0"/>
              <a:t>10/9/2026</a:t>
            </a:fld>
            <a:endParaRPr lang="en-US"/>
          </a:p>
        </p:txBody>
      </p:sp>
      <p:pic>
        <p:nvPicPr>
          <p:cNvPr id="7" name="Picture 6" descr="Blue leaves on a black background&#10;&#10;AI-generated content may be incorrect.">
            <a:extLst>
              <a:ext uri="{FF2B5EF4-FFF2-40B4-BE49-F238E27FC236}">
                <a16:creationId xmlns:a16="http://schemas.microsoft.com/office/drawing/2014/main" id="{DE136570-804C-5DD0-226A-419BDFE896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804153"/>
            <a:ext cx="1917700" cy="1346200"/>
          </a:xfrm>
          <a:prstGeom prst="rect">
            <a:avLst/>
          </a:prstGeom>
        </p:spPr>
      </p:pic>
    </p:spTree>
    <p:extLst>
      <p:ext uri="{BB962C8B-B14F-4D97-AF65-F5344CB8AC3E}">
        <p14:creationId xmlns:p14="http://schemas.microsoft.com/office/powerpoint/2010/main" val="1552547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p:bg>
      <p:bgPr>
        <a:solidFill>
          <a:schemeClr val="bg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BDBE0D0-60D9-A8DD-819A-4EC6098596AA}"/>
              </a:ext>
            </a:extLst>
          </p:cNvPr>
          <p:cNvSpPr/>
          <p:nvPr/>
        </p:nvSpPr>
        <p:spPr>
          <a:xfrm>
            <a:off x="0" y="-1"/>
            <a:ext cx="813816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F6A90C2D-E9F9-B5AC-3789-289AA8EFBE69}"/>
              </a:ext>
            </a:extLst>
          </p:cNvPr>
          <p:cNvSpPr>
            <a:spLocks noGrp="1"/>
          </p:cNvSpPr>
          <p:nvPr>
            <p:ph type="title"/>
          </p:nvPr>
        </p:nvSpPr>
        <p:spPr>
          <a:xfrm>
            <a:off x="8566327" y="642192"/>
            <a:ext cx="3172968" cy="2139696"/>
          </a:xfrm>
        </p:spPr>
        <p:txBody>
          <a:bodyPr anchor="b" anchorCtr="0">
            <a:noAutofit/>
          </a:bodyPr>
          <a:lstStyle>
            <a:lvl1pPr>
              <a:defRPr sz="2800"/>
            </a:lvl1pPr>
          </a:lstStyle>
          <a:p>
            <a:r>
              <a:rPr lang="en-US"/>
              <a:t>Click to edit Master title style</a:t>
            </a:r>
          </a:p>
        </p:txBody>
      </p:sp>
      <p:sp>
        <p:nvSpPr>
          <p:cNvPr id="10" name="Picture Placeholder 9">
            <a:extLst>
              <a:ext uri="{FF2B5EF4-FFF2-40B4-BE49-F238E27FC236}">
                <a16:creationId xmlns:a16="http://schemas.microsoft.com/office/drawing/2014/main" id="{3CA946DA-5AE8-39E2-3ADD-B8F06308C1C6}"/>
              </a:ext>
            </a:extLst>
          </p:cNvPr>
          <p:cNvSpPr>
            <a:spLocks noGrp="1" noChangeAspect="1"/>
          </p:cNvSpPr>
          <p:nvPr>
            <p:ph type="pic" sz="quarter" idx="13" hasCustomPrompt="1"/>
          </p:nvPr>
        </p:nvSpPr>
        <p:spPr>
          <a:xfrm>
            <a:off x="457200" y="457200"/>
            <a:ext cx="7216147" cy="59436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566327" y="3011335"/>
            <a:ext cx="3162530" cy="265625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Slide Number Placeholder 10">
            <a:extLst>
              <a:ext uri="{FF2B5EF4-FFF2-40B4-BE49-F238E27FC236}">
                <a16:creationId xmlns:a16="http://schemas.microsoft.com/office/drawing/2014/main" id="{806C8A42-D773-E384-D003-FF92C7D3D7CB}"/>
              </a:ext>
            </a:extLst>
          </p:cNvPr>
          <p:cNvSpPr>
            <a:spLocks noGrp="1"/>
          </p:cNvSpPr>
          <p:nvPr>
            <p:ph type="sldNum" sz="quarter" idx="17"/>
          </p:nvPr>
        </p:nvSpPr>
        <p:spPr>
          <a:xfrm>
            <a:off x="8573862" y="6126480"/>
            <a:ext cx="365760" cy="365125"/>
          </a:xfrm>
        </p:spPr>
        <p:txBody>
          <a:bodyPr/>
          <a:lstStyle/>
          <a:p>
            <a:fld id="{40B778AE-8D30-EC43-B255-420E7914C179}" type="slidenum">
              <a:rPr lang="en-US" smtClean="0"/>
              <a:pPr/>
              <a:t>‹#›</a:t>
            </a:fld>
            <a:endParaRPr lang="en-US"/>
          </a:p>
        </p:txBody>
      </p:sp>
      <p:sp>
        <p:nvSpPr>
          <p:cNvPr id="9" name="Footer Placeholder 8">
            <a:extLst>
              <a:ext uri="{FF2B5EF4-FFF2-40B4-BE49-F238E27FC236}">
                <a16:creationId xmlns:a16="http://schemas.microsoft.com/office/drawing/2014/main" id="{5662C323-6B9B-80DF-EF74-D99250EE9201}"/>
              </a:ext>
            </a:extLst>
          </p:cNvPr>
          <p:cNvSpPr>
            <a:spLocks noGrp="1"/>
          </p:cNvSpPr>
          <p:nvPr>
            <p:ph type="ftr" sz="quarter" idx="16"/>
          </p:nvPr>
        </p:nvSpPr>
        <p:spPr>
          <a:xfrm>
            <a:off x="8971459" y="6126480"/>
            <a:ext cx="1934123" cy="365125"/>
          </a:xfrm>
        </p:spPr>
        <p:txBody>
          <a:bodyPr/>
          <a:lstStyle/>
          <a:p>
            <a:r>
              <a:rPr lang="en-US"/>
              <a:t>Presentation title</a:t>
            </a:r>
          </a:p>
        </p:txBody>
      </p:sp>
      <p:sp>
        <p:nvSpPr>
          <p:cNvPr id="4" name="Date Placeholder 3">
            <a:extLst>
              <a:ext uri="{FF2B5EF4-FFF2-40B4-BE49-F238E27FC236}">
                <a16:creationId xmlns:a16="http://schemas.microsoft.com/office/drawing/2014/main" id="{DEDB6DB1-F652-6E69-77F4-F055AD2AF6F5}"/>
              </a:ext>
            </a:extLst>
          </p:cNvPr>
          <p:cNvSpPr>
            <a:spLocks noGrp="1"/>
          </p:cNvSpPr>
          <p:nvPr>
            <p:ph type="dt" sz="half" idx="15"/>
          </p:nvPr>
        </p:nvSpPr>
        <p:spPr>
          <a:xfrm>
            <a:off x="10792496" y="6126480"/>
            <a:ext cx="965564" cy="365125"/>
          </a:xfrm>
        </p:spPr>
        <p:txBody>
          <a:bodyPr/>
          <a:lstStyle/>
          <a:p>
            <a:fld id="{954F3EE5-5A62-1142-B29B-2D79B0DFBB49}" type="datetime1">
              <a:rPr lang="en-US" smtClean="0"/>
              <a:t>10/9/2026</a:t>
            </a:fld>
            <a:endParaRPr lang="en-US"/>
          </a:p>
        </p:txBody>
      </p:sp>
    </p:spTree>
    <p:extLst>
      <p:ext uri="{BB962C8B-B14F-4D97-AF65-F5344CB8AC3E}">
        <p14:creationId xmlns:p14="http://schemas.microsoft.com/office/powerpoint/2010/main" val="957760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2">
    <p:bg>
      <p:bgPr>
        <a:solidFill>
          <a:schemeClr val="bg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8F29CE5-A8CD-ED9A-7F5A-693443689EAB}"/>
              </a:ext>
            </a:extLst>
          </p:cNvPr>
          <p:cNvSpPr/>
          <p:nvPr/>
        </p:nvSpPr>
        <p:spPr>
          <a:xfrm>
            <a:off x="4145280" y="-1"/>
            <a:ext cx="804672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62F1C8EF-0052-4E1D-ADC9-E3E4FD32EBE7}"/>
              </a:ext>
            </a:extLst>
          </p:cNvPr>
          <p:cNvSpPr>
            <a:spLocks noGrp="1"/>
          </p:cNvSpPr>
          <p:nvPr>
            <p:ph type="title"/>
          </p:nvPr>
        </p:nvSpPr>
        <p:spPr>
          <a:xfrm>
            <a:off x="456755" y="642192"/>
            <a:ext cx="3274169" cy="2139696"/>
          </a:xfrm>
        </p:spPr>
        <p:txBody>
          <a:bodyPr anchor="b" anchorCtr="0">
            <a:noAutofit/>
          </a:bodyPr>
          <a:lstStyle>
            <a:lvl1pPr>
              <a:defRPr sz="2800"/>
            </a:lvl1pPr>
          </a:lstStyle>
          <a:p>
            <a:r>
              <a:rPr lang="en-US"/>
              <a:t>Click to edit Master title style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57199" y="3011335"/>
            <a:ext cx="3274169" cy="265625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Slide Number Placeholder 10">
            <a:extLst>
              <a:ext uri="{FF2B5EF4-FFF2-40B4-BE49-F238E27FC236}">
                <a16:creationId xmlns:a16="http://schemas.microsoft.com/office/drawing/2014/main" id="{133EBD6B-DFDB-0D0B-252B-324DA354BF4E}"/>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9" name="Footer Placeholder 8">
            <a:extLst>
              <a:ext uri="{FF2B5EF4-FFF2-40B4-BE49-F238E27FC236}">
                <a16:creationId xmlns:a16="http://schemas.microsoft.com/office/drawing/2014/main" id="{E97FC8F1-C8AE-5332-F165-13ED9003CB9B}"/>
              </a:ext>
            </a:extLst>
          </p:cNvPr>
          <p:cNvSpPr>
            <a:spLocks noGrp="1"/>
          </p:cNvSpPr>
          <p:nvPr>
            <p:ph type="ftr" sz="quarter" idx="16"/>
          </p:nvPr>
        </p:nvSpPr>
        <p:spPr>
          <a:xfrm>
            <a:off x="809077" y="6126480"/>
            <a:ext cx="1895486" cy="365125"/>
          </a:xfrm>
        </p:spPr>
        <p:txBody>
          <a:bodyPr/>
          <a:lstStyle/>
          <a:p>
            <a:r>
              <a:rPr lang="en-US"/>
              <a:t>Presentation title</a:t>
            </a:r>
          </a:p>
        </p:txBody>
      </p:sp>
      <p:sp>
        <p:nvSpPr>
          <p:cNvPr id="4" name="Date Placeholder 3">
            <a:extLst>
              <a:ext uri="{FF2B5EF4-FFF2-40B4-BE49-F238E27FC236}">
                <a16:creationId xmlns:a16="http://schemas.microsoft.com/office/drawing/2014/main" id="{C4CDB703-6F6B-3A91-C03F-5AA8FECF96D5}"/>
              </a:ext>
            </a:extLst>
          </p:cNvPr>
          <p:cNvSpPr>
            <a:spLocks noGrp="1"/>
          </p:cNvSpPr>
          <p:nvPr>
            <p:ph type="dt" sz="half" idx="15"/>
          </p:nvPr>
        </p:nvSpPr>
        <p:spPr>
          <a:xfrm>
            <a:off x="2704563" y="6126480"/>
            <a:ext cx="1033988" cy="365125"/>
          </a:xfrm>
        </p:spPr>
        <p:txBody>
          <a:bodyPr/>
          <a:lstStyle/>
          <a:p>
            <a:fld id="{72C7549D-B911-DC4D-9096-0244F27A5122}" type="datetime1">
              <a:rPr lang="en-US" smtClean="0"/>
              <a:t>10/9/2026</a:t>
            </a:fld>
            <a:endParaRPr lang="en-US"/>
          </a:p>
        </p:txBody>
      </p:sp>
      <p:sp>
        <p:nvSpPr>
          <p:cNvPr id="10" name="Picture Placeholder 9">
            <a:extLst>
              <a:ext uri="{FF2B5EF4-FFF2-40B4-BE49-F238E27FC236}">
                <a16:creationId xmlns:a16="http://schemas.microsoft.com/office/drawing/2014/main" id="{3CA946DA-5AE8-39E2-3ADD-B8F06308C1C6}"/>
              </a:ext>
            </a:extLst>
          </p:cNvPr>
          <p:cNvSpPr>
            <a:spLocks noGrp="1" noChangeAspect="1"/>
          </p:cNvSpPr>
          <p:nvPr>
            <p:ph type="pic" sz="quarter" idx="13" hasCustomPrompt="1"/>
          </p:nvPr>
        </p:nvSpPr>
        <p:spPr>
          <a:xfrm>
            <a:off x="4572000" y="457200"/>
            <a:ext cx="7216147" cy="59436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6062665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3">
    <p:bg>
      <p:bgPr>
        <a:solidFill>
          <a:schemeClr val="bg2"/>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13AE976-70C1-E011-D1BD-A186B254606F}"/>
              </a:ext>
            </a:extLst>
          </p:cNvPr>
          <p:cNvSpPr/>
          <p:nvPr/>
        </p:nvSpPr>
        <p:spPr>
          <a:xfrm>
            <a:off x="0" y="-1"/>
            <a:ext cx="12192000" cy="420624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1">
            <a:extLst>
              <a:ext uri="{FF2B5EF4-FFF2-40B4-BE49-F238E27FC236}">
                <a16:creationId xmlns:a16="http://schemas.microsoft.com/office/drawing/2014/main" id="{90688BC7-C8A7-1B9D-DD5A-CC721C820610}"/>
              </a:ext>
            </a:extLst>
          </p:cNvPr>
          <p:cNvSpPr>
            <a:spLocks noGrp="1"/>
          </p:cNvSpPr>
          <p:nvPr>
            <p:ph type="title"/>
          </p:nvPr>
        </p:nvSpPr>
        <p:spPr>
          <a:xfrm>
            <a:off x="457200" y="4663440"/>
            <a:ext cx="4206240" cy="1124712"/>
          </a:xfrm>
        </p:spPr>
        <p:txBody>
          <a:bodyPr anchor="t" anchorCtr="0">
            <a:noAutofit/>
          </a:bodyPr>
          <a:lstStyle>
            <a:lvl1pPr>
              <a:defRPr sz="28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457200" y="457200"/>
            <a:ext cx="11274552" cy="3261360"/>
          </a:xfrm>
          <a:blipFill dpi="0" rotWithShape="1">
            <a:blip r:embed="rId2">
              <a:alphaModFix amt="60000"/>
            </a:blip>
            <a:srcRect/>
            <a:stretch>
              <a:fillRect t="1" b="-896"/>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156009" y="4663440"/>
            <a:ext cx="6426391" cy="1241576"/>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9">
            <a:extLst>
              <a:ext uri="{FF2B5EF4-FFF2-40B4-BE49-F238E27FC236}">
                <a16:creationId xmlns:a16="http://schemas.microsoft.com/office/drawing/2014/main" id="{C099B38A-E62D-AD07-98E2-F076BBB6906E}"/>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9" name="Footer Placeholder 8">
            <a:extLst>
              <a:ext uri="{FF2B5EF4-FFF2-40B4-BE49-F238E27FC236}">
                <a16:creationId xmlns:a16="http://schemas.microsoft.com/office/drawing/2014/main" id="{43C33DF7-70E3-8959-4BBB-88BA646FC8AB}"/>
              </a:ext>
            </a:extLst>
          </p:cNvPr>
          <p:cNvSpPr>
            <a:spLocks noGrp="1"/>
          </p:cNvSpPr>
          <p:nvPr>
            <p:ph type="ftr" sz="quarter" idx="16"/>
          </p:nvPr>
        </p:nvSpPr>
        <p:spPr/>
        <p:txBody>
          <a:bodyPr/>
          <a:lstStyle/>
          <a:p>
            <a:r>
              <a:rPr lang="en-US"/>
              <a:t>Presentation title</a:t>
            </a:r>
          </a:p>
        </p:txBody>
      </p:sp>
      <p:sp>
        <p:nvSpPr>
          <p:cNvPr id="7" name="Date Placeholder 6">
            <a:extLst>
              <a:ext uri="{FF2B5EF4-FFF2-40B4-BE49-F238E27FC236}">
                <a16:creationId xmlns:a16="http://schemas.microsoft.com/office/drawing/2014/main" id="{64C6559B-3088-D543-8627-C631D5D845A1}"/>
              </a:ext>
            </a:extLst>
          </p:cNvPr>
          <p:cNvSpPr>
            <a:spLocks noGrp="1"/>
          </p:cNvSpPr>
          <p:nvPr>
            <p:ph type="dt" sz="half" idx="15"/>
          </p:nvPr>
        </p:nvSpPr>
        <p:spPr/>
        <p:txBody>
          <a:bodyPr/>
          <a:lstStyle/>
          <a:p>
            <a:fld id="{FE3B3F6E-3994-0241-BCBC-BC1EBD257F6E}" type="datetime1">
              <a:rPr lang="en-US" smtClean="0"/>
              <a:t>10/9/2026</a:t>
            </a:fld>
            <a:endParaRPr lang="en-US"/>
          </a:p>
        </p:txBody>
      </p:sp>
      <p:pic>
        <p:nvPicPr>
          <p:cNvPr id="3" name="Picture 2" descr="A blue leaf on a black background&#10;&#10;AI-generated content may be incorrect.">
            <a:extLst>
              <a:ext uri="{FF2B5EF4-FFF2-40B4-BE49-F238E27FC236}">
                <a16:creationId xmlns:a16="http://schemas.microsoft.com/office/drawing/2014/main" id="{B68BD559-5C7D-BCAB-EDFF-9A833E2B5876}"/>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flipH="1" flipV="1">
            <a:off x="6400800" y="6144768"/>
            <a:ext cx="2330721" cy="717107"/>
          </a:xfrm>
          <a:prstGeom prst="rect">
            <a:avLst/>
          </a:prstGeom>
        </p:spPr>
      </p:pic>
      <p:pic>
        <p:nvPicPr>
          <p:cNvPr id="5" name="Picture 4" descr="A blue leaf on a black background&#10;&#10;AI-generated content may be incorrect.">
            <a:extLst>
              <a:ext uri="{FF2B5EF4-FFF2-40B4-BE49-F238E27FC236}">
                <a16:creationId xmlns:a16="http://schemas.microsoft.com/office/drawing/2014/main" id="{351BF7C7-47D5-CE17-B30C-3114D6A147B5}"/>
              </a:ext>
            </a:extLst>
          </p:cNvPr>
          <p:cNvPicPr>
            <a:picLocks noChangeAspect="1"/>
          </p:cNvPicPr>
          <p:nvPr/>
        </p:nvPicPr>
        <p:blipFill>
          <a:blip r:embed="rId4" cstate="email">
            <a:extLst>
              <a:ext uri="{28A0092B-C50C-407E-A947-70E740481C1C}">
                <a14:useLocalDpi xmlns:a14="http://schemas.microsoft.com/office/drawing/2010/main"/>
              </a:ext>
            </a:extLst>
          </a:blip>
          <a:srcRect t="-2148" b="-8356"/>
          <a:stretch>
            <a:fillRect/>
          </a:stretch>
        </p:blipFill>
        <p:spPr>
          <a:xfrm rot="16200000" flipV="1">
            <a:off x="3316541" y="5909308"/>
            <a:ext cx="609599" cy="1287782"/>
          </a:xfrm>
          <a:prstGeom prst="rect">
            <a:avLst/>
          </a:prstGeom>
        </p:spPr>
      </p:pic>
    </p:spTree>
    <p:extLst>
      <p:ext uri="{BB962C8B-B14F-4D97-AF65-F5344CB8AC3E}">
        <p14:creationId xmlns:p14="http://schemas.microsoft.com/office/powerpoint/2010/main" val="187459880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4">
    <p:bg>
      <p:bgPr>
        <a:solidFill>
          <a:schemeClr val="bg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1F14464-19AB-7D13-BD0E-2F857D32DD8F}"/>
              </a:ext>
            </a:extLst>
          </p:cNvPr>
          <p:cNvSpPr/>
          <p:nvPr/>
        </p:nvSpPr>
        <p:spPr>
          <a:xfrm>
            <a:off x="0" y="-1"/>
            <a:ext cx="749808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1">
            <a:extLst>
              <a:ext uri="{FF2B5EF4-FFF2-40B4-BE49-F238E27FC236}">
                <a16:creationId xmlns:a16="http://schemas.microsoft.com/office/drawing/2014/main" id="{ACE19939-7641-D440-ED1C-43937E2E50F9}"/>
              </a:ext>
            </a:extLst>
          </p:cNvPr>
          <p:cNvSpPr>
            <a:spLocks noGrp="1"/>
          </p:cNvSpPr>
          <p:nvPr>
            <p:ph type="title"/>
          </p:nvPr>
        </p:nvSpPr>
        <p:spPr>
          <a:xfrm>
            <a:off x="7863168" y="457200"/>
            <a:ext cx="3895344" cy="1664208"/>
          </a:xfrm>
        </p:spPr>
        <p:txBody>
          <a:bodyPr anchor="b" anchorCtr="0">
            <a:no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457200" y="457200"/>
            <a:ext cx="6572925" cy="59436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863168" y="2315569"/>
            <a:ext cx="3894892"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03E9D974-688E-6389-B676-3716A5DCE509}"/>
              </a:ext>
            </a:extLst>
          </p:cNvPr>
          <p:cNvSpPr>
            <a:spLocks noGrp="1"/>
          </p:cNvSpPr>
          <p:nvPr>
            <p:ph type="sldNum" sz="quarter" idx="17"/>
          </p:nvPr>
        </p:nvSpPr>
        <p:spPr>
          <a:xfrm>
            <a:off x="7874608" y="6126480"/>
            <a:ext cx="365760" cy="365125"/>
          </a:xfrm>
        </p:spPr>
        <p:txBody>
          <a:bodyPr/>
          <a:lstStyle/>
          <a:p>
            <a:fld id="{40B778AE-8D30-EC43-B255-420E7914C179}" type="slidenum">
              <a:rPr lang="en-US" smtClean="0"/>
              <a:pPr/>
              <a:t>‹#›</a:t>
            </a:fld>
            <a:endParaRPr lang="en-US"/>
          </a:p>
        </p:txBody>
      </p:sp>
      <p:sp>
        <p:nvSpPr>
          <p:cNvPr id="6" name="Footer Placeholder 5">
            <a:extLst>
              <a:ext uri="{FF2B5EF4-FFF2-40B4-BE49-F238E27FC236}">
                <a16:creationId xmlns:a16="http://schemas.microsoft.com/office/drawing/2014/main" id="{D2611A75-2855-5D82-EF5E-AC8CBFD270FA}"/>
              </a:ext>
            </a:extLst>
          </p:cNvPr>
          <p:cNvSpPr>
            <a:spLocks noGrp="1"/>
          </p:cNvSpPr>
          <p:nvPr>
            <p:ph type="ftr" sz="quarter" idx="16"/>
          </p:nvPr>
        </p:nvSpPr>
        <p:spPr>
          <a:xfrm>
            <a:off x="8272204" y="6126480"/>
            <a:ext cx="2194560" cy="365125"/>
          </a:xfrm>
        </p:spPr>
        <p:txBody>
          <a:bodyPr/>
          <a:lstStyle/>
          <a:p>
            <a:r>
              <a:rPr lang="en-US"/>
              <a:t>Presentation title</a:t>
            </a:r>
          </a:p>
        </p:txBody>
      </p:sp>
      <p:sp>
        <p:nvSpPr>
          <p:cNvPr id="5" name="Date Placeholder 4">
            <a:extLst>
              <a:ext uri="{FF2B5EF4-FFF2-40B4-BE49-F238E27FC236}">
                <a16:creationId xmlns:a16="http://schemas.microsoft.com/office/drawing/2014/main" id="{68AB728D-FE97-BBB3-3103-FB1096F0417D}"/>
              </a:ext>
            </a:extLst>
          </p:cNvPr>
          <p:cNvSpPr>
            <a:spLocks noGrp="1"/>
          </p:cNvSpPr>
          <p:nvPr>
            <p:ph type="dt" sz="half" idx="15"/>
          </p:nvPr>
        </p:nvSpPr>
        <p:spPr>
          <a:xfrm>
            <a:off x="10444766" y="6126480"/>
            <a:ext cx="1313294" cy="365125"/>
          </a:xfrm>
        </p:spPr>
        <p:txBody>
          <a:bodyPr/>
          <a:lstStyle/>
          <a:p>
            <a:fld id="{CEBAFC1B-AD29-C14A-91E0-0745420D0140}" type="datetime1">
              <a:rPr lang="en-US" smtClean="0"/>
              <a:t>10/9/2026</a:t>
            </a:fld>
            <a:endParaRPr lang="en-US"/>
          </a:p>
        </p:txBody>
      </p:sp>
    </p:spTree>
    <p:extLst>
      <p:ext uri="{BB962C8B-B14F-4D97-AF65-F5344CB8AC3E}">
        <p14:creationId xmlns:p14="http://schemas.microsoft.com/office/powerpoint/2010/main" val="4723097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5">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0497F40-707E-796F-73DC-2241DB51A1A9}"/>
              </a:ext>
            </a:extLst>
          </p:cNvPr>
          <p:cNvSpPr/>
          <p:nvPr/>
        </p:nvSpPr>
        <p:spPr>
          <a:xfrm>
            <a:off x="4693920" y="-1"/>
            <a:ext cx="749808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B87A1B64-CA7C-74CC-8184-E144FC10378E}"/>
              </a:ext>
            </a:extLst>
          </p:cNvPr>
          <p:cNvSpPr>
            <a:spLocks noGrp="1"/>
          </p:cNvSpPr>
          <p:nvPr>
            <p:ph type="title"/>
          </p:nvPr>
        </p:nvSpPr>
        <p:spPr>
          <a:xfrm>
            <a:off x="457200" y="457200"/>
            <a:ext cx="3840480" cy="1664208"/>
          </a:xfrm>
        </p:spPr>
        <p:txBody>
          <a:bodyPr anchor="b" anchorCtr="0">
            <a:no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57199" y="2315569"/>
            <a:ext cx="3840480" cy="3657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02ACCC24-AAEE-1EBE-5C8A-D731F7EDF257}"/>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D5DC2662-2578-560F-F095-F1A11F44A085}"/>
              </a:ext>
            </a:extLst>
          </p:cNvPr>
          <p:cNvSpPr>
            <a:spLocks noGrp="1"/>
          </p:cNvSpPr>
          <p:nvPr>
            <p:ph type="ftr" sz="quarter" idx="16"/>
          </p:nvPr>
        </p:nvSpPr>
        <p:spPr>
          <a:xfrm>
            <a:off x="809077" y="6126480"/>
            <a:ext cx="2377440" cy="365125"/>
          </a:xfrm>
        </p:spPr>
        <p:txBody>
          <a:bodyPr/>
          <a:lstStyle/>
          <a:p>
            <a:r>
              <a:rPr lang="en-US"/>
              <a:t>Presentation title</a:t>
            </a:r>
          </a:p>
        </p:txBody>
      </p:sp>
      <p:sp>
        <p:nvSpPr>
          <p:cNvPr id="3" name="Date Placeholder 2">
            <a:extLst>
              <a:ext uri="{FF2B5EF4-FFF2-40B4-BE49-F238E27FC236}">
                <a16:creationId xmlns:a16="http://schemas.microsoft.com/office/drawing/2014/main" id="{78CE15DD-1F7C-8AB3-8EFB-E573908E03A7}"/>
              </a:ext>
            </a:extLst>
          </p:cNvPr>
          <p:cNvSpPr>
            <a:spLocks noGrp="1"/>
          </p:cNvSpPr>
          <p:nvPr>
            <p:ph type="dt" sz="half" idx="15"/>
          </p:nvPr>
        </p:nvSpPr>
        <p:spPr>
          <a:xfrm>
            <a:off x="3218354" y="6126480"/>
            <a:ext cx="1079325" cy="365125"/>
          </a:xfrm>
        </p:spPr>
        <p:txBody>
          <a:bodyPr/>
          <a:lstStyle/>
          <a:p>
            <a:fld id="{BCA30940-2954-AA4F-9BFF-1013B5D668D8}" type="datetime1">
              <a:rPr lang="en-US" smtClean="0"/>
              <a:t>10/9/2026</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5156498" y="457200"/>
            <a:ext cx="6572925" cy="59436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15131765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6">
    <p:bg>
      <p:bgPr>
        <a:solidFill>
          <a:schemeClr val="bg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CF65BFA-D1C6-FAD3-7B5D-029C855B189E}"/>
              </a:ext>
            </a:extLst>
          </p:cNvPr>
          <p:cNvSpPr/>
          <p:nvPr/>
        </p:nvSpPr>
        <p:spPr>
          <a:xfrm>
            <a:off x="0" y="-1"/>
            <a:ext cx="653796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010400" y="499533"/>
            <a:ext cx="4754880" cy="1328932"/>
          </a:xfrm>
        </p:spPr>
        <p:txBody>
          <a:bodyPr anchor="b">
            <a:norm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457200" y="457200"/>
            <a:ext cx="5626608" cy="59436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010400" y="1975104"/>
            <a:ext cx="4754880" cy="39319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9">
            <a:extLst>
              <a:ext uri="{FF2B5EF4-FFF2-40B4-BE49-F238E27FC236}">
                <a16:creationId xmlns:a16="http://schemas.microsoft.com/office/drawing/2014/main" id="{38BE5B76-563B-3E92-FB3E-1D2C9717E8B9}"/>
              </a:ext>
            </a:extLst>
          </p:cNvPr>
          <p:cNvSpPr>
            <a:spLocks noGrp="1"/>
          </p:cNvSpPr>
          <p:nvPr>
            <p:ph type="sldNum" sz="quarter" idx="17"/>
          </p:nvPr>
        </p:nvSpPr>
        <p:spPr>
          <a:xfrm>
            <a:off x="7010400" y="6126480"/>
            <a:ext cx="365760" cy="365125"/>
          </a:xfrm>
        </p:spPr>
        <p:txBody>
          <a:bodyPr/>
          <a:lstStyle/>
          <a:p>
            <a:fld id="{40B778AE-8D30-EC43-B255-420E7914C179}" type="slidenum">
              <a:rPr lang="en-US" smtClean="0"/>
              <a:pPr/>
              <a:t>‹#›</a:t>
            </a:fld>
            <a:endParaRPr lang="en-US"/>
          </a:p>
        </p:txBody>
      </p:sp>
      <p:sp>
        <p:nvSpPr>
          <p:cNvPr id="9" name="Footer Placeholder 8">
            <a:extLst>
              <a:ext uri="{FF2B5EF4-FFF2-40B4-BE49-F238E27FC236}">
                <a16:creationId xmlns:a16="http://schemas.microsoft.com/office/drawing/2014/main" id="{8D520868-4C6A-1C68-6ECA-7B1457F096A5}"/>
              </a:ext>
            </a:extLst>
          </p:cNvPr>
          <p:cNvSpPr>
            <a:spLocks noGrp="1"/>
          </p:cNvSpPr>
          <p:nvPr>
            <p:ph type="ftr" sz="quarter" idx="16"/>
          </p:nvPr>
        </p:nvSpPr>
        <p:spPr>
          <a:xfrm>
            <a:off x="7407996" y="6126480"/>
            <a:ext cx="2834640" cy="365125"/>
          </a:xfrm>
        </p:spPr>
        <p:txBody>
          <a:bodyPr/>
          <a:lstStyle/>
          <a:p>
            <a:r>
              <a:rPr lang="en-US"/>
              <a:t>Presentation title</a:t>
            </a:r>
          </a:p>
        </p:txBody>
      </p:sp>
      <p:sp>
        <p:nvSpPr>
          <p:cNvPr id="4" name="Date Placeholder 3">
            <a:extLst>
              <a:ext uri="{FF2B5EF4-FFF2-40B4-BE49-F238E27FC236}">
                <a16:creationId xmlns:a16="http://schemas.microsoft.com/office/drawing/2014/main" id="{733F3A40-40CC-8BCE-4C26-6B49E64D60B8}"/>
              </a:ext>
            </a:extLst>
          </p:cNvPr>
          <p:cNvSpPr>
            <a:spLocks noGrp="1"/>
          </p:cNvSpPr>
          <p:nvPr>
            <p:ph type="dt" sz="half" idx="15"/>
          </p:nvPr>
        </p:nvSpPr>
        <p:spPr>
          <a:xfrm>
            <a:off x="10290220" y="6126480"/>
            <a:ext cx="1467840" cy="365125"/>
          </a:xfrm>
        </p:spPr>
        <p:txBody>
          <a:bodyPr/>
          <a:lstStyle/>
          <a:p>
            <a:fld id="{5A0B49E7-1C5B-AD4A-B8C0-4550FE0A0235}" type="datetime1">
              <a:rPr lang="en-US" smtClean="0"/>
              <a:t>10/9/2026</a:t>
            </a:fld>
            <a:endParaRPr lang="en-US"/>
          </a:p>
        </p:txBody>
      </p:sp>
    </p:spTree>
    <p:extLst>
      <p:ext uri="{BB962C8B-B14F-4D97-AF65-F5344CB8AC3E}">
        <p14:creationId xmlns:p14="http://schemas.microsoft.com/office/powerpoint/2010/main" val="11477034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7">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298AE30-B0EC-6508-4AB4-7253892A47C9}"/>
              </a:ext>
            </a:extLst>
          </p:cNvPr>
          <p:cNvSpPr/>
          <p:nvPr/>
        </p:nvSpPr>
        <p:spPr>
          <a:xfrm>
            <a:off x="5516880" y="-1"/>
            <a:ext cx="667512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199" y="457200"/>
            <a:ext cx="4593619" cy="1288169"/>
          </a:xfrm>
        </p:spPr>
        <p:txBody>
          <a:bodyPr anchor="b">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57201" y="1920240"/>
            <a:ext cx="459349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a:extLst>
              <a:ext uri="{FF2B5EF4-FFF2-40B4-BE49-F238E27FC236}">
                <a16:creationId xmlns:a16="http://schemas.microsoft.com/office/drawing/2014/main" id="{09F9C4D3-7A66-D54C-679E-5F2210D54F38}"/>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4" name="Footer Placeholder 3">
            <a:extLst>
              <a:ext uri="{FF2B5EF4-FFF2-40B4-BE49-F238E27FC236}">
                <a16:creationId xmlns:a16="http://schemas.microsoft.com/office/drawing/2014/main" id="{4D92DF43-22E2-E52D-1677-E2ECB5B988CF}"/>
              </a:ext>
            </a:extLst>
          </p:cNvPr>
          <p:cNvSpPr>
            <a:spLocks noGrp="1"/>
          </p:cNvSpPr>
          <p:nvPr>
            <p:ph type="ftr" sz="quarter" idx="16"/>
          </p:nvPr>
        </p:nvSpPr>
        <p:spPr>
          <a:xfrm>
            <a:off x="809077" y="6126480"/>
            <a:ext cx="3200400" cy="365125"/>
          </a:xfrm>
        </p:spPr>
        <p:txBody>
          <a:bodyPr/>
          <a:lstStyle/>
          <a:p>
            <a:r>
              <a:rPr lang="en-US"/>
              <a:t>Presentation title</a:t>
            </a:r>
          </a:p>
        </p:txBody>
      </p:sp>
      <p:sp>
        <p:nvSpPr>
          <p:cNvPr id="3" name="Date Placeholder 2">
            <a:extLst>
              <a:ext uri="{FF2B5EF4-FFF2-40B4-BE49-F238E27FC236}">
                <a16:creationId xmlns:a16="http://schemas.microsoft.com/office/drawing/2014/main" id="{58BCC0E3-6C08-1723-74E8-C1EF05EFFE07}"/>
              </a:ext>
            </a:extLst>
          </p:cNvPr>
          <p:cNvSpPr>
            <a:spLocks noGrp="1"/>
          </p:cNvSpPr>
          <p:nvPr>
            <p:ph type="dt" sz="half" idx="15"/>
          </p:nvPr>
        </p:nvSpPr>
        <p:spPr>
          <a:xfrm>
            <a:off x="4041314" y="6126480"/>
            <a:ext cx="1009377" cy="365125"/>
          </a:xfrm>
        </p:spPr>
        <p:txBody>
          <a:bodyPr/>
          <a:lstStyle/>
          <a:p>
            <a:fld id="{948C343A-B82F-4143-9348-1F135B2BF1BF}" type="datetime1">
              <a:rPr lang="en-US" smtClean="0"/>
              <a:t>10/9/2026</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6035040" y="457200"/>
            <a:ext cx="5661996" cy="59436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2352145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8">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4E9926E-1454-088A-DAEE-81D8FCE1A622}"/>
              </a:ext>
            </a:extLst>
          </p:cNvPr>
          <p:cNvSpPr/>
          <p:nvPr/>
        </p:nvSpPr>
        <p:spPr>
          <a:xfrm>
            <a:off x="0" y="-1"/>
            <a:ext cx="12192000" cy="3429001"/>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3880757"/>
            <a:ext cx="3044954" cy="2011680"/>
          </a:xfrm>
        </p:spPr>
        <p:txBody>
          <a:bodyPr anchor="t">
            <a:normAutofit/>
          </a:bodyPr>
          <a:lstStyle>
            <a:lvl1pPr>
              <a:defRPr sz="28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483508" y="457200"/>
            <a:ext cx="11274552" cy="2528633"/>
          </a:xfrm>
          <a:blipFill dpi="0" rotWithShape="1">
            <a:blip r:embed="rId2">
              <a:alphaModFix amt="60000"/>
            </a:blip>
            <a:srcRect/>
            <a:stretch>
              <a:fillRect t="1" r="-233" b="-1750"/>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879669" y="3880758"/>
            <a:ext cx="7900851" cy="201168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Presentation title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E92A1C8-408E-D74D-B08B-E4740ED27994}" type="datetime1">
              <a:rPr lang="en-US" smtClean="0"/>
              <a:t>10/9/2026</a:t>
            </a:fld>
            <a:endParaRPr lang="en-US"/>
          </a:p>
        </p:txBody>
      </p:sp>
    </p:spTree>
    <p:extLst>
      <p:ext uri="{BB962C8B-B14F-4D97-AF65-F5344CB8AC3E}">
        <p14:creationId xmlns:p14="http://schemas.microsoft.com/office/powerpoint/2010/main" val="9976217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9">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1005840"/>
            <a:ext cx="3021873" cy="1297637"/>
          </a:xfrm>
        </p:spPr>
        <p:txBody>
          <a:bodyPr anchor="t">
            <a:normAutofit/>
          </a:bodyPr>
          <a:lstStyle>
            <a:lvl1pPr>
              <a:defRPr sz="2800"/>
            </a:lvl1pPr>
          </a:lstStyle>
          <a:p>
            <a:r>
              <a:rPr lang="en-US"/>
              <a:t>Click to edit Master title style</a:t>
            </a:r>
          </a:p>
        </p:txBody>
      </p:sp>
      <p:sp>
        <p:nvSpPr>
          <p:cNvPr id="9" name="Rectangle 8">
            <a:extLst>
              <a:ext uri="{FF2B5EF4-FFF2-40B4-BE49-F238E27FC236}">
                <a16:creationId xmlns:a16="http://schemas.microsoft.com/office/drawing/2014/main" id="{D1AA3CE2-FA19-A0C1-5803-D6CB70AE52C4}"/>
              </a:ext>
            </a:extLst>
          </p:cNvPr>
          <p:cNvSpPr/>
          <p:nvPr/>
        </p:nvSpPr>
        <p:spPr>
          <a:xfrm>
            <a:off x="0" y="3636524"/>
            <a:ext cx="12192000" cy="3221476"/>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lide Number Placeholder 10">
            <a:extLst>
              <a:ext uri="{FF2B5EF4-FFF2-40B4-BE49-F238E27FC236}">
                <a16:creationId xmlns:a16="http://schemas.microsoft.com/office/drawing/2014/main" id="{C6F2C2E6-D9FF-7960-30D4-3996CAF0E7A9}"/>
              </a:ext>
            </a:extLst>
          </p:cNvPr>
          <p:cNvSpPr>
            <a:spLocks noGrp="1"/>
          </p:cNvSpPr>
          <p:nvPr>
            <p:ph type="sldNum" sz="quarter" idx="17"/>
          </p:nvPr>
        </p:nvSpPr>
        <p:spPr>
          <a:xfrm>
            <a:off x="411480" y="274320"/>
            <a:ext cx="365760" cy="365125"/>
          </a:xfrm>
        </p:spPr>
        <p:txBody>
          <a:bodyPr/>
          <a:lstStyle/>
          <a:p>
            <a:fld id="{40B778AE-8D30-EC43-B255-420E7914C179}" type="slidenum">
              <a:rPr lang="en-US" smtClean="0"/>
              <a:pPr/>
              <a:t>‹#›</a:t>
            </a:fld>
            <a:endParaRPr lang="en-US"/>
          </a:p>
        </p:txBody>
      </p:sp>
      <p:sp>
        <p:nvSpPr>
          <p:cNvPr id="10" name="Footer Placeholder 9">
            <a:extLst>
              <a:ext uri="{FF2B5EF4-FFF2-40B4-BE49-F238E27FC236}">
                <a16:creationId xmlns:a16="http://schemas.microsoft.com/office/drawing/2014/main" id="{E16CECD4-053E-15EE-496E-9BA230A307A5}"/>
              </a:ext>
            </a:extLst>
          </p:cNvPr>
          <p:cNvSpPr>
            <a:spLocks noGrp="1"/>
          </p:cNvSpPr>
          <p:nvPr>
            <p:ph type="ftr" sz="quarter" idx="16"/>
          </p:nvPr>
        </p:nvSpPr>
        <p:spPr>
          <a:xfrm>
            <a:off x="809077" y="274320"/>
            <a:ext cx="3724286" cy="365125"/>
          </a:xfrm>
        </p:spPr>
        <p:txBody>
          <a:bodyPr/>
          <a:lstStyle/>
          <a:p>
            <a:r>
              <a:rPr lang="en-US"/>
              <a:t>Presentation title</a:t>
            </a:r>
          </a:p>
        </p:txBody>
      </p:sp>
      <p:sp>
        <p:nvSpPr>
          <p:cNvPr id="3" name="Date Placeholder 2">
            <a:extLst>
              <a:ext uri="{FF2B5EF4-FFF2-40B4-BE49-F238E27FC236}">
                <a16:creationId xmlns:a16="http://schemas.microsoft.com/office/drawing/2014/main" id="{4DC77D76-068A-6817-DE61-41E5920B1A54}"/>
              </a:ext>
            </a:extLst>
          </p:cNvPr>
          <p:cNvSpPr>
            <a:spLocks noGrp="1"/>
          </p:cNvSpPr>
          <p:nvPr>
            <p:ph type="dt" sz="half" idx="15"/>
          </p:nvPr>
        </p:nvSpPr>
        <p:spPr>
          <a:xfrm>
            <a:off x="9839459" y="274320"/>
            <a:ext cx="1918601" cy="365125"/>
          </a:xfrm>
        </p:spPr>
        <p:txBody>
          <a:bodyPr/>
          <a:lstStyle/>
          <a:p>
            <a:fld id="{74C1E1D0-99FC-0441-BDC2-0A5DDB99B607}" type="datetime1">
              <a:rPr lang="en-US" smtClean="0"/>
              <a:t>10/9/2026</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853543" y="1005840"/>
            <a:ext cx="7904517" cy="219456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EDB92F6E-55FC-C88B-734D-26D3B9923E69}"/>
              </a:ext>
            </a:extLst>
          </p:cNvPr>
          <p:cNvSpPr>
            <a:spLocks noGrp="1"/>
          </p:cNvSpPr>
          <p:nvPr>
            <p:ph type="pic" sz="quarter" idx="13" hasCustomPrompt="1"/>
          </p:nvPr>
        </p:nvSpPr>
        <p:spPr>
          <a:xfrm>
            <a:off x="484004" y="4128448"/>
            <a:ext cx="11274056" cy="2285305"/>
          </a:xfrm>
          <a:custGeom>
            <a:avLst/>
            <a:gdLst>
              <a:gd name="connsiteX0" fmla="*/ 0 w 12192000"/>
              <a:gd name="connsiteY0" fmla="*/ 0 h 3221477"/>
              <a:gd name="connsiteX1" fmla="*/ 12192000 w 12192000"/>
              <a:gd name="connsiteY1" fmla="*/ 0 h 3221477"/>
              <a:gd name="connsiteX2" fmla="*/ 12192000 w 12192000"/>
              <a:gd name="connsiteY2" fmla="*/ 3221477 h 3221477"/>
              <a:gd name="connsiteX3" fmla="*/ 0 w 12192000"/>
              <a:gd name="connsiteY3" fmla="*/ 3221477 h 3221477"/>
            </a:gdLst>
            <a:ahLst/>
            <a:cxnLst>
              <a:cxn ang="0">
                <a:pos x="connsiteX0" y="connsiteY0"/>
              </a:cxn>
              <a:cxn ang="0">
                <a:pos x="connsiteX1" y="connsiteY1"/>
              </a:cxn>
              <a:cxn ang="0">
                <a:pos x="connsiteX2" y="connsiteY2"/>
              </a:cxn>
              <a:cxn ang="0">
                <a:pos x="connsiteX3" y="connsiteY3"/>
              </a:cxn>
            </a:cxnLst>
            <a:rect l="l" t="t" r="r" b="b"/>
            <a:pathLst>
              <a:path w="12192000" h="3221477">
                <a:moveTo>
                  <a:pt x="0" y="0"/>
                </a:moveTo>
                <a:lnTo>
                  <a:pt x="12192000" y="0"/>
                </a:lnTo>
                <a:lnTo>
                  <a:pt x="12192000" y="3221477"/>
                </a:lnTo>
                <a:lnTo>
                  <a:pt x="0" y="3221477"/>
                </a:lnTo>
                <a:close/>
              </a:path>
            </a:pathLst>
          </a:custGeom>
          <a:blipFill dpi="0" rotWithShape="1">
            <a:blip r:embed="rId2">
              <a:alphaModFix amt="60000"/>
            </a:blip>
            <a:srcRect/>
            <a:stretch>
              <a:fillRect l="2" t="227" r="-270" b="-952"/>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6583004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0">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A049D46-A039-8FE9-795E-B9A09588FB81}"/>
              </a:ext>
            </a:extLst>
          </p:cNvPr>
          <p:cNvSpPr/>
          <p:nvPr/>
        </p:nvSpPr>
        <p:spPr>
          <a:xfrm>
            <a:off x="0" y="-1"/>
            <a:ext cx="4886325"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41751" y="514175"/>
            <a:ext cx="6400800" cy="1315029"/>
          </a:xfrm>
        </p:spPr>
        <p:txBody>
          <a:bodyPr anchor="b">
            <a:normAutofit/>
          </a:bodyPr>
          <a:lstStyle>
            <a:lvl1pPr>
              <a:defRPr sz="3600"/>
            </a:lvl1pPr>
          </a:lstStyle>
          <a:p>
            <a:r>
              <a:rPr lang="en-US"/>
              <a:t>Click to edit Master title style</a:t>
            </a:r>
          </a:p>
        </p:txBody>
      </p:sp>
      <p:sp>
        <p:nvSpPr>
          <p:cNvPr id="14" name="Picture Placeholder 13">
            <a:extLst>
              <a:ext uri="{FF2B5EF4-FFF2-40B4-BE49-F238E27FC236}">
                <a16:creationId xmlns:a16="http://schemas.microsoft.com/office/drawing/2014/main" id="{0F6718FE-EF5C-5023-A98D-91BFEF2C0337}"/>
              </a:ext>
            </a:extLst>
          </p:cNvPr>
          <p:cNvSpPr>
            <a:spLocks noGrp="1" noChangeAspect="1"/>
          </p:cNvSpPr>
          <p:nvPr>
            <p:ph type="pic" sz="quarter" idx="13" hasCustomPrompt="1"/>
          </p:nvPr>
        </p:nvSpPr>
        <p:spPr>
          <a:xfrm>
            <a:off x="457200" y="457200"/>
            <a:ext cx="3952393" cy="5943600"/>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343108" y="1978488"/>
            <a:ext cx="6400800" cy="39319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94E3CD20-9BC1-4411-A4E2-3B37C24049B7}"/>
              </a:ext>
            </a:extLst>
          </p:cNvPr>
          <p:cNvSpPr>
            <a:spLocks noGrp="1"/>
          </p:cNvSpPr>
          <p:nvPr>
            <p:ph type="sldNum" sz="quarter" idx="17"/>
          </p:nvPr>
        </p:nvSpPr>
        <p:spPr>
          <a:xfrm>
            <a:off x="5312105" y="6126480"/>
            <a:ext cx="365760" cy="365125"/>
          </a:xfrm>
        </p:spPr>
        <p:txBody>
          <a:body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A745AD34-905D-5BB9-666C-2F8C95D63BEC}"/>
              </a:ext>
            </a:extLst>
          </p:cNvPr>
          <p:cNvSpPr>
            <a:spLocks noGrp="1"/>
          </p:cNvSpPr>
          <p:nvPr>
            <p:ph type="ftr" sz="quarter" idx="16"/>
          </p:nvPr>
        </p:nvSpPr>
        <p:spPr>
          <a:xfrm>
            <a:off x="5709702" y="6126480"/>
            <a:ext cx="3975211" cy="365125"/>
          </a:xfrm>
        </p:spPr>
        <p:txBody>
          <a:bodyPr/>
          <a:lstStyle/>
          <a:p>
            <a:r>
              <a:rPr lang="en-US"/>
              <a:t>Presentation title</a:t>
            </a:r>
          </a:p>
        </p:txBody>
      </p:sp>
      <p:sp>
        <p:nvSpPr>
          <p:cNvPr id="3" name="Date Placeholder 2">
            <a:extLst>
              <a:ext uri="{FF2B5EF4-FFF2-40B4-BE49-F238E27FC236}">
                <a16:creationId xmlns:a16="http://schemas.microsoft.com/office/drawing/2014/main" id="{4E84FBA4-81B9-2387-9280-85A1A169CC2D}"/>
              </a:ext>
            </a:extLst>
          </p:cNvPr>
          <p:cNvSpPr>
            <a:spLocks noGrp="1"/>
          </p:cNvSpPr>
          <p:nvPr>
            <p:ph type="dt" sz="half" idx="15"/>
          </p:nvPr>
        </p:nvSpPr>
        <p:spPr/>
        <p:txBody>
          <a:bodyPr/>
          <a:lstStyle/>
          <a:p>
            <a:fld id="{4D2F5157-4209-D142-B123-F174FB18FA7D}" type="datetime1">
              <a:rPr lang="en-US" smtClean="0"/>
              <a:t>10/9/2026</a:t>
            </a:fld>
            <a:endParaRPr lang="en-US"/>
          </a:p>
        </p:txBody>
      </p:sp>
    </p:spTree>
    <p:extLst>
      <p:ext uri="{BB962C8B-B14F-4D97-AF65-F5344CB8AC3E}">
        <p14:creationId xmlns:p14="http://schemas.microsoft.com/office/powerpoint/2010/main" val="41207617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1">
    <p:bg>
      <p:bgPr>
        <a:solidFill>
          <a:schemeClr val="bg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3B5BA68-BEB6-20D9-ED99-49AE2037C723}"/>
              </a:ext>
            </a:extLst>
          </p:cNvPr>
          <p:cNvSpPr/>
          <p:nvPr/>
        </p:nvSpPr>
        <p:spPr>
          <a:xfrm>
            <a:off x="7305675" y="-1"/>
            <a:ext cx="4886325"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457200"/>
            <a:ext cx="6428962" cy="1143000"/>
          </a:xfrm>
        </p:spPr>
        <p:txBody>
          <a:bodyPr anchor="b">
            <a:no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57199" y="1737360"/>
            <a:ext cx="6428963" cy="4228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14A48AAF-8DE6-EAE0-C3BC-3EF1475AC6CA}"/>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B3512C07-7A5F-BEB6-7A29-9DAB0CF47A67}"/>
              </a:ext>
            </a:extLst>
          </p:cNvPr>
          <p:cNvSpPr>
            <a:spLocks noGrp="1"/>
          </p:cNvSpPr>
          <p:nvPr>
            <p:ph type="ftr" sz="quarter" idx="16"/>
          </p:nvPr>
        </p:nvSpPr>
        <p:spPr/>
        <p:txBody>
          <a:bodyPr/>
          <a:lstStyle/>
          <a:p>
            <a:r>
              <a:rPr lang="en-US"/>
              <a:t>Presentation title</a:t>
            </a:r>
          </a:p>
        </p:txBody>
      </p:sp>
      <p:sp>
        <p:nvSpPr>
          <p:cNvPr id="4" name="Date Placeholder 3">
            <a:extLst>
              <a:ext uri="{FF2B5EF4-FFF2-40B4-BE49-F238E27FC236}">
                <a16:creationId xmlns:a16="http://schemas.microsoft.com/office/drawing/2014/main" id="{25EBBFD0-0424-7C4B-20AF-00D4497D7F34}"/>
              </a:ext>
            </a:extLst>
          </p:cNvPr>
          <p:cNvSpPr>
            <a:spLocks noGrp="1"/>
          </p:cNvSpPr>
          <p:nvPr>
            <p:ph type="dt" sz="half" idx="15"/>
          </p:nvPr>
        </p:nvSpPr>
        <p:spPr>
          <a:xfrm>
            <a:off x="4539443" y="6126480"/>
            <a:ext cx="2346720" cy="365125"/>
          </a:xfrm>
        </p:spPr>
        <p:txBody>
          <a:bodyPr/>
          <a:lstStyle/>
          <a:p>
            <a:fld id="{D4039460-34D4-104F-A87D-31820CDD6266}" type="datetime1">
              <a:rPr lang="en-US" smtClean="0"/>
              <a:t>10/9/2026</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7769731" y="457200"/>
            <a:ext cx="3958213" cy="59436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11764240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457200"/>
            <a:ext cx="11274552" cy="932688"/>
          </a:xfrm>
        </p:spPr>
        <p:txBody>
          <a:bodyPr anchor="t" anchorCtr="0">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11480" y="1737360"/>
            <a:ext cx="4812154" cy="4206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306BFCA8-9BD5-0D66-6653-7B45B382C4F3}"/>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E0A02138-E28D-3ED2-F911-171BA61DEEF9}"/>
              </a:ext>
            </a:extLst>
          </p:cNvPr>
          <p:cNvSpPr>
            <a:spLocks noGrp="1"/>
          </p:cNvSpPr>
          <p:nvPr>
            <p:ph type="ftr" sz="quarter" idx="16"/>
          </p:nvPr>
        </p:nvSpPr>
        <p:spPr>
          <a:xfrm>
            <a:off x="809077" y="6126480"/>
            <a:ext cx="3108960" cy="365125"/>
          </a:xfrm>
        </p:spPr>
        <p:txBody>
          <a:bodyPr/>
          <a:lstStyle/>
          <a:p>
            <a:r>
              <a:rPr lang="en-US"/>
              <a:t>Presentation title</a:t>
            </a:r>
          </a:p>
        </p:txBody>
      </p:sp>
      <p:sp>
        <p:nvSpPr>
          <p:cNvPr id="3" name="Date Placeholder 2">
            <a:extLst>
              <a:ext uri="{FF2B5EF4-FFF2-40B4-BE49-F238E27FC236}">
                <a16:creationId xmlns:a16="http://schemas.microsoft.com/office/drawing/2014/main" id="{01315DE3-263F-5B56-80FE-04252DA7AFCF}"/>
              </a:ext>
            </a:extLst>
          </p:cNvPr>
          <p:cNvSpPr>
            <a:spLocks noGrp="1"/>
          </p:cNvSpPr>
          <p:nvPr>
            <p:ph type="dt" sz="half" idx="15"/>
          </p:nvPr>
        </p:nvSpPr>
        <p:spPr>
          <a:xfrm>
            <a:off x="3949874" y="6126480"/>
            <a:ext cx="1273760" cy="365125"/>
          </a:xfrm>
        </p:spPr>
        <p:txBody>
          <a:bodyPr/>
          <a:lstStyle/>
          <a:p>
            <a:fld id="{1134199F-B77C-624E-8596-34C330D06B24}" type="datetime1">
              <a:rPr lang="en-US" smtClean="0"/>
              <a:t>10/9/2026</a:t>
            </a:fld>
            <a:endParaRPr lang="en-US"/>
          </a:p>
        </p:txBody>
      </p:sp>
      <p:sp>
        <p:nvSpPr>
          <p:cNvPr id="12" name="Picture Placeholder 11">
            <a:extLst>
              <a:ext uri="{FF2B5EF4-FFF2-40B4-BE49-F238E27FC236}">
                <a16:creationId xmlns:a16="http://schemas.microsoft.com/office/drawing/2014/main" id="{96F64025-FA05-CC42-8294-F944BC95DD00}"/>
              </a:ext>
            </a:extLst>
          </p:cNvPr>
          <p:cNvSpPr>
            <a:spLocks noGrp="1" noChangeAspect="1"/>
          </p:cNvSpPr>
          <p:nvPr>
            <p:ph type="pic" sz="quarter" idx="13" hasCustomPrompt="1"/>
          </p:nvPr>
        </p:nvSpPr>
        <p:spPr>
          <a:xfrm>
            <a:off x="5658927" y="1737360"/>
            <a:ext cx="6533071" cy="5120640"/>
          </a:xfrm>
          <a:custGeom>
            <a:avLst/>
            <a:gdLst>
              <a:gd name="connsiteX0" fmla="*/ 0 w 6460672"/>
              <a:gd name="connsiteY0" fmla="*/ 0 h 5029200"/>
              <a:gd name="connsiteX1" fmla="*/ 6460672 w 6460672"/>
              <a:gd name="connsiteY1" fmla="*/ 0 h 5029200"/>
              <a:gd name="connsiteX2" fmla="*/ 6460672 w 6460672"/>
              <a:gd name="connsiteY2" fmla="*/ 5029200 h 5029200"/>
              <a:gd name="connsiteX3" fmla="*/ 0 w 6460672"/>
              <a:gd name="connsiteY3" fmla="*/ 5029200 h 5029200"/>
            </a:gdLst>
            <a:ahLst/>
            <a:cxnLst>
              <a:cxn ang="0">
                <a:pos x="connsiteX0" y="connsiteY0"/>
              </a:cxn>
              <a:cxn ang="0">
                <a:pos x="connsiteX1" y="connsiteY1"/>
              </a:cxn>
              <a:cxn ang="0">
                <a:pos x="connsiteX2" y="connsiteY2"/>
              </a:cxn>
              <a:cxn ang="0">
                <a:pos x="connsiteX3" y="connsiteY3"/>
              </a:cxn>
            </a:cxnLst>
            <a:rect l="l" t="t" r="r" b="b"/>
            <a:pathLst>
              <a:path w="6460672" h="5029200">
                <a:moveTo>
                  <a:pt x="0" y="0"/>
                </a:moveTo>
                <a:lnTo>
                  <a:pt x="6460672" y="0"/>
                </a:lnTo>
                <a:lnTo>
                  <a:pt x="6460672" y="5029200"/>
                </a:lnTo>
                <a:lnTo>
                  <a:pt x="0" y="5029200"/>
                </a:lnTo>
                <a:close/>
              </a:path>
            </a:pathLst>
          </a:custGeom>
          <a:blipFill dpi="0" rotWithShape="1">
            <a:blip r:embed="rId2">
              <a:alphaModFix amt="60000"/>
            </a:blip>
            <a:srcRect/>
            <a:stretch>
              <a:fillRect t="-463"/>
            </a:stretch>
          </a:blipFill>
        </p:spPr>
        <p:txBody>
          <a:bodyPr vert="horz" wrap="square" lIns="91440" tIns="45720" rIns="91440" bIns="45720" rtlCol="0">
            <a:noAutofit/>
          </a:bodyPr>
          <a:lstStyle>
            <a:lvl1pPr marL="0" indent="0">
              <a:buNone/>
              <a:defRPr lang="en-US" dirty="0"/>
            </a:lvl1pPr>
          </a:lstStyle>
          <a:p>
            <a:pPr marL="0" lvl="0" indent="0">
              <a:buNone/>
            </a:pPr>
            <a:r>
              <a:rPr lang="en-US" dirty="0"/>
              <a:t>   </a:t>
            </a:r>
          </a:p>
        </p:txBody>
      </p:sp>
    </p:spTree>
    <p:extLst>
      <p:ext uri="{BB962C8B-B14F-4D97-AF65-F5344CB8AC3E}">
        <p14:creationId xmlns:p14="http://schemas.microsoft.com/office/powerpoint/2010/main" val="231512996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3">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199" y="457200"/>
            <a:ext cx="6589777" cy="932688"/>
          </a:xfrm>
        </p:spPr>
        <p:txBody>
          <a:bodyPr anchor="t" anchorCtr="0"/>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57200" y="1737360"/>
            <a:ext cx="4929188" cy="42076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Picture Placeholder 5">
            <a:extLst>
              <a:ext uri="{FF2B5EF4-FFF2-40B4-BE49-F238E27FC236}">
                <a16:creationId xmlns:a16="http://schemas.microsoft.com/office/drawing/2014/main" id="{71A5194B-746E-D0FD-A7D1-71D10560BCCE}"/>
              </a:ext>
            </a:extLst>
          </p:cNvPr>
          <p:cNvSpPr>
            <a:spLocks noGrp="1"/>
          </p:cNvSpPr>
          <p:nvPr>
            <p:ph type="pic" sz="quarter" idx="13" hasCustomPrompt="1"/>
          </p:nvPr>
        </p:nvSpPr>
        <p:spPr>
          <a:xfrm>
            <a:off x="5989759" y="1737360"/>
            <a:ext cx="5741992" cy="4207696"/>
          </a:xfrm>
          <a:custGeom>
            <a:avLst/>
            <a:gdLst>
              <a:gd name="connsiteX0" fmla="*/ 0 w 5560101"/>
              <a:gd name="connsiteY0" fmla="*/ 0 h 4074407"/>
              <a:gd name="connsiteX1" fmla="*/ 5560101 w 5560101"/>
              <a:gd name="connsiteY1" fmla="*/ 0 h 4074407"/>
              <a:gd name="connsiteX2" fmla="*/ 5560101 w 5560101"/>
              <a:gd name="connsiteY2" fmla="*/ 4074407 h 4074407"/>
              <a:gd name="connsiteX3" fmla="*/ 0 w 5560101"/>
              <a:gd name="connsiteY3" fmla="*/ 4074407 h 4074407"/>
            </a:gdLst>
            <a:ahLst/>
            <a:cxnLst>
              <a:cxn ang="0">
                <a:pos x="connsiteX0" y="connsiteY0"/>
              </a:cxn>
              <a:cxn ang="0">
                <a:pos x="connsiteX1" y="connsiteY1"/>
              </a:cxn>
              <a:cxn ang="0">
                <a:pos x="connsiteX2" y="connsiteY2"/>
              </a:cxn>
              <a:cxn ang="0">
                <a:pos x="connsiteX3" y="connsiteY3"/>
              </a:cxn>
            </a:cxnLst>
            <a:rect l="l" t="t" r="r" b="b"/>
            <a:pathLst>
              <a:path w="5560101" h="4074407">
                <a:moveTo>
                  <a:pt x="0" y="0"/>
                </a:moveTo>
                <a:lnTo>
                  <a:pt x="5560101" y="0"/>
                </a:lnTo>
                <a:lnTo>
                  <a:pt x="5560101" y="4074407"/>
                </a:lnTo>
                <a:lnTo>
                  <a:pt x="0" y="4074407"/>
                </a:lnTo>
                <a:close/>
              </a:path>
            </a:pathLst>
          </a:custGeom>
          <a:blipFill dpi="0" rotWithShape="1">
            <a:blip r:embed="rId2">
              <a:alphaModFix amt="60000"/>
            </a:blip>
            <a:srcRect/>
            <a:stretch>
              <a:fillRect/>
            </a:stretch>
          </a:blipFill>
        </p:spPr>
        <p:txBody>
          <a:bodyPr vert="horz" wrap="square" lIns="91440" tIns="45720" rIns="91440" bIns="45720" rtlCol="0">
            <a:noAutofit/>
          </a:bodyPr>
          <a:lstStyle>
            <a:lvl1pPr marL="0" indent="0">
              <a:buNone/>
              <a:defRPr lang="en-US" dirty="0"/>
            </a:lvl1pPr>
          </a:lstStyle>
          <a:p>
            <a:pPr marL="0" lvl="0" indent="0">
              <a:buNone/>
            </a:pPr>
            <a:r>
              <a:rPr lang="en-US" dirty="0"/>
              <a:t>   </a:t>
            </a:r>
          </a:p>
        </p:txBody>
      </p:sp>
      <p:sp>
        <p:nvSpPr>
          <p:cNvPr id="7" name="Slide Number Placeholder 6">
            <a:extLst>
              <a:ext uri="{FF2B5EF4-FFF2-40B4-BE49-F238E27FC236}">
                <a16:creationId xmlns:a16="http://schemas.microsoft.com/office/drawing/2014/main" id="{3FA9E5AF-145E-4F1A-BB20-9409893575AE}"/>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00838992-9744-9F81-E393-2C3F1988DB63}"/>
              </a:ext>
            </a:extLst>
          </p:cNvPr>
          <p:cNvSpPr>
            <a:spLocks noGrp="1"/>
          </p:cNvSpPr>
          <p:nvPr>
            <p:ph type="ftr" sz="quarter" idx="16"/>
          </p:nvPr>
        </p:nvSpPr>
        <p:spPr/>
        <p:txBody>
          <a:bodyPr/>
          <a:lstStyle/>
          <a:p>
            <a:r>
              <a:rPr lang="en-US"/>
              <a:t>Presentation title</a:t>
            </a:r>
          </a:p>
        </p:txBody>
      </p:sp>
      <p:sp>
        <p:nvSpPr>
          <p:cNvPr id="3" name="Date Placeholder 2">
            <a:extLst>
              <a:ext uri="{FF2B5EF4-FFF2-40B4-BE49-F238E27FC236}">
                <a16:creationId xmlns:a16="http://schemas.microsoft.com/office/drawing/2014/main" id="{73D553C8-D720-0A9C-1422-FB597AA90E65}"/>
              </a:ext>
            </a:extLst>
          </p:cNvPr>
          <p:cNvSpPr>
            <a:spLocks noGrp="1"/>
          </p:cNvSpPr>
          <p:nvPr>
            <p:ph type="dt" sz="half" idx="15"/>
          </p:nvPr>
        </p:nvSpPr>
        <p:spPr/>
        <p:txBody>
          <a:bodyPr/>
          <a:lstStyle/>
          <a:p>
            <a:fld id="{46D95950-DF64-8142-88A4-F8F59685720D}" type="datetime1">
              <a:rPr lang="en-US" smtClean="0"/>
              <a:t>10/9/2026</a:t>
            </a:fld>
            <a:endParaRPr lang="en-US"/>
          </a:p>
        </p:txBody>
      </p:sp>
      <p:pic>
        <p:nvPicPr>
          <p:cNvPr id="9" name="Picture 8" descr="A blue and black image of two birds&#10;&#10;AI-generated content may be incorrect.">
            <a:extLst>
              <a:ext uri="{FF2B5EF4-FFF2-40B4-BE49-F238E27FC236}">
                <a16:creationId xmlns:a16="http://schemas.microsoft.com/office/drawing/2014/main" id="{515AFBE3-40C6-81D7-9428-700F64A385D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00544" y="-10989"/>
            <a:ext cx="4160520" cy="919694"/>
          </a:xfrm>
          <a:prstGeom prst="rect">
            <a:avLst/>
          </a:prstGeom>
        </p:spPr>
      </p:pic>
    </p:spTree>
    <p:extLst>
      <p:ext uri="{BB962C8B-B14F-4D97-AF65-F5344CB8AC3E}">
        <p14:creationId xmlns:p14="http://schemas.microsoft.com/office/powerpoint/2010/main" val="236800341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199" y="457200"/>
            <a:ext cx="9857233" cy="932688"/>
          </a:xfrm>
        </p:spPr>
        <p:txBody>
          <a:bodyPr anchor="t" anchorCtr="0"/>
          <a:lstStyle>
            <a:lvl1pPr>
              <a:defRPr sz="3600"/>
            </a:lvl1pPr>
          </a:lstStyle>
          <a:p>
            <a:r>
              <a:rPr lang="en-US"/>
              <a:t>Click to edit Master title style</a:t>
            </a:r>
          </a:p>
        </p:txBody>
      </p:sp>
      <p:sp>
        <p:nvSpPr>
          <p:cNvPr id="12" name="Picture Placeholder 11">
            <a:extLst>
              <a:ext uri="{FF2B5EF4-FFF2-40B4-BE49-F238E27FC236}">
                <a16:creationId xmlns:a16="http://schemas.microsoft.com/office/drawing/2014/main" id="{96F64025-FA05-CC42-8294-F944BC95DD00}"/>
              </a:ext>
            </a:extLst>
          </p:cNvPr>
          <p:cNvSpPr>
            <a:spLocks noGrp="1"/>
          </p:cNvSpPr>
          <p:nvPr>
            <p:ph type="pic" sz="quarter" idx="13" hasCustomPrompt="1"/>
          </p:nvPr>
        </p:nvSpPr>
        <p:spPr>
          <a:xfrm>
            <a:off x="0" y="1737361"/>
            <a:ext cx="6533071" cy="5120640"/>
          </a:xfrm>
          <a:custGeom>
            <a:avLst/>
            <a:gdLst>
              <a:gd name="connsiteX0" fmla="*/ 0 w 6460672"/>
              <a:gd name="connsiteY0" fmla="*/ 0 h 5029200"/>
              <a:gd name="connsiteX1" fmla="*/ 6460672 w 6460672"/>
              <a:gd name="connsiteY1" fmla="*/ 0 h 5029200"/>
              <a:gd name="connsiteX2" fmla="*/ 6460672 w 6460672"/>
              <a:gd name="connsiteY2" fmla="*/ 5029200 h 5029200"/>
              <a:gd name="connsiteX3" fmla="*/ 0 w 6460672"/>
              <a:gd name="connsiteY3" fmla="*/ 5029200 h 5029200"/>
            </a:gdLst>
            <a:ahLst/>
            <a:cxnLst>
              <a:cxn ang="0">
                <a:pos x="connsiteX0" y="connsiteY0"/>
              </a:cxn>
              <a:cxn ang="0">
                <a:pos x="connsiteX1" y="connsiteY1"/>
              </a:cxn>
              <a:cxn ang="0">
                <a:pos x="connsiteX2" y="connsiteY2"/>
              </a:cxn>
              <a:cxn ang="0">
                <a:pos x="connsiteX3" y="connsiteY3"/>
              </a:cxn>
            </a:cxnLst>
            <a:rect l="l" t="t" r="r" b="b"/>
            <a:pathLst>
              <a:path w="6460672" h="5029200">
                <a:moveTo>
                  <a:pt x="0" y="0"/>
                </a:moveTo>
                <a:lnTo>
                  <a:pt x="6460672" y="0"/>
                </a:lnTo>
                <a:lnTo>
                  <a:pt x="6460672" y="5029200"/>
                </a:lnTo>
                <a:lnTo>
                  <a:pt x="0" y="5029200"/>
                </a:lnTo>
                <a:close/>
              </a:path>
            </a:pathLst>
          </a:custGeom>
          <a:blipFill dpi="0" rotWithShape="1">
            <a:blip r:embed="rId2">
              <a:alphaModFix amt="60000"/>
            </a:blip>
            <a:srcRect/>
            <a:stretch>
              <a:fillRect b="-463"/>
            </a:stretch>
          </a:blipFill>
        </p:spPr>
        <p:txBody>
          <a:bodyPr vert="horz" wrap="square" lIns="91440" tIns="45720" rIns="91440" bIns="45720" rtlCol="0">
            <a:noAutofit/>
          </a:bodyPr>
          <a:lstStyle>
            <a:lvl1pPr marL="0" indent="0">
              <a:buNone/>
              <a:defRPr lang="en-US" dirty="0"/>
            </a:lvl1pPr>
          </a:lstStyle>
          <a:p>
            <a:pPr marL="0" lvl="0" indent="0">
              <a:buNone/>
            </a:pPr>
            <a:r>
              <a:rPr lang="en-US" dirty="0"/>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103255" y="1737360"/>
            <a:ext cx="4663440" cy="42976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74937D0-8E8C-36F0-C09F-3935C5F5A187}"/>
              </a:ext>
            </a:extLst>
          </p:cNvPr>
          <p:cNvSpPr>
            <a:spLocks noGrp="1"/>
          </p:cNvSpPr>
          <p:nvPr>
            <p:ph type="sldNum" sz="quarter" idx="17"/>
          </p:nvPr>
        </p:nvSpPr>
        <p:spPr>
          <a:xfrm>
            <a:off x="7098034" y="6126480"/>
            <a:ext cx="365760" cy="365125"/>
          </a:xfrm>
        </p:spPr>
        <p:txBody>
          <a:body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DE8A5FE1-47F3-1838-9838-5F3981F5C024}"/>
              </a:ext>
            </a:extLst>
          </p:cNvPr>
          <p:cNvSpPr>
            <a:spLocks noGrp="1"/>
          </p:cNvSpPr>
          <p:nvPr>
            <p:ph type="ftr" sz="quarter" idx="16"/>
          </p:nvPr>
        </p:nvSpPr>
        <p:spPr>
          <a:xfrm>
            <a:off x="7495631" y="6126480"/>
            <a:ext cx="2818801" cy="365125"/>
          </a:xfrm>
        </p:spPr>
        <p:txBody>
          <a:bodyPr/>
          <a:lstStyle/>
          <a:p>
            <a:r>
              <a:rPr lang="en-US"/>
              <a:t>Presentation title</a:t>
            </a:r>
          </a:p>
        </p:txBody>
      </p:sp>
      <p:sp>
        <p:nvSpPr>
          <p:cNvPr id="3" name="Date Placeholder 2">
            <a:extLst>
              <a:ext uri="{FF2B5EF4-FFF2-40B4-BE49-F238E27FC236}">
                <a16:creationId xmlns:a16="http://schemas.microsoft.com/office/drawing/2014/main" id="{C2FADA45-5086-049B-5151-875044D0EB2B}"/>
              </a:ext>
            </a:extLst>
          </p:cNvPr>
          <p:cNvSpPr>
            <a:spLocks noGrp="1"/>
          </p:cNvSpPr>
          <p:nvPr>
            <p:ph type="dt" sz="half" idx="15"/>
          </p:nvPr>
        </p:nvSpPr>
        <p:spPr>
          <a:xfrm>
            <a:off x="10314432" y="6126480"/>
            <a:ext cx="1443628" cy="365125"/>
          </a:xfrm>
        </p:spPr>
        <p:txBody>
          <a:bodyPr/>
          <a:lstStyle/>
          <a:p>
            <a:fld id="{05030E4E-627B-D64F-876E-5B4D0895463B}" type="datetime1">
              <a:rPr lang="en-US" smtClean="0"/>
              <a:t>10/9/2026</a:t>
            </a:fld>
            <a:endParaRPr lang="en-US"/>
          </a:p>
        </p:txBody>
      </p:sp>
      <p:pic>
        <p:nvPicPr>
          <p:cNvPr id="4" name="Picture 3">
            <a:extLst>
              <a:ext uri="{FF2B5EF4-FFF2-40B4-BE49-F238E27FC236}">
                <a16:creationId xmlns:a16="http://schemas.microsoft.com/office/drawing/2014/main" id="{D34749E5-FB47-A780-BB70-15427C5C9C79}"/>
              </a:ext>
            </a:extLst>
          </p:cNvPr>
          <p:cNvPicPr>
            <a:picLocks noChangeAspect="1"/>
          </p:cNvPicPr>
          <p:nvPr/>
        </p:nvPicPr>
        <p:blipFill>
          <a:blip r:embed="rId3" cstate="email">
            <a:extLst>
              <a:ext uri="{28A0092B-C50C-407E-A947-70E740481C1C}">
                <a14:useLocalDpi xmlns:a14="http://schemas.microsoft.com/office/drawing/2010/main"/>
              </a:ext>
            </a:extLst>
          </a:blip>
          <a:srcRect t="46924" r="48863"/>
          <a:stretch>
            <a:fillRect/>
          </a:stretch>
        </p:blipFill>
        <p:spPr>
          <a:xfrm>
            <a:off x="10841171" y="-1694"/>
            <a:ext cx="1350829" cy="707766"/>
          </a:xfrm>
          <a:prstGeom prst="rect">
            <a:avLst/>
          </a:prstGeom>
        </p:spPr>
      </p:pic>
      <p:pic>
        <p:nvPicPr>
          <p:cNvPr id="7" name="Picture 6" descr="A blue leaf on a black background&#10;&#10;AI-generated content may be incorrect.">
            <a:extLst>
              <a:ext uri="{FF2B5EF4-FFF2-40B4-BE49-F238E27FC236}">
                <a16:creationId xmlns:a16="http://schemas.microsoft.com/office/drawing/2014/main" id="{CC4A5946-E946-3908-F594-36D825BAA616}"/>
              </a:ext>
            </a:extLst>
          </p:cNvPr>
          <p:cNvPicPr>
            <a:picLocks noChangeAspect="1"/>
          </p:cNvPicPr>
          <p:nvPr/>
        </p:nvPicPr>
        <p:blipFill>
          <a:blip r:embed="rId4" cstate="email">
            <a:extLst>
              <a:ext uri="{28A0092B-C50C-407E-A947-70E740481C1C}">
                <a14:useLocalDpi xmlns:a14="http://schemas.microsoft.com/office/drawing/2010/main"/>
              </a:ext>
            </a:extLst>
          </a:blip>
          <a:srcRect t="-6753" b="-3752"/>
          <a:stretch>
            <a:fillRect/>
          </a:stretch>
        </p:blipFill>
        <p:spPr>
          <a:xfrm rot="16200000" flipH="1">
            <a:off x="10305612" y="-161869"/>
            <a:ext cx="611235" cy="934973"/>
          </a:xfrm>
          <a:prstGeom prst="rect">
            <a:avLst/>
          </a:prstGeom>
        </p:spPr>
      </p:pic>
    </p:spTree>
    <p:extLst>
      <p:ext uri="{BB962C8B-B14F-4D97-AF65-F5344CB8AC3E}">
        <p14:creationId xmlns:p14="http://schemas.microsoft.com/office/powerpoint/2010/main" val="2919014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06976" y="457200"/>
            <a:ext cx="7315200" cy="1005840"/>
          </a:xfrm>
        </p:spPr>
        <p:txBody>
          <a:bodyPr anchor="b">
            <a:no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1"/>
            <a:ext cx="402336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506976" y="1554480"/>
            <a:ext cx="7315200" cy="4480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5B8CCFB6-66BF-D5A2-4EF3-833708DF04F6}"/>
              </a:ext>
            </a:extLst>
          </p:cNvPr>
          <p:cNvSpPr>
            <a:spLocks noGrp="1"/>
          </p:cNvSpPr>
          <p:nvPr>
            <p:ph type="sldNum" sz="quarter" idx="17"/>
          </p:nvPr>
        </p:nvSpPr>
        <p:spPr>
          <a:xfrm>
            <a:off x="4506976" y="6126480"/>
            <a:ext cx="365760" cy="365125"/>
          </a:xfrm>
        </p:spPr>
        <p:txBody>
          <a:bodyPr/>
          <a:lstStyle/>
          <a:p>
            <a:fld id="{40B778AE-8D30-EC43-B255-420E7914C179}" type="slidenum">
              <a:rPr lang="en-US" smtClean="0"/>
              <a:pPr/>
              <a:t>‹#›</a:t>
            </a:fld>
            <a:endParaRPr lang="en-US"/>
          </a:p>
        </p:txBody>
      </p:sp>
      <p:sp>
        <p:nvSpPr>
          <p:cNvPr id="6" name="Footer Placeholder 5">
            <a:extLst>
              <a:ext uri="{FF2B5EF4-FFF2-40B4-BE49-F238E27FC236}">
                <a16:creationId xmlns:a16="http://schemas.microsoft.com/office/drawing/2014/main" id="{28ABAED9-FD69-CDB3-CE31-233F9E999A59}"/>
              </a:ext>
            </a:extLst>
          </p:cNvPr>
          <p:cNvSpPr>
            <a:spLocks noGrp="1"/>
          </p:cNvSpPr>
          <p:nvPr>
            <p:ph type="ftr" sz="quarter" idx="16"/>
          </p:nvPr>
        </p:nvSpPr>
        <p:spPr>
          <a:xfrm>
            <a:off x="4904572" y="6126480"/>
            <a:ext cx="3657600" cy="365125"/>
          </a:xfrm>
        </p:spPr>
        <p:txBody>
          <a:bodyPr/>
          <a:lstStyle/>
          <a:p>
            <a:r>
              <a:rPr lang="en-US"/>
              <a:t>Presentation title</a:t>
            </a:r>
          </a:p>
        </p:txBody>
      </p:sp>
      <p:sp>
        <p:nvSpPr>
          <p:cNvPr id="5" name="Date Placeholder 4">
            <a:extLst>
              <a:ext uri="{FF2B5EF4-FFF2-40B4-BE49-F238E27FC236}">
                <a16:creationId xmlns:a16="http://schemas.microsoft.com/office/drawing/2014/main" id="{028C4576-1D70-8D69-935F-F5841843BF28}"/>
              </a:ext>
            </a:extLst>
          </p:cNvPr>
          <p:cNvSpPr>
            <a:spLocks noGrp="1"/>
          </p:cNvSpPr>
          <p:nvPr>
            <p:ph type="dt" sz="half" idx="15"/>
          </p:nvPr>
        </p:nvSpPr>
        <p:spPr/>
        <p:txBody>
          <a:bodyPr/>
          <a:lstStyle/>
          <a:p>
            <a:fld id="{3EB7EF76-FB1E-EA44-B271-29D75F3FBB25}" type="datetime1">
              <a:rPr lang="en-US" smtClean="0"/>
              <a:t>10/9/2026</a:t>
            </a:fld>
            <a:endParaRPr lang="en-US"/>
          </a:p>
        </p:txBody>
      </p:sp>
    </p:spTree>
    <p:extLst>
      <p:ext uri="{BB962C8B-B14F-4D97-AF65-F5344CB8AC3E}">
        <p14:creationId xmlns:p14="http://schemas.microsoft.com/office/powerpoint/2010/main" val="27089526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457200"/>
            <a:ext cx="7315200" cy="914400"/>
          </a:xfrm>
        </p:spPr>
        <p:txBody>
          <a:bodyPr anchor="b">
            <a:no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57200" y="1554480"/>
            <a:ext cx="7315200" cy="4480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AC5D31AD-BC5C-0681-77D2-AA2DD3FACC0E}"/>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A17CFFF4-D46A-BAF9-7B12-CCCCD9D4B9E8}"/>
              </a:ext>
            </a:extLst>
          </p:cNvPr>
          <p:cNvSpPr>
            <a:spLocks noGrp="1"/>
          </p:cNvSpPr>
          <p:nvPr>
            <p:ph type="ftr" sz="quarter" idx="16"/>
          </p:nvPr>
        </p:nvSpPr>
        <p:spPr/>
        <p:txBody>
          <a:bodyPr/>
          <a:lstStyle/>
          <a:p>
            <a:r>
              <a:rPr lang="en-US"/>
              <a:t>Presentation title</a:t>
            </a:r>
          </a:p>
        </p:txBody>
      </p:sp>
      <p:sp>
        <p:nvSpPr>
          <p:cNvPr id="3" name="Date Placeholder 2">
            <a:extLst>
              <a:ext uri="{FF2B5EF4-FFF2-40B4-BE49-F238E27FC236}">
                <a16:creationId xmlns:a16="http://schemas.microsoft.com/office/drawing/2014/main" id="{15F3D3FC-835B-4DD5-6FB4-1C61B80E1E7E}"/>
              </a:ext>
            </a:extLst>
          </p:cNvPr>
          <p:cNvSpPr>
            <a:spLocks noGrp="1"/>
          </p:cNvSpPr>
          <p:nvPr>
            <p:ph type="dt" sz="half" idx="15"/>
          </p:nvPr>
        </p:nvSpPr>
        <p:spPr>
          <a:xfrm>
            <a:off x="5782614" y="6126480"/>
            <a:ext cx="1989786" cy="365125"/>
          </a:xfrm>
        </p:spPr>
        <p:txBody>
          <a:bodyPr/>
          <a:lstStyle/>
          <a:p>
            <a:fld id="{45042452-74AC-7E41-8CDA-7073C00E876C}" type="datetime1">
              <a:rPr lang="en-US" smtClean="0"/>
              <a:t>10/9/2026</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8174182" y="0"/>
            <a:ext cx="4017817" cy="6858000"/>
          </a:xfrm>
          <a:blipFill dpi="0" rotWithShape="1">
            <a:blip r:embed="rId2">
              <a:alphaModFix amt="60000"/>
            </a:blip>
            <a:srcRect/>
            <a:stretch>
              <a:fillRect l="-2052"/>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26397948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457200"/>
            <a:ext cx="4564763" cy="1269482"/>
          </a:xfrm>
        </p:spPr>
        <p:txBody>
          <a:bodyPr anchor="t">
            <a:noAutofit/>
          </a:bodyPr>
          <a:lstStyle>
            <a:lvl1pPr>
              <a:defRPr sz="28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457200" y="1968816"/>
            <a:ext cx="4564763" cy="3963682"/>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500688" y="457200"/>
            <a:ext cx="6217920" cy="54752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Presentation title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22D6359-BBC3-9E40-B171-C99E9F4933E9}" type="datetime1">
              <a:rPr lang="en-US" smtClean="0"/>
              <a:t>10/9/2026</a:t>
            </a:fld>
            <a:endParaRPr lang="en-US"/>
          </a:p>
        </p:txBody>
      </p:sp>
    </p:spTree>
    <p:extLst>
      <p:ext uri="{BB962C8B-B14F-4D97-AF65-F5344CB8AC3E}">
        <p14:creationId xmlns:p14="http://schemas.microsoft.com/office/powerpoint/2010/main" val="212714897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1" y="457200"/>
            <a:ext cx="3540760" cy="1316347"/>
          </a:xfrm>
        </p:spPr>
        <p:txBody>
          <a:bodyPr anchor="t">
            <a:normAutofit/>
          </a:bodyPr>
          <a:lstStyle>
            <a:lvl1pPr>
              <a:defRPr sz="28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457200" y="2089842"/>
            <a:ext cx="3540760" cy="3853758"/>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480559" y="457200"/>
            <a:ext cx="7254239" cy="5669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Presentation title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F06BEBE4-268E-1643-A712-CC93702C9C05}" type="datetime1">
              <a:rPr lang="en-US" smtClean="0"/>
              <a:t>10/9/2026</a:t>
            </a:fld>
            <a:endParaRPr lang="en-US"/>
          </a:p>
        </p:txBody>
      </p:sp>
    </p:spTree>
    <p:extLst>
      <p:ext uri="{BB962C8B-B14F-4D97-AF65-F5344CB8AC3E}">
        <p14:creationId xmlns:p14="http://schemas.microsoft.com/office/powerpoint/2010/main" val="9571022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219199" y="4893733"/>
            <a:ext cx="9762068" cy="1059806"/>
          </a:xfrm>
        </p:spPr>
        <p:txBody>
          <a:bodyPr anchor="ctr">
            <a:normAutofit/>
          </a:bodyPr>
          <a:lstStyle>
            <a:lvl1pPr algn="ctr">
              <a:lnSpc>
                <a:spcPct val="110000"/>
              </a:lnSpc>
              <a:defRPr sz="2000" b="0" i="0" spc="100" baseline="0">
                <a:solidFill>
                  <a:schemeClr val="tx1"/>
                </a:solidFill>
                <a:latin typeface="+mn-lt"/>
                <a:ea typeface="Source Sans Pro Light" panose="020B0403030403020204" pitchFamily="34" charset="0"/>
                <a:cs typeface="Cordia New" panose="020B0304020202020204" pitchFamily="34" charset="-34"/>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2031070" y="457200"/>
            <a:ext cx="8129861" cy="4536141"/>
          </a:xfrm>
        </p:spPr>
        <p:txBody>
          <a:bodyPr anchor="b">
            <a:normAutofit/>
          </a:bodyPr>
          <a:lstStyle>
            <a:lvl1pPr marL="0" indent="0" algn="ctr">
              <a:lnSpc>
                <a:spcPct val="90000"/>
              </a:lnSpc>
              <a:buNone/>
              <a:defRPr sz="27000" b="0">
                <a:solidFill>
                  <a:schemeClr val="tx1"/>
                </a:solidFill>
                <a:latin typeface="+mj-lt"/>
                <a:cs typeface="Urdu Typesetting" panose="03020402040406030203" pitchFamily="66" charset="-78"/>
              </a:defRPr>
            </a:lvl1pPr>
          </a:lstStyle>
          <a:p>
            <a:pPr lvl="0"/>
            <a:r>
              <a:rPr lang="en-US"/>
              <a: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1"/>
                </a:solidFill>
              </a:defRPr>
            </a:lvl1pPr>
          </a:lstStyle>
          <a:p>
            <a:fld id="{AEAA3239-9EA4-4A65-A281-97F994456D9F}" type="slidenum">
              <a:rPr lang="en-US" smtClean="0"/>
              <a:pPr/>
              <a:t>‹#›</a:t>
            </a:fld>
            <a:endParaRPr lang="en-US"/>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tx1"/>
                </a:solidFill>
              </a:defRPr>
            </a:lvl1pPr>
          </a:lstStyle>
          <a:p>
            <a:r>
              <a:rPr lang="en-US"/>
              <a:t>Presentation title</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tx1"/>
                </a:solidFill>
              </a:defRPr>
            </a:lvl1pPr>
          </a:lstStyle>
          <a:p>
            <a:fld id="{37E66D84-D695-C745-96DB-748C5AC7D514}" type="datetime1">
              <a:rPr lang="en-US" smtClean="0"/>
              <a:t>10/9/2026</a:t>
            </a:fld>
            <a:endParaRPr lang="en-US"/>
          </a:p>
        </p:txBody>
      </p:sp>
      <p:pic>
        <p:nvPicPr>
          <p:cNvPr id="8" name="Picture 7" descr="Blue leaves on a black background&#10;&#10;AI-generated content may be incorrect.">
            <a:extLst>
              <a:ext uri="{FF2B5EF4-FFF2-40B4-BE49-F238E27FC236}">
                <a16:creationId xmlns:a16="http://schemas.microsoft.com/office/drawing/2014/main" id="{7937E1ED-1028-57A9-8653-199F587CAA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560320"/>
            <a:ext cx="1917700" cy="1346200"/>
          </a:xfrm>
          <a:prstGeom prst="rect">
            <a:avLst/>
          </a:prstGeom>
        </p:spPr>
      </p:pic>
    </p:spTree>
    <p:extLst>
      <p:ext uri="{BB962C8B-B14F-4D97-AF65-F5344CB8AC3E}">
        <p14:creationId xmlns:p14="http://schemas.microsoft.com/office/powerpoint/2010/main" val="113480568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Number Large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216152" y="4892040"/>
            <a:ext cx="9762068" cy="1060704"/>
          </a:xfrm>
        </p:spPr>
        <p:txBody>
          <a:bodyPr anchor="ctr">
            <a:normAutofit/>
          </a:bodyPr>
          <a:lstStyle>
            <a:lvl1pPr algn="ctr">
              <a:lnSpc>
                <a:spcPct val="110000"/>
              </a:lnSpc>
              <a:defRPr sz="2000" b="0" i="0" spc="100" baseline="0">
                <a:solidFill>
                  <a:schemeClr val="tx2"/>
                </a:solidFill>
                <a:latin typeface="+mn-lt"/>
                <a:ea typeface="Source Sans Pro Light" panose="020B0403030403020204" pitchFamily="34" charset="0"/>
                <a:cs typeface="Cordia New" panose="020B0304020202020204" pitchFamily="34" charset="-34"/>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2438400" y="457200"/>
            <a:ext cx="7315200" cy="4535424"/>
          </a:xfrm>
        </p:spPr>
        <p:txBody>
          <a:bodyPr anchor="b">
            <a:normAutofit/>
          </a:bodyPr>
          <a:lstStyle>
            <a:lvl1pPr marL="0" indent="0" algn="ctr">
              <a:lnSpc>
                <a:spcPct val="90000"/>
              </a:lnSpc>
              <a:buNone/>
              <a:defRPr sz="27000" b="0">
                <a:solidFill>
                  <a:schemeClr val="tx2"/>
                </a:solidFill>
                <a:latin typeface="+mj-lt"/>
                <a:cs typeface="Urdu Typesetting" panose="03020402040406030203" pitchFamily="66" charset="-78"/>
              </a:defRPr>
            </a:lvl1pPr>
          </a:lstStyle>
          <a:p>
            <a:pPr lvl="0"/>
            <a:r>
              <a:rPr lang="en-US"/>
              <a: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2"/>
                </a:solidFill>
              </a:defRPr>
            </a:lvl1pPr>
          </a:lstStyle>
          <a:p>
            <a:fld id="{AEAA3239-9EA4-4A65-A281-97F994456D9F}" type="slidenum">
              <a:rPr lang="en-US" smtClean="0"/>
              <a:pPr/>
              <a:t>‹#›</a:t>
            </a:fld>
            <a:endParaRPr lang="en-US">
              <a:solidFill>
                <a:schemeClr val="tx2"/>
              </a:solidFill>
            </a:endParaRP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tx2"/>
                </a:solidFill>
              </a:defRPr>
            </a:lvl1pPr>
          </a:lstStyle>
          <a:p>
            <a:r>
              <a:rPr lang="en-US"/>
              <a:t>Presentation title</a:t>
            </a:r>
            <a:endParaRPr lang="en-US">
              <a:solidFill>
                <a:schemeClr val="tx2"/>
              </a:solidFill>
            </a:endParaRP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tx2"/>
                </a:solidFill>
              </a:defRPr>
            </a:lvl1pPr>
          </a:lstStyle>
          <a:p>
            <a:fld id="{8B814E37-7324-6845-87AB-412490586DE2}" type="datetime1">
              <a:rPr lang="en-US" smtClean="0">
                <a:solidFill>
                  <a:schemeClr val="tx2"/>
                </a:solidFill>
              </a:rPr>
              <a:t>10/9/2026</a:t>
            </a:fld>
            <a:endParaRPr lang="en-US">
              <a:solidFill>
                <a:schemeClr val="tx2"/>
              </a:solidFill>
            </a:endParaRPr>
          </a:p>
        </p:txBody>
      </p:sp>
      <p:pic>
        <p:nvPicPr>
          <p:cNvPr id="8" name="Picture 7" descr="Blue leaves on a black background&#10;&#10;AI-generated content may be incorrect.">
            <a:extLst>
              <a:ext uri="{FF2B5EF4-FFF2-40B4-BE49-F238E27FC236}">
                <a16:creationId xmlns:a16="http://schemas.microsoft.com/office/drawing/2014/main" id="{0880C214-5B6A-CB20-C2B7-43282B9B19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560320"/>
            <a:ext cx="1917700" cy="1346200"/>
          </a:xfrm>
          <a:prstGeom prst="rect">
            <a:avLst/>
          </a:prstGeom>
        </p:spPr>
      </p:pic>
    </p:spTree>
    <p:extLst>
      <p:ext uri="{BB962C8B-B14F-4D97-AF65-F5344CB8AC3E}">
        <p14:creationId xmlns:p14="http://schemas.microsoft.com/office/powerpoint/2010/main" val="357021213"/>
      </p:ext>
    </p:extLst>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Number Large 3">
    <p:bg>
      <p:bgRef idx="1001">
        <a:schemeClr val="bg2"/>
      </p:bgRef>
    </p:bg>
    <p:spTree>
      <p:nvGrpSpPr>
        <p:cNvPr id="1" name=""/>
        <p:cNvGrpSpPr/>
        <p:nvPr/>
      </p:nvGrpSpPr>
      <p:grpSpPr>
        <a:xfrm>
          <a:off x="0" y="0"/>
          <a:ext cx="0" cy="0"/>
          <a:chOff x="0" y="0"/>
          <a:chExt cx="0" cy="0"/>
        </a:xfrm>
      </p:grpSpPr>
      <p:pic>
        <p:nvPicPr>
          <p:cNvPr id="4" name="Picture 3" descr="Blue leaves in a circle&#10;&#10;AI-generated content may be incorrect.">
            <a:extLst>
              <a:ext uri="{FF2B5EF4-FFF2-40B4-BE49-F238E27FC236}">
                <a16:creationId xmlns:a16="http://schemas.microsoft.com/office/drawing/2014/main" id="{BF0F0DCE-304C-EF8B-B97E-382148327DD9}"/>
              </a:ext>
            </a:extLst>
          </p:cNvPr>
          <p:cNvPicPr>
            <a:picLocks noChangeAspect="1"/>
          </p:cNvPicPr>
          <p:nvPr/>
        </p:nvPicPr>
        <p:blipFill>
          <a:blip r:embed="rId2"/>
          <a:stretch>
            <a:fillRect/>
          </a:stretch>
        </p:blipFill>
        <p:spPr>
          <a:xfrm>
            <a:off x="0" y="0"/>
            <a:ext cx="12202847" cy="6858000"/>
          </a:xfrm>
          <a:prstGeom prst="rect">
            <a:avLst/>
          </a:prstGeom>
        </p:spPr>
      </p:pic>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3352800" y="4397696"/>
            <a:ext cx="5486400" cy="1463040"/>
          </a:xfrm>
        </p:spPr>
        <p:txBody>
          <a:bodyPr anchor="t" anchorCtr="0">
            <a:normAutofit/>
          </a:bodyPr>
          <a:lstStyle>
            <a:lvl1pPr algn="ctr">
              <a:lnSpc>
                <a:spcPct val="110000"/>
              </a:lnSpc>
              <a:defRPr sz="1800" b="0" i="0" spc="100" baseline="0">
                <a:solidFill>
                  <a:schemeClr val="tx2"/>
                </a:solidFill>
                <a:latin typeface="+mn-lt"/>
                <a:ea typeface="Source Sans Pro Light" panose="020B0403030403020204" pitchFamily="34" charset="0"/>
                <a:cs typeface="Cordia New" panose="020B0304020202020204" pitchFamily="34" charset="-34"/>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2074069" y="1171579"/>
            <a:ext cx="8043862" cy="3566160"/>
          </a:xfrm>
        </p:spPr>
        <p:txBody>
          <a:bodyPr anchor="b">
            <a:normAutofit/>
          </a:bodyPr>
          <a:lstStyle>
            <a:lvl1pPr marL="0" indent="0" algn="ctr">
              <a:lnSpc>
                <a:spcPct val="90000"/>
              </a:lnSpc>
              <a:buNone/>
              <a:defRPr sz="25000" b="0">
                <a:solidFill>
                  <a:schemeClr val="tx2"/>
                </a:solidFill>
                <a:latin typeface="+mj-lt"/>
                <a:cs typeface="Urdu Typesetting" panose="03020402040406030203" pitchFamily="66" charset="-78"/>
              </a:defRPr>
            </a:lvl1pPr>
          </a:lstStyle>
          <a:p>
            <a:pPr lvl="0"/>
            <a:r>
              <a:rPr lang="en-US"/>
              <a:t>##%</a:t>
            </a:r>
          </a:p>
        </p:txBody>
      </p:sp>
    </p:spTree>
    <p:extLst>
      <p:ext uri="{BB962C8B-B14F-4D97-AF65-F5344CB8AC3E}">
        <p14:creationId xmlns:p14="http://schemas.microsoft.com/office/powerpoint/2010/main" val="3425823504"/>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752600" y="365760"/>
            <a:ext cx="8686800" cy="5486400"/>
          </a:xfrm>
        </p:spPr>
        <p:txBody>
          <a:bodyPr anchor="ctr" anchorCtr="0">
            <a:noAutofit/>
          </a:bodyPr>
          <a:lstStyle>
            <a:lvl1pPr marL="0" indent="0" algn="ctr">
              <a:lnSpc>
                <a:spcPct val="80000"/>
              </a:lnSpc>
              <a:buNone/>
              <a:defRPr sz="6600" b="0" cap="all" baseline="0">
                <a:solidFill>
                  <a:schemeClr val="tx1"/>
                </a:solidFill>
                <a:latin typeface="+mj-lt"/>
                <a:cs typeface="Urdu Typesetting" panose="03020402040406030203" pitchFamily="66" charset="-78"/>
              </a:defRPr>
            </a:lvl1pPr>
            <a:lvl2pPr marL="228600" indent="0" algn="ctr">
              <a:lnSpc>
                <a:spcPct val="80000"/>
              </a:lnSpc>
              <a:buNone/>
              <a:defRPr sz="6000" b="0" cap="all" baseline="0">
                <a:solidFill>
                  <a:schemeClr val="tx1"/>
                </a:solidFill>
                <a:latin typeface="+mj-lt"/>
                <a:cs typeface="Urdu Typesetting" panose="03020402040406030203" pitchFamily="66" charset="-78"/>
              </a:defRPr>
            </a:lvl2pPr>
            <a:lvl3pPr marL="457200" indent="0" algn="ctr">
              <a:lnSpc>
                <a:spcPct val="80000"/>
              </a:lnSpc>
              <a:buNone/>
              <a:defRPr sz="5400" b="0" cap="all" baseline="0">
                <a:solidFill>
                  <a:schemeClr val="tx1"/>
                </a:solidFill>
                <a:latin typeface="+mj-lt"/>
                <a:cs typeface="Urdu Typesetting" panose="03020402040406030203" pitchFamily="66" charset="-78"/>
              </a:defRPr>
            </a:lvl3pPr>
            <a:lvl4pPr marL="685800" indent="0" algn="ctr">
              <a:lnSpc>
                <a:spcPct val="80000"/>
              </a:lnSpc>
              <a:buNone/>
              <a:defRPr sz="4800" b="0" cap="all" baseline="0">
                <a:solidFill>
                  <a:schemeClr val="tx1"/>
                </a:solidFill>
                <a:latin typeface="+mj-lt"/>
                <a:cs typeface="Urdu Typesetting" panose="03020402040406030203" pitchFamily="66" charset="-78"/>
              </a:defRPr>
            </a:lvl4pPr>
            <a:lvl5pPr marL="914400" indent="0" algn="ctr">
              <a:lnSpc>
                <a:spcPct val="80000"/>
              </a:lnSpc>
              <a:buNone/>
              <a:defRPr sz="4400" b="0" cap="all" baseline="0">
                <a:solidFill>
                  <a:schemeClr val="tx1"/>
                </a:solidFill>
                <a:latin typeface="+mj-lt"/>
                <a:cs typeface="Urdu Typesetting" panose="03020402040406030203" pitchFamily="66" charset="-78"/>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Presentation title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8BC944B1-A93B-F147-9A5A-D2620572B4B1}" type="datetime1">
              <a:rPr lang="en-US" smtClean="0"/>
              <a:t>10/9/2026</a:t>
            </a:fld>
            <a:endParaRPr lang="en-US"/>
          </a:p>
        </p:txBody>
      </p:sp>
      <p:pic>
        <p:nvPicPr>
          <p:cNvPr id="10" name="Picture 9" descr="A blue and black image of two birds&#10;&#10;AI-generated content may be incorrect.">
            <a:extLst>
              <a:ext uri="{FF2B5EF4-FFF2-40B4-BE49-F238E27FC236}">
                <a16:creationId xmlns:a16="http://schemas.microsoft.com/office/drawing/2014/main" id="{296154C5-7B40-49CB-E343-73980D8C70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9654540" y="3003334"/>
            <a:ext cx="4160520" cy="914400"/>
          </a:xfrm>
          <a:prstGeom prst="rect">
            <a:avLst/>
          </a:prstGeom>
        </p:spPr>
      </p:pic>
      <p:pic>
        <p:nvPicPr>
          <p:cNvPr id="12" name="Picture 11" descr="A blue leafy plant&#10;&#10;AI-generated content may be incorrect.">
            <a:extLst>
              <a:ext uri="{FF2B5EF4-FFF2-40B4-BE49-F238E27FC236}">
                <a16:creationId xmlns:a16="http://schemas.microsoft.com/office/drawing/2014/main" id="{C5608801-CE38-1990-EC36-5F382F3AC339}"/>
              </a:ext>
            </a:extLst>
          </p:cNvPr>
          <p:cNvPicPr>
            <a:picLocks noChangeAspect="1"/>
          </p:cNvPicPr>
          <p:nvPr/>
        </p:nvPicPr>
        <p:blipFill>
          <a:blip r:embed="rId3" cstate="email">
            <a:extLst>
              <a:ext uri="{28A0092B-C50C-407E-A947-70E740481C1C}">
                <a14:useLocalDpi xmlns:a14="http://schemas.microsoft.com/office/drawing/2010/main"/>
              </a:ext>
            </a:extLst>
          </a:blip>
          <a:srcRect t="-17073"/>
          <a:stretch>
            <a:fillRect/>
          </a:stretch>
        </p:blipFill>
        <p:spPr>
          <a:xfrm>
            <a:off x="0" y="157646"/>
            <a:ext cx="1757091" cy="1460378"/>
          </a:xfrm>
          <a:prstGeom prst="rect">
            <a:avLst/>
          </a:prstGeom>
        </p:spPr>
      </p:pic>
      <p:pic>
        <p:nvPicPr>
          <p:cNvPr id="13" name="Picture 12" descr="A blue leaf on a black background&#10;&#10;AI-generated content may be incorrect.">
            <a:extLst>
              <a:ext uri="{FF2B5EF4-FFF2-40B4-BE49-F238E27FC236}">
                <a16:creationId xmlns:a16="http://schemas.microsoft.com/office/drawing/2014/main" id="{497485C4-99A6-761F-6BC9-2157F7BE1ABB}"/>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rot="16200000" flipH="1">
            <a:off x="-1163538" y="2885078"/>
            <a:ext cx="3361254" cy="1034177"/>
          </a:xfrm>
          <a:prstGeom prst="rect">
            <a:avLst/>
          </a:prstGeom>
        </p:spPr>
      </p:pic>
    </p:spTree>
    <p:extLst>
      <p:ext uri="{BB962C8B-B14F-4D97-AF65-F5344CB8AC3E}">
        <p14:creationId xmlns:p14="http://schemas.microsoft.com/office/powerpoint/2010/main" val="152518518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Statement 2">
    <p:bg>
      <p:bgRef idx="1001">
        <a:schemeClr val="bg2"/>
      </p:bgRef>
    </p:bg>
    <p:spTree>
      <p:nvGrpSpPr>
        <p:cNvPr id="1" name=""/>
        <p:cNvGrpSpPr/>
        <p:nvPr/>
      </p:nvGrpSpPr>
      <p:grpSpPr>
        <a:xfrm>
          <a:off x="0" y="0"/>
          <a:ext cx="0" cy="0"/>
          <a:chOff x="0" y="0"/>
          <a:chExt cx="0" cy="0"/>
        </a:xfrm>
      </p:grpSpPr>
      <p:pic>
        <p:nvPicPr>
          <p:cNvPr id="4" name="Picture 3" descr="Blue leaves on a black background&#10;&#10;AI-generated content may be incorrect.">
            <a:extLst>
              <a:ext uri="{FF2B5EF4-FFF2-40B4-BE49-F238E27FC236}">
                <a16:creationId xmlns:a16="http://schemas.microsoft.com/office/drawing/2014/main" id="{FF848890-CE01-9C1B-6EF2-542D922D1ACF}"/>
              </a:ext>
            </a:extLst>
          </p:cNvPr>
          <p:cNvPicPr>
            <a:picLocks noChangeAspect="1"/>
          </p:cNvPicPr>
          <p:nvPr/>
        </p:nvPicPr>
        <p:blipFill>
          <a:blip r:embed="rId2"/>
          <a:stretch>
            <a:fillRect/>
          </a:stretch>
        </p:blipFill>
        <p:spPr>
          <a:xfrm flipH="1">
            <a:off x="0" y="0"/>
            <a:ext cx="7031307" cy="6858000"/>
          </a:xfrm>
          <a:prstGeom prst="rect">
            <a:avLst/>
          </a:prstGeom>
        </p:spPr>
      </p:pic>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5915024" y="1040528"/>
            <a:ext cx="5843035" cy="4572000"/>
          </a:xfrm>
        </p:spPr>
        <p:txBody>
          <a:bodyPr anchor="ctr" anchorCtr="0">
            <a:normAutofit/>
          </a:bodyPr>
          <a:lstStyle>
            <a:lvl1pPr marL="0" indent="0">
              <a:lnSpc>
                <a:spcPct val="80000"/>
              </a:lnSpc>
              <a:buNone/>
              <a:defRPr sz="4800" b="0" cap="all" baseline="0">
                <a:solidFill>
                  <a:schemeClr val="tx2"/>
                </a:solidFill>
                <a:latin typeface="+mj-lt"/>
                <a:cs typeface="Urdu Typesetting" panose="03020402040406030203" pitchFamily="66" charset="-78"/>
              </a:defRPr>
            </a:lvl1pPr>
            <a:lvl2pPr marL="228600" indent="0">
              <a:lnSpc>
                <a:spcPct val="80000"/>
              </a:lnSpc>
              <a:buNone/>
              <a:defRPr sz="4400" b="0" cap="all" baseline="0">
                <a:solidFill>
                  <a:schemeClr val="tx2"/>
                </a:solidFill>
                <a:latin typeface="+mj-lt"/>
                <a:cs typeface="Urdu Typesetting" panose="03020402040406030203" pitchFamily="66" charset="-78"/>
              </a:defRPr>
            </a:lvl2pPr>
            <a:lvl3pPr marL="457200" indent="0">
              <a:lnSpc>
                <a:spcPct val="80000"/>
              </a:lnSpc>
              <a:buNone/>
              <a:defRPr sz="4000" b="0" cap="all" baseline="0">
                <a:solidFill>
                  <a:schemeClr val="tx2"/>
                </a:solidFill>
                <a:latin typeface="+mj-lt"/>
                <a:cs typeface="Urdu Typesetting" panose="03020402040406030203" pitchFamily="66" charset="-78"/>
              </a:defRPr>
            </a:lvl3pPr>
            <a:lvl4pPr marL="685800" indent="0">
              <a:lnSpc>
                <a:spcPct val="80000"/>
              </a:lnSpc>
              <a:buNone/>
              <a:defRPr sz="3600" b="0" cap="all" baseline="0">
                <a:solidFill>
                  <a:schemeClr val="tx2"/>
                </a:solidFill>
                <a:latin typeface="+mj-lt"/>
                <a:cs typeface="Urdu Typesetting" panose="03020402040406030203" pitchFamily="66" charset="-78"/>
              </a:defRPr>
            </a:lvl4pPr>
            <a:lvl5pPr marL="914400" indent="0">
              <a:lnSpc>
                <a:spcPct val="80000"/>
              </a:lnSpc>
              <a:buNone/>
              <a:defRPr sz="3200" b="0" cap="all" baseline="0">
                <a:solidFill>
                  <a:schemeClr val="tx2"/>
                </a:solidFill>
                <a:latin typeface="+mj-lt"/>
                <a:cs typeface="Urdu Typesetting" panose="03020402040406030203" pitchFamily="66" charset="-78"/>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06113494"/>
      </p:ext>
    </p:extLst>
  </p:cSld>
  <p:clrMapOvr>
    <a:overrideClrMapping bg1="dk1" tx1="lt1" bg2="dk2" tx2="lt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160B913-2D3E-D2F1-2DC5-E8D1EB38E455}"/>
              </a:ext>
            </a:extLst>
          </p:cNvPr>
          <p:cNvSpPr/>
          <p:nvPr/>
        </p:nvSpPr>
        <p:spPr>
          <a:xfrm>
            <a:off x="411480" y="408561"/>
            <a:ext cx="11346580" cy="5477889"/>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8" name="Content Placeholder 7">
            <a:extLst>
              <a:ext uri="{FF2B5EF4-FFF2-40B4-BE49-F238E27FC236}">
                <a16:creationId xmlns:a16="http://schemas.microsoft.com/office/drawing/2014/main" id="{3F6E1CB6-4A50-1364-430B-EF249B6D0012}"/>
              </a:ext>
            </a:extLst>
          </p:cNvPr>
          <p:cNvSpPr>
            <a:spLocks noGrp="1"/>
          </p:cNvSpPr>
          <p:nvPr>
            <p:ph sz="quarter" idx="14" hasCustomPrompt="1"/>
          </p:nvPr>
        </p:nvSpPr>
        <p:spPr>
          <a:xfrm>
            <a:off x="822960" y="1280160"/>
            <a:ext cx="10515600" cy="4114800"/>
          </a:xfrm>
        </p:spPr>
        <p:txBody>
          <a:bodyPr anchor="ctr">
            <a:noAutofit/>
          </a:bodyPr>
          <a:lstStyle>
            <a:lvl1pPr marL="0" indent="0">
              <a:lnSpc>
                <a:spcPct val="80000"/>
              </a:lnSpc>
              <a:buNone/>
              <a:defRPr sz="6600" b="0" cap="all" baseline="0">
                <a:solidFill>
                  <a:schemeClr val="tx1"/>
                </a:solidFill>
                <a:latin typeface="+mj-lt"/>
                <a:cs typeface="Urdu Typesetting" panose="03020402040406030203" pitchFamily="66" charset="-78"/>
              </a:defRPr>
            </a:lvl1pPr>
            <a:lvl2pPr marL="228600" indent="0">
              <a:lnSpc>
                <a:spcPct val="80000"/>
              </a:lnSpc>
              <a:buNone/>
              <a:defRPr sz="6600" b="0" cap="all" baseline="0">
                <a:solidFill>
                  <a:schemeClr val="tx1"/>
                </a:solidFill>
                <a:latin typeface="+mj-lt"/>
                <a:cs typeface="Urdu Typesetting" panose="03020402040406030203" pitchFamily="66" charset="-78"/>
              </a:defRPr>
            </a:lvl2pPr>
            <a:lvl3pPr marL="457200" indent="0">
              <a:lnSpc>
                <a:spcPct val="80000"/>
              </a:lnSpc>
              <a:buNone/>
              <a:defRPr sz="6600" b="0" cap="all" baseline="0">
                <a:solidFill>
                  <a:schemeClr val="tx1"/>
                </a:solidFill>
                <a:latin typeface="+mj-lt"/>
                <a:cs typeface="Urdu Typesetting" panose="03020402040406030203" pitchFamily="66" charset="-78"/>
              </a:defRPr>
            </a:lvl3pPr>
            <a:lvl4pPr marL="685800" indent="0">
              <a:lnSpc>
                <a:spcPct val="80000"/>
              </a:lnSpc>
              <a:buNone/>
              <a:defRPr sz="6600" b="0" cap="all" baseline="0">
                <a:solidFill>
                  <a:schemeClr val="tx1"/>
                </a:solidFill>
                <a:latin typeface="+mj-lt"/>
                <a:cs typeface="Urdu Typesetting" panose="03020402040406030203" pitchFamily="66" charset="-78"/>
              </a:defRPr>
            </a:lvl4pPr>
            <a:lvl5pPr marL="914400" indent="0">
              <a:lnSpc>
                <a:spcPct val="80000"/>
              </a:lnSpc>
              <a:buNone/>
              <a:defRPr sz="6600" b="0" cap="all" baseline="0">
                <a:solidFill>
                  <a:schemeClr val="tx1"/>
                </a:solidFill>
                <a:latin typeface="+mj-lt"/>
                <a:cs typeface="Urdu Typesetting" panose="03020402040406030203" pitchFamily="66" charset="-78"/>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Presentation title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FD5A1C0D-A5B5-3D43-825A-85FAF7F7BC22}" type="datetime1">
              <a:rPr lang="en-US" smtClean="0"/>
              <a:t>10/9/2026</a:t>
            </a:fld>
            <a:endParaRPr lang="en-US"/>
          </a:p>
        </p:txBody>
      </p:sp>
      <p:pic>
        <p:nvPicPr>
          <p:cNvPr id="9" name="Picture 8" descr="A blue and black image of two birds&#10;&#10;AI-generated content may be incorrect.">
            <a:extLst>
              <a:ext uri="{FF2B5EF4-FFF2-40B4-BE49-F238E27FC236}">
                <a16:creationId xmlns:a16="http://schemas.microsoft.com/office/drawing/2014/main" id="{1CCED1F3-3CEB-D840-3519-74AC605E8D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4400" y="0"/>
            <a:ext cx="4160520" cy="919694"/>
          </a:xfrm>
          <a:prstGeom prst="rect">
            <a:avLst/>
          </a:prstGeom>
        </p:spPr>
      </p:pic>
    </p:spTree>
    <p:extLst>
      <p:ext uri="{BB962C8B-B14F-4D97-AF65-F5344CB8AC3E}">
        <p14:creationId xmlns:p14="http://schemas.microsoft.com/office/powerpoint/2010/main" val="20651230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pic>
        <p:nvPicPr>
          <p:cNvPr id="9" name="Picture 8" descr="Blue leaves on a black background&#10;&#10;AI-generated content may be incorrect.">
            <a:extLst>
              <a:ext uri="{FF2B5EF4-FFF2-40B4-BE49-F238E27FC236}">
                <a16:creationId xmlns:a16="http://schemas.microsoft.com/office/drawing/2014/main" id="{D25D851B-A4D3-5C99-951A-68207FA26812}"/>
              </a:ext>
            </a:extLst>
          </p:cNvPr>
          <p:cNvPicPr>
            <a:picLocks noChangeAspect="1"/>
          </p:cNvPicPr>
          <p:nvPr/>
        </p:nvPicPr>
        <p:blipFill>
          <a:blip r:embed="rId2"/>
          <a:stretch>
            <a:fillRect/>
          </a:stretch>
        </p:blipFill>
        <p:spPr>
          <a:xfrm>
            <a:off x="5160693" y="0"/>
            <a:ext cx="7031307" cy="6858000"/>
          </a:xfrm>
          <a:prstGeom prst="rect">
            <a:avLst/>
          </a:prstGeom>
        </p:spPr>
      </p:pic>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457200" y="5195516"/>
            <a:ext cx="5760720" cy="640080"/>
          </a:xfrm>
        </p:spPr>
        <p:txBody>
          <a:bodyPr anchor="ctr">
            <a:normAutofit/>
          </a:bodyPr>
          <a:lstStyle>
            <a:lvl1pPr>
              <a:lnSpc>
                <a:spcPct val="120000"/>
              </a:lnSpc>
              <a:defRPr sz="1800" b="0" i="0" spc="100" baseline="0">
                <a:solidFill>
                  <a:schemeClr val="tx1"/>
                </a:solidFill>
                <a:latin typeface="+mn-lt"/>
                <a:ea typeface="Source Sans Pro Light" panose="020B0403030403020204" pitchFamily="34" charset="0"/>
                <a:cs typeface="Cordia New" panose="020B0304020202020204" pitchFamily="34" charset="-34"/>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457200" y="457200"/>
            <a:ext cx="5760720" cy="4579422"/>
          </a:xfrm>
        </p:spPr>
        <p:txBody>
          <a:bodyPr anchor="ctr" anchorCtr="0">
            <a:normAutofit/>
          </a:bodyPr>
          <a:lstStyle>
            <a:lvl1pPr marL="0" indent="-164592">
              <a:lnSpc>
                <a:spcPct val="80000"/>
              </a:lnSpc>
              <a:spcBef>
                <a:spcPts val="0"/>
              </a:spcBef>
              <a:buNone/>
              <a:defRPr sz="4400" cap="all" spc="0" baseline="0">
                <a:latin typeface="+mj-lt"/>
                <a:cs typeface="Urdu Typesetting" panose="03020402040406030203" pitchFamily="66" charset="-78"/>
              </a:defRPr>
            </a:lvl1pPr>
          </a:lstStyle>
          <a:p>
            <a:pPr lvl="0"/>
            <a:r>
              <a:rPr lang="en-US" dirty="0"/>
              <a:t>Click to add Quote</a:t>
            </a:r>
          </a:p>
        </p:txBody>
      </p:sp>
    </p:spTree>
    <p:extLst>
      <p:ext uri="{BB962C8B-B14F-4D97-AF65-F5344CB8AC3E}">
        <p14:creationId xmlns:p14="http://schemas.microsoft.com/office/powerpoint/2010/main" val="131796645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Quot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5689600" y="4941517"/>
            <a:ext cx="5588000" cy="640080"/>
          </a:xfrm>
        </p:spPr>
        <p:txBody>
          <a:bodyPr anchor="ctr">
            <a:normAutofit/>
          </a:bodyPr>
          <a:lstStyle>
            <a:lvl1pPr>
              <a:lnSpc>
                <a:spcPct val="120000"/>
              </a:lnSpc>
              <a:defRPr sz="1800" b="0" i="0" spc="100" baseline="0">
                <a:solidFill>
                  <a:schemeClr val="tx1"/>
                </a:solidFill>
                <a:latin typeface="+mn-lt"/>
                <a:ea typeface="Source Sans Pro Light" panose="020B0403030403020204" pitchFamily="34" charset="0"/>
                <a:cs typeface="Cordia New" panose="020B0304020202020204" pitchFamily="34" charset="-34"/>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5689600" y="1049867"/>
            <a:ext cx="5588000" cy="3657597"/>
          </a:xfrm>
        </p:spPr>
        <p:txBody>
          <a:bodyPr anchor="ctr" anchorCtr="0">
            <a:normAutofit/>
          </a:bodyPr>
          <a:lstStyle>
            <a:lvl1pPr marL="0" indent="-164592">
              <a:lnSpc>
                <a:spcPct val="80000"/>
              </a:lnSpc>
              <a:spcBef>
                <a:spcPts val="0"/>
              </a:spcBef>
              <a:buNone/>
              <a:defRPr sz="4800" cap="all" spc="0" baseline="0">
                <a:latin typeface="+mj-lt"/>
                <a:cs typeface="Urdu Typesetting" panose="03020402040406030203" pitchFamily="66" charset="-78"/>
              </a:defRPr>
            </a:lvl1pPr>
          </a:lstStyle>
          <a:p>
            <a:pPr lvl="0"/>
            <a:r>
              <a:rPr lang="en-US" dirty="0"/>
              <a:t>Click to add Quote</a:t>
            </a:r>
          </a:p>
        </p:txBody>
      </p:sp>
      <p:sp>
        <p:nvSpPr>
          <p:cNvPr id="11" name="Slide Number Placeholder 10">
            <a:extLst>
              <a:ext uri="{FF2B5EF4-FFF2-40B4-BE49-F238E27FC236}">
                <a16:creationId xmlns:a16="http://schemas.microsoft.com/office/drawing/2014/main" id="{72D73AE9-869B-7BF3-50A5-234196163F7D}"/>
              </a:ext>
            </a:extLst>
          </p:cNvPr>
          <p:cNvSpPr>
            <a:spLocks noGrp="1"/>
          </p:cNvSpPr>
          <p:nvPr>
            <p:ph type="sldNum" sz="quarter" idx="16"/>
          </p:nvPr>
        </p:nvSpPr>
        <p:spPr/>
        <p:txBody>
          <a:bodyPr/>
          <a:lstStyle/>
          <a:p>
            <a:fld id="{40B778AE-8D30-EC43-B255-420E7914C179}" type="slidenum">
              <a:rPr lang="en-US" smtClean="0"/>
              <a:pPr/>
              <a:t>‹#›</a:t>
            </a:fld>
            <a:endParaRPr lang="en-US"/>
          </a:p>
        </p:txBody>
      </p:sp>
      <p:sp>
        <p:nvSpPr>
          <p:cNvPr id="10" name="Footer Placeholder 9">
            <a:extLst>
              <a:ext uri="{FF2B5EF4-FFF2-40B4-BE49-F238E27FC236}">
                <a16:creationId xmlns:a16="http://schemas.microsoft.com/office/drawing/2014/main" id="{E3FEB0EA-071D-4499-B42D-F2B8EA05084E}"/>
              </a:ext>
            </a:extLst>
          </p:cNvPr>
          <p:cNvSpPr>
            <a:spLocks noGrp="1"/>
          </p:cNvSpPr>
          <p:nvPr>
            <p:ph type="ftr" sz="quarter" idx="15"/>
          </p:nvPr>
        </p:nvSpPr>
        <p:spPr/>
        <p:txBody>
          <a:bodyPr/>
          <a:lstStyle/>
          <a:p>
            <a:r>
              <a:rPr lang="en-US"/>
              <a:t>Presentation title</a:t>
            </a:r>
          </a:p>
        </p:txBody>
      </p:sp>
      <p:sp>
        <p:nvSpPr>
          <p:cNvPr id="9" name="Date Placeholder 8">
            <a:extLst>
              <a:ext uri="{FF2B5EF4-FFF2-40B4-BE49-F238E27FC236}">
                <a16:creationId xmlns:a16="http://schemas.microsoft.com/office/drawing/2014/main" id="{1B50E06B-939B-0AAF-0ECC-655004CFE61E}"/>
              </a:ext>
            </a:extLst>
          </p:cNvPr>
          <p:cNvSpPr>
            <a:spLocks noGrp="1"/>
          </p:cNvSpPr>
          <p:nvPr>
            <p:ph type="dt" sz="half" idx="14"/>
          </p:nvPr>
        </p:nvSpPr>
        <p:spPr/>
        <p:txBody>
          <a:bodyPr/>
          <a:lstStyle/>
          <a:p>
            <a:fld id="{D77E73F5-CCA3-444E-8B15-361BEE3A4343}" type="datetime1">
              <a:rPr lang="en-US" smtClean="0"/>
              <a:t>10/9/2026</a:t>
            </a:fld>
            <a:endParaRPr lang="en-US"/>
          </a:p>
        </p:txBody>
      </p:sp>
      <p:pic>
        <p:nvPicPr>
          <p:cNvPr id="4" name="Picture 3" descr="A lemon on a branch&#10;&#10;AI-generated content may be incorrect.">
            <a:extLst>
              <a:ext uri="{FF2B5EF4-FFF2-40B4-BE49-F238E27FC236}">
                <a16:creationId xmlns:a16="http://schemas.microsoft.com/office/drawing/2014/main" id="{6C8943F9-BACC-FB6D-553E-E3ABEBDAF8F4}"/>
              </a:ext>
            </a:extLst>
          </p:cNvPr>
          <p:cNvPicPr>
            <a:picLocks noChangeAspect="1"/>
          </p:cNvPicPr>
          <p:nvPr/>
        </p:nvPicPr>
        <p:blipFill>
          <a:blip r:embed="rId2"/>
          <a:stretch>
            <a:fillRect/>
          </a:stretch>
        </p:blipFill>
        <p:spPr>
          <a:xfrm>
            <a:off x="809077" y="935877"/>
            <a:ext cx="4131220" cy="4645152"/>
          </a:xfrm>
          <a:prstGeom prst="rect">
            <a:avLst/>
          </a:prstGeom>
        </p:spPr>
      </p:pic>
    </p:spTree>
    <p:extLst>
      <p:ext uri="{BB962C8B-B14F-4D97-AF65-F5344CB8AC3E}">
        <p14:creationId xmlns:p14="http://schemas.microsoft.com/office/powerpoint/2010/main" val="156843391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2209800" y="4955722"/>
            <a:ext cx="7772400" cy="669472"/>
          </a:xfrm>
        </p:spPr>
        <p:txBody>
          <a:bodyPr anchor="ctr">
            <a:normAutofit/>
          </a:bodyPr>
          <a:lstStyle>
            <a:lvl1pPr algn="ctr">
              <a:lnSpc>
                <a:spcPct val="120000"/>
              </a:lnSpc>
              <a:defRPr sz="1800" b="0" i="0" spc="100" baseline="0">
                <a:solidFill>
                  <a:schemeClr val="tx2"/>
                </a:solidFill>
                <a:latin typeface="+mn-lt"/>
                <a:ea typeface="Source Sans Pro Light" panose="020B0403030403020204" pitchFamily="34" charset="0"/>
                <a:cs typeface="Cordia New" panose="020B0304020202020204" pitchFamily="34" charset="-34"/>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2209800" y="1344168"/>
            <a:ext cx="7772400" cy="3291840"/>
          </a:xfrm>
        </p:spPr>
        <p:txBody>
          <a:bodyPr anchor="ctr">
            <a:normAutofit/>
          </a:bodyPr>
          <a:lstStyle>
            <a:lvl1pPr marL="0" indent="-164592" algn="ctr">
              <a:lnSpc>
                <a:spcPct val="80000"/>
              </a:lnSpc>
              <a:spcBef>
                <a:spcPts val="0"/>
              </a:spcBef>
              <a:buNone/>
              <a:defRPr sz="4000" cap="all" spc="0" baseline="0">
                <a:solidFill>
                  <a:schemeClr val="tx2"/>
                </a:solidFill>
                <a:latin typeface="+mj-lt"/>
                <a:cs typeface="Urdu Typesetting" panose="03020402040406030203" pitchFamily="66" charset="-78"/>
              </a:defRPr>
            </a:lvl1pPr>
          </a:lstStyle>
          <a:p>
            <a:pPr lvl="0"/>
            <a:r>
              <a:rPr lang="en-US" dirty="0"/>
              <a:t>Click to add Quote</a:t>
            </a:r>
          </a:p>
        </p:txBody>
      </p:sp>
      <p:pic>
        <p:nvPicPr>
          <p:cNvPr id="10" name="Picture 9" descr="A blue leaf on a black background&#10;&#10;AI-generated content may be incorrect.">
            <a:extLst>
              <a:ext uri="{FF2B5EF4-FFF2-40B4-BE49-F238E27FC236}">
                <a16:creationId xmlns:a16="http://schemas.microsoft.com/office/drawing/2014/main" id="{E1FAE426-B259-9B7E-DA6B-E052E1FCE6B2}"/>
              </a:ext>
            </a:extLst>
          </p:cNvPr>
          <p:cNvPicPr>
            <a:picLocks noChangeAspect="1"/>
          </p:cNvPicPr>
          <p:nvPr/>
        </p:nvPicPr>
        <p:blipFill>
          <a:blip r:embed="rId2" cstate="email">
            <a:extLst>
              <a:ext uri="{28A0092B-C50C-407E-A947-70E740481C1C}">
                <a14:useLocalDpi xmlns:a14="http://schemas.microsoft.com/office/drawing/2010/main"/>
              </a:ext>
            </a:extLst>
          </a:blip>
          <a:srcRect t="41628"/>
          <a:stretch>
            <a:fillRect/>
          </a:stretch>
        </p:blipFill>
        <p:spPr>
          <a:xfrm flipH="1">
            <a:off x="1638457" y="-1"/>
            <a:ext cx="3509674" cy="1034177"/>
          </a:xfrm>
          <a:prstGeom prst="rect">
            <a:avLst/>
          </a:prstGeom>
        </p:spPr>
      </p:pic>
      <p:pic>
        <p:nvPicPr>
          <p:cNvPr id="11" name="Picture 10" descr="Blue leaves on a black background&#10;&#10;AI-generated content may be incorrect.">
            <a:extLst>
              <a:ext uri="{FF2B5EF4-FFF2-40B4-BE49-F238E27FC236}">
                <a16:creationId xmlns:a16="http://schemas.microsoft.com/office/drawing/2014/main" id="{0A0E2D79-EB43-8B87-7AC2-A0043A5E3F8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804153"/>
            <a:ext cx="1917700" cy="1346200"/>
          </a:xfrm>
          <a:prstGeom prst="rect">
            <a:avLst/>
          </a:prstGeom>
        </p:spPr>
      </p:pic>
      <p:pic>
        <p:nvPicPr>
          <p:cNvPr id="12" name="Picture 11" descr="Blue leaves on a black background&#10;&#10;AI-generated content may be incorrect.">
            <a:extLst>
              <a:ext uri="{FF2B5EF4-FFF2-40B4-BE49-F238E27FC236}">
                <a16:creationId xmlns:a16="http://schemas.microsoft.com/office/drawing/2014/main" id="{7373C030-FF01-D4D1-E8D8-0EE4E6036E1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flipV="1">
            <a:off x="10171959" y="780706"/>
            <a:ext cx="2020041" cy="1418042"/>
          </a:xfrm>
          <a:prstGeom prst="rect">
            <a:avLst/>
          </a:prstGeom>
        </p:spPr>
      </p:pic>
    </p:spTree>
    <p:extLst>
      <p:ext uri="{BB962C8B-B14F-4D97-AF65-F5344CB8AC3E}">
        <p14:creationId xmlns:p14="http://schemas.microsoft.com/office/powerpoint/2010/main" val="55710433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Quote 4">
    <p:bg>
      <p:bgRef idx="1001">
        <a:schemeClr val="bg2"/>
      </p:bgRef>
    </p:bg>
    <p:spTree>
      <p:nvGrpSpPr>
        <p:cNvPr id="1" name=""/>
        <p:cNvGrpSpPr/>
        <p:nvPr/>
      </p:nvGrpSpPr>
      <p:grpSpPr>
        <a:xfrm>
          <a:off x="0" y="0"/>
          <a:ext cx="0" cy="0"/>
          <a:chOff x="0" y="0"/>
          <a:chExt cx="0" cy="0"/>
        </a:xfrm>
      </p:grpSpPr>
      <p:pic>
        <p:nvPicPr>
          <p:cNvPr id="12" name="Picture 11" descr="Blue leaves in a circle&#10;&#10;AI-generated content may be incorrect.">
            <a:extLst>
              <a:ext uri="{FF2B5EF4-FFF2-40B4-BE49-F238E27FC236}">
                <a16:creationId xmlns:a16="http://schemas.microsoft.com/office/drawing/2014/main" id="{E981F3B3-629F-D680-2DF2-E8D2A2A6BC26}"/>
              </a:ext>
            </a:extLst>
          </p:cNvPr>
          <p:cNvPicPr>
            <a:picLocks noChangeAspect="1"/>
          </p:cNvPicPr>
          <p:nvPr/>
        </p:nvPicPr>
        <p:blipFill>
          <a:blip r:embed="rId2"/>
          <a:stretch>
            <a:fillRect/>
          </a:stretch>
        </p:blipFill>
        <p:spPr>
          <a:xfrm>
            <a:off x="0" y="0"/>
            <a:ext cx="12202847" cy="6858000"/>
          </a:xfrm>
          <a:prstGeom prst="rect">
            <a:avLst/>
          </a:prstGeom>
        </p:spPr>
      </p:pic>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3352800" y="4782298"/>
            <a:ext cx="5486400" cy="669472"/>
          </a:xfrm>
        </p:spPr>
        <p:txBody>
          <a:bodyPr anchor="ctr">
            <a:normAutofit/>
          </a:bodyPr>
          <a:lstStyle>
            <a:lvl1pPr algn="ctr">
              <a:lnSpc>
                <a:spcPct val="120000"/>
              </a:lnSpc>
              <a:defRPr sz="1800" b="0" i="0" spc="100" baseline="0">
                <a:solidFill>
                  <a:schemeClr val="tx2"/>
                </a:solidFill>
                <a:latin typeface="+mn-lt"/>
                <a:ea typeface="Source Sans Pro Light" panose="020B0403030403020204" pitchFamily="34" charset="0"/>
                <a:cs typeface="Cordia New" panose="020B0304020202020204" pitchFamily="34" charset="-34"/>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2804160" y="1344168"/>
            <a:ext cx="6583680" cy="3291840"/>
          </a:xfrm>
        </p:spPr>
        <p:txBody>
          <a:bodyPr anchor="ctr">
            <a:normAutofit/>
          </a:bodyPr>
          <a:lstStyle>
            <a:lvl1pPr marL="0" indent="-164592" algn="ctr">
              <a:lnSpc>
                <a:spcPct val="80000"/>
              </a:lnSpc>
              <a:spcBef>
                <a:spcPts val="0"/>
              </a:spcBef>
              <a:buNone/>
              <a:defRPr sz="4000" cap="all" spc="0" baseline="0">
                <a:solidFill>
                  <a:schemeClr val="tx2"/>
                </a:solidFill>
                <a:latin typeface="+mj-lt"/>
                <a:cs typeface="Urdu Typesetting" panose="03020402040406030203" pitchFamily="66" charset="-78"/>
              </a:defRPr>
            </a:lvl1pPr>
          </a:lstStyle>
          <a:p>
            <a:pPr lvl="0"/>
            <a:r>
              <a:rPr lang="en-US" dirty="0"/>
              <a:t>Click to add Quote</a:t>
            </a:r>
          </a:p>
        </p:txBody>
      </p:sp>
    </p:spTree>
    <p:extLst>
      <p:ext uri="{BB962C8B-B14F-4D97-AF65-F5344CB8AC3E}">
        <p14:creationId xmlns:p14="http://schemas.microsoft.com/office/powerpoint/2010/main" val="3033949107"/>
      </p:ext>
    </p:extLst>
  </p:cSld>
  <p:clrMapOvr>
    <a:overrideClrMapping bg1="dk1" tx1="lt1" bg2="dk2" tx2="lt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Quote 5">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AE60374-D5A7-578F-94DF-B3AE40A63D76}"/>
              </a:ext>
            </a:extLst>
          </p:cNvPr>
          <p:cNvSpPr/>
          <p:nvPr/>
        </p:nvSpPr>
        <p:spPr>
          <a:xfrm>
            <a:off x="411480" y="408561"/>
            <a:ext cx="11346580" cy="5477889"/>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9">
            <a:extLst>
              <a:ext uri="{FF2B5EF4-FFF2-40B4-BE49-F238E27FC236}">
                <a16:creationId xmlns:a16="http://schemas.microsoft.com/office/drawing/2014/main" id="{A60FC988-C014-CA7D-7F26-4EDC15295517}"/>
              </a:ext>
            </a:extLst>
          </p:cNvPr>
          <p:cNvSpPr>
            <a:spLocks noGrp="1"/>
          </p:cNvSpPr>
          <p:nvPr>
            <p:ph type="title" hasCustomPrompt="1"/>
          </p:nvPr>
        </p:nvSpPr>
        <p:spPr>
          <a:xfrm>
            <a:off x="2579838" y="4553078"/>
            <a:ext cx="5638800" cy="788610"/>
          </a:xfrm>
        </p:spPr>
        <p:txBody>
          <a:bodyPr/>
          <a:lstStyle>
            <a:lvl1pPr>
              <a:lnSpc>
                <a:spcPct val="120000"/>
              </a:lnSpc>
              <a:defRPr sz="1800" spc="100" baseline="0">
                <a:latin typeface="+mn-lt"/>
              </a:defRPr>
            </a:lvl1pPr>
          </a:lstStyle>
          <a:p>
            <a:r>
              <a:rPr lang="en-US" dirty="0"/>
              <a:t>Quote Author</a:t>
            </a:r>
          </a:p>
        </p:txBody>
      </p:sp>
      <p:sp>
        <p:nvSpPr>
          <p:cNvPr id="13" name="Content Placeholder 12">
            <a:extLst>
              <a:ext uri="{FF2B5EF4-FFF2-40B4-BE49-F238E27FC236}">
                <a16:creationId xmlns:a16="http://schemas.microsoft.com/office/drawing/2014/main" id="{F4BC7C1D-C941-64F4-959E-B9487BF4CD0A}"/>
              </a:ext>
            </a:extLst>
          </p:cNvPr>
          <p:cNvSpPr>
            <a:spLocks noGrp="1"/>
          </p:cNvSpPr>
          <p:nvPr>
            <p:ph sz="quarter" idx="14" hasCustomPrompt="1"/>
          </p:nvPr>
        </p:nvSpPr>
        <p:spPr>
          <a:xfrm>
            <a:off x="2579837" y="1047879"/>
            <a:ext cx="8483601" cy="3371850"/>
          </a:xfrm>
        </p:spPr>
        <p:txBody>
          <a:bodyPr anchor="ctr"/>
          <a:lstStyle>
            <a:lvl1pPr indent="0">
              <a:lnSpc>
                <a:spcPct val="80000"/>
              </a:lnSpc>
              <a:buNone/>
              <a:defRPr sz="5400" cap="all" baseline="0">
                <a:latin typeface="+mj-lt"/>
              </a:defRPr>
            </a:lvl1pPr>
          </a:lstStyle>
          <a:p>
            <a:pPr lvl="0"/>
            <a:r>
              <a:rPr lang="en-US" dirty="0"/>
              <a:t>Click to add Quote</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a:t>Presentation title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A51628BD-4B0C-2949-B92B-496E78197D17}" type="datetime1">
              <a:rPr lang="en-US" smtClean="0"/>
              <a:t>10/9/2026</a:t>
            </a:fld>
            <a:endParaRPr lang="en-US"/>
          </a:p>
        </p:txBody>
      </p:sp>
      <p:pic>
        <p:nvPicPr>
          <p:cNvPr id="9" name="Picture 8" descr="Blue leaves on a black background&#10;&#10;AI-generated content may be incorrect.">
            <a:extLst>
              <a:ext uri="{FF2B5EF4-FFF2-40B4-BE49-F238E27FC236}">
                <a16:creationId xmlns:a16="http://schemas.microsoft.com/office/drawing/2014/main" id="{AD9087A2-9DF4-E9FD-70DE-819B7480EA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560320"/>
            <a:ext cx="1917700" cy="1346200"/>
          </a:xfrm>
          <a:prstGeom prst="rect">
            <a:avLst/>
          </a:prstGeom>
        </p:spPr>
      </p:pic>
    </p:spTree>
    <p:extLst>
      <p:ext uri="{BB962C8B-B14F-4D97-AF65-F5344CB8AC3E}">
        <p14:creationId xmlns:p14="http://schemas.microsoft.com/office/powerpoint/2010/main" val="323476831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nclusion">
    <p:spTree>
      <p:nvGrpSpPr>
        <p:cNvPr id="1" name=""/>
        <p:cNvGrpSpPr/>
        <p:nvPr/>
      </p:nvGrpSpPr>
      <p:grpSpPr>
        <a:xfrm>
          <a:off x="0" y="0"/>
          <a:ext cx="0" cy="0"/>
          <a:chOff x="0" y="0"/>
          <a:chExt cx="0" cy="0"/>
        </a:xfrm>
      </p:grpSpPr>
      <p:pic>
        <p:nvPicPr>
          <p:cNvPr id="3" name="Picture 2" descr="A blue leaf on a black background&#10;&#10;AI-generated content may be incorrect.">
            <a:extLst>
              <a:ext uri="{FF2B5EF4-FFF2-40B4-BE49-F238E27FC236}">
                <a16:creationId xmlns:a16="http://schemas.microsoft.com/office/drawing/2014/main" id="{2980446A-4C51-EF2C-7912-750EC8808760}"/>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flipH="1">
            <a:off x="7315200" y="-1"/>
            <a:ext cx="3361254" cy="1034177"/>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199" y="1034176"/>
            <a:ext cx="11300859" cy="1388984"/>
          </a:xfrm>
        </p:spPr>
        <p:txBody>
          <a:bodyPr anchor="b">
            <a:normAutofit/>
          </a:bodyPr>
          <a:lstStyle>
            <a:lvl1pPr>
              <a:defRPr sz="48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57200" y="2651760"/>
            <a:ext cx="11300860" cy="2773136"/>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936E4B0-8B14-9B4C-A31A-5987B81B3FF3}" type="datetime1">
              <a:rPr lang="en-US" smtClean="0"/>
              <a:t>10/9/2026</a:t>
            </a:fld>
            <a:endParaRPr lang="en-US"/>
          </a:p>
        </p:txBody>
      </p:sp>
    </p:spTree>
    <p:extLst>
      <p:ext uri="{BB962C8B-B14F-4D97-AF65-F5344CB8AC3E}">
        <p14:creationId xmlns:p14="http://schemas.microsoft.com/office/powerpoint/2010/main" val="359531852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nclusion 2">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CC57870-6258-3787-62B9-78CC66A2B053}"/>
              </a:ext>
            </a:extLst>
          </p:cNvPr>
          <p:cNvSpPr/>
          <p:nvPr/>
        </p:nvSpPr>
        <p:spPr>
          <a:xfrm>
            <a:off x="411480" y="408561"/>
            <a:ext cx="11346580" cy="5477889"/>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914400" y="914400"/>
            <a:ext cx="10332720" cy="1371600"/>
          </a:xfrm>
        </p:spPr>
        <p:txBody>
          <a:bodyPr anchor="b">
            <a:normAutofit/>
          </a:bodyPr>
          <a:lstStyle>
            <a:lvl1pPr>
              <a:defRPr sz="48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914400" y="2651760"/>
            <a:ext cx="10332720" cy="2773136"/>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86C36A54-899C-E541-8E52-4AB7D9961575}" type="datetime1">
              <a:rPr lang="en-US" smtClean="0"/>
              <a:t>10/9/2026</a:t>
            </a:fld>
            <a:endParaRPr lang="en-US"/>
          </a:p>
        </p:txBody>
      </p:sp>
      <p:pic>
        <p:nvPicPr>
          <p:cNvPr id="7" name="Picture 6" descr="A blue and black image of two birds&#10;&#10;AI-generated content may be incorrect.">
            <a:extLst>
              <a:ext uri="{FF2B5EF4-FFF2-40B4-BE49-F238E27FC236}">
                <a16:creationId xmlns:a16="http://schemas.microsoft.com/office/drawing/2014/main" id="{DF688FE8-69D4-9BEF-4BAA-95000B6B06F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10800000">
            <a:off x="4158274" y="5524901"/>
            <a:ext cx="6065596" cy="1333098"/>
          </a:xfrm>
          <a:prstGeom prst="rect">
            <a:avLst/>
          </a:prstGeom>
        </p:spPr>
      </p:pic>
    </p:spTree>
    <p:extLst>
      <p:ext uri="{BB962C8B-B14F-4D97-AF65-F5344CB8AC3E}">
        <p14:creationId xmlns:p14="http://schemas.microsoft.com/office/powerpoint/2010/main" val="115576345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onclusion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914400"/>
            <a:ext cx="5486400" cy="2514600"/>
          </a:xfrm>
        </p:spPr>
        <p:txBody>
          <a:bodyPr anchor="b" anchorCtr="0">
            <a:noAutofit/>
          </a:bodyPr>
          <a:lstStyle>
            <a:lvl1pPr>
              <a:defRPr sz="4800"/>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57200" y="3582336"/>
            <a:ext cx="5486400" cy="2318402"/>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CC7A4A97-A7C4-9F40-8A0A-FE5948AA7EAD}" type="datetime1">
              <a:rPr lang="en-US" smtClean="0"/>
              <a:t>10/9/2026</a:t>
            </a:fld>
            <a:endParaRPr lang="en-US"/>
          </a:p>
        </p:txBody>
      </p:sp>
      <p:sp>
        <p:nvSpPr>
          <p:cNvPr id="9" name="Rectangle 8">
            <a:extLst>
              <a:ext uri="{FF2B5EF4-FFF2-40B4-BE49-F238E27FC236}">
                <a16:creationId xmlns:a16="http://schemas.microsoft.com/office/drawing/2014/main" id="{4D38A79B-2A35-A3D9-A7ED-DE7607A5B87F}"/>
              </a:ext>
            </a:extLst>
          </p:cNvPr>
          <p:cNvSpPr/>
          <p:nvPr/>
        </p:nvSpPr>
        <p:spPr>
          <a:xfrm>
            <a:off x="7383790" y="914400"/>
            <a:ext cx="4389990" cy="475488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lemon on a branch&#10;&#10;AI-generated content may be incorrect.">
            <a:extLst>
              <a:ext uri="{FF2B5EF4-FFF2-40B4-BE49-F238E27FC236}">
                <a16:creationId xmlns:a16="http://schemas.microsoft.com/office/drawing/2014/main" id="{BCAD1063-90DD-E1BB-B6C8-CF21479CD3B5}"/>
              </a:ext>
            </a:extLst>
          </p:cNvPr>
          <p:cNvPicPr>
            <a:picLocks noChangeAspect="1"/>
          </p:cNvPicPr>
          <p:nvPr/>
        </p:nvPicPr>
        <p:blipFill>
          <a:blip r:embed="rId2"/>
          <a:stretch>
            <a:fillRect/>
          </a:stretch>
        </p:blipFill>
        <p:spPr>
          <a:xfrm>
            <a:off x="7042114" y="553212"/>
            <a:ext cx="4911923" cy="5522976"/>
          </a:xfrm>
          <a:prstGeom prst="rect">
            <a:avLst/>
          </a:prstGeom>
        </p:spPr>
      </p:pic>
    </p:spTree>
    <p:extLst>
      <p:ext uri="{BB962C8B-B14F-4D97-AF65-F5344CB8AC3E}">
        <p14:creationId xmlns:p14="http://schemas.microsoft.com/office/powerpoint/2010/main" val="115386371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457200"/>
            <a:ext cx="11274552" cy="914400"/>
          </a:xfrm>
        </p:spPr>
        <p:txBody>
          <a:bodyPr anchor="b"/>
          <a:lstStyle/>
          <a:p>
            <a:r>
              <a:rPr lang="en-US"/>
              <a:t>Click to edit Master title style</a:t>
            </a:r>
          </a:p>
        </p:txBody>
      </p:sp>
      <p:sp>
        <p:nvSpPr>
          <p:cNvPr id="4" name="Content Placeholder 3">
            <a:extLst>
              <a:ext uri="{FF2B5EF4-FFF2-40B4-BE49-F238E27FC236}">
                <a16:creationId xmlns:a16="http://schemas.microsoft.com/office/drawing/2014/main" id="{6627D5A5-84C3-7EDE-A8EB-2DE057DE46AB}"/>
              </a:ext>
            </a:extLst>
          </p:cNvPr>
          <p:cNvSpPr>
            <a:spLocks noGrp="1"/>
          </p:cNvSpPr>
          <p:nvPr>
            <p:ph sz="quarter" idx="15"/>
          </p:nvPr>
        </p:nvSpPr>
        <p:spPr>
          <a:xfrm>
            <a:off x="457200" y="1825625"/>
            <a:ext cx="5394960" cy="4206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a:extLst>
              <a:ext uri="{FF2B5EF4-FFF2-40B4-BE49-F238E27FC236}">
                <a16:creationId xmlns:a16="http://schemas.microsoft.com/office/drawing/2014/main" id="{D54150AE-A7C6-D328-35D7-F5B840930E3B}"/>
              </a:ext>
            </a:extLst>
          </p:cNvPr>
          <p:cNvSpPr>
            <a:spLocks noGrp="1"/>
          </p:cNvSpPr>
          <p:nvPr>
            <p:ph sz="quarter" idx="16"/>
          </p:nvPr>
        </p:nvSpPr>
        <p:spPr>
          <a:xfrm>
            <a:off x="6363100" y="1825625"/>
            <a:ext cx="5394960" cy="4206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Presentation title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42CCCE39-E894-AE4B-8297-21AAF0EFFD0A}" type="datetime1">
              <a:rPr lang="en-US" smtClean="0"/>
              <a:t>10/9/2026</a:t>
            </a:fld>
            <a:endParaRPr lang="en-US"/>
          </a:p>
        </p:txBody>
      </p:sp>
    </p:spTree>
    <p:extLst>
      <p:ext uri="{BB962C8B-B14F-4D97-AF65-F5344CB8AC3E}">
        <p14:creationId xmlns:p14="http://schemas.microsoft.com/office/powerpoint/2010/main" val="17485859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57200" y="457200"/>
            <a:ext cx="11274552" cy="914400"/>
          </a:xfrm>
        </p:spPr>
        <p:txBody>
          <a:bodyPr anchor="b"/>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57200" y="1685735"/>
            <a:ext cx="5394960" cy="559834"/>
          </a:xfrm>
        </p:spPr>
        <p:txBody>
          <a:bodyPr anchor="b">
            <a:normAutofit/>
          </a:bodyPr>
          <a:lstStyle>
            <a:lvl1pPr marL="0" indent="0">
              <a:lnSpc>
                <a:spcPct val="90000"/>
              </a:lnSpc>
              <a:buNone/>
              <a:defRPr sz="18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457200" y="2387600"/>
            <a:ext cx="5394960" cy="3657600"/>
          </a:xfrm>
        </p:spPr>
        <p:txBody>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63736" y="1685735"/>
            <a:ext cx="5394960" cy="559834"/>
          </a:xfrm>
        </p:spPr>
        <p:txBody>
          <a:bodyPr anchor="b">
            <a:normAutofit/>
          </a:bodyPr>
          <a:lstStyle>
            <a:lvl1pPr marL="0" indent="0">
              <a:lnSpc>
                <a:spcPct val="90000"/>
              </a:lnSpc>
              <a:buNone/>
              <a:defRPr sz="18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6363100" y="2387600"/>
            <a:ext cx="5394960" cy="3657600"/>
          </a:xfrm>
        </p:spPr>
        <p:txBody>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Presentation title</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AC2DDF8A-0D91-364D-A077-5FA6DB0BF384}" type="datetime1">
              <a:rPr lang="en-US" smtClean="0"/>
              <a:t>10/9/2026</a:t>
            </a:fld>
            <a:endParaRPr lang="en-US"/>
          </a:p>
        </p:txBody>
      </p:sp>
    </p:spTree>
    <p:extLst>
      <p:ext uri="{BB962C8B-B14F-4D97-AF65-F5344CB8AC3E}">
        <p14:creationId xmlns:p14="http://schemas.microsoft.com/office/powerpoint/2010/main" val="271777103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457200" y="457200"/>
            <a:ext cx="11274552" cy="914400"/>
          </a:xfrm>
        </p:spPr>
        <p:txBody>
          <a:bodyPr anchor="b" anchorCtr="0"/>
          <a:lstStyle/>
          <a:p>
            <a:r>
              <a:rPr lang="en-US"/>
              <a:t>Click to edit Master title style</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Presentation title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E2360C67-8BBF-6B4F-9B47-BDE666336AA6}" type="datetime1">
              <a:rPr lang="en-US" smtClean="0"/>
              <a:t>10/9/2026</a:t>
            </a:fld>
            <a:endParaRPr lang="en-US"/>
          </a:p>
        </p:txBody>
      </p:sp>
    </p:spTree>
    <p:extLst>
      <p:ext uri="{BB962C8B-B14F-4D97-AF65-F5344CB8AC3E}">
        <p14:creationId xmlns:p14="http://schemas.microsoft.com/office/powerpoint/2010/main" val="353551950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Presentation title</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2DE4A657-91FB-5045-886C-E8C9E2D0FBD3}" type="datetime1">
              <a:rPr lang="en-US" smtClean="0"/>
              <a:t>10/9/2026</a:t>
            </a:fld>
            <a:endParaRPr lang="en-US"/>
          </a:p>
        </p:txBody>
      </p:sp>
    </p:spTree>
    <p:extLst>
      <p:ext uri="{BB962C8B-B14F-4D97-AF65-F5344CB8AC3E}">
        <p14:creationId xmlns:p14="http://schemas.microsoft.com/office/powerpoint/2010/main" val="49064329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457199" y="457200"/>
            <a:ext cx="4297680" cy="1757505"/>
          </a:xfrm>
        </p:spPr>
        <p:txBody>
          <a:bodyPr anchor="t">
            <a:normAutofit/>
          </a:bodyPr>
          <a:lstStyle>
            <a:lvl1pPr>
              <a:defRPr sz="28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457200" y="2590800"/>
            <a:ext cx="4297680" cy="3291840"/>
          </a:xfrm>
        </p:spPr>
        <p:txBody>
          <a:bodyPr anchor="t">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457200"/>
            <a:ext cx="6645812" cy="539496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Presentation title</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938EC984-B3DE-9046-AFE2-DCA5A31E4617}" type="datetime1">
              <a:rPr lang="en-US" smtClean="0"/>
              <a:t>10/9/2026</a:t>
            </a:fld>
            <a:endParaRPr lang="en-US"/>
          </a:p>
        </p:txBody>
      </p:sp>
    </p:spTree>
    <p:extLst>
      <p:ext uri="{BB962C8B-B14F-4D97-AF65-F5344CB8AC3E}">
        <p14:creationId xmlns:p14="http://schemas.microsoft.com/office/powerpoint/2010/main" val="288961241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5849492-8CEA-1782-4908-C537B7CD0034}"/>
              </a:ext>
            </a:extLst>
          </p:cNvPr>
          <p:cNvSpPr/>
          <p:nvPr/>
        </p:nvSpPr>
        <p:spPr>
          <a:xfrm>
            <a:off x="4659682" y="-1"/>
            <a:ext cx="7532318"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457200" y="457200"/>
            <a:ext cx="3788700" cy="1762083"/>
          </a:xfrm>
        </p:spPr>
        <p:txBody>
          <a:bodyPr anchor="t">
            <a:normAutofit/>
          </a:bodyPr>
          <a:lstStyle>
            <a:lvl1pPr>
              <a:defRPr sz="28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457200" y="2826137"/>
            <a:ext cx="3778112" cy="3017520"/>
          </a:xfrm>
        </p:spPr>
        <p:txBody>
          <a:bodyPr anchor="b">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a:xfrm>
            <a:off x="809077" y="6126480"/>
            <a:ext cx="2377440" cy="365125"/>
          </a:xfrm>
        </p:spPr>
        <p:txBody>
          <a:bodyPr/>
          <a:lstStyle/>
          <a:p>
            <a:r>
              <a:rPr lang="en-US"/>
              <a:t>Presentation title</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a:xfrm>
            <a:off x="3186517" y="6126480"/>
            <a:ext cx="1039521" cy="365125"/>
          </a:xfrm>
        </p:spPr>
        <p:txBody>
          <a:bodyPr/>
          <a:lstStyle/>
          <a:p>
            <a:fld id="{0265947F-1BAF-0347-867A-BE413595A34D}" type="datetime1">
              <a:rPr lang="en-US" smtClean="0"/>
              <a:t>10/9/2026</a:t>
            </a:fld>
            <a:endParaRPr lang="en-US"/>
          </a:p>
        </p:txBody>
      </p:sp>
      <p:sp>
        <p:nvSpPr>
          <p:cNvPr id="3" name="Picture Placeholder 2">
            <a:extLst>
              <a:ext uri="{FF2B5EF4-FFF2-40B4-BE49-F238E27FC236}">
                <a16:creationId xmlns:a16="http://schemas.microsoft.com/office/drawing/2014/main" id="{9571C769-CEC8-962A-01E6-15B0E056791E}"/>
              </a:ext>
            </a:extLst>
          </p:cNvPr>
          <p:cNvSpPr>
            <a:spLocks noGrp="1" noChangeAspect="1"/>
          </p:cNvSpPr>
          <p:nvPr>
            <p:ph type="pic" idx="1" hasCustomPrompt="1"/>
          </p:nvPr>
        </p:nvSpPr>
        <p:spPr>
          <a:xfrm>
            <a:off x="5073465" y="457200"/>
            <a:ext cx="6704753" cy="5943600"/>
          </a:xfrm>
          <a:blipFill dpi="0" rotWithShape="1">
            <a:blip r:embed="rId2">
              <a:alphaModFix amt="60000"/>
            </a:blip>
            <a:srcRect/>
            <a:stretch>
              <a:fillRect/>
            </a:stretch>
          </a:blipFill>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   </a:t>
            </a:r>
          </a:p>
        </p:txBody>
      </p:sp>
    </p:spTree>
    <p:extLst>
      <p:ext uri="{BB962C8B-B14F-4D97-AF65-F5344CB8AC3E}">
        <p14:creationId xmlns:p14="http://schemas.microsoft.com/office/powerpoint/2010/main" val="261936822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D69C9E-5EF9-BB75-4627-4DC5CC696A43}"/>
              </a:ext>
            </a:extLst>
          </p:cNvPr>
          <p:cNvSpPr>
            <a:spLocks noGrp="1"/>
          </p:cNvSpPr>
          <p:nvPr>
            <p:ph type="title"/>
          </p:nvPr>
        </p:nvSpPr>
        <p:spPr>
          <a:xfrm>
            <a:off x="411480" y="365125"/>
            <a:ext cx="1134658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7A82400-D5E7-A68D-169F-2E18AE06F566}"/>
              </a:ext>
            </a:extLst>
          </p:cNvPr>
          <p:cNvSpPr>
            <a:spLocks noGrp="1"/>
          </p:cNvSpPr>
          <p:nvPr>
            <p:ph type="body" idx="1"/>
          </p:nvPr>
        </p:nvSpPr>
        <p:spPr>
          <a:xfrm>
            <a:off x="411480" y="1825625"/>
            <a:ext cx="11346580" cy="40233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5E0FF041-44CD-B171-7760-9BD4A44AFC5C}"/>
              </a:ext>
            </a:extLst>
          </p:cNvPr>
          <p:cNvSpPr>
            <a:spLocks noGrp="1"/>
          </p:cNvSpPr>
          <p:nvPr>
            <p:ph type="sldNum" sz="quarter" idx="4"/>
          </p:nvPr>
        </p:nvSpPr>
        <p:spPr>
          <a:xfrm>
            <a:off x="411480" y="6126480"/>
            <a:ext cx="365760" cy="365125"/>
          </a:xfrm>
          <a:prstGeom prst="rect">
            <a:avLst/>
          </a:prstGeom>
        </p:spPr>
        <p:txBody>
          <a:bodyPr vert="horz" lIns="91440" tIns="45720" rIns="0" bIns="45720" rtlCol="0" anchor="ctr"/>
          <a:lstStyle>
            <a:lvl1pPr algn="l" rtl="0">
              <a:defRPr sz="900" b="0" i="0" cap="all" spc="100" baseline="0">
                <a:solidFill>
                  <a:schemeClr val="tx1"/>
                </a:solidFill>
                <a:latin typeface="+mn-lt"/>
                <a:ea typeface="Source Sans Pro Light" panose="020B0403030403020204" pitchFamily="34" charset="0"/>
                <a:cs typeface="Cordia New" panose="020B0304020202020204" pitchFamily="34" charset="-34"/>
              </a:defRPr>
            </a:lvl1p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A7F78213-F4F4-5A28-3082-98832654612D}"/>
              </a:ext>
            </a:extLst>
          </p:cNvPr>
          <p:cNvSpPr>
            <a:spLocks noGrp="1"/>
          </p:cNvSpPr>
          <p:nvPr>
            <p:ph type="ftr" sz="quarter" idx="3"/>
          </p:nvPr>
        </p:nvSpPr>
        <p:spPr>
          <a:xfrm>
            <a:off x="809077" y="6126480"/>
            <a:ext cx="3698529" cy="365125"/>
          </a:xfrm>
          <a:prstGeom prst="rect">
            <a:avLst/>
          </a:prstGeom>
        </p:spPr>
        <p:txBody>
          <a:bodyPr vert="horz" lIns="0" tIns="45720" rIns="91440" bIns="45720" rtlCol="0" anchor="ctr"/>
          <a:lstStyle>
            <a:lvl1pPr algn="l" rtl="0">
              <a:defRPr sz="900" b="0" i="0" cap="all" spc="100" baseline="0">
                <a:solidFill>
                  <a:schemeClr val="tx1"/>
                </a:solidFill>
                <a:latin typeface="+mn-lt"/>
                <a:ea typeface="Source Sans Pro Light" panose="020B0403030403020204" pitchFamily="34" charset="0"/>
                <a:cs typeface="Cordia New" panose="020B0304020202020204" pitchFamily="34" charset="-34"/>
              </a:defRPr>
            </a:lvl1pPr>
          </a:lstStyle>
          <a:p>
            <a:r>
              <a:rPr lang="en-US"/>
              <a:t>Presentation title</a:t>
            </a:r>
          </a:p>
        </p:txBody>
      </p:sp>
      <p:sp>
        <p:nvSpPr>
          <p:cNvPr id="4" name="Date Placeholder 3">
            <a:extLst>
              <a:ext uri="{FF2B5EF4-FFF2-40B4-BE49-F238E27FC236}">
                <a16:creationId xmlns:a16="http://schemas.microsoft.com/office/drawing/2014/main" id="{3472940C-5E99-C9E6-92A2-229FA878BDC2}"/>
              </a:ext>
            </a:extLst>
          </p:cNvPr>
          <p:cNvSpPr>
            <a:spLocks noGrp="1"/>
          </p:cNvSpPr>
          <p:nvPr>
            <p:ph type="dt" sz="half" idx="2"/>
          </p:nvPr>
        </p:nvSpPr>
        <p:spPr>
          <a:xfrm>
            <a:off x="9684913" y="6126480"/>
            <a:ext cx="2073147" cy="365125"/>
          </a:xfrm>
          <a:prstGeom prst="rect">
            <a:avLst/>
          </a:prstGeom>
        </p:spPr>
        <p:txBody>
          <a:bodyPr vert="horz" lIns="91440" tIns="45720" rIns="91440" bIns="45720" rtlCol="0" anchor="ctr"/>
          <a:lstStyle>
            <a:lvl1pPr algn="r" rtl="0">
              <a:defRPr sz="900" b="0" i="0" cap="all" spc="100" baseline="0">
                <a:solidFill>
                  <a:schemeClr val="tx1"/>
                </a:solidFill>
                <a:latin typeface="+mn-lt"/>
                <a:ea typeface="Source Sans Pro Light" panose="020B0403030403020204" pitchFamily="34" charset="0"/>
                <a:cs typeface="Cordia New" panose="020B0304020202020204" pitchFamily="34" charset="-34"/>
              </a:defRPr>
            </a:lvl1pPr>
          </a:lstStyle>
          <a:p>
            <a:fld id="{F58F0028-8822-3F46-9369-4E11A89384E5}" type="datetime1">
              <a:rPr lang="en-US" smtClean="0"/>
              <a:pPr/>
              <a:t>10/9/2026</a:t>
            </a:fld>
            <a:endParaRPr lang="en-US"/>
          </a:p>
        </p:txBody>
      </p:sp>
      <p:sp>
        <p:nvSpPr>
          <p:cNvPr id="11" name="Freeform 10" hidden="1">
            <a:extLst>
              <a:ext uri="{FF2B5EF4-FFF2-40B4-BE49-F238E27FC236}">
                <a16:creationId xmlns:a16="http://schemas.microsoft.com/office/drawing/2014/main" id="{AD19C17A-2059-B291-5686-A6EE57749BBE}"/>
              </a:ext>
            </a:extLst>
          </p:cNvPr>
          <p:cNvSpPr>
            <a:spLocks noGrp="1" noRot="1" noMove="1" noResize="1" noEditPoints="1" noAdjustHandles="1" noChangeArrowheads="1" noChangeShapeType="1"/>
          </p:cNvSpPr>
          <p:nvPr/>
        </p:nvSpPr>
        <p:spPr>
          <a:xfrm>
            <a:off x="0" y="0"/>
            <a:ext cx="12192000" cy="6858000"/>
          </a:xfrm>
          <a:custGeom>
            <a:avLst/>
            <a:gdLst>
              <a:gd name="csX0" fmla="*/ 457200 w 12192000"/>
              <a:gd name="csY0" fmla="*/ 457200 h 6858000"/>
              <a:gd name="csX1" fmla="*/ 457200 w 12192000"/>
              <a:gd name="csY1" fmla="*/ 6400800 h 6858000"/>
              <a:gd name="csX2" fmla="*/ 11734800 w 12192000"/>
              <a:gd name="csY2" fmla="*/ 6400800 h 6858000"/>
              <a:gd name="csX3" fmla="*/ 11734800 w 12192000"/>
              <a:gd name="csY3" fmla="*/ 457200 h 6858000"/>
              <a:gd name="csX4" fmla="*/ 0 w 12192000"/>
              <a:gd name="csY4" fmla="*/ 0 h 6858000"/>
              <a:gd name="csX5" fmla="*/ 457200 w 12192000"/>
              <a:gd name="csY5" fmla="*/ 0 h 6858000"/>
              <a:gd name="csX6" fmla="*/ 457200 w 12192000"/>
              <a:gd name="csY6" fmla="*/ 0 h 6858000"/>
              <a:gd name="csX7" fmla="*/ 12190476 w 12192000"/>
              <a:gd name="csY7" fmla="*/ 0 h 6858000"/>
              <a:gd name="csX8" fmla="*/ 12190476 w 12192000"/>
              <a:gd name="csY8" fmla="*/ 0 h 6858000"/>
              <a:gd name="csX9" fmla="*/ 12192000 w 12192000"/>
              <a:gd name="csY9" fmla="*/ 0 h 6858000"/>
              <a:gd name="csX10" fmla="*/ 12192000 w 12192000"/>
              <a:gd name="csY10" fmla="*/ 6858000 h 6858000"/>
              <a:gd name="csX11" fmla="*/ 12190476 w 12192000"/>
              <a:gd name="csY11" fmla="*/ 6858000 h 6858000"/>
              <a:gd name="csX12" fmla="*/ 11734800 w 12192000"/>
              <a:gd name="csY12" fmla="*/ 6858000 h 6858000"/>
              <a:gd name="csX13" fmla="*/ 457200 w 12192000"/>
              <a:gd name="csY13" fmla="*/ 6858000 h 6858000"/>
              <a:gd name="csX14" fmla="*/ 1525 w 12192000"/>
              <a:gd name="csY14" fmla="*/ 6858000 h 6858000"/>
              <a:gd name="csX15" fmla="*/ 0 w 12192000"/>
              <a:gd name="csY15" fmla="*/ 6858000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12192000" h="6858000">
                <a:moveTo>
                  <a:pt x="457200" y="457200"/>
                </a:moveTo>
                <a:lnTo>
                  <a:pt x="457200" y="6400800"/>
                </a:lnTo>
                <a:lnTo>
                  <a:pt x="11734800" y="6400800"/>
                </a:lnTo>
                <a:lnTo>
                  <a:pt x="11734800" y="457200"/>
                </a:lnTo>
                <a:close/>
                <a:moveTo>
                  <a:pt x="0" y="0"/>
                </a:moveTo>
                <a:lnTo>
                  <a:pt x="457200" y="0"/>
                </a:lnTo>
                <a:lnTo>
                  <a:pt x="457200" y="0"/>
                </a:lnTo>
                <a:lnTo>
                  <a:pt x="12190476" y="0"/>
                </a:lnTo>
                <a:lnTo>
                  <a:pt x="12190476" y="0"/>
                </a:lnTo>
                <a:lnTo>
                  <a:pt x="12192000" y="0"/>
                </a:lnTo>
                <a:lnTo>
                  <a:pt x="12192000" y="6858000"/>
                </a:lnTo>
                <a:lnTo>
                  <a:pt x="12190476" y="6858000"/>
                </a:lnTo>
                <a:lnTo>
                  <a:pt x="11734800" y="6858000"/>
                </a:lnTo>
                <a:lnTo>
                  <a:pt x="457200" y="6858000"/>
                </a:lnTo>
                <a:lnTo>
                  <a:pt x="1525" y="6858000"/>
                </a:lnTo>
                <a:lnTo>
                  <a:pt x="0" y="6858000"/>
                </a:lnTo>
                <a:close/>
              </a:path>
            </a:pathLst>
          </a:custGeom>
          <a:solidFill>
            <a:schemeClr val="accent1">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652372930"/>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 id="2147483762" r:id="rId18"/>
    <p:sldLayoutId id="2147483763" r:id="rId19"/>
    <p:sldLayoutId id="2147483764" r:id="rId20"/>
    <p:sldLayoutId id="2147483765" r:id="rId21"/>
    <p:sldLayoutId id="2147483766" r:id="rId22"/>
    <p:sldLayoutId id="2147483767" r:id="rId23"/>
    <p:sldLayoutId id="2147483768" r:id="rId24"/>
    <p:sldLayoutId id="2147483769" r:id="rId25"/>
    <p:sldLayoutId id="2147483770" r:id="rId26"/>
    <p:sldLayoutId id="2147483771" r:id="rId27"/>
    <p:sldLayoutId id="2147483772" r:id="rId28"/>
    <p:sldLayoutId id="2147483773" r:id="rId29"/>
    <p:sldLayoutId id="2147483774" r:id="rId30"/>
    <p:sldLayoutId id="2147483775" r:id="rId31"/>
    <p:sldLayoutId id="2147483776" r:id="rId32"/>
    <p:sldLayoutId id="2147483777" r:id="rId33"/>
    <p:sldLayoutId id="2147483778" r:id="rId34"/>
    <p:sldLayoutId id="2147483779" r:id="rId35"/>
    <p:sldLayoutId id="2147483780" r:id="rId36"/>
    <p:sldLayoutId id="2147483781" r:id="rId37"/>
    <p:sldLayoutId id="2147483782" r:id="rId38"/>
    <p:sldLayoutId id="2147483783" r:id="rId39"/>
    <p:sldLayoutId id="2147483784" r:id="rId40"/>
    <p:sldLayoutId id="2147483785" r:id="rId41"/>
    <p:sldLayoutId id="2147483786" r:id="rId42"/>
    <p:sldLayoutId id="2147483787" r:id="rId43"/>
    <p:sldLayoutId id="2147483788" r:id="rId44"/>
    <p:sldLayoutId id="2147483789" r:id="rId45"/>
    <p:sldLayoutId id="2147483790" r:id="rId46"/>
    <p:sldLayoutId id="2147483791" r:id="rId47"/>
    <p:sldLayoutId id="2147483792" r:id="rId48"/>
    <p:sldLayoutId id="2147483793" r:id="rId49"/>
    <p:sldLayoutId id="2147483794" r:id="rId50"/>
    <p:sldLayoutId id="2147483795" r:id="rId51"/>
    <p:sldLayoutId id="2147483796" r:id="rId52"/>
    <p:sldLayoutId id="2147483797" r:id="rId53"/>
    <p:sldLayoutId id="2147483798" r:id="rId54"/>
    <p:sldLayoutId id="2147483799" r:id="rId55"/>
    <p:sldLayoutId id="2147483800" r:id="rId56"/>
    <p:sldLayoutId id="2147483801" r:id="rId57"/>
    <p:sldLayoutId id="2147483802" r:id="rId58"/>
    <p:sldLayoutId id="2147483803" r:id="rId59"/>
  </p:sldLayoutIdLst>
  <p:hf hdr="0"/>
  <p:txStyles>
    <p:titleStyle>
      <a:lvl1pPr algn="l" defTabSz="914400" rtl="0" eaLnBrk="1" latinLnBrk="0" hangingPunct="1">
        <a:lnSpc>
          <a:spcPct val="80000"/>
        </a:lnSpc>
        <a:spcBef>
          <a:spcPct val="0"/>
        </a:spcBef>
        <a:buNone/>
        <a:defRPr sz="4400" kern="1200" cap="all" spc="200" baseline="0">
          <a:solidFill>
            <a:schemeClr val="tx1"/>
          </a:solidFill>
          <a:latin typeface="+mj-lt"/>
          <a:ea typeface="+mj-ea"/>
          <a:cs typeface="Urdu Typesetting" panose="03020402040406030203" pitchFamily="66" charset="-78"/>
        </a:defRPr>
      </a:lvl1pPr>
    </p:titleStyle>
    <p:bodyStyle>
      <a:lvl1pPr marL="0" indent="-228600" algn="l" defTabSz="914400" rtl="0" eaLnBrk="1" latinLnBrk="0" hangingPunct="1">
        <a:lnSpc>
          <a:spcPct val="100000"/>
        </a:lnSpc>
        <a:spcBef>
          <a:spcPts val="600"/>
        </a:spcBef>
        <a:buFont typeface="Arial" panose="020B0604020202020204" pitchFamily="34" charset="0"/>
        <a:buChar char="•"/>
        <a:defRPr sz="1400" b="0" i="0" kern="1200" spc="0" baseline="0">
          <a:solidFill>
            <a:schemeClr val="tx1"/>
          </a:solidFill>
          <a:latin typeface="+mn-lt"/>
          <a:ea typeface="Source Sans Pro Light" panose="020B0403030403020204" pitchFamily="34" charset="0"/>
          <a:cs typeface="Cordia New" panose="020B0304020202020204" pitchFamily="34" charset="-34"/>
        </a:defRPr>
      </a:lvl1pPr>
      <a:lvl2pPr marL="457200" indent="-228600" algn="l" defTabSz="914400" rtl="0" eaLnBrk="1" latinLnBrk="0" hangingPunct="1">
        <a:lnSpc>
          <a:spcPct val="100000"/>
        </a:lnSpc>
        <a:spcBef>
          <a:spcPts val="600"/>
        </a:spcBef>
        <a:buFont typeface="Arial" panose="020B0604020202020204" pitchFamily="34" charset="0"/>
        <a:buChar char="•"/>
        <a:defRPr sz="1400" b="0" i="0" kern="1200" spc="0" baseline="0">
          <a:solidFill>
            <a:schemeClr val="tx1"/>
          </a:solidFill>
          <a:latin typeface="+mn-lt"/>
          <a:ea typeface="Source Sans Pro Light" panose="020B0403030403020204" pitchFamily="34" charset="0"/>
          <a:cs typeface="Cordia New" panose="020B0304020202020204" pitchFamily="34" charset="-34"/>
        </a:defRPr>
      </a:lvl2pPr>
      <a:lvl3pPr marL="685800" indent="-228600" algn="l" defTabSz="914400" rtl="0" eaLnBrk="1" latinLnBrk="0" hangingPunct="1">
        <a:lnSpc>
          <a:spcPct val="100000"/>
        </a:lnSpc>
        <a:spcBef>
          <a:spcPts val="600"/>
        </a:spcBef>
        <a:buFont typeface="Arial" panose="020B0604020202020204" pitchFamily="34" charset="0"/>
        <a:buChar char="•"/>
        <a:defRPr sz="1400" b="0" i="0" kern="1200" spc="0" baseline="0">
          <a:solidFill>
            <a:schemeClr val="tx1"/>
          </a:solidFill>
          <a:latin typeface="+mn-lt"/>
          <a:ea typeface="Source Sans Pro Light" panose="020B0403030403020204" pitchFamily="34" charset="0"/>
          <a:cs typeface="Cordia New" panose="020B0304020202020204" pitchFamily="34" charset="-34"/>
        </a:defRPr>
      </a:lvl3pPr>
      <a:lvl4pPr marL="804672" indent="-228600" algn="l" defTabSz="914400" rtl="0" eaLnBrk="1" latinLnBrk="0" hangingPunct="1">
        <a:lnSpc>
          <a:spcPct val="100000"/>
        </a:lnSpc>
        <a:spcBef>
          <a:spcPts val="600"/>
        </a:spcBef>
        <a:buFont typeface="Arial" panose="020B0604020202020204" pitchFamily="34" charset="0"/>
        <a:buChar char="•"/>
        <a:defRPr sz="1400" b="0" i="0" kern="1200" spc="0" baseline="0">
          <a:solidFill>
            <a:schemeClr val="tx1"/>
          </a:solidFill>
          <a:latin typeface="+mn-lt"/>
          <a:ea typeface="Source Sans Pro Light" panose="020B0403030403020204" pitchFamily="34" charset="0"/>
          <a:cs typeface="Cordia New" panose="020B0304020202020204" pitchFamily="34" charset="-34"/>
        </a:defRPr>
      </a:lvl4pPr>
      <a:lvl5pPr marL="1024128" indent="-228600" algn="l" defTabSz="914400" rtl="0" eaLnBrk="1" latinLnBrk="0" hangingPunct="1">
        <a:lnSpc>
          <a:spcPct val="100000"/>
        </a:lnSpc>
        <a:spcBef>
          <a:spcPts val="600"/>
        </a:spcBef>
        <a:buFont typeface="Arial" panose="020B0604020202020204" pitchFamily="34" charset="0"/>
        <a:buChar char="•"/>
        <a:defRPr sz="1400" b="0" i="0" kern="1200" spc="0" baseline="0">
          <a:solidFill>
            <a:schemeClr val="tx1"/>
          </a:solidFill>
          <a:latin typeface="+mn-lt"/>
          <a:ea typeface="Source Sans Pro Light" panose="020B0403030403020204" pitchFamily="34" charset="0"/>
          <a:cs typeface="Cordia New" panose="020B0304020202020204" pitchFamily="34" charset="-34"/>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59.xml"/></Relationships>
</file>

<file path=ppt/slides/_rels/slide16.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98190-6C6B-103B-6784-A34365AB5A3F}"/>
              </a:ext>
            </a:extLst>
          </p:cNvPr>
          <p:cNvSpPr>
            <a:spLocks noGrp="1"/>
          </p:cNvSpPr>
          <p:nvPr>
            <p:ph type="title"/>
          </p:nvPr>
        </p:nvSpPr>
        <p:spPr>
          <a:xfrm>
            <a:off x="691079" y="1394139"/>
            <a:ext cx="5336630" cy="4069724"/>
          </a:xfrm>
        </p:spPr>
        <p:txBody>
          <a:bodyPr/>
          <a:lstStyle/>
          <a:p>
            <a:r>
              <a:rPr lang="en-US" dirty="0"/>
              <a:t>Evaluating information for credibility and reliability</a:t>
            </a:r>
          </a:p>
        </p:txBody>
      </p:sp>
      <p:sp>
        <p:nvSpPr>
          <p:cNvPr id="4" name="Date Placeholder 3">
            <a:extLst>
              <a:ext uri="{FF2B5EF4-FFF2-40B4-BE49-F238E27FC236}">
                <a16:creationId xmlns:a16="http://schemas.microsoft.com/office/drawing/2014/main" id="{A7D51F49-980E-AFC1-328F-408BB2D529E1}"/>
              </a:ext>
            </a:extLst>
          </p:cNvPr>
          <p:cNvSpPr>
            <a:spLocks noGrp="1"/>
          </p:cNvSpPr>
          <p:nvPr>
            <p:ph type="dt" sz="half" idx="10"/>
          </p:nvPr>
        </p:nvSpPr>
        <p:spPr>
          <a:xfrm>
            <a:off x="9109450" y="430684"/>
            <a:ext cx="2743200" cy="365125"/>
          </a:xfrm>
        </p:spPr>
        <p:txBody>
          <a:bodyPr/>
          <a:lstStyle/>
          <a:p>
            <a:fld id="{E2F9B567-4DEA-7E48-AA7A-6B6B391D7DD0}" type="datetime1">
              <a:rPr lang="en-US" smtClean="0"/>
              <a:pPr/>
              <a:t>10/9/2026</a:t>
            </a:fld>
            <a:endParaRPr lang="en-US"/>
          </a:p>
        </p:txBody>
      </p:sp>
      <p:sp>
        <p:nvSpPr>
          <p:cNvPr id="6" name="Slide Number Placeholder 5">
            <a:extLst>
              <a:ext uri="{FF2B5EF4-FFF2-40B4-BE49-F238E27FC236}">
                <a16:creationId xmlns:a16="http://schemas.microsoft.com/office/drawing/2014/main" id="{145B2BDA-165B-093D-2C99-A79E149DE5D7}"/>
              </a:ext>
            </a:extLst>
          </p:cNvPr>
          <p:cNvSpPr>
            <a:spLocks noGrp="1"/>
          </p:cNvSpPr>
          <p:nvPr>
            <p:ph type="sldNum" sz="quarter" idx="12"/>
          </p:nvPr>
        </p:nvSpPr>
        <p:spPr>
          <a:xfrm>
            <a:off x="11392300" y="6126480"/>
            <a:ext cx="365760" cy="365125"/>
          </a:xfrm>
        </p:spPr>
        <p:txBody>
          <a:bodyPr/>
          <a:lstStyle/>
          <a:p>
            <a:fld id="{40B778AE-8D30-EC43-B255-420E7914C179}" type="slidenum">
              <a:rPr lang="en-US" smtClean="0"/>
              <a:pPr/>
              <a:t>1</a:t>
            </a:fld>
            <a:endParaRPr lang="en-US"/>
          </a:p>
        </p:txBody>
      </p:sp>
      <p:sp>
        <p:nvSpPr>
          <p:cNvPr id="8" name="Subtitle 7">
            <a:extLst>
              <a:ext uri="{FF2B5EF4-FFF2-40B4-BE49-F238E27FC236}">
                <a16:creationId xmlns:a16="http://schemas.microsoft.com/office/drawing/2014/main" id="{D87D1809-E29A-A1E0-5CC1-48DE51C9DC00}"/>
              </a:ext>
            </a:extLst>
          </p:cNvPr>
          <p:cNvSpPr>
            <a:spLocks noGrp="1"/>
          </p:cNvSpPr>
          <p:nvPr>
            <p:ph type="subTitle" idx="1"/>
          </p:nvPr>
        </p:nvSpPr>
        <p:spPr/>
        <p:txBody>
          <a:bodyPr/>
          <a:lstStyle/>
          <a:p>
            <a:r>
              <a:rPr lang="en-GB" dirty="0"/>
              <a:t>Fire and Rescue | Level 4</a:t>
            </a:r>
          </a:p>
        </p:txBody>
      </p:sp>
    </p:spTree>
    <p:extLst>
      <p:ext uri="{BB962C8B-B14F-4D97-AF65-F5344CB8AC3E}">
        <p14:creationId xmlns:p14="http://schemas.microsoft.com/office/powerpoint/2010/main" val="23520288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FC16D-4C58-4E8A-C238-CA30AF0C7FC1}"/>
              </a:ext>
            </a:extLst>
          </p:cNvPr>
          <p:cNvSpPr>
            <a:spLocks noGrp="1"/>
          </p:cNvSpPr>
          <p:nvPr>
            <p:ph type="title"/>
          </p:nvPr>
        </p:nvSpPr>
        <p:spPr>
          <a:xfrm>
            <a:off x="4864608" y="-484632"/>
            <a:ext cx="6986016" cy="6099048"/>
          </a:xfrm>
        </p:spPr>
        <p:txBody>
          <a:bodyPr>
            <a:noAutofit/>
          </a:bodyPr>
          <a:lstStyle/>
          <a:p>
            <a:pPr marL="342900" lvl="0" indent="-342900">
              <a:buFont typeface="Arial" panose="020B0604020202020204" pitchFamily="34" charset="0"/>
              <a:buChar char="•"/>
            </a:pPr>
            <a:br>
              <a:rPr lang="en-GB" sz="2400" cap="none" dirty="0"/>
            </a:br>
            <a:br>
              <a:rPr lang="en-GB" sz="2400" cap="none" dirty="0"/>
            </a:br>
            <a:br>
              <a:rPr lang="en-GB" sz="2400" cap="none" dirty="0"/>
            </a:br>
            <a:br>
              <a:rPr lang="en-GB" sz="2400" cap="none" dirty="0"/>
            </a:br>
            <a:br>
              <a:rPr lang="en-GB" sz="2400" cap="none" dirty="0"/>
            </a:br>
            <a:r>
              <a:rPr lang="en-GB" sz="2400" cap="none" dirty="0"/>
              <a:t>Explain what makes information credible and reliable.
Use the CRAAP test to evaluate information.
Distinguish academic and popular sources.
Recognise misinformation and disinformation.
Apply evaluation skills to fire and rescue information in England and Wales.
Locate, retrieve and communicate useful information.
Explain why you choose one source over another.</a:t>
            </a:r>
            <a:endParaRPr lang="en-GB" sz="1600" cap="none" dirty="0"/>
          </a:p>
        </p:txBody>
      </p:sp>
      <p:sp>
        <p:nvSpPr>
          <p:cNvPr id="3" name="Subtitle 2">
            <a:extLst>
              <a:ext uri="{FF2B5EF4-FFF2-40B4-BE49-F238E27FC236}">
                <a16:creationId xmlns:a16="http://schemas.microsoft.com/office/drawing/2014/main" id="{1346CA7E-BA3C-3AB5-6533-505684104379}"/>
              </a:ext>
            </a:extLst>
          </p:cNvPr>
          <p:cNvSpPr>
            <a:spLocks noGrp="1"/>
          </p:cNvSpPr>
          <p:nvPr>
            <p:ph type="subTitle" idx="1"/>
          </p:nvPr>
        </p:nvSpPr>
        <p:spPr>
          <a:xfrm>
            <a:off x="5638800" y="88354"/>
            <a:ext cx="5342965" cy="977154"/>
          </a:xfrm>
        </p:spPr>
        <p:txBody>
          <a:bodyPr>
            <a:normAutofit/>
          </a:bodyPr>
          <a:lstStyle/>
          <a:p>
            <a:r>
              <a:rPr lang="en-GB" sz="2800" dirty="0"/>
              <a:t>Learning outcomes</a:t>
            </a:r>
          </a:p>
        </p:txBody>
      </p:sp>
    </p:spTree>
    <p:extLst>
      <p:ext uri="{BB962C8B-B14F-4D97-AF65-F5344CB8AC3E}">
        <p14:creationId xmlns:p14="http://schemas.microsoft.com/office/powerpoint/2010/main" val="1408431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966F08-A147-0412-293F-384F32246894}"/>
              </a:ext>
            </a:extLst>
          </p:cNvPr>
          <p:cNvSpPr>
            <a:spLocks noGrp="1"/>
          </p:cNvSpPr>
          <p:nvPr>
            <p:ph sz="quarter" idx="13"/>
          </p:nvPr>
        </p:nvSpPr>
        <p:spPr>
          <a:xfrm>
            <a:off x="5097388" y="676655"/>
            <a:ext cx="6483275" cy="4690873"/>
          </a:xfrm>
        </p:spPr>
        <p:txBody>
          <a:bodyPr>
            <a:normAutofit/>
          </a:bodyPr>
          <a:lstStyle/>
          <a:p>
            <a:pPr indent="0">
              <a:buNone/>
            </a:pPr>
            <a:r>
              <a:rPr lang="en-GB" sz="2000" dirty="0"/>
              <a:t>Imagine you are speaking to a member of the public who asks:
“I saw on TikTok that sleeping with my bedroom door open is always safer in a house fire. Is that true?”
What would you do?
A. Agree because the video is popular.
B. Use the first search result.
C. Check the claim against credible fire safety guidance and evidence.
D. Say everything on social media is false.</a:t>
            </a:r>
          </a:p>
        </p:txBody>
      </p:sp>
      <p:sp>
        <p:nvSpPr>
          <p:cNvPr id="4" name="Slide Number Placeholder 3">
            <a:extLst>
              <a:ext uri="{FF2B5EF4-FFF2-40B4-BE49-F238E27FC236}">
                <a16:creationId xmlns:a16="http://schemas.microsoft.com/office/drawing/2014/main" id="{95476E5C-BAB5-B31E-759E-BA25746B34F2}"/>
              </a:ext>
            </a:extLst>
          </p:cNvPr>
          <p:cNvSpPr>
            <a:spLocks noGrp="1"/>
          </p:cNvSpPr>
          <p:nvPr>
            <p:ph type="sldNum" sz="quarter" idx="12"/>
          </p:nvPr>
        </p:nvSpPr>
        <p:spPr/>
        <p:txBody>
          <a:bodyPr/>
          <a:lstStyle/>
          <a:p>
            <a:fld id="{AEAA3239-9EA4-4A65-A281-97F994456D9F}" type="slidenum">
              <a:rPr lang="en-US" smtClean="0"/>
              <a:t>3</a:t>
            </a:fld>
            <a:endParaRPr lang="en-US"/>
          </a:p>
        </p:txBody>
      </p:sp>
      <p:sp>
        <p:nvSpPr>
          <p:cNvPr id="6" name="Date Placeholder 5">
            <a:extLst>
              <a:ext uri="{FF2B5EF4-FFF2-40B4-BE49-F238E27FC236}">
                <a16:creationId xmlns:a16="http://schemas.microsoft.com/office/drawing/2014/main" id="{5B98C03B-0BAC-3A41-DE63-B33DF703F57E}"/>
              </a:ext>
            </a:extLst>
          </p:cNvPr>
          <p:cNvSpPr>
            <a:spLocks noGrp="1"/>
          </p:cNvSpPr>
          <p:nvPr>
            <p:ph type="dt" sz="half" idx="10"/>
          </p:nvPr>
        </p:nvSpPr>
        <p:spPr/>
        <p:txBody>
          <a:bodyPr/>
          <a:lstStyle/>
          <a:p>
            <a:fld id="{D4F4F1D5-6C74-2344-B02C-988BD7DE5058}" type="datetime1">
              <a:rPr lang="en-US" smtClean="0"/>
              <a:t>10/9/2026</a:t>
            </a:fld>
            <a:endParaRPr lang="en-US"/>
          </a:p>
        </p:txBody>
      </p:sp>
      <p:sp>
        <p:nvSpPr>
          <p:cNvPr id="7" name="TextBox 6">
            <a:extLst>
              <a:ext uri="{FF2B5EF4-FFF2-40B4-BE49-F238E27FC236}">
                <a16:creationId xmlns:a16="http://schemas.microsoft.com/office/drawing/2014/main" id="{BE7C4179-2750-13EB-3C54-599687C77FED}"/>
              </a:ext>
            </a:extLst>
          </p:cNvPr>
          <p:cNvSpPr txBox="1"/>
          <p:nvPr/>
        </p:nvSpPr>
        <p:spPr>
          <a:xfrm>
            <a:off x="5301034" y="5526315"/>
            <a:ext cx="5314276" cy="1200329"/>
          </a:xfrm>
          <a:prstGeom prst="rect">
            <a:avLst/>
          </a:prstGeom>
          <a:noFill/>
        </p:spPr>
        <p:txBody>
          <a:bodyPr wrap="none" rtlCol="0">
            <a:spAutoFit/>
          </a:bodyPr>
          <a:lstStyle/>
          <a:p>
            <a:pPr lvl="0" algn="ctr"/>
            <a:r>
              <a:rPr lang="en-GB" dirty="0"/>
              <a:t>Which answer would you choose?</a:t>
            </a:r>
          </a:p>
          <a:p>
            <a:pPr lvl="0" algn="ctr"/>
            <a:r>
              <a:rPr lang="en-GB" dirty="0"/>
              <a:t>What would you check?</a:t>
            </a:r>
          </a:p>
          <a:p>
            <a:pPr lvl="0" algn="ctr"/>
            <a:r>
              <a:rPr lang="en-GB" dirty="0"/>
              <a:t>What could happen if the information was wrong?</a:t>
            </a:r>
          </a:p>
          <a:p>
            <a:endParaRPr lang="en-GB" dirty="0"/>
          </a:p>
        </p:txBody>
      </p:sp>
    </p:spTree>
    <p:extLst>
      <p:ext uri="{BB962C8B-B14F-4D97-AF65-F5344CB8AC3E}">
        <p14:creationId xmlns:p14="http://schemas.microsoft.com/office/powerpoint/2010/main" val="1880255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0F05B-1BCE-7694-9CD6-6C286B86D5FF}"/>
              </a:ext>
            </a:extLst>
          </p:cNvPr>
          <p:cNvSpPr>
            <a:spLocks noGrp="1"/>
          </p:cNvSpPr>
          <p:nvPr>
            <p:ph type="title"/>
          </p:nvPr>
        </p:nvSpPr>
        <p:spPr>
          <a:xfrm>
            <a:off x="2548308" y="5055704"/>
            <a:ext cx="6623436" cy="1070776"/>
          </a:xfrm>
        </p:spPr>
        <p:txBody>
          <a:bodyPr>
            <a:noAutofit/>
          </a:bodyPr>
          <a:lstStyle/>
          <a:p>
            <a:r>
              <a:rPr lang="en-GB" sz="4000" b="1" dirty="0"/>
              <a:t>Key message:
In fire and rescue, poor-quality information can affect fire prevention, operational decisions, public behaviour and safety.</a:t>
            </a:r>
            <a:br>
              <a:rPr lang="en-GB" sz="4000" dirty="0"/>
            </a:br>
            <a:br>
              <a:rPr lang="en-GB" sz="4000" dirty="0"/>
            </a:br>
            <a:endParaRPr lang="en-GB" sz="4000" dirty="0"/>
          </a:p>
        </p:txBody>
      </p:sp>
      <p:sp>
        <p:nvSpPr>
          <p:cNvPr id="4" name="Slide Number Placeholder 3">
            <a:extLst>
              <a:ext uri="{FF2B5EF4-FFF2-40B4-BE49-F238E27FC236}">
                <a16:creationId xmlns:a16="http://schemas.microsoft.com/office/drawing/2014/main" id="{A32024B9-885F-F356-4ABF-6E7DB43DF4DA}"/>
              </a:ext>
            </a:extLst>
          </p:cNvPr>
          <p:cNvSpPr>
            <a:spLocks noGrp="1"/>
          </p:cNvSpPr>
          <p:nvPr>
            <p:ph type="sldNum" sz="quarter" idx="12"/>
          </p:nvPr>
        </p:nvSpPr>
        <p:spPr/>
        <p:txBody>
          <a:bodyPr/>
          <a:lstStyle/>
          <a:p>
            <a:fld id="{AEAA3239-9EA4-4A65-A281-97F994456D9F}" type="slidenum">
              <a:rPr lang="en-US" smtClean="0"/>
              <a:t>4</a:t>
            </a:fld>
            <a:endParaRPr lang="en-US"/>
          </a:p>
        </p:txBody>
      </p:sp>
      <p:sp>
        <p:nvSpPr>
          <p:cNvPr id="5" name="Footer Placeholder 4">
            <a:extLst>
              <a:ext uri="{FF2B5EF4-FFF2-40B4-BE49-F238E27FC236}">
                <a16:creationId xmlns:a16="http://schemas.microsoft.com/office/drawing/2014/main" id="{0C42BC5C-2EE8-0DEE-30DB-41C204A075C5}"/>
              </a:ext>
            </a:extLst>
          </p:cNvPr>
          <p:cNvSpPr>
            <a:spLocks noGrp="1"/>
          </p:cNvSpPr>
          <p:nvPr>
            <p:ph type="ftr" sz="quarter" idx="11"/>
          </p:nvPr>
        </p:nvSpPr>
        <p:spPr/>
        <p:txBody>
          <a:bodyPr/>
          <a:lstStyle/>
          <a:p>
            <a:r>
              <a:rPr lang="en-US"/>
              <a:t>Presentation title</a:t>
            </a:r>
          </a:p>
        </p:txBody>
      </p:sp>
      <p:sp>
        <p:nvSpPr>
          <p:cNvPr id="6" name="Date Placeholder 5">
            <a:extLst>
              <a:ext uri="{FF2B5EF4-FFF2-40B4-BE49-F238E27FC236}">
                <a16:creationId xmlns:a16="http://schemas.microsoft.com/office/drawing/2014/main" id="{89D1D38F-AE8A-0E5B-EBEE-E8951796D1F8}"/>
              </a:ext>
            </a:extLst>
          </p:cNvPr>
          <p:cNvSpPr>
            <a:spLocks noGrp="1"/>
          </p:cNvSpPr>
          <p:nvPr>
            <p:ph type="dt" sz="half" idx="10"/>
          </p:nvPr>
        </p:nvSpPr>
        <p:spPr/>
        <p:txBody>
          <a:bodyPr/>
          <a:lstStyle/>
          <a:p>
            <a:fld id="{6B262A3C-8A73-964C-A7B1-9C66EB8F456D}" type="datetime1">
              <a:rPr lang="en-US" smtClean="0"/>
              <a:t>10/9/2026</a:t>
            </a:fld>
            <a:endParaRPr lang="en-US"/>
          </a:p>
        </p:txBody>
      </p:sp>
    </p:spTree>
    <p:extLst>
      <p:ext uri="{BB962C8B-B14F-4D97-AF65-F5344CB8AC3E}">
        <p14:creationId xmlns:p14="http://schemas.microsoft.com/office/powerpoint/2010/main" val="3510826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984902-A16B-B28C-11BE-4A92BC4DF8C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5D83DA-6856-F848-EFFD-6360F03CDB8F}"/>
              </a:ext>
            </a:extLst>
          </p:cNvPr>
          <p:cNvSpPr>
            <a:spLocks noGrp="1"/>
          </p:cNvSpPr>
          <p:nvPr>
            <p:ph sz="quarter" idx="13"/>
          </p:nvPr>
        </p:nvSpPr>
        <p:spPr/>
        <p:txBody>
          <a:bodyPr/>
          <a:lstStyle/>
          <a:p>
            <a:endParaRPr lang="en-GB"/>
          </a:p>
        </p:txBody>
      </p:sp>
      <p:sp>
        <p:nvSpPr>
          <p:cNvPr id="7" name="Text Placeholder 3">
            <a:extLst>
              <a:ext uri="{FF2B5EF4-FFF2-40B4-BE49-F238E27FC236}">
                <a16:creationId xmlns:a16="http://schemas.microsoft.com/office/drawing/2014/main" id="{EB5127F1-6676-946D-E1D4-EDE00B351930}"/>
              </a:ext>
            </a:extLst>
          </p:cNvPr>
          <p:cNvSpPr txBox="1">
            <a:spLocks/>
          </p:cNvSpPr>
          <p:nvPr/>
        </p:nvSpPr>
        <p:spPr>
          <a:xfrm>
            <a:off x="777240" y="979070"/>
            <a:ext cx="10215563" cy="914400"/>
          </a:xfrm>
          <a:prstGeom prst="rect">
            <a:avLst/>
          </a:prstGeom>
        </p:spPr>
        <p:txBody>
          <a:bodyPr vert="horz" lIns="91440" tIns="45720" rIns="91440" bIns="45720" rtlCol="0" anchor="t"/>
          <a:lstStyle>
            <a:defPPr>
              <a:defRPr lang="en-US"/>
            </a:defPPr>
            <a:lvl1pPr marL="0" algn="l" defTabSz="914400" rtl="0" eaLnBrk="1" latinLnBrk="0" hangingPunct="1">
              <a:defRPr sz="900" b="0" i="0" kern="1200" cap="all" spc="100" baseline="0">
                <a:solidFill>
                  <a:schemeClr val="tx1"/>
                </a:solidFill>
                <a:latin typeface="+mn-lt"/>
                <a:ea typeface="Source Sans Pro Light" panose="020B0403030403020204" pitchFamily="34" charset="0"/>
                <a:cs typeface="Cordia New" panose="020B0304020202020204" pitchFamily="34" charset="-34"/>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3200" cap="none" dirty="0">
                <a:cs typeface="Arial"/>
              </a:rPr>
              <a:t>When selecting sources, these questions can help you decide on their suitability:</a:t>
            </a:r>
            <a:endParaRPr lang="en-GB" sz="1100" cap="none" dirty="0">
              <a:cs typeface="Arial"/>
            </a:endParaRPr>
          </a:p>
          <a:p>
            <a:endParaRPr lang="en-GB" sz="2000" dirty="0">
              <a:cs typeface="Arial"/>
            </a:endParaRPr>
          </a:p>
        </p:txBody>
      </p:sp>
      <p:graphicFrame>
        <p:nvGraphicFramePr>
          <p:cNvPr id="8" name="Content Placeholder 6">
            <a:extLst>
              <a:ext uri="{FF2B5EF4-FFF2-40B4-BE49-F238E27FC236}">
                <a16:creationId xmlns:a16="http://schemas.microsoft.com/office/drawing/2014/main" id="{F9D23A4E-4264-57B4-19FF-7B3C28EEAB9F}"/>
              </a:ext>
            </a:extLst>
          </p:cNvPr>
          <p:cNvGraphicFramePr>
            <a:graphicFrameLocks/>
          </p:cNvGraphicFramePr>
          <p:nvPr>
            <p:extLst>
              <p:ext uri="{D42A27DB-BD31-4B8C-83A1-F6EECF244321}">
                <p14:modId xmlns:p14="http://schemas.microsoft.com/office/powerpoint/2010/main" val="2276484470"/>
              </p:ext>
            </p:extLst>
          </p:nvPr>
        </p:nvGraphicFramePr>
        <p:xfrm>
          <a:off x="1917628" y="2071711"/>
          <a:ext cx="9466651" cy="4697111"/>
        </p:xfrm>
        <a:graphic>
          <a:graphicData uri="http://schemas.openxmlformats.org/drawingml/2006/table">
            <a:tbl>
              <a:tblPr firstRow="1" bandRow="1">
                <a:tableStyleId>{5C22544A-7EE6-4342-B048-85BDC9FD1C3A}</a:tableStyleId>
              </a:tblPr>
              <a:tblGrid>
                <a:gridCol w="1806437">
                  <a:extLst>
                    <a:ext uri="{9D8B030D-6E8A-4147-A177-3AD203B41FA5}">
                      <a16:colId xmlns:a16="http://schemas.microsoft.com/office/drawing/2014/main" val="20000"/>
                    </a:ext>
                  </a:extLst>
                </a:gridCol>
                <a:gridCol w="7660214">
                  <a:extLst>
                    <a:ext uri="{9D8B030D-6E8A-4147-A177-3AD203B41FA5}">
                      <a16:colId xmlns:a16="http://schemas.microsoft.com/office/drawing/2014/main" val="20001"/>
                    </a:ext>
                  </a:extLst>
                </a:gridCol>
              </a:tblGrid>
              <a:tr h="372663">
                <a:tc>
                  <a:txBody>
                    <a:bodyPr/>
                    <a:lstStyle/>
                    <a:p>
                      <a:r>
                        <a:rPr lang="en-GB" sz="2000"/>
                        <a:t>Question</a:t>
                      </a:r>
                      <a:endParaRPr lang="en-US" sz="2000"/>
                    </a:p>
                  </a:txBody>
                  <a:tcPr/>
                </a:tc>
                <a:tc>
                  <a:txBody>
                    <a:bodyPr/>
                    <a:lstStyle/>
                    <a:p>
                      <a:r>
                        <a:rPr lang="en-GB" sz="2000" dirty="0"/>
                        <a:t>Evaluating</a:t>
                      </a:r>
                      <a:r>
                        <a:rPr lang="en-GB" sz="2000" baseline="0" dirty="0"/>
                        <a:t> sources</a:t>
                      </a:r>
                      <a:endParaRPr lang="en-US" sz="2000" dirty="0"/>
                    </a:p>
                  </a:txBody>
                  <a:tcPr/>
                </a:tc>
                <a:extLst>
                  <a:ext uri="{0D108BD9-81ED-4DB2-BD59-A6C34878D82A}">
                    <a16:rowId xmlns:a16="http://schemas.microsoft.com/office/drawing/2014/main" val="10000"/>
                  </a:ext>
                </a:extLst>
              </a:tr>
              <a:tr h="659327">
                <a:tc>
                  <a:txBody>
                    <a:bodyPr/>
                    <a:lstStyle/>
                    <a:p>
                      <a:r>
                        <a:rPr lang="en-GB" sz="2000"/>
                        <a:t>Who?</a:t>
                      </a:r>
                      <a:endParaRPr lang="en-US" sz="2000"/>
                    </a:p>
                  </a:txBody>
                  <a:tcPr/>
                </a:tc>
                <a:tc>
                  <a:txBody>
                    <a:bodyPr/>
                    <a:lstStyle/>
                    <a:p>
                      <a:r>
                        <a:rPr lang="en-GB" sz="2000" dirty="0"/>
                        <a:t>Is there an identifiable</a:t>
                      </a:r>
                      <a:r>
                        <a:rPr lang="en-GB" sz="2000" baseline="0" dirty="0"/>
                        <a:t> author / organisation? </a:t>
                      </a:r>
                    </a:p>
                    <a:p>
                      <a:r>
                        <a:rPr lang="en-GB" sz="2000" baseline="0" dirty="0"/>
                        <a:t>Do they have academic / official credibility?</a:t>
                      </a:r>
                      <a:endParaRPr lang="en-US" sz="2000" dirty="0"/>
                    </a:p>
                  </a:txBody>
                  <a:tcPr/>
                </a:tc>
                <a:extLst>
                  <a:ext uri="{0D108BD9-81ED-4DB2-BD59-A6C34878D82A}">
                    <a16:rowId xmlns:a16="http://schemas.microsoft.com/office/drawing/2014/main" val="10001"/>
                  </a:ext>
                </a:extLst>
              </a:tr>
              <a:tr h="821939">
                <a:tc>
                  <a:txBody>
                    <a:bodyPr/>
                    <a:lstStyle/>
                    <a:p>
                      <a:r>
                        <a:rPr lang="en-GB" sz="2000"/>
                        <a:t>What?</a:t>
                      </a:r>
                      <a:endParaRPr lang="en-US" sz="2000"/>
                    </a:p>
                  </a:txBody>
                  <a:tcPr/>
                </a:tc>
                <a:tc>
                  <a:txBody>
                    <a:bodyPr/>
                    <a:lstStyle/>
                    <a:p>
                      <a:r>
                        <a:rPr lang="en-GB" sz="2000" dirty="0"/>
                        <a:t>How relevant is the</a:t>
                      </a:r>
                      <a:r>
                        <a:rPr lang="en-GB" sz="2000" baseline="0" dirty="0"/>
                        <a:t> subject content to your research questions?</a:t>
                      </a:r>
                      <a:endParaRPr lang="en-US" sz="2000" dirty="0"/>
                    </a:p>
                  </a:txBody>
                  <a:tcPr/>
                </a:tc>
                <a:extLst>
                  <a:ext uri="{0D108BD9-81ED-4DB2-BD59-A6C34878D82A}">
                    <a16:rowId xmlns:a16="http://schemas.microsoft.com/office/drawing/2014/main" val="10002"/>
                  </a:ext>
                </a:extLst>
              </a:tr>
              <a:tr h="945991">
                <a:tc>
                  <a:txBody>
                    <a:bodyPr/>
                    <a:lstStyle/>
                    <a:p>
                      <a:r>
                        <a:rPr lang="en-GB" sz="2000" dirty="0"/>
                        <a:t>Where?</a:t>
                      </a:r>
                      <a:endParaRPr lang="en-US" sz="2000" dirty="0"/>
                    </a:p>
                  </a:txBody>
                  <a:tcPr/>
                </a:tc>
                <a:tc>
                  <a:txBody>
                    <a:bodyPr/>
                    <a:lstStyle/>
                    <a:p>
                      <a:r>
                        <a:rPr lang="en-GB" sz="2000" dirty="0"/>
                        <a:t>How does the context relate</a:t>
                      </a:r>
                      <a:r>
                        <a:rPr lang="en-GB" sz="2000" baseline="0" dirty="0"/>
                        <a:t> to your research area? (e.g. your assignment is about UK G.P. clinics; you find a report about US hospitals)</a:t>
                      </a:r>
                      <a:endParaRPr lang="en-US" sz="2000" dirty="0"/>
                    </a:p>
                  </a:txBody>
                  <a:tcPr/>
                </a:tc>
                <a:extLst>
                  <a:ext uri="{0D108BD9-81ED-4DB2-BD59-A6C34878D82A}">
                    <a16:rowId xmlns:a16="http://schemas.microsoft.com/office/drawing/2014/main" val="10003"/>
                  </a:ext>
                </a:extLst>
              </a:tr>
              <a:tr h="1071012">
                <a:tc>
                  <a:txBody>
                    <a:bodyPr/>
                    <a:lstStyle/>
                    <a:p>
                      <a:r>
                        <a:rPr lang="en-GB" sz="2000"/>
                        <a:t>When?</a:t>
                      </a:r>
                      <a:endParaRPr lang="en-US" sz="2000"/>
                    </a:p>
                  </a:txBody>
                  <a:tcPr/>
                </a:tc>
                <a:tc>
                  <a:txBody>
                    <a:bodyPr/>
                    <a:lstStyle/>
                    <a:p>
                      <a:r>
                        <a:rPr lang="en-GB" sz="2000" dirty="0"/>
                        <a:t>How does the location and legal context relate to your question? (e.g. England or Wales guidance, rather than a US fire code)</a:t>
                      </a:r>
                      <a:endParaRPr lang="en-US" sz="2000" dirty="0"/>
                    </a:p>
                  </a:txBody>
                  <a:tcPr/>
                </a:tc>
                <a:extLst>
                  <a:ext uri="{0D108BD9-81ED-4DB2-BD59-A6C34878D82A}">
                    <a16:rowId xmlns:a16="http://schemas.microsoft.com/office/drawing/2014/main" val="10004"/>
                  </a:ext>
                </a:extLst>
              </a:tr>
              <a:tr h="659327">
                <a:tc>
                  <a:txBody>
                    <a:bodyPr/>
                    <a:lstStyle/>
                    <a:p>
                      <a:r>
                        <a:rPr lang="en-GB" sz="2000"/>
                        <a:t>Why?</a:t>
                      </a:r>
                      <a:endParaRPr lang="en-US" sz="2000"/>
                    </a:p>
                  </a:txBody>
                  <a:tcPr/>
                </a:tc>
                <a:tc>
                  <a:txBody>
                    <a:bodyPr/>
                    <a:lstStyle/>
                    <a:p>
                      <a:r>
                        <a:rPr lang="en-GB" sz="2000" dirty="0"/>
                        <a:t>How current is the source? Check whether guidance, legislation or equipment standards have changed.</a:t>
                      </a:r>
                      <a:endParaRPr lang="en-US" sz="2000" dirty="0"/>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146079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FC3BD-0165-AB0B-F5E6-4FC523630133}"/>
              </a:ext>
            </a:extLst>
          </p:cNvPr>
          <p:cNvSpPr>
            <a:spLocks noGrp="1"/>
          </p:cNvSpPr>
          <p:nvPr>
            <p:ph type="title"/>
          </p:nvPr>
        </p:nvSpPr>
        <p:spPr/>
        <p:txBody>
          <a:bodyPr>
            <a:noAutofit/>
          </a:bodyPr>
          <a:lstStyle/>
          <a:p>
            <a:r>
              <a:rPr lang="en-GB" sz="1800" b="1" cap="none" dirty="0"/>
              <a:t>a. A peer-reviewed journal article on smoke alarm effectiveness.
b. A TikTok video claiming that all domestic fires can be extinguished with water.
c. A BBC news report on new fire research.
d. An official fire and rescue service webpage explaining home fire safety.
e. A website selling a gadget claiming to prevent every house fire.</a:t>
            </a:r>
            <a:endParaRPr lang="en-GB" sz="1800" dirty="0"/>
          </a:p>
        </p:txBody>
      </p:sp>
      <p:sp>
        <p:nvSpPr>
          <p:cNvPr id="3" name="Subtitle 2">
            <a:extLst>
              <a:ext uri="{FF2B5EF4-FFF2-40B4-BE49-F238E27FC236}">
                <a16:creationId xmlns:a16="http://schemas.microsoft.com/office/drawing/2014/main" id="{1DCAB880-35F1-F6A4-C468-90488F506760}"/>
              </a:ext>
            </a:extLst>
          </p:cNvPr>
          <p:cNvSpPr>
            <a:spLocks noGrp="1"/>
          </p:cNvSpPr>
          <p:nvPr>
            <p:ph type="subTitle" idx="1"/>
          </p:nvPr>
        </p:nvSpPr>
        <p:spPr/>
        <p:txBody>
          <a:bodyPr>
            <a:normAutofit fontScale="92500"/>
          </a:bodyPr>
          <a:lstStyle/>
          <a:p>
            <a:r>
              <a:rPr lang="en-GB" sz="2400" b="1" cap="none" dirty="0"/>
              <a:t>Rank these from 1 (most trustworthy) to 5 (least trustworthy).</a:t>
            </a:r>
            <a:endParaRPr lang="en-GB" sz="2400" cap="none" dirty="0"/>
          </a:p>
        </p:txBody>
      </p:sp>
      <p:sp>
        <p:nvSpPr>
          <p:cNvPr id="4" name="Footer Placeholder 3">
            <a:extLst>
              <a:ext uri="{FF2B5EF4-FFF2-40B4-BE49-F238E27FC236}">
                <a16:creationId xmlns:a16="http://schemas.microsoft.com/office/drawing/2014/main" id="{F3B0AD27-2A15-95FF-BA66-964A5522C1F9}"/>
              </a:ext>
            </a:extLst>
          </p:cNvPr>
          <p:cNvSpPr>
            <a:spLocks noGrp="1"/>
          </p:cNvSpPr>
          <p:nvPr>
            <p:ph type="ftr" sz="quarter" idx="11"/>
          </p:nvPr>
        </p:nvSpPr>
        <p:spPr/>
        <p:txBody>
          <a:bodyPr/>
          <a:lstStyle/>
          <a:p>
            <a:r>
              <a:rPr lang="en-US" sz="2400" dirty="0"/>
              <a:t>What to trust?</a:t>
            </a:r>
          </a:p>
        </p:txBody>
      </p:sp>
      <p:sp>
        <p:nvSpPr>
          <p:cNvPr id="5" name="Date Placeholder 4">
            <a:extLst>
              <a:ext uri="{FF2B5EF4-FFF2-40B4-BE49-F238E27FC236}">
                <a16:creationId xmlns:a16="http://schemas.microsoft.com/office/drawing/2014/main" id="{99FB155D-23D2-E70E-0E4A-3BD43DEE08DD}"/>
              </a:ext>
            </a:extLst>
          </p:cNvPr>
          <p:cNvSpPr>
            <a:spLocks noGrp="1"/>
          </p:cNvSpPr>
          <p:nvPr>
            <p:ph type="dt" sz="half" idx="10"/>
          </p:nvPr>
        </p:nvSpPr>
        <p:spPr/>
        <p:txBody>
          <a:bodyPr/>
          <a:lstStyle/>
          <a:p>
            <a:fld id="{C6B4DC52-CC44-D647-BBB1-762854F46572}" type="datetime1">
              <a:rPr lang="en-US" smtClean="0"/>
              <a:t>10/9/2026</a:t>
            </a:fld>
            <a:endParaRPr lang="en-US" dirty="0"/>
          </a:p>
        </p:txBody>
      </p:sp>
      <p:sp>
        <p:nvSpPr>
          <p:cNvPr id="6" name="Slide Number Placeholder 5">
            <a:extLst>
              <a:ext uri="{FF2B5EF4-FFF2-40B4-BE49-F238E27FC236}">
                <a16:creationId xmlns:a16="http://schemas.microsoft.com/office/drawing/2014/main" id="{503A71D7-61AF-5ED5-FDE2-3CE2035944C2}"/>
              </a:ext>
            </a:extLst>
          </p:cNvPr>
          <p:cNvSpPr>
            <a:spLocks noGrp="1"/>
          </p:cNvSpPr>
          <p:nvPr>
            <p:ph type="sldNum" sz="quarter" idx="12"/>
          </p:nvPr>
        </p:nvSpPr>
        <p:spPr/>
        <p:txBody>
          <a:bodyPr/>
          <a:lstStyle/>
          <a:p>
            <a:pPr algn="r"/>
            <a:fld id="{40B778AE-8D30-EC43-B255-420E7914C179}" type="slidenum">
              <a:rPr lang="en-US" smtClean="0"/>
              <a:pPr algn="r"/>
              <a:t>6</a:t>
            </a:fld>
            <a:endParaRPr lang="en-US" dirty="0"/>
          </a:p>
        </p:txBody>
      </p:sp>
    </p:spTree>
    <p:extLst>
      <p:ext uri="{BB962C8B-B14F-4D97-AF65-F5344CB8AC3E}">
        <p14:creationId xmlns:p14="http://schemas.microsoft.com/office/powerpoint/2010/main" val="2360630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109189-C5D2-9808-8CCB-18A9A9E6E086}"/>
              </a:ext>
            </a:extLst>
          </p:cNvPr>
          <p:cNvSpPr>
            <a:spLocks noGrp="1"/>
          </p:cNvSpPr>
          <p:nvPr>
            <p:ph type="title"/>
          </p:nvPr>
        </p:nvSpPr>
        <p:spPr>
          <a:xfrm>
            <a:off x="2658341" y="521110"/>
            <a:ext cx="6623436" cy="1070776"/>
          </a:xfrm>
        </p:spPr>
        <p:txBody>
          <a:bodyPr>
            <a:normAutofit/>
          </a:bodyPr>
          <a:lstStyle/>
          <a:p>
            <a:r>
              <a:rPr lang="en-GB" sz="4800" dirty="0" err="1"/>
              <a:t>REcap</a:t>
            </a:r>
            <a:endParaRPr lang="en-GB" sz="4800" dirty="0"/>
          </a:p>
        </p:txBody>
      </p:sp>
      <p:sp>
        <p:nvSpPr>
          <p:cNvPr id="3" name="Content Placeholder 2">
            <a:extLst>
              <a:ext uri="{FF2B5EF4-FFF2-40B4-BE49-F238E27FC236}">
                <a16:creationId xmlns:a16="http://schemas.microsoft.com/office/drawing/2014/main" id="{07917D5F-2F46-B441-4DE2-A58E1BEE3192}"/>
              </a:ext>
            </a:extLst>
          </p:cNvPr>
          <p:cNvSpPr>
            <a:spLocks noGrp="1"/>
          </p:cNvSpPr>
          <p:nvPr>
            <p:ph sz="quarter" idx="13"/>
          </p:nvPr>
        </p:nvSpPr>
        <p:spPr>
          <a:xfrm>
            <a:off x="1974762" y="2024505"/>
            <a:ext cx="7990594" cy="1645198"/>
          </a:xfrm>
        </p:spPr>
        <p:txBody>
          <a:bodyPr>
            <a:noAutofit/>
          </a:bodyPr>
          <a:lstStyle/>
          <a:p>
            <a:pPr marL="457200" lvl="0" indent="-457200" algn="l">
              <a:buFont typeface="Arial" panose="020B0604020202020204" pitchFamily="34" charset="0"/>
              <a:buChar char="•"/>
            </a:pPr>
            <a:r>
              <a:rPr lang="en-GB" sz="2800" dirty="0"/>
              <a:t>What made you put your top source first?</a:t>
            </a:r>
          </a:p>
          <a:p>
            <a:pPr marL="457200" lvl="0" indent="-457200" algn="l">
              <a:buFont typeface="Arial" panose="020B0604020202020204" pitchFamily="34" charset="0"/>
              <a:buChar char="•"/>
            </a:pPr>
            <a:r>
              <a:rPr lang="en-GB" sz="2800" dirty="0"/>
              <a:t>Does a professional-looking website automatically mean it's reliable?</a:t>
            </a:r>
          </a:p>
          <a:p>
            <a:pPr marL="457200" lvl="0" indent="-457200" algn="l">
              <a:buFont typeface="Arial" panose="020B0604020202020204" pitchFamily="34" charset="0"/>
              <a:buChar char="•"/>
            </a:pPr>
            <a:r>
              <a:rPr lang="en-GB" sz="2800" dirty="0"/>
              <a:t>Can a source be </a:t>
            </a:r>
            <a:r>
              <a:rPr lang="en-GB" sz="2800" b="1" dirty="0"/>
              <a:t>accurate but unsuitable for an assignment</a:t>
            </a:r>
            <a:r>
              <a:rPr lang="en-GB" sz="2800" dirty="0"/>
              <a:t>?</a:t>
            </a:r>
          </a:p>
          <a:p>
            <a:pPr marL="457200" lvl="0" indent="-457200" algn="l">
              <a:buFont typeface="Arial" panose="020B0604020202020204" pitchFamily="34" charset="0"/>
              <a:buChar char="•"/>
            </a:pPr>
            <a:r>
              <a:rPr lang="en-GB" sz="2800" dirty="0"/>
              <a:t>Can a source be </a:t>
            </a:r>
            <a:r>
              <a:rPr lang="en-GB" sz="2800" b="1" dirty="0"/>
              <a:t>popular but unreliable</a:t>
            </a:r>
            <a:r>
              <a:rPr lang="en-GB" sz="2800" dirty="0"/>
              <a:t>?</a:t>
            </a:r>
          </a:p>
          <a:p>
            <a:pPr marL="457200" lvl="0" indent="-457200" algn="l">
              <a:buFont typeface="Arial" panose="020B0604020202020204" pitchFamily="34" charset="0"/>
              <a:buChar char="•"/>
            </a:pPr>
            <a:r>
              <a:rPr lang="en-GB" sz="2800" dirty="0"/>
              <a:t>Does something being published online make it less trustworthy?</a:t>
            </a:r>
          </a:p>
          <a:p>
            <a:endParaRPr lang="en-GB" sz="2800" dirty="0"/>
          </a:p>
        </p:txBody>
      </p:sp>
      <p:sp>
        <p:nvSpPr>
          <p:cNvPr id="4" name="Slide Number Placeholder 3">
            <a:extLst>
              <a:ext uri="{FF2B5EF4-FFF2-40B4-BE49-F238E27FC236}">
                <a16:creationId xmlns:a16="http://schemas.microsoft.com/office/drawing/2014/main" id="{57B46770-2485-94EA-35C5-FBF86967E2B5}"/>
              </a:ext>
            </a:extLst>
          </p:cNvPr>
          <p:cNvSpPr>
            <a:spLocks noGrp="1"/>
          </p:cNvSpPr>
          <p:nvPr>
            <p:ph type="sldNum" sz="quarter" idx="12"/>
          </p:nvPr>
        </p:nvSpPr>
        <p:spPr/>
        <p:txBody>
          <a:bodyPr/>
          <a:lstStyle/>
          <a:p>
            <a:fld id="{AEAA3239-9EA4-4A65-A281-97F994456D9F}" type="slidenum">
              <a:rPr lang="en-US" smtClean="0"/>
              <a:t>7</a:t>
            </a:fld>
            <a:endParaRPr lang="en-US"/>
          </a:p>
        </p:txBody>
      </p:sp>
      <p:sp>
        <p:nvSpPr>
          <p:cNvPr id="6" name="Date Placeholder 5">
            <a:extLst>
              <a:ext uri="{FF2B5EF4-FFF2-40B4-BE49-F238E27FC236}">
                <a16:creationId xmlns:a16="http://schemas.microsoft.com/office/drawing/2014/main" id="{F4F9C19D-3571-CD64-9260-5368578B586F}"/>
              </a:ext>
            </a:extLst>
          </p:cNvPr>
          <p:cNvSpPr>
            <a:spLocks noGrp="1"/>
          </p:cNvSpPr>
          <p:nvPr>
            <p:ph type="dt" sz="half" idx="10"/>
          </p:nvPr>
        </p:nvSpPr>
        <p:spPr/>
        <p:txBody>
          <a:bodyPr/>
          <a:lstStyle/>
          <a:p>
            <a:fld id="{6B262A3C-8A73-964C-A7B1-9C66EB8F456D}" type="datetime1">
              <a:rPr lang="en-US" smtClean="0"/>
              <a:t>10/9/2026</a:t>
            </a:fld>
            <a:endParaRPr lang="en-US"/>
          </a:p>
        </p:txBody>
      </p:sp>
    </p:spTree>
    <p:extLst>
      <p:ext uri="{BB962C8B-B14F-4D97-AF65-F5344CB8AC3E}">
        <p14:creationId xmlns:p14="http://schemas.microsoft.com/office/powerpoint/2010/main" val="466603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6BE18-46E5-515D-AC48-C87D297F9364}"/>
              </a:ext>
            </a:extLst>
          </p:cNvPr>
          <p:cNvSpPr>
            <a:spLocks noGrp="1"/>
          </p:cNvSpPr>
          <p:nvPr>
            <p:ph type="title"/>
          </p:nvPr>
        </p:nvSpPr>
        <p:spPr>
          <a:xfrm>
            <a:off x="457200" y="457200"/>
            <a:ext cx="11274552" cy="1005840"/>
          </a:xfrm>
        </p:spPr>
        <p:txBody>
          <a:bodyPr anchor="t">
            <a:normAutofit/>
          </a:bodyPr>
          <a:lstStyle/>
          <a:p>
            <a:r>
              <a:rPr lang="en-GB" b="1" dirty="0"/>
              <a:t>CRAAP test — deeper exploration</a:t>
            </a:r>
            <a:br>
              <a:rPr lang="en-GB" b="1" dirty="0"/>
            </a:br>
            <a:endParaRPr lang="en-GB" dirty="0"/>
          </a:p>
        </p:txBody>
      </p:sp>
      <p:sp>
        <p:nvSpPr>
          <p:cNvPr id="4" name="Slide Number Placeholder 3">
            <a:extLst>
              <a:ext uri="{FF2B5EF4-FFF2-40B4-BE49-F238E27FC236}">
                <a16:creationId xmlns:a16="http://schemas.microsoft.com/office/drawing/2014/main" id="{0492E7EE-3C28-CC90-1869-284EDF6D6542}"/>
              </a:ext>
            </a:extLst>
          </p:cNvPr>
          <p:cNvSpPr>
            <a:spLocks noGrp="1"/>
          </p:cNvSpPr>
          <p:nvPr>
            <p:ph type="sldNum" sz="quarter" idx="12"/>
          </p:nvPr>
        </p:nvSpPr>
        <p:spPr>
          <a:xfrm>
            <a:off x="411480" y="6126480"/>
            <a:ext cx="365760" cy="365125"/>
          </a:xfrm>
        </p:spPr>
        <p:txBody>
          <a:bodyPr anchor="ctr">
            <a:normAutofit/>
          </a:bodyPr>
          <a:lstStyle/>
          <a:p>
            <a:pPr>
              <a:spcAft>
                <a:spcPts val="600"/>
              </a:spcAft>
            </a:pPr>
            <a:fld id="{AEAA3239-9EA4-4A65-A281-97F994456D9F}" type="slidenum">
              <a:rPr lang="en-US" smtClean="0"/>
              <a:pPr>
                <a:spcAft>
                  <a:spcPts val="600"/>
                </a:spcAft>
              </a:pPr>
              <a:t>8</a:t>
            </a:fld>
            <a:endParaRPr lang="en-US"/>
          </a:p>
        </p:txBody>
      </p:sp>
      <p:sp>
        <p:nvSpPr>
          <p:cNvPr id="5" name="Footer Placeholder 4">
            <a:extLst>
              <a:ext uri="{FF2B5EF4-FFF2-40B4-BE49-F238E27FC236}">
                <a16:creationId xmlns:a16="http://schemas.microsoft.com/office/drawing/2014/main" id="{AE26A0E7-67F8-920F-03E8-D9DA68B3C2C1}"/>
              </a:ext>
            </a:extLst>
          </p:cNvPr>
          <p:cNvSpPr>
            <a:spLocks noGrp="1"/>
          </p:cNvSpPr>
          <p:nvPr>
            <p:ph type="ftr" sz="quarter" idx="11"/>
          </p:nvPr>
        </p:nvSpPr>
        <p:spPr>
          <a:xfrm>
            <a:off x="809077" y="6126480"/>
            <a:ext cx="3698529" cy="365125"/>
          </a:xfrm>
        </p:spPr>
        <p:txBody>
          <a:bodyPr anchor="ctr">
            <a:normAutofit/>
          </a:bodyPr>
          <a:lstStyle/>
          <a:p>
            <a:pPr>
              <a:spcAft>
                <a:spcPts val="600"/>
              </a:spcAft>
            </a:pPr>
            <a:r>
              <a:rPr lang="en-US"/>
              <a:t>Presentation title</a:t>
            </a:r>
          </a:p>
        </p:txBody>
      </p:sp>
      <p:sp>
        <p:nvSpPr>
          <p:cNvPr id="6" name="Date Placeholder 5">
            <a:extLst>
              <a:ext uri="{FF2B5EF4-FFF2-40B4-BE49-F238E27FC236}">
                <a16:creationId xmlns:a16="http://schemas.microsoft.com/office/drawing/2014/main" id="{19879834-76AC-82B2-D9F3-7AEEE7EF1624}"/>
              </a:ext>
            </a:extLst>
          </p:cNvPr>
          <p:cNvSpPr>
            <a:spLocks noGrp="1"/>
          </p:cNvSpPr>
          <p:nvPr>
            <p:ph type="dt" sz="half" idx="10"/>
          </p:nvPr>
        </p:nvSpPr>
        <p:spPr>
          <a:xfrm>
            <a:off x="9684913" y="6126480"/>
            <a:ext cx="2073147" cy="365125"/>
          </a:xfrm>
        </p:spPr>
        <p:txBody>
          <a:bodyPr anchor="ctr">
            <a:normAutofit/>
          </a:bodyPr>
          <a:lstStyle/>
          <a:p>
            <a:pPr>
              <a:spcAft>
                <a:spcPts val="600"/>
              </a:spcAft>
            </a:pPr>
            <a:fld id="{CF2CF59F-16CF-294B-89B0-023DBFDF062C}" type="datetime1">
              <a:rPr lang="en-US" smtClean="0"/>
              <a:pPr>
                <a:spcAft>
                  <a:spcPts val="600"/>
                </a:spcAft>
              </a:pPr>
              <a:t>10/9/2026</a:t>
            </a:fld>
            <a:endParaRPr lang="en-US"/>
          </a:p>
        </p:txBody>
      </p:sp>
      <p:pic>
        <p:nvPicPr>
          <p:cNvPr id="8" name="Picture 7" descr="UW-Stout - Do you know your CRAAP? The CRAAP Test is a useful way to  evaluate information. It can be used for research or every day information  exploration! #askalibrarian #uwstoutlibrary #craaptest">
            <a:extLst>
              <a:ext uri="{FF2B5EF4-FFF2-40B4-BE49-F238E27FC236}">
                <a16:creationId xmlns:a16="http://schemas.microsoft.com/office/drawing/2014/main" id="{7F34715A-95CF-FC65-8B90-831674E54E31}"/>
              </a:ext>
            </a:extLst>
          </p:cNvPr>
          <p:cNvPicPr>
            <a:picLocks noChangeAspect="1"/>
          </p:cNvPicPr>
          <p:nvPr/>
        </p:nvPicPr>
        <p:blipFill>
          <a:blip r:embed="rId2"/>
          <a:stretch>
            <a:fillRect/>
          </a:stretch>
        </p:blipFill>
        <p:spPr>
          <a:xfrm>
            <a:off x="1472184" y="982222"/>
            <a:ext cx="9626092" cy="5410639"/>
          </a:xfrm>
          <a:prstGeom prst="rect">
            <a:avLst/>
          </a:prstGeom>
        </p:spPr>
      </p:pic>
    </p:spTree>
    <p:extLst>
      <p:ext uri="{BB962C8B-B14F-4D97-AF65-F5344CB8AC3E}">
        <p14:creationId xmlns:p14="http://schemas.microsoft.com/office/powerpoint/2010/main" val="13007055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65484-A2FF-E8FE-2C17-D7CCEAF8AD13}"/>
              </a:ext>
            </a:extLst>
          </p:cNvPr>
          <p:cNvSpPr>
            <a:spLocks noGrp="1"/>
          </p:cNvSpPr>
          <p:nvPr>
            <p:ph type="title"/>
          </p:nvPr>
        </p:nvSpPr>
        <p:spPr>
          <a:xfrm>
            <a:off x="0" y="1081547"/>
            <a:ext cx="4483510" cy="1474839"/>
          </a:xfrm>
        </p:spPr>
        <p:txBody>
          <a:bodyPr>
            <a:normAutofit fontScale="90000"/>
          </a:bodyPr>
          <a:lstStyle/>
          <a:p>
            <a:r>
              <a:rPr lang="en-GB" b="1" dirty="0"/>
              <a:t>A source doesn't have to score highly on every CRAAP criterion to be useful.</a:t>
            </a:r>
            <a:br>
              <a:rPr lang="en-GB" dirty="0"/>
            </a:br>
            <a:endParaRPr lang="en-GB" dirty="0"/>
          </a:p>
        </p:txBody>
      </p:sp>
      <p:sp>
        <p:nvSpPr>
          <p:cNvPr id="4" name="Content Placeholder 3">
            <a:extLst>
              <a:ext uri="{FF2B5EF4-FFF2-40B4-BE49-F238E27FC236}">
                <a16:creationId xmlns:a16="http://schemas.microsoft.com/office/drawing/2014/main" id="{95CCB59E-DD87-BA7D-2555-D1EF2AA72473}"/>
              </a:ext>
            </a:extLst>
          </p:cNvPr>
          <p:cNvSpPr>
            <a:spLocks noGrp="1"/>
          </p:cNvSpPr>
          <p:nvPr>
            <p:ph sz="quarter" idx="13"/>
          </p:nvPr>
        </p:nvSpPr>
        <p:spPr>
          <a:xfrm>
            <a:off x="5050561" y="1623306"/>
            <a:ext cx="6126480" cy="3436789"/>
          </a:xfrm>
        </p:spPr>
        <p:txBody>
          <a:bodyPr>
            <a:normAutofit fontScale="92500"/>
          </a:bodyPr>
          <a:lstStyle/>
          <a:p>
            <a:pPr indent="0" algn="ctr">
              <a:buNone/>
            </a:pPr>
            <a:r>
              <a:rPr lang="en-GB" sz="4400" dirty="0"/>
              <a:t>For example, an older report may still be valuable when studying the history of fire and rescue services, even if it should not guide current operational practice.</a:t>
            </a:r>
          </a:p>
          <a:p>
            <a:pPr algn="ctr"/>
            <a:endParaRPr lang="en-GB" sz="4400" dirty="0"/>
          </a:p>
        </p:txBody>
      </p:sp>
      <p:sp>
        <p:nvSpPr>
          <p:cNvPr id="7" name="Date Placeholder 6">
            <a:extLst>
              <a:ext uri="{FF2B5EF4-FFF2-40B4-BE49-F238E27FC236}">
                <a16:creationId xmlns:a16="http://schemas.microsoft.com/office/drawing/2014/main" id="{D907B376-0461-2B64-025A-2B00D485653E}"/>
              </a:ext>
            </a:extLst>
          </p:cNvPr>
          <p:cNvSpPr>
            <a:spLocks noGrp="1"/>
          </p:cNvSpPr>
          <p:nvPr>
            <p:ph type="dt" sz="half" idx="15"/>
          </p:nvPr>
        </p:nvSpPr>
        <p:spPr/>
        <p:txBody>
          <a:bodyPr/>
          <a:lstStyle/>
          <a:p>
            <a:fld id="{20EA976F-543A-3147-8F10-92D90F1FB7DE}" type="datetime1">
              <a:rPr lang="en-US" smtClean="0"/>
              <a:t>10/9/2026</a:t>
            </a:fld>
            <a:endParaRPr lang="en-US"/>
          </a:p>
        </p:txBody>
      </p:sp>
    </p:spTree>
    <p:extLst>
      <p:ext uri="{BB962C8B-B14F-4D97-AF65-F5344CB8AC3E}">
        <p14:creationId xmlns:p14="http://schemas.microsoft.com/office/powerpoint/2010/main" val="1236023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A6264-6BD0-6944-B322-064F1F829577}"/>
              </a:ext>
            </a:extLst>
          </p:cNvPr>
          <p:cNvSpPr>
            <a:spLocks noGrp="1"/>
          </p:cNvSpPr>
          <p:nvPr>
            <p:ph type="title"/>
          </p:nvPr>
        </p:nvSpPr>
        <p:spPr>
          <a:xfrm>
            <a:off x="420624" y="366395"/>
            <a:ext cx="4560567" cy="1483688"/>
          </a:xfrm>
        </p:spPr>
        <p:txBody>
          <a:bodyPr>
            <a:normAutofit fontScale="90000"/>
          </a:bodyPr>
          <a:lstStyle/>
          <a:p>
            <a:pPr algn="ctr"/>
            <a:r>
              <a:rPr lang="en-GB" b="1" dirty="0"/>
              <a:t> Academic </a:t>
            </a:r>
            <a:br>
              <a:rPr lang="en-GB" b="1" dirty="0"/>
            </a:br>
            <a:r>
              <a:rPr lang="en-GB" b="1" dirty="0"/>
              <a:t>vs  </a:t>
            </a:r>
            <a:br>
              <a:rPr lang="en-GB" b="1" dirty="0"/>
            </a:br>
            <a:r>
              <a:rPr lang="en-GB" b="1" dirty="0"/>
              <a:t>popular sources </a:t>
            </a:r>
            <a:endParaRPr lang="en-GB" dirty="0"/>
          </a:p>
        </p:txBody>
      </p:sp>
      <p:sp>
        <p:nvSpPr>
          <p:cNvPr id="5" name="Slide Number Placeholder 4">
            <a:extLst>
              <a:ext uri="{FF2B5EF4-FFF2-40B4-BE49-F238E27FC236}">
                <a16:creationId xmlns:a16="http://schemas.microsoft.com/office/drawing/2014/main" id="{113E3DC4-1122-0619-A892-1F787C4043B1}"/>
              </a:ext>
            </a:extLst>
          </p:cNvPr>
          <p:cNvSpPr>
            <a:spLocks noGrp="1"/>
          </p:cNvSpPr>
          <p:nvPr>
            <p:ph type="sldNum" sz="quarter" idx="17"/>
          </p:nvPr>
        </p:nvSpPr>
        <p:spPr/>
        <p:txBody>
          <a:bodyPr/>
          <a:lstStyle/>
          <a:p>
            <a:fld id="{40B778AE-8D30-EC43-B255-420E7914C179}" type="slidenum">
              <a:rPr lang="en-US" smtClean="0"/>
              <a:pPr/>
              <a:t>10</a:t>
            </a:fld>
            <a:endParaRPr lang="en-US"/>
          </a:p>
        </p:txBody>
      </p:sp>
      <p:graphicFrame>
        <p:nvGraphicFramePr>
          <p:cNvPr id="3" name="Diagram 2">
            <a:extLst>
              <a:ext uri="{FF2B5EF4-FFF2-40B4-BE49-F238E27FC236}">
                <a16:creationId xmlns:a16="http://schemas.microsoft.com/office/drawing/2014/main" id="{98CA409D-ED2D-A0F9-9892-3C5FD65A9384}"/>
              </a:ext>
            </a:extLst>
          </p:cNvPr>
          <p:cNvGraphicFramePr/>
          <p:nvPr>
            <p:extLst>
              <p:ext uri="{D42A27DB-BD31-4B8C-83A1-F6EECF244321}">
                <p14:modId xmlns:p14="http://schemas.microsoft.com/office/powerpoint/2010/main" val="849096167"/>
              </p:ext>
            </p:extLst>
          </p:nvPr>
        </p:nvGraphicFramePr>
        <p:xfrm>
          <a:off x="3697794" y="264717"/>
          <a:ext cx="9438752" cy="63285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id="{353EF2E6-5598-D763-D0C5-160150A605C1}"/>
              </a:ext>
            </a:extLst>
          </p:cNvPr>
          <p:cNvSpPr txBox="1"/>
          <p:nvPr/>
        </p:nvSpPr>
        <p:spPr>
          <a:xfrm>
            <a:off x="274574" y="3245618"/>
            <a:ext cx="3966587" cy="3354765"/>
          </a:xfrm>
          <a:prstGeom prst="rect">
            <a:avLst/>
          </a:prstGeom>
          <a:noFill/>
        </p:spPr>
        <p:txBody>
          <a:bodyPr wrap="square">
            <a:spAutoFit/>
          </a:bodyPr>
          <a:lstStyle/>
          <a:p>
            <a:pPr algn="ctr"/>
            <a:r>
              <a:rPr lang="en-GB" sz="2800" b="1" dirty="0"/>
              <a:t>Popular doesn't mean unreliable, and academic doesn't mean automatically correct.”</a:t>
            </a:r>
          </a:p>
          <a:p>
            <a:pPr algn="ctr"/>
            <a:endParaRPr lang="en-GB" sz="2800" b="1" dirty="0"/>
          </a:p>
          <a:p>
            <a:pPr algn="ctr"/>
            <a:r>
              <a:rPr lang="en-GB" sz="2400" b="1" dirty="0"/>
              <a:t>Evaluate the evidence, author, purpose and context.</a:t>
            </a:r>
          </a:p>
        </p:txBody>
      </p:sp>
    </p:spTree>
    <p:extLst>
      <p:ext uri="{BB962C8B-B14F-4D97-AF65-F5344CB8AC3E}">
        <p14:creationId xmlns:p14="http://schemas.microsoft.com/office/powerpoint/2010/main" val="27543371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615A4-55F5-AA39-A849-1875233FA85C}"/>
              </a:ext>
            </a:extLst>
          </p:cNvPr>
          <p:cNvSpPr>
            <a:spLocks noGrp="1"/>
          </p:cNvSpPr>
          <p:nvPr>
            <p:ph type="title"/>
          </p:nvPr>
        </p:nvSpPr>
        <p:spPr>
          <a:xfrm>
            <a:off x="2584434" y="511278"/>
            <a:ext cx="6623436" cy="1070776"/>
          </a:xfrm>
        </p:spPr>
        <p:txBody>
          <a:bodyPr>
            <a:normAutofit/>
          </a:bodyPr>
          <a:lstStyle/>
          <a:p>
            <a:r>
              <a:rPr lang="en-GB" b="1" dirty="0"/>
              <a:t>Fake news </a:t>
            </a:r>
            <a:br>
              <a:rPr lang="en-GB" b="1" dirty="0"/>
            </a:br>
            <a:r>
              <a:rPr lang="en-GB" b="1" dirty="0"/>
              <a:t>and misinformation</a:t>
            </a:r>
            <a:endParaRPr lang="en-GB" dirty="0"/>
          </a:p>
        </p:txBody>
      </p:sp>
      <p:graphicFrame>
        <p:nvGraphicFramePr>
          <p:cNvPr id="7" name="Content Placeholder 6">
            <a:extLst>
              <a:ext uri="{FF2B5EF4-FFF2-40B4-BE49-F238E27FC236}">
                <a16:creationId xmlns:a16="http://schemas.microsoft.com/office/drawing/2014/main" id="{3DBC96A4-5210-7758-D632-A51961E34EDC}"/>
              </a:ext>
            </a:extLst>
          </p:cNvPr>
          <p:cNvGraphicFramePr>
            <a:graphicFrameLocks noGrp="1"/>
          </p:cNvGraphicFramePr>
          <p:nvPr>
            <p:ph sz="quarter" idx="13"/>
            <p:extLst>
              <p:ext uri="{D42A27DB-BD31-4B8C-83A1-F6EECF244321}">
                <p14:modId xmlns:p14="http://schemas.microsoft.com/office/powerpoint/2010/main" val="4208906841"/>
              </p:ext>
            </p:extLst>
          </p:nvPr>
        </p:nvGraphicFramePr>
        <p:xfrm>
          <a:off x="1582994" y="1661651"/>
          <a:ext cx="8554063" cy="40115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9F834F92-59CC-5F18-0F29-6F784CAB56B1}"/>
              </a:ext>
            </a:extLst>
          </p:cNvPr>
          <p:cNvSpPr>
            <a:spLocks noGrp="1"/>
          </p:cNvSpPr>
          <p:nvPr>
            <p:ph type="sldNum" sz="quarter" idx="12"/>
          </p:nvPr>
        </p:nvSpPr>
        <p:spPr/>
        <p:txBody>
          <a:bodyPr/>
          <a:lstStyle/>
          <a:p>
            <a:fld id="{AEAA3239-9EA4-4A65-A281-97F994456D9F}" type="slidenum">
              <a:rPr lang="en-US" smtClean="0"/>
              <a:t>11</a:t>
            </a:fld>
            <a:endParaRPr lang="en-US"/>
          </a:p>
        </p:txBody>
      </p:sp>
      <p:sp>
        <p:nvSpPr>
          <p:cNvPr id="6" name="Date Placeholder 5">
            <a:extLst>
              <a:ext uri="{FF2B5EF4-FFF2-40B4-BE49-F238E27FC236}">
                <a16:creationId xmlns:a16="http://schemas.microsoft.com/office/drawing/2014/main" id="{7382F8A8-637B-6E8F-26D8-EEFD7670458B}"/>
              </a:ext>
            </a:extLst>
          </p:cNvPr>
          <p:cNvSpPr>
            <a:spLocks noGrp="1"/>
          </p:cNvSpPr>
          <p:nvPr>
            <p:ph type="dt" sz="half" idx="10"/>
          </p:nvPr>
        </p:nvSpPr>
        <p:spPr/>
        <p:txBody>
          <a:bodyPr/>
          <a:lstStyle/>
          <a:p>
            <a:fld id="{6B262A3C-8A73-964C-A7B1-9C66EB8F456D}" type="datetime1">
              <a:rPr lang="en-US" smtClean="0"/>
              <a:t>10/9/2026</a:t>
            </a:fld>
            <a:endParaRPr lang="en-US"/>
          </a:p>
        </p:txBody>
      </p:sp>
    </p:spTree>
    <p:extLst>
      <p:ext uri="{BB962C8B-B14F-4D97-AF65-F5344CB8AC3E}">
        <p14:creationId xmlns:p14="http://schemas.microsoft.com/office/powerpoint/2010/main" val="38415238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DE44F977-67BF-F820-14F0-6B2F44358C6A}"/>
              </a:ext>
            </a:extLst>
          </p:cNvPr>
          <p:cNvSpPr>
            <a:spLocks noGrp="1"/>
          </p:cNvSpPr>
          <p:nvPr>
            <p:ph type="dt" sz="half" idx="10"/>
          </p:nvPr>
        </p:nvSpPr>
        <p:spPr/>
        <p:txBody>
          <a:bodyPr/>
          <a:lstStyle/>
          <a:p>
            <a:fld id="{C6B4DC52-CC44-D647-BBB1-762854F46572}" type="datetime1">
              <a:rPr lang="en-US" smtClean="0"/>
              <a:t>10/9/2026</a:t>
            </a:fld>
            <a:endParaRPr lang="en-US" dirty="0"/>
          </a:p>
        </p:txBody>
      </p:sp>
      <p:sp>
        <p:nvSpPr>
          <p:cNvPr id="8" name="TextBox 7">
            <a:extLst>
              <a:ext uri="{FF2B5EF4-FFF2-40B4-BE49-F238E27FC236}">
                <a16:creationId xmlns:a16="http://schemas.microsoft.com/office/drawing/2014/main" id="{C4D9BF0D-A1D6-F613-9E06-E67DD8B7A64B}"/>
              </a:ext>
            </a:extLst>
          </p:cNvPr>
          <p:cNvSpPr txBox="1"/>
          <p:nvPr/>
        </p:nvSpPr>
        <p:spPr>
          <a:xfrm>
            <a:off x="453520" y="999102"/>
            <a:ext cx="6330738" cy="830997"/>
          </a:xfrm>
          <a:prstGeom prst="rect">
            <a:avLst/>
          </a:prstGeom>
          <a:noFill/>
        </p:spPr>
        <p:txBody>
          <a:bodyPr wrap="square">
            <a:spAutoFit/>
          </a:bodyPr>
          <a:lstStyle/>
          <a:p>
            <a:r>
              <a:rPr lang="en-GB" sz="4800" b="1" dirty="0"/>
              <a:t>Fake news: </a:t>
            </a:r>
            <a:r>
              <a:rPr lang="en-GB" sz="3600" b="1" dirty="0"/>
              <a:t>Red flags 🚩</a:t>
            </a:r>
            <a:endParaRPr lang="en-GB" dirty="0"/>
          </a:p>
        </p:txBody>
      </p:sp>
      <p:sp>
        <p:nvSpPr>
          <p:cNvPr id="9" name="TextBox 8">
            <a:extLst>
              <a:ext uri="{FF2B5EF4-FFF2-40B4-BE49-F238E27FC236}">
                <a16:creationId xmlns:a16="http://schemas.microsoft.com/office/drawing/2014/main" id="{9422F311-DDD8-1961-4782-2117B1596FD1}"/>
              </a:ext>
            </a:extLst>
          </p:cNvPr>
          <p:cNvSpPr txBox="1"/>
          <p:nvPr/>
        </p:nvSpPr>
        <p:spPr>
          <a:xfrm>
            <a:off x="644047" y="1750141"/>
            <a:ext cx="5884572" cy="3970318"/>
          </a:xfrm>
          <a:prstGeom prst="rect">
            <a:avLst/>
          </a:prstGeom>
          <a:noFill/>
        </p:spPr>
        <p:txBody>
          <a:bodyPr wrap="square" rtlCol="0">
            <a:spAutoFit/>
          </a:bodyPr>
          <a:lstStyle/>
          <a:p>
            <a:pPr marL="285750" indent="-285750">
              <a:buFont typeface="Arial" panose="020B0604020202020204" pitchFamily="34" charset="0"/>
              <a:buChar char="•"/>
            </a:pPr>
            <a:r>
              <a:rPr lang="en-GB" dirty="0"/>
              <a:t>Sensational headline: “Firefighters HATE this one trick!”
No identifiable author.
No references or evidence.
Anonymous ‘fire safety experts’.
Claims that sound too good to be true.
Excessive capital letters or exclamation marks.
Strong emotional language.
Cherry-picked incident statistics.
Old guidance presented as current.
One incident presented as proof of a universal rule.
Commercial products pushed as guaranteed protection.
No details of the publisher or organisation.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10" name="Picture 9" descr="News Trump GIF">
            <a:extLst>
              <a:ext uri="{FF2B5EF4-FFF2-40B4-BE49-F238E27FC236}">
                <a16:creationId xmlns:a16="http://schemas.microsoft.com/office/drawing/2014/main" id="{9E1D30FA-1968-0C84-4A5E-2A2ED9D629A3}"/>
              </a:ext>
            </a:extLst>
          </p:cNvPr>
          <p:cNvPicPr>
            <a:picLocks noChangeAspect="1"/>
          </p:cNvPicPr>
          <p:nvPr/>
        </p:nvPicPr>
        <p:blipFill>
          <a:blip r:embed="rId2"/>
          <a:stretch>
            <a:fillRect/>
          </a:stretch>
        </p:blipFill>
        <p:spPr>
          <a:xfrm>
            <a:off x="9849793" y="0"/>
            <a:ext cx="2342207" cy="2342207"/>
          </a:xfrm>
          <a:prstGeom prst="rect">
            <a:avLst/>
          </a:prstGeom>
        </p:spPr>
      </p:pic>
    </p:spTree>
    <p:extLst>
      <p:ext uri="{BB962C8B-B14F-4D97-AF65-F5344CB8AC3E}">
        <p14:creationId xmlns:p14="http://schemas.microsoft.com/office/powerpoint/2010/main" val="16419055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0612B-EC3A-7D77-ADE5-98E51BF623AE}"/>
              </a:ext>
            </a:extLst>
          </p:cNvPr>
          <p:cNvSpPr>
            <a:spLocks noGrp="1"/>
          </p:cNvSpPr>
          <p:nvPr>
            <p:ph type="title"/>
          </p:nvPr>
        </p:nvSpPr>
        <p:spPr>
          <a:xfrm>
            <a:off x="4967486" y="137159"/>
            <a:ext cx="6126480" cy="1188720"/>
          </a:xfrm>
        </p:spPr>
        <p:txBody>
          <a:bodyPr/>
          <a:lstStyle/>
          <a:p>
            <a:r>
              <a:rPr lang="en-GB" dirty="0"/>
              <a:t>Quiz</a:t>
            </a:r>
          </a:p>
        </p:txBody>
      </p:sp>
      <p:sp>
        <p:nvSpPr>
          <p:cNvPr id="4" name="Content Placeholder 3">
            <a:extLst>
              <a:ext uri="{FF2B5EF4-FFF2-40B4-BE49-F238E27FC236}">
                <a16:creationId xmlns:a16="http://schemas.microsoft.com/office/drawing/2014/main" id="{98539C0D-F42D-BBEC-F915-5E89C86CA716}"/>
              </a:ext>
            </a:extLst>
          </p:cNvPr>
          <p:cNvSpPr>
            <a:spLocks noGrp="1"/>
          </p:cNvSpPr>
          <p:nvPr>
            <p:ph sz="quarter" idx="13"/>
          </p:nvPr>
        </p:nvSpPr>
        <p:spPr>
          <a:xfrm>
            <a:off x="4779753" y="1325879"/>
            <a:ext cx="6126480" cy="4592322"/>
          </a:xfrm>
        </p:spPr>
        <p:txBody>
          <a:bodyPr>
            <a:normAutofit fontScale="92500" lnSpcReduction="20000"/>
          </a:bodyPr>
          <a:lstStyle/>
          <a:p>
            <a:pPr lvl="0" indent="0">
              <a:buNone/>
            </a:pPr>
            <a:r>
              <a:rPr lang="en-GB" sz="1800" dirty="0"/>
              <a:t>What does the first </a:t>
            </a:r>
            <a:r>
              <a:rPr lang="en-GB" sz="1800" b="1" dirty="0"/>
              <a:t>A</a:t>
            </a:r>
            <a:r>
              <a:rPr lang="en-GB" sz="1800" dirty="0"/>
              <a:t> in CRAAP stand for?</a:t>
            </a:r>
          </a:p>
          <a:p>
            <a:pPr lvl="0" indent="0">
              <a:buNone/>
            </a:pPr>
            <a:endParaRPr lang="en-GB" sz="1800" dirty="0"/>
          </a:p>
          <a:p>
            <a:pPr lvl="0" indent="0">
              <a:buNone/>
            </a:pPr>
            <a:r>
              <a:rPr lang="en-GB" sz="1800" dirty="0"/>
              <a:t>What is the difference between </a:t>
            </a:r>
            <a:r>
              <a:rPr lang="en-GB" sz="1800" b="1" dirty="0"/>
              <a:t>authority</a:t>
            </a:r>
            <a:r>
              <a:rPr lang="en-GB" sz="1800" dirty="0"/>
              <a:t> and </a:t>
            </a:r>
            <a:r>
              <a:rPr lang="en-GB" sz="1800" b="1" dirty="0"/>
              <a:t>accuracy</a:t>
            </a:r>
            <a:r>
              <a:rPr lang="en-GB" sz="1800" dirty="0"/>
              <a:t>?</a:t>
            </a:r>
          </a:p>
          <a:p>
            <a:pPr lvl="0"/>
            <a:endParaRPr lang="en-GB" sz="1800" dirty="0"/>
          </a:p>
          <a:p>
            <a:pPr lvl="0" indent="0">
              <a:buNone/>
            </a:pPr>
            <a:r>
              <a:rPr lang="en-GB" sz="1800" dirty="0"/>
              <a:t>Why might an old source still be relevant?</a:t>
            </a:r>
          </a:p>
          <a:p>
            <a:pPr lvl="0" indent="0">
              <a:buNone/>
            </a:pPr>
            <a:r>
              <a:rPr lang="en-GB" sz="1800" dirty="0"/>
              <a:t>Give two signs that an online source may be unreliable.</a:t>
            </a:r>
          </a:p>
          <a:p>
            <a:pPr lvl="0" indent="0">
              <a:buNone/>
            </a:pPr>
            <a:endParaRPr lang="en-GB" sz="1800" dirty="0"/>
          </a:p>
          <a:p>
            <a:pPr lvl="0" indent="0">
              <a:buNone/>
            </a:pPr>
            <a:r>
              <a:rPr lang="en-GB" sz="1800" dirty="0"/>
              <a:t>What is peer review?</a:t>
            </a:r>
          </a:p>
          <a:p>
            <a:pPr lvl="0" indent="0">
              <a:buNone/>
            </a:pPr>
            <a:endParaRPr lang="en-GB" sz="1800" dirty="0"/>
          </a:p>
          <a:p>
            <a:pPr lvl="0" indent="0">
              <a:buNone/>
            </a:pPr>
            <a:r>
              <a:rPr lang="en-GB" sz="1800" dirty="0"/>
              <a:t>What is the difference between misinformation and disinformation?</a:t>
            </a:r>
            <a:endParaRPr lang="en-GB" sz="1000" dirty="0"/>
          </a:p>
        </p:txBody>
      </p:sp>
      <p:pic>
        <p:nvPicPr>
          <p:cNvPr id="8" name="Picture 7" descr="allo_exo exo train question bus GIF">
            <a:extLst>
              <a:ext uri="{FF2B5EF4-FFF2-40B4-BE49-F238E27FC236}">
                <a16:creationId xmlns:a16="http://schemas.microsoft.com/office/drawing/2014/main" id="{6F024F7C-18CE-ACAF-AE64-FAA4D2C4F7B2}"/>
              </a:ext>
            </a:extLst>
          </p:cNvPr>
          <p:cNvPicPr>
            <a:picLocks noChangeAspect="1"/>
          </p:cNvPicPr>
          <p:nvPr/>
        </p:nvPicPr>
        <p:blipFill>
          <a:blip r:embed="rId2"/>
          <a:stretch>
            <a:fillRect/>
          </a:stretch>
        </p:blipFill>
        <p:spPr>
          <a:xfrm>
            <a:off x="471949" y="1142999"/>
            <a:ext cx="3657600" cy="4572000"/>
          </a:xfrm>
          <a:prstGeom prst="rect">
            <a:avLst/>
          </a:prstGeom>
        </p:spPr>
      </p:pic>
    </p:spTree>
    <p:extLst>
      <p:ext uri="{BB962C8B-B14F-4D97-AF65-F5344CB8AC3E}">
        <p14:creationId xmlns:p14="http://schemas.microsoft.com/office/powerpoint/2010/main" val="35531893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ECCD3-8F32-98B5-C815-51F295E91020}"/>
              </a:ext>
            </a:extLst>
          </p:cNvPr>
          <p:cNvSpPr>
            <a:spLocks noGrp="1"/>
          </p:cNvSpPr>
          <p:nvPr>
            <p:ph type="title"/>
          </p:nvPr>
        </p:nvSpPr>
        <p:spPr>
          <a:xfrm>
            <a:off x="914400" y="1207008"/>
            <a:ext cx="10652760" cy="914400"/>
          </a:xfrm>
        </p:spPr>
        <p:txBody>
          <a:bodyPr/>
          <a:lstStyle/>
          <a:p>
            <a:r>
              <a:rPr lang="en-GB" dirty="0"/>
              <a:t>The take-away:</a:t>
            </a:r>
          </a:p>
        </p:txBody>
      </p:sp>
      <p:graphicFrame>
        <p:nvGraphicFramePr>
          <p:cNvPr id="8" name="Diagram 7">
            <a:extLst>
              <a:ext uri="{FF2B5EF4-FFF2-40B4-BE49-F238E27FC236}">
                <a16:creationId xmlns:a16="http://schemas.microsoft.com/office/drawing/2014/main" id="{F1F32FFB-67B4-2BDA-962B-4C4418118F2B}"/>
              </a:ext>
            </a:extLst>
          </p:cNvPr>
          <p:cNvGraphicFramePr/>
          <p:nvPr>
            <p:extLst>
              <p:ext uri="{D42A27DB-BD31-4B8C-83A1-F6EECF244321}">
                <p14:modId xmlns:p14="http://schemas.microsoft.com/office/powerpoint/2010/main" val="1530752494"/>
              </p:ext>
            </p:extLst>
          </p:nvPr>
        </p:nvGraphicFramePr>
        <p:xfrm>
          <a:off x="552704" y="310896"/>
          <a:ext cx="11086591" cy="64373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40507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F34C1-0F7F-7A3B-74D0-9C5C0E58214D}"/>
              </a:ext>
            </a:extLst>
          </p:cNvPr>
          <p:cNvSpPr>
            <a:spLocks noGrp="1"/>
          </p:cNvSpPr>
          <p:nvPr>
            <p:ph type="title"/>
          </p:nvPr>
        </p:nvSpPr>
        <p:spPr>
          <a:xfrm>
            <a:off x="809077" y="93392"/>
            <a:ext cx="3788700" cy="1762083"/>
          </a:xfrm>
        </p:spPr>
        <p:txBody>
          <a:bodyPr anchor="t">
            <a:normAutofit/>
          </a:bodyPr>
          <a:lstStyle/>
          <a:p>
            <a:r>
              <a:rPr lang="en-GB" sz="4000" dirty="0"/>
              <a:t>Summary</a:t>
            </a:r>
          </a:p>
        </p:txBody>
      </p:sp>
      <p:sp>
        <p:nvSpPr>
          <p:cNvPr id="4" name="Content Placeholder 3">
            <a:extLst>
              <a:ext uri="{FF2B5EF4-FFF2-40B4-BE49-F238E27FC236}">
                <a16:creationId xmlns:a16="http://schemas.microsoft.com/office/drawing/2014/main" id="{832B8888-71AE-B63F-6247-CE540D8D99B3}"/>
              </a:ext>
            </a:extLst>
          </p:cNvPr>
          <p:cNvSpPr>
            <a:spLocks noGrp="1"/>
          </p:cNvSpPr>
          <p:nvPr>
            <p:ph type="body" sz="half" idx="2"/>
          </p:nvPr>
        </p:nvSpPr>
        <p:spPr>
          <a:xfrm>
            <a:off x="402206" y="1338241"/>
            <a:ext cx="3823832" cy="4789557"/>
          </a:xfrm>
        </p:spPr>
        <p:txBody>
          <a:bodyPr anchor="b">
            <a:normAutofit fontScale="85000" lnSpcReduction="20000"/>
          </a:bodyPr>
          <a:lstStyle/>
          <a:p>
            <a:pPr indent="0" algn="ctr">
              <a:lnSpc>
                <a:spcPct val="90000"/>
              </a:lnSpc>
              <a:buNone/>
            </a:pPr>
            <a:r>
              <a:rPr lang="en-GB" sz="2900" dirty="0"/>
              <a:t>Good academic practice is not about finding sources that agree with your opinion. It is about evaluating evidence critically and selecting the most credible information available.</a:t>
            </a:r>
          </a:p>
          <a:p>
            <a:pPr marL="342900" indent="-342900" algn="ctr">
              <a:lnSpc>
                <a:spcPct val="90000"/>
              </a:lnSpc>
              <a:buFont typeface="Arial" panose="020B0604020202020204" pitchFamily="34" charset="0"/>
              <a:buChar char="•"/>
            </a:pPr>
            <a:endParaRPr lang="en-GB" sz="2900" b="1" dirty="0"/>
          </a:p>
          <a:p>
            <a:pPr indent="0" algn="ctr">
              <a:lnSpc>
                <a:spcPct val="90000"/>
              </a:lnSpc>
              <a:buNone/>
            </a:pPr>
            <a:r>
              <a:rPr lang="en-GB" sz="2900" b="1" dirty="0"/>
              <a:t>One thing I have learnt from this session that I consider important…….</a:t>
            </a:r>
          </a:p>
          <a:p>
            <a:pPr indent="0" algn="ctr">
              <a:lnSpc>
                <a:spcPct val="90000"/>
              </a:lnSpc>
              <a:buNone/>
            </a:pPr>
            <a:r>
              <a:rPr lang="en-GB" sz="2900" b="1" dirty="0"/>
              <a:t>Name three things to check before using information in your assignment…</a:t>
            </a:r>
            <a:endParaRPr lang="en-GB" sz="2900" dirty="0"/>
          </a:p>
          <a:p>
            <a:pPr indent="0">
              <a:lnSpc>
                <a:spcPct val="90000"/>
              </a:lnSpc>
              <a:buNone/>
            </a:pPr>
            <a:endParaRPr lang="en-GB" sz="1600" dirty="0"/>
          </a:p>
          <a:p>
            <a:pPr marL="22860" indent="-342900">
              <a:lnSpc>
                <a:spcPct val="90000"/>
              </a:lnSpc>
              <a:buFont typeface="Arial" panose="020B0604020202020204" pitchFamily="34" charset="0"/>
              <a:buChar char="•"/>
            </a:pPr>
            <a:endParaRPr lang="en-GB" sz="1600" dirty="0"/>
          </a:p>
        </p:txBody>
      </p:sp>
      <p:pic>
        <p:nvPicPr>
          <p:cNvPr id="8" name="Picture 7" descr="Well Done Love GIF by Bells and Wishes">
            <a:extLst>
              <a:ext uri="{FF2B5EF4-FFF2-40B4-BE49-F238E27FC236}">
                <a16:creationId xmlns:a16="http://schemas.microsoft.com/office/drawing/2014/main" id="{71683FBC-F09A-1EB7-CE23-CE1EDB16D221}"/>
              </a:ext>
            </a:extLst>
          </p:cNvPr>
          <p:cNvPicPr>
            <a:picLocks noChangeAspect="1"/>
          </p:cNvPicPr>
          <p:nvPr/>
        </p:nvPicPr>
        <p:blipFill>
          <a:blip r:embed="rId2"/>
          <a:stretch>
            <a:fillRect/>
          </a:stretch>
        </p:blipFill>
        <p:spPr>
          <a:xfrm>
            <a:off x="5454041" y="457200"/>
            <a:ext cx="5943600" cy="5943600"/>
          </a:xfrm>
          <a:prstGeom prst="rect">
            <a:avLst/>
          </a:prstGeom>
          <a:noFill/>
        </p:spPr>
      </p:pic>
    </p:spTree>
    <p:extLst>
      <p:ext uri="{BB962C8B-B14F-4D97-AF65-F5344CB8AC3E}">
        <p14:creationId xmlns:p14="http://schemas.microsoft.com/office/powerpoint/2010/main" val="17110360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8F5EBD-CEC8-631E-736F-00C4C8E353DC}"/>
              </a:ext>
            </a:extLst>
          </p:cNvPr>
          <p:cNvSpPr>
            <a:spLocks noGrp="1"/>
          </p:cNvSpPr>
          <p:nvPr>
            <p:ph idx="1"/>
          </p:nvPr>
        </p:nvSpPr>
        <p:spPr>
          <a:xfrm>
            <a:off x="411480" y="0"/>
            <a:ext cx="11274552" cy="4297680"/>
          </a:xfrm>
        </p:spPr>
        <p:txBody>
          <a:bodyPr>
            <a:normAutofit/>
          </a:bodyPr>
          <a:lstStyle/>
          <a:p>
            <a:pPr indent="0" algn="ctr">
              <a:buNone/>
            </a:pPr>
            <a:r>
              <a:rPr lang="en-GB" sz="6000" b="1" dirty="0"/>
              <a:t>Next - we will be CRAAP detectives:</a:t>
            </a:r>
          </a:p>
        </p:txBody>
      </p:sp>
      <p:pic>
        <p:nvPicPr>
          <p:cNvPr id="7" name="Picture 6" descr="Animation Magnify GIF by POKÉMON Detective Pikachu">
            <a:extLst>
              <a:ext uri="{FF2B5EF4-FFF2-40B4-BE49-F238E27FC236}">
                <a16:creationId xmlns:a16="http://schemas.microsoft.com/office/drawing/2014/main" id="{4DEF5542-C7DA-CD4D-779C-7CEB55AFCA6C}"/>
              </a:ext>
            </a:extLst>
          </p:cNvPr>
          <p:cNvPicPr>
            <a:picLocks noChangeAspect="1"/>
          </p:cNvPicPr>
          <p:nvPr/>
        </p:nvPicPr>
        <p:blipFill>
          <a:blip r:embed="rId2"/>
          <a:stretch>
            <a:fillRect/>
          </a:stretch>
        </p:blipFill>
        <p:spPr>
          <a:xfrm>
            <a:off x="4222033" y="2743672"/>
            <a:ext cx="3747933" cy="3747933"/>
          </a:xfrm>
          <a:prstGeom prst="rect">
            <a:avLst/>
          </a:prstGeom>
        </p:spPr>
      </p:pic>
    </p:spTree>
    <p:extLst>
      <p:ext uri="{BB962C8B-B14F-4D97-AF65-F5344CB8AC3E}">
        <p14:creationId xmlns:p14="http://schemas.microsoft.com/office/powerpoint/2010/main" val="2158225869"/>
      </p:ext>
    </p:extLst>
  </p:cSld>
  <p:clrMapOvr>
    <a:masterClrMapping/>
  </p:clrMapOvr>
</p:sld>
</file>

<file path=ppt/theme/theme1.xml><?xml version="1.0" encoding="utf-8"?>
<a:theme xmlns:a="http://schemas.openxmlformats.org/drawingml/2006/main" name="Roman fresco">
  <a:themeElements>
    <a:clrScheme name="Roman Fresco">
      <a:dk1>
        <a:srgbClr val="000000"/>
      </a:dk1>
      <a:lt1>
        <a:srgbClr val="FFFFFF"/>
      </a:lt1>
      <a:dk2>
        <a:srgbClr val="000221"/>
      </a:dk2>
      <a:lt2>
        <a:srgbClr val="F3ECE1"/>
      </a:lt2>
      <a:accent1>
        <a:srgbClr val="11338A"/>
      </a:accent1>
      <a:accent2>
        <a:srgbClr val="E6B916"/>
      </a:accent2>
      <a:accent3>
        <a:srgbClr val="11338A"/>
      </a:accent3>
      <a:accent4>
        <a:srgbClr val="B9D2DF"/>
      </a:accent4>
      <a:accent5>
        <a:srgbClr val="412D2B"/>
      </a:accent5>
      <a:accent6>
        <a:srgbClr val="DB4C3F"/>
      </a:accent6>
      <a:hlink>
        <a:srgbClr val="467886"/>
      </a:hlink>
      <a:folHlink>
        <a:srgbClr val="96607D"/>
      </a:folHlink>
    </a:clrScheme>
    <a:fontScheme name="Custom 81">
      <a:majorFont>
        <a:latin typeface="Urdu Typesetting"/>
        <a:ea typeface=""/>
        <a:cs typeface=""/>
      </a:majorFont>
      <a:minorFont>
        <a:latin typeface="Univer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Roman Fresco_win32_EF_v3" id="{0AF11A7C-A41D-41B6-B350-8E2BC476B03D}" vid="{259414C7-5EB5-4AA2-A628-750D76F2361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278BD2F9-1572-4D37-B8FD-8AA9FD060A8C}">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CC0A7E9-1715-433B-8855-F7DBB272AEE4}">
  <ds:schemaRefs>
    <ds:schemaRef ds:uri="http://schemas.microsoft.com/sharepoint/v3/contenttype/forms"/>
  </ds:schemaRefs>
</ds:datastoreItem>
</file>

<file path=customXml/itemProps3.xml><?xml version="1.0" encoding="utf-8"?>
<ds:datastoreItem xmlns:ds="http://schemas.openxmlformats.org/officeDocument/2006/customXml" ds:itemID="{68F5451F-E621-486E-8A64-50FEB3855E59}">
  <ds:schemaRefs>
    <ds:schemaRef ds:uri="16c05727-aa75-4e4a-9b5f-8a80a1165891"/>
    <ds:schemaRef ds:uri="230e9df3-be65-4c73-a93b-d1236ebd677e"/>
    <ds:schemaRef ds:uri="71af3243-3dd4-4a8d-8c0d-dd76da1f02a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{534E836D-1CD2-44BE-BEA1-5191C2C18FA9}331dd956-868b-498c-ac85-8754876205c5-TF91c547f1-df9a-4c72-b625-a0a7ba9e0dab_win32</Template>
  <TotalTime>428</TotalTime>
  <Words>927</Words>
  <Application>Microsoft Office PowerPoint</Application>
  <PresentationFormat>Widescreen</PresentationFormat>
  <Paragraphs>115</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Aptos</vt:lpstr>
      <vt:lpstr>Arial</vt:lpstr>
      <vt:lpstr>Univers Light</vt:lpstr>
      <vt:lpstr>Urdu Typesetting</vt:lpstr>
      <vt:lpstr>Roman fresco</vt:lpstr>
      <vt:lpstr>Evaluating information for credibility and reliability</vt:lpstr>
      <vt:lpstr>     Explain what makes information credible and reliable.
Use the CRAAP test to evaluate information.
Distinguish academic and popular sources.
Recognise misinformation and disinformation.
Apply evaluation skills to fire and rescue information in England and Wales.
Locate, retrieve and communicate useful information.
Explain why you choose one source over another.</vt:lpstr>
      <vt:lpstr>PowerPoint Presentation</vt:lpstr>
      <vt:lpstr>Key message:
In fire and rescue, poor-quality information can affect fire prevention, operational decisions, public behaviour and safety.  </vt:lpstr>
      <vt:lpstr>PowerPoint Presentation</vt:lpstr>
      <vt:lpstr>a. A peer-reviewed journal article on smoke alarm effectiveness.
b. A TikTok video claiming that all domestic fires can be extinguished with water.
c. A BBC news report on new fire research.
d. An official fire and rescue service webpage explaining home fire safety.
e. A website selling a gadget claiming to prevent every house fire.</vt:lpstr>
      <vt:lpstr>REcap</vt:lpstr>
      <vt:lpstr>CRAAP test — deeper exploration </vt:lpstr>
      <vt:lpstr>A source doesn't have to score highly on every CRAAP criterion to be useful. </vt:lpstr>
      <vt:lpstr> Academic  vs   popular sources </vt:lpstr>
      <vt:lpstr>Fake news  and misinformation</vt:lpstr>
      <vt:lpstr>PowerPoint Presentation</vt:lpstr>
      <vt:lpstr>Quiz</vt:lpstr>
      <vt:lpstr>The take-away:</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Mohammed Ahmed Kharif (1812912)</dc:creator>
  <cp:lastModifiedBy>Christine Joy</cp:lastModifiedBy>
  <cp:revision>3</cp:revision>
  <dcterms:created xsi:type="dcterms:W3CDTF">2026-09-10T11:05:46Z</dcterms:created>
  <dcterms:modified xsi:type="dcterms:W3CDTF">2026-10-09T07:45:34Z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