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9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B876E-44CE-9BEC-570C-FD59CC0B7B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37A109-0907-19A1-E170-5142BD2F32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49DC2A-D81F-431C-F732-29BEAA05E94D}"/>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5" name="Footer Placeholder 4">
            <a:extLst>
              <a:ext uri="{FF2B5EF4-FFF2-40B4-BE49-F238E27FC236}">
                <a16:creationId xmlns:a16="http://schemas.microsoft.com/office/drawing/2014/main" id="{91333498-3F4B-012B-62E5-EF0CCD52B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903DA6-D1DE-8C82-AF18-861600AE7779}"/>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1687316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212D0-0DBD-DBAB-F8E3-CA5BE67452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D0EBF1-ADB4-EBF2-F668-7753FF742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346DD-3058-562B-D101-314664112CA5}"/>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5" name="Footer Placeholder 4">
            <a:extLst>
              <a:ext uri="{FF2B5EF4-FFF2-40B4-BE49-F238E27FC236}">
                <a16:creationId xmlns:a16="http://schemas.microsoft.com/office/drawing/2014/main" id="{70123C86-A6F6-C403-1816-8F9BE7A3A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431626-1D2F-BC84-6ACB-1F6CD37BEA51}"/>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3410338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02B77-F1BE-0CD5-672A-47DBB06B46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72D6FA-97AD-CFAA-54FA-EAC53544EA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E9F161-18C5-1CE6-859A-0188C4B0EB3A}"/>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5" name="Footer Placeholder 4">
            <a:extLst>
              <a:ext uri="{FF2B5EF4-FFF2-40B4-BE49-F238E27FC236}">
                <a16:creationId xmlns:a16="http://schemas.microsoft.com/office/drawing/2014/main" id="{A49F277F-E6C4-99BA-3D11-EA69B3D5C0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27160-1A1B-02FA-4C7D-2E1688115198}"/>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634389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75014-4EDC-EDF4-D351-7361AFB8C2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F48947-1F40-C687-05F0-A0E30A8BEA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7E2E26-3CBE-0F4D-D70D-0512F736EB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F74052-B26D-FA03-01EF-C2513B83457D}"/>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6" name="Footer Placeholder 5">
            <a:extLst>
              <a:ext uri="{FF2B5EF4-FFF2-40B4-BE49-F238E27FC236}">
                <a16:creationId xmlns:a16="http://schemas.microsoft.com/office/drawing/2014/main" id="{E8B49C11-C1EF-A140-56D6-EF006C992F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705582-6955-7AA1-3C9D-EDDB6FEB7AD4}"/>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415803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80B91-31E9-C8F6-3323-4368511B35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EB367F-1C94-7555-78FA-DD598349FF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E3549E-B019-689B-201C-570DDA481F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598ADF-40F1-4A5E-CA82-43C6ACF4A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122549-389E-9B1C-9EC7-8EA80C9529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F87954-EB65-54A1-8B32-141C5CE867A9}"/>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8" name="Footer Placeholder 7">
            <a:extLst>
              <a:ext uri="{FF2B5EF4-FFF2-40B4-BE49-F238E27FC236}">
                <a16:creationId xmlns:a16="http://schemas.microsoft.com/office/drawing/2014/main" id="{81AD0879-B741-975A-B50F-97FA43A0B3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6C2A47-9F31-B98C-5834-B2CAFFBB0E8B}"/>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1359385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0B4C2-AA2F-1F18-BCD3-5F1EEA6984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521DD5-B584-933E-A160-9673307F6BC7}"/>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4" name="Footer Placeholder 3">
            <a:extLst>
              <a:ext uri="{FF2B5EF4-FFF2-40B4-BE49-F238E27FC236}">
                <a16:creationId xmlns:a16="http://schemas.microsoft.com/office/drawing/2014/main" id="{5EBD1B55-B967-57B3-7386-C3D55BB245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9CD554-09EF-F714-F9DA-3C601D603910}"/>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1266382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577BE7-6905-3DA7-F36C-772B63AD8538}"/>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3" name="Footer Placeholder 2">
            <a:extLst>
              <a:ext uri="{FF2B5EF4-FFF2-40B4-BE49-F238E27FC236}">
                <a16:creationId xmlns:a16="http://schemas.microsoft.com/office/drawing/2014/main" id="{CFFD637F-E31D-8C13-6E5E-03387B485D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D471D1-CF8A-CD82-4348-B564191723C2}"/>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3424917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E261B-4E9D-1B6D-E572-74A274965E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AE82C5-24F9-5628-2658-C1B25D8D1C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FD6DB1-7CD2-5893-A0F1-969FC371D8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D2A2E8-89B1-9220-29EC-AEC08CD341E8}"/>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6" name="Footer Placeholder 5">
            <a:extLst>
              <a:ext uri="{FF2B5EF4-FFF2-40B4-BE49-F238E27FC236}">
                <a16:creationId xmlns:a16="http://schemas.microsoft.com/office/drawing/2014/main" id="{19FAA09F-A92B-AA60-E52D-E5BFA94470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D3024A-D8EA-C696-6340-F0CEC9E7D9D0}"/>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947243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9042-7340-27BD-FA40-DC13F1C1C8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363CBD-3004-F6F9-4E55-89D7C7D993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95CD7D-36DB-05D6-128B-646DD0CF7F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0496CD-6E87-0046-AD91-261F5928D235}"/>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6" name="Footer Placeholder 5">
            <a:extLst>
              <a:ext uri="{FF2B5EF4-FFF2-40B4-BE49-F238E27FC236}">
                <a16:creationId xmlns:a16="http://schemas.microsoft.com/office/drawing/2014/main" id="{F9307B4C-7FA3-A5CB-29CD-1F18D52C76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95223B-B439-7E36-07AF-0346A9EC9C51}"/>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7976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40ED7-FAA7-5B1C-D9CF-6894A7A2FD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59AAF4-9C04-317E-2901-37BC0847D0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24520A-1BED-DC06-6621-CABF8EDD175E}"/>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5" name="Footer Placeholder 4">
            <a:extLst>
              <a:ext uri="{FF2B5EF4-FFF2-40B4-BE49-F238E27FC236}">
                <a16:creationId xmlns:a16="http://schemas.microsoft.com/office/drawing/2014/main" id="{995FF70E-06EE-22C6-C235-A5A3D8103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1767DB-2103-6632-493B-70D4FA6CCDF3}"/>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674849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D4C619-4647-E70B-AF77-EDAE2E9E8D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A8E5E2-688D-86AB-CE70-580572254E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9D6306-C57E-4AB8-27DD-BFA54F78CA5F}"/>
              </a:ext>
            </a:extLst>
          </p:cNvPr>
          <p:cNvSpPr>
            <a:spLocks noGrp="1"/>
          </p:cNvSpPr>
          <p:nvPr>
            <p:ph type="dt" sz="half" idx="10"/>
          </p:nvPr>
        </p:nvSpPr>
        <p:spPr/>
        <p:txBody>
          <a:bodyPr/>
          <a:lstStyle/>
          <a:p>
            <a:fld id="{ACC84777-FE95-4163-9C44-A58CA1476645}" type="datetimeFigureOut">
              <a:rPr lang="en-GB" smtClean="0"/>
              <a:t>20/11/2025</a:t>
            </a:fld>
            <a:endParaRPr lang="en-GB"/>
          </a:p>
        </p:txBody>
      </p:sp>
      <p:sp>
        <p:nvSpPr>
          <p:cNvPr id="5" name="Footer Placeholder 4">
            <a:extLst>
              <a:ext uri="{FF2B5EF4-FFF2-40B4-BE49-F238E27FC236}">
                <a16:creationId xmlns:a16="http://schemas.microsoft.com/office/drawing/2014/main" id="{36FBA552-B376-25E6-84B7-8A9D92E3EA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802F6B-7FA6-783B-F1F9-6C36A48C9232}"/>
              </a:ext>
            </a:extLst>
          </p:cNvPr>
          <p:cNvSpPr>
            <a:spLocks noGrp="1"/>
          </p:cNvSpPr>
          <p:nvPr>
            <p:ph type="sldNum" sz="quarter" idx="12"/>
          </p:nvPr>
        </p:nvSpPr>
        <p:spPr/>
        <p:txBody>
          <a:bodyPr/>
          <a:lstStyle/>
          <a:p>
            <a:fld id="{8DE52736-08ED-4F2E-90CA-D30C4C94E419}" type="slidenum">
              <a:rPr lang="en-GB" smtClean="0"/>
              <a:t>‹#›</a:t>
            </a:fld>
            <a:endParaRPr lang="en-GB"/>
          </a:p>
        </p:txBody>
      </p:sp>
    </p:spTree>
    <p:extLst>
      <p:ext uri="{BB962C8B-B14F-4D97-AF65-F5344CB8AC3E}">
        <p14:creationId xmlns:p14="http://schemas.microsoft.com/office/powerpoint/2010/main" val="177318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9000">
              <a:schemeClr val="tx2">
                <a:lumMod val="75000"/>
                <a:lumOff val="25000"/>
              </a:schemeClr>
            </a:gs>
            <a:gs pos="83000">
              <a:schemeClr val="tx2">
                <a:lumMod val="50000"/>
                <a:lumOff val="50000"/>
              </a:schemeClr>
            </a:gs>
            <a:gs pos="100000">
              <a:schemeClr val="tx2">
                <a:lumMod val="50000"/>
                <a:lumOff val="5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F6F509-F62D-236F-8CA5-37770B3348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412FF2-912F-B998-C4A5-401464C7E1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C942BF-4DF0-CB93-4920-F9FF076E70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C84777-FE95-4163-9C44-A58CA1476645}" type="datetimeFigureOut">
              <a:rPr lang="en-GB" smtClean="0"/>
              <a:t>20/11/2025</a:t>
            </a:fld>
            <a:endParaRPr lang="en-GB"/>
          </a:p>
        </p:txBody>
      </p:sp>
      <p:sp>
        <p:nvSpPr>
          <p:cNvPr id="5" name="Footer Placeholder 4">
            <a:extLst>
              <a:ext uri="{FF2B5EF4-FFF2-40B4-BE49-F238E27FC236}">
                <a16:creationId xmlns:a16="http://schemas.microsoft.com/office/drawing/2014/main" id="{530EFBA3-53E3-A83E-555F-0A60AC6405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09188F6-D5B5-8E48-25A9-935D73B9C6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DE52736-08ED-4F2E-90CA-D30C4C94E419}" type="slidenum">
              <a:rPr lang="en-GB" smtClean="0"/>
              <a:t>‹#›</a:t>
            </a:fld>
            <a:endParaRPr lang="en-GB"/>
          </a:p>
        </p:txBody>
      </p:sp>
    </p:spTree>
    <p:extLst>
      <p:ext uri="{BB962C8B-B14F-4D97-AF65-F5344CB8AC3E}">
        <p14:creationId xmlns:p14="http://schemas.microsoft.com/office/powerpoint/2010/main" val="15031234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AF8E3-B455-7B51-FD15-A55EF5E41F86}"/>
              </a:ext>
            </a:extLst>
          </p:cNvPr>
          <p:cNvSpPr>
            <a:spLocks noGrp="1"/>
          </p:cNvSpPr>
          <p:nvPr>
            <p:ph type="ctrTitle"/>
          </p:nvPr>
        </p:nvSpPr>
        <p:spPr>
          <a:xfrm>
            <a:off x="3846094" y="576932"/>
            <a:ext cx="3962400" cy="1019946"/>
          </a:xfrm>
        </p:spPr>
        <p:txBody>
          <a:bodyPr/>
          <a:lstStyle/>
          <a:p>
            <a:r>
              <a:rPr lang="en-GB" sz="4400" b="1" u="sng" dirty="0">
                <a:effectLst>
                  <a:outerShdw blurRad="889000" dist="50800" dir="21540000" sx="200000" sy="200000" algn="ctr" rotWithShape="0">
                    <a:srgbClr val="000000">
                      <a:alpha val="0"/>
                    </a:srgbClr>
                  </a:outerShdw>
                </a:effectLst>
              </a:rPr>
              <a:t>Overview</a:t>
            </a:r>
            <a:r>
              <a:rPr lang="en-GB" dirty="0"/>
              <a:t> </a:t>
            </a:r>
          </a:p>
        </p:txBody>
      </p:sp>
      <p:sp>
        <p:nvSpPr>
          <p:cNvPr id="4" name="TextBox 3">
            <a:extLst>
              <a:ext uri="{FF2B5EF4-FFF2-40B4-BE49-F238E27FC236}">
                <a16:creationId xmlns:a16="http://schemas.microsoft.com/office/drawing/2014/main" id="{96EC05DD-3EF8-193C-A8D7-718B9A740FA6}"/>
              </a:ext>
            </a:extLst>
          </p:cNvPr>
          <p:cNvSpPr txBox="1"/>
          <p:nvPr/>
        </p:nvSpPr>
        <p:spPr>
          <a:xfrm>
            <a:off x="1900988" y="1828800"/>
            <a:ext cx="7852611" cy="2554545"/>
          </a:xfrm>
          <a:prstGeom prst="rect">
            <a:avLst/>
          </a:prstGeom>
          <a:noFill/>
        </p:spPr>
        <p:txBody>
          <a:bodyPr wrap="square" rtlCol="0">
            <a:spAutoFit/>
          </a:bodyPr>
          <a:lstStyle/>
          <a:p>
            <a:pPr marL="285750" indent="-285750">
              <a:buFont typeface="Arial" panose="020B0604020202020204" pitchFamily="34" charset="0"/>
              <a:buChar char="•"/>
            </a:pPr>
            <a:r>
              <a:rPr lang="en-GB" sz="3200" dirty="0"/>
              <a:t>How digital tools can be an advantage or a disadvantage for students</a:t>
            </a:r>
          </a:p>
          <a:p>
            <a:pPr marL="285750" indent="-285750">
              <a:buFont typeface="Arial" panose="020B0604020202020204" pitchFamily="34" charset="0"/>
              <a:buChar char="•"/>
            </a:pPr>
            <a:r>
              <a:rPr lang="en-GB" sz="3200" dirty="0"/>
              <a:t>How lack of interaction can affect students</a:t>
            </a:r>
          </a:p>
          <a:p>
            <a:pPr marL="285750" indent="-285750">
              <a:buFont typeface="Arial" panose="020B0604020202020204" pitchFamily="34" charset="0"/>
              <a:buChar char="•"/>
            </a:pPr>
            <a:r>
              <a:rPr lang="en-GB" sz="3200" dirty="0"/>
              <a:t>How tools can enhance a student's life</a:t>
            </a:r>
          </a:p>
        </p:txBody>
      </p:sp>
    </p:spTree>
    <p:extLst>
      <p:ext uri="{BB962C8B-B14F-4D97-AF65-F5344CB8AC3E}">
        <p14:creationId xmlns:p14="http://schemas.microsoft.com/office/powerpoint/2010/main" val="715243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BCBC8E-45DA-3F9E-D5BF-4056470523E0}"/>
              </a:ext>
            </a:extLst>
          </p:cNvPr>
          <p:cNvSpPr txBox="1"/>
          <p:nvPr/>
        </p:nvSpPr>
        <p:spPr>
          <a:xfrm>
            <a:off x="625641" y="770021"/>
            <a:ext cx="10521330" cy="4524315"/>
          </a:xfrm>
          <a:prstGeom prst="rect">
            <a:avLst/>
          </a:prstGeom>
          <a:noFill/>
        </p:spPr>
        <p:txBody>
          <a:bodyPr wrap="square" rtlCol="0">
            <a:spAutoFit/>
          </a:bodyPr>
          <a:lstStyle/>
          <a:p>
            <a:r>
              <a:rPr lang="en-GB" dirty="0">
                <a:effectLst/>
              </a:rPr>
              <a:t>When I was looking for information, I went straight to trusted educational sites like university pages, well-known online learning platforms, and official reports from recognized organizations. I picked the ones that explained things clearly, backed everything up with real evidence, and seemed current about how online learning works these days.</a:t>
            </a:r>
          </a:p>
          <a:p>
            <a:endParaRPr lang="en-GB" dirty="0">
              <a:effectLst/>
            </a:endParaRPr>
          </a:p>
          <a:p>
            <a:r>
              <a:rPr lang="en-GB" dirty="0">
                <a:effectLst/>
              </a:rPr>
              <a:t>The easy part was that there’s just so much stuff out there – a quick Google search and you’ve got hundreds of articles in seconds. What took way more time was figuring out which ones I could trust. A lot of sites were just people giving their personal opinions or repeating the same vague points, so I had to cross-check things and only use sources that had proper references and felt solid.</a:t>
            </a:r>
          </a:p>
          <a:p>
            <a:endParaRPr lang="en-GB" dirty="0"/>
          </a:p>
          <a:p>
            <a:r>
              <a:rPr lang="en-GB" dirty="0">
                <a:effectLst/>
              </a:rPr>
              <a:t>Doing all this reading changed how I see. I already knew it was convenient, but now I really get how much flexibility it gives people, how it can cost  and how pretty much anyone with internet can take courses from top universities and learn digital knowledge. At the same time, it made me way more careful about believing everything I read online. Overall, I feel like I have a much clearer and fairer picture of what digital tools is really like.</a:t>
            </a:r>
          </a:p>
          <a:p>
            <a:endParaRPr lang="en-GB" dirty="0">
              <a:effectLst/>
            </a:endParaRPr>
          </a:p>
        </p:txBody>
      </p:sp>
      <p:sp>
        <p:nvSpPr>
          <p:cNvPr id="8" name="TextBox 7">
            <a:extLst>
              <a:ext uri="{FF2B5EF4-FFF2-40B4-BE49-F238E27FC236}">
                <a16:creationId xmlns:a16="http://schemas.microsoft.com/office/drawing/2014/main" id="{9CA2C827-D72A-20C0-9D6D-42F73C451BAD}"/>
              </a:ext>
            </a:extLst>
          </p:cNvPr>
          <p:cNvSpPr txBox="1"/>
          <p:nvPr/>
        </p:nvSpPr>
        <p:spPr>
          <a:xfrm>
            <a:off x="4299284" y="62135"/>
            <a:ext cx="3593432" cy="769441"/>
          </a:xfrm>
          <a:prstGeom prst="rect">
            <a:avLst/>
          </a:prstGeom>
          <a:noFill/>
        </p:spPr>
        <p:txBody>
          <a:bodyPr wrap="square" rtlCol="0">
            <a:spAutoFit/>
          </a:bodyPr>
          <a:lstStyle/>
          <a:p>
            <a:pPr algn="ctr"/>
            <a:r>
              <a:rPr lang="en-GB" sz="4400" b="1" u="sng" dirty="0"/>
              <a:t>Research</a:t>
            </a:r>
          </a:p>
        </p:txBody>
      </p:sp>
    </p:spTree>
    <p:extLst>
      <p:ext uri="{BB962C8B-B14F-4D97-AF65-F5344CB8AC3E}">
        <p14:creationId xmlns:p14="http://schemas.microsoft.com/office/powerpoint/2010/main" val="1905552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29D7-E710-04DE-C580-61348A13E162}"/>
              </a:ext>
            </a:extLst>
          </p:cNvPr>
          <p:cNvSpPr>
            <a:spLocks noGrp="1"/>
          </p:cNvSpPr>
          <p:nvPr>
            <p:ph type="title"/>
          </p:nvPr>
        </p:nvSpPr>
        <p:spPr/>
        <p:txBody>
          <a:bodyPr/>
          <a:lstStyle/>
          <a:p>
            <a:pPr algn="ctr"/>
            <a:r>
              <a:rPr lang="en-GB" b="1" u="sng" dirty="0"/>
              <a:t>Planning &amp; Writing</a:t>
            </a:r>
          </a:p>
        </p:txBody>
      </p:sp>
      <p:sp>
        <p:nvSpPr>
          <p:cNvPr id="3" name="TextBox 2">
            <a:extLst>
              <a:ext uri="{FF2B5EF4-FFF2-40B4-BE49-F238E27FC236}">
                <a16:creationId xmlns:a16="http://schemas.microsoft.com/office/drawing/2014/main" id="{D66B4910-C663-A6BC-9B5D-D2E51A8A5D3A}"/>
              </a:ext>
            </a:extLst>
          </p:cNvPr>
          <p:cNvSpPr txBox="1"/>
          <p:nvPr/>
        </p:nvSpPr>
        <p:spPr>
          <a:xfrm>
            <a:off x="994610" y="1876926"/>
            <a:ext cx="7796463"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I started planning by doing research on topics I can write about relating to digital tools and how they can affect students in the digital era</a:t>
            </a:r>
          </a:p>
          <a:p>
            <a:pPr marL="285750" indent="-285750">
              <a:buFont typeface="Arial" panose="020B0604020202020204" pitchFamily="34" charset="0"/>
              <a:buChar char="•"/>
            </a:pPr>
            <a:r>
              <a:rPr lang="en-GB" sz="2800" dirty="0"/>
              <a:t>I saved a few sources onto my computer to read and compare</a:t>
            </a:r>
          </a:p>
          <a:p>
            <a:pPr marL="285750" indent="-285750">
              <a:buFont typeface="Arial" panose="020B0604020202020204" pitchFamily="34" charset="0"/>
              <a:buChar char="•"/>
            </a:pPr>
            <a:r>
              <a:rPr lang="en-GB" sz="2800" dirty="0"/>
              <a:t>I started writing my report using the sources I have saved and looked into</a:t>
            </a:r>
          </a:p>
        </p:txBody>
      </p:sp>
    </p:spTree>
    <p:extLst>
      <p:ext uri="{BB962C8B-B14F-4D97-AF65-F5344CB8AC3E}">
        <p14:creationId xmlns:p14="http://schemas.microsoft.com/office/powerpoint/2010/main" val="613189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0520-2DAD-F154-1FDB-74FCC9BB16F1}"/>
              </a:ext>
            </a:extLst>
          </p:cNvPr>
          <p:cNvSpPr>
            <a:spLocks noGrp="1"/>
          </p:cNvSpPr>
          <p:nvPr>
            <p:ph type="title"/>
          </p:nvPr>
        </p:nvSpPr>
        <p:spPr/>
        <p:txBody>
          <a:bodyPr/>
          <a:lstStyle/>
          <a:p>
            <a:pPr algn="ctr"/>
            <a:r>
              <a:rPr lang="en-GB" b="1" u="sng" dirty="0"/>
              <a:t>Challenges</a:t>
            </a:r>
          </a:p>
        </p:txBody>
      </p:sp>
      <p:sp>
        <p:nvSpPr>
          <p:cNvPr id="3" name="Content Placeholder 2">
            <a:extLst>
              <a:ext uri="{FF2B5EF4-FFF2-40B4-BE49-F238E27FC236}">
                <a16:creationId xmlns:a16="http://schemas.microsoft.com/office/drawing/2014/main" id="{57DA511C-7984-DA9C-CAED-A9A32CA72060}"/>
              </a:ext>
            </a:extLst>
          </p:cNvPr>
          <p:cNvSpPr>
            <a:spLocks noGrp="1"/>
          </p:cNvSpPr>
          <p:nvPr>
            <p:ph idx="1"/>
          </p:nvPr>
        </p:nvSpPr>
        <p:spPr/>
        <p:txBody>
          <a:bodyPr/>
          <a:lstStyle/>
          <a:p>
            <a:pPr marL="0" indent="0">
              <a:buNone/>
            </a:pPr>
            <a:r>
              <a:rPr lang="en-GB" dirty="0"/>
              <a:t>Finding a credible source to write a report on can be very challenging but not impossible, although most sources can be trusted a lot such as Wikipedia is easily edited by not credited people which can lead to false information, which make research a challenge for students. By checking the who wrote it and when and where it came from it allowed me trust the source and overcome the issue.</a:t>
            </a:r>
          </a:p>
        </p:txBody>
      </p:sp>
    </p:spTree>
    <p:extLst>
      <p:ext uri="{BB962C8B-B14F-4D97-AF65-F5344CB8AC3E}">
        <p14:creationId xmlns:p14="http://schemas.microsoft.com/office/powerpoint/2010/main" val="2772426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1199F-F4D1-3083-BE48-92D03A2DDD6E}"/>
              </a:ext>
            </a:extLst>
          </p:cNvPr>
          <p:cNvSpPr>
            <a:spLocks noGrp="1"/>
          </p:cNvSpPr>
          <p:nvPr>
            <p:ph type="title"/>
          </p:nvPr>
        </p:nvSpPr>
        <p:spPr/>
        <p:txBody>
          <a:bodyPr/>
          <a:lstStyle/>
          <a:p>
            <a:pPr algn="ctr"/>
            <a:r>
              <a:rPr lang="en-GB" b="1" u="sng" dirty="0"/>
              <a:t>Successes</a:t>
            </a:r>
          </a:p>
        </p:txBody>
      </p:sp>
      <p:sp>
        <p:nvSpPr>
          <p:cNvPr id="3" name="Content Placeholder 2">
            <a:extLst>
              <a:ext uri="{FF2B5EF4-FFF2-40B4-BE49-F238E27FC236}">
                <a16:creationId xmlns:a16="http://schemas.microsoft.com/office/drawing/2014/main" id="{FDAB254B-326D-232A-38FE-2EDD0DF9B009}"/>
              </a:ext>
            </a:extLst>
          </p:cNvPr>
          <p:cNvSpPr>
            <a:spLocks noGrp="1"/>
          </p:cNvSpPr>
          <p:nvPr>
            <p:ph idx="1"/>
          </p:nvPr>
        </p:nvSpPr>
        <p:spPr/>
        <p:txBody>
          <a:bodyPr/>
          <a:lstStyle/>
          <a:p>
            <a:pPr marL="0" indent="0" algn="ctr">
              <a:buNone/>
            </a:pPr>
            <a:r>
              <a:rPr lang="en-GB" dirty="0"/>
              <a:t>I’m most proud of the most challenges student face because it allowed me to understand the importance and affects it has on some students and their learning which shows digital can be good but maybe not for everyone, as every individual is different </a:t>
            </a:r>
          </a:p>
        </p:txBody>
      </p:sp>
    </p:spTree>
    <p:extLst>
      <p:ext uri="{BB962C8B-B14F-4D97-AF65-F5344CB8AC3E}">
        <p14:creationId xmlns:p14="http://schemas.microsoft.com/office/powerpoint/2010/main" val="21821891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0d9bf89166696011ee482ada066b08b0">
  <xsd:schema xmlns:xsd="http://www.w3.org/2001/XMLSchema" xmlns:xs="http://www.w3.org/2001/XMLSchema" xmlns:p="http://schemas.microsoft.com/office/2006/metadata/properties" xmlns:ns3="b4f9f7ee-5770-4a14-8925-17f3d16e50b7" targetNamespace="http://schemas.microsoft.com/office/2006/metadata/properties" ma:root="true" ma:fieldsID="89789131c3e375cb3bcf354f9f4360b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3ACC20F-C26B-4599-A195-D6808F9D4A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19B10E8-40BC-41B4-8F3E-BE08FCE9A682}">
  <ds:schemaRefs>
    <ds:schemaRef ds:uri="http://schemas.microsoft.com/sharepoint/v3/contenttype/forms"/>
  </ds:schemaRefs>
</ds:datastoreItem>
</file>

<file path=customXml/itemProps3.xml><?xml version="1.0" encoding="utf-8"?>
<ds:datastoreItem xmlns:ds="http://schemas.openxmlformats.org/officeDocument/2006/customXml" ds:itemID="{8E0150E7-5848-4D65-9215-6B0DD47927A4}">
  <ds:schemaRefs>
    <ds:schemaRef ds:uri="b4f9f7ee-5770-4a14-8925-17f3d16e50b7"/>
    <ds:schemaRef ds:uri="http://schemas.microsoft.com/office/2006/documentManagement/types"/>
    <ds:schemaRef ds:uri="http://purl.org/dc/elements/1.1/"/>
    <ds:schemaRef ds:uri="http://purl.org/dc/term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39</TotalTime>
  <Words>425</Words>
  <Application>Microsoft Office PowerPoint</Application>
  <PresentationFormat>Widescreen</PresentationFormat>
  <Paragraphs>18</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Overview </vt:lpstr>
      <vt:lpstr>PowerPoint Presentation</vt:lpstr>
      <vt:lpstr>Planning &amp; Writing</vt:lpstr>
      <vt:lpstr>Challenges</vt:lpstr>
      <vt:lpstr>Successes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Kamruz Zaman (2507194)</dc:creator>
  <cp:lastModifiedBy>Mohammed Kamruz Zaman (2507194)</cp:lastModifiedBy>
  <cp:revision>1</cp:revision>
  <dcterms:created xsi:type="dcterms:W3CDTF">2025-11-20T16:22:34Z</dcterms:created>
  <dcterms:modified xsi:type="dcterms:W3CDTF">2025-11-20T17:02:14Z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