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sldIdLst>
    <p:sldId id="256" r:id="rId2"/>
    <p:sldId id="257" r:id="rId3"/>
    <p:sldId id="261" r:id="rId4"/>
    <p:sldId id="259" r:id="rId5"/>
    <p:sldId id="260" r:id="rId6"/>
    <p:sldId id="258" r:id="rId7"/>
    <p:sldId id="262" r:id="rId8"/>
    <p:sldId id="266" r:id="rId9"/>
    <p:sldId id="263" r:id="rId10"/>
    <p:sldId id="264" r:id="rId11"/>
    <p:sldId id="265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FDF370C-8D9A-9AE0-6782-99B99F1329C1}" v="2445" dt="2023-07-18T18:58:27.036"/>
    <p1510:client id="{E43BADE9-B82A-49E6-806E-AFBBB4A3D45B}" v="86" dt="2023-07-12T11:27:44.6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Travers (2128316)" userId="S::2128316@student.uwtsd.ac.uk::e5c53662-b97f-4beb-9183-bd51215688bd" providerId="AD" clId="Web-{E43BADE9-B82A-49E6-806E-AFBBB4A3D45B}"/>
    <pc:docChg chg="addSld modSld">
      <pc:chgData name="Rebecca Travers (2128316)" userId="S::2128316@student.uwtsd.ac.uk::e5c53662-b97f-4beb-9183-bd51215688bd" providerId="AD" clId="Web-{E43BADE9-B82A-49E6-806E-AFBBB4A3D45B}" dt="2023-07-12T11:28:40.654" v="86"/>
      <pc:docMkLst>
        <pc:docMk/>
      </pc:docMkLst>
      <pc:sldChg chg="addSp delSp modSp mod setBg setClrOvrMap">
        <pc:chgData name="Rebecca Travers (2128316)" userId="S::2128316@student.uwtsd.ac.uk::e5c53662-b97f-4beb-9183-bd51215688bd" providerId="AD" clId="Web-{E43BADE9-B82A-49E6-806E-AFBBB4A3D45B}" dt="2023-07-12T11:28:40.654" v="86"/>
        <pc:sldMkLst>
          <pc:docMk/>
          <pc:sldMk cId="109857222" sldId="256"/>
        </pc:sldMkLst>
        <pc:spChg chg="mod">
          <ac:chgData name="Rebecca Travers (2128316)" userId="S::2128316@student.uwtsd.ac.uk::e5c53662-b97f-4beb-9183-bd51215688bd" providerId="AD" clId="Web-{E43BADE9-B82A-49E6-806E-AFBBB4A3D45B}" dt="2023-07-12T11:28:40.654" v="8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ebecca Travers (2128316)" userId="S::2128316@student.uwtsd.ac.uk::e5c53662-b97f-4beb-9183-bd51215688bd" providerId="AD" clId="Web-{E43BADE9-B82A-49E6-806E-AFBBB4A3D45B}" dt="2023-07-12T11:28:40.654" v="86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Rebecca Travers (2128316)" userId="S::2128316@student.uwtsd.ac.uk::e5c53662-b97f-4beb-9183-bd51215688bd" providerId="AD" clId="Web-{E43BADE9-B82A-49E6-806E-AFBBB4A3D45B}" dt="2023-07-12T11:24:23.348" v="67"/>
          <ac:spMkLst>
            <pc:docMk/>
            <pc:sldMk cId="109857222" sldId="256"/>
            <ac:spMk id="8" creationId="{081EA652-8C6A-4E69-BEB9-170809474553}"/>
          </ac:spMkLst>
        </pc:spChg>
        <pc:spChg chg="add del">
          <ac:chgData name="Rebecca Travers (2128316)" userId="S::2128316@student.uwtsd.ac.uk::e5c53662-b97f-4beb-9183-bd51215688bd" providerId="AD" clId="Web-{E43BADE9-B82A-49E6-806E-AFBBB4A3D45B}" dt="2023-07-12T11:23:47.112" v="65"/>
          <ac:spMkLst>
            <pc:docMk/>
            <pc:sldMk cId="109857222" sldId="256"/>
            <ac:spMk id="9" creationId="{71B2258F-86CA-4D4D-8270-BC05FCDEBFB3}"/>
          </ac:spMkLst>
        </pc:spChg>
        <pc:spChg chg="add del">
          <ac:chgData name="Rebecca Travers (2128316)" userId="S::2128316@student.uwtsd.ac.uk::e5c53662-b97f-4beb-9183-bd51215688bd" providerId="AD" clId="Web-{E43BADE9-B82A-49E6-806E-AFBBB4A3D45B}" dt="2023-07-12T11:24:23.348" v="67"/>
          <ac:spMkLst>
            <pc:docMk/>
            <pc:sldMk cId="109857222" sldId="256"/>
            <ac:spMk id="10" creationId="{5298780A-33B9-4EA2-8F67-DE68AD62841B}"/>
          </ac:spMkLst>
        </pc:spChg>
        <pc:spChg chg="add del">
          <ac:chgData name="Rebecca Travers (2128316)" userId="S::2128316@student.uwtsd.ac.uk::e5c53662-b97f-4beb-9183-bd51215688bd" providerId="AD" clId="Web-{E43BADE9-B82A-49E6-806E-AFBBB4A3D45B}" dt="2023-07-12T11:24:23.348" v="67"/>
          <ac:spMkLst>
            <pc:docMk/>
            <pc:sldMk cId="109857222" sldId="256"/>
            <ac:spMk id="12" creationId="{7F488E8B-4E1E-4402-8935-D4E6C02615C7}"/>
          </ac:spMkLst>
        </pc:spChg>
        <pc:spChg chg="add del">
          <ac:chgData name="Rebecca Travers (2128316)" userId="S::2128316@student.uwtsd.ac.uk::e5c53662-b97f-4beb-9183-bd51215688bd" providerId="AD" clId="Web-{E43BADE9-B82A-49E6-806E-AFBBB4A3D45B}" dt="2023-07-12T11:26:10.836" v="75"/>
          <ac:spMkLst>
            <pc:docMk/>
            <pc:sldMk cId="109857222" sldId="256"/>
            <ac:spMk id="16" creationId="{A2679492-7988-4050-9056-542444452411}"/>
          </ac:spMkLst>
        </pc:spChg>
        <pc:spChg chg="add del">
          <ac:chgData name="Rebecca Travers (2128316)" userId="S::2128316@student.uwtsd.ac.uk::e5c53662-b97f-4beb-9183-bd51215688bd" providerId="AD" clId="Web-{E43BADE9-B82A-49E6-806E-AFBBB4A3D45B}" dt="2023-07-12T11:26:10.836" v="75"/>
          <ac:spMkLst>
            <pc:docMk/>
            <pc:sldMk cId="109857222" sldId="256"/>
            <ac:spMk id="18" creationId="{B091B163-7D61-4891-ABCF-5C13D9C418D0}"/>
          </ac:spMkLst>
        </pc:spChg>
        <pc:spChg chg="add del">
          <ac:chgData name="Rebecca Travers (2128316)" userId="S::2128316@student.uwtsd.ac.uk::e5c53662-b97f-4beb-9183-bd51215688bd" providerId="AD" clId="Web-{E43BADE9-B82A-49E6-806E-AFBBB4A3D45B}" dt="2023-07-12T11:26:35.900" v="79"/>
          <ac:spMkLst>
            <pc:docMk/>
            <pc:sldMk cId="109857222" sldId="256"/>
            <ac:spMk id="26" creationId="{36C4118A-B523-45D9-B427-8E05B2DEA65C}"/>
          </ac:spMkLst>
        </pc:spChg>
        <pc:spChg chg="add del">
          <ac:chgData name="Rebecca Travers (2128316)" userId="S::2128316@student.uwtsd.ac.uk::e5c53662-b97f-4beb-9183-bd51215688bd" providerId="AD" clId="Web-{E43BADE9-B82A-49E6-806E-AFBBB4A3D45B}" dt="2023-07-12T11:28:40.654" v="86"/>
          <ac:spMkLst>
            <pc:docMk/>
            <pc:sldMk cId="109857222" sldId="256"/>
            <ac:spMk id="31" creationId="{04C21BAE-6866-4C7A-A7EC-C1B2E572D5BE}"/>
          </ac:spMkLst>
        </pc:spChg>
        <pc:spChg chg="add del">
          <ac:chgData name="Rebecca Travers (2128316)" userId="S::2128316@student.uwtsd.ac.uk::e5c53662-b97f-4beb-9183-bd51215688bd" providerId="AD" clId="Web-{E43BADE9-B82A-49E6-806E-AFBBB4A3D45B}" dt="2023-07-12T11:28:40.654" v="86"/>
          <ac:spMkLst>
            <pc:docMk/>
            <pc:sldMk cId="109857222" sldId="256"/>
            <ac:spMk id="33" creationId="{7E7D0C94-08B4-48AE-8813-CC4D60294F42}"/>
          </ac:spMkLst>
        </pc:spChg>
        <pc:spChg chg="add del">
          <ac:chgData name="Rebecca Travers (2128316)" userId="S::2128316@student.uwtsd.ac.uk::e5c53662-b97f-4beb-9183-bd51215688bd" providerId="AD" clId="Web-{E43BADE9-B82A-49E6-806E-AFBBB4A3D45B}" dt="2023-07-12T11:28:40.654" v="86"/>
          <ac:spMkLst>
            <pc:docMk/>
            <pc:sldMk cId="109857222" sldId="256"/>
            <ac:spMk id="35" creationId="{F0C518C2-0AA4-470C-87B9-9CBF428FBA25}"/>
          </ac:spMkLst>
        </pc:spChg>
        <pc:spChg chg="add del">
          <ac:chgData name="Rebecca Travers (2128316)" userId="S::2128316@student.uwtsd.ac.uk::e5c53662-b97f-4beb-9183-bd51215688bd" providerId="AD" clId="Web-{E43BADE9-B82A-49E6-806E-AFBBB4A3D45B}" dt="2023-07-12T11:28:34.529" v="83"/>
          <ac:spMkLst>
            <pc:docMk/>
            <pc:sldMk cId="109857222" sldId="256"/>
            <ac:spMk id="40" creationId="{F13C74B1-5B17-4795-BED0-7140497B445A}"/>
          </ac:spMkLst>
        </pc:spChg>
        <pc:spChg chg="add del">
          <ac:chgData name="Rebecca Travers (2128316)" userId="S::2128316@student.uwtsd.ac.uk::e5c53662-b97f-4beb-9183-bd51215688bd" providerId="AD" clId="Web-{E43BADE9-B82A-49E6-806E-AFBBB4A3D45B}" dt="2023-07-12T11:28:34.529" v="83"/>
          <ac:spMkLst>
            <pc:docMk/>
            <pc:sldMk cId="109857222" sldId="256"/>
            <ac:spMk id="42" creationId="{D4974D33-8DC5-464E-8C6D-BE58F0669C17}"/>
          </ac:spMkLst>
        </pc:spChg>
        <pc:spChg chg="add del">
          <ac:chgData name="Rebecca Travers (2128316)" userId="S::2128316@student.uwtsd.ac.uk::e5c53662-b97f-4beb-9183-bd51215688bd" providerId="AD" clId="Web-{E43BADE9-B82A-49E6-806E-AFBBB4A3D45B}" dt="2023-07-12T11:28:40.654" v="85"/>
          <ac:spMkLst>
            <pc:docMk/>
            <pc:sldMk cId="109857222" sldId="256"/>
            <ac:spMk id="44" creationId="{04812C46-200A-4DEB-A05E-3ED6C68C2387}"/>
          </ac:spMkLst>
        </pc:spChg>
        <pc:spChg chg="add del">
          <ac:chgData name="Rebecca Travers (2128316)" userId="S::2128316@student.uwtsd.ac.uk::e5c53662-b97f-4beb-9183-bd51215688bd" providerId="AD" clId="Web-{E43BADE9-B82A-49E6-806E-AFBBB4A3D45B}" dt="2023-07-12T11:28:40.654" v="85"/>
          <ac:spMkLst>
            <pc:docMk/>
            <pc:sldMk cId="109857222" sldId="256"/>
            <ac:spMk id="45" creationId="{D1EA859B-E555-4109-94F3-6700E046E008}"/>
          </ac:spMkLst>
        </pc:spChg>
        <pc:spChg chg="add">
          <ac:chgData name="Rebecca Travers (2128316)" userId="S::2128316@student.uwtsd.ac.uk::e5c53662-b97f-4beb-9183-bd51215688bd" providerId="AD" clId="Web-{E43BADE9-B82A-49E6-806E-AFBBB4A3D45B}" dt="2023-07-12T11:28:40.654" v="86"/>
          <ac:spMkLst>
            <pc:docMk/>
            <pc:sldMk cId="109857222" sldId="256"/>
            <ac:spMk id="47" creationId="{F13C74B1-5B17-4795-BED0-7140497B445A}"/>
          </ac:spMkLst>
        </pc:spChg>
        <pc:spChg chg="add">
          <ac:chgData name="Rebecca Travers (2128316)" userId="S::2128316@student.uwtsd.ac.uk::e5c53662-b97f-4beb-9183-bd51215688bd" providerId="AD" clId="Web-{E43BADE9-B82A-49E6-806E-AFBBB4A3D45B}" dt="2023-07-12T11:28:40.654" v="86"/>
          <ac:spMkLst>
            <pc:docMk/>
            <pc:sldMk cId="109857222" sldId="256"/>
            <ac:spMk id="48" creationId="{D4974D33-8DC5-464E-8C6D-BE58F0669C17}"/>
          </ac:spMkLst>
        </pc:spChg>
        <pc:grpChg chg="add del">
          <ac:chgData name="Rebecca Travers (2128316)" userId="S::2128316@student.uwtsd.ac.uk::e5c53662-b97f-4beb-9183-bd51215688bd" providerId="AD" clId="Web-{E43BADE9-B82A-49E6-806E-AFBBB4A3D45B}" dt="2023-07-12T11:26:10.836" v="75"/>
          <ac:grpSpMkLst>
            <pc:docMk/>
            <pc:sldMk cId="109857222" sldId="256"/>
            <ac:grpSpMk id="19" creationId="{0474DF76-993E-44DE-AFB0-C416182ACECF}"/>
          </ac:grpSpMkLst>
        </pc:grpChg>
        <pc:picChg chg="add mod ord">
          <ac:chgData name="Rebecca Travers (2128316)" userId="S::2128316@student.uwtsd.ac.uk::e5c53662-b97f-4beb-9183-bd51215688bd" providerId="AD" clId="Web-{E43BADE9-B82A-49E6-806E-AFBBB4A3D45B}" dt="2023-07-12T11:28:40.654" v="86"/>
          <ac:picMkLst>
            <pc:docMk/>
            <pc:sldMk cId="109857222" sldId="256"/>
            <ac:picMk id="4" creationId="{E1431A28-A282-8791-3EAC-1A3C51F9E748}"/>
          </ac:picMkLst>
        </pc:picChg>
        <pc:picChg chg="add del">
          <ac:chgData name="Rebecca Travers (2128316)" userId="S::2128316@student.uwtsd.ac.uk::e5c53662-b97f-4beb-9183-bd51215688bd" providerId="AD" clId="Web-{E43BADE9-B82A-49E6-806E-AFBBB4A3D45B}" dt="2023-07-12T11:23:47.112" v="65"/>
          <ac:picMkLst>
            <pc:docMk/>
            <pc:sldMk cId="109857222" sldId="256"/>
            <ac:picMk id="5" creationId="{B28E17E2-7224-4268-039F-A1BA1A270AAA}"/>
          </ac:picMkLst>
        </pc:picChg>
        <pc:picChg chg="add del mod ord">
          <ac:chgData name="Rebecca Travers (2128316)" userId="S::2128316@student.uwtsd.ac.uk::e5c53662-b97f-4beb-9183-bd51215688bd" providerId="AD" clId="Web-{E43BADE9-B82A-49E6-806E-AFBBB4A3D45B}" dt="2023-07-12T11:27:44.637" v="81"/>
          <ac:picMkLst>
            <pc:docMk/>
            <pc:sldMk cId="109857222" sldId="256"/>
            <ac:picMk id="22" creationId="{D2E60A71-08FB-F042-4D72-BEF72EB8B6BD}"/>
          </ac:picMkLst>
        </pc:picChg>
        <pc:cxnChg chg="add del">
          <ac:chgData name="Rebecca Travers (2128316)" userId="S::2128316@student.uwtsd.ac.uk::e5c53662-b97f-4beb-9183-bd51215688bd" providerId="AD" clId="Web-{E43BADE9-B82A-49E6-806E-AFBBB4A3D45B}" dt="2023-07-12T11:24:23.348" v="67"/>
          <ac:cxnSpMkLst>
            <pc:docMk/>
            <pc:sldMk cId="109857222" sldId="256"/>
            <ac:cxnSpMk id="14" creationId="{23AAC9B5-8015-485C-ACF9-A750390E9A56}"/>
          </ac:cxnSpMkLst>
        </pc:cxnChg>
        <pc:cxnChg chg="add del">
          <ac:chgData name="Rebecca Travers (2128316)" userId="S::2128316@student.uwtsd.ac.uk::e5c53662-b97f-4beb-9183-bd51215688bd" providerId="AD" clId="Web-{E43BADE9-B82A-49E6-806E-AFBBB4A3D45B}" dt="2023-07-12T11:26:10.836" v="75"/>
          <ac:cxnSpMkLst>
            <pc:docMk/>
            <pc:sldMk cId="109857222" sldId="256"/>
            <ac:cxnSpMk id="17" creationId="{C49DA8F6-BCC1-4447-B54C-57856834B94B}"/>
          </ac:cxnSpMkLst>
        </pc:cxnChg>
      </pc:sldChg>
      <pc:sldChg chg="modSp new">
        <pc:chgData name="Rebecca Travers (2128316)" userId="S::2128316@student.uwtsd.ac.uk::e5c53662-b97f-4beb-9183-bd51215688bd" providerId="AD" clId="Web-{E43BADE9-B82A-49E6-806E-AFBBB4A3D45B}" dt="2023-07-12T11:25:26.585" v="74" actId="20577"/>
        <pc:sldMkLst>
          <pc:docMk/>
          <pc:sldMk cId="913228064" sldId="257"/>
        </pc:sldMkLst>
        <pc:spChg chg="mod">
          <ac:chgData name="Rebecca Travers (2128316)" userId="S::2128316@student.uwtsd.ac.uk::e5c53662-b97f-4beb-9183-bd51215688bd" providerId="AD" clId="Web-{E43BADE9-B82A-49E6-806E-AFBBB4A3D45B}" dt="2023-07-12T09:27:44.301" v="9" actId="20577"/>
          <ac:spMkLst>
            <pc:docMk/>
            <pc:sldMk cId="913228064" sldId="257"/>
            <ac:spMk id="2" creationId="{37B81132-959A-568B-C87A-B09039CCCE81}"/>
          </ac:spMkLst>
        </pc:spChg>
        <pc:spChg chg="mod">
          <ac:chgData name="Rebecca Travers (2128316)" userId="S::2128316@student.uwtsd.ac.uk::e5c53662-b97f-4beb-9183-bd51215688bd" providerId="AD" clId="Web-{E43BADE9-B82A-49E6-806E-AFBBB4A3D45B}" dt="2023-07-12T11:25:26.585" v="74" actId="20577"/>
          <ac:spMkLst>
            <pc:docMk/>
            <pc:sldMk cId="913228064" sldId="257"/>
            <ac:spMk id="3" creationId="{3E11B042-B52A-84E8-777A-84AA394F3309}"/>
          </ac:spMkLst>
        </pc:spChg>
      </pc:sldChg>
      <pc:sldChg chg="new">
        <pc:chgData name="Rebecca Travers (2128316)" userId="S::2128316@student.uwtsd.ac.uk::e5c53662-b97f-4beb-9183-bd51215688bd" providerId="AD" clId="Web-{E43BADE9-B82A-49E6-806E-AFBBB4A3D45B}" dt="2023-07-12T09:27:44.660" v="10"/>
        <pc:sldMkLst>
          <pc:docMk/>
          <pc:sldMk cId="544868737" sldId="258"/>
        </pc:sldMkLst>
      </pc:sldChg>
      <pc:sldChg chg="new">
        <pc:chgData name="Rebecca Travers (2128316)" userId="S::2128316@student.uwtsd.ac.uk::e5c53662-b97f-4beb-9183-bd51215688bd" providerId="AD" clId="Web-{E43BADE9-B82A-49E6-806E-AFBBB4A3D45B}" dt="2023-07-12T09:27:45.145" v="11"/>
        <pc:sldMkLst>
          <pc:docMk/>
          <pc:sldMk cId="2266990035" sldId="259"/>
        </pc:sldMkLst>
      </pc:sldChg>
      <pc:sldChg chg="new">
        <pc:chgData name="Rebecca Travers (2128316)" userId="S::2128316@student.uwtsd.ac.uk::e5c53662-b97f-4beb-9183-bd51215688bd" providerId="AD" clId="Web-{E43BADE9-B82A-49E6-806E-AFBBB4A3D45B}" dt="2023-07-12T09:27:47.207" v="12"/>
        <pc:sldMkLst>
          <pc:docMk/>
          <pc:sldMk cId="3313647571" sldId="260"/>
        </pc:sldMkLst>
      </pc:sldChg>
      <pc:sldChg chg="new">
        <pc:chgData name="Rebecca Travers (2128316)" userId="S::2128316@student.uwtsd.ac.uk::e5c53662-b97f-4beb-9183-bd51215688bd" providerId="AD" clId="Web-{E43BADE9-B82A-49E6-806E-AFBBB4A3D45B}" dt="2023-07-12T09:27:47.567" v="13"/>
        <pc:sldMkLst>
          <pc:docMk/>
          <pc:sldMk cId="3634915368" sldId="261"/>
        </pc:sldMkLst>
      </pc:sldChg>
      <pc:sldChg chg="new">
        <pc:chgData name="Rebecca Travers (2128316)" userId="S::2128316@student.uwtsd.ac.uk::e5c53662-b97f-4beb-9183-bd51215688bd" providerId="AD" clId="Web-{E43BADE9-B82A-49E6-806E-AFBBB4A3D45B}" dt="2023-07-12T09:27:47.613" v="14"/>
        <pc:sldMkLst>
          <pc:docMk/>
          <pc:sldMk cId="2074976303" sldId="262"/>
        </pc:sldMkLst>
      </pc:sldChg>
      <pc:sldChg chg="modSp new">
        <pc:chgData name="Rebecca Travers (2128316)" userId="S::2128316@student.uwtsd.ac.uk::e5c53662-b97f-4beb-9183-bd51215688bd" providerId="AD" clId="Web-{E43BADE9-B82A-49E6-806E-AFBBB4A3D45B}" dt="2023-07-12T09:28:08.537" v="23" actId="20577"/>
        <pc:sldMkLst>
          <pc:docMk/>
          <pc:sldMk cId="269569105" sldId="263"/>
        </pc:sldMkLst>
        <pc:spChg chg="mod">
          <ac:chgData name="Rebecca Travers (2128316)" userId="S::2128316@student.uwtsd.ac.uk::e5c53662-b97f-4beb-9183-bd51215688bd" providerId="AD" clId="Web-{E43BADE9-B82A-49E6-806E-AFBBB4A3D45B}" dt="2023-07-12T09:28:08.537" v="23" actId="20577"/>
          <ac:spMkLst>
            <pc:docMk/>
            <pc:sldMk cId="269569105" sldId="263"/>
            <ac:spMk id="2" creationId="{E6580573-7671-6B8B-A2B7-99B8D5BD7F26}"/>
          </ac:spMkLst>
        </pc:spChg>
      </pc:sldChg>
      <pc:sldChg chg="modSp new">
        <pc:chgData name="Rebecca Travers (2128316)" userId="S::2128316@student.uwtsd.ac.uk::e5c53662-b97f-4beb-9183-bd51215688bd" providerId="AD" clId="Web-{E43BADE9-B82A-49E6-806E-AFBBB4A3D45B}" dt="2023-07-12T09:28:31.210" v="29" actId="20577"/>
        <pc:sldMkLst>
          <pc:docMk/>
          <pc:sldMk cId="3098538948" sldId="264"/>
        </pc:sldMkLst>
        <pc:spChg chg="mod">
          <ac:chgData name="Rebecca Travers (2128316)" userId="S::2128316@student.uwtsd.ac.uk::e5c53662-b97f-4beb-9183-bd51215688bd" providerId="AD" clId="Web-{E43BADE9-B82A-49E6-806E-AFBBB4A3D45B}" dt="2023-07-12T09:28:31.210" v="29" actId="20577"/>
          <ac:spMkLst>
            <pc:docMk/>
            <pc:sldMk cId="3098538948" sldId="264"/>
            <ac:spMk id="2" creationId="{3D9ECF7C-69E2-3B43-3CEA-1723D4DA4D00}"/>
          </ac:spMkLst>
        </pc:spChg>
      </pc:sldChg>
      <pc:sldChg chg="modSp new">
        <pc:chgData name="Rebecca Travers (2128316)" userId="S::2128316@student.uwtsd.ac.uk::e5c53662-b97f-4beb-9183-bd51215688bd" providerId="AD" clId="Web-{E43BADE9-B82A-49E6-806E-AFBBB4A3D45B}" dt="2023-07-12T09:29:17.572" v="42" actId="20577"/>
        <pc:sldMkLst>
          <pc:docMk/>
          <pc:sldMk cId="462682549" sldId="265"/>
        </pc:sldMkLst>
        <pc:spChg chg="mod">
          <ac:chgData name="Rebecca Travers (2128316)" userId="S::2128316@student.uwtsd.ac.uk::e5c53662-b97f-4beb-9183-bd51215688bd" providerId="AD" clId="Web-{E43BADE9-B82A-49E6-806E-AFBBB4A3D45B}" dt="2023-07-12T09:29:17.572" v="42" actId="20577"/>
          <ac:spMkLst>
            <pc:docMk/>
            <pc:sldMk cId="462682549" sldId="265"/>
            <ac:spMk id="2" creationId="{0DA35073-50DB-AE97-7B95-48D9C9C2CCD8}"/>
          </ac:spMkLst>
        </pc:spChg>
      </pc:sldChg>
    </pc:docChg>
  </pc:docChgLst>
  <pc:docChgLst>
    <pc:chgData name="Rebecca Travers (2128316)" userId="S::2128316@student.uwtsd.ac.uk::e5c53662-b97f-4beb-9183-bd51215688bd" providerId="AD" clId="Web-{6FDF370C-8D9A-9AE0-6782-99B99F1329C1}"/>
    <pc:docChg chg="addSld modSld sldOrd addMainMaster delMainMaster">
      <pc:chgData name="Rebecca Travers (2128316)" userId="S::2128316@student.uwtsd.ac.uk::e5c53662-b97f-4beb-9183-bd51215688bd" providerId="AD" clId="Web-{6FDF370C-8D9A-9AE0-6782-99B99F1329C1}" dt="2023-07-18T18:58:27.036" v="2440" actId="14100"/>
      <pc:docMkLst>
        <pc:docMk/>
      </pc:docMkLst>
      <pc:sldChg chg="addSp delSp modSp mod setBg modClrScheme delDesignElem chgLayout">
        <pc:chgData name="Rebecca Travers (2128316)" userId="S::2128316@student.uwtsd.ac.uk::e5c53662-b97f-4beb-9183-bd51215688bd" providerId="AD" clId="Web-{6FDF370C-8D9A-9AE0-6782-99B99F1329C1}" dt="2023-07-18T09:53:21.746" v="9"/>
        <pc:sldMkLst>
          <pc:docMk/>
          <pc:sldMk cId="109857222" sldId="256"/>
        </pc:sldMkLst>
        <pc:spChg chg="mod ord">
          <ac:chgData name="Rebecca Travers (2128316)" userId="S::2128316@student.uwtsd.ac.uk::e5c53662-b97f-4beb-9183-bd51215688bd" providerId="AD" clId="Web-{6FDF370C-8D9A-9AE0-6782-99B99F1329C1}" dt="2023-07-18T09:53:13.809" v="8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Rebecca Travers (2128316)" userId="S::2128316@student.uwtsd.ac.uk::e5c53662-b97f-4beb-9183-bd51215688bd" providerId="AD" clId="Web-{6FDF370C-8D9A-9AE0-6782-99B99F1329C1}" dt="2023-07-18T09:53:13.809" v="8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Rebecca Travers (2128316)" userId="S::2128316@student.uwtsd.ac.uk::e5c53662-b97f-4beb-9183-bd51215688bd" providerId="AD" clId="Web-{6FDF370C-8D9A-9AE0-6782-99B99F1329C1}" dt="2023-07-18T09:53:13.809" v="8"/>
          <ac:spMkLst>
            <pc:docMk/>
            <pc:sldMk cId="109857222" sldId="256"/>
            <ac:spMk id="29" creationId="{6AD30037-67ED-4367-9BE0-45787510BF13}"/>
          </ac:spMkLst>
        </pc:spChg>
        <pc:spChg chg="add">
          <ac:chgData name="Rebecca Travers (2128316)" userId="S::2128316@student.uwtsd.ac.uk::e5c53662-b97f-4beb-9183-bd51215688bd" providerId="AD" clId="Web-{6FDF370C-8D9A-9AE0-6782-99B99F1329C1}" dt="2023-07-18T09:53:21.746" v="9"/>
          <ac:spMkLst>
            <pc:docMk/>
            <pc:sldMk cId="109857222" sldId="256"/>
            <ac:spMk id="34" creationId="{6AD30037-67ED-4367-9BE0-45787510BF13}"/>
          </ac:spMkLst>
        </pc:spChg>
        <pc:spChg chg="del">
          <ac:chgData name="Rebecca Travers (2128316)" userId="S::2128316@student.uwtsd.ac.uk::e5c53662-b97f-4beb-9183-bd51215688bd" providerId="AD" clId="Web-{6FDF370C-8D9A-9AE0-6782-99B99F1329C1}" dt="2023-07-18T09:52:45.433" v="6"/>
          <ac:spMkLst>
            <pc:docMk/>
            <pc:sldMk cId="109857222" sldId="256"/>
            <ac:spMk id="47" creationId="{F13C74B1-5B17-4795-BED0-7140497B445A}"/>
          </ac:spMkLst>
        </pc:spChg>
        <pc:spChg chg="del">
          <ac:chgData name="Rebecca Travers (2128316)" userId="S::2128316@student.uwtsd.ac.uk::e5c53662-b97f-4beb-9183-bd51215688bd" providerId="AD" clId="Web-{6FDF370C-8D9A-9AE0-6782-99B99F1329C1}" dt="2023-07-18T09:52:45.433" v="6"/>
          <ac:spMkLst>
            <pc:docMk/>
            <pc:sldMk cId="109857222" sldId="256"/>
            <ac:spMk id="48" creationId="{D4974D33-8DC5-464E-8C6D-BE58F0669C17}"/>
          </ac:spMkLst>
        </pc:spChg>
        <pc:grpChg chg="add del">
          <ac:chgData name="Rebecca Travers (2128316)" userId="S::2128316@student.uwtsd.ac.uk::e5c53662-b97f-4beb-9183-bd51215688bd" providerId="AD" clId="Web-{6FDF370C-8D9A-9AE0-6782-99B99F1329C1}" dt="2023-07-18T09:53:13.809" v="8"/>
          <ac:grpSpMkLst>
            <pc:docMk/>
            <pc:sldMk cId="109857222" sldId="256"/>
            <ac:grpSpMk id="6" creationId="{260ACC13-B825-49F3-93DE-C8B8F2FA37A1}"/>
          </ac:grpSpMkLst>
        </pc:grpChg>
        <pc:grpChg chg="add">
          <ac:chgData name="Rebecca Travers (2128316)" userId="S::2128316@student.uwtsd.ac.uk::e5c53662-b97f-4beb-9183-bd51215688bd" providerId="AD" clId="Web-{6FDF370C-8D9A-9AE0-6782-99B99F1329C1}" dt="2023-07-18T09:53:21.746" v="9"/>
          <ac:grpSpMkLst>
            <pc:docMk/>
            <pc:sldMk cId="109857222" sldId="256"/>
            <ac:grpSpMk id="7" creationId="{FDB0F91E-E08B-4543-B4C0-6DF9094A0106}"/>
          </ac:grpSpMkLst>
        </pc:grpChg>
        <pc:grpChg chg="add del">
          <ac:chgData name="Rebecca Travers (2128316)" userId="S::2128316@student.uwtsd.ac.uk::e5c53662-b97f-4beb-9183-bd51215688bd" providerId="AD" clId="Web-{6FDF370C-8D9A-9AE0-6782-99B99F1329C1}" dt="2023-07-18T09:53:13.809" v="8"/>
          <ac:grpSpMkLst>
            <pc:docMk/>
            <pc:sldMk cId="109857222" sldId="256"/>
            <ac:grpSpMk id="30" creationId="{50841A4E-5BC1-44B4-83CF-D524E8AEAD64}"/>
          </ac:grpSpMkLst>
        </pc:grpChg>
        <pc:grpChg chg="add">
          <ac:chgData name="Rebecca Travers (2128316)" userId="S::2128316@student.uwtsd.ac.uk::e5c53662-b97f-4beb-9183-bd51215688bd" providerId="AD" clId="Web-{6FDF370C-8D9A-9AE0-6782-99B99F1329C1}" dt="2023-07-18T09:53:21.746" v="9"/>
          <ac:grpSpMkLst>
            <pc:docMk/>
            <pc:sldMk cId="109857222" sldId="256"/>
            <ac:grpSpMk id="36" creationId="{50841A4E-5BC1-44B4-83CF-D524E8AEAD64}"/>
          </ac:grpSpMkLst>
        </pc:grpChg>
        <pc:picChg chg="mod ord">
          <ac:chgData name="Rebecca Travers (2128316)" userId="S::2128316@student.uwtsd.ac.uk::e5c53662-b97f-4beb-9183-bd51215688bd" providerId="AD" clId="Web-{6FDF370C-8D9A-9AE0-6782-99B99F1329C1}" dt="2023-07-18T09:52:57.261" v="7"/>
          <ac:picMkLst>
            <pc:docMk/>
            <pc:sldMk cId="109857222" sldId="256"/>
            <ac:picMk id="4" creationId="{E1431A28-A282-8791-3EAC-1A3C51F9E748}"/>
          </ac:picMkLst>
        </pc:picChg>
      </pc:sldChg>
      <pc:sldChg chg="addSp delSp modSp mod setBg modClrScheme chgLayout">
        <pc:chgData name="Rebecca Travers (2128316)" userId="S::2128316@student.uwtsd.ac.uk::e5c53662-b97f-4beb-9183-bd51215688bd" providerId="AD" clId="Web-{6FDF370C-8D9A-9AE0-6782-99B99F1329C1}" dt="2023-07-18T15:29:52.969" v="1135"/>
        <pc:sldMkLst>
          <pc:docMk/>
          <pc:sldMk cId="913228064" sldId="257"/>
        </pc:sldMkLst>
        <pc:spChg chg="mod ord">
          <ac:chgData name="Rebecca Travers (2128316)" userId="S::2128316@student.uwtsd.ac.uk::e5c53662-b97f-4beb-9183-bd51215688bd" providerId="AD" clId="Web-{6FDF370C-8D9A-9AE0-6782-99B99F1329C1}" dt="2023-07-18T15:29:52.969" v="1135"/>
          <ac:spMkLst>
            <pc:docMk/>
            <pc:sldMk cId="913228064" sldId="257"/>
            <ac:spMk id="2" creationId="{37B81132-959A-568B-C87A-B09039CCCE81}"/>
          </ac:spMkLst>
        </pc:spChg>
        <pc:spChg chg="mod ord">
          <ac:chgData name="Rebecca Travers (2128316)" userId="S::2128316@student.uwtsd.ac.uk::e5c53662-b97f-4beb-9183-bd51215688bd" providerId="AD" clId="Web-{6FDF370C-8D9A-9AE0-6782-99B99F1329C1}" dt="2023-07-18T15:29:52.969" v="1135"/>
          <ac:spMkLst>
            <pc:docMk/>
            <pc:sldMk cId="913228064" sldId="257"/>
            <ac:spMk id="3" creationId="{3E11B042-B52A-84E8-777A-84AA394F3309}"/>
          </ac:spMkLst>
        </pc:spChg>
        <pc:spChg chg="add del">
          <ac:chgData name="Rebecca Travers (2128316)" userId="S::2128316@student.uwtsd.ac.uk::e5c53662-b97f-4beb-9183-bd51215688bd" providerId="AD" clId="Web-{6FDF370C-8D9A-9AE0-6782-99B99F1329C1}" dt="2023-07-18T11:16:01.605" v="253"/>
          <ac:spMkLst>
            <pc:docMk/>
            <pc:sldMk cId="913228064" sldId="257"/>
            <ac:spMk id="9" creationId="{6AD30037-67ED-4367-9BE0-45787510BF13}"/>
          </ac:spMkLst>
        </pc:spChg>
        <pc:spChg chg="add del">
          <ac:chgData name="Rebecca Travers (2128316)" userId="S::2128316@student.uwtsd.ac.uk::e5c53662-b97f-4beb-9183-bd51215688bd" providerId="AD" clId="Web-{6FDF370C-8D9A-9AE0-6782-99B99F1329C1}" dt="2023-07-18T15:29:52.969" v="1135"/>
          <ac:spMkLst>
            <pc:docMk/>
            <pc:sldMk cId="913228064" sldId="257"/>
            <ac:spMk id="22" creationId="{68375697-2869-412A-AEB4-B32967993B67}"/>
          </ac:spMkLst>
        </pc:spChg>
        <pc:spChg chg="add">
          <ac:chgData name="Rebecca Travers (2128316)" userId="S::2128316@student.uwtsd.ac.uk::e5c53662-b97f-4beb-9183-bd51215688bd" providerId="AD" clId="Web-{6FDF370C-8D9A-9AE0-6782-99B99F1329C1}" dt="2023-07-18T15:29:52.969" v="1135"/>
          <ac:spMkLst>
            <pc:docMk/>
            <pc:sldMk cId="913228064" sldId="257"/>
            <ac:spMk id="39" creationId="{6AD30037-67ED-4367-9BE0-45787510BF13}"/>
          </ac:spMkLst>
        </pc:spChg>
        <pc:grpChg chg="add del">
          <ac:chgData name="Rebecca Travers (2128316)" userId="S::2128316@student.uwtsd.ac.uk::e5c53662-b97f-4beb-9183-bd51215688bd" providerId="AD" clId="Web-{6FDF370C-8D9A-9AE0-6782-99B99F1329C1}" dt="2023-07-18T11:16:01.605" v="253"/>
          <ac:grpSpMkLst>
            <pc:docMk/>
            <pc:sldMk cId="913228064" sldId="257"/>
            <ac:grpSpMk id="11" creationId="{50841A4E-5BC1-44B4-83CF-D524E8AEAD64}"/>
          </ac:grpSpMkLst>
        </pc:grpChg>
        <pc:grpChg chg="add del">
          <ac:chgData name="Rebecca Travers (2128316)" userId="S::2128316@student.uwtsd.ac.uk::e5c53662-b97f-4beb-9183-bd51215688bd" providerId="AD" clId="Web-{6FDF370C-8D9A-9AE0-6782-99B99F1329C1}" dt="2023-07-18T15:29:52.969" v="1135"/>
          <ac:grpSpMkLst>
            <pc:docMk/>
            <pc:sldMk cId="913228064" sldId="257"/>
            <ac:grpSpMk id="24" creationId="{2DE9E2D4-C94D-4382-BD75-9A451C3DC7F7}"/>
          </ac:grpSpMkLst>
        </pc:grpChg>
        <pc:grpChg chg="add del">
          <ac:chgData name="Rebecca Travers (2128316)" userId="S::2128316@student.uwtsd.ac.uk::e5c53662-b97f-4beb-9183-bd51215688bd" providerId="AD" clId="Web-{6FDF370C-8D9A-9AE0-6782-99B99F1329C1}" dt="2023-07-18T15:29:52.969" v="1135"/>
          <ac:grpSpMkLst>
            <pc:docMk/>
            <pc:sldMk cId="913228064" sldId="257"/>
            <ac:grpSpMk id="28" creationId="{7884AB1D-699B-435C-BC0A-D649097B95E3}"/>
          </ac:grpSpMkLst>
        </pc:grpChg>
        <pc:grpChg chg="add">
          <ac:chgData name="Rebecca Travers (2128316)" userId="S::2128316@student.uwtsd.ac.uk::e5c53662-b97f-4beb-9183-bd51215688bd" providerId="AD" clId="Web-{6FDF370C-8D9A-9AE0-6782-99B99F1329C1}" dt="2023-07-18T15:29:52.969" v="1135"/>
          <ac:grpSpMkLst>
            <pc:docMk/>
            <pc:sldMk cId="913228064" sldId="257"/>
            <ac:grpSpMk id="41" creationId="{50841A4E-5BC1-44B4-83CF-D524E8AEAD64}"/>
          </ac:grpSpMkLst>
        </pc:grpChg>
        <pc:picChg chg="add mod">
          <ac:chgData name="Rebecca Travers (2128316)" userId="S::2128316@student.uwtsd.ac.uk::e5c53662-b97f-4beb-9183-bd51215688bd" providerId="AD" clId="Web-{6FDF370C-8D9A-9AE0-6782-99B99F1329C1}" dt="2023-07-18T15:29:52.969" v="1135"/>
          <ac:picMkLst>
            <pc:docMk/>
            <pc:sldMk cId="913228064" sldId="257"/>
            <ac:picMk id="5" creationId="{046AC6A3-D86C-3F9B-9838-605A5DDBFA3B}"/>
          </ac:picMkLst>
        </pc:picChg>
      </pc:sldChg>
      <pc:sldChg chg="addSp delSp modSp mod ord setBg modClrScheme chgLayout">
        <pc:chgData name="Rebecca Travers (2128316)" userId="S::2128316@student.uwtsd.ac.uk::e5c53662-b97f-4beb-9183-bd51215688bd" providerId="AD" clId="Web-{6FDF370C-8D9A-9AE0-6782-99B99F1329C1}" dt="2023-07-18T17:30:31.465" v="1725" actId="20577"/>
        <pc:sldMkLst>
          <pc:docMk/>
          <pc:sldMk cId="544868737" sldId="258"/>
        </pc:sldMkLst>
        <pc:spChg chg="mod ord">
          <ac:chgData name="Rebecca Travers (2128316)" userId="S::2128316@student.uwtsd.ac.uk::e5c53662-b97f-4beb-9183-bd51215688bd" providerId="AD" clId="Web-{6FDF370C-8D9A-9AE0-6782-99B99F1329C1}" dt="2023-07-18T16:58:42.366" v="1377" actId="1076"/>
          <ac:spMkLst>
            <pc:docMk/>
            <pc:sldMk cId="544868737" sldId="258"/>
            <ac:spMk id="2" creationId="{0DFFAF21-E7BB-CCDA-CE7E-0CF855D240C0}"/>
          </ac:spMkLst>
        </pc:spChg>
        <pc:spChg chg="del mod ord">
          <ac:chgData name="Rebecca Travers (2128316)" userId="S::2128316@student.uwtsd.ac.uk::e5c53662-b97f-4beb-9183-bd51215688bd" providerId="AD" clId="Web-{6FDF370C-8D9A-9AE0-6782-99B99F1329C1}" dt="2023-07-18T11:21:36.410" v="287"/>
          <ac:spMkLst>
            <pc:docMk/>
            <pc:sldMk cId="544868737" sldId="258"/>
            <ac:spMk id="3" creationId="{658030D8-1071-3314-543F-AD3CD72FE4AC}"/>
          </ac:spMkLst>
        </pc:spChg>
        <pc:spChg chg="add mod">
          <ac:chgData name="Rebecca Travers (2128316)" userId="S::2128316@student.uwtsd.ac.uk::e5c53662-b97f-4beb-9183-bd51215688bd" providerId="AD" clId="Web-{6FDF370C-8D9A-9AE0-6782-99B99F1329C1}" dt="2023-07-18T16:58:32.647" v="1376"/>
          <ac:spMkLst>
            <pc:docMk/>
            <pc:sldMk cId="544868737" sldId="258"/>
            <ac:spMk id="5" creationId="{82A7DBE6-FC4B-117B-0149-FEDC6095E0C1}"/>
          </ac:spMkLst>
        </pc:spChg>
        <pc:spChg chg="add del mod">
          <ac:chgData name="Rebecca Travers (2128316)" userId="S::2128316@student.uwtsd.ac.uk::e5c53662-b97f-4beb-9183-bd51215688bd" providerId="AD" clId="Web-{6FDF370C-8D9A-9AE0-6782-99B99F1329C1}" dt="2023-07-18T17:29:47.104" v="1722"/>
          <ac:spMkLst>
            <pc:docMk/>
            <pc:sldMk cId="544868737" sldId="258"/>
            <ac:spMk id="9" creationId="{19AB9A8F-1674-D6D4-FC81-6514D411C5A7}"/>
          </ac:spMkLst>
        </pc:spChg>
        <pc:spChg chg="add del">
          <ac:chgData name="Rebecca Travers (2128316)" userId="S::2128316@student.uwtsd.ac.uk::e5c53662-b97f-4beb-9183-bd51215688bd" providerId="AD" clId="Web-{6FDF370C-8D9A-9AE0-6782-99B99F1329C1}" dt="2023-07-18T11:22:03.192" v="292"/>
          <ac:spMkLst>
            <pc:docMk/>
            <pc:sldMk cId="544868737" sldId="258"/>
            <ac:spMk id="18" creationId="{573F9D11-20BD-4755-B131-A5F531520EC5}"/>
          </ac:spMkLst>
        </pc:spChg>
        <pc:spChg chg="add del">
          <ac:chgData name="Rebecca Travers (2128316)" userId="S::2128316@student.uwtsd.ac.uk::e5c53662-b97f-4beb-9183-bd51215688bd" providerId="AD" clId="Web-{6FDF370C-8D9A-9AE0-6782-99B99F1329C1}" dt="2023-07-18T11:22:03.192" v="292"/>
          <ac:spMkLst>
            <pc:docMk/>
            <pc:sldMk cId="544868737" sldId="258"/>
            <ac:spMk id="20" creationId="{8EB90C4A-98AE-4031-9ED8-4063AF8985A6}"/>
          </ac:spMkLst>
        </pc:spChg>
        <pc:spChg chg="add del">
          <ac:chgData name="Rebecca Travers (2128316)" userId="S::2128316@student.uwtsd.ac.uk::e5c53662-b97f-4beb-9183-bd51215688bd" providerId="AD" clId="Web-{6FDF370C-8D9A-9AE0-6782-99B99F1329C1}" dt="2023-07-18T11:28:25.092" v="317"/>
          <ac:spMkLst>
            <pc:docMk/>
            <pc:sldMk cId="544868737" sldId="258"/>
            <ac:spMk id="31" creationId="{1A1414DF-B074-4B70-ACC0-4DE4D8B7AAB1}"/>
          </ac:spMkLst>
        </pc:spChg>
        <pc:spChg chg="add del">
          <ac:chgData name="Rebecca Travers (2128316)" userId="S::2128316@student.uwtsd.ac.uk::e5c53662-b97f-4beb-9183-bd51215688bd" providerId="AD" clId="Web-{6FDF370C-8D9A-9AE0-6782-99B99F1329C1}" dt="2023-07-18T16:58:32.647" v="1376"/>
          <ac:spMkLst>
            <pc:docMk/>
            <pc:sldMk cId="544868737" sldId="258"/>
            <ac:spMk id="36" creationId="{6AD30037-67ED-4367-9BE0-45787510BF13}"/>
          </ac:spMkLst>
        </pc:spChg>
        <pc:spChg chg="add">
          <ac:chgData name="Rebecca Travers (2128316)" userId="S::2128316@student.uwtsd.ac.uk::e5c53662-b97f-4beb-9183-bd51215688bd" providerId="AD" clId="Web-{6FDF370C-8D9A-9AE0-6782-99B99F1329C1}" dt="2023-07-18T16:58:32.647" v="1376"/>
          <ac:spMkLst>
            <pc:docMk/>
            <pc:sldMk cId="544868737" sldId="258"/>
            <ac:spMk id="49" creationId="{68375697-2869-412A-AEB4-B32967993B67}"/>
          </ac:spMkLst>
        </pc:spChg>
        <pc:grpChg chg="add del">
          <ac:chgData name="Rebecca Travers (2128316)" userId="S::2128316@student.uwtsd.ac.uk::e5c53662-b97f-4beb-9183-bd51215688bd" providerId="AD" clId="Web-{6FDF370C-8D9A-9AE0-6782-99B99F1329C1}" dt="2023-07-18T11:22:03.192" v="292"/>
          <ac:grpSpMkLst>
            <pc:docMk/>
            <pc:sldMk cId="544868737" sldId="258"/>
            <ac:grpSpMk id="10" creationId="{D6BA167A-D3C3-4EE8-8B5E-13679208725E}"/>
          </ac:grpSpMkLst>
        </pc:grpChg>
        <pc:grpChg chg="add del">
          <ac:chgData name="Rebecca Travers (2128316)" userId="S::2128316@student.uwtsd.ac.uk::e5c53662-b97f-4beb-9183-bd51215688bd" providerId="AD" clId="Web-{6FDF370C-8D9A-9AE0-6782-99B99F1329C1}" dt="2023-07-18T11:28:25.092" v="317"/>
          <ac:grpSpMkLst>
            <pc:docMk/>
            <pc:sldMk cId="544868737" sldId="258"/>
            <ac:grpSpMk id="12" creationId="{80B164F3-7502-452A-9B50-B46F936526FD}"/>
          </ac:grpSpMkLst>
        </pc:grpChg>
        <pc:grpChg chg="add del">
          <ac:chgData name="Rebecca Travers (2128316)" userId="S::2128316@student.uwtsd.ac.uk::e5c53662-b97f-4beb-9183-bd51215688bd" providerId="AD" clId="Web-{6FDF370C-8D9A-9AE0-6782-99B99F1329C1}" dt="2023-07-18T11:22:03.192" v="292"/>
          <ac:grpSpMkLst>
            <pc:docMk/>
            <pc:sldMk cId="544868737" sldId="258"/>
            <ac:grpSpMk id="22" creationId="{D763F840-D9FC-4A00-AD5E-A92B1469D253}"/>
          </ac:grpSpMkLst>
        </pc:grpChg>
        <pc:grpChg chg="add del">
          <ac:chgData name="Rebecca Travers (2128316)" userId="S::2128316@student.uwtsd.ac.uk::e5c53662-b97f-4beb-9183-bd51215688bd" providerId="AD" clId="Web-{6FDF370C-8D9A-9AE0-6782-99B99F1329C1}" dt="2023-07-18T16:58:32.647" v="1376"/>
          <ac:grpSpMkLst>
            <pc:docMk/>
            <pc:sldMk cId="544868737" sldId="258"/>
            <ac:grpSpMk id="38" creationId="{50841A4E-5BC1-44B4-83CF-D524E8AEAD64}"/>
          </ac:grpSpMkLst>
        </pc:grpChg>
        <pc:grpChg chg="add">
          <ac:chgData name="Rebecca Travers (2128316)" userId="S::2128316@student.uwtsd.ac.uk::e5c53662-b97f-4beb-9183-bd51215688bd" providerId="AD" clId="Web-{6FDF370C-8D9A-9AE0-6782-99B99F1329C1}" dt="2023-07-18T16:58:32.647" v="1376"/>
          <ac:grpSpMkLst>
            <pc:docMk/>
            <pc:sldMk cId="544868737" sldId="258"/>
            <ac:grpSpMk id="51" creationId="{2DE9E2D4-C94D-4382-BD75-9A451C3DC7F7}"/>
          </ac:grpSpMkLst>
        </pc:grpChg>
        <pc:grpChg chg="add">
          <ac:chgData name="Rebecca Travers (2128316)" userId="S::2128316@student.uwtsd.ac.uk::e5c53662-b97f-4beb-9183-bd51215688bd" providerId="AD" clId="Web-{6FDF370C-8D9A-9AE0-6782-99B99F1329C1}" dt="2023-07-18T16:58:32.647" v="1376"/>
          <ac:grpSpMkLst>
            <pc:docMk/>
            <pc:sldMk cId="544868737" sldId="258"/>
            <ac:grpSpMk id="55" creationId="{7884AB1D-699B-435C-BC0A-D649097B95E3}"/>
          </ac:grpSpMkLst>
        </pc:grpChg>
        <pc:graphicFrameChg chg="add modGraphic">
          <ac:chgData name="Rebecca Travers (2128316)" userId="S::2128316@student.uwtsd.ac.uk::e5c53662-b97f-4beb-9183-bd51215688bd" providerId="AD" clId="Web-{6FDF370C-8D9A-9AE0-6782-99B99F1329C1}" dt="2023-07-18T17:30:31.465" v="1725" actId="20577"/>
          <ac:graphicFrameMkLst>
            <pc:docMk/>
            <pc:sldMk cId="544868737" sldId="258"/>
            <ac:graphicFrameMk id="63" creationId="{F9900C70-4A9C-4F91-9FFA-5D7C284177DD}"/>
          </ac:graphicFrameMkLst>
        </pc:graphicFrameChg>
        <pc:picChg chg="add mod ord">
          <ac:chgData name="Rebecca Travers (2128316)" userId="S::2128316@student.uwtsd.ac.uk::e5c53662-b97f-4beb-9183-bd51215688bd" providerId="AD" clId="Web-{6FDF370C-8D9A-9AE0-6782-99B99F1329C1}" dt="2023-07-18T16:58:32.647" v="1376"/>
          <ac:picMkLst>
            <pc:docMk/>
            <pc:sldMk cId="544868737" sldId="258"/>
            <ac:picMk id="4" creationId="{5F17BB53-A49D-D2E7-EBEC-6DF1F4697179}"/>
          </ac:picMkLst>
        </pc:picChg>
      </pc:sldChg>
      <pc:sldChg chg="addSp delSp modSp mod ord modClrScheme chgLayout">
        <pc:chgData name="Rebecca Travers (2128316)" userId="S::2128316@student.uwtsd.ac.uk::e5c53662-b97f-4beb-9183-bd51215688bd" providerId="AD" clId="Web-{6FDF370C-8D9A-9AE0-6782-99B99F1329C1}" dt="2023-07-18T15:29:36.937" v="1134" actId="14100"/>
        <pc:sldMkLst>
          <pc:docMk/>
          <pc:sldMk cId="2266990035" sldId="259"/>
        </pc:sldMkLst>
        <pc:spChg chg="mod ord">
          <ac:chgData name="Rebecca Travers (2128316)" userId="S::2128316@student.uwtsd.ac.uk::e5c53662-b97f-4beb-9183-bd51215688bd" providerId="AD" clId="Web-{6FDF370C-8D9A-9AE0-6782-99B99F1329C1}" dt="2023-07-18T12:22:32.705" v="554" actId="1076"/>
          <ac:spMkLst>
            <pc:docMk/>
            <pc:sldMk cId="2266990035" sldId="259"/>
            <ac:spMk id="2" creationId="{6D7651DA-2D28-2723-7E82-11892B1A2AC0}"/>
          </ac:spMkLst>
        </pc:spChg>
        <pc:spChg chg="mod ord">
          <ac:chgData name="Rebecca Travers (2128316)" userId="S::2128316@student.uwtsd.ac.uk::e5c53662-b97f-4beb-9183-bd51215688bd" providerId="AD" clId="Web-{6FDF370C-8D9A-9AE0-6782-99B99F1329C1}" dt="2023-07-18T12:22:12.626" v="552" actId="14100"/>
          <ac:spMkLst>
            <pc:docMk/>
            <pc:sldMk cId="2266990035" sldId="259"/>
            <ac:spMk id="3" creationId="{BAFE7729-A9F0-F85B-8B4C-F5F99333227A}"/>
          </ac:spMkLst>
        </pc:spChg>
        <pc:spChg chg="add mod">
          <ac:chgData name="Rebecca Travers (2128316)" userId="S::2128316@student.uwtsd.ac.uk::e5c53662-b97f-4beb-9183-bd51215688bd" providerId="AD" clId="Web-{6FDF370C-8D9A-9AE0-6782-99B99F1329C1}" dt="2023-07-18T12:33:20.722" v="755" actId="20577"/>
          <ac:spMkLst>
            <pc:docMk/>
            <pc:sldMk cId="2266990035" sldId="259"/>
            <ac:spMk id="4" creationId="{780033EA-69FC-90B8-C429-918734DF2611}"/>
          </ac:spMkLst>
        </pc:spChg>
        <pc:spChg chg="add mod">
          <ac:chgData name="Rebecca Travers (2128316)" userId="S::2128316@student.uwtsd.ac.uk::e5c53662-b97f-4beb-9183-bd51215688bd" providerId="AD" clId="Web-{6FDF370C-8D9A-9AE0-6782-99B99F1329C1}" dt="2023-07-18T12:34:45.708" v="768" actId="1076"/>
          <ac:spMkLst>
            <pc:docMk/>
            <pc:sldMk cId="2266990035" sldId="259"/>
            <ac:spMk id="5" creationId="{CE6C1EBE-57E0-24E6-CADF-CA9963E20D83}"/>
          </ac:spMkLst>
        </pc:spChg>
        <pc:spChg chg="add mod">
          <ac:chgData name="Rebecca Travers (2128316)" userId="S::2128316@student.uwtsd.ac.uk::e5c53662-b97f-4beb-9183-bd51215688bd" providerId="AD" clId="Web-{6FDF370C-8D9A-9AE0-6782-99B99F1329C1}" dt="2023-07-18T15:29:36.937" v="1134" actId="14100"/>
          <ac:spMkLst>
            <pc:docMk/>
            <pc:sldMk cId="2266990035" sldId="259"/>
            <ac:spMk id="6" creationId="{547B89EC-086D-DFF5-AF8D-5693D0974310}"/>
          </ac:spMkLst>
        </pc:spChg>
        <pc:spChg chg="add mod">
          <ac:chgData name="Rebecca Travers (2128316)" userId="S::2128316@student.uwtsd.ac.uk::e5c53662-b97f-4beb-9183-bd51215688bd" providerId="AD" clId="Web-{6FDF370C-8D9A-9AE0-6782-99B99F1329C1}" dt="2023-07-18T12:35:22.193" v="774" actId="1076"/>
          <ac:spMkLst>
            <pc:docMk/>
            <pc:sldMk cId="2266990035" sldId="259"/>
            <ac:spMk id="7" creationId="{A7BFF25B-4D10-81BC-C719-50DEFFBCE807}"/>
          </ac:spMkLst>
        </pc:spChg>
        <pc:spChg chg="add del mod">
          <ac:chgData name="Rebecca Travers (2128316)" userId="S::2128316@student.uwtsd.ac.uk::e5c53662-b97f-4beb-9183-bd51215688bd" providerId="AD" clId="Web-{6FDF370C-8D9A-9AE0-6782-99B99F1329C1}" dt="2023-07-18T12:31:32.359" v="689"/>
          <ac:spMkLst>
            <pc:docMk/>
            <pc:sldMk cId="2266990035" sldId="259"/>
            <ac:spMk id="8" creationId="{5398F9AF-B32E-E5F6-4CAC-AB16B158CDF5}"/>
          </ac:spMkLst>
        </pc:spChg>
        <pc:spChg chg="add mod">
          <ac:chgData name="Rebecca Travers (2128316)" userId="S::2128316@student.uwtsd.ac.uk::e5c53662-b97f-4beb-9183-bd51215688bd" providerId="AD" clId="Web-{6FDF370C-8D9A-9AE0-6782-99B99F1329C1}" dt="2023-07-18T12:35:28.662" v="775" actId="1076"/>
          <ac:spMkLst>
            <pc:docMk/>
            <pc:sldMk cId="2266990035" sldId="259"/>
            <ac:spMk id="9" creationId="{900EB224-92AF-6A27-7695-5B278E53E5BC}"/>
          </ac:spMkLst>
        </pc:spChg>
        <pc:spChg chg="add mod">
          <ac:chgData name="Rebecca Travers (2128316)" userId="S::2128316@student.uwtsd.ac.uk::e5c53662-b97f-4beb-9183-bd51215688bd" providerId="AD" clId="Web-{6FDF370C-8D9A-9AE0-6782-99B99F1329C1}" dt="2023-07-18T12:35:17.693" v="773" actId="1076"/>
          <ac:spMkLst>
            <pc:docMk/>
            <pc:sldMk cId="2266990035" sldId="259"/>
            <ac:spMk id="10" creationId="{9F32DD49-B615-6BFB-C036-F06097A8A11A}"/>
          </ac:spMkLst>
        </pc:spChg>
        <pc:spChg chg="add mod">
          <ac:chgData name="Rebecca Travers (2128316)" userId="S::2128316@student.uwtsd.ac.uk::e5c53662-b97f-4beb-9183-bd51215688bd" providerId="AD" clId="Web-{6FDF370C-8D9A-9AE0-6782-99B99F1329C1}" dt="2023-07-18T12:35:12.006" v="772" actId="1076"/>
          <ac:spMkLst>
            <pc:docMk/>
            <pc:sldMk cId="2266990035" sldId="259"/>
            <ac:spMk id="11" creationId="{A2E12F89-FDC0-91D6-78A4-EE02E0C04B3E}"/>
          </ac:spMkLst>
        </pc:spChg>
        <pc:spChg chg="add mod">
          <ac:chgData name="Rebecca Travers (2128316)" userId="S::2128316@student.uwtsd.ac.uk::e5c53662-b97f-4beb-9183-bd51215688bd" providerId="AD" clId="Web-{6FDF370C-8D9A-9AE0-6782-99B99F1329C1}" dt="2023-07-18T12:34:50.115" v="769" actId="1076"/>
          <ac:spMkLst>
            <pc:docMk/>
            <pc:sldMk cId="2266990035" sldId="259"/>
            <ac:spMk id="12" creationId="{D1CD64BD-1D72-D3D7-AFC5-4F49D746CE1D}"/>
          </ac:spMkLst>
        </pc:spChg>
        <pc:spChg chg="add mod">
          <ac:chgData name="Rebecca Travers (2128316)" userId="S::2128316@student.uwtsd.ac.uk::e5c53662-b97f-4beb-9183-bd51215688bd" providerId="AD" clId="Web-{6FDF370C-8D9A-9AE0-6782-99B99F1329C1}" dt="2023-07-18T12:34:56.552" v="770" actId="1076"/>
          <ac:spMkLst>
            <pc:docMk/>
            <pc:sldMk cId="2266990035" sldId="259"/>
            <ac:spMk id="13" creationId="{2C028233-69F9-F358-D685-C2364D9F1478}"/>
          </ac:spMkLst>
        </pc:spChg>
      </pc:sldChg>
      <pc:sldChg chg="addSp delSp modSp mod ord setBg modClrScheme chgLayout">
        <pc:chgData name="Rebecca Travers (2128316)" userId="S::2128316@student.uwtsd.ac.uk::e5c53662-b97f-4beb-9183-bd51215688bd" providerId="AD" clId="Web-{6FDF370C-8D9A-9AE0-6782-99B99F1329C1}" dt="2023-07-18T16:45:54.955" v="1328" actId="14100"/>
        <pc:sldMkLst>
          <pc:docMk/>
          <pc:sldMk cId="3313647571" sldId="260"/>
        </pc:sldMkLst>
        <pc:spChg chg="mod ord">
          <ac:chgData name="Rebecca Travers (2128316)" userId="S::2128316@student.uwtsd.ac.uk::e5c53662-b97f-4beb-9183-bd51215688bd" providerId="AD" clId="Web-{6FDF370C-8D9A-9AE0-6782-99B99F1329C1}" dt="2023-07-18T16:40:15.055" v="1255" actId="1076"/>
          <ac:spMkLst>
            <pc:docMk/>
            <pc:sldMk cId="3313647571" sldId="260"/>
            <ac:spMk id="2" creationId="{85AE9CC6-DFE4-0B61-4014-D51C4786395D}"/>
          </ac:spMkLst>
        </pc:spChg>
        <pc:spChg chg="mod ord">
          <ac:chgData name="Rebecca Travers (2128316)" userId="S::2128316@student.uwtsd.ac.uk::e5c53662-b97f-4beb-9183-bd51215688bd" providerId="AD" clId="Web-{6FDF370C-8D9A-9AE0-6782-99B99F1329C1}" dt="2023-07-18T16:40:26.634" v="1256" actId="1076"/>
          <ac:spMkLst>
            <pc:docMk/>
            <pc:sldMk cId="3313647571" sldId="260"/>
            <ac:spMk id="3" creationId="{98BEA9BC-D77E-4268-C938-E7AC8C7F4F79}"/>
          </ac:spMkLst>
        </pc:spChg>
        <pc:spChg chg="add mod">
          <ac:chgData name="Rebecca Travers (2128316)" userId="S::2128316@student.uwtsd.ac.uk::e5c53662-b97f-4beb-9183-bd51215688bd" providerId="AD" clId="Web-{6FDF370C-8D9A-9AE0-6782-99B99F1329C1}" dt="2023-07-18T16:45:54.955" v="1328" actId="14100"/>
          <ac:spMkLst>
            <pc:docMk/>
            <pc:sldMk cId="3313647571" sldId="260"/>
            <ac:spMk id="4" creationId="{89B61E58-316E-2585-E2DD-53DF6828E27E}"/>
          </ac:spMkLst>
        </pc:spChg>
        <pc:spChg chg="add mod">
          <ac:chgData name="Rebecca Travers (2128316)" userId="S::2128316@student.uwtsd.ac.uk::e5c53662-b97f-4beb-9183-bd51215688bd" providerId="AD" clId="Web-{6FDF370C-8D9A-9AE0-6782-99B99F1329C1}" dt="2023-07-18T16:45:37.642" v="1325" actId="1076"/>
          <ac:spMkLst>
            <pc:docMk/>
            <pc:sldMk cId="3313647571" sldId="260"/>
            <ac:spMk id="6" creationId="{616AB5BA-E5DA-088A-791B-808AC86F8861}"/>
          </ac:spMkLst>
        </pc:spChg>
        <pc:spChg chg="add del">
          <ac:chgData name="Rebecca Travers (2128316)" userId="S::2128316@student.uwtsd.ac.uk::e5c53662-b97f-4beb-9183-bd51215688bd" providerId="AD" clId="Web-{6FDF370C-8D9A-9AE0-6782-99B99F1329C1}" dt="2023-07-18T16:34:44.843" v="1192"/>
          <ac:spMkLst>
            <pc:docMk/>
            <pc:sldMk cId="3313647571" sldId="260"/>
            <ac:spMk id="9" creationId="{6AD30037-67ED-4367-9BE0-45787510BF13}"/>
          </ac:spMkLst>
        </pc:spChg>
        <pc:spChg chg="add">
          <ac:chgData name="Rebecca Travers (2128316)" userId="S::2128316@student.uwtsd.ac.uk::e5c53662-b97f-4beb-9183-bd51215688bd" providerId="AD" clId="Web-{6FDF370C-8D9A-9AE0-6782-99B99F1329C1}" dt="2023-07-18T16:34:44.843" v="1192"/>
          <ac:spMkLst>
            <pc:docMk/>
            <pc:sldMk cId="3313647571" sldId="260"/>
            <ac:spMk id="22" creationId="{68375697-2869-412A-AEB4-B32967993B67}"/>
          </ac:spMkLst>
        </pc:spChg>
        <pc:grpChg chg="add del">
          <ac:chgData name="Rebecca Travers (2128316)" userId="S::2128316@student.uwtsd.ac.uk::e5c53662-b97f-4beb-9183-bd51215688bd" providerId="AD" clId="Web-{6FDF370C-8D9A-9AE0-6782-99B99F1329C1}" dt="2023-07-18T16:34:44.843" v="1192"/>
          <ac:grpSpMkLst>
            <pc:docMk/>
            <pc:sldMk cId="3313647571" sldId="260"/>
            <ac:grpSpMk id="11" creationId="{50841A4E-5BC1-44B4-83CF-D524E8AEAD64}"/>
          </ac:grpSpMkLst>
        </pc:grpChg>
        <pc:grpChg chg="add">
          <ac:chgData name="Rebecca Travers (2128316)" userId="S::2128316@student.uwtsd.ac.uk::e5c53662-b97f-4beb-9183-bd51215688bd" providerId="AD" clId="Web-{6FDF370C-8D9A-9AE0-6782-99B99F1329C1}" dt="2023-07-18T16:34:44.843" v="1192"/>
          <ac:grpSpMkLst>
            <pc:docMk/>
            <pc:sldMk cId="3313647571" sldId="260"/>
            <ac:grpSpMk id="24" creationId="{2DE9E2D4-C94D-4382-BD75-9A451C3DC7F7}"/>
          </ac:grpSpMkLst>
        </pc:grpChg>
        <pc:grpChg chg="add">
          <ac:chgData name="Rebecca Travers (2128316)" userId="S::2128316@student.uwtsd.ac.uk::e5c53662-b97f-4beb-9183-bd51215688bd" providerId="AD" clId="Web-{6FDF370C-8D9A-9AE0-6782-99B99F1329C1}" dt="2023-07-18T16:34:44.843" v="1192"/>
          <ac:grpSpMkLst>
            <pc:docMk/>
            <pc:sldMk cId="3313647571" sldId="260"/>
            <ac:grpSpMk id="28" creationId="{7884AB1D-699B-435C-BC0A-D649097B95E3}"/>
          </ac:grpSpMkLst>
        </pc:grpChg>
        <pc:picChg chg="add mod">
          <ac:chgData name="Rebecca Travers (2128316)" userId="S::2128316@student.uwtsd.ac.uk::e5c53662-b97f-4beb-9183-bd51215688bd" providerId="AD" clId="Web-{6FDF370C-8D9A-9AE0-6782-99B99F1329C1}" dt="2023-07-18T16:34:44.843" v="1192"/>
          <ac:picMkLst>
            <pc:docMk/>
            <pc:sldMk cId="3313647571" sldId="260"/>
            <ac:picMk id="5" creationId="{8BB39DDC-0742-6BFE-E549-B06EFE62203D}"/>
          </ac:picMkLst>
        </pc:picChg>
      </pc:sldChg>
      <pc:sldChg chg="modSp mod ord modClrScheme chgLayout">
        <pc:chgData name="Rebecca Travers (2128316)" userId="S::2128316@student.uwtsd.ac.uk::e5c53662-b97f-4beb-9183-bd51215688bd" providerId="AD" clId="Web-{6FDF370C-8D9A-9AE0-6782-99B99F1329C1}" dt="2023-07-18T18:58:04.785" v="2435" actId="20577"/>
        <pc:sldMkLst>
          <pc:docMk/>
          <pc:sldMk cId="3634915368" sldId="261"/>
        </pc:sldMkLst>
        <pc:spChg chg="mod ord">
          <ac:chgData name="Rebecca Travers (2128316)" userId="S::2128316@student.uwtsd.ac.uk::e5c53662-b97f-4beb-9183-bd51215688bd" providerId="AD" clId="Web-{6FDF370C-8D9A-9AE0-6782-99B99F1329C1}" dt="2023-07-18T12:42:01.579" v="795" actId="20577"/>
          <ac:spMkLst>
            <pc:docMk/>
            <pc:sldMk cId="3634915368" sldId="261"/>
            <ac:spMk id="2" creationId="{3F93A4C5-318F-FF02-B782-2E1DC731EFA3}"/>
          </ac:spMkLst>
        </pc:spChg>
        <pc:spChg chg="mod ord">
          <ac:chgData name="Rebecca Travers (2128316)" userId="S::2128316@student.uwtsd.ac.uk::e5c53662-b97f-4beb-9183-bd51215688bd" providerId="AD" clId="Web-{6FDF370C-8D9A-9AE0-6782-99B99F1329C1}" dt="2023-07-18T18:58:04.785" v="2435" actId="20577"/>
          <ac:spMkLst>
            <pc:docMk/>
            <pc:sldMk cId="3634915368" sldId="261"/>
            <ac:spMk id="3" creationId="{8A1800AB-8529-86D5-4C4E-ECA479923C9D}"/>
          </ac:spMkLst>
        </pc:spChg>
      </pc:sldChg>
      <pc:sldChg chg="addSp delSp modSp mod setBg modClrScheme chgLayout">
        <pc:chgData name="Rebecca Travers (2128316)" userId="S::2128316@student.uwtsd.ac.uk::e5c53662-b97f-4beb-9183-bd51215688bd" providerId="AD" clId="Web-{6FDF370C-8D9A-9AE0-6782-99B99F1329C1}" dt="2023-07-18T17:48:07.947" v="1791"/>
        <pc:sldMkLst>
          <pc:docMk/>
          <pc:sldMk cId="2074976303" sldId="262"/>
        </pc:sldMkLst>
        <pc:spChg chg="mod ord">
          <ac:chgData name="Rebecca Travers (2128316)" userId="S::2128316@student.uwtsd.ac.uk::e5c53662-b97f-4beb-9183-bd51215688bd" providerId="AD" clId="Web-{6FDF370C-8D9A-9AE0-6782-99B99F1329C1}" dt="2023-07-18T17:26:27.192" v="1718" actId="20577"/>
          <ac:spMkLst>
            <pc:docMk/>
            <pc:sldMk cId="2074976303" sldId="262"/>
            <ac:spMk id="2" creationId="{73BD046D-8F55-94AB-90BB-ED88DAAC01E0}"/>
          </ac:spMkLst>
        </pc:spChg>
        <pc:spChg chg="add del mod ord">
          <ac:chgData name="Rebecca Travers (2128316)" userId="S::2128316@student.uwtsd.ac.uk::e5c53662-b97f-4beb-9183-bd51215688bd" providerId="AD" clId="Web-{6FDF370C-8D9A-9AE0-6782-99B99F1329C1}" dt="2023-07-18T17:16:28.302" v="1578"/>
          <ac:spMkLst>
            <pc:docMk/>
            <pc:sldMk cId="2074976303" sldId="262"/>
            <ac:spMk id="3" creationId="{C8373491-F328-CE9E-EFA0-4C1E9324A0C5}"/>
          </ac:spMkLst>
        </pc:spChg>
        <pc:spChg chg="add">
          <ac:chgData name="Rebecca Travers (2128316)" userId="S::2128316@student.uwtsd.ac.uk::e5c53662-b97f-4beb-9183-bd51215688bd" providerId="AD" clId="Web-{6FDF370C-8D9A-9AE0-6782-99B99F1329C1}" dt="2023-07-18T17:16:28.302" v="1578"/>
          <ac:spMkLst>
            <pc:docMk/>
            <pc:sldMk cId="2074976303" sldId="262"/>
            <ac:spMk id="8" creationId="{E03BF673-8C68-4092-BF1B-53C57EFEC21F}"/>
          </ac:spMkLst>
        </pc:spChg>
        <pc:spChg chg="add del">
          <ac:chgData name="Rebecca Travers (2128316)" userId="S::2128316@student.uwtsd.ac.uk::e5c53662-b97f-4beb-9183-bd51215688bd" providerId="AD" clId="Web-{6FDF370C-8D9A-9AE0-6782-99B99F1329C1}" dt="2023-07-18T17:16:28.286" v="1577"/>
          <ac:spMkLst>
            <pc:docMk/>
            <pc:sldMk cId="2074976303" sldId="262"/>
            <ac:spMk id="9" creationId="{94C52C56-BEF2-4E22-8C8E-A7AC96B03A72}"/>
          </ac:spMkLst>
        </pc:spChg>
        <pc:spChg chg="add">
          <ac:chgData name="Rebecca Travers (2128316)" userId="S::2128316@student.uwtsd.ac.uk::e5c53662-b97f-4beb-9183-bd51215688bd" providerId="AD" clId="Web-{6FDF370C-8D9A-9AE0-6782-99B99F1329C1}" dt="2023-07-18T17:16:28.302" v="1578"/>
          <ac:spMkLst>
            <pc:docMk/>
            <pc:sldMk cId="2074976303" sldId="262"/>
            <ac:spMk id="10" creationId="{B1BDB70B-F0E6-4867-818F-C582494FB6D6}"/>
          </ac:spMkLst>
        </pc:spChg>
        <pc:spChg chg="add del">
          <ac:chgData name="Rebecca Travers (2128316)" userId="S::2128316@student.uwtsd.ac.uk::e5c53662-b97f-4beb-9183-bd51215688bd" providerId="AD" clId="Web-{6FDF370C-8D9A-9AE0-6782-99B99F1329C1}" dt="2023-07-18T17:16:28.286" v="1577"/>
          <ac:spMkLst>
            <pc:docMk/>
            <pc:sldMk cId="2074976303" sldId="262"/>
            <ac:spMk id="11" creationId="{42285737-90EE-47DC-AC80-8AE156B11969}"/>
          </ac:spMkLst>
        </pc:spChg>
        <pc:spChg chg="add del mod">
          <ac:chgData name="Rebecca Travers (2128316)" userId="S::2128316@student.uwtsd.ac.uk::e5c53662-b97f-4beb-9183-bd51215688bd" providerId="AD" clId="Web-{6FDF370C-8D9A-9AE0-6782-99B99F1329C1}" dt="2023-07-18T17:28:44.837" v="1719"/>
          <ac:spMkLst>
            <pc:docMk/>
            <pc:sldMk cId="2074976303" sldId="262"/>
            <ac:spMk id="22" creationId="{C8373491-F328-CE9E-EFA0-4C1E9324A0C5}"/>
          </ac:spMkLst>
        </pc:spChg>
        <pc:grpChg chg="add">
          <ac:chgData name="Rebecca Travers (2128316)" userId="S::2128316@student.uwtsd.ac.uk::e5c53662-b97f-4beb-9183-bd51215688bd" providerId="AD" clId="Web-{6FDF370C-8D9A-9AE0-6782-99B99F1329C1}" dt="2023-07-18T17:16:28.302" v="1578"/>
          <ac:grpSpMkLst>
            <pc:docMk/>
            <pc:sldMk cId="2074976303" sldId="262"/>
            <ac:grpSpMk id="12" creationId="{1E52C707-F508-47B5-8864-8CC3EE0F030B}"/>
          </ac:grpSpMkLst>
        </pc:grpChg>
        <pc:grpChg chg="add del">
          <ac:chgData name="Rebecca Travers (2128316)" userId="S::2128316@student.uwtsd.ac.uk::e5c53662-b97f-4beb-9183-bd51215688bd" providerId="AD" clId="Web-{6FDF370C-8D9A-9AE0-6782-99B99F1329C1}" dt="2023-07-18T17:16:28.286" v="1577"/>
          <ac:grpSpMkLst>
            <pc:docMk/>
            <pc:sldMk cId="2074976303" sldId="262"/>
            <ac:grpSpMk id="13" creationId="{B57BDC17-F1B3-455F-BBF1-680AA1F25C06}"/>
          </ac:grpSpMkLst>
        </pc:grpChg>
        <pc:graphicFrameChg chg="add del">
          <ac:chgData name="Rebecca Travers (2128316)" userId="S::2128316@student.uwtsd.ac.uk::e5c53662-b97f-4beb-9183-bd51215688bd" providerId="AD" clId="Web-{6FDF370C-8D9A-9AE0-6782-99B99F1329C1}" dt="2023-07-18T17:16:10.020" v="1575"/>
          <ac:graphicFrameMkLst>
            <pc:docMk/>
            <pc:sldMk cId="2074976303" sldId="262"/>
            <ac:graphicFrameMk id="5" creationId="{43FB5F81-6AD0-1F6C-A87B-40D769E9FCB4}"/>
          </ac:graphicFrameMkLst>
        </pc:graphicFrameChg>
        <pc:graphicFrameChg chg="add del">
          <ac:chgData name="Rebecca Travers (2128316)" userId="S::2128316@student.uwtsd.ac.uk::e5c53662-b97f-4beb-9183-bd51215688bd" providerId="AD" clId="Web-{6FDF370C-8D9A-9AE0-6782-99B99F1329C1}" dt="2023-07-18T17:16:28.286" v="1577"/>
          <ac:graphicFrameMkLst>
            <pc:docMk/>
            <pc:sldMk cId="2074976303" sldId="262"/>
            <ac:graphicFrameMk id="7" creationId="{DF07BCA6-D4F6-AB3F-C04F-56B600D88081}"/>
          </ac:graphicFrameMkLst>
        </pc:graphicFrameChg>
        <pc:graphicFrameChg chg="add modGraphic">
          <ac:chgData name="Rebecca Travers (2128316)" userId="S::2128316@student.uwtsd.ac.uk::e5c53662-b97f-4beb-9183-bd51215688bd" providerId="AD" clId="Web-{6FDF370C-8D9A-9AE0-6782-99B99F1329C1}" dt="2023-07-18T17:48:07.947" v="1791"/>
          <ac:graphicFrameMkLst>
            <pc:docMk/>
            <pc:sldMk cId="2074976303" sldId="262"/>
            <ac:graphicFrameMk id="24" creationId="{12BA1A1D-A422-94A0-4378-A3BDCF702285}"/>
          </ac:graphicFrameMkLst>
        </pc:graphicFrameChg>
      </pc:sldChg>
      <pc:sldChg chg="addSp delSp modSp mod setBg modClrScheme chgLayout">
        <pc:chgData name="Rebecca Travers (2128316)" userId="S::2128316@student.uwtsd.ac.uk::e5c53662-b97f-4beb-9183-bd51215688bd" providerId="AD" clId="Web-{6FDF370C-8D9A-9AE0-6782-99B99F1329C1}" dt="2023-07-18T18:49:06.642" v="2432"/>
        <pc:sldMkLst>
          <pc:docMk/>
          <pc:sldMk cId="269569105" sldId="263"/>
        </pc:sldMkLst>
        <pc:spChg chg="mod ord">
          <ac:chgData name="Rebecca Travers (2128316)" userId="S::2128316@student.uwtsd.ac.uk::e5c53662-b97f-4beb-9183-bd51215688bd" providerId="AD" clId="Web-{6FDF370C-8D9A-9AE0-6782-99B99F1329C1}" dt="2023-07-18T18:49:06.642" v="2432"/>
          <ac:spMkLst>
            <pc:docMk/>
            <pc:sldMk cId="269569105" sldId="263"/>
            <ac:spMk id="2" creationId="{E6580573-7671-6B8B-A2B7-99B8D5BD7F26}"/>
          </ac:spMkLst>
        </pc:spChg>
        <pc:spChg chg="del mod ord">
          <ac:chgData name="Rebecca Travers (2128316)" userId="S::2128316@student.uwtsd.ac.uk::e5c53662-b97f-4beb-9183-bd51215688bd" providerId="AD" clId="Web-{6FDF370C-8D9A-9AE0-6782-99B99F1329C1}" dt="2023-07-18T18:49:06.642" v="2432"/>
          <ac:spMkLst>
            <pc:docMk/>
            <pc:sldMk cId="269569105" sldId="263"/>
            <ac:spMk id="3" creationId="{A4BF588F-0344-0A6D-E6C5-C3F6DD709FDC}"/>
          </ac:spMkLst>
        </pc:spChg>
        <pc:spChg chg="add">
          <ac:chgData name="Rebecca Travers (2128316)" userId="S::2128316@student.uwtsd.ac.uk::e5c53662-b97f-4beb-9183-bd51215688bd" providerId="AD" clId="Web-{6FDF370C-8D9A-9AE0-6782-99B99F1329C1}" dt="2023-07-18T18:49:06.642" v="2432"/>
          <ac:spMkLst>
            <pc:docMk/>
            <pc:sldMk cId="269569105" sldId="263"/>
            <ac:spMk id="9" creationId="{8357BADD-DFB3-4F5A-81E4-E349D0FB084F}"/>
          </ac:spMkLst>
        </pc:spChg>
        <pc:spChg chg="add">
          <ac:chgData name="Rebecca Travers (2128316)" userId="S::2128316@student.uwtsd.ac.uk::e5c53662-b97f-4beb-9183-bd51215688bd" providerId="AD" clId="Web-{6FDF370C-8D9A-9AE0-6782-99B99F1329C1}" dt="2023-07-18T18:49:06.642" v="2432"/>
          <ac:spMkLst>
            <pc:docMk/>
            <pc:sldMk cId="269569105" sldId="263"/>
            <ac:spMk id="11" creationId="{9FCFD583-58F5-4010-85B3-8CBB03E8687C}"/>
          </ac:spMkLst>
        </pc:spChg>
        <pc:grpChg chg="add">
          <ac:chgData name="Rebecca Travers (2128316)" userId="S::2128316@student.uwtsd.ac.uk::e5c53662-b97f-4beb-9183-bd51215688bd" providerId="AD" clId="Web-{6FDF370C-8D9A-9AE0-6782-99B99F1329C1}" dt="2023-07-18T18:49:06.642" v="2432"/>
          <ac:grpSpMkLst>
            <pc:docMk/>
            <pc:sldMk cId="269569105" sldId="263"/>
            <ac:grpSpMk id="13" creationId="{486C336C-64DA-4E7A-8899-0010F56AF2E7}"/>
          </ac:grpSpMkLst>
        </pc:grpChg>
        <pc:graphicFrameChg chg="add">
          <ac:chgData name="Rebecca Travers (2128316)" userId="S::2128316@student.uwtsd.ac.uk::e5c53662-b97f-4beb-9183-bd51215688bd" providerId="AD" clId="Web-{6FDF370C-8D9A-9AE0-6782-99B99F1329C1}" dt="2023-07-18T18:49:06.642" v="2432"/>
          <ac:graphicFrameMkLst>
            <pc:docMk/>
            <pc:sldMk cId="269569105" sldId="263"/>
            <ac:graphicFrameMk id="5" creationId="{F5FD59E3-DBD7-4AEA-E6E7-62E34CE01F53}"/>
          </ac:graphicFrameMkLst>
        </pc:graphicFrameChg>
      </pc:sldChg>
      <pc:sldChg chg="addSp delSp modSp mod setBg modClrScheme chgLayout">
        <pc:chgData name="Rebecca Travers (2128316)" userId="S::2128316@student.uwtsd.ac.uk::e5c53662-b97f-4beb-9183-bd51215688bd" providerId="AD" clId="Web-{6FDF370C-8D9A-9AE0-6782-99B99F1329C1}" dt="2023-07-18T18:27:02.004" v="2122" actId="20577"/>
        <pc:sldMkLst>
          <pc:docMk/>
          <pc:sldMk cId="3098538948" sldId="264"/>
        </pc:sldMkLst>
        <pc:spChg chg="mod ord">
          <ac:chgData name="Rebecca Travers (2128316)" userId="S::2128316@student.uwtsd.ac.uk::e5c53662-b97f-4beb-9183-bd51215688bd" providerId="AD" clId="Web-{6FDF370C-8D9A-9AE0-6782-99B99F1329C1}" dt="2023-07-18T18:26:27.690" v="2111" actId="20577"/>
          <ac:spMkLst>
            <pc:docMk/>
            <pc:sldMk cId="3098538948" sldId="264"/>
            <ac:spMk id="2" creationId="{3D9ECF7C-69E2-3B43-3CEA-1723D4DA4D00}"/>
          </ac:spMkLst>
        </pc:spChg>
        <pc:spChg chg="del mod ord">
          <ac:chgData name="Rebecca Travers (2128316)" userId="S::2128316@student.uwtsd.ac.uk::e5c53662-b97f-4beb-9183-bd51215688bd" providerId="AD" clId="Web-{6FDF370C-8D9A-9AE0-6782-99B99F1329C1}" dt="2023-07-18T18:25:34.532" v="2089"/>
          <ac:spMkLst>
            <pc:docMk/>
            <pc:sldMk cId="3098538948" sldId="264"/>
            <ac:spMk id="3" creationId="{F2B4CB86-AF8F-B062-3FCA-E0C2C484D43F}"/>
          </ac:spMkLst>
        </pc:spChg>
        <pc:spChg chg="add mod">
          <ac:chgData name="Rebecca Travers (2128316)" userId="S::2128316@student.uwtsd.ac.uk::e5c53662-b97f-4beb-9183-bd51215688bd" providerId="AD" clId="Web-{6FDF370C-8D9A-9AE0-6782-99B99F1329C1}" dt="2023-07-18T18:27:02.004" v="2122" actId="20577"/>
          <ac:spMkLst>
            <pc:docMk/>
            <pc:sldMk cId="3098538948" sldId="264"/>
            <ac:spMk id="4" creationId="{82A75293-0A0F-0E65-A6F1-B9BF46D89BE0}"/>
          </ac:spMkLst>
        </pc:spChg>
        <pc:spChg chg="add">
          <ac:chgData name="Rebecca Travers (2128316)" userId="S::2128316@student.uwtsd.ac.uk::e5c53662-b97f-4beb-9183-bd51215688bd" providerId="AD" clId="Web-{6FDF370C-8D9A-9AE0-6782-99B99F1329C1}" dt="2023-07-18T18:25:34.532" v="2089"/>
          <ac:spMkLst>
            <pc:docMk/>
            <pc:sldMk cId="3098538948" sldId="264"/>
            <ac:spMk id="17" creationId="{424EB265-F02F-4B59-A508-C6EB995F2183}"/>
          </ac:spMkLst>
        </pc:spChg>
        <pc:grpChg chg="add">
          <ac:chgData name="Rebecca Travers (2128316)" userId="S::2128316@student.uwtsd.ac.uk::e5c53662-b97f-4beb-9183-bd51215688bd" providerId="AD" clId="Web-{6FDF370C-8D9A-9AE0-6782-99B99F1329C1}" dt="2023-07-18T18:25:34.532" v="2089"/>
          <ac:grpSpMkLst>
            <pc:docMk/>
            <pc:sldMk cId="3098538948" sldId="264"/>
            <ac:grpSpMk id="9" creationId="{D6BA167A-D3C3-4EE8-8B5E-13679208725E}"/>
          </ac:grpSpMkLst>
        </pc:grpChg>
        <pc:grpChg chg="add">
          <ac:chgData name="Rebecca Travers (2128316)" userId="S::2128316@student.uwtsd.ac.uk::e5c53662-b97f-4beb-9183-bd51215688bd" providerId="AD" clId="Web-{6FDF370C-8D9A-9AE0-6782-99B99F1329C1}" dt="2023-07-18T18:25:34.532" v="2089"/>
          <ac:grpSpMkLst>
            <pc:docMk/>
            <pc:sldMk cId="3098538948" sldId="264"/>
            <ac:grpSpMk id="19" creationId="{2C998072-124D-48E2-A6E2-8F1E8ED837F6}"/>
          </ac:grpSpMkLst>
        </pc:grpChg>
        <pc:grpChg chg="add">
          <ac:chgData name="Rebecca Travers (2128316)" userId="S::2128316@student.uwtsd.ac.uk::e5c53662-b97f-4beb-9183-bd51215688bd" providerId="AD" clId="Web-{6FDF370C-8D9A-9AE0-6782-99B99F1329C1}" dt="2023-07-18T18:25:34.532" v="2089"/>
          <ac:grpSpMkLst>
            <pc:docMk/>
            <pc:sldMk cId="3098538948" sldId="264"/>
            <ac:grpSpMk id="23" creationId="{7C1932C4-6593-4E91-A419-A6DD5ACF2AA1}"/>
          </ac:grpSpMkLst>
        </pc:grpChg>
        <pc:picChg chg="add">
          <ac:chgData name="Rebecca Travers (2128316)" userId="S::2128316@student.uwtsd.ac.uk::e5c53662-b97f-4beb-9183-bd51215688bd" providerId="AD" clId="Web-{6FDF370C-8D9A-9AE0-6782-99B99F1329C1}" dt="2023-07-18T18:25:34.532" v="2089"/>
          <ac:picMkLst>
            <pc:docMk/>
            <pc:sldMk cId="3098538948" sldId="264"/>
            <ac:picMk id="5" creationId="{11D8B950-7EB4-BAB5-AA42-DDC34B13F6A8}"/>
          </ac:picMkLst>
        </pc:picChg>
      </pc:sldChg>
      <pc:sldChg chg="modSp mod modClrScheme chgLayout">
        <pc:chgData name="Rebecca Travers (2128316)" userId="S::2128316@student.uwtsd.ac.uk::e5c53662-b97f-4beb-9183-bd51215688bd" providerId="AD" clId="Web-{6FDF370C-8D9A-9AE0-6782-99B99F1329C1}" dt="2023-07-18T18:58:27.036" v="2440" actId="14100"/>
        <pc:sldMkLst>
          <pc:docMk/>
          <pc:sldMk cId="462682549" sldId="265"/>
        </pc:sldMkLst>
        <pc:spChg chg="mod ord">
          <ac:chgData name="Rebecca Travers (2128316)" userId="S::2128316@student.uwtsd.ac.uk::e5c53662-b97f-4beb-9183-bd51215688bd" providerId="AD" clId="Web-{6FDF370C-8D9A-9AE0-6782-99B99F1329C1}" dt="2023-07-18T17:51:09.077" v="1805" actId="1076"/>
          <ac:spMkLst>
            <pc:docMk/>
            <pc:sldMk cId="462682549" sldId="265"/>
            <ac:spMk id="2" creationId="{0DA35073-50DB-AE97-7B95-48D9C9C2CCD8}"/>
          </ac:spMkLst>
        </pc:spChg>
        <pc:spChg chg="mod ord">
          <ac:chgData name="Rebecca Travers (2128316)" userId="S::2128316@student.uwtsd.ac.uk::e5c53662-b97f-4beb-9183-bd51215688bd" providerId="AD" clId="Web-{6FDF370C-8D9A-9AE0-6782-99B99F1329C1}" dt="2023-07-18T18:58:27.036" v="2440" actId="14100"/>
          <ac:spMkLst>
            <pc:docMk/>
            <pc:sldMk cId="462682549" sldId="265"/>
            <ac:spMk id="3" creationId="{6799CF3D-09D8-0E46-71C4-6F57F5462B49}"/>
          </ac:spMkLst>
        </pc:spChg>
      </pc:sldChg>
      <pc:sldChg chg="addSp delSp modSp new mod ord setBg">
        <pc:chgData name="Rebecca Travers (2128316)" userId="S::2128316@student.uwtsd.ac.uk::e5c53662-b97f-4beb-9183-bd51215688bd" providerId="AD" clId="Web-{6FDF370C-8D9A-9AE0-6782-99B99F1329C1}" dt="2023-07-18T18:32:38.015" v="2193" actId="20577"/>
        <pc:sldMkLst>
          <pc:docMk/>
          <pc:sldMk cId="65071822" sldId="266"/>
        </pc:sldMkLst>
        <pc:spChg chg="mod">
          <ac:chgData name="Rebecca Travers (2128316)" userId="S::2128316@student.uwtsd.ac.uk::e5c53662-b97f-4beb-9183-bd51215688bd" providerId="AD" clId="Web-{6FDF370C-8D9A-9AE0-6782-99B99F1329C1}" dt="2023-07-18T18:00:16.029" v="1914"/>
          <ac:spMkLst>
            <pc:docMk/>
            <pc:sldMk cId="65071822" sldId="266"/>
            <ac:spMk id="2" creationId="{A2817C7C-7062-7DD2-343F-BE9C0F127D62}"/>
          </ac:spMkLst>
        </pc:spChg>
        <pc:spChg chg="del mod">
          <ac:chgData name="Rebecca Travers (2128316)" userId="S::2128316@student.uwtsd.ac.uk::e5c53662-b97f-4beb-9183-bd51215688bd" providerId="AD" clId="Web-{6FDF370C-8D9A-9AE0-6782-99B99F1329C1}" dt="2023-07-18T18:00:16.029" v="1914"/>
          <ac:spMkLst>
            <pc:docMk/>
            <pc:sldMk cId="65071822" sldId="266"/>
            <ac:spMk id="3" creationId="{3220AEBF-2C25-8AA1-AD65-C1389178F35B}"/>
          </ac:spMkLst>
        </pc:spChg>
        <pc:spChg chg="add del">
          <ac:chgData name="Rebecca Travers (2128316)" userId="S::2128316@student.uwtsd.ac.uk::e5c53662-b97f-4beb-9183-bd51215688bd" providerId="AD" clId="Web-{6FDF370C-8D9A-9AE0-6782-99B99F1329C1}" dt="2023-07-18T18:31:25.028" v="2187"/>
          <ac:spMkLst>
            <pc:docMk/>
            <pc:sldMk cId="65071822" sldId="266"/>
            <ac:spMk id="9" creationId="{94C52C56-BEF2-4E22-8C8E-A7AC96B03A72}"/>
          </ac:spMkLst>
        </pc:spChg>
        <pc:spChg chg="add del">
          <ac:chgData name="Rebecca Travers (2128316)" userId="S::2128316@student.uwtsd.ac.uk::e5c53662-b97f-4beb-9183-bd51215688bd" providerId="AD" clId="Web-{6FDF370C-8D9A-9AE0-6782-99B99F1329C1}" dt="2023-07-18T18:31:25.028" v="2187"/>
          <ac:spMkLst>
            <pc:docMk/>
            <pc:sldMk cId="65071822" sldId="266"/>
            <ac:spMk id="11" creationId="{42285737-90EE-47DC-AC80-8AE156B11969}"/>
          </ac:spMkLst>
        </pc:spChg>
        <pc:spChg chg="add del">
          <ac:chgData name="Rebecca Travers (2128316)" userId="S::2128316@student.uwtsd.ac.uk::e5c53662-b97f-4beb-9183-bd51215688bd" providerId="AD" clId="Web-{6FDF370C-8D9A-9AE0-6782-99B99F1329C1}" dt="2023-07-18T18:31:38.263" v="2188"/>
          <ac:spMkLst>
            <pc:docMk/>
            <pc:sldMk cId="65071822" sldId="266"/>
            <ac:spMk id="24" creationId="{94C52C56-BEF2-4E22-8C8E-A7AC96B03A72}"/>
          </ac:spMkLst>
        </pc:spChg>
        <pc:spChg chg="add del">
          <ac:chgData name="Rebecca Travers (2128316)" userId="S::2128316@student.uwtsd.ac.uk::e5c53662-b97f-4beb-9183-bd51215688bd" providerId="AD" clId="Web-{6FDF370C-8D9A-9AE0-6782-99B99F1329C1}" dt="2023-07-18T18:31:38.263" v="2188"/>
          <ac:spMkLst>
            <pc:docMk/>
            <pc:sldMk cId="65071822" sldId="266"/>
            <ac:spMk id="26" creationId="{42285737-90EE-47DC-AC80-8AE156B11969}"/>
          </ac:spMkLst>
        </pc:spChg>
        <pc:spChg chg="add">
          <ac:chgData name="Rebecca Travers (2128316)" userId="S::2128316@student.uwtsd.ac.uk::e5c53662-b97f-4beb-9183-bd51215688bd" providerId="AD" clId="Web-{6FDF370C-8D9A-9AE0-6782-99B99F1329C1}" dt="2023-07-18T18:31:38.263" v="2188"/>
          <ac:spMkLst>
            <pc:docMk/>
            <pc:sldMk cId="65071822" sldId="266"/>
            <ac:spMk id="39" creationId="{94C52C56-BEF2-4E22-8C8E-A7AC96B03A72}"/>
          </ac:spMkLst>
        </pc:spChg>
        <pc:spChg chg="add">
          <ac:chgData name="Rebecca Travers (2128316)" userId="S::2128316@student.uwtsd.ac.uk::e5c53662-b97f-4beb-9183-bd51215688bd" providerId="AD" clId="Web-{6FDF370C-8D9A-9AE0-6782-99B99F1329C1}" dt="2023-07-18T18:31:38.263" v="2188"/>
          <ac:spMkLst>
            <pc:docMk/>
            <pc:sldMk cId="65071822" sldId="266"/>
            <ac:spMk id="41" creationId="{42285737-90EE-47DC-AC80-8AE156B11969}"/>
          </ac:spMkLst>
        </pc:spChg>
        <pc:grpChg chg="add del">
          <ac:chgData name="Rebecca Travers (2128316)" userId="S::2128316@student.uwtsd.ac.uk::e5c53662-b97f-4beb-9183-bd51215688bd" providerId="AD" clId="Web-{6FDF370C-8D9A-9AE0-6782-99B99F1329C1}" dt="2023-07-18T18:31:25.028" v="2187"/>
          <ac:grpSpMkLst>
            <pc:docMk/>
            <pc:sldMk cId="65071822" sldId="266"/>
            <ac:grpSpMk id="13" creationId="{B57BDC17-F1B3-455F-BBF1-680AA1F25C06}"/>
          </ac:grpSpMkLst>
        </pc:grpChg>
        <pc:grpChg chg="add del">
          <ac:chgData name="Rebecca Travers (2128316)" userId="S::2128316@student.uwtsd.ac.uk::e5c53662-b97f-4beb-9183-bd51215688bd" providerId="AD" clId="Web-{6FDF370C-8D9A-9AE0-6782-99B99F1329C1}" dt="2023-07-18T18:31:38.263" v="2188"/>
          <ac:grpSpMkLst>
            <pc:docMk/>
            <pc:sldMk cId="65071822" sldId="266"/>
            <ac:grpSpMk id="28" creationId="{B57BDC17-F1B3-455F-BBF1-680AA1F25C06}"/>
          </ac:grpSpMkLst>
        </pc:grpChg>
        <pc:grpChg chg="add">
          <ac:chgData name="Rebecca Travers (2128316)" userId="S::2128316@student.uwtsd.ac.uk::e5c53662-b97f-4beb-9183-bd51215688bd" providerId="AD" clId="Web-{6FDF370C-8D9A-9AE0-6782-99B99F1329C1}" dt="2023-07-18T18:31:38.263" v="2188"/>
          <ac:grpSpMkLst>
            <pc:docMk/>
            <pc:sldMk cId="65071822" sldId="266"/>
            <ac:grpSpMk id="43" creationId="{B57BDC17-F1B3-455F-BBF1-680AA1F25C06}"/>
          </ac:grpSpMkLst>
        </pc:grpChg>
        <pc:graphicFrameChg chg="add mod modGraphic">
          <ac:chgData name="Rebecca Travers (2128316)" userId="S::2128316@student.uwtsd.ac.uk::e5c53662-b97f-4beb-9183-bd51215688bd" providerId="AD" clId="Web-{6FDF370C-8D9A-9AE0-6782-99B99F1329C1}" dt="2023-07-18T18:32:38.015" v="2193" actId="20577"/>
          <ac:graphicFrameMkLst>
            <pc:docMk/>
            <pc:sldMk cId="65071822" sldId="266"/>
            <ac:graphicFrameMk id="5" creationId="{ECC74F71-923C-3797-0E2F-7C1C248F1485}"/>
          </ac:graphicFrameMkLst>
        </pc:graphicFrameChg>
      </pc:sldChg>
      <pc:sldMasterChg chg="del delSldLayout">
        <pc:chgData name="Rebecca Travers (2128316)" userId="S::2128316@student.uwtsd.ac.uk::e5c53662-b97f-4beb-9183-bd51215688bd" providerId="AD" clId="Web-{6FDF370C-8D9A-9AE0-6782-99B99F1329C1}" dt="2023-07-18T09:52:45.433" v="6"/>
        <pc:sldMasterMkLst>
          <pc:docMk/>
          <pc:sldMasterMk cId="2460954070" sldId="2147483660"/>
        </pc:sldMasterMkLst>
        <pc:sldLayoutChg chg="del">
          <pc:chgData name="Rebecca Travers (2128316)" userId="S::2128316@student.uwtsd.ac.uk::e5c53662-b97f-4beb-9183-bd51215688bd" providerId="AD" clId="Web-{6FDF370C-8D9A-9AE0-6782-99B99F1329C1}" dt="2023-07-18T09:52:45.433" v="6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ebecca Travers (2128316)" userId="S::2128316@student.uwtsd.ac.uk::e5c53662-b97f-4beb-9183-bd51215688bd" providerId="AD" clId="Web-{6FDF370C-8D9A-9AE0-6782-99B99F1329C1}" dt="2023-07-18T09:52:45.433" v="6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ebecca Travers (2128316)" userId="S::2128316@student.uwtsd.ac.uk::e5c53662-b97f-4beb-9183-bd51215688bd" providerId="AD" clId="Web-{6FDF370C-8D9A-9AE0-6782-99B99F1329C1}" dt="2023-07-18T09:52:45.433" v="6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ebecca Travers (2128316)" userId="S::2128316@student.uwtsd.ac.uk::e5c53662-b97f-4beb-9183-bd51215688bd" providerId="AD" clId="Web-{6FDF370C-8D9A-9AE0-6782-99B99F1329C1}" dt="2023-07-18T09:52:45.433" v="6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ebecca Travers (2128316)" userId="S::2128316@student.uwtsd.ac.uk::e5c53662-b97f-4beb-9183-bd51215688bd" providerId="AD" clId="Web-{6FDF370C-8D9A-9AE0-6782-99B99F1329C1}" dt="2023-07-18T09:52:45.433" v="6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ebecca Travers (2128316)" userId="S::2128316@student.uwtsd.ac.uk::e5c53662-b97f-4beb-9183-bd51215688bd" providerId="AD" clId="Web-{6FDF370C-8D9A-9AE0-6782-99B99F1329C1}" dt="2023-07-18T09:52:45.433" v="6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ebecca Travers (2128316)" userId="S::2128316@student.uwtsd.ac.uk::e5c53662-b97f-4beb-9183-bd51215688bd" providerId="AD" clId="Web-{6FDF370C-8D9A-9AE0-6782-99B99F1329C1}" dt="2023-07-18T09:52:45.433" v="6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ebecca Travers (2128316)" userId="S::2128316@student.uwtsd.ac.uk::e5c53662-b97f-4beb-9183-bd51215688bd" providerId="AD" clId="Web-{6FDF370C-8D9A-9AE0-6782-99B99F1329C1}" dt="2023-07-18T09:52:45.433" v="6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ebecca Travers (2128316)" userId="S::2128316@student.uwtsd.ac.uk::e5c53662-b97f-4beb-9183-bd51215688bd" providerId="AD" clId="Web-{6FDF370C-8D9A-9AE0-6782-99B99F1329C1}" dt="2023-07-18T09:52:45.433" v="6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ebecca Travers (2128316)" userId="S::2128316@student.uwtsd.ac.uk::e5c53662-b97f-4beb-9183-bd51215688bd" providerId="AD" clId="Web-{6FDF370C-8D9A-9AE0-6782-99B99F1329C1}" dt="2023-07-18T09:52:45.433" v="6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ebecca Travers (2128316)" userId="S::2128316@student.uwtsd.ac.uk::e5c53662-b97f-4beb-9183-bd51215688bd" providerId="AD" clId="Web-{6FDF370C-8D9A-9AE0-6782-99B99F1329C1}" dt="2023-07-18T09:52:45.433" v="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Rebecca Travers (2128316)" userId="S::2128316@student.uwtsd.ac.uk::e5c53662-b97f-4beb-9183-bd51215688bd" providerId="AD" clId="Web-{6FDF370C-8D9A-9AE0-6782-99B99F1329C1}" dt="2023-07-18T09:53:13.809" v="8"/>
        <pc:sldMasterMkLst>
          <pc:docMk/>
          <pc:sldMasterMk cId="1876035281" sldId="2147483672"/>
        </pc:sldMasterMkLst>
        <pc:sldLayoutChg chg="add del mod replId">
          <pc:chgData name="Rebecca Travers (2128316)" userId="S::2128316@student.uwtsd.ac.uk::e5c53662-b97f-4beb-9183-bd51215688bd" providerId="AD" clId="Web-{6FDF370C-8D9A-9AE0-6782-99B99F1329C1}" dt="2023-07-18T09:53:13.809" v="8"/>
          <pc:sldLayoutMkLst>
            <pc:docMk/>
            <pc:sldMasterMk cId="1876035281" sldId="2147483672"/>
            <pc:sldLayoutMk cId="3654863038" sldId="2147483673"/>
          </pc:sldLayoutMkLst>
        </pc:sldLayoutChg>
        <pc:sldLayoutChg chg="add del mod replId">
          <pc:chgData name="Rebecca Travers (2128316)" userId="S::2128316@student.uwtsd.ac.uk::e5c53662-b97f-4beb-9183-bd51215688bd" providerId="AD" clId="Web-{6FDF370C-8D9A-9AE0-6782-99B99F1329C1}" dt="2023-07-18T09:53:13.809" v="8"/>
          <pc:sldLayoutMkLst>
            <pc:docMk/>
            <pc:sldMasterMk cId="1876035281" sldId="2147483672"/>
            <pc:sldLayoutMk cId="581612597" sldId="2147483674"/>
          </pc:sldLayoutMkLst>
        </pc:sldLayoutChg>
        <pc:sldLayoutChg chg="add del mod replId">
          <pc:chgData name="Rebecca Travers (2128316)" userId="S::2128316@student.uwtsd.ac.uk::e5c53662-b97f-4beb-9183-bd51215688bd" providerId="AD" clId="Web-{6FDF370C-8D9A-9AE0-6782-99B99F1329C1}" dt="2023-07-18T09:53:13.809" v="8"/>
          <pc:sldLayoutMkLst>
            <pc:docMk/>
            <pc:sldMasterMk cId="1876035281" sldId="2147483672"/>
            <pc:sldLayoutMk cId="1451950925" sldId="2147483675"/>
          </pc:sldLayoutMkLst>
        </pc:sldLayoutChg>
        <pc:sldLayoutChg chg="add del mod replId">
          <pc:chgData name="Rebecca Travers (2128316)" userId="S::2128316@student.uwtsd.ac.uk::e5c53662-b97f-4beb-9183-bd51215688bd" providerId="AD" clId="Web-{6FDF370C-8D9A-9AE0-6782-99B99F1329C1}" dt="2023-07-18T09:53:13.809" v="8"/>
          <pc:sldLayoutMkLst>
            <pc:docMk/>
            <pc:sldMasterMk cId="1876035281" sldId="2147483672"/>
            <pc:sldLayoutMk cId="3484362318" sldId="2147483676"/>
          </pc:sldLayoutMkLst>
        </pc:sldLayoutChg>
        <pc:sldLayoutChg chg="add del mod replId">
          <pc:chgData name="Rebecca Travers (2128316)" userId="S::2128316@student.uwtsd.ac.uk::e5c53662-b97f-4beb-9183-bd51215688bd" providerId="AD" clId="Web-{6FDF370C-8D9A-9AE0-6782-99B99F1329C1}" dt="2023-07-18T09:53:13.809" v="8"/>
          <pc:sldLayoutMkLst>
            <pc:docMk/>
            <pc:sldMasterMk cId="1876035281" sldId="2147483672"/>
            <pc:sldLayoutMk cId="1820056540" sldId="2147483677"/>
          </pc:sldLayoutMkLst>
        </pc:sldLayoutChg>
        <pc:sldLayoutChg chg="add del mod replId">
          <pc:chgData name="Rebecca Travers (2128316)" userId="S::2128316@student.uwtsd.ac.uk::e5c53662-b97f-4beb-9183-bd51215688bd" providerId="AD" clId="Web-{6FDF370C-8D9A-9AE0-6782-99B99F1329C1}" dt="2023-07-18T09:53:13.809" v="8"/>
          <pc:sldLayoutMkLst>
            <pc:docMk/>
            <pc:sldMasterMk cId="1876035281" sldId="2147483672"/>
            <pc:sldLayoutMk cId="3054992126" sldId="2147483678"/>
          </pc:sldLayoutMkLst>
        </pc:sldLayoutChg>
        <pc:sldLayoutChg chg="add del mod replId">
          <pc:chgData name="Rebecca Travers (2128316)" userId="S::2128316@student.uwtsd.ac.uk::e5c53662-b97f-4beb-9183-bd51215688bd" providerId="AD" clId="Web-{6FDF370C-8D9A-9AE0-6782-99B99F1329C1}" dt="2023-07-18T09:53:13.809" v="8"/>
          <pc:sldLayoutMkLst>
            <pc:docMk/>
            <pc:sldMasterMk cId="1876035281" sldId="2147483672"/>
            <pc:sldLayoutMk cId="3624843040" sldId="2147483679"/>
          </pc:sldLayoutMkLst>
        </pc:sldLayoutChg>
        <pc:sldLayoutChg chg="add del mod replId">
          <pc:chgData name="Rebecca Travers (2128316)" userId="S::2128316@student.uwtsd.ac.uk::e5c53662-b97f-4beb-9183-bd51215688bd" providerId="AD" clId="Web-{6FDF370C-8D9A-9AE0-6782-99B99F1329C1}" dt="2023-07-18T09:53:13.809" v="8"/>
          <pc:sldLayoutMkLst>
            <pc:docMk/>
            <pc:sldMasterMk cId="1876035281" sldId="2147483672"/>
            <pc:sldLayoutMk cId="1233486509" sldId="2147483680"/>
          </pc:sldLayoutMkLst>
        </pc:sldLayoutChg>
        <pc:sldLayoutChg chg="add del mod replId">
          <pc:chgData name="Rebecca Travers (2128316)" userId="S::2128316@student.uwtsd.ac.uk::e5c53662-b97f-4beb-9183-bd51215688bd" providerId="AD" clId="Web-{6FDF370C-8D9A-9AE0-6782-99B99F1329C1}" dt="2023-07-18T09:53:13.809" v="8"/>
          <pc:sldLayoutMkLst>
            <pc:docMk/>
            <pc:sldMasterMk cId="1876035281" sldId="2147483672"/>
            <pc:sldLayoutMk cId="4014546418" sldId="2147483681"/>
          </pc:sldLayoutMkLst>
        </pc:sldLayoutChg>
        <pc:sldLayoutChg chg="add del mod replId">
          <pc:chgData name="Rebecca Travers (2128316)" userId="S::2128316@student.uwtsd.ac.uk::e5c53662-b97f-4beb-9183-bd51215688bd" providerId="AD" clId="Web-{6FDF370C-8D9A-9AE0-6782-99B99F1329C1}" dt="2023-07-18T09:53:13.809" v="8"/>
          <pc:sldLayoutMkLst>
            <pc:docMk/>
            <pc:sldMasterMk cId="1876035281" sldId="2147483672"/>
            <pc:sldLayoutMk cId="1646720780" sldId="2147483682"/>
          </pc:sldLayoutMkLst>
        </pc:sldLayoutChg>
        <pc:sldLayoutChg chg="add del mod replId">
          <pc:chgData name="Rebecca Travers (2128316)" userId="S::2128316@student.uwtsd.ac.uk::e5c53662-b97f-4beb-9183-bd51215688bd" providerId="AD" clId="Web-{6FDF370C-8D9A-9AE0-6782-99B99F1329C1}" dt="2023-07-18T09:53:13.809" v="8"/>
          <pc:sldLayoutMkLst>
            <pc:docMk/>
            <pc:sldMasterMk cId="1876035281" sldId="2147483672"/>
            <pc:sldLayoutMk cId="2696515529" sldId="2147483683"/>
          </pc:sldLayoutMkLst>
        </pc:sldLayoutChg>
        <pc:sldLayoutChg chg="add del mod replId">
          <pc:chgData name="Rebecca Travers (2128316)" userId="S::2128316@student.uwtsd.ac.uk::e5c53662-b97f-4beb-9183-bd51215688bd" providerId="AD" clId="Web-{6FDF370C-8D9A-9AE0-6782-99B99F1329C1}" dt="2023-07-18T09:53:13.809" v="8"/>
          <pc:sldLayoutMkLst>
            <pc:docMk/>
            <pc:sldMasterMk cId="1876035281" sldId="2147483672"/>
            <pc:sldLayoutMk cId="326519663" sldId="2147483684"/>
          </pc:sldLayoutMkLst>
        </pc:sldLayoutChg>
        <pc:sldLayoutChg chg="add del mod replId">
          <pc:chgData name="Rebecca Travers (2128316)" userId="S::2128316@student.uwtsd.ac.uk::e5c53662-b97f-4beb-9183-bd51215688bd" providerId="AD" clId="Web-{6FDF370C-8D9A-9AE0-6782-99B99F1329C1}" dt="2023-07-18T09:53:13.809" v="8"/>
          <pc:sldLayoutMkLst>
            <pc:docMk/>
            <pc:sldMasterMk cId="1876035281" sldId="2147483672"/>
            <pc:sldLayoutMk cId="1448658618" sldId="2147483685"/>
          </pc:sldLayoutMkLst>
        </pc:sldLayoutChg>
        <pc:sldLayoutChg chg="add del mod replId">
          <pc:chgData name="Rebecca Travers (2128316)" userId="S::2128316@student.uwtsd.ac.uk::e5c53662-b97f-4beb-9183-bd51215688bd" providerId="AD" clId="Web-{6FDF370C-8D9A-9AE0-6782-99B99F1329C1}" dt="2023-07-18T09:53:13.809" v="8"/>
          <pc:sldLayoutMkLst>
            <pc:docMk/>
            <pc:sldMasterMk cId="1876035281" sldId="2147483672"/>
            <pc:sldLayoutMk cId="1868347882" sldId="2147483686"/>
          </pc:sldLayoutMkLst>
        </pc:sldLayoutChg>
        <pc:sldLayoutChg chg="add del mod replId">
          <pc:chgData name="Rebecca Travers (2128316)" userId="S::2128316@student.uwtsd.ac.uk::e5c53662-b97f-4beb-9183-bd51215688bd" providerId="AD" clId="Web-{6FDF370C-8D9A-9AE0-6782-99B99F1329C1}" dt="2023-07-18T09:53:13.809" v="8"/>
          <pc:sldLayoutMkLst>
            <pc:docMk/>
            <pc:sldMasterMk cId="1876035281" sldId="2147483672"/>
            <pc:sldLayoutMk cId="632221085" sldId="2147483687"/>
          </pc:sldLayoutMkLst>
        </pc:sldLayoutChg>
        <pc:sldLayoutChg chg="add del mod replId">
          <pc:chgData name="Rebecca Travers (2128316)" userId="S::2128316@student.uwtsd.ac.uk::e5c53662-b97f-4beb-9183-bd51215688bd" providerId="AD" clId="Web-{6FDF370C-8D9A-9AE0-6782-99B99F1329C1}" dt="2023-07-18T09:53:13.809" v="8"/>
          <pc:sldLayoutMkLst>
            <pc:docMk/>
            <pc:sldMasterMk cId="1876035281" sldId="2147483672"/>
            <pc:sldLayoutMk cId="1179624417" sldId="2147483688"/>
          </pc:sldLayoutMkLst>
        </pc:sldLayoutChg>
        <pc:sldLayoutChg chg="add del mod replId">
          <pc:chgData name="Rebecca Travers (2128316)" userId="S::2128316@student.uwtsd.ac.uk::e5c53662-b97f-4beb-9183-bd51215688bd" providerId="AD" clId="Web-{6FDF370C-8D9A-9AE0-6782-99B99F1329C1}" dt="2023-07-18T09:53:13.809" v="8"/>
          <pc:sldLayoutMkLst>
            <pc:docMk/>
            <pc:sldMasterMk cId="1876035281" sldId="2147483672"/>
            <pc:sldLayoutMk cId="620650190" sldId="2147483689"/>
          </pc:sldLayoutMkLst>
        </pc:sldLayoutChg>
      </pc:sldMasterChg>
      <pc:sldMasterChg chg="add addSldLayout modSldLayout">
        <pc:chgData name="Rebecca Travers (2128316)" userId="S::2128316@student.uwtsd.ac.uk::e5c53662-b97f-4beb-9183-bd51215688bd" providerId="AD" clId="Web-{6FDF370C-8D9A-9AE0-6782-99B99F1329C1}" dt="2023-07-18T09:53:13.809" v="8"/>
        <pc:sldMasterMkLst>
          <pc:docMk/>
          <pc:sldMasterMk cId="1364440220" sldId="2147483690"/>
        </pc:sldMasterMkLst>
        <pc:sldLayoutChg chg="add mod replId">
          <pc:chgData name="Rebecca Travers (2128316)" userId="S::2128316@student.uwtsd.ac.uk::e5c53662-b97f-4beb-9183-bd51215688bd" providerId="AD" clId="Web-{6FDF370C-8D9A-9AE0-6782-99B99F1329C1}" dt="2023-07-18T09:53:13.809" v="8"/>
          <pc:sldLayoutMkLst>
            <pc:docMk/>
            <pc:sldMasterMk cId="1364440220" sldId="2147483690"/>
            <pc:sldLayoutMk cId="3643290079" sldId="2147483691"/>
          </pc:sldLayoutMkLst>
        </pc:sldLayoutChg>
        <pc:sldLayoutChg chg="add mod replId">
          <pc:chgData name="Rebecca Travers (2128316)" userId="S::2128316@student.uwtsd.ac.uk::e5c53662-b97f-4beb-9183-bd51215688bd" providerId="AD" clId="Web-{6FDF370C-8D9A-9AE0-6782-99B99F1329C1}" dt="2023-07-18T09:53:13.809" v="8"/>
          <pc:sldLayoutMkLst>
            <pc:docMk/>
            <pc:sldMasterMk cId="1364440220" sldId="2147483690"/>
            <pc:sldLayoutMk cId="4174954725" sldId="2147483692"/>
          </pc:sldLayoutMkLst>
        </pc:sldLayoutChg>
        <pc:sldLayoutChg chg="add mod replId">
          <pc:chgData name="Rebecca Travers (2128316)" userId="S::2128316@student.uwtsd.ac.uk::e5c53662-b97f-4beb-9183-bd51215688bd" providerId="AD" clId="Web-{6FDF370C-8D9A-9AE0-6782-99B99F1329C1}" dt="2023-07-18T09:53:13.809" v="8"/>
          <pc:sldLayoutMkLst>
            <pc:docMk/>
            <pc:sldMasterMk cId="1364440220" sldId="2147483690"/>
            <pc:sldLayoutMk cId="2504899467" sldId="2147483693"/>
          </pc:sldLayoutMkLst>
        </pc:sldLayoutChg>
        <pc:sldLayoutChg chg="add mod replId">
          <pc:chgData name="Rebecca Travers (2128316)" userId="S::2128316@student.uwtsd.ac.uk::e5c53662-b97f-4beb-9183-bd51215688bd" providerId="AD" clId="Web-{6FDF370C-8D9A-9AE0-6782-99B99F1329C1}" dt="2023-07-18T09:53:13.809" v="8"/>
          <pc:sldLayoutMkLst>
            <pc:docMk/>
            <pc:sldMasterMk cId="1364440220" sldId="2147483690"/>
            <pc:sldLayoutMk cId="1383172233" sldId="2147483694"/>
          </pc:sldLayoutMkLst>
        </pc:sldLayoutChg>
        <pc:sldLayoutChg chg="add mod replId">
          <pc:chgData name="Rebecca Travers (2128316)" userId="S::2128316@student.uwtsd.ac.uk::e5c53662-b97f-4beb-9183-bd51215688bd" providerId="AD" clId="Web-{6FDF370C-8D9A-9AE0-6782-99B99F1329C1}" dt="2023-07-18T09:53:13.809" v="8"/>
          <pc:sldLayoutMkLst>
            <pc:docMk/>
            <pc:sldMasterMk cId="1364440220" sldId="2147483690"/>
            <pc:sldLayoutMk cId="1318943731" sldId="2147483695"/>
          </pc:sldLayoutMkLst>
        </pc:sldLayoutChg>
        <pc:sldLayoutChg chg="add mod replId">
          <pc:chgData name="Rebecca Travers (2128316)" userId="S::2128316@student.uwtsd.ac.uk::e5c53662-b97f-4beb-9183-bd51215688bd" providerId="AD" clId="Web-{6FDF370C-8D9A-9AE0-6782-99B99F1329C1}" dt="2023-07-18T09:53:13.809" v="8"/>
          <pc:sldLayoutMkLst>
            <pc:docMk/>
            <pc:sldMasterMk cId="1364440220" sldId="2147483690"/>
            <pc:sldLayoutMk cId="3632030988" sldId="2147483696"/>
          </pc:sldLayoutMkLst>
        </pc:sldLayoutChg>
        <pc:sldLayoutChg chg="add mod replId">
          <pc:chgData name="Rebecca Travers (2128316)" userId="S::2128316@student.uwtsd.ac.uk::e5c53662-b97f-4beb-9183-bd51215688bd" providerId="AD" clId="Web-{6FDF370C-8D9A-9AE0-6782-99B99F1329C1}" dt="2023-07-18T09:53:13.809" v="8"/>
          <pc:sldLayoutMkLst>
            <pc:docMk/>
            <pc:sldMasterMk cId="1364440220" sldId="2147483690"/>
            <pc:sldLayoutMk cId="2231513631" sldId="2147483697"/>
          </pc:sldLayoutMkLst>
        </pc:sldLayoutChg>
        <pc:sldLayoutChg chg="add mod replId">
          <pc:chgData name="Rebecca Travers (2128316)" userId="S::2128316@student.uwtsd.ac.uk::e5c53662-b97f-4beb-9183-bd51215688bd" providerId="AD" clId="Web-{6FDF370C-8D9A-9AE0-6782-99B99F1329C1}" dt="2023-07-18T09:53:13.809" v="8"/>
          <pc:sldLayoutMkLst>
            <pc:docMk/>
            <pc:sldMasterMk cId="1364440220" sldId="2147483690"/>
            <pc:sldLayoutMk cId="819665815" sldId="2147483698"/>
          </pc:sldLayoutMkLst>
        </pc:sldLayoutChg>
        <pc:sldLayoutChg chg="add mod replId">
          <pc:chgData name="Rebecca Travers (2128316)" userId="S::2128316@student.uwtsd.ac.uk::e5c53662-b97f-4beb-9183-bd51215688bd" providerId="AD" clId="Web-{6FDF370C-8D9A-9AE0-6782-99B99F1329C1}" dt="2023-07-18T09:53:13.809" v="8"/>
          <pc:sldLayoutMkLst>
            <pc:docMk/>
            <pc:sldMasterMk cId="1364440220" sldId="2147483690"/>
            <pc:sldLayoutMk cId="3729802412" sldId="2147483699"/>
          </pc:sldLayoutMkLst>
        </pc:sldLayoutChg>
        <pc:sldLayoutChg chg="add mod replId">
          <pc:chgData name="Rebecca Travers (2128316)" userId="S::2128316@student.uwtsd.ac.uk::e5c53662-b97f-4beb-9183-bd51215688bd" providerId="AD" clId="Web-{6FDF370C-8D9A-9AE0-6782-99B99F1329C1}" dt="2023-07-18T09:53:13.809" v="8"/>
          <pc:sldLayoutMkLst>
            <pc:docMk/>
            <pc:sldMasterMk cId="1364440220" sldId="2147483690"/>
            <pc:sldLayoutMk cId="3033532458" sldId="2147483700"/>
          </pc:sldLayoutMkLst>
        </pc:sldLayoutChg>
        <pc:sldLayoutChg chg="add mod replId">
          <pc:chgData name="Rebecca Travers (2128316)" userId="S::2128316@student.uwtsd.ac.uk::e5c53662-b97f-4beb-9183-bd51215688bd" providerId="AD" clId="Web-{6FDF370C-8D9A-9AE0-6782-99B99F1329C1}" dt="2023-07-18T09:53:13.809" v="8"/>
          <pc:sldLayoutMkLst>
            <pc:docMk/>
            <pc:sldMasterMk cId="1364440220" sldId="2147483690"/>
            <pc:sldLayoutMk cId="4007214287" sldId="2147483701"/>
          </pc:sldLayoutMkLst>
        </pc:sldLayoutChg>
        <pc:sldLayoutChg chg="add mod replId">
          <pc:chgData name="Rebecca Travers (2128316)" userId="S::2128316@student.uwtsd.ac.uk::e5c53662-b97f-4beb-9183-bd51215688bd" providerId="AD" clId="Web-{6FDF370C-8D9A-9AE0-6782-99B99F1329C1}" dt="2023-07-18T09:53:13.809" v="8"/>
          <pc:sldLayoutMkLst>
            <pc:docMk/>
            <pc:sldMasterMk cId="1364440220" sldId="2147483690"/>
            <pc:sldLayoutMk cId="411047913" sldId="2147483702"/>
          </pc:sldLayoutMkLst>
        </pc:sldLayoutChg>
        <pc:sldLayoutChg chg="add mod replId">
          <pc:chgData name="Rebecca Travers (2128316)" userId="S::2128316@student.uwtsd.ac.uk::e5c53662-b97f-4beb-9183-bd51215688bd" providerId="AD" clId="Web-{6FDF370C-8D9A-9AE0-6782-99B99F1329C1}" dt="2023-07-18T09:53:13.809" v="8"/>
          <pc:sldLayoutMkLst>
            <pc:docMk/>
            <pc:sldMasterMk cId="1364440220" sldId="2147483690"/>
            <pc:sldLayoutMk cId="1769808446" sldId="2147483703"/>
          </pc:sldLayoutMkLst>
        </pc:sldLayoutChg>
        <pc:sldLayoutChg chg="add mod replId">
          <pc:chgData name="Rebecca Travers (2128316)" userId="S::2128316@student.uwtsd.ac.uk::e5c53662-b97f-4beb-9183-bd51215688bd" providerId="AD" clId="Web-{6FDF370C-8D9A-9AE0-6782-99B99F1329C1}" dt="2023-07-18T09:53:13.809" v="8"/>
          <pc:sldLayoutMkLst>
            <pc:docMk/>
            <pc:sldMasterMk cId="1364440220" sldId="2147483690"/>
            <pc:sldLayoutMk cId="169635680" sldId="2147483704"/>
          </pc:sldLayoutMkLst>
        </pc:sldLayoutChg>
        <pc:sldLayoutChg chg="add mod replId">
          <pc:chgData name="Rebecca Travers (2128316)" userId="S::2128316@student.uwtsd.ac.uk::e5c53662-b97f-4beb-9183-bd51215688bd" providerId="AD" clId="Web-{6FDF370C-8D9A-9AE0-6782-99B99F1329C1}" dt="2023-07-18T09:53:13.809" v="8"/>
          <pc:sldLayoutMkLst>
            <pc:docMk/>
            <pc:sldMasterMk cId="1364440220" sldId="2147483690"/>
            <pc:sldLayoutMk cId="1463643389" sldId="2147483705"/>
          </pc:sldLayoutMkLst>
        </pc:sldLayoutChg>
        <pc:sldLayoutChg chg="add mod replId">
          <pc:chgData name="Rebecca Travers (2128316)" userId="S::2128316@student.uwtsd.ac.uk::e5c53662-b97f-4beb-9183-bd51215688bd" providerId="AD" clId="Web-{6FDF370C-8D9A-9AE0-6782-99B99F1329C1}" dt="2023-07-18T09:53:13.809" v="8"/>
          <pc:sldLayoutMkLst>
            <pc:docMk/>
            <pc:sldMasterMk cId="1364440220" sldId="2147483690"/>
            <pc:sldLayoutMk cId="1218519409" sldId="2147483706"/>
          </pc:sldLayoutMkLst>
        </pc:sldLayoutChg>
        <pc:sldLayoutChg chg="add mod replId">
          <pc:chgData name="Rebecca Travers (2128316)" userId="S::2128316@student.uwtsd.ac.uk::e5c53662-b97f-4beb-9183-bd51215688bd" providerId="AD" clId="Web-{6FDF370C-8D9A-9AE0-6782-99B99F1329C1}" dt="2023-07-18T09:53:13.809" v="8"/>
          <pc:sldLayoutMkLst>
            <pc:docMk/>
            <pc:sldMasterMk cId="1364440220" sldId="2147483690"/>
            <pc:sldLayoutMk cId="2420341087" sldId="2147483707"/>
          </pc:sldLayoutMkLst>
        </pc:sldLayoutChg>
      </pc:sldMaster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B48C090-E7A6-44CC-8868-A3309E77795D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72E1546-23D2-4C2E-A574-0CBC7B009EE4}">
      <dgm:prSet/>
      <dgm:spPr/>
      <dgm:t>
        <a:bodyPr/>
        <a:lstStyle/>
        <a:p>
          <a:r>
            <a:rPr lang="en-US" dirty="0"/>
            <a:t>Founded by Erling Persson in 1947</a:t>
          </a:r>
        </a:p>
      </dgm:t>
    </dgm:pt>
    <dgm:pt modelId="{60E888E4-F528-4DA5-9DCA-B87B4207070A}" type="parTrans" cxnId="{603CD344-3E62-45C5-84D2-C3396551F4F0}">
      <dgm:prSet/>
      <dgm:spPr/>
      <dgm:t>
        <a:bodyPr/>
        <a:lstStyle/>
        <a:p>
          <a:endParaRPr lang="en-US"/>
        </a:p>
      </dgm:t>
    </dgm:pt>
    <dgm:pt modelId="{D47671F5-B13C-47B9-A1D6-DF3043279E16}" type="sibTrans" cxnId="{603CD344-3E62-45C5-84D2-C3396551F4F0}">
      <dgm:prSet/>
      <dgm:spPr/>
      <dgm:t>
        <a:bodyPr/>
        <a:lstStyle/>
        <a:p>
          <a:endParaRPr lang="en-US"/>
        </a:p>
      </dgm:t>
    </dgm:pt>
    <dgm:pt modelId="{C026BF84-0B56-45DC-BD88-489B21EA027B}">
      <dgm:prSet/>
      <dgm:spPr/>
      <dgm:t>
        <a:bodyPr/>
        <a:lstStyle/>
        <a:p>
          <a:r>
            <a:rPr lang="en-US" dirty="0"/>
            <a:t>4,465 Stores worldwide</a:t>
          </a:r>
        </a:p>
      </dgm:t>
    </dgm:pt>
    <dgm:pt modelId="{3D441053-9C43-45DE-BAB0-892C391AB526}" type="parTrans" cxnId="{2511DB0A-2D81-4308-A025-A39ECAA876C6}">
      <dgm:prSet/>
      <dgm:spPr/>
      <dgm:t>
        <a:bodyPr/>
        <a:lstStyle/>
        <a:p>
          <a:endParaRPr lang="en-US"/>
        </a:p>
      </dgm:t>
    </dgm:pt>
    <dgm:pt modelId="{88FAF3CC-44D9-4F50-816C-DB9DE9246A5B}" type="sibTrans" cxnId="{2511DB0A-2D81-4308-A025-A39ECAA876C6}">
      <dgm:prSet/>
      <dgm:spPr/>
      <dgm:t>
        <a:bodyPr/>
        <a:lstStyle/>
        <a:p>
          <a:endParaRPr lang="en-US"/>
        </a:p>
      </dgm:t>
    </dgm:pt>
    <dgm:pt modelId="{C5BFE2D8-F0EB-4D5F-8E14-1115F40092CC}">
      <dgm:prSet/>
      <dgm:spPr/>
      <dgm:t>
        <a:bodyPr/>
        <a:lstStyle/>
        <a:p>
          <a:r>
            <a:rPr lang="en-US" dirty="0"/>
            <a:t>Voted eighth as the most valuable apparel brand in the world Smith (2023) </a:t>
          </a:r>
        </a:p>
      </dgm:t>
    </dgm:pt>
    <dgm:pt modelId="{4AE41A10-A3AB-4639-B343-2E305BF1EECA}" type="parTrans" cxnId="{E42A4B17-07CF-4607-9659-B1A87CEE1B9B}">
      <dgm:prSet/>
      <dgm:spPr/>
      <dgm:t>
        <a:bodyPr/>
        <a:lstStyle/>
        <a:p>
          <a:endParaRPr lang="en-US"/>
        </a:p>
      </dgm:t>
    </dgm:pt>
    <dgm:pt modelId="{3563260C-FF2A-4D50-94CE-342205AD32DA}" type="sibTrans" cxnId="{E42A4B17-07CF-4607-9659-B1A87CEE1B9B}">
      <dgm:prSet/>
      <dgm:spPr/>
      <dgm:t>
        <a:bodyPr/>
        <a:lstStyle/>
        <a:p>
          <a:endParaRPr lang="en-US"/>
        </a:p>
      </dgm:t>
    </dgm:pt>
    <dgm:pt modelId="{6E8CD323-7403-4B74-8241-978FAFD9B29C}">
      <dgm:prSet/>
      <dgm:spPr/>
      <dgm:t>
        <a:bodyPr/>
        <a:lstStyle/>
        <a:p>
          <a:r>
            <a:rPr lang="en-US" dirty="0"/>
            <a:t>H&amp;M </a:t>
          </a:r>
          <a:r>
            <a:rPr lang="en-GB" dirty="0"/>
            <a:t>aim to lead the way into a sustainable fashion industry</a:t>
          </a:r>
          <a:endParaRPr lang="en-US" dirty="0"/>
        </a:p>
      </dgm:t>
    </dgm:pt>
    <dgm:pt modelId="{53F5EF20-2349-48BC-BF26-989A7776B436}" type="parTrans" cxnId="{B78EAEC2-2EE1-45AD-B716-B641691541B9}">
      <dgm:prSet/>
      <dgm:spPr/>
      <dgm:t>
        <a:bodyPr/>
        <a:lstStyle/>
        <a:p>
          <a:endParaRPr lang="en-US"/>
        </a:p>
      </dgm:t>
    </dgm:pt>
    <dgm:pt modelId="{F13A57BA-AF44-4527-AFA5-E6DE04962E34}" type="sibTrans" cxnId="{B78EAEC2-2EE1-45AD-B716-B641691541B9}">
      <dgm:prSet/>
      <dgm:spPr/>
      <dgm:t>
        <a:bodyPr/>
        <a:lstStyle/>
        <a:p>
          <a:endParaRPr lang="en-US"/>
        </a:p>
      </dgm:t>
    </dgm:pt>
    <dgm:pt modelId="{86C8A407-7409-46F9-8200-C4FF94869E8D}">
      <dgm:prSet/>
      <dgm:spPr/>
      <dgm:t>
        <a:bodyPr/>
        <a:lstStyle/>
        <a:p>
          <a:r>
            <a:rPr lang="en-GB" dirty="0"/>
            <a:t>H&amp;M encourage recycling of their products in their in-store bins</a:t>
          </a:r>
          <a:endParaRPr lang="en-US" dirty="0"/>
        </a:p>
      </dgm:t>
    </dgm:pt>
    <dgm:pt modelId="{2A091B69-C758-462E-939F-786216008847}" type="parTrans" cxnId="{6ABCAC54-C32E-4C55-B956-05E1DAAF4198}">
      <dgm:prSet/>
      <dgm:spPr/>
      <dgm:t>
        <a:bodyPr/>
        <a:lstStyle/>
        <a:p>
          <a:endParaRPr lang="en-US"/>
        </a:p>
      </dgm:t>
    </dgm:pt>
    <dgm:pt modelId="{4B2D734A-2904-4404-9C78-89B9193EA6D2}" type="sibTrans" cxnId="{6ABCAC54-C32E-4C55-B956-05E1DAAF4198}">
      <dgm:prSet/>
      <dgm:spPr/>
      <dgm:t>
        <a:bodyPr/>
        <a:lstStyle/>
        <a:p>
          <a:endParaRPr lang="en-US"/>
        </a:p>
      </dgm:t>
    </dgm:pt>
    <dgm:pt modelId="{489E0AB7-BB0B-41DF-8905-1949A915D173}" type="pres">
      <dgm:prSet presAssocID="{0B48C090-E7A6-44CC-8868-A3309E77795D}" presName="vert0" presStyleCnt="0">
        <dgm:presLayoutVars>
          <dgm:dir/>
          <dgm:animOne val="branch"/>
          <dgm:animLvl val="lvl"/>
        </dgm:presLayoutVars>
      </dgm:prSet>
      <dgm:spPr/>
    </dgm:pt>
    <dgm:pt modelId="{D8FAA210-53BD-4AB8-9472-3582EEA48D31}" type="pres">
      <dgm:prSet presAssocID="{972E1546-23D2-4C2E-A574-0CBC7B009EE4}" presName="thickLine" presStyleLbl="alignNode1" presStyleIdx="0" presStyleCnt="5"/>
      <dgm:spPr/>
    </dgm:pt>
    <dgm:pt modelId="{CDCEAAA5-9D9C-484F-AD03-F65C72D7A960}" type="pres">
      <dgm:prSet presAssocID="{972E1546-23D2-4C2E-A574-0CBC7B009EE4}" presName="horz1" presStyleCnt="0"/>
      <dgm:spPr/>
    </dgm:pt>
    <dgm:pt modelId="{89EFF992-913B-4B4F-BD2F-712FB0EB9C2E}" type="pres">
      <dgm:prSet presAssocID="{972E1546-23D2-4C2E-A574-0CBC7B009EE4}" presName="tx1" presStyleLbl="revTx" presStyleIdx="0" presStyleCnt="5"/>
      <dgm:spPr/>
    </dgm:pt>
    <dgm:pt modelId="{9BD2025D-FEC8-485B-9DB7-D8326152E191}" type="pres">
      <dgm:prSet presAssocID="{972E1546-23D2-4C2E-A574-0CBC7B009EE4}" presName="vert1" presStyleCnt="0"/>
      <dgm:spPr/>
    </dgm:pt>
    <dgm:pt modelId="{2FD3FBA4-6572-451E-9978-E5FA622A855B}" type="pres">
      <dgm:prSet presAssocID="{C026BF84-0B56-45DC-BD88-489B21EA027B}" presName="thickLine" presStyleLbl="alignNode1" presStyleIdx="1" presStyleCnt="5"/>
      <dgm:spPr/>
    </dgm:pt>
    <dgm:pt modelId="{B15C7A7F-8AA1-406C-AF95-03FE1DC3DA75}" type="pres">
      <dgm:prSet presAssocID="{C026BF84-0B56-45DC-BD88-489B21EA027B}" presName="horz1" presStyleCnt="0"/>
      <dgm:spPr/>
    </dgm:pt>
    <dgm:pt modelId="{7D7D1AB9-FBC7-4739-B5D3-4B39B0EBFF70}" type="pres">
      <dgm:prSet presAssocID="{C026BF84-0B56-45DC-BD88-489B21EA027B}" presName="tx1" presStyleLbl="revTx" presStyleIdx="1" presStyleCnt="5"/>
      <dgm:spPr/>
    </dgm:pt>
    <dgm:pt modelId="{9640D0BF-0DA2-496E-BE92-79BC84C472C5}" type="pres">
      <dgm:prSet presAssocID="{C026BF84-0B56-45DC-BD88-489B21EA027B}" presName="vert1" presStyleCnt="0"/>
      <dgm:spPr/>
    </dgm:pt>
    <dgm:pt modelId="{E00B220B-58FA-42C8-981C-EB0CD65FC3EB}" type="pres">
      <dgm:prSet presAssocID="{C5BFE2D8-F0EB-4D5F-8E14-1115F40092CC}" presName="thickLine" presStyleLbl="alignNode1" presStyleIdx="2" presStyleCnt="5"/>
      <dgm:spPr/>
    </dgm:pt>
    <dgm:pt modelId="{B1B15C39-4C14-4E24-97D0-C8A4AACAF48F}" type="pres">
      <dgm:prSet presAssocID="{C5BFE2D8-F0EB-4D5F-8E14-1115F40092CC}" presName="horz1" presStyleCnt="0"/>
      <dgm:spPr/>
    </dgm:pt>
    <dgm:pt modelId="{16B299CA-866F-478C-9B0E-484AE0E5834D}" type="pres">
      <dgm:prSet presAssocID="{C5BFE2D8-F0EB-4D5F-8E14-1115F40092CC}" presName="tx1" presStyleLbl="revTx" presStyleIdx="2" presStyleCnt="5"/>
      <dgm:spPr/>
    </dgm:pt>
    <dgm:pt modelId="{95E2F2D9-3C8E-4BE5-96C3-2679FDB8CE8E}" type="pres">
      <dgm:prSet presAssocID="{C5BFE2D8-F0EB-4D5F-8E14-1115F40092CC}" presName="vert1" presStyleCnt="0"/>
      <dgm:spPr/>
    </dgm:pt>
    <dgm:pt modelId="{91041F0F-EF18-44F8-A530-02EDD0604FFA}" type="pres">
      <dgm:prSet presAssocID="{6E8CD323-7403-4B74-8241-978FAFD9B29C}" presName="thickLine" presStyleLbl="alignNode1" presStyleIdx="3" presStyleCnt="5"/>
      <dgm:spPr/>
    </dgm:pt>
    <dgm:pt modelId="{A7C04B5A-3D3D-4A6B-8AC9-E3A8418C09EE}" type="pres">
      <dgm:prSet presAssocID="{6E8CD323-7403-4B74-8241-978FAFD9B29C}" presName="horz1" presStyleCnt="0"/>
      <dgm:spPr/>
    </dgm:pt>
    <dgm:pt modelId="{0ED88DA7-2AB2-4179-9E1C-F0EE8DF067D9}" type="pres">
      <dgm:prSet presAssocID="{6E8CD323-7403-4B74-8241-978FAFD9B29C}" presName="tx1" presStyleLbl="revTx" presStyleIdx="3" presStyleCnt="5"/>
      <dgm:spPr/>
    </dgm:pt>
    <dgm:pt modelId="{195A51E2-F013-4793-BEB6-BA04A8DD0A6F}" type="pres">
      <dgm:prSet presAssocID="{6E8CD323-7403-4B74-8241-978FAFD9B29C}" presName="vert1" presStyleCnt="0"/>
      <dgm:spPr/>
    </dgm:pt>
    <dgm:pt modelId="{6AF6FE06-B4BC-47C4-A517-92921B253DA0}" type="pres">
      <dgm:prSet presAssocID="{86C8A407-7409-46F9-8200-C4FF94869E8D}" presName="thickLine" presStyleLbl="alignNode1" presStyleIdx="4" presStyleCnt="5"/>
      <dgm:spPr/>
    </dgm:pt>
    <dgm:pt modelId="{458FDDDB-3C3E-4936-AC36-994FD2D160EE}" type="pres">
      <dgm:prSet presAssocID="{86C8A407-7409-46F9-8200-C4FF94869E8D}" presName="horz1" presStyleCnt="0"/>
      <dgm:spPr/>
    </dgm:pt>
    <dgm:pt modelId="{873EB531-4810-4A08-85B9-2ACEE29BE06D}" type="pres">
      <dgm:prSet presAssocID="{86C8A407-7409-46F9-8200-C4FF94869E8D}" presName="tx1" presStyleLbl="revTx" presStyleIdx="4" presStyleCnt="5"/>
      <dgm:spPr/>
    </dgm:pt>
    <dgm:pt modelId="{6D5EBCB7-4D33-4512-A4A7-A48700314A35}" type="pres">
      <dgm:prSet presAssocID="{86C8A407-7409-46F9-8200-C4FF94869E8D}" presName="vert1" presStyleCnt="0"/>
      <dgm:spPr/>
    </dgm:pt>
  </dgm:ptLst>
  <dgm:cxnLst>
    <dgm:cxn modelId="{2511DB0A-2D81-4308-A025-A39ECAA876C6}" srcId="{0B48C090-E7A6-44CC-8868-A3309E77795D}" destId="{C026BF84-0B56-45DC-BD88-489B21EA027B}" srcOrd="1" destOrd="0" parTransId="{3D441053-9C43-45DE-BAB0-892C391AB526}" sibTransId="{88FAF3CC-44D9-4F50-816C-DB9DE9246A5B}"/>
    <dgm:cxn modelId="{E42A4B17-07CF-4607-9659-B1A87CEE1B9B}" srcId="{0B48C090-E7A6-44CC-8868-A3309E77795D}" destId="{C5BFE2D8-F0EB-4D5F-8E14-1115F40092CC}" srcOrd="2" destOrd="0" parTransId="{4AE41A10-A3AB-4639-B343-2E305BF1EECA}" sibTransId="{3563260C-FF2A-4D50-94CE-342205AD32DA}"/>
    <dgm:cxn modelId="{BBF4F72B-BCDB-434B-8285-09FC02560A27}" type="presOf" srcId="{972E1546-23D2-4C2E-A574-0CBC7B009EE4}" destId="{89EFF992-913B-4B4F-BD2F-712FB0EB9C2E}" srcOrd="0" destOrd="0" presId="urn:microsoft.com/office/officeart/2008/layout/LinedList"/>
    <dgm:cxn modelId="{603CD344-3E62-45C5-84D2-C3396551F4F0}" srcId="{0B48C090-E7A6-44CC-8868-A3309E77795D}" destId="{972E1546-23D2-4C2E-A574-0CBC7B009EE4}" srcOrd="0" destOrd="0" parTransId="{60E888E4-F528-4DA5-9DCA-B87B4207070A}" sibTransId="{D47671F5-B13C-47B9-A1D6-DF3043279E16}"/>
    <dgm:cxn modelId="{6D912567-C034-47B8-84B3-916C237FAB71}" type="presOf" srcId="{86C8A407-7409-46F9-8200-C4FF94869E8D}" destId="{873EB531-4810-4A08-85B9-2ACEE29BE06D}" srcOrd="0" destOrd="0" presId="urn:microsoft.com/office/officeart/2008/layout/LinedList"/>
    <dgm:cxn modelId="{FFC9F068-C7F2-4E5F-BDD6-6DD407E8F9AD}" type="presOf" srcId="{6E8CD323-7403-4B74-8241-978FAFD9B29C}" destId="{0ED88DA7-2AB2-4179-9E1C-F0EE8DF067D9}" srcOrd="0" destOrd="0" presId="urn:microsoft.com/office/officeart/2008/layout/LinedList"/>
    <dgm:cxn modelId="{6ABCAC54-C32E-4C55-B956-05E1DAAF4198}" srcId="{0B48C090-E7A6-44CC-8868-A3309E77795D}" destId="{86C8A407-7409-46F9-8200-C4FF94869E8D}" srcOrd="4" destOrd="0" parTransId="{2A091B69-C758-462E-939F-786216008847}" sibTransId="{4B2D734A-2904-4404-9C78-89B9193EA6D2}"/>
    <dgm:cxn modelId="{0301D6A9-7739-449B-8542-C38E23360280}" type="presOf" srcId="{C5BFE2D8-F0EB-4D5F-8E14-1115F40092CC}" destId="{16B299CA-866F-478C-9B0E-484AE0E5834D}" srcOrd="0" destOrd="0" presId="urn:microsoft.com/office/officeart/2008/layout/LinedList"/>
    <dgm:cxn modelId="{52C4A1AD-77A7-4B68-A47F-4D928D147480}" type="presOf" srcId="{0B48C090-E7A6-44CC-8868-A3309E77795D}" destId="{489E0AB7-BB0B-41DF-8905-1949A915D173}" srcOrd="0" destOrd="0" presId="urn:microsoft.com/office/officeart/2008/layout/LinedList"/>
    <dgm:cxn modelId="{FD82FDBB-89D9-4B84-92F7-A3AF6CDA020F}" type="presOf" srcId="{C026BF84-0B56-45DC-BD88-489B21EA027B}" destId="{7D7D1AB9-FBC7-4739-B5D3-4B39B0EBFF70}" srcOrd="0" destOrd="0" presId="urn:microsoft.com/office/officeart/2008/layout/LinedList"/>
    <dgm:cxn modelId="{B78EAEC2-2EE1-45AD-B716-B641691541B9}" srcId="{0B48C090-E7A6-44CC-8868-A3309E77795D}" destId="{6E8CD323-7403-4B74-8241-978FAFD9B29C}" srcOrd="3" destOrd="0" parTransId="{53F5EF20-2349-48BC-BF26-989A7776B436}" sibTransId="{F13A57BA-AF44-4527-AFA5-E6DE04962E34}"/>
    <dgm:cxn modelId="{BD4882D3-BA3E-4021-A5B0-2302F62D5276}" type="presParOf" srcId="{489E0AB7-BB0B-41DF-8905-1949A915D173}" destId="{D8FAA210-53BD-4AB8-9472-3582EEA48D31}" srcOrd="0" destOrd="0" presId="urn:microsoft.com/office/officeart/2008/layout/LinedList"/>
    <dgm:cxn modelId="{F014FACF-CFEE-462D-9BE4-74C9D19C7CBB}" type="presParOf" srcId="{489E0AB7-BB0B-41DF-8905-1949A915D173}" destId="{CDCEAAA5-9D9C-484F-AD03-F65C72D7A960}" srcOrd="1" destOrd="0" presId="urn:microsoft.com/office/officeart/2008/layout/LinedList"/>
    <dgm:cxn modelId="{2844E1B3-D9A1-4C06-B581-E80BF84206B3}" type="presParOf" srcId="{CDCEAAA5-9D9C-484F-AD03-F65C72D7A960}" destId="{89EFF992-913B-4B4F-BD2F-712FB0EB9C2E}" srcOrd="0" destOrd="0" presId="urn:microsoft.com/office/officeart/2008/layout/LinedList"/>
    <dgm:cxn modelId="{B9184EC1-CA65-4D53-832D-C0ECB072C398}" type="presParOf" srcId="{CDCEAAA5-9D9C-484F-AD03-F65C72D7A960}" destId="{9BD2025D-FEC8-485B-9DB7-D8326152E191}" srcOrd="1" destOrd="0" presId="urn:microsoft.com/office/officeart/2008/layout/LinedList"/>
    <dgm:cxn modelId="{0B4B6441-BF4B-4586-B202-2004D3F8AFD1}" type="presParOf" srcId="{489E0AB7-BB0B-41DF-8905-1949A915D173}" destId="{2FD3FBA4-6572-451E-9978-E5FA622A855B}" srcOrd="2" destOrd="0" presId="urn:microsoft.com/office/officeart/2008/layout/LinedList"/>
    <dgm:cxn modelId="{083A08D8-7D72-4F46-8E10-94080A1E5D4D}" type="presParOf" srcId="{489E0AB7-BB0B-41DF-8905-1949A915D173}" destId="{B15C7A7F-8AA1-406C-AF95-03FE1DC3DA75}" srcOrd="3" destOrd="0" presId="urn:microsoft.com/office/officeart/2008/layout/LinedList"/>
    <dgm:cxn modelId="{02AA60E5-770F-4FE4-8A21-38AF911A6879}" type="presParOf" srcId="{B15C7A7F-8AA1-406C-AF95-03FE1DC3DA75}" destId="{7D7D1AB9-FBC7-4739-B5D3-4B39B0EBFF70}" srcOrd="0" destOrd="0" presId="urn:microsoft.com/office/officeart/2008/layout/LinedList"/>
    <dgm:cxn modelId="{2FB2EC1E-9D17-4E3A-9A04-618265EB304A}" type="presParOf" srcId="{B15C7A7F-8AA1-406C-AF95-03FE1DC3DA75}" destId="{9640D0BF-0DA2-496E-BE92-79BC84C472C5}" srcOrd="1" destOrd="0" presId="urn:microsoft.com/office/officeart/2008/layout/LinedList"/>
    <dgm:cxn modelId="{B629A10D-BE13-40A7-A2F6-89FA5F4A730F}" type="presParOf" srcId="{489E0AB7-BB0B-41DF-8905-1949A915D173}" destId="{E00B220B-58FA-42C8-981C-EB0CD65FC3EB}" srcOrd="4" destOrd="0" presId="urn:microsoft.com/office/officeart/2008/layout/LinedList"/>
    <dgm:cxn modelId="{1D6D7B8C-DDF7-404B-8EAD-5920BA755BB9}" type="presParOf" srcId="{489E0AB7-BB0B-41DF-8905-1949A915D173}" destId="{B1B15C39-4C14-4E24-97D0-C8A4AACAF48F}" srcOrd="5" destOrd="0" presId="urn:microsoft.com/office/officeart/2008/layout/LinedList"/>
    <dgm:cxn modelId="{04C5F4AC-BAC9-4D65-BDC1-2F0860380B41}" type="presParOf" srcId="{B1B15C39-4C14-4E24-97D0-C8A4AACAF48F}" destId="{16B299CA-866F-478C-9B0E-484AE0E5834D}" srcOrd="0" destOrd="0" presId="urn:microsoft.com/office/officeart/2008/layout/LinedList"/>
    <dgm:cxn modelId="{367B0BF4-0D62-4BB6-B95D-25C4C9D96D0F}" type="presParOf" srcId="{B1B15C39-4C14-4E24-97D0-C8A4AACAF48F}" destId="{95E2F2D9-3C8E-4BE5-96C3-2679FDB8CE8E}" srcOrd="1" destOrd="0" presId="urn:microsoft.com/office/officeart/2008/layout/LinedList"/>
    <dgm:cxn modelId="{247CBB26-3255-46C3-B168-62D670AB67D7}" type="presParOf" srcId="{489E0AB7-BB0B-41DF-8905-1949A915D173}" destId="{91041F0F-EF18-44F8-A530-02EDD0604FFA}" srcOrd="6" destOrd="0" presId="urn:microsoft.com/office/officeart/2008/layout/LinedList"/>
    <dgm:cxn modelId="{AA173F69-124C-4A7C-AA7E-E992936124FE}" type="presParOf" srcId="{489E0AB7-BB0B-41DF-8905-1949A915D173}" destId="{A7C04B5A-3D3D-4A6B-8AC9-E3A8418C09EE}" srcOrd="7" destOrd="0" presId="urn:microsoft.com/office/officeart/2008/layout/LinedList"/>
    <dgm:cxn modelId="{D91555B5-A765-4913-9AA3-CAC14319552F}" type="presParOf" srcId="{A7C04B5A-3D3D-4A6B-8AC9-E3A8418C09EE}" destId="{0ED88DA7-2AB2-4179-9E1C-F0EE8DF067D9}" srcOrd="0" destOrd="0" presId="urn:microsoft.com/office/officeart/2008/layout/LinedList"/>
    <dgm:cxn modelId="{4A659553-1884-448C-B351-75EFFC0D9620}" type="presParOf" srcId="{A7C04B5A-3D3D-4A6B-8AC9-E3A8418C09EE}" destId="{195A51E2-F013-4793-BEB6-BA04A8DD0A6F}" srcOrd="1" destOrd="0" presId="urn:microsoft.com/office/officeart/2008/layout/LinedList"/>
    <dgm:cxn modelId="{E3E4FFFD-3832-48AB-BA69-E77AB9E4B175}" type="presParOf" srcId="{489E0AB7-BB0B-41DF-8905-1949A915D173}" destId="{6AF6FE06-B4BC-47C4-A517-92921B253DA0}" srcOrd="8" destOrd="0" presId="urn:microsoft.com/office/officeart/2008/layout/LinedList"/>
    <dgm:cxn modelId="{0576F6AE-CAE6-45AE-AFEE-942C713DAAC8}" type="presParOf" srcId="{489E0AB7-BB0B-41DF-8905-1949A915D173}" destId="{458FDDDB-3C3E-4936-AC36-994FD2D160EE}" srcOrd="9" destOrd="0" presId="urn:microsoft.com/office/officeart/2008/layout/LinedList"/>
    <dgm:cxn modelId="{0FDAE1E9-8F4D-4067-A457-55AD6CC595A9}" type="presParOf" srcId="{458FDDDB-3C3E-4936-AC36-994FD2D160EE}" destId="{873EB531-4810-4A08-85B9-2ACEE29BE06D}" srcOrd="0" destOrd="0" presId="urn:microsoft.com/office/officeart/2008/layout/LinedList"/>
    <dgm:cxn modelId="{9EFA771B-03DA-4596-AF2E-3BF9E097FA4D}" type="presParOf" srcId="{458FDDDB-3C3E-4936-AC36-994FD2D160EE}" destId="{6D5EBCB7-4D33-4512-A4A7-A48700314A3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564B7DD-3899-465D-8028-F5CFB7AC2E45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1B2A334-FBB0-4B12-95E2-611E4FB2972B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H&amp;M risk management (2022) states risks include sourcing of natural resources, failure to uphold human rights, corruption of employees and political and social instability.</a:t>
          </a:r>
          <a:endParaRPr lang="en-US" dirty="0">
            <a:solidFill>
              <a:schemeClr val="tx1"/>
            </a:solidFill>
          </a:endParaRPr>
        </a:p>
      </dgm:t>
    </dgm:pt>
    <dgm:pt modelId="{08DE1209-578E-4BD5-8698-AA12112C3151}" type="parTrans" cxnId="{CF796755-1EA1-442F-B052-8167CAF05444}">
      <dgm:prSet/>
      <dgm:spPr/>
      <dgm:t>
        <a:bodyPr/>
        <a:lstStyle/>
        <a:p>
          <a:endParaRPr lang="en-US"/>
        </a:p>
      </dgm:t>
    </dgm:pt>
    <dgm:pt modelId="{6DCD5CD3-901F-427D-BA19-24442791E3CF}" type="sibTrans" cxnId="{CF796755-1EA1-442F-B052-8167CAF05444}">
      <dgm:prSet/>
      <dgm:spPr/>
      <dgm:t>
        <a:bodyPr/>
        <a:lstStyle/>
        <a:p>
          <a:endParaRPr lang="en-US"/>
        </a:p>
      </dgm:t>
    </dgm:pt>
    <dgm:pt modelId="{F4F0A2A4-E16C-49F8-A316-B38903027073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H&amp;M received negative attention after burning 12 tones of unsellable stock as reported by </a:t>
          </a:r>
          <a:r>
            <a:rPr lang="en-GB" dirty="0">
              <a:solidFill>
                <a:schemeClr val="tx1"/>
              </a:solidFill>
            </a:rPr>
            <a:t>Candeloro, (2020).</a:t>
          </a:r>
          <a:endParaRPr lang="en-US" dirty="0">
            <a:solidFill>
              <a:schemeClr val="tx1"/>
            </a:solidFill>
          </a:endParaRPr>
        </a:p>
      </dgm:t>
    </dgm:pt>
    <dgm:pt modelId="{8F617539-8F7C-43C1-B8EC-7BC534F9FE34}" type="parTrans" cxnId="{DC6B11C3-3391-4B35-A3C2-CEF650A53731}">
      <dgm:prSet/>
      <dgm:spPr/>
      <dgm:t>
        <a:bodyPr/>
        <a:lstStyle/>
        <a:p>
          <a:endParaRPr lang="en-US"/>
        </a:p>
      </dgm:t>
    </dgm:pt>
    <dgm:pt modelId="{B047AE0E-88C5-4E21-B524-806B54EEA659}" type="sibTrans" cxnId="{DC6B11C3-3391-4B35-A3C2-CEF650A53731}">
      <dgm:prSet/>
      <dgm:spPr/>
      <dgm:t>
        <a:bodyPr/>
        <a:lstStyle/>
        <a:p>
          <a:endParaRPr lang="en-US"/>
        </a:p>
      </dgm:t>
    </dgm:pt>
    <dgm:pt modelId="{030C2BD2-65C1-4880-B964-E7A7D3B76A8C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Kunst (2023) stated 94% of online shoppers knew the H&amp;M brand. However out of the 94% that could identify H&amp;M only 30% of those people like H&amp;M, with only 24% stating they would use H&amp;M again in the future.</a:t>
          </a:r>
        </a:p>
      </dgm:t>
    </dgm:pt>
    <dgm:pt modelId="{E068A066-4C73-45D7-B28B-A883C2F9448D}" type="parTrans" cxnId="{79D1C7BF-7069-4242-8A6C-ED16C8B7EE22}">
      <dgm:prSet/>
      <dgm:spPr/>
      <dgm:t>
        <a:bodyPr/>
        <a:lstStyle/>
        <a:p>
          <a:endParaRPr lang="en-US"/>
        </a:p>
      </dgm:t>
    </dgm:pt>
    <dgm:pt modelId="{BB426CA8-C551-4AAF-9907-AAB487E27519}" type="sibTrans" cxnId="{79D1C7BF-7069-4242-8A6C-ED16C8B7EE22}">
      <dgm:prSet/>
      <dgm:spPr/>
      <dgm:t>
        <a:bodyPr/>
        <a:lstStyle/>
        <a:p>
          <a:endParaRPr lang="en-US"/>
        </a:p>
      </dgm:t>
    </dgm:pt>
    <dgm:pt modelId="{36837B73-6019-4253-B4B2-11904EE3CBE5}" type="pres">
      <dgm:prSet presAssocID="{D564B7DD-3899-465D-8028-F5CFB7AC2E45}" presName="outerComposite" presStyleCnt="0">
        <dgm:presLayoutVars>
          <dgm:chMax val="5"/>
          <dgm:dir/>
          <dgm:resizeHandles val="exact"/>
        </dgm:presLayoutVars>
      </dgm:prSet>
      <dgm:spPr/>
    </dgm:pt>
    <dgm:pt modelId="{52F3A60A-3A50-4714-89DE-D2DA7C671CA1}" type="pres">
      <dgm:prSet presAssocID="{D564B7DD-3899-465D-8028-F5CFB7AC2E45}" presName="dummyMaxCanvas" presStyleCnt="0">
        <dgm:presLayoutVars/>
      </dgm:prSet>
      <dgm:spPr/>
    </dgm:pt>
    <dgm:pt modelId="{B65291EA-1D28-4C8A-8F0C-2964F557B1A2}" type="pres">
      <dgm:prSet presAssocID="{D564B7DD-3899-465D-8028-F5CFB7AC2E45}" presName="ThreeNodes_1" presStyleLbl="node1" presStyleIdx="0" presStyleCnt="3">
        <dgm:presLayoutVars>
          <dgm:bulletEnabled val="1"/>
        </dgm:presLayoutVars>
      </dgm:prSet>
      <dgm:spPr/>
    </dgm:pt>
    <dgm:pt modelId="{E7426D1A-0041-4FCC-9617-DA7F7DBF5B75}" type="pres">
      <dgm:prSet presAssocID="{D564B7DD-3899-465D-8028-F5CFB7AC2E45}" presName="ThreeNodes_2" presStyleLbl="node1" presStyleIdx="1" presStyleCnt="3">
        <dgm:presLayoutVars>
          <dgm:bulletEnabled val="1"/>
        </dgm:presLayoutVars>
      </dgm:prSet>
      <dgm:spPr/>
    </dgm:pt>
    <dgm:pt modelId="{D9DDADBE-0BE3-47A8-8D33-C8DC28C04573}" type="pres">
      <dgm:prSet presAssocID="{D564B7DD-3899-465D-8028-F5CFB7AC2E45}" presName="ThreeNodes_3" presStyleLbl="node1" presStyleIdx="2" presStyleCnt="3">
        <dgm:presLayoutVars>
          <dgm:bulletEnabled val="1"/>
        </dgm:presLayoutVars>
      </dgm:prSet>
      <dgm:spPr/>
    </dgm:pt>
    <dgm:pt modelId="{5B7807CA-F709-4984-9F03-1DE268405005}" type="pres">
      <dgm:prSet presAssocID="{D564B7DD-3899-465D-8028-F5CFB7AC2E45}" presName="ThreeConn_1-2" presStyleLbl="fgAccFollowNode1" presStyleIdx="0" presStyleCnt="2">
        <dgm:presLayoutVars>
          <dgm:bulletEnabled val="1"/>
        </dgm:presLayoutVars>
      </dgm:prSet>
      <dgm:spPr/>
    </dgm:pt>
    <dgm:pt modelId="{E89923C5-1A89-4BDF-880B-F67F7E441591}" type="pres">
      <dgm:prSet presAssocID="{D564B7DD-3899-465D-8028-F5CFB7AC2E45}" presName="ThreeConn_2-3" presStyleLbl="fgAccFollowNode1" presStyleIdx="1" presStyleCnt="2">
        <dgm:presLayoutVars>
          <dgm:bulletEnabled val="1"/>
        </dgm:presLayoutVars>
      </dgm:prSet>
      <dgm:spPr/>
    </dgm:pt>
    <dgm:pt modelId="{56EE7F5A-F40E-468B-B75B-1647096A5B4F}" type="pres">
      <dgm:prSet presAssocID="{D564B7DD-3899-465D-8028-F5CFB7AC2E45}" presName="ThreeNodes_1_text" presStyleLbl="node1" presStyleIdx="2" presStyleCnt="3">
        <dgm:presLayoutVars>
          <dgm:bulletEnabled val="1"/>
        </dgm:presLayoutVars>
      </dgm:prSet>
      <dgm:spPr/>
    </dgm:pt>
    <dgm:pt modelId="{253A7EC8-D154-49C7-A9C8-E458C0BD4208}" type="pres">
      <dgm:prSet presAssocID="{D564B7DD-3899-465D-8028-F5CFB7AC2E45}" presName="ThreeNodes_2_text" presStyleLbl="node1" presStyleIdx="2" presStyleCnt="3">
        <dgm:presLayoutVars>
          <dgm:bulletEnabled val="1"/>
        </dgm:presLayoutVars>
      </dgm:prSet>
      <dgm:spPr/>
    </dgm:pt>
    <dgm:pt modelId="{3698E4B7-1171-4AC4-B06E-4668E14456FD}" type="pres">
      <dgm:prSet presAssocID="{D564B7DD-3899-465D-8028-F5CFB7AC2E45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C92A9E19-D833-475C-9E03-F92B28F53F0B}" type="presOf" srcId="{01B2A334-FBB0-4B12-95E2-611E4FB2972B}" destId="{56EE7F5A-F40E-468B-B75B-1647096A5B4F}" srcOrd="1" destOrd="0" presId="urn:microsoft.com/office/officeart/2005/8/layout/vProcess5"/>
    <dgm:cxn modelId="{04A8BA35-95D1-496A-A6D0-40603EE440DB}" type="presOf" srcId="{F4F0A2A4-E16C-49F8-A316-B38903027073}" destId="{253A7EC8-D154-49C7-A9C8-E458C0BD4208}" srcOrd="1" destOrd="0" presId="urn:microsoft.com/office/officeart/2005/8/layout/vProcess5"/>
    <dgm:cxn modelId="{4673C85F-CE3F-4EF9-AA59-876170D9AE5B}" type="presOf" srcId="{D564B7DD-3899-465D-8028-F5CFB7AC2E45}" destId="{36837B73-6019-4253-B4B2-11904EE3CBE5}" srcOrd="0" destOrd="0" presId="urn:microsoft.com/office/officeart/2005/8/layout/vProcess5"/>
    <dgm:cxn modelId="{729CE944-8268-447F-9956-4FB218FB494E}" type="presOf" srcId="{6DCD5CD3-901F-427D-BA19-24442791E3CF}" destId="{5B7807CA-F709-4984-9F03-1DE268405005}" srcOrd="0" destOrd="0" presId="urn:microsoft.com/office/officeart/2005/8/layout/vProcess5"/>
    <dgm:cxn modelId="{A07E734F-F47D-4320-A25A-7809E7D5C031}" type="presOf" srcId="{030C2BD2-65C1-4880-B964-E7A7D3B76A8C}" destId="{3698E4B7-1171-4AC4-B06E-4668E14456FD}" srcOrd="1" destOrd="0" presId="urn:microsoft.com/office/officeart/2005/8/layout/vProcess5"/>
    <dgm:cxn modelId="{F41ACB70-B177-4C35-9590-9495AF7E2BA2}" type="presOf" srcId="{01B2A334-FBB0-4B12-95E2-611E4FB2972B}" destId="{B65291EA-1D28-4C8A-8F0C-2964F557B1A2}" srcOrd="0" destOrd="0" presId="urn:microsoft.com/office/officeart/2005/8/layout/vProcess5"/>
    <dgm:cxn modelId="{CF796755-1EA1-442F-B052-8167CAF05444}" srcId="{D564B7DD-3899-465D-8028-F5CFB7AC2E45}" destId="{01B2A334-FBB0-4B12-95E2-611E4FB2972B}" srcOrd="0" destOrd="0" parTransId="{08DE1209-578E-4BD5-8698-AA12112C3151}" sibTransId="{6DCD5CD3-901F-427D-BA19-24442791E3CF}"/>
    <dgm:cxn modelId="{15F4987F-404A-47B0-9736-2968FBAFCF3C}" type="presOf" srcId="{F4F0A2A4-E16C-49F8-A316-B38903027073}" destId="{E7426D1A-0041-4FCC-9617-DA7F7DBF5B75}" srcOrd="0" destOrd="0" presId="urn:microsoft.com/office/officeart/2005/8/layout/vProcess5"/>
    <dgm:cxn modelId="{CAF55787-0D27-4F14-AFED-8599CC41F634}" type="presOf" srcId="{030C2BD2-65C1-4880-B964-E7A7D3B76A8C}" destId="{D9DDADBE-0BE3-47A8-8D33-C8DC28C04573}" srcOrd="0" destOrd="0" presId="urn:microsoft.com/office/officeart/2005/8/layout/vProcess5"/>
    <dgm:cxn modelId="{79D1C7BF-7069-4242-8A6C-ED16C8B7EE22}" srcId="{D564B7DD-3899-465D-8028-F5CFB7AC2E45}" destId="{030C2BD2-65C1-4880-B964-E7A7D3B76A8C}" srcOrd="2" destOrd="0" parTransId="{E068A066-4C73-45D7-B28B-A883C2F9448D}" sibTransId="{BB426CA8-C551-4AAF-9907-AAB487E27519}"/>
    <dgm:cxn modelId="{DC6B11C3-3391-4B35-A3C2-CEF650A53731}" srcId="{D564B7DD-3899-465D-8028-F5CFB7AC2E45}" destId="{F4F0A2A4-E16C-49F8-A316-B38903027073}" srcOrd="1" destOrd="0" parTransId="{8F617539-8F7C-43C1-B8EC-7BC534F9FE34}" sibTransId="{B047AE0E-88C5-4E21-B524-806B54EEA659}"/>
    <dgm:cxn modelId="{8BFF96D2-DB84-43A8-A803-ACC11F4FD760}" type="presOf" srcId="{B047AE0E-88C5-4E21-B524-806B54EEA659}" destId="{E89923C5-1A89-4BDF-880B-F67F7E441591}" srcOrd="0" destOrd="0" presId="urn:microsoft.com/office/officeart/2005/8/layout/vProcess5"/>
    <dgm:cxn modelId="{751457D5-F031-4F53-BE3D-B9C9AA21C5D7}" type="presParOf" srcId="{36837B73-6019-4253-B4B2-11904EE3CBE5}" destId="{52F3A60A-3A50-4714-89DE-D2DA7C671CA1}" srcOrd="0" destOrd="0" presId="urn:microsoft.com/office/officeart/2005/8/layout/vProcess5"/>
    <dgm:cxn modelId="{32E2A620-0B2C-4BCF-819D-01118798ACF5}" type="presParOf" srcId="{36837B73-6019-4253-B4B2-11904EE3CBE5}" destId="{B65291EA-1D28-4C8A-8F0C-2964F557B1A2}" srcOrd="1" destOrd="0" presId="urn:microsoft.com/office/officeart/2005/8/layout/vProcess5"/>
    <dgm:cxn modelId="{93CF98E6-9C48-400E-8E1C-38AF35D423EC}" type="presParOf" srcId="{36837B73-6019-4253-B4B2-11904EE3CBE5}" destId="{E7426D1A-0041-4FCC-9617-DA7F7DBF5B75}" srcOrd="2" destOrd="0" presId="urn:microsoft.com/office/officeart/2005/8/layout/vProcess5"/>
    <dgm:cxn modelId="{DA5F7FA4-FBEA-41D8-9417-5E588E7DE7B7}" type="presParOf" srcId="{36837B73-6019-4253-B4B2-11904EE3CBE5}" destId="{D9DDADBE-0BE3-47A8-8D33-C8DC28C04573}" srcOrd="3" destOrd="0" presId="urn:microsoft.com/office/officeart/2005/8/layout/vProcess5"/>
    <dgm:cxn modelId="{825451EC-B82A-4683-8A73-7916B1CF718E}" type="presParOf" srcId="{36837B73-6019-4253-B4B2-11904EE3CBE5}" destId="{5B7807CA-F709-4984-9F03-1DE268405005}" srcOrd="4" destOrd="0" presId="urn:microsoft.com/office/officeart/2005/8/layout/vProcess5"/>
    <dgm:cxn modelId="{A9EC4B55-37AD-4317-B8EF-086563E3CCCE}" type="presParOf" srcId="{36837B73-6019-4253-B4B2-11904EE3CBE5}" destId="{E89923C5-1A89-4BDF-880B-F67F7E441591}" srcOrd="5" destOrd="0" presId="urn:microsoft.com/office/officeart/2005/8/layout/vProcess5"/>
    <dgm:cxn modelId="{178E191E-9BB7-4B35-89F0-CA94D970403A}" type="presParOf" srcId="{36837B73-6019-4253-B4B2-11904EE3CBE5}" destId="{56EE7F5A-F40E-468B-B75B-1647096A5B4F}" srcOrd="6" destOrd="0" presId="urn:microsoft.com/office/officeart/2005/8/layout/vProcess5"/>
    <dgm:cxn modelId="{6043C95C-E2BA-4725-A047-F459B65A7B72}" type="presParOf" srcId="{36837B73-6019-4253-B4B2-11904EE3CBE5}" destId="{253A7EC8-D154-49C7-A9C8-E458C0BD4208}" srcOrd="7" destOrd="0" presId="urn:microsoft.com/office/officeart/2005/8/layout/vProcess5"/>
    <dgm:cxn modelId="{1FE6FA70-EC22-4189-A3C1-34D9222BA2FB}" type="presParOf" srcId="{36837B73-6019-4253-B4B2-11904EE3CBE5}" destId="{3698E4B7-1171-4AC4-B06E-4668E14456FD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CE484DA-856E-43E4-8357-210B2355FCF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C29D90E-287C-4D3D-9677-88C54006785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According to Shrivastava </a:t>
          </a:r>
          <a:r>
            <a:rPr lang="en-GB" i="1" dirty="0"/>
            <a:t>et al.</a:t>
          </a:r>
          <a:r>
            <a:rPr lang="en-GB" dirty="0"/>
            <a:t> (2021) Reselling second-hand clothing is the most sustainable way of solving the issue of apparel ending up in landfill. This could be an area of consideration for H&amp;M to utilize its sustainability values in promoting reselling of used garments. </a:t>
          </a:r>
          <a:endParaRPr lang="en-US" dirty="0"/>
        </a:p>
      </dgm:t>
    </dgm:pt>
    <dgm:pt modelId="{6F29D3F2-61A5-45B9-9C1E-375E10950749}" type="parTrans" cxnId="{20A96ED8-E015-432D-A014-1B56303BC221}">
      <dgm:prSet/>
      <dgm:spPr/>
      <dgm:t>
        <a:bodyPr/>
        <a:lstStyle/>
        <a:p>
          <a:endParaRPr lang="en-US"/>
        </a:p>
      </dgm:t>
    </dgm:pt>
    <dgm:pt modelId="{6F4BAB6F-698C-4C4E-A866-ED0BBF342E0A}" type="sibTrans" cxnId="{20A96ED8-E015-432D-A014-1B56303BC221}">
      <dgm:prSet/>
      <dgm:spPr/>
      <dgm:t>
        <a:bodyPr/>
        <a:lstStyle/>
        <a:p>
          <a:endParaRPr lang="en-US"/>
        </a:p>
      </dgm:t>
    </dgm:pt>
    <dgm:pt modelId="{9D27A500-6D5D-499B-B3FA-D5AC9616C20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Deming Plan-Do-Check-Act is a quality model that can be used in the process of identifying problems within CRM.</a:t>
          </a:r>
          <a:r>
            <a:rPr lang="en-GB" dirty="0">
              <a:latin typeface="Corbel" panose="020B0503020204020204"/>
            </a:rPr>
            <a:t> By using this model H&amp;M are constantly reflecting and moving forward in ever changing regulations and new information.</a:t>
          </a:r>
          <a:endParaRPr lang="en-GB" dirty="0"/>
        </a:p>
      </dgm:t>
    </dgm:pt>
    <dgm:pt modelId="{887C6BEC-A53C-434A-A988-08CDB0B7DA09}" type="parTrans" cxnId="{E10889FC-347F-4AA6-9A1D-81A6BB17EED2}">
      <dgm:prSet/>
      <dgm:spPr/>
      <dgm:t>
        <a:bodyPr/>
        <a:lstStyle/>
        <a:p>
          <a:endParaRPr lang="en-US"/>
        </a:p>
      </dgm:t>
    </dgm:pt>
    <dgm:pt modelId="{2E724D14-C607-4D1F-BEBA-A1A3B48CE508}" type="sibTrans" cxnId="{E10889FC-347F-4AA6-9A1D-81A6BB17EED2}">
      <dgm:prSet/>
      <dgm:spPr/>
      <dgm:t>
        <a:bodyPr/>
        <a:lstStyle/>
        <a:p>
          <a:endParaRPr lang="en-US"/>
        </a:p>
      </dgm:t>
    </dgm:pt>
    <dgm:pt modelId="{33611555-5FB3-453A-873C-A923D19E9182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Corbel" panose="020B0503020204020204"/>
            </a:rPr>
            <a:t>The use of Juran's Quality Trilogy is commonly referred to in literature. The trilogy consists of quality planning, quality control and quality improvement.</a:t>
          </a:r>
        </a:p>
      </dgm:t>
    </dgm:pt>
    <dgm:pt modelId="{113E0389-051E-4ABC-839D-E228F6340E07}" type="parTrans" cxnId="{34ACF3B5-2852-4F5A-B845-87DC7C0BD7D2}">
      <dgm:prSet/>
      <dgm:spPr/>
    </dgm:pt>
    <dgm:pt modelId="{3AD00C6D-9051-4EBD-9720-D280775112C2}" type="sibTrans" cxnId="{34ACF3B5-2852-4F5A-B845-87DC7C0BD7D2}">
      <dgm:prSet/>
      <dgm:spPr/>
      <dgm:t>
        <a:bodyPr/>
        <a:lstStyle/>
        <a:p>
          <a:endParaRPr lang="en-US"/>
        </a:p>
      </dgm:t>
    </dgm:pt>
    <dgm:pt modelId="{4B5148F3-0593-4A2D-AA97-1B371A87CA92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GB" dirty="0">
              <a:latin typeface="Corbel" panose="020B0503020204020204"/>
            </a:rPr>
            <a:t>The use of artificial intelligence is recommended to predict consumer trends. </a:t>
          </a:r>
          <a:r>
            <a:rPr lang="en-GB" dirty="0">
              <a:solidFill>
                <a:srgbClr val="000000"/>
              </a:solidFill>
              <a:latin typeface="Arial"/>
              <a:cs typeface="Arial"/>
            </a:rPr>
            <a:t>. ‘AI appears to have a significant impact on helping fashion companies to be more sustainable thanks to some tangible data’ Candeloro (2020, p.101)</a:t>
          </a:r>
        </a:p>
      </dgm:t>
    </dgm:pt>
    <dgm:pt modelId="{C6061038-293B-4E25-BDEE-996B7D00945E}" type="parTrans" cxnId="{E17A9663-C5A8-488C-9B69-6D95B754A3A3}">
      <dgm:prSet/>
      <dgm:spPr/>
    </dgm:pt>
    <dgm:pt modelId="{81AAD037-1240-4601-BC42-E1D089D9918F}" type="sibTrans" cxnId="{E17A9663-C5A8-488C-9B69-6D95B754A3A3}">
      <dgm:prSet/>
      <dgm:spPr/>
      <dgm:t>
        <a:bodyPr/>
        <a:lstStyle/>
        <a:p>
          <a:endParaRPr lang="en-US"/>
        </a:p>
      </dgm:t>
    </dgm:pt>
    <dgm:pt modelId="{A084735F-3B9D-4FB2-AF69-A58C6F7101E5}" type="pres">
      <dgm:prSet presAssocID="{BCE484DA-856E-43E4-8357-210B2355FCF2}" presName="root" presStyleCnt="0">
        <dgm:presLayoutVars>
          <dgm:dir/>
          <dgm:resizeHandles val="exact"/>
        </dgm:presLayoutVars>
      </dgm:prSet>
      <dgm:spPr/>
    </dgm:pt>
    <dgm:pt modelId="{F916FD3C-F50A-4D29-844F-F086BEF42D61}" type="pres">
      <dgm:prSet presAssocID="{4B5148F3-0593-4A2D-AA97-1B371A87CA92}" presName="compNode" presStyleCnt="0"/>
      <dgm:spPr/>
    </dgm:pt>
    <dgm:pt modelId="{1C94D7BD-7973-471A-97C6-3514791969AD}" type="pres">
      <dgm:prSet presAssocID="{4B5148F3-0593-4A2D-AA97-1B371A87CA92}" presName="bgRect" presStyleLbl="bgShp" presStyleIdx="0" presStyleCnt="4"/>
      <dgm:spPr/>
    </dgm:pt>
    <dgm:pt modelId="{5AFBD25D-5853-4B9E-8B96-3A1EEA0A5505}" type="pres">
      <dgm:prSet presAssocID="{4B5148F3-0593-4A2D-AA97-1B371A87CA9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thes hanger"/>
        </a:ext>
      </dgm:extLst>
    </dgm:pt>
    <dgm:pt modelId="{35039BDB-A1A2-4AD5-91FF-E9AAAC993C5A}" type="pres">
      <dgm:prSet presAssocID="{4B5148F3-0593-4A2D-AA97-1B371A87CA92}" presName="spaceRect" presStyleCnt="0"/>
      <dgm:spPr/>
    </dgm:pt>
    <dgm:pt modelId="{909F78FD-71FC-4A9F-9AE4-52951D83F45C}" type="pres">
      <dgm:prSet presAssocID="{4B5148F3-0593-4A2D-AA97-1B371A87CA92}" presName="parTx" presStyleLbl="revTx" presStyleIdx="0" presStyleCnt="4">
        <dgm:presLayoutVars>
          <dgm:chMax val="0"/>
          <dgm:chPref val="0"/>
        </dgm:presLayoutVars>
      </dgm:prSet>
      <dgm:spPr/>
    </dgm:pt>
    <dgm:pt modelId="{6343314F-32C8-4305-89B4-08598F4B345D}" type="pres">
      <dgm:prSet presAssocID="{81AAD037-1240-4601-BC42-E1D089D9918F}" presName="sibTrans" presStyleCnt="0"/>
      <dgm:spPr/>
    </dgm:pt>
    <dgm:pt modelId="{34D4EC87-47E8-4B85-BA1F-89532AF440CF}" type="pres">
      <dgm:prSet presAssocID="{5C29D90E-287C-4D3D-9677-88C540067858}" presName="compNode" presStyleCnt="0"/>
      <dgm:spPr/>
    </dgm:pt>
    <dgm:pt modelId="{9D9F8A24-AFF4-4DE0-BD50-38F6F7403A8F}" type="pres">
      <dgm:prSet presAssocID="{5C29D90E-287C-4D3D-9677-88C540067858}" presName="bgRect" presStyleLbl="bgShp" presStyleIdx="1" presStyleCnt="4"/>
      <dgm:spPr/>
    </dgm:pt>
    <dgm:pt modelId="{B8309D9B-ABCA-48E0-9D1A-08D12CB71DDF}" type="pres">
      <dgm:prSet presAssocID="{5C29D90E-287C-4D3D-9677-88C54006785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04E66ECF-748D-4822-A9AC-F1C5BAE4ACC2}" type="pres">
      <dgm:prSet presAssocID="{5C29D90E-287C-4D3D-9677-88C540067858}" presName="spaceRect" presStyleCnt="0"/>
      <dgm:spPr/>
    </dgm:pt>
    <dgm:pt modelId="{30C6511B-16BD-49D5-98DA-9AEEC5F21C2F}" type="pres">
      <dgm:prSet presAssocID="{5C29D90E-287C-4D3D-9677-88C540067858}" presName="parTx" presStyleLbl="revTx" presStyleIdx="1" presStyleCnt="4">
        <dgm:presLayoutVars>
          <dgm:chMax val="0"/>
          <dgm:chPref val="0"/>
        </dgm:presLayoutVars>
      </dgm:prSet>
      <dgm:spPr/>
    </dgm:pt>
    <dgm:pt modelId="{6D1F2ACC-4A03-4B42-B57F-20B0F3B38730}" type="pres">
      <dgm:prSet presAssocID="{6F4BAB6F-698C-4C4E-A866-ED0BBF342E0A}" presName="sibTrans" presStyleCnt="0"/>
      <dgm:spPr/>
    </dgm:pt>
    <dgm:pt modelId="{3A2B8A4D-11AD-45C3-8016-D7D11F474AE9}" type="pres">
      <dgm:prSet presAssocID="{9D27A500-6D5D-499B-B3FA-D5AC9616C200}" presName="compNode" presStyleCnt="0"/>
      <dgm:spPr/>
    </dgm:pt>
    <dgm:pt modelId="{5D443D2C-7366-4909-8F8B-92A450F5D985}" type="pres">
      <dgm:prSet presAssocID="{9D27A500-6D5D-499B-B3FA-D5AC9616C200}" presName="bgRect" presStyleLbl="bgShp" presStyleIdx="2" presStyleCnt="4"/>
      <dgm:spPr/>
    </dgm:pt>
    <dgm:pt modelId="{91066A28-A12F-4F10-83FB-77284A3A9C7E}" type="pres">
      <dgm:prSet presAssocID="{9D27A500-6D5D-499B-B3FA-D5AC9616C20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C3168CFE-C430-444F-A910-D3513BEB3DAA}" type="pres">
      <dgm:prSet presAssocID="{9D27A500-6D5D-499B-B3FA-D5AC9616C200}" presName="spaceRect" presStyleCnt="0"/>
      <dgm:spPr/>
    </dgm:pt>
    <dgm:pt modelId="{33C65627-9990-4D14-BECF-A787ECE20C5E}" type="pres">
      <dgm:prSet presAssocID="{9D27A500-6D5D-499B-B3FA-D5AC9616C200}" presName="parTx" presStyleLbl="revTx" presStyleIdx="2" presStyleCnt="4">
        <dgm:presLayoutVars>
          <dgm:chMax val="0"/>
          <dgm:chPref val="0"/>
        </dgm:presLayoutVars>
      </dgm:prSet>
      <dgm:spPr/>
    </dgm:pt>
    <dgm:pt modelId="{C5C5B32E-DA77-42DC-8923-BA04A5FD1602}" type="pres">
      <dgm:prSet presAssocID="{2E724D14-C607-4D1F-BEBA-A1A3B48CE508}" presName="sibTrans" presStyleCnt="0"/>
      <dgm:spPr/>
    </dgm:pt>
    <dgm:pt modelId="{0A40C14F-45FF-46FB-85E8-6D2BE89492F4}" type="pres">
      <dgm:prSet presAssocID="{33611555-5FB3-453A-873C-A923D19E9182}" presName="compNode" presStyleCnt="0"/>
      <dgm:spPr/>
    </dgm:pt>
    <dgm:pt modelId="{AAFCCB49-395E-4B8C-AF12-9803031825B8}" type="pres">
      <dgm:prSet presAssocID="{33611555-5FB3-453A-873C-A923D19E9182}" presName="bgRect" presStyleLbl="bgShp" presStyleIdx="3" presStyleCnt="4"/>
      <dgm:spPr/>
    </dgm:pt>
    <dgm:pt modelId="{CD5BB06E-06FA-47D3-813E-0496D362C985}" type="pres">
      <dgm:prSet presAssocID="{33611555-5FB3-453A-873C-A923D19E918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7AC1313-EED1-4207-A691-F9D1E79F794F}" type="pres">
      <dgm:prSet presAssocID="{33611555-5FB3-453A-873C-A923D19E9182}" presName="spaceRect" presStyleCnt="0"/>
      <dgm:spPr/>
    </dgm:pt>
    <dgm:pt modelId="{D6D32380-99CC-4AC8-BF5B-235FB8275985}" type="pres">
      <dgm:prSet presAssocID="{33611555-5FB3-453A-873C-A923D19E918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A14ED32-0698-47AA-9258-9FC00498BEA1}" type="presOf" srcId="{BCE484DA-856E-43E4-8357-210B2355FCF2}" destId="{A084735F-3B9D-4FB2-AF69-A58C6F7101E5}" srcOrd="0" destOrd="0" presId="urn:microsoft.com/office/officeart/2018/2/layout/IconVerticalSolidList"/>
    <dgm:cxn modelId="{E17A9663-C5A8-488C-9B69-6D95B754A3A3}" srcId="{BCE484DA-856E-43E4-8357-210B2355FCF2}" destId="{4B5148F3-0593-4A2D-AA97-1B371A87CA92}" srcOrd="0" destOrd="0" parTransId="{C6061038-293B-4E25-BDEE-996B7D00945E}" sibTransId="{81AAD037-1240-4601-BC42-E1D089D9918F}"/>
    <dgm:cxn modelId="{7B18B155-7598-4F2B-A53F-F67927DF2B12}" type="presOf" srcId="{33611555-5FB3-453A-873C-A923D19E9182}" destId="{D6D32380-99CC-4AC8-BF5B-235FB8275985}" srcOrd="0" destOrd="0" presId="urn:microsoft.com/office/officeart/2018/2/layout/IconVerticalSolidList"/>
    <dgm:cxn modelId="{23BB65A4-7F7B-45B4-BDCC-AD5066D89E69}" type="presOf" srcId="{9D27A500-6D5D-499B-B3FA-D5AC9616C200}" destId="{33C65627-9990-4D14-BECF-A787ECE20C5E}" srcOrd="0" destOrd="0" presId="urn:microsoft.com/office/officeart/2018/2/layout/IconVerticalSolidList"/>
    <dgm:cxn modelId="{BAB3D3A9-AE95-4072-992B-30BC1EC5B7CF}" type="presOf" srcId="{5C29D90E-287C-4D3D-9677-88C540067858}" destId="{30C6511B-16BD-49D5-98DA-9AEEC5F21C2F}" srcOrd="0" destOrd="0" presId="urn:microsoft.com/office/officeart/2018/2/layout/IconVerticalSolidList"/>
    <dgm:cxn modelId="{34ACF3B5-2852-4F5A-B845-87DC7C0BD7D2}" srcId="{BCE484DA-856E-43E4-8357-210B2355FCF2}" destId="{33611555-5FB3-453A-873C-A923D19E9182}" srcOrd="3" destOrd="0" parTransId="{113E0389-051E-4ABC-839D-E228F6340E07}" sibTransId="{3AD00C6D-9051-4EBD-9720-D280775112C2}"/>
    <dgm:cxn modelId="{920C2CCE-8016-4336-B2E3-FED4492AD173}" type="presOf" srcId="{4B5148F3-0593-4A2D-AA97-1B371A87CA92}" destId="{909F78FD-71FC-4A9F-9AE4-52951D83F45C}" srcOrd="0" destOrd="0" presId="urn:microsoft.com/office/officeart/2018/2/layout/IconVerticalSolidList"/>
    <dgm:cxn modelId="{20A96ED8-E015-432D-A014-1B56303BC221}" srcId="{BCE484DA-856E-43E4-8357-210B2355FCF2}" destId="{5C29D90E-287C-4D3D-9677-88C540067858}" srcOrd="1" destOrd="0" parTransId="{6F29D3F2-61A5-45B9-9C1E-375E10950749}" sibTransId="{6F4BAB6F-698C-4C4E-A866-ED0BBF342E0A}"/>
    <dgm:cxn modelId="{E10889FC-347F-4AA6-9A1D-81A6BB17EED2}" srcId="{BCE484DA-856E-43E4-8357-210B2355FCF2}" destId="{9D27A500-6D5D-499B-B3FA-D5AC9616C200}" srcOrd="2" destOrd="0" parTransId="{887C6BEC-A53C-434A-A988-08CDB0B7DA09}" sibTransId="{2E724D14-C607-4D1F-BEBA-A1A3B48CE508}"/>
    <dgm:cxn modelId="{F038C793-B480-4AAD-A41C-9C621204BD2D}" type="presParOf" srcId="{A084735F-3B9D-4FB2-AF69-A58C6F7101E5}" destId="{F916FD3C-F50A-4D29-844F-F086BEF42D61}" srcOrd="0" destOrd="0" presId="urn:microsoft.com/office/officeart/2018/2/layout/IconVerticalSolidList"/>
    <dgm:cxn modelId="{68BB54CA-C2E4-42A5-A3B3-E08E310FC7B1}" type="presParOf" srcId="{F916FD3C-F50A-4D29-844F-F086BEF42D61}" destId="{1C94D7BD-7973-471A-97C6-3514791969AD}" srcOrd="0" destOrd="0" presId="urn:microsoft.com/office/officeart/2018/2/layout/IconVerticalSolidList"/>
    <dgm:cxn modelId="{064344BB-D6CE-4B3C-B578-5FAE0FF4470B}" type="presParOf" srcId="{F916FD3C-F50A-4D29-844F-F086BEF42D61}" destId="{5AFBD25D-5853-4B9E-8B96-3A1EEA0A5505}" srcOrd="1" destOrd="0" presId="urn:microsoft.com/office/officeart/2018/2/layout/IconVerticalSolidList"/>
    <dgm:cxn modelId="{055CAB5B-9ED9-4D6D-AA71-C9FE4A8996EB}" type="presParOf" srcId="{F916FD3C-F50A-4D29-844F-F086BEF42D61}" destId="{35039BDB-A1A2-4AD5-91FF-E9AAAC993C5A}" srcOrd="2" destOrd="0" presId="urn:microsoft.com/office/officeart/2018/2/layout/IconVerticalSolidList"/>
    <dgm:cxn modelId="{25C6C025-4028-4BEE-B379-60D817DD6F4B}" type="presParOf" srcId="{F916FD3C-F50A-4D29-844F-F086BEF42D61}" destId="{909F78FD-71FC-4A9F-9AE4-52951D83F45C}" srcOrd="3" destOrd="0" presId="urn:microsoft.com/office/officeart/2018/2/layout/IconVerticalSolidList"/>
    <dgm:cxn modelId="{FE871E04-C5A3-4CEA-B52C-2F2F89CB1B8B}" type="presParOf" srcId="{A084735F-3B9D-4FB2-AF69-A58C6F7101E5}" destId="{6343314F-32C8-4305-89B4-08598F4B345D}" srcOrd="1" destOrd="0" presId="urn:microsoft.com/office/officeart/2018/2/layout/IconVerticalSolidList"/>
    <dgm:cxn modelId="{2A2F2294-B966-40A5-AA26-C18FD1789E4C}" type="presParOf" srcId="{A084735F-3B9D-4FB2-AF69-A58C6F7101E5}" destId="{34D4EC87-47E8-4B85-BA1F-89532AF440CF}" srcOrd="2" destOrd="0" presId="urn:microsoft.com/office/officeart/2018/2/layout/IconVerticalSolidList"/>
    <dgm:cxn modelId="{9128335F-9630-438A-A8A6-CFB219D3F1AD}" type="presParOf" srcId="{34D4EC87-47E8-4B85-BA1F-89532AF440CF}" destId="{9D9F8A24-AFF4-4DE0-BD50-38F6F7403A8F}" srcOrd="0" destOrd="0" presId="urn:microsoft.com/office/officeart/2018/2/layout/IconVerticalSolidList"/>
    <dgm:cxn modelId="{F21441C2-0CCB-4BEE-90F5-91414C910CA2}" type="presParOf" srcId="{34D4EC87-47E8-4B85-BA1F-89532AF440CF}" destId="{B8309D9B-ABCA-48E0-9D1A-08D12CB71DDF}" srcOrd="1" destOrd="0" presId="urn:microsoft.com/office/officeart/2018/2/layout/IconVerticalSolidList"/>
    <dgm:cxn modelId="{4DA0D8C3-389B-4DF1-B3B5-7483C2A97E99}" type="presParOf" srcId="{34D4EC87-47E8-4B85-BA1F-89532AF440CF}" destId="{04E66ECF-748D-4822-A9AC-F1C5BAE4ACC2}" srcOrd="2" destOrd="0" presId="urn:microsoft.com/office/officeart/2018/2/layout/IconVerticalSolidList"/>
    <dgm:cxn modelId="{47B04350-72C3-4080-9A1A-06051F260F4B}" type="presParOf" srcId="{34D4EC87-47E8-4B85-BA1F-89532AF440CF}" destId="{30C6511B-16BD-49D5-98DA-9AEEC5F21C2F}" srcOrd="3" destOrd="0" presId="urn:microsoft.com/office/officeart/2018/2/layout/IconVerticalSolidList"/>
    <dgm:cxn modelId="{5D2B6AED-3893-44CD-85D9-A6D19912BAA7}" type="presParOf" srcId="{A084735F-3B9D-4FB2-AF69-A58C6F7101E5}" destId="{6D1F2ACC-4A03-4B42-B57F-20B0F3B38730}" srcOrd="3" destOrd="0" presId="urn:microsoft.com/office/officeart/2018/2/layout/IconVerticalSolidList"/>
    <dgm:cxn modelId="{382DD448-D1DB-404D-A9BC-64435BAFC323}" type="presParOf" srcId="{A084735F-3B9D-4FB2-AF69-A58C6F7101E5}" destId="{3A2B8A4D-11AD-45C3-8016-D7D11F474AE9}" srcOrd="4" destOrd="0" presId="urn:microsoft.com/office/officeart/2018/2/layout/IconVerticalSolidList"/>
    <dgm:cxn modelId="{8F62036C-E5D0-4925-B050-ECD370043499}" type="presParOf" srcId="{3A2B8A4D-11AD-45C3-8016-D7D11F474AE9}" destId="{5D443D2C-7366-4909-8F8B-92A450F5D985}" srcOrd="0" destOrd="0" presId="urn:microsoft.com/office/officeart/2018/2/layout/IconVerticalSolidList"/>
    <dgm:cxn modelId="{788E4A2D-8BC7-4266-BB5B-6AC088883D89}" type="presParOf" srcId="{3A2B8A4D-11AD-45C3-8016-D7D11F474AE9}" destId="{91066A28-A12F-4F10-83FB-77284A3A9C7E}" srcOrd="1" destOrd="0" presId="urn:microsoft.com/office/officeart/2018/2/layout/IconVerticalSolidList"/>
    <dgm:cxn modelId="{42D75228-BDFF-4271-B834-BDD51A67C776}" type="presParOf" srcId="{3A2B8A4D-11AD-45C3-8016-D7D11F474AE9}" destId="{C3168CFE-C430-444F-A910-D3513BEB3DAA}" srcOrd="2" destOrd="0" presId="urn:microsoft.com/office/officeart/2018/2/layout/IconVerticalSolidList"/>
    <dgm:cxn modelId="{46BB1D93-4EC5-4A9D-AFF0-7DC6B8B857B6}" type="presParOf" srcId="{3A2B8A4D-11AD-45C3-8016-D7D11F474AE9}" destId="{33C65627-9990-4D14-BECF-A787ECE20C5E}" srcOrd="3" destOrd="0" presId="urn:microsoft.com/office/officeart/2018/2/layout/IconVerticalSolidList"/>
    <dgm:cxn modelId="{FB028C8D-2357-4C01-800F-F57B700FC45D}" type="presParOf" srcId="{A084735F-3B9D-4FB2-AF69-A58C6F7101E5}" destId="{C5C5B32E-DA77-42DC-8923-BA04A5FD1602}" srcOrd="5" destOrd="0" presId="urn:microsoft.com/office/officeart/2018/2/layout/IconVerticalSolidList"/>
    <dgm:cxn modelId="{0CE3EE87-3AF2-4D44-96C9-AE7D5A347A8A}" type="presParOf" srcId="{A084735F-3B9D-4FB2-AF69-A58C6F7101E5}" destId="{0A40C14F-45FF-46FB-85E8-6D2BE89492F4}" srcOrd="6" destOrd="0" presId="urn:microsoft.com/office/officeart/2018/2/layout/IconVerticalSolidList"/>
    <dgm:cxn modelId="{53F68752-FF9B-4AEB-9056-62B6CA0711A2}" type="presParOf" srcId="{0A40C14F-45FF-46FB-85E8-6D2BE89492F4}" destId="{AAFCCB49-395E-4B8C-AF12-9803031825B8}" srcOrd="0" destOrd="0" presId="urn:microsoft.com/office/officeart/2018/2/layout/IconVerticalSolidList"/>
    <dgm:cxn modelId="{D057D7FE-3316-40C8-BA04-268520B5B5B9}" type="presParOf" srcId="{0A40C14F-45FF-46FB-85E8-6D2BE89492F4}" destId="{CD5BB06E-06FA-47D3-813E-0496D362C985}" srcOrd="1" destOrd="0" presId="urn:microsoft.com/office/officeart/2018/2/layout/IconVerticalSolidList"/>
    <dgm:cxn modelId="{EBEF62D7-7091-41DD-94E8-6EEDBFC3C69F}" type="presParOf" srcId="{0A40C14F-45FF-46FB-85E8-6D2BE89492F4}" destId="{C7AC1313-EED1-4207-A691-F9D1E79F794F}" srcOrd="2" destOrd="0" presId="urn:microsoft.com/office/officeart/2018/2/layout/IconVerticalSolidList"/>
    <dgm:cxn modelId="{AC64915B-A05C-46FE-BD14-F85E686CB940}" type="presParOf" srcId="{0A40C14F-45FF-46FB-85E8-6D2BE89492F4}" destId="{D6D32380-99CC-4AC8-BF5B-235FB827598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E807399-19C3-4D29-9149-1BF60C88889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A32B959-EEEB-4055-B8C3-804784F09828}">
      <dgm:prSet/>
      <dgm:spPr/>
      <dgm:t>
        <a:bodyPr/>
        <a:lstStyle/>
        <a:p>
          <a:r>
            <a:rPr lang="en-GB"/>
            <a:t>H&amp;M are a company that take pride in their CRM, sustainability reports suggest that H&amp;M constantly review and strive for better more sustainable future as well as showing extreme interest in the ethical treatment of customers and anybody working for H&amp;M. </a:t>
          </a:r>
          <a:endParaRPr lang="en-US"/>
        </a:p>
      </dgm:t>
    </dgm:pt>
    <dgm:pt modelId="{4A857344-21D8-4B64-841C-2A6A2799894C}" type="parTrans" cxnId="{6258408B-E55C-4147-9C81-6BCF6D1A9F4E}">
      <dgm:prSet/>
      <dgm:spPr/>
      <dgm:t>
        <a:bodyPr/>
        <a:lstStyle/>
        <a:p>
          <a:endParaRPr lang="en-US"/>
        </a:p>
      </dgm:t>
    </dgm:pt>
    <dgm:pt modelId="{9C975DD1-1F94-4A34-917C-140C0BD1F7C9}" type="sibTrans" cxnId="{6258408B-E55C-4147-9C81-6BCF6D1A9F4E}">
      <dgm:prSet/>
      <dgm:spPr/>
      <dgm:t>
        <a:bodyPr/>
        <a:lstStyle/>
        <a:p>
          <a:endParaRPr lang="en-US"/>
        </a:p>
      </dgm:t>
    </dgm:pt>
    <dgm:pt modelId="{1DBC8D70-70CF-457A-A5A1-E2CCE21392FF}">
      <dgm:prSet/>
      <dgm:spPr/>
      <dgm:t>
        <a:bodyPr/>
        <a:lstStyle/>
        <a:p>
          <a:r>
            <a:rPr lang="en-GB"/>
            <a:t>Areas of weakness were identified in H&amp;M and literature-based recommendations were made to improve customer relations with H&amp;M. </a:t>
          </a:r>
          <a:endParaRPr lang="en-US"/>
        </a:p>
      </dgm:t>
    </dgm:pt>
    <dgm:pt modelId="{9167B420-D3A4-4B8D-9A35-E129CE990279}" type="parTrans" cxnId="{FA05BCFB-A521-4F40-A3FB-797407D42DD7}">
      <dgm:prSet/>
      <dgm:spPr/>
      <dgm:t>
        <a:bodyPr/>
        <a:lstStyle/>
        <a:p>
          <a:endParaRPr lang="en-US"/>
        </a:p>
      </dgm:t>
    </dgm:pt>
    <dgm:pt modelId="{9FB93C93-52A9-4CFD-81A1-15EA4EC24C94}" type="sibTrans" cxnId="{FA05BCFB-A521-4F40-A3FB-797407D42DD7}">
      <dgm:prSet/>
      <dgm:spPr/>
      <dgm:t>
        <a:bodyPr/>
        <a:lstStyle/>
        <a:p>
          <a:endParaRPr lang="en-US"/>
        </a:p>
      </dgm:t>
    </dgm:pt>
    <dgm:pt modelId="{20D60DBA-A956-44C8-805C-D322D24D4EFF}">
      <dgm:prSet/>
      <dgm:spPr/>
      <dgm:t>
        <a:bodyPr/>
        <a:lstStyle/>
        <a:p>
          <a:r>
            <a:rPr lang="en-GB"/>
            <a:t>An area for future research would be to investigate the positive effects and capabilities of AI predicting future trends due to limited research on AI improving sustainability. </a:t>
          </a:r>
          <a:endParaRPr lang="en-US"/>
        </a:p>
      </dgm:t>
    </dgm:pt>
    <dgm:pt modelId="{65521BB5-5506-4393-927A-432BF740F81F}" type="parTrans" cxnId="{7CD50B31-D90F-41D2-95B7-B390EA5CE8C7}">
      <dgm:prSet/>
      <dgm:spPr/>
      <dgm:t>
        <a:bodyPr/>
        <a:lstStyle/>
        <a:p>
          <a:endParaRPr lang="en-US"/>
        </a:p>
      </dgm:t>
    </dgm:pt>
    <dgm:pt modelId="{98FF9CB1-9FF0-4E46-8E47-851FC877D46C}" type="sibTrans" cxnId="{7CD50B31-D90F-41D2-95B7-B390EA5CE8C7}">
      <dgm:prSet/>
      <dgm:spPr/>
      <dgm:t>
        <a:bodyPr/>
        <a:lstStyle/>
        <a:p>
          <a:endParaRPr lang="en-US"/>
        </a:p>
      </dgm:t>
    </dgm:pt>
    <dgm:pt modelId="{BD170190-1E70-4E8E-80DA-8F88661F8236}" type="pres">
      <dgm:prSet presAssocID="{3E807399-19C3-4D29-9149-1BF60C888897}" presName="root" presStyleCnt="0">
        <dgm:presLayoutVars>
          <dgm:dir/>
          <dgm:resizeHandles val="exact"/>
        </dgm:presLayoutVars>
      </dgm:prSet>
      <dgm:spPr/>
    </dgm:pt>
    <dgm:pt modelId="{A224B89A-2A6B-4FDD-AE47-839B576C6165}" type="pres">
      <dgm:prSet presAssocID="{7A32B959-EEEB-4055-B8C3-804784F09828}" presName="compNode" presStyleCnt="0"/>
      <dgm:spPr/>
    </dgm:pt>
    <dgm:pt modelId="{614BD5E9-A54B-4FB5-B8B4-838B440A6DAB}" type="pres">
      <dgm:prSet presAssocID="{7A32B959-EEEB-4055-B8C3-804784F09828}" presName="bgRect" presStyleLbl="bgShp" presStyleIdx="0" presStyleCnt="3"/>
      <dgm:spPr/>
    </dgm:pt>
    <dgm:pt modelId="{465DDAC2-3FD5-4299-AC44-EC5DAC8C07F9}" type="pres">
      <dgm:prSet presAssocID="{7A32B959-EEEB-4055-B8C3-804784F0982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M Customer Insights App"/>
        </a:ext>
      </dgm:extLst>
    </dgm:pt>
    <dgm:pt modelId="{51757BC7-6792-4767-ACA0-A56AC2DED787}" type="pres">
      <dgm:prSet presAssocID="{7A32B959-EEEB-4055-B8C3-804784F09828}" presName="spaceRect" presStyleCnt="0"/>
      <dgm:spPr/>
    </dgm:pt>
    <dgm:pt modelId="{F5F86C3A-4381-48E6-9C59-20CECEBAEC8A}" type="pres">
      <dgm:prSet presAssocID="{7A32B959-EEEB-4055-B8C3-804784F09828}" presName="parTx" presStyleLbl="revTx" presStyleIdx="0" presStyleCnt="3">
        <dgm:presLayoutVars>
          <dgm:chMax val="0"/>
          <dgm:chPref val="0"/>
        </dgm:presLayoutVars>
      </dgm:prSet>
      <dgm:spPr/>
    </dgm:pt>
    <dgm:pt modelId="{E77C5F46-380A-4742-BB8B-6F8EB055E27E}" type="pres">
      <dgm:prSet presAssocID="{9C975DD1-1F94-4A34-917C-140C0BD1F7C9}" presName="sibTrans" presStyleCnt="0"/>
      <dgm:spPr/>
    </dgm:pt>
    <dgm:pt modelId="{FE5C3CE1-0A48-4DE4-8E7A-5B846E6F40E2}" type="pres">
      <dgm:prSet presAssocID="{1DBC8D70-70CF-457A-A5A1-E2CCE21392FF}" presName="compNode" presStyleCnt="0"/>
      <dgm:spPr/>
    </dgm:pt>
    <dgm:pt modelId="{76F0F12F-0467-4729-ADE4-3072750672DD}" type="pres">
      <dgm:prSet presAssocID="{1DBC8D70-70CF-457A-A5A1-E2CCE21392FF}" presName="bgRect" presStyleLbl="bgShp" presStyleIdx="1" presStyleCnt="3"/>
      <dgm:spPr/>
    </dgm:pt>
    <dgm:pt modelId="{00157C46-17A5-4D4D-8BF0-68E28CF09747}" type="pres">
      <dgm:prSet presAssocID="{1DBC8D70-70CF-457A-A5A1-E2CCE21392F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ngerprint"/>
        </a:ext>
      </dgm:extLst>
    </dgm:pt>
    <dgm:pt modelId="{CC342925-7092-4C11-AC46-2AEBC4800673}" type="pres">
      <dgm:prSet presAssocID="{1DBC8D70-70CF-457A-A5A1-E2CCE21392FF}" presName="spaceRect" presStyleCnt="0"/>
      <dgm:spPr/>
    </dgm:pt>
    <dgm:pt modelId="{4B7A0B7F-6665-47E3-A94B-C2AC30127317}" type="pres">
      <dgm:prSet presAssocID="{1DBC8D70-70CF-457A-A5A1-E2CCE21392FF}" presName="parTx" presStyleLbl="revTx" presStyleIdx="1" presStyleCnt="3">
        <dgm:presLayoutVars>
          <dgm:chMax val="0"/>
          <dgm:chPref val="0"/>
        </dgm:presLayoutVars>
      </dgm:prSet>
      <dgm:spPr/>
    </dgm:pt>
    <dgm:pt modelId="{A6986F3E-18F1-43CD-A3D0-BFFCF467FE5D}" type="pres">
      <dgm:prSet presAssocID="{9FB93C93-52A9-4CFD-81A1-15EA4EC24C94}" presName="sibTrans" presStyleCnt="0"/>
      <dgm:spPr/>
    </dgm:pt>
    <dgm:pt modelId="{F952E19A-ECAF-4063-BCDE-AC544D5D4E64}" type="pres">
      <dgm:prSet presAssocID="{20D60DBA-A956-44C8-805C-D322D24D4EFF}" presName="compNode" presStyleCnt="0"/>
      <dgm:spPr/>
    </dgm:pt>
    <dgm:pt modelId="{820F4E92-9E74-47A0-9EF7-2A048F5BCC47}" type="pres">
      <dgm:prSet presAssocID="{20D60DBA-A956-44C8-805C-D322D24D4EFF}" presName="bgRect" presStyleLbl="bgShp" presStyleIdx="2" presStyleCnt="3"/>
      <dgm:spPr/>
    </dgm:pt>
    <dgm:pt modelId="{976408EC-1976-47E2-B8CA-8A810B3309D1}" type="pres">
      <dgm:prSet presAssocID="{20D60DBA-A956-44C8-805C-D322D24D4EF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 Outline"/>
        </a:ext>
      </dgm:extLst>
    </dgm:pt>
    <dgm:pt modelId="{A1A39CBE-57B1-4E35-846D-5E790F08E60A}" type="pres">
      <dgm:prSet presAssocID="{20D60DBA-A956-44C8-805C-D322D24D4EFF}" presName="spaceRect" presStyleCnt="0"/>
      <dgm:spPr/>
    </dgm:pt>
    <dgm:pt modelId="{3300C4B1-57FD-4349-8BFE-B7410EFF127A}" type="pres">
      <dgm:prSet presAssocID="{20D60DBA-A956-44C8-805C-D322D24D4EF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5DF2211-22FC-42A5-B8FC-D58236DFDCAB}" type="presOf" srcId="{1DBC8D70-70CF-457A-A5A1-E2CCE21392FF}" destId="{4B7A0B7F-6665-47E3-A94B-C2AC30127317}" srcOrd="0" destOrd="0" presId="urn:microsoft.com/office/officeart/2018/2/layout/IconVerticalSolidList"/>
    <dgm:cxn modelId="{A89E9811-7721-4B77-BD52-1B63F2D0CC1C}" type="presOf" srcId="{20D60DBA-A956-44C8-805C-D322D24D4EFF}" destId="{3300C4B1-57FD-4349-8BFE-B7410EFF127A}" srcOrd="0" destOrd="0" presId="urn:microsoft.com/office/officeart/2018/2/layout/IconVerticalSolidList"/>
    <dgm:cxn modelId="{7CD50B31-D90F-41D2-95B7-B390EA5CE8C7}" srcId="{3E807399-19C3-4D29-9149-1BF60C888897}" destId="{20D60DBA-A956-44C8-805C-D322D24D4EFF}" srcOrd="2" destOrd="0" parTransId="{65521BB5-5506-4393-927A-432BF740F81F}" sibTransId="{98FF9CB1-9FF0-4E46-8E47-851FC877D46C}"/>
    <dgm:cxn modelId="{C775606D-EB44-4973-8AAF-066304E1BFCF}" type="presOf" srcId="{3E807399-19C3-4D29-9149-1BF60C888897}" destId="{BD170190-1E70-4E8E-80DA-8F88661F8236}" srcOrd="0" destOrd="0" presId="urn:microsoft.com/office/officeart/2018/2/layout/IconVerticalSolidList"/>
    <dgm:cxn modelId="{6258408B-E55C-4147-9C81-6BCF6D1A9F4E}" srcId="{3E807399-19C3-4D29-9149-1BF60C888897}" destId="{7A32B959-EEEB-4055-B8C3-804784F09828}" srcOrd="0" destOrd="0" parTransId="{4A857344-21D8-4B64-841C-2A6A2799894C}" sibTransId="{9C975DD1-1F94-4A34-917C-140C0BD1F7C9}"/>
    <dgm:cxn modelId="{BB6A44D5-ABAD-445C-B626-06B3D803374E}" type="presOf" srcId="{7A32B959-EEEB-4055-B8C3-804784F09828}" destId="{F5F86C3A-4381-48E6-9C59-20CECEBAEC8A}" srcOrd="0" destOrd="0" presId="urn:microsoft.com/office/officeart/2018/2/layout/IconVerticalSolidList"/>
    <dgm:cxn modelId="{FA05BCFB-A521-4F40-A3FB-797407D42DD7}" srcId="{3E807399-19C3-4D29-9149-1BF60C888897}" destId="{1DBC8D70-70CF-457A-A5A1-E2CCE21392FF}" srcOrd="1" destOrd="0" parTransId="{9167B420-D3A4-4B8D-9A35-E129CE990279}" sibTransId="{9FB93C93-52A9-4CFD-81A1-15EA4EC24C94}"/>
    <dgm:cxn modelId="{4672F3E5-9016-409B-9DA0-76C0B3A301D3}" type="presParOf" srcId="{BD170190-1E70-4E8E-80DA-8F88661F8236}" destId="{A224B89A-2A6B-4FDD-AE47-839B576C6165}" srcOrd="0" destOrd="0" presId="urn:microsoft.com/office/officeart/2018/2/layout/IconVerticalSolidList"/>
    <dgm:cxn modelId="{97F699E6-2759-4F3B-B916-0DB6EECC6B62}" type="presParOf" srcId="{A224B89A-2A6B-4FDD-AE47-839B576C6165}" destId="{614BD5E9-A54B-4FB5-B8B4-838B440A6DAB}" srcOrd="0" destOrd="0" presId="urn:microsoft.com/office/officeart/2018/2/layout/IconVerticalSolidList"/>
    <dgm:cxn modelId="{9291B348-EF81-469C-8DC1-C84465B45681}" type="presParOf" srcId="{A224B89A-2A6B-4FDD-AE47-839B576C6165}" destId="{465DDAC2-3FD5-4299-AC44-EC5DAC8C07F9}" srcOrd="1" destOrd="0" presId="urn:microsoft.com/office/officeart/2018/2/layout/IconVerticalSolidList"/>
    <dgm:cxn modelId="{A4857468-28EE-4BC5-87C5-73AE0B9E107C}" type="presParOf" srcId="{A224B89A-2A6B-4FDD-AE47-839B576C6165}" destId="{51757BC7-6792-4767-ACA0-A56AC2DED787}" srcOrd="2" destOrd="0" presId="urn:microsoft.com/office/officeart/2018/2/layout/IconVerticalSolidList"/>
    <dgm:cxn modelId="{1B1B4DC2-CA36-46AE-9BD1-8CFF424550D9}" type="presParOf" srcId="{A224B89A-2A6B-4FDD-AE47-839B576C6165}" destId="{F5F86C3A-4381-48E6-9C59-20CECEBAEC8A}" srcOrd="3" destOrd="0" presId="urn:microsoft.com/office/officeart/2018/2/layout/IconVerticalSolidList"/>
    <dgm:cxn modelId="{7F7BA98D-A6EA-404A-9942-7575F4DF6F34}" type="presParOf" srcId="{BD170190-1E70-4E8E-80DA-8F88661F8236}" destId="{E77C5F46-380A-4742-BB8B-6F8EB055E27E}" srcOrd="1" destOrd="0" presId="urn:microsoft.com/office/officeart/2018/2/layout/IconVerticalSolidList"/>
    <dgm:cxn modelId="{8C33EFA6-1665-49CC-AF1D-CA8F0D89439D}" type="presParOf" srcId="{BD170190-1E70-4E8E-80DA-8F88661F8236}" destId="{FE5C3CE1-0A48-4DE4-8E7A-5B846E6F40E2}" srcOrd="2" destOrd="0" presId="urn:microsoft.com/office/officeart/2018/2/layout/IconVerticalSolidList"/>
    <dgm:cxn modelId="{3BDCFEEB-EB6B-4FBE-B4F0-5A522532CA41}" type="presParOf" srcId="{FE5C3CE1-0A48-4DE4-8E7A-5B846E6F40E2}" destId="{76F0F12F-0467-4729-ADE4-3072750672DD}" srcOrd="0" destOrd="0" presId="urn:microsoft.com/office/officeart/2018/2/layout/IconVerticalSolidList"/>
    <dgm:cxn modelId="{2C1D7281-1826-49EC-B3CC-049C797177AE}" type="presParOf" srcId="{FE5C3CE1-0A48-4DE4-8E7A-5B846E6F40E2}" destId="{00157C46-17A5-4D4D-8BF0-68E28CF09747}" srcOrd="1" destOrd="0" presId="urn:microsoft.com/office/officeart/2018/2/layout/IconVerticalSolidList"/>
    <dgm:cxn modelId="{94617A76-A9AC-4EBF-9FFA-A1C4C829117F}" type="presParOf" srcId="{FE5C3CE1-0A48-4DE4-8E7A-5B846E6F40E2}" destId="{CC342925-7092-4C11-AC46-2AEBC4800673}" srcOrd="2" destOrd="0" presId="urn:microsoft.com/office/officeart/2018/2/layout/IconVerticalSolidList"/>
    <dgm:cxn modelId="{BCC77E0F-CDFF-44AB-91A5-D6A76A4047DC}" type="presParOf" srcId="{FE5C3CE1-0A48-4DE4-8E7A-5B846E6F40E2}" destId="{4B7A0B7F-6665-47E3-A94B-C2AC30127317}" srcOrd="3" destOrd="0" presId="urn:microsoft.com/office/officeart/2018/2/layout/IconVerticalSolidList"/>
    <dgm:cxn modelId="{7690B577-9D4F-4566-B5E5-E704FD5AC610}" type="presParOf" srcId="{BD170190-1E70-4E8E-80DA-8F88661F8236}" destId="{A6986F3E-18F1-43CD-A3D0-BFFCF467FE5D}" srcOrd="3" destOrd="0" presId="urn:microsoft.com/office/officeart/2018/2/layout/IconVerticalSolidList"/>
    <dgm:cxn modelId="{CAC85FDD-7F2D-414D-BECD-66546FD7FE7B}" type="presParOf" srcId="{BD170190-1E70-4E8E-80DA-8F88661F8236}" destId="{F952E19A-ECAF-4063-BCDE-AC544D5D4E64}" srcOrd="4" destOrd="0" presId="urn:microsoft.com/office/officeart/2018/2/layout/IconVerticalSolidList"/>
    <dgm:cxn modelId="{FB9B3AF1-AAF2-49E4-AD0F-CD73BF442CF3}" type="presParOf" srcId="{F952E19A-ECAF-4063-BCDE-AC544D5D4E64}" destId="{820F4E92-9E74-47A0-9EF7-2A048F5BCC47}" srcOrd="0" destOrd="0" presId="urn:microsoft.com/office/officeart/2018/2/layout/IconVerticalSolidList"/>
    <dgm:cxn modelId="{FD582AE4-88AE-449E-84E3-E7770B66B7B5}" type="presParOf" srcId="{F952E19A-ECAF-4063-BCDE-AC544D5D4E64}" destId="{976408EC-1976-47E2-B8CA-8A810B3309D1}" srcOrd="1" destOrd="0" presId="urn:microsoft.com/office/officeart/2018/2/layout/IconVerticalSolidList"/>
    <dgm:cxn modelId="{878EC7BD-6B71-4368-BA6B-B349B15B9E49}" type="presParOf" srcId="{F952E19A-ECAF-4063-BCDE-AC544D5D4E64}" destId="{A1A39CBE-57B1-4E35-846D-5E790F08E60A}" srcOrd="2" destOrd="0" presId="urn:microsoft.com/office/officeart/2018/2/layout/IconVerticalSolidList"/>
    <dgm:cxn modelId="{8B0AF761-3AA2-45A8-8E96-CA199CCCF02B}" type="presParOf" srcId="{F952E19A-ECAF-4063-BCDE-AC544D5D4E64}" destId="{3300C4B1-57FD-4349-8BFE-B7410EFF127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FAA210-53BD-4AB8-9472-3582EEA48D31}">
      <dsp:nvSpPr>
        <dsp:cNvPr id="0" name=""/>
        <dsp:cNvSpPr/>
      </dsp:nvSpPr>
      <dsp:spPr>
        <a:xfrm>
          <a:off x="0" y="565"/>
          <a:ext cx="886118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EFF992-913B-4B4F-BD2F-712FB0EB9C2E}">
      <dsp:nvSpPr>
        <dsp:cNvPr id="0" name=""/>
        <dsp:cNvSpPr/>
      </dsp:nvSpPr>
      <dsp:spPr>
        <a:xfrm>
          <a:off x="0" y="565"/>
          <a:ext cx="8861185" cy="926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Founded by Erling Persson in 1947</a:t>
          </a:r>
        </a:p>
      </dsp:txBody>
      <dsp:txXfrm>
        <a:off x="0" y="565"/>
        <a:ext cx="8861185" cy="926384"/>
      </dsp:txXfrm>
    </dsp:sp>
    <dsp:sp modelId="{2FD3FBA4-6572-451E-9978-E5FA622A855B}">
      <dsp:nvSpPr>
        <dsp:cNvPr id="0" name=""/>
        <dsp:cNvSpPr/>
      </dsp:nvSpPr>
      <dsp:spPr>
        <a:xfrm>
          <a:off x="0" y="926950"/>
          <a:ext cx="886118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7D1AB9-FBC7-4739-B5D3-4B39B0EBFF70}">
      <dsp:nvSpPr>
        <dsp:cNvPr id="0" name=""/>
        <dsp:cNvSpPr/>
      </dsp:nvSpPr>
      <dsp:spPr>
        <a:xfrm>
          <a:off x="0" y="926950"/>
          <a:ext cx="8861185" cy="926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4,465 Stores worldwide</a:t>
          </a:r>
        </a:p>
      </dsp:txBody>
      <dsp:txXfrm>
        <a:off x="0" y="926950"/>
        <a:ext cx="8861185" cy="926384"/>
      </dsp:txXfrm>
    </dsp:sp>
    <dsp:sp modelId="{E00B220B-58FA-42C8-981C-EB0CD65FC3EB}">
      <dsp:nvSpPr>
        <dsp:cNvPr id="0" name=""/>
        <dsp:cNvSpPr/>
      </dsp:nvSpPr>
      <dsp:spPr>
        <a:xfrm>
          <a:off x="0" y="1853335"/>
          <a:ext cx="886118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B299CA-866F-478C-9B0E-484AE0E5834D}">
      <dsp:nvSpPr>
        <dsp:cNvPr id="0" name=""/>
        <dsp:cNvSpPr/>
      </dsp:nvSpPr>
      <dsp:spPr>
        <a:xfrm>
          <a:off x="0" y="1853335"/>
          <a:ext cx="8861185" cy="926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Voted eighth as the most valuable apparel brand in the world Smith (2023) </a:t>
          </a:r>
        </a:p>
      </dsp:txBody>
      <dsp:txXfrm>
        <a:off x="0" y="1853335"/>
        <a:ext cx="8861185" cy="926384"/>
      </dsp:txXfrm>
    </dsp:sp>
    <dsp:sp modelId="{91041F0F-EF18-44F8-A530-02EDD0604FFA}">
      <dsp:nvSpPr>
        <dsp:cNvPr id="0" name=""/>
        <dsp:cNvSpPr/>
      </dsp:nvSpPr>
      <dsp:spPr>
        <a:xfrm>
          <a:off x="0" y="2779720"/>
          <a:ext cx="886118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D88DA7-2AB2-4179-9E1C-F0EE8DF067D9}">
      <dsp:nvSpPr>
        <dsp:cNvPr id="0" name=""/>
        <dsp:cNvSpPr/>
      </dsp:nvSpPr>
      <dsp:spPr>
        <a:xfrm>
          <a:off x="0" y="2779720"/>
          <a:ext cx="8861185" cy="926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H&amp;M </a:t>
          </a:r>
          <a:r>
            <a:rPr lang="en-GB" sz="2600" kern="1200" dirty="0"/>
            <a:t>aim to lead the way into a sustainable fashion industry</a:t>
          </a:r>
          <a:endParaRPr lang="en-US" sz="2600" kern="1200" dirty="0"/>
        </a:p>
      </dsp:txBody>
      <dsp:txXfrm>
        <a:off x="0" y="2779720"/>
        <a:ext cx="8861185" cy="926384"/>
      </dsp:txXfrm>
    </dsp:sp>
    <dsp:sp modelId="{6AF6FE06-B4BC-47C4-A517-92921B253DA0}">
      <dsp:nvSpPr>
        <dsp:cNvPr id="0" name=""/>
        <dsp:cNvSpPr/>
      </dsp:nvSpPr>
      <dsp:spPr>
        <a:xfrm>
          <a:off x="0" y="3706105"/>
          <a:ext cx="886118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3EB531-4810-4A08-85B9-2ACEE29BE06D}">
      <dsp:nvSpPr>
        <dsp:cNvPr id="0" name=""/>
        <dsp:cNvSpPr/>
      </dsp:nvSpPr>
      <dsp:spPr>
        <a:xfrm>
          <a:off x="0" y="3706105"/>
          <a:ext cx="8861185" cy="926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H&amp;M encourage recycling of their products in their in-store bins</a:t>
          </a:r>
          <a:endParaRPr lang="en-US" sz="2600" kern="1200" dirty="0"/>
        </a:p>
      </dsp:txBody>
      <dsp:txXfrm>
        <a:off x="0" y="3706105"/>
        <a:ext cx="8861185" cy="92638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5291EA-1D28-4C8A-8F0C-2964F557B1A2}">
      <dsp:nvSpPr>
        <dsp:cNvPr id="0" name=""/>
        <dsp:cNvSpPr/>
      </dsp:nvSpPr>
      <dsp:spPr>
        <a:xfrm>
          <a:off x="0" y="0"/>
          <a:ext cx="5425725" cy="13567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</a:rPr>
            <a:t>H&amp;M risk management (2022) states risks include sourcing of natural resources, failure to uphold human rights, corruption of employees and political and social instability.</a:t>
          </a:r>
          <a:endParaRPr lang="en-US" sz="1600" kern="1200" dirty="0">
            <a:solidFill>
              <a:schemeClr val="tx1"/>
            </a:solidFill>
          </a:endParaRPr>
        </a:p>
      </dsp:txBody>
      <dsp:txXfrm>
        <a:off x="39739" y="39739"/>
        <a:ext cx="3961639" cy="1277316"/>
      </dsp:txXfrm>
    </dsp:sp>
    <dsp:sp modelId="{E7426D1A-0041-4FCC-9617-DA7F7DBF5B75}">
      <dsp:nvSpPr>
        <dsp:cNvPr id="0" name=""/>
        <dsp:cNvSpPr/>
      </dsp:nvSpPr>
      <dsp:spPr>
        <a:xfrm>
          <a:off x="478740" y="1582926"/>
          <a:ext cx="5425725" cy="13567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</a:rPr>
            <a:t>H&amp;M received negative attention after burning 12 tones of unsellable stock as reported by </a:t>
          </a:r>
          <a:r>
            <a:rPr lang="en-GB" sz="1600" kern="1200" dirty="0">
              <a:solidFill>
                <a:schemeClr val="tx1"/>
              </a:solidFill>
            </a:rPr>
            <a:t>Candeloro, (2020).</a:t>
          </a:r>
          <a:endParaRPr lang="en-US" sz="1600" kern="1200" dirty="0">
            <a:solidFill>
              <a:schemeClr val="tx1"/>
            </a:solidFill>
          </a:endParaRPr>
        </a:p>
      </dsp:txBody>
      <dsp:txXfrm>
        <a:off x="518479" y="1622665"/>
        <a:ext cx="3985591" cy="1277316"/>
      </dsp:txXfrm>
    </dsp:sp>
    <dsp:sp modelId="{D9DDADBE-0BE3-47A8-8D33-C8DC28C04573}">
      <dsp:nvSpPr>
        <dsp:cNvPr id="0" name=""/>
        <dsp:cNvSpPr/>
      </dsp:nvSpPr>
      <dsp:spPr>
        <a:xfrm>
          <a:off x="957481" y="3165852"/>
          <a:ext cx="5425725" cy="13567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</a:rPr>
            <a:t>Kunst (2023) stated 94% of online shoppers knew the H&amp;M brand. However out of the 94% that could identify H&amp;M only 30% of those people like H&amp;M, with only 24% stating they would use H&amp;M again in the future.</a:t>
          </a:r>
        </a:p>
      </dsp:txBody>
      <dsp:txXfrm>
        <a:off x="997220" y="3205591"/>
        <a:ext cx="3985591" cy="1277316"/>
      </dsp:txXfrm>
    </dsp:sp>
    <dsp:sp modelId="{5B7807CA-F709-4984-9F03-1DE268405005}">
      <dsp:nvSpPr>
        <dsp:cNvPr id="0" name=""/>
        <dsp:cNvSpPr/>
      </dsp:nvSpPr>
      <dsp:spPr>
        <a:xfrm>
          <a:off x="4543809" y="1028902"/>
          <a:ext cx="881916" cy="88191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742240" y="1028902"/>
        <a:ext cx="485054" cy="663642"/>
      </dsp:txXfrm>
    </dsp:sp>
    <dsp:sp modelId="{E89923C5-1A89-4BDF-880B-F67F7E441591}">
      <dsp:nvSpPr>
        <dsp:cNvPr id="0" name=""/>
        <dsp:cNvSpPr/>
      </dsp:nvSpPr>
      <dsp:spPr>
        <a:xfrm>
          <a:off x="5022550" y="2602783"/>
          <a:ext cx="881916" cy="88191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220981" y="2602783"/>
        <a:ext cx="485054" cy="66364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94D7BD-7973-471A-97C6-3514791969AD}">
      <dsp:nvSpPr>
        <dsp:cNvPr id="0" name=""/>
        <dsp:cNvSpPr/>
      </dsp:nvSpPr>
      <dsp:spPr>
        <a:xfrm>
          <a:off x="0" y="2301"/>
          <a:ext cx="7029494" cy="11664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FBD25D-5853-4B9E-8B96-3A1EEA0A5505}">
      <dsp:nvSpPr>
        <dsp:cNvPr id="0" name=""/>
        <dsp:cNvSpPr/>
      </dsp:nvSpPr>
      <dsp:spPr>
        <a:xfrm>
          <a:off x="352863" y="264761"/>
          <a:ext cx="641569" cy="6415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9F78FD-71FC-4A9F-9AE4-52951D83F45C}">
      <dsp:nvSpPr>
        <dsp:cNvPr id="0" name=""/>
        <dsp:cNvSpPr/>
      </dsp:nvSpPr>
      <dsp:spPr>
        <a:xfrm>
          <a:off x="1347295" y="2301"/>
          <a:ext cx="5682198" cy="11664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453" tIns="123453" rIns="123453" bIns="123453" numCol="1" spcCol="1270" anchor="ctr" anchorCtr="0">
          <a:noAutofit/>
        </a:bodyPr>
        <a:lstStyle/>
        <a:p>
          <a:pPr marL="0" lvl="0" indent="0" algn="l" defTabSz="6223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Corbel" panose="020B0503020204020204"/>
            </a:rPr>
            <a:t>The use of artificial intelligence is recommended to predict consumer trends. </a:t>
          </a:r>
          <a:r>
            <a:rPr lang="en-GB" sz="1400" kern="1200" dirty="0">
              <a:solidFill>
                <a:srgbClr val="000000"/>
              </a:solidFill>
              <a:latin typeface="Arial"/>
              <a:cs typeface="Arial"/>
            </a:rPr>
            <a:t>. ‘AI appears to have a significant impact on helping fashion companies to be more sustainable thanks to some tangible data’ Candeloro (2020, p.101)</a:t>
          </a:r>
        </a:p>
      </dsp:txBody>
      <dsp:txXfrm>
        <a:off x="1347295" y="2301"/>
        <a:ext cx="5682198" cy="1166489"/>
      </dsp:txXfrm>
    </dsp:sp>
    <dsp:sp modelId="{9D9F8A24-AFF4-4DE0-BD50-38F6F7403A8F}">
      <dsp:nvSpPr>
        <dsp:cNvPr id="0" name=""/>
        <dsp:cNvSpPr/>
      </dsp:nvSpPr>
      <dsp:spPr>
        <a:xfrm>
          <a:off x="0" y="1460413"/>
          <a:ext cx="7029494" cy="11664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309D9B-ABCA-48E0-9D1A-08D12CB71DDF}">
      <dsp:nvSpPr>
        <dsp:cNvPr id="0" name=""/>
        <dsp:cNvSpPr/>
      </dsp:nvSpPr>
      <dsp:spPr>
        <a:xfrm>
          <a:off x="352863" y="1722873"/>
          <a:ext cx="641569" cy="6415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C6511B-16BD-49D5-98DA-9AEEC5F21C2F}">
      <dsp:nvSpPr>
        <dsp:cNvPr id="0" name=""/>
        <dsp:cNvSpPr/>
      </dsp:nvSpPr>
      <dsp:spPr>
        <a:xfrm>
          <a:off x="1347295" y="1460413"/>
          <a:ext cx="5682198" cy="11664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453" tIns="123453" rIns="123453" bIns="12345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According to Shrivastava </a:t>
          </a:r>
          <a:r>
            <a:rPr lang="en-GB" sz="1400" i="1" kern="1200" dirty="0"/>
            <a:t>et al.</a:t>
          </a:r>
          <a:r>
            <a:rPr lang="en-GB" sz="1400" kern="1200" dirty="0"/>
            <a:t> (2021) Reselling second-hand clothing is the most sustainable way of solving the issue of apparel ending up in landfill. This could be an area of consideration for H&amp;M to utilize its sustainability values in promoting reselling of used garments. </a:t>
          </a:r>
          <a:endParaRPr lang="en-US" sz="1400" kern="1200" dirty="0"/>
        </a:p>
      </dsp:txBody>
      <dsp:txXfrm>
        <a:off x="1347295" y="1460413"/>
        <a:ext cx="5682198" cy="1166489"/>
      </dsp:txXfrm>
    </dsp:sp>
    <dsp:sp modelId="{5D443D2C-7366-4909-8F8B-92A450F5D985}">
      <dsp:nvSpPr>
        <dsp:cNvPr id="0" name=""/>
        <dsp:cNvSpPr/>
      </dsp:nvSpPr>
      <dsp:spPr>
        <a:xfrm>
          <a:off x="0" y="2918525"/>
          <a:ext cx="7029494" cy="11664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066A28-A12F-4F10-83FB-77284A3A9C7E}">
      <dsp:nvSpPr>
        <dsp:cNvPr id="0" name=""/>
        <dsp:cNvSpPr/>
      </dsp:nvSpPr>
      <dsp:spPr>
        <a:xfrm>
          <a:off x="352863" y="3180985"/>
          <a:ext cx="641569" cy="6415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C65627-9990-4D14-BECF-A787ECE20C5E}">
      <dsp:nvSpPr>
        <dsp:cNvPr id="0" name=""/>
        <dsp:cNvSpPr/>
      </dsp:nvSpPr>
      <dsp:spPr>
        <a:xfrm>
          <a:off x="1347295" y="2918525"/>
          <a:ext cx="5682198" cy="11664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453" tIns="123453" rIns="123453" bIns="12345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The Deming Plan-Do-Check-Act is a quality model that can be used in the process of identifying problems within CRM.</a:t>
          </a:r>
          <a:r>
            <a:rPr lang="en-GB" sz="1400" kern="1200" dirty="0">
              <a:latin typeface="Corbel" panose="020B0503020204020204"/>
            </a:rPr>
            <a:t> By using this model H&amp;M are constantly reflecting and moving forward in ever changing regulations and new information.</a:t>
          </a:r>
          <a:endParaRPr lang="en-GB" sz="1400" kern="1200" dirty="0"/>
        </a:p>
      </dsp:txBody>
      <dsp:txXfrm>
        <a:off x="1347295" y="2918525"/>
        <a:ext cx="5682198" cy="1166489"/>
      </dsp:txXfrm>
    </dsp:sp>
    <dsp:sp modelId="{AAFCCB49-395E-4B8C-AF12-9803031825B8}">
      <dsp:nvSpPr>
        <dsp:cNvPr id="0" name=""/>
        <dsp:cNvSpPr/>
      </dsp:nvSpPr>
      <dsp:spPr>
        <a:xfrm>
          <a:off x="0" y="4376636"/>
          <a:ext cx="7029494" cy="11664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5BB06E-06FA-47D3-813E-0496D362C985}">
      <dsp:nvSpPr>
        <dsp:cNvPr id="0" name=""/>
        <dsp:cNvSpPr/>
      </dsp:nvSpPr>
      <dsp:spPr>
        <a:xfrm>
          <a:off x="352863" y="4639097"/>
          <a:ext cx="641569" cy="64156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D32380-99CC-4AC8-BF5B-235FB8275985}">
      <dsp:nvSpPr>
        <dsp:cNvPr id="0" name=""/>
        <dsp:cNvSpPr/>
      </dsp:nvSpPr>
      <dsp:spPr>
        <a:xfrm>
          <a:off x="1347295" y="4376636"/>
          <a:ext cx="5682198" cy="11664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453" tIns="123453" rIns="123453" bIns="12345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Corbel" panose="020B0503020204020204"/>
            </a:rPr>
            <a:t>The use of Juran's Quality Trilogy is commonly referred to in literature. The trilogy consists of quality planning, quality control and quality improvement.</a:t>
          </a:r>
        </a:p>
      </dsp:txBody>
      <dsp:txXfrm>
        <a:off x="1347295" y="4376636"/>
        <a:ext cx="5682198" cy="116648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4BD5E9-A54B-4FB5-B8B4-838B440A6DAB}">
      <dsp:nvSpPr>
        <dsp:cNvPr id="0" name=""/>
        <dsp:cNvSpPr/>
      </dsp:nvSpPr>
      <dsp:spPr>
        <a:xfrm>
          <a:off x="0" y="639"/>
          <a:ext cx="6749521" cy="14967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5DDAC2-3FD5-4299-AC44-EC5DAC8C07F9}">
      <dsp:nvSpPr>
        <dsp:cNvPr id="0" name=""/>
        <dsp:cNvSpPr/>
      </dsp:nvSpPr>
      <dsp:spPr>
        <a:xfrm>
          <a:off x="452758" y="337402"/>
          <a:ext cx="823197" cy="82319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F86C3A-4381-48E6-9C59-20CECEBAEC8A}">
      <dsp:nvSpPr>
        <dsp:cNvPr id="0" name=""/>
        <dsp:cNvSpPr/>
      </dsp:nvSpPr>
      <dsp:spPr>
        <a:xfrm>
          <a:off x="1728714" y="639"/>
          <a:ext cx="5020806" cy="14967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403" tIns="158403" rIns="158403" bIns="15840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H&amp;M are a company that take pride in their CRM, sustainability reports suggest that H&amp;M constantly review and strive for better more sustainable future as well as showing extreme interest in the ethical treatment of customers and anybody working for H&amp;M. </a:t>
          </a:r>
          <a:endParaRPr lang="en-US" sz="1500" kern="1200"/>
        </a:p>
      </dsp:txBody>
      <dsp:txXfrm>
        <a:off x="1728714" y="639"/>
        <a:ext cx="5020806" cy="1496722"/>
      </dsp:txXfrm>
    </dsp:sp>
    <dsp:sp modelId="{76F0F12F-0467-4729-ADE4-3072750672DD}">
      <dsp:nvSpPr>
        <dsp:cNvPr id="0" name=""/>
        <dsp:cNvSpPr/>
      </dsp:nvSpPr>
      <dsp:spPr>
        <a:xfrm>
          <a:off x="0" y="1871542"/>
          <a:ext cx="6749521" cy="14967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157C46-17A5-4D4D-8BF0-68E28CF09747}">
      <dsp:nvSpPr>
        <dsp:cNvPr id="0" name=""/>
        <dsp:cNvSpPr/>
      </dsp:nvSpPr>
      <dsp:spPr>
        <a:xfrm>
          <a:off x="452758" y="2208305"/>
          <a:ext cx="823197" cy="82319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7A0B7F-6665-47E3-A94B-C2AC30127317}">
      <dsp:nvSpPr>
        <dsp:cNvPr id="0" name=""/>
        <dsp:cNvSpPr/>
      </dsp:nvSpPr>
      <dsp:spPr>
        <a:xfrm>
          <a:off x="1728714" y="1871542"/>
          <a:ext cx="5020806" cy="14967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403" tIns="158403" rIns="158403" bIns="15840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Areas of weakness were identified in H&amp;M and literature-based recommendations were made to improve customer relations with H&amp;M. </a:t>
          </a:r>
          <a:endParaRPr lang="en-US" sz="1500" kern="1200"/>
        </a:p>
      </dsp:txBody>
      <dsp:txXfrm>
        <a:off x="1728714" y="1871542"/>
        <a:ext cx="5020806" cy="1496722"/>
      </dsp:txXfrm>
    </dsp:sp>
    <dsp:sp modelId="{820F4E92-9E74-47A0-9EF7-2A048F5BCC47}">
      <dsp:nvSpPr>
        <dsp:cNvPr id="0" name=""/>
        <dsp:cNvSpPr/>
      </dsp:nvSpPr>
      <dsp:spPr>
        <a:xfrm>
          <a:off x="0" y="3742445"/>
          <a:ext cx="6749521" cy="14967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6408EC-1976-47E2-B8CA-8A810B3309D1}">
      <dsp:nvSpPr>
        <dsp:cNvPr id="0" name=""/>
        <dsp:cNvSpPr/>
      </dsp:nvSpPr>
      <dsp:spPr>
        <a:xfrm>
          <a:off x="452758" y="4079208"/>
          <a:ext cx="823197" cy="82319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00C4B1-57FD-4349-8BFE-B7410EFF127A}">
      <dsp:nvSpPr>
        <dsp:cNvPr id="0" name=""/>
        <dsp:cNvSpPr/>
      </dsp:nvSpPr>
      <dsp:spPr>
        <a:xfrm>
          <a:off x="1728714" y="3742445"/>
          <a:ext cx="5020806" cy="14967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403" tIns="158403" rIns="158403" bIns="15840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An area for future research would be to investigate the positive effects and capabilities of AI predicting future trends due to limited research on AI improving sustainability. </a:t>
          </a:r>
          <a:endParaRPr lang="en-US" sz="1500" kern="1200"/>
        </a:p>
      </dsp:txBody>
      <dsp:txXfrm>
        <a:off x="1728714" y="3742445"/>
        <a:ext cx="5020806" cy="14967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32900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>
            <a:lvl1pPr>
              <a:buClr>
                <a:schemeClr val="accent1">
                  <a:lumMod val="75000"/>
                </a:schemeClr>
              </a:buClr>
              <a:defRPr/>
            </a:lvl1pPr>
            <a:lvl2pPr>
              <a:buClr>
                <a:schemeClr val="accent1">
                  <a:lumMod val="75000"/>
                </a:schemeClr>
              </a:buClr>
              <a:defRPr/>
            </a:lvl2pPr>
            <a:lvl3pPr>
              <a:buClr>
                <a:schemeClr val="accent1">
                  <a:lumMod val="75000"/>
                </a:schemeClr>
              </a:buClr>
              <a:defRPr/>
            </a:lvl3pPr>
            <a:lvl4pPr>
              <a:buClr>
                <a:schemeClr val="accent1">
                  <a:lumMod val="75000"/>
                </a:schemeClr>
              </a:buClr>
              <a:defRPr/>
            </a:lvl4pPr>
            <a:lvl5pPr>
              <a:buClr>
                <a:schemeClr val="accent1">
                  <a:lumMod val="75000"/>
                </a:schemeClr>
              </a:buClr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49547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48994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31722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7/18/2023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89437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7/18/2023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20309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7/18/2023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15136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96658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98024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35324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72142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0479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98084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6356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36433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851940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03410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7/18/2023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44402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5.jpe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helloaiman12.blogspot.com/2017/07/suka-shopping-di-h-dan-ketahui-cara.html" TargetMode="External"/><Relationship Id="rId9" Type="http://schemas.microsoft.com/office/2007/relationships/diagramDrawing" Target="../diagrams/drawing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atista.com/forecasts/1252280/handm-fashion-online-shops-brand-profile-in-the-uk" TargetMode="External"/><Relationship Id="rId2" Type="http://schemas.openxmlformats.org/officeDocument/2006/relationships/hyperlink" Target="https://doi.org/10.6092/issn.2611-0563/11837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1016/j.clscn.2022.10003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8">
            <a:extLst>
              <a:ext uri="{FF2B5EF4-FFF2-40B4-BE49-F238E27FC236}">
                <a16:creationId xmlns:a16="http://schemas.microsoft.com/office/drawing/2014/main" id="{FDB0F91E-E08B-4543-B4C0-6DF9094A0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27" name="Freeform 6">
              <a:extLst>
                <a:ext uri="{FF2B5EF4-FFF2-40B4-BE49-F238E27FC236}">
                  <a16:creationId xmlns:a16="http://schemas.microsoft.com/office/drawing/2014/main" id="{CAA7E6E8-7988-4714-A434-6B552010B5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A2736B6B-CF60-477E-8405-C77A6B60D5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8" name="Freeform 8">
              <a:extLst>
                <a:ext uri="{FF2B5EF4-FFF2-40B4-BE49-F238E27FC236}">
                  <a16:creationId xmlns:a16="http://schemas.microsoft.com/office/drawing/2014/main" id="{96C54F74-7D7A-4327-AC54-03A0C30CA1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40790CC2-4075-407E-B51B-01EBAB18A0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2" name="Freeform 10">
              <a:extLst>
                <a:ext uri="{FF2B5EF4-FFF2-40B4-BE49-F238E27FC236}">
                  <a16:creationId xmlns:a16="http://schemas.microsoft.com/office/drawing/2014/main" id="{808D79CE-C1DC-4640-82F8-32DDB31DF4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7690EB4B-9665-453E-A536-FA9DA06D1C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34" name="Rectangle 16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5" descr="Person assisting customer">
            <a:extLst>
              <a:ext uri="{FF2B5EF4-FFF2-40B4-BE49-F238E27FC236}">
                <a16:creationId xmlns:a16="http://schemas.microsoft.com/office/drawing/2014/main" id="{E1431A28-A282-8791-3EAC-1A3C51F9E74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681" r="16741" b="-1"/>
          <a:stretch/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36" name="Group 18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20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1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7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3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4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5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2080" y="685800"/>
            <a:ext cx="5260680" cy="175259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4000" b="1"/>
              <a:t>Understanding and engaging in the customer experience.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3468" y="2666999"/>
            <a:ext cx="5260680" cy="31242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/>
              <a:buChar char="•"/>
            </a:pPr>
            <a:r>
              <a:rPr lang="en-US" sz="2000"/>
              <a:t>Rebecca Travers</a:t>
            </a:r>
          </a:p>
          <a:p>
            <a:pPr indent="-228600" algn="l">
              <a:buFont typeface="Arial"/>
              <a:buChar char="•"/>
            </a:pPr>
            <a:r>
              <a:rPr lang="en-US" sz="2000"/>
              <a:t>Student number: - 2128316</a:t>
            </a:r>
          </a:p>
          <a:p>
            <a:pPr indent="-228600" algn="l">
              <a:buFont typeface="Arial"/>
              <a:buChar char="•"/>
            </a:pPr>
            <a:r>
              <a:rPr lang="en-US" sz="2000"/>
              <a:t>Module code: - BMSW5103</a:t>
            </a:r>
          </a:p>
          <a:p>
            <a:pPr indent="-228600" algn="l">
              <a:buFont typeface="Arial"/>
              <a:buChar char="•"/>
            </a:pPr>
            <a:r>
              <a:rPr lang="en-US" sz="2000"/>
              <a:t>Lecturer: - Dr Oluwaseun Adegbite</a:t>
            </a:r>
          </a:p>
          <a:p>
            <a:pPr indent="-228600" algn="l">
              <a:buFont typeface="Arial"/>
              <a:buChar char="•"/>
            </a:pPr>
            <a:endParaRPr lang="en-US" sz="2000"/>
          </a:p>
          <a:p>
            <a:pPr indent="-228600" algn="l">
              <a:buFont typeface="Arial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ny question marks on black background">
            <a:extLst>
              <a:ext uri="{FF2B5EF4-FFF2-40B4-BE49-F238E27FC236}">
                <a16:creationId xmlns:a16="http://schemas.microsoft.com/office/drawing/2014/main" id="{046AC6A3-D86C-3F9B-9838-605A5DDBFA3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2865" r="2" b="2"/>
          <a:stretch/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41" name="Group 40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42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43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44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45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46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47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7B81132-959A-568B-C87A-B09039CCCE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2080" y="685800"/>
            <a:ext cx="5260680" cy="1752599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ea typeface="Calibri Light"/>
                <a:cs typeface="Calibri Light"/>
              </a:rPr>
              <a:t>Introduction 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11B042-B52A-84E8-777A-84AA394F33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2666999"/>
            <a:ext cx="5260680" cy="312420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 dirty="0">
                <a:latin typeface="Corbel"/>
                <a:cs typeface="Arial"/>
              </a:rPr>
              <a:t>The purpose of this presentation is to explore customer relationship management and how ethical and sustainability considerations affect consumers using H&amp;M as an example. </a:t>
            </a:r>
            <a:endParaRPr lang="en-GB" sz="2000">
              <a:latin typeface="Corbel"/>
              <a:cs typeface="Arial"/>
            </a:endParaRPr>
          </a:p>
          <a:p>
            <a:pPr>
              <a:buClr>
                <a:srgbClr val="B96C11"/>
              </a:buClr>
            </a:pPr>
            <a:r>
              <a:rPr lang="en-GB" sz="2000" dirty="0">
                <a:cs typeface="Arial"/>
              </a:rPr>
              <a:t>H&amp;M is a fast-fashion company that made 223,553 sales in 2022. They pride themselves on their ability to provide a variety of clothes to suit all of society at a cheap cost.</a:t>
            </a:r>
            <a:endParaRPr lang="en-GB" sz="2000">
              <a:latin typeface="Corbe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132280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93A4C5-318F-FF02-B782-2E1DC731EF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CEM &amp; CRM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1800AB-8529-86D5-4C4E-ECA479923C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GB" dirty="0"/>
              <a:t>'Customer experience is the internal and subjective response customers have to any direct or indirect contact with a company.' Schwager &amp; Meyer (2007, p.4)</a:t>
            </a:r>
            <a:endParaRPr lang="en-US" dirty="0"/>
          </a:p>
          <a:p>
            <a:pPr>
              <a:lnSpc>
                <a:spcPct val="90000"/>
              </a:lnSpc>
              <a:buClr>
                <a:srgbClr val="B96C11"/>
              </a:buClr>
            </a:pPr>
            <a:r>
              <a:rPr lang="en-GB" dirty="0"/>
              <a:t>Customer experience management (CEM) is related to capturing the immediate response of customer engagement with a company.</a:t>
            </a:r>
            <a:endParaRPr lang="en-US" dirty="0"/>
          </a:p>
          <a:p>
            <a:pPr>
              <a:lnSpc>
                <a:spcPct val="90000"/>
              </a:lnSpc>
              <a:buClr>
                <a:srgbClr val="B96C11"/>
              </a:buClr>
            </a:pPr>
            <a:r>
              <a:rPr lang="en-GB" dirty="0"/>
              <a:t>Customer relationship management (CRM) is closely linked to CEM but differ in subject matter  with CRM focusing on intelligent mining of customer data for practical purposes such as advertising. </a:t>
            </a:r>
            <a:endParaRPr lang="en-US" dirty="0"/>
          </a:p>
          <a:p>
            <a:pPr>
              <a:lnSpc>
                <a:spcPct val="90000"/>
              </a:lnSpc>
              <a:buClr>
                <a:srgbClr val="B96C11"/>
              </a:buClr>
            </a:pPr>
            <a:r>
              <a:rPr lang="en-GB" dirty="0" err="1"/>
              <a:t>Starzyczná</a:t>
            </a:r>
            <a:r>
              <a:rPr lang="en-GB" dirty="0"/>
              <a:t>, </a:t>
            </a:r>
            <a:r>
              <a:rPr lang="en-GB" dirty="0" err="1"/>
              <a:t>Pellešová</a:t>
            </a:r>
            <a:r>
              <a:rPr lang="en-GB" dirty="0"/>
              <a:t>, and Stoklasa (2017) the exact development date of CRM is unknown but is argued by Academics that CRM was introduced between 1950 and 1990</a:t>
            </a:r>
          </a:p>
        </p:txBody>
      </p:sp>
    </p:spTree>
    <p:extLst>
      <p:ext uri="{BB962C8B-B14F-4D97-AF65-F5344CB8AC3E}">
        <p14:creationId xmlns:p14="http://schemas.microsoft.com/office/powerpoint/2010/main" val="36349153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651DA-2D28-2723-7E82-11892B1A2A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3072" y="9660"/>
            <a:ext cx="10018713" cy="1752599"/>
          </a:xfrm>
        </p:spPr>
        <p:txBody>
          <a:bodyPr/>
          <a:lstStyle/>
          <a:p>
            <a:r>
              <a:rPr lang="en-GB" dirty="0"/>
              <a:t>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FE7729-A9F0-F85B-8B4C-F5F9933322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8930" y="1754746"/>
            <a:ext cx="10930966" cy="1052850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000" dirty="0">
                <a:latin typeface="Corbel"/>
                <a:cs typeface="Arial"/>
              </a:rPr>
              <a:t>According to the Cambridge dictionary (2023) the definition of ethics is ‘the study of rules, principles, and beliefs about what is morally right or wrong when doing business.' </a:t>
            </a:r>
          </a:p>
          <a:p>
            <a:pPr>
              <a:buClr>
                <a:srgbClr val="B96C11"/>
              </a:buClr>
            </a:pPr>
            <a:endParaRPr lang="en-GB" dirty="0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0033EA-69FC-90B8-C429-918734DF2611}"/>
              </a:ext>
            </a:extLst>
          </p:cNvPr>
          <p:cNvSpPr txBox="1"/>
          <p:nvPr/>
        </p:nvSpPr>
        <p:spPr>
          <a:xfrm>
            <a:off x="1553513" y="2524795"/>
            <a:ext cx="800904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/>
              <a:t>Ethical issues can arise in the workplace from: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6C1EBE-57E0-24E6-CADF-CA9963E20D83}"/>
              </a:ext>
            </a:extLst>
          </p:cNvPr>
          <p:cNvSpPr txBox="1"/>
          <p:nvPr/>
        </p:nvSpPr>
        <p:spPr>
          <a:xfrm>
            <a:off x="2355760" y="6085267"/>
            <a:ext cx="10461402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/>
              <a:t>Consumer rights was established to protect customers from unethical practices.</a:t>
            </a:r>
          </a:p>
          <a:p>
            <a:endParaRPr lang="en-GB" sz="2000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47B89EC-086D-DFF5-AF8D-5693D0974310}"/>
              </a:ext>
            </a:extLst>
          </p:cNvPr>
          <p:cNvSpPr/>
          <p:nvPr/>
        </p:nvSpPr>
        <p:spPr>
          <a:xfrm>
            <a:off x="45613" y="2929943"/>
            <a:ext cx="2082083" cy="134154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solidFill>
                  <a:srgbClr val="000000"/>
                </a:solidFill>
              </a:rPr>
              <a:t>Increased demand to meet performance objectives</a:t>
            </a:r>
            <a:endParaRPr lang="en-US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7BFF25B-4D10-81BC-C719-50DEFFBCE807}"/>
              </a:ext>
            </a:extLst>
          </p:cNvPr>
          <p:cNvSpPr/>
          <p:nvPr/>
        </p:nvSpPr>
        <p:spPr>
          <a:xfrm>
            <a:off x="5079106" y="2929944"/>
            <a:ext cx="2039154" cy="134154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 dirty="0">
                <a:solidFill>
                  <a:srgbClr val="000000"/>
                </a:solidFill>
              </a:rPr>
              <a:t>Attempts to deceive or take advantage of situations</a:t>
            </a:r>
            <a:endParaRPr lang="en-US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900EB224-92AF-6A27-7695-5B278E53E5BC}"/>
              </a:ext>
            </a:extLst>
          </p:cNvPr>
          <p:cNvSpPr/>
          <p:nvPr/>
        </p:nvSpPr>
        <p:spPr>
          <a:xfrm>
            <a:off x="2556992" y="2929944"/>
            <a:ext cx="2039154" cy="134154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 dirty="0">
                <a:solidFill>
                  <a:srgbClr val="000000"/>
                </a:solidFill>
              </a:rPr>
              <a:t>Staff who have had insufficient ethical training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F32DD49-B615-6BFB-C036-F06097A8A11A}"/>
              </a:ext>
            </a:extLst>
          </p:cNvPr>
          <p:cNvSpPr/>
          <p:nvPr/>
        </p:nvSpPr>
        <p:spPr>
          <a:xfrm>
            <a:off x="10048204" y="2929943"/>
            <a:ext cx="2039154" cy="134154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 dirty="0">
                <a:solidFill>
                  <a:srgbClr val="000000"/>
                </a:solidFill>
              </a:rPr>
              <a:t>Deceptive pricing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A2E12F89-FDC0-91D6-78A4-EE02E0C04B3E}"/>
              </a:ext>
            </a:extLst>
          </p:cNvPr>
          <p:cNvSpPr/>
          <p:nvPr/>
        </p:nvSpPr>
        <p:spPr>
          <a:xfrm>
            <a:off x="7590484" y="2929943"/>
            <a:ext cx="2039154" cy="134154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 dirty="0">
                <a:solidFill>
                  <a:srgbClr val="000000"/>
                </a:solidFill>
              </a:rPr>
              <a:t>Unfair pricing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D1CD64BD-1D72-D3D7-AFC5-4F49D746CE1D}"/>
              </a:ext>
            </a:extLst>
          </p:cNvPr>
          <p:cNvSpPr/>
          <p:nvPr/>
        </p:nvSpPr>
        <p:spPr>
          <a:xfrm>
            <a:off x="6839218" y="4475408"/>
            <a:ext cx="2039154" cy="134154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 dirty="0">
                <a:solidFill>
                  <a:srgbClr val="000000"/>
                </a:solidFill>
              </a:rPr>
              <a:t>Price discrimination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2C028233-69F9-F358-D685-C2364D9F1478}"/>
              </a:ext>
            </a:extLst>
          </p:cNvPr>
          <p:cNvSpPr/>
          <p:nvPr/>
        </p:nvSpPr>
        <p:spPr>
          <a:xfrm>
            <a:off x="3512175" y="4475408"/>
            <a:ext cx="2039154" cy="134154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 dirty="0">
                <a:solidFill>
                  <a:srgbClr val="000000"/>
                </a:solidFill>
              </a:rPr>
              <a:t>Price fixing</a:t>
            </a:r>
          </a:p>
        </p:txBody>
      </p:sp>
    </p:spTree>
    <p:extLst>
      <p:ext uri="{BB962C8B-B14F-4D97-AF65-F5344CB8AC3E}">
        <p14:creationId xmlns:p14="http://schemas.microsoft.com/office/powerpoint/2010/main" val="22669900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8375697-2869-412A-AEB4-B32967993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BB39DDC-0742-6BFE-E549-B06EFE62203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7285" t="9091" r="27472"/>
          <a:stretch/>
        </p:blipFill>
        <p:spPr>
          <a:xfrm>
            <a:off x="20" y="10"/>
            <a:ext cx="4726526" cy="6857990"/>
          </a:xfrm>
          <a:prstGeom prst="rect">
            <a:avLst/>
          </a:prstGeom>
        </p:spPr>
      </p:pic>
      <p:grpSp>
        <p:nvGrpSpPr>
          <p:cNvPr id="24" name="Group 23">
            <a:extLst>
              <a:ext uri="{FF2B5EF4-FFF2-40B4-BE49-F238E27FC236}">
                <a16:creationId xmlns:a16="http://schemas.microsoft.com/office/drawing/2014/main" id="{2DE9E2D4-C94D-4382-BD75-9A451C3DC7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90265" y="-12875"/>
            <a:ext cx="2604396" cy="6890194"/>
            <a:chOff x="2199787" y="-12875"/>
            <a:chExt cx="2679011" cy="6890194"/>
          </a:xfrm>
        </p:grpSpPr>
        <p:sp useBgFill="1">
          <p:nvSpPr>
            <p:cNvPr id="25" name="Rectangle 19">
              <a:extLst>
                <a:ext uri="{FF2B5EF4-FFF2-40B4-BE49-F238E27FC236}">
                  <a16:creationId xmlns:a16="http://schemas.microsoft.com/office/drawing/2014/main" id="{8348A120-519A-4F2A-BE9F-C1CC48B109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199787" y="-12875"/>
              <a:ext cx="2679011" cy="5301468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  <a:gd name="connsiteX0" fmla="*/ 650979 w 2587151"/>
                <a:gd name="connsiteY0" fmla="*/ 0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650979 w 2587151"/>
                <a:gd name="connsiteY4" fmla="*/ 0 h 2554287"/>
                <a:gd name="connsiteX0" fmla="*/ 730379 w 2587151"/>
                <a:gd name="connsiteY0" fmla="*/ 5692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730379 w 2587151"/>
                <a:gd name="connsiteY4" fmla="*/ 5692 h 2554287"/>
                <a:gd name="connsiteX0" fmla="*/ 864750 w 2587151"/>
                <a:gd name="connsiteY0" fmla="*/ 2847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64750 w 2587151"/>
                <a:gd name="connsiteY4" fmla="*/ 2847 h 2554287"/>
                <a:gd name="connsiteX0" fmla="*/ 883073 w 2587151"/>
                <a:gd name="connsiteY0" fmla="*/ 1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83073 w 2587151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5750 h 2565670"/>
                <a:gd name="connsiteX4" fmla="*/ 895288 w 2611581"/>
                <a:gd name="connsiteY4" fmla="*/ 1 h 2565670"/>
                <a:gd name="connsiteX0" fmla="*/ 1544433 w 3260726"/>
                <a:gd name="connsiteY0" fmla="*/ 1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1544433 w 3260726"/>
                <a:gd name="connsiteY4" fmla="*/ 1 h 2565670"/>
                <a:gd name="connsiteX0" fmla="*/ 921784 w 3260726"/>
                <a:gd name="connsiteY0" fmla="*/ 12347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3260726"/>
                <a:gd name="connsiteY0" fmla="*/ 12347 h 2565670"/>
                <a:gd name="connsiteX1" fmla="*/ 2321160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2322228"/>
                <a:gd name="connsiteY0" fmla="*/ 12347 h 2565670"/>
                <a:gd name="connsiteX1" fmla="*/ 2321160 w 2322228"/>
                <a:gd name="connsiteY1" fmla="*/ 0 h 2565670"/>
                <a:gd name="connsiteX2" fmla="*/ 2320129 w 2322228"/>
                <a:gd name="connsiteY2" fmla="*/ 2565670 h 2565670"/>
                <a:gd name="connsiteX3" fmla="*/ 0 w 2322228"/>
                <a:gd name="connsiteY3" fmla="*/ 2521058 h 2565670"/>
                <a:gd name="connsiteX4" fmla="*/ 921784 w 2322228"/>
                <a:gd name="connsiteY4" fmla="*/ 12347 h 2565670"/>
                <a:gd name="connsiteX0" fmla="*/ 921784 w 2322228"/>
                <a:gd name="connsiteY0" fmla="*/ 0 h 2571841"/>
                <a:gd name="connsiteX1" fmla="*/ 2321160 w 2322228"/>
                <a:gd name="connsiteY1" fmla="*/ 6171 h 2571841"/>
                <a:gd name="connsiteX2" fmla="*/ 2320129 w 2322228"/>
                <a:gd name="connsiteY2" fmla="*/ 2571841 h 2571841"/>
                <a:gd name="connsiteX3" fmla="*/ 0 w 2322228"/>
                <a:gd name="connsiteY3" fmla="*/ 2527229 h 2571841"/>
                <a:gd name="connsiteX4" fmla="*/ 921784 w 2322228"/>
                <a:gd name="connsiteY4" fmla="*/ 0 h 2571841"/>
                <a:gd name="connsiteX0" fmla="*/ 921784 w 2611583"/>
                <a:gd name="connsiteY0" fmla="*/ 0 h 2540977"/>
                <a:gd name="connsiteX1" fmla="*/ 2321160 w 2611583"/>
                <a:gd name="connsiteY1" fmla="*/ 6171 h 2540977"/>
                <a:gd name="connsiteX2" fmla="*/ 2611583 w 2611583"/>
                <a:gd name="connsiteY2" fmla="*/ 2540977 h 2540977"/>
                <a:gd name="connsiteX3" fmla="*/ 0 w 2611583"/>
                <a:gd name="connsiteY3" fmla="*/ 2527229 h 2540977"/>
                <a:gd name="connsiteX4" fmla="*/ 921784 w 2611583"/>
                <a:gd name="connsiteY4" fmla="*/ 0 h 2540977"/>
                <a:gd name="connsiteX0" fmla="*/ 921784 w 2611583"/>
                <a:gd name="connsiteY0" fmla="*/ 2 h 2540979"/>
                <a:gd name="connsiteX1" fmla="*/ 2572870 w 2611583"/>
                <a:gd name="connsiteY1" fmla="*/ 0 h 2540979"/>
                <a:gd name="connsiteX2" fmla="*/ 2611583 w 2611583"/>
                <a:gd name="connsiteY2" fmla="*/ 2540979 h 2540979"/>
                <a:gd name="connsiteX3" fmla="*/ 0 w 2611583"/>
                <a:gd name="connsiteY3" fmla="*/ 2527231 h 2540979"/>
                <a:gd name="connsiteX4" fmla="*/ 921784 w 2611583"/>
                <a:gd name="connsiteY4" fmla="*/ 2 h 2540979"/>
                <a:gd name="connsiteX0" fmla="*/ 921784 w 2705467"/>
                <a:gd name="connsiteY0" fmla="*/ 0 h 2540977"/>
                <a:gd name="connsiteX1" fmla="*/ 2705349 w 2705467"/>
                <a:gd name="connsiteY1" fmla="*/ 6171 h 2540977"/>
                <a:gd name="connsiteX2" fmla="*/ 2611583 w 2705467"/>
                <a:gd name="connsiteY2" fmla="*/ 2540977 h 2540977"/>
                <a:gd name="connsiteX3" fmla="*/ 0 w 2705467"/>
                <a:gd name="connsiteY3" fmla="*/ 2527229 h 2540977"/>
                <a:gd name="connsiteX4" fmla="*/ 921784 w 2705467"/>
                <a:gd name="connsiteY4" fmla="*/ 0 h 2540977"/>
                <a:gd name="connsiteX0" fmla="*/ 921784 w 2718702"/>
                <a:gd name="connsiteY0" fmla="*/ 2 h 2540979"/>
                <a:gd name="connsiteX1" fmla="*/ 2718597 w 2718702"/>
                <a:gd name="connsiteY1" fmla="*/ 0 h 2540979"/>
                <a:gd name="connsiteX2" fmla="*/ 2611583 w 2718702"/>
                <a:gd name="connsiteY2" fmla="*/ 2540979 h 2540979"/>
                <a:gd name="connsiteX3" fmla="*/ 0 w 2718702"/>
                <a:gd name="connsiteY3" fmla="*/ 2527231 h 2540979"/>
                <a:gd name="connsiteX4" fmla="*/ 921784 w 2718702"/>
                <a:gd name="connsiteY4" fmla="*/ 2 h 2540979"/>
                <a:gd name="connsiteX0" fmla="*/ 921784 w 2679012"/>
                <a:gd name="connsiteY0" fmla="*/ 0 h 2540977"/>
                <a:gd name="connsiteX1" fmla="*/ 2678853 w 2679012"/>
                <a:gd name="connsiteY1" fmla="*/ 6171 h 2540977"/>
                <a:gd name="connsiteX2" fmla="*/ 2611583 w 2679012"/>
                <a:gd name="connsiteY2" fmla="*/ 2540977 h 2540977"/>
                <a:gd name="connsiteX3" fmla="*/ 0 w 2679012"/>
                <a:gd name="connsiteY3" fmla="*/ 2527229 h 2540977"/>
                <a:gd name="connsiteX4" fmla="*/ 921784 w 2679012"/>
                <a:gd name="connsiteY4" fmla="*/ 0 h 254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012" h="2540977">
                  <a:moveTo>
                    <a:pt x="921784" y="0"/>
                  </a:moveTo>
                  <a:lnTo>
                    <a:pt x="2678853" y="6171"/>
                  </a:lnTo>
                  <a:cubicBezTo>
                    <a:pt x="2682925" y="861394"/>
                    <a:pt x="2607511" y="1685754"/>
                    <a:pt x="2611583" y="2540977"/>
                  </a:cubicBezTo>
                  <a:lnTo>
                    <a:pt x="0" y="2527229"/>
                  </a:lnTo>
                  <a:lnTo>
                    <a:pt x="921784" y="0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14598" r="-265621" b="-28686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26" name="Rectangle 20">
              <a:extLst>
                <a:ext uri="{FF2B5EF4-FFF2-40B4-BE49-F238E27FC236}">
                  <a16:creationId xmlns:a16="http://schemas.microsoft.com/office/drawing/2014/main" id="{8AE68E3F-5084-4FF1-9164-9A44B19D39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211875" y="5257482"/>
              <a:ext cx="2586931" cy="1619837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81054 w 2720934"/>
                <a:gd name="connsiteY3" fmla="*/ 3638695 h 4303713"/>
                <a:gd name="connsiteX4" fmla="*/ 0 w 2720934"/>
                <a:gd name="connsiteY4" fmla="*/ 268283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64231 w 2720934"/>
                <a:gd name="connsiteY3" fmla="*/ 3717600 h 4303713"/>
                <a:gd name="connsiteX4" fmla="*/ 0 w 2720934"/>
                <a:gd name="connsiteY4" fmla="*/ 268283 h 4303713"/>
                <a:gd name="connsiteX0" fmla="*/ 0 w 2720934"/>
                <a:gd name="connsiteY0" fmla="*/ 268283 h 4335275"/>
                <a:gd name="connsiteX1" fmla="*/ 2720934 w 2720934"/>
                <a:gd name="connsiteY1" fmla="*/ 0 h 4335275"/>
                <a:gd name="connsiteX2" fmla="*/ 2653639 w 2720934"/>
                <a:gd name="connsiteY2" fmla="*/ 4335275 h 4335275"/>
                <a:gd name="connsiteX3" fmla="*/ 2264231 w 2720934"/>
                <a:gd name="connsiteY3" fmla="*/ 3717600 h 4335275"/>
                <a:gd name="connsiteX4" fmla="*/ 0 w 2720934"/>
                <a:gd name="connsiteY4" fmla="*/ 268283 h 4335275"/>
                <a:gd name="connsiteX0" fmla="*/ 0 w 2737757"/>
                <a:gd name="connsiteY0" fmla="*/ 236721 h 4335275"/>
                <a:gd name="connsiteX1" fmla="*/ 2737757 w 2737757"/>
                <a:gd name="connsiteY1" fmla="*/ 0 h 4335275"/>
                <a:gd name="connsiteX2" fmla="*/ 2670462 w 2737757"/>
                <a:gd name="connsiteY2" fmla="*/ 4335275 h 4335275"/>
                <a:gd name="connsiteX3" fmla="*/ 2281054 w 2737757"/>
                <a:gd name="connsiteY3" fmla="*/ 3717600 h 4335275"/>
                <a:gd name="connsiteX4" fmla="*/ 0 w 2737757"/>
                <a:gd name="connsiteY4" fmla="*/ 236721 h 4335275"/>
                <a:gd name="connsiteX0" fmla="*/ 0 w 2729346"/>
                <a:gd name="connsiteY0" fmla="*/ 0 h 4098554"/>
                <a:gd name="connsiteX1" fmla="*/ 2729346 w 2729346"/>
                <a:gd name="connsiteY1" fmla="*/ 126250 h 4098554"/>
                <a:gd name="connsiteX2" fmla="*/ 2670462 w 2729346"/>
                <a:gd name="connsiteY2" fmla="*/ 4098554 h 4098554"/>
                <a:gd name="connsiteX3" fmla="*/ 2281054 w 2729346"/>
                <a:gd name="connsiteY3" fmla="*/ 3480879 h 4098554"/>
                <a:gd name="connsiteX4" fmla="*/ 0 w 2729346"/>
                <a:gd name="connsiteY4" fmla="*/ 0 h 4098554"/>
                <a:gd name="connsiteX0" fmla="*/ 0 w 2720934"/>
                <a:gd name="connsiteY0" fmla="*/ 0 h 4098554"/>
                <a:gd name="connsiteX1" fmla="*/ 2720934 w 2720934"/>
                <a:gd name="connsiteY1" fmla="*/ 31562 h 4098554"/>
                <a:gd name="connsiteX2" fmla="*/ 2670462 w 2720934"/>
                <a:gd name="connsiteY2" fmla="*/ 4098554 h 4098554"/>
                <a:gd name="connsiteX3" fmla="*/ 2281054 w 2720934"/>
                <a:gd name="connsiteY3" fmla="*/ 3480879 h 4098554"/>
                <a:gd name="connsiteX4" fmla="*/ 0 w 2720934"/>
                <a:gd name="connsiteY4" fmla="*/ 0 h 4098554"/>
                <a:gd name="connsiteX0" fmla="*/ 0 w 2720934"/>
                <a:gd name="connsiteY0" fmla="*/ 15782 h 4114336"/>
                <a:gd name="connsiteX1" fmla="*/ 2720934 w 2720934"/>
                <a:gd name="connsiteY1" fmla="*/ 0 h 4114336"/>
                <a:gd name="connsiteX2" fmla="*/ 2670462 w 2720934"/>
                <a:gd name="connsiteY2" fmla="*/ 4114336 h 4114336"/>
                <a:gd name="connsiteX3" fmla="*/ 2281054 w 2720934"/>
                <a:gd name="connsiteY3" fmla="*/ 3496661 h 4114336"/>
                <a:gd name="connsiteX4" fmla="*/ 0 w 2720934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80409 w 2820289"/>
                <a:gd name="connsiteY3" fmla="*/ 3496661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3972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3721149"/>
                <a:gd name="connsiteY0" fmla="*/ 0 h 4269703"/>
                <a:gd name="connsiteX1" fmla="*/ 3721149 w 3721149"/>
                <a:gd name="connsiteY1" fmla="*/ 155367 h 4269703"/>
                <a:gd name="connsiteX2" fmla="*/ 3664832 w 3721149"/>
                <a:gd name="connsiteY2" fmla="*/ 4269703 h 4269703"/>
                <a:gd name="connsiteX3" fmla="*/ 3263736 w 3721149"/>
                <a:gd name="connsiteY3" fmla="*/ 3673347 h 4269703"/>
                <a:gd name="connsiteX4" fmla="*/ 0 w 3721149"/>
                <a:gd name="connsiteY4" fmla="*/ 0 h 4269703"/>
                <a:gd name="connsiteX0" fmla="*/ 0 w 3721149"/>
                <a:gd name="connsiteY0" fmla="*/ 0 h 4289488"/>
                <a:gd name="connsiteX1" fmla="*/ 3721149 w 3721149"/>
                <a:gd name="connsiteY1" fmla="*/ 155367 h 4289488"/>
                <a:gd name="connsiteX2" fmla="*/ 3664832 w 3721149"/>
                <a:gd name="connsiteY2" fmla="*/ 4269703 h 4289488"/>
                <a:gd name="connsiteX3" fmla="*/ 1705997 w 3721149"/>
                <a:gd name="connsiteY3" fmla="*/ 4289488 h 4289488"/>
                <a:gd name="connsiteX4" fmla="*/ 0 w 3721149"/>
                <a:gd name="connsiteY4" fmla="*/ 0 h 4289488"/>
                <a:gd name="connsiteX0" fmla="*/ 0 w 3664846"/>
                <a:gd name="connsiteY0" fmla="*/ 15785 h 4305273"/>
                <a:gd name="connsiteX1" fmla="*/ 3664846 w 3664846"/>
                <a:gd name="connsiteY1" fmla="*/ 0 h 4305273"/>
                <a:gd name="connsiteX2" fmla="*/ 3664832 w 3664846"/>
                <a:gd name="connsiteY2" fmla="*/ 4285488 h 4305273"/>
                <a:gd name="connsiteX3" fmla="*/ 1705997 w 3664846"/>
                <a:gd name="connsiteY3" fmla="*/ 4305273 h 4305273"/>
                <a:gd name="connsiteX4" fmla="*/ 0 w 3664846"/>
                <a:gd name="connsiteY4" fmla="*/ 15785 h 4305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64846" h="4305273">
                  <a:moveTo>
                    <a:pt x="0" y="15785"/>
                  </a:moveTo>
                  <a:lnTo>
                    <a:pt x="3664846" y="0"/>
                  </a:lnTo>
                  <a:cubicBezTo>
                    <a:pt x="3664841" y="1428496"/>
                    <a:pt x="3664837" y="2856992"/>
                    <a:pt x="3664832" y="4285488"/>
                  </a:cubicBezTo>
                  <a:lnTo>
                    <a:pt x="1705997" y="4305273"/>
                  </a:lnTo>
                  <a:lnTo>
                    <a:pt x="0" y="15785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63116" t="-323529" r="-398251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7884AB1D-699B-435C-BC0A-D649097B95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60612" y="0"/>
            <a:ext cx="2436813" cy="6858001"/>
            <a:chOff x="1320800" y="0"/>
            <a:chExt cx="2436813" cy="6858001"/>
          </a:xfrm>
        </p:grpSpPr>
        <p:sp>
          <p:nvSpPr>
            <p:cNvPr id="29" name="Freeform 6">
              <a:extLst>
                <a:ext uri="{FF2B5EF4-FFF2-40B4-BE49-F238E27FC236}">
                  <a16:creationId xmlns:a16="http://schemas.microsoft.com/office/drawing/2014/main" id="{E081C1DB-D6A0-4ED6-A4FC-16466E903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30" name="Freeform 7">
              <a:extLst>
                <a:ext uri="{FF2B5EF4-FFF2-40B4-BE49-F238E27FC236}">
                  <a16:creationId xmlns:a16="http://schemas.microsoft.com/office/drawing/2014/main" id="{0BE09B71-5BD8-4B95-8DE8-A10B0657D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1" name="Freeform 8">
              <a:extLst>
                <a:ext uri="{FF2B5EF4-FFF2-40B4-BE49-F238E27FC236}">
                  <a16:creationId xmlns:a16="http://schemas.microsoft.com/office/drawing/2014/main" id="{F5AAF0BD-4755-42CE-B339-2C2746BB7F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32" name="Freeform 9">
              <a:extLst>
                <a:ext uri="{FF2B5EF4-FFF2-40B4-BE49-F238E27FC236}">
                  <a16:creationId xmlns:a16="http://schemas.microsoft.com/office/drawing/2014/main" id="{3824AAED-F160-40F4-8FBB-F674A4ECF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3" name="Freeform 10">
              <a:extLst>
                <a:ext uri="{FF2B5EF4-FFF2-40B4-BE49-F238E27FC236}">
                  <a16:creationId xmlns:a16="http://schemas.microsoft.com/office/drawing/2014/main" id="{2D4B81E4-BEC2-45B9-8242-EB39601830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4" name="Freeform 11">
              <a:extLst>
                <a:ext uri="{FF2B5EF4-FFF2-40B4-BE49-F238E27FC236}">
                  <a16:creationId xmlns:a16="http://schemas.microsoft.com/office/drawing/2014/main" id="{3CF69791-86E8-4D88-B224-E0D2775DC0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5AE9CC6-DFE4-0B61-4014-D51C478639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8737" y="95519"/>
            <a:ext cx="7345891" cy="1413933"/>
          </a:xfrm>
        </p:spPr>
        <p:txBody>
          <a:bodyPr>
            <a:normAutofit/>
          </a:bodyPr>
          <a:lstStyle/>
          <a:p>
            <a:r>
              <a:rPr lang="en-GB" dirty="0"/>
              <a:t>Sustainability in Marketing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BEA9BC-D77E-4268-C938-E7AC8C7F4F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3867" y="1458652"/>
            <a:ext cx="7605495" cy="3216380"/>
          </a:xfrm>
        </p:spPr>
        <p:txBody>
          <a:bodyPr>
            <a:normAutofit/>
          </a:bodyPr>
          <a:lstStyle/>
          <a:p>
            <a:r>
              <a:rPr lang="en-GB"/>
              <a:t>Environmental sustainability is when a company gains profits while helping to save the environment.</a:t>
            </a:r>
          </a:p>
          <a:p>
            <a:pPr>
              <a:buClr>
                <a:srgbClr val="B96C11"/>
              </a:buClr>
            </a:pPr>
            <a:r>
              <a:rPr lang="en-GB"/>
              <a:t>Sustainable marketing is the process of  preserving the environment as well as meeting the needs of the client</a:t>
            </a:r>
          </a:p>
          <a:p>
            <a:pPr>
              <a:buClr>
                <a:srgbClr val="B96C11"/>
              </a:buClr>
            </a:pPr>
            <a:r>
              <a:rPr lang="en-GB"/>
              <a:t> Wren (2022, p.2) stated ‘Fast fashion is responsible for approximately half of the fashion industry’s emissions.’</a:t>
            </a:r>
          </a:p>
          <a:p>
            <a:pPr>
              <a:buClr>
                <a:srgbClr val="B96C11"/>
              </a:buClr>
            </a:pPr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9B61E58-316E-2585-E2DD-53DF6828E27E}"/>
              </a:ext>
            </a:extLst>
          </p:cNvPr>
          <p:cNvSpPr/>
          <p:nvPr/>
        </p:nvSpPr>
        <p:spPr>
          <a:xfrm>
            <a:off x="4362719" y="4770550"/>
            <a:ext cx="3659744" cy="195329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u="sng" dirty="0">
                <a:solidFill>
                  <a:schemeClr val="tx1"/>
                </a:solidFill>
              </a:rPr>
              <a:t>Consumerism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Offers to protect consumers from receiving unsatisfactory goods or services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616AB5BA-E5DA-088A-791B-808AC86F8861}"/>
              </a:ext>
            </a:extLst>
          </p:cNvPr>
          <p:cNvSpPr/>
          <p:nvPr/>
        </p:nvSpPr>
        <p:spPr>
          <a:xfrm>
            <a:off x="8183451" y="4770548"/>
            <a:ext cx="4013913" cy="198549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 u="sng" dirty="0">
                <a:solidFill>
                  <a:schemeClr val="tx1"/>
                </a:solidFill>
              </a:rPr>
              <a:t>Environmentalism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Is the force that protects the environment. Looking at sustainability in pollution prevention, cleaner technologies and sustainability visions.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36475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68375697-2869-412A-AEB4-B32967993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store front with a sign&#10;&#10;Description automatically generated">
            <a:extLst>
              <a:ext uri="{FF2B5EF4-FFF2-40B4-BE49-F238E27FC236}">
                <a16:creationId xmlns:a16="http://schemas.microsoft.com/office/drawing/2014/main" id="{5F17BB53-A49D-D2E7-EBEC-6DF1F469717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34146" t="9091" r="20273" b="1"/>
          <a:stretch/>
        </p:blipFill>
        <p:spPr>
          <a:xfrm>
            <a:off x="20" y="10"/>
            <a:ext cx="4726526" cy="6857990"/>
          </a:xfrm>
          <a:prstGeom prst="rect">
            <a:avLst/>
          </a:prstGeom>
        </p:spPr>
      </p:pic>
      <p:grpSp>
        <p:nvGrpSpPr>
          <p:cNvPr id="51" name="Group 50">
            <a:extLst>
              <a:ext uri="{FF2B5EF4-FFF2-40B4-BE49-F238E27FC236}">
                <a16:creationId xmlns:a16="http://schemas.microsoft.com/office/drawing/2014/main" id="{2DE9E2D4-C94D-4382-BD75-9A451C3DC7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90265" y="-12875"/>
            <a:ext cx="2604396" cy="6890194"/>
            <a:chOff x="2199787" y="-12875"/>
            <a:chExt cx="2679011" cy="6890194"/>
          </a:xfrm>
        </p:grpSpPr>
        <p:sp useBgFill="1">
          <p:nvSpPr>
            <p:cNvPr id="52" name="Rectangle 19">
              <a:extLst>
                <a:ext uri="{FF2B5EF4-FFF2-40B4-BE49-F238E27FC236}">
                  <a16:creationId xmlns:a16="http://schemas.microsoft.com/office/drawing/2014/main" id="{8348A120-519A-4F2A-BE9F-C1CC48B109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199787" y="-12875"/>
              <a:ext cx="2679011" cy="5301468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  <a:gd name="connsiteX0" fmla="*/ 650979 w 2587151"/>
                <a:gd name="connsiteY0" fmla="*/ 0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650979 w 2587151"/>
                <a:gd name="connsiteY4" fmla="*/ 0 h 2554287"/>
                <a:gd name="connsiteX0" fmla="*/ 730379 w 2587151"/>
                <a:gd name="connsiteY0" fmla="*/ 5692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730379 w 2587151"/>
                <a:gd name="connsiteY4" fmla="*/ 5692 h 2554287"/>
                <a:gd name="connsiteX0" fmla="*/ 864750 w 2587151"/>
                <a:gd name="connsiteY0" fmla="*/ 2847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64750 w 2587151"/>
                <a:gd name="connsiteY4" fmla="*/ 2847 h 2554287"/>
                <a:gd name="connsiteX0" fmla="*/ 883073 w 2587151"/>
                <a:gd name="connsiteY0" fmla="*/ 1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83073 w 2587151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5750 h 2565670"/>
                <a:gd name="connsiteX4" fmla="*/ 895288 w 2611581"/>
                <a:gd name="connsiteY4" fmla="*/ 1 h 2565670"/>
                <a:gd name="connsiteX0" fmla="*/ 1544433 w 3260726"/>
                <a:gd name="connsiteY0" fmla="*/ 1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1544433 w 3260726"/>
                <a:gd name="connsiteY4" fmla="*/ 1 h 2565670"/>
                <a:gd name="connsiteX0" fmla="*/ 921784 w 3260726"/>
                <a:gd name="connsiteY0" fmla="*/ 12347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3260726"/>
                <a:gd name="connsiteY0" fmla="*/ 12347 h 2565670"/>
                <a:gd name="connsiteX1" fmla="*/ 2321160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2322228"/>
                <a:gd name="connsiteY0" fmla="*/ 12347 h 2565670"/>
                <a:gd name="connsiteX1" fmla="*/ 2321160 w 2322228"/>
                <a:gd name="connsiteY1" fmla="*/ 0 h 2565670"/>
                <a:gd name="connsiteX2" fmla="*/ 2320129 w 2322228"/>
                <a:gd name="connsiteY2" fmla="*/ 2565670 h 2565670"/>
                <a:gd name="connsiteX3" fmla="*/ 0 w 2322228"/>
                <a:gd name="connsiteY3" fmla="*/ 2521058 h 2565670"/>
                <a:gd name="connsiteX4" fmla="*/ 921784 w 2322228"/>
                <a:gd name="connsiteY4" fmla="*/ 12347 h 2565670"/>
                <a:gd name="connsiteX0" fmla="*/ 921784 w 2322228"/>
                <a:gd name="connsiteY0" fmla="*/ 0 h 2571841"/>
                <a:gd name="connsiteX1" fmla="*/ 2321160 w 2322228"/>
                <a:gd name="connsiteY1" fmla="*/ 6171 h 2571841"/>
                <a:gd name="connsiteX2" fmla="*/ 2320129 w 2322228"/>
                <a:gd name="connsiteY2" fmla="*/ 2571841 h 2571841"/>
                <a:gd name="connsiteX3" fmla="*/ 0 w 2322228"/>
                <a:gd name="connsiteY3" fmla="*/ 2527229 h 2571841"/>
                <a:gd name="connsiteX4" fmla="*/ 921784 w 2322228"/>
                <a:gd name="connsiteY4" fmla="*/ 0 h 2571841"/>
                <a:gd name="connsiteX0" fmla="*/ 921784 w 2611583"/>
                <a:gd name="connsiteY0" fmla="*/ 0 h 2540977"/>
                <a:gd name="connsiteX1" fmla="*/ 2321160 w 2611583"/>
                <a:gd name="connsiteY1" fmla="*/ 6171 h 2540977"/>
                <a:gd name="connsiteX2" fmla="*/ 2611583 w 2611583"/>
                <a:gd name="connsiteY2" fmla="*/ 2540977 h 2540977"/>
                <a:gd name="connsiteX3" fmla="*/ 0 w 2611583"/>
                <a:gd name="connsiteY3" fmla="*/ 2527229 h 2540977"/>
                <a:gd name="connsiteX4" fmla="*/ 921784 w 2611583"/>
                <a:gd name="connsiteY4" fmla="*/ 0 h 2540977"/>
                <a:gd name="connsiteX0" fmla="*/ 921784 w 2611583"/>
                <a:gd name="connsiteY0" fmla="*/ 2 h 2540979"/>
                <a:gd name="connsiteX1" fmla="*/ 2572870 w 2611583"/>
                <a:gd name="connsiteY1" fmla="*/ 0 h 2540979"/>
                <a:gd name="connsiteX2" fmla="*/ 2611583 w 2611583"/>
                <a:gd name="connsiteY2" fmla="*/ 2540979 h 2540979"/>
                <a:gd name="connsiteX3" fmla="*/ 0 w 2611583"/>
                <a:gd name="connsiteY3" fmla="*/ 2527231 h 2540979"/>
                <a:gd name="connsiteX4" fmla="*/ 921784 w 2611583"/>
                <a:gd name="connsiteY4" fmla="*/ 2 h 2540979"/>
                <a:gd name="connsiteX0" fmla="*/ 921784 w 2705467"/>
                <a:gd name="connsiteY0" fmla="*/ 0 h 2540977"/>
                <a:gd name="connsiteX1" fmla="*/ 2705349 w 2705467"/>
                <a:gd name="connsiteY1" fmla="*/ 6171 h 2540977"/>
                <a:gd name="connsiteX2" fmla="*/ 2611583 w 2705467"/>
                <a:gd name="connsiteY2" fmla="*/ 2540977 h 2540977"/>
                <a:gd name="connsiteX3" fmla="*/ 0 w 2705467"/>
                <a:gd name="connsiteY3" fmla="*/ 2527229 h 2540977"/>
                <a:gd name="connsiteX4" fmla="*/ 921784 w 2705467"/>
                <a:gd name="connsiteY4" fmla="*/ 0 h 2540977"/>
                <a:gd name="connsiteX0" fmla="*/ 921784 w 2718702"/>
                <a:gd name="connsiteY0" fmla="*/ 2 h 2540979"/>
                <a:gd name="connsiteX1" fmla="*/ 2718597 w 2718702"/>
                <a:gd name="connsiteY1" fmla="*/ 0 h 2540979"/>
                <a:gd name="connsiteX2" fmla="*/ 2611583 w 2718702"/>
                <a:gd name="connsiteY2" fmla="*/ 2540979 h 2540979"/>
                <a:gd name="connsiteX3" fmla="*/ 0 w 2718702"/>
                <a:gd name="connsiteY3" fmla="*/ 2527231 h 2540979"/>
                <a:gd name="connsiteX4" fmla="*/ 921784 w 2718702"/>
                <a:gd name="connsiteY4" fmla="*/ 2 h 2540979"/>
                <a:gd name="connsiteX0" fmla="*/ 921784 w 2679012"/>
                <a:gd name="connsiteY0" fmla="*/ 0 h 2540977"/>
                <a:gd name="connsiteX1" fmla="*/ 2678853 w 2679012"/>
                <a:gd name="connsiteY1" fmla="*/ 6171 h 2540977"/>
                <a:gd name="connsiteX2" fmla="*/ 2611583 w 2679012"/>
                <a:gd name="connsiteY2" fmla="*/ 2540977 h 2540977"/>
                <a:gd name="connsiteX3" fmla="*/ 0 w 2679012"/>
                <a:gd name="connsiteY3" fmla="*/ 2527229 h 2540977"/>
                <a:gd name="connsiteX4" fmla="*/ 921784 w 2679012"/>
                <a:gd name="connsiteY4" fmla="*/ 0 h 254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012" h="2540977">
                  <a:moveTo>
                    <a:pt x="921784" y="0"/>
                  </a:moveTo>
                  <a:lnTo>
                    <a:pt x="2678853" y="6171"/>
                  </a:lnTo>
                  <a:cubicBezTo>
                    <a:pt x="2682925" y="861394"/>
                    <a:pt x="2607511" y="1685754"/>
                    <a:pt x="2611583" y="2540977"/>
                  </a:cubicBezTo>
                  <a:lnTo>
                    <a:pt x="0" y="2527229"/>
                  </a:lnTo>
                  <a:lnTo>
                    <a:pt x="921784" y="0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14598" r="-265621" b="-28686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53" name="Rectangle 20">
              <a:extLst>
                <a:ext uri="{FF2B5EF4-FFF2-40B4-BE49-F238E27FC236}">
                  <a16:creationId xmlns:a16="http://schemas.microsoft.com/office/drawing/2014/main" id="{8AE68E3F-5084-4FF1-9164-9A44B19D39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211875" y="5257482"/>
              <a:ext cx="2586931" cy="1619837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81054 w 2720934"/>
                <a:gd name="connsiteY3" fmla="*/ 3638695 h 4303713"/>
                <a:gd name="connsiteX4" fmla="*/ 0 w 2720934"/>
                <a:gd name="connsiteY4" fmla="*/ 268283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64231 w 2720934"/>
                <a:gd name="connsiteY3" fmla="*/ 3717600 h 4303713"/>
                <a:gd name="connsiteX4" fmla="*/ 0 w 2720934"/>
                <a:gd name="connsiteY4" fmla="*/ 268283 h 4303713"/>
                <a:gd name="connsiteX0" fmla="*/ 0 w 2720934"/>
                <a:gd name="connsiteY0" fmla="*/ 268283 h 4335275"/>
                <a:gd name="connsiteX1" fmla="*/ 2720934 w 2720934"/>
                <a:gd name="connsiteY1" fmla="*/ 0 h 4335275"/>
                <a:gd name="connsiteX2" fmla="*/ 2653639 w 2720934"/>
                <a:gd name="connsiteY2" fmla="*/ 4335275 h 4335275"/>
                <a:gd name="connsiteX3" fmla="*/ 2264231 w 2720934"/>
                <a:gd name="connsiteY3" fmla="*/ 3717600 h 4335275"/>
                <a:gd name="connsiteX4" fmla="*/ 0 w 2720934"/>
                <a:gd name="connsiteY4" fmla="*/ 268283 h 4335275"/>
                <a:gd name="connsiteX0" fmla="*/ 0 w 2737757"/>
                <a:gd name="connsiteY0" fmla="*/ 236721 h 4335275"/>
                <a:gd name="connsiteX1" fmla="*/ 2737757 w 2737757"/>
                <a:gd name="connsiteY1" fmla="*/ 0 h 4335275"/>
                <a:gd name="connsiteX2" fmla="*/ 2670462 w 2737757"/>
                <a:gd name="connsiteY2" fmla="*/ 4335275 h 4335275"/>
                <a:gd name="connsiteX3" fmla="*/ 2281054 w 2737757"/>
                <a:gd name="connsiteY3" fmla="*/ 3717600 h 4335275"/>
                <a:gd name="connsiteX4" fmla="*/ 0 w 2737757"/>
                <a:gd name="connsiteY4" fmla="*/ 236721 h 4335275"/>
                <a:gd name="connsiteX0" fmla="*/ 0 w 2729346"/>
                <a:gd name="connsiteY0" fmla="*/ 0 h 4098554"/>
                <a:gd name="connsiteX1" fmla="*/ 2729346 w 2729346"/>
                <a:gd name="connsiteY1" fmla="*/ 126250 h 4098554"/>
                <a:gd name="connsiteX2" fmla="*/ 2670462 w 2729346"/>
                <a:gd name="connsiteY2" fmla="*/ 4098554 h 4098554"/>
                <a:gd name="connsiteX3" fmla="*/ 2281054 w 2729346"/>
                <a:gd name="connsiteY3" fmla="*/ 3480879 h 4098554"/>
                <a:gd name="connsiteX4" fmla="*/ 0 w 2729346"/>
                <a:gd name="connsiteY4" fmla="*/ 0 h 4098554"/>
                <a:gd name="connsiteX0" fmla="*/ 0 w 2720934"/>
                <a:gd name="connsiteY0" fmla="*/ 0 h 4098554"/>
                <a:gd name="connsiteX1" fmla="*/ 2720934 w 2720934"/>
                <a:gd name="connsiteY1" fmla="*/ 31562 h 4098554"/>
                <a:gd name="connsiteX2" fmla="*/ 2670462 w 2720934"/>
                <a:gd name="connsiteY2" fmla="*/ 4098554 h 4098554"/>
                <a:gd name="connsiteX3" fmla="*/ 2281054 w 2720934"/>
                <a:gd name="connsiteY3" fmla="*/ 3480879 h 4098554"/>
                <a:gd name="connsiteX4" fmla="*/ 0 w 2720934"/>
                <a:gd name="connsiteY4" fmla="*/ 0 h 4098554"/>
                <a:gd name="connsiteX0" fmla="*/ 0 w 2720934"/>
                <a:gd name="connsiteY0" fmla="*/ 15782 h 4114336"/>
                <a:gd name="connsiteX1" fmla="*/ 2720934 w 2720934"/>
                <a:gd name="connsiteY1" fmla="*/ 0 h 4114336"/>
                <a:gd name="connsiteX2" fmla="*/ 2670462 w 2720934"/>
                <a:gd name="connsiteY2" fmla="*/ 4114336 h 4114336"/>
                <a:gd name="connsiteX3" fmla="*/ 2281054 w 2720934"/>
                <a:gd name="connsiteY3" fmla="*/ 3496661 h 4114336"/>
                <a:gd name="connsiteX4" fmla="*/ 0 w 2720934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80409 w 2820289"/>
                <a:gd name="connsiteY3" fmla="*/ 3496661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3972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3721149"/>
                <a:gd name="connsiteY0" fmla="*/ 0 h 4269703"/>
                <a:gd name="connsiteX1" fmla="*/ 3721149 w 3721149"/>
                <a:gd name="connsiteY1" fmla="*/ 155367 h 4269703"/>
                <a:gd name="connsiteX2" fmla="*/ 3664832 w 3721149"/>
                <a:gd name="connsiteY2" fmla="*/ 4269703 h 4269703"/>
                <a:gd name="connsiteX3" fmla="*/ 3263736 w 3721149"/>
                <a:gd name="connsiteY3" fmla="*/ 3673347 h 4269703"/>
                <a:gd name="connsiteX4" fmla="*/ 0 w 3721149"/>
                <a:gd name="connsiteY4" fmla="*/ 0 h 4269703"/>
                <a:gd name="connsiteX0" fmla="*/ 0 w 3721149"/>
                <a:gd name="connsiteY0" fmla="*/ 0 h 4289488"/>
                <a:gd name="connsiteX1" fmla="*/ 3721149 w 3721149"/>
                <a:gd name="connsiteY1" fmla="*/ 155367 h 4289488"/>
                <a:gd name="connsiteX2" fmla="*/ 3664832 w 3721149"/>
                <a:gd name="connsiteY2" fmla="*/ 4269703 h 4289488"/>
                <a:gd name="connsiteX3" fmla="*/ 1705997 w 3721149"/>
                <a:gd name="connsiteY3" fmla="*/ 4289488 h 4289488"/>
                <a:gd name="connsiteX4" fmla="*/ 0 w 3721149"/>
                <a:gd name="connsiteY4" fmla="*/ 0 h 4289488"/>
                <a:gd name="connsiteX0" fmla="*/ 0 w 3664846"/>
                <a:gd name="connsiteY0" fmla="*/ 15785 h 4305273"/>
                <a:gd name="connsiteX1" fmla="*/ 3664846 w 3664846"/>
                <a:gd name="connsiteY1" fmla="*/ 0 h 4305273"/>
                <a:gd name="connsiteX2" fmla="*/ 3664832 w 3664846"/>
                <a:gd name="connsiteY2" fmla="*/ 4285488 h 4305273"/>
                <a:gd name="connsiteX3" fmla="*/ 1705997 w 3664846"/>
                <a:gd name="connsiteY3" fmla="*/ 4305273 h 4305273"/>
                <a:gd name="connsiteX4" fmla="*/ 0 w 3664846"/>
                <a:gd name="connsiteY4" fmla="*/ 15785 h 4305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64846" h="4305273">
                  <a:moveTo>
                    <a:pt x="0" y="15785"/>
                  </a:moveTo>
                  <a:lnTo>
                    <a:pt x="3664846" y="0"/>
                  </a:lnTo>
                  <a:cubicBezTo>
                    <a:pt x="3664841" y="1428496"/>
                    <a:pt x="3664837" y="2856992"/>
                    <a:pt x="3664832" y="4285488"/>
                  </a:cubicBezTo>
                  <a:lnTo>
                    <a:pt x="1705997" y="4305273"/>
                  </a:lnTo>
                  <a:lnTo>
                    <a:pt x="0" y="15785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63116" t="-323529" r="-398251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55" name="Group 54">
            <a:extLst>
              <a:ext uri="{FF2B5EF4-FFF2-40B4-BE49-F238E27FC236}">
                <a16:creationId xmlns:a16="http://schemas.microsoft.com/office/drawing/2014/main" id="{7884AB1D-699B-435C-BC0A-D649097B95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60612" y="0"/>
            <a:ext cx="2436813" cy="6858001"/>
            <a:chOff x="1320800" y="0"/>
            <a:chExt cx="2436813" cy="6858001"/>
          </a:xfrm>
        </p:grpSpPr>
        <p:sp>
          <p:nvSpPr>
            <p:cNvPr id="56" name="Freeform 6">
              <a:extLst>
                <a:ext uri="{FF2B5EF4-FFF2-40B4-BE49-F238E27FC236}">
                  <a16:creationId xmlns:a16="http://schemas.microsoft.com/office/drawing/2014/main" id="{E081C1DB-D6A0-4ED6-A4FC-16466E903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57" name="Freeform 7">
              <a:extLst>
                <a:ext uri="{FF2B5EF4-FFF2-40B4-BE49-F238E27FC236}">
                  <a16:creationId xmlns:a16="http://schemas.microsoft.com/office/drawing/2014/main" id="{0BE09B71-5BD8-4B95-8DE8-A10B0657D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58" name="Freeform 8">
              <a:extLst>
                <a:ext uri="{FF2B5EF4-FFF2-40B4-BE49-F238E27FC236}">
                  <a16:creationId xmlns:a16="http://schemas.microsoft.com/office/drawing/2014/main" id="{F5AAF0BD-4755-42CE-B339-2C2746BB7F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59" name="Freeform 9">
              <a:extLst>
                <a:ext uri="{FF2B5EF4-FFF2-40B4-BE49-F238E27FC236}">
                  <a16:creationId xmlns:a16="http://schemas.microsoft.com/office/drawing/2014/main" id="{3824AAED-F160-40F4-8FBB-F674A4ECF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60" name="Freeform 10">
              <a:extLst>
                <a:ext uri="{FF2B5EF4-FFF2-40B4-BE49-F238E27FC236}">
                  <a16:creationId xmlns:a16="http://schemas.microsoft.com/office/drawing/2014/main" id="{2D4B81E4-BEC2-45B9-8242-EB39601830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61" name="Freeform 11">
              <a:extLst>
                <a:ext uri="{FF2B5EF4-FFF2-40B4-BE49-F238E27FC236}">
                  <a16:creationId xmlns:a16="http://schemas.microsoft.com/office/drawing/2014/main" id="{3CF69791-86E8-4D88-B224-E0D2775DC0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DFFAF21-E7BB-CCDA-CE7E-0CF855D240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9244" y="-11806"/>
            <a:ext cx="7345891" cy="1413933"/>
          </a:xfrm>
        </p:spPr>
        <p:txBody>
          <a:bodyPr>
            <a:normAutofit/>
          </a:bodyPr>
          <a:lstStyle/>
          <a:p>
            <a:r>
              <a:rPr lang="en-GB"/>
              <a:t>H&amp;M</a:t>
            </a:r>
          </a:p>
        </p:txBody>
      </p:sp>
      <p:graphicFrame>
        <p:nvGraphicFramePr>
          <p:cNvPr id="63" name="Content Placeholder 8">
            <a:extLst>
              <a:ext uri="{FF2B5EF4-FFF2-40B4-BE49-F238E27FC236}">
                <a16:creationId xmlns:a16="http://schemas.microsoft.com/office/drawing/2014/main" id="{F9900C70-4A9C-4F91-9FFA-5D7C284177D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328713" y="1404990"/>
          <a:ext cx="8861185" cy="4633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82A7DBE6-FC4B-117B-0149-FEDC6095E0C1}"/>
              </a:ext>
            </a:extLst>
          </p:cNvPr>
          <p:cNvSpPr txBox="1"/>
          <p:nvPr/>
        </p:nvSpPr>
        <p:spPr>
          <a:xfrm>
            <a:off x="2486830" y="6657945"/>
            <a:ext cx="2239716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448687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03BF673-8C68-4092-BF1B-53C57EFEC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B1BDB70B-F0E6-4867-818F-C582494FB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7083" y="0"/>
            <a:ext cx="11134917" cy="6858000"/>
          </a:xfrm>
          <a:custGeom>
            <a:avLst/>
            <a:gdLst>
              <a:gd name="connsiteX0" fmla="*/ 7627977 w 11134917"/>
              <a:gd name="connsiteY0" fmla="*/ 0 h 6858000"/>
              <a:gd name="connsiteX1" fmla="*/ 8129873 w 11134917"/>
              <a:gd name="connsiteY1" fmla="*/ 0 h 6858000"/>
              <a:gd name="connsiteX2" fmla="*/ 11134917 w 11134917"/>
              <a:gd name="connsiteY2" fmla="*/ 0 h 6858000"/>
              <a:gd name="connsiteX3" fmla="*/ 11134917 w 11134917"/>
              <a:gd name="connsiteY3" fmla="*/ 6858000 h 6858000"/>
              <a:gd name="connsiteX4" fmla="*/ 8129873 w 11134917"/>
              <a:gd name="connsiteY4" fmla="*/ 6858000 h 6858000"/>
              <a:gd name="connsiteX5" fmla="*/ 7627977 w 11134917"/>
              <a:gd name="connsiteY5" fmla="*/ 6858000 h 6858000"/>
              <a:gd name="connsiteX6" fmla="*/ 7627977 w 11134917"/>
              <a:gd name="connsiteY6" fmla="*/ 6857419 h 6858000"/>
              <a:gd name="connsiteX7" fmla="*/ 1921931 w 11134917"/>
              <a:gd name="connsiteY7" fmla="*/ 6850814 h 6858000"/>
              <a:gd name="connsiteX8" fmla="*/ 0 w 11134917"/>
              <a:gd name="connsiteY8" fmla="*/ 5325357 h 6858000"/>
              <a:gd name="connsiteX9" fmla="*/ 838199 w 11134917"/>
              <a:gd name="connsiteY9" fmla="*/ 7331 h 6858000"/>
              <a:gd name="connsiteX10" fmla="*/ 7627977 w 11134917"/>
              <a:gd name="connsiteY10" fmla="*/ 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134917" h="6858000">
                <a:moveTo>
                  <a:pt x="7627977" y="0"/>
                </a:moveTo>
                <a:lnTo>
                  <a:pt x="8129873" y="0"/>
                </a:lnTo>
                <a:lnTo>
                  <a:pt x="11134917" y="0"/>
                </a:lnTo>
                <a:lnTo>
                  <a:pt x="11134917" y="6858000"/>
                </a:lnTo>
                <a:lnTo>
                  <a:pt x="8129873" y="6858000"/>
                </a:lnTo>
                <a:lnTo>
                  <a:pt x="7627977" y="6858000"/>
                </a:lnTo>
                <a:lnTo>
                  <a:pt x="7627977" y="6857419"/>
                </a:lnTo>
                <a:lnTo>
                  <a:pt x="1921931" y="6850814"/>
                </a:lnTo>
                <a:lnTo>
                  <a:pt x="0" y="5325357"/>
                </a:lnTo>
                <a:lnTo>
                  <a:pt x="838199" y="7331"/>
                </a:lnTo>
                <a:lnTo>
                  <a:pt x="7627977" y="50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E52C707-F508-47B5-8864-8CC3EE0F0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2025" y="0"/>
            <a:ext cx="2436813" cy="6858001"/>
            <a:chOff x="1320800" y="0"/>
            <a:chExt cx="2436813" cy="6858001"/>
          </a:xfrm>
        </p:grpSpPr>
        <p:sp>
          <p:nvSpPr>
            <p:cNvPr id="21" name="Freeform 6">
              <a:extLst>
                <a:ext uri="{FF2B5EF4-FFF2-40B4-BE49-F238E27FC236}">
                  <a16:creationId xmlns:a16="http://schemas.microsoft.com/office/drawing/2014/main" id="{066B5DD9-1C9B-4957-AF7C-8E11C7E88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DF9D480-2CEE-4037-8C1B-6380686300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EBF6F7B8-E51D-495D-B944-B8E2E84C57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F43BB0F7-F9F4-4CFA-9277-2B671DC70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D51F18A6-D926-4462-B110-63097184F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ED77B4F5-55D8-444A-9EFF-CAAA8CD69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3BD046D-8F55-94AB-90BB-ED88DAAC01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6013" y="1072609"/>
            <a:ext cx="3041557" cy="4522647"/>
          </a:xfrm>
          <a:effectLst/>
        </p:spPr>
        <p:txBody>
          <a:bodyPr anchor="ctr">
            <a:normAutofit/>
          </a:bodyPr>
          <a:lstStyle/>
          <a:p>
            <a:pPr algn="l"/>
            <a:r>
              <a:rPr lang="en-GB" sz="3200" dirty="0">
                <a:solidFill>
                  <a:schemeClr val="tx2"/>
                </a:solidFill>
              </a:rPr>
              <a:t>H&amp;M continued.</a:t>
            </a:r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12BA1A1D-A422-94A0-4378-A3BDCF70228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149032" y="1072609"/>
          <a:ext cx="6383207" cy="4522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749763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94C52C56-BEF2-4E22-8C8E-A7AC96B03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817C7C-7062-7DD2-343F-BE9C0F127D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1" y="685800"/>
            <a:ext cx="2639962" cy="5105400"/>
          </a:xfrm>
        </p:spPr>
        <p:txBody>
          <a:bodyPr>
            <a:normAutofit/>
          </a:bodyPr>
          <a:lstStyle/>
          <a:p>
            <a:r>
              <a:rPr lang="en-GB" sz="2200">
                <a:solidFill>
                  <a:srgbClr val="FFFFFF"/>
                </a:solidFill>
              </a:rPr>
              <a:t>Recommendations </a:t>
            </a:r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44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45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46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47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48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49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CC74F71-923C-3797-0E2F-7C1C248F14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1708465"/>
              </p:ext>
            </p:extLst>
          </p:nvPr>
        </p:nvGraphicFramePr>
        <p:xfrm>
          <a:off x="5010150" y="685800"/>
          <a:ext cx="7029494" cy="55454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50718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357BADD-DFB3-4F5A-81E4-E349D0FB08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6306" y="1"/>
            <a:ext cx="445569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580573-7671-6B8B-A2B7-99B8D5BD7F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71392" y="1074392"/>
            <a:ext cx="2443433" cy="4377961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000000"/>
                </a:solidFill>
                <a:ea typeface="Calibri Light"/>
                <a:cs typeface="Calibri Light"/>
              </a:rPr>
              <a:t>Conclusion </a:t>
            </a:r>
            <a:endParaRPr lang="en-GB" sz="3700">
              <a:solidFill>
                <a:srgbClr val="000000"/>
              </a:solidFill>
            </a:endParaRPr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9FCFD583-58F5-4010-85B3-8CBB03E868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9032100" cy="6858000"/>
          </a:xfrm>
          <a:custGeom>
            <a:avLst/>
            <a:gdLst>
              <a:gd name="connsiteX0" fmla="*/ 7891921 w 9032100"/>
              <a:gd name="connsiteY0" fmla="*/ 1602751 h 6858000"/>
              <a:gd name="connsiteX1" fmla="*/ 9032100 w 9032100"/>
              <a:gd name="connsiteY1" fmla="*/ 0 h 6858000"/>
              <a:gd name="connsiteX2" fmla="*/ 7880182 w 9032100"/>
              <a:gd name="connsiteY2" fmla="*/ 0 h 6858000"/>
              <a:gd name="connsiteX3" fmla="*/ 7880182 w 9032100"/>
              <a:gd name="connsiteY3" fmla="*/ 1528762 h 6858000"/>
              <a:gd name="connsiteX4" fmla="*/ 7880182 w 9032100"/>
              <a:gd name="connsiteY4" fmla="*/ 6858000 h 6858000"/>
              <a:gd name="connsiteX5" fmla="*/ 8725712 w 9032100"/>
              <a:gd name="connsiteY5" fmla="*/ 6858000 h 6858000"/>
              <a:gd name="connsiteX6" fmla="*/ 7891921 w 9032100"/>
              <a:gd name="connsiteY6" fmla="*/ 1602751 h 6858000"/>
              <a:gd name="connsiteX7" fmla="*/ 7880182 w 9032100"/>
              <a:gd name="connsiteY7" fmla="*/ 1619252 h 6858000"/>
              <a:gd name="connsiteX8" fmla="*/ 0 w 9032100"/>
              <a:gd name="connsiteY8" fmla="*/ 6858000 h 6858000"/>
              <a:gd name="connsiteX9" fmla="*/ 7880181 w 9032100"/>
              <a:gd name="connsiteY9" fmla="*/ 6858000 h 6858000"/>
              <a:gd name="connsiteX10" fmla="*/ 7880181 w 9032100"/>
              <a:gd name="connsiteY10" fmla="*/ 0 h 6858000"/>
              <a:gd name="connsiteX11" fmla="*/ 0 w 9032100"/>
              <a:gd name="connsiteY1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9032100" h="6858000">
                <a:moveTo>
                  <a:pt x="7891921" y="1602751"/>
                </a:moveTo>
                <a:lnTo>
                  <a:pt x="9032100" y="0"/>
                </a:lnTo>
                <a:lnTo>
                  <a:pt x="7880182" y="0"/>
                </a:lnTo>
                <a:lnTo>
                  <a:pt x="7880182" y="1528762"/>
                </a:lnTo>
                <a:close/>
                <a:moveTo>
                  <a:pt x="7880182" y="6858000"/>
                </a:moveTo>
                <a:lnTo>
                  <a:pt x="8725712" y="6858000"/>
                </a:lnTo>
                <a:lnTo>
                  <a:pt x="7891921" y="1602751"/>
                </a:lnTo>
                <a:lnTo>
                  <a:pt x="7880182" y="1619252"/>
                </a:lnTo>
                <a:close/>
                <a:moveTo>
                  <a:pt x="0" y="6858000"/>
                </a:moveTo>
                <a:lnTo>
                  <a:pt x="7880181" y="6858000"/>
                </a:lnTo>
                <a:lnTo>
                  <a:pt x="7880181" y="0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486C336C-64DA-4E7A-8899-0010F56AF2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42667" y="0"/>
            <a:ext cx="2436813" cy="6858001"/>
            <a:chOff x="1320800" y="0"/>
            <a:chExt cx="2436813" cy="6858001"/>
          </a:xfrm>
        </p:grpSpPr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84D7D4CE-A7BE-43EC-8FB6-B41AA60231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E7F50F84-B6A2-4A4F-B454-3433B7131A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79556A8D-1D6A-4D59-BEBA-9F72F7A5E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E53E0F7F-7E13-4B50-B87E-11DA3A741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DC56D9F3-C412-42E1-B190-402D30E496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04B3D055-D26E-4731-8653-F508249E2D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5FD59E3-DBD7-4AEA-E6E7-62E34CE01F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98251"/>
              </p:ext>
            </p:extLst>
          </p:nvPr>
        </p:nvGraphicFramePr>
        <p:xfrm>
          <a:off x="643467" y="643468"/>
          <a:ext cx="6749521" cy="52398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95691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D6BA167A-D3C3-4EE8-8B5E-1367920872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810CA83B-630E-45DB-ADCB-F026042851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7A57B554-6973-429A-818B-524C03DA47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89ED2DB2-F3BB-4B5E-84E6-CC259E394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93816493-5723-43CF-95A9-2CDEC9B11D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A9964935-0316-4743-BD2E-35B86AF48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5" name="Freeform 12">
              <a:extLst>
                <a:ext uri="{FF2B5EF4-FFF2-40B4-BE49-F238E27FC236}">
                  <a16:creationId xmlns:a16="http://schemas.microsoft.com/office/drawing/2014/main" id="{2B20A700-1547-48D5-AA6F-C1473539C7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424EB265-F02F-4B59-A508-C6EB995F2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gnifying glass on clear background">
            <a:extLst>
              <a:ext uri="{FF2B5EF4-FFF2-40B4-BE49-F238E27FC236}">
                <a16:creationId xmlns:a16="http://schemas.microsoft.com/office/drawing/2014/main" id="{11D8B950-7EB4-BAB5-AA42-DDC34B13F6A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751" r="10037" b="9083"/>
          <a:stretch/>
        </p:blipFill>
        <p:spPr>
          <a:xfrm>
            <a:off x="20" y="10"/>
            <a:ext cx="5448280" cy="6857990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2C998072-124D-48E2-A6E2-8F1E8ED837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836718" y="0"/>
            <a:ext cx="2611581" cy="6858000"/>
            <a:chOff x="2836718" y="0"/>
            <a:chExt cx="2611581" cy="6858000"/>
          </a:xfrm>
        </p:grpSpPr>
        <p:sp useBgFill="1">
          <p:nvSpPr>
            <p:cNvPr id="20" name="Rectangle 19">
              <a:extLst>
                <a:ext uri="{FF2B5EF4-FFF2-40B4-BE49-F238E27FC236}">
                  <a16:creationId xmlns:a16="http://schemas.microsoft.com/office/drawing/2014/main" id="{1E14E093-754E-4506-A8D6-FCE1C15C82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836718" y="0"/>
              <a:ext cx="2611581" cy="2554287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11581" h="2554287">
                  <a:moveTo>
                    <a:pt x="675409" y="0"/>
                  </a:moveTo>
                  <a:lnTo>
                    <a:pt x="2611581" y="0"/>
                  </a:lnTo>
                  <a:lnTo>
                    <a:pt x="2611581" y="2554287"/>
                  </a:lnTo>
                  <a:lnTo>
                    <a:pt x="0" y="2554287"/>
                  </a:lnTo>
                  <a:lnTo>
                    <a:pt x="675409" y="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21" name="Rectangle 20">
              <a:extLst>
                <a:ext uri="{FF2B5EF4-FFF2-40B4-BE49-F238E27FC236}">
                  <a16:creationId xmlns:a16="http://schemas.microsoft.com/office/drawing/2014/main" id="{CF21968D-4653-4795-8719-23625D73D4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836718" y="2554287"/>
              <a:ext cx="2611581" cy="4303713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11581" h="4303713">
                  <a:moveTo>
                    <a:pt x="0" y="0"/>
                  </a:moveTo>
                  <a:lnTo>
                    <a:pt x="2611581" y="0"/>
                  </a:lnTo>
                  <a:lnTo>
                    <a:pt x="2611581" y="4303713"/>
                  </a:lnTo>
                  <a:lnTo>
                    <a:pt x="2171701" y="3638695"/>
                  </a:lnTo>
                  <a:lnTo>
                    <a:pt x="0" y="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C1932C4-6593-4E91-A419-A6DD5ACF2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40843" y="0"/>
            <a:ext cx="5014912" cy="6862763"/>
            <a:chOff x="2928938" y="-4763"/>
            <a:chExt cx="5014912" cy="6862763"/>
          </a:xfrm>
        </p:grpSpPr>
        <p:sp>
          <p:nvSpPr>
            <p:cNvPr id="24" name="Freeform 6">
              <a:extLst>
                <a:ext uri="{FF2B5EF4-FFF2-40B4-BE49-F238E27FC236}">
                  <a16:creationId xmlns:a16="http://schemas.microsoft.com/office/drawing/2014/main" id="{7760625D-64B1-4CBD-9E72-3A2E98F983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5" name="Freeform 7">
              <a:extLst>
                <a:ext uri="{FF2B5EF4-FFF2-40B4-BE49-F238E27FC236}">
                  <a16:creationId xmlns:a16="http://schemas.microsoft.com/office/drawing/2014/main" id="{E71E0260-05A5-45ED-8B56-77316E5A94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6" name="Freeform 9">
              <a:extLst>
                <a:ext uri="{FF2B5EF4-FFF2-40B4-BE49-F238E27FC236}">
                  <a16:creationId xmlns:a16="http://schemas.microsoft.com/office/drawing/2014/main" id="{AD29CF5D-216F-4967-90BD-0A39F6072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7" name="Freeform 10">
              <a:extLst>
                <a:ext uri="{FF2B5EF4-FFF2-40B4-BE49-F238E27FC236}">
                  <a16:creationId xmlns:a16="http://schemas.microsoft.com/office/drawing/2014/main" id="{00059C3C-E45F-452B-B06F-6713C54567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8" name="Freeform 11">
              <a:extLst>
                <a:ext uri="{FF2B5EF4-FFF2-40B4-BE49-F238E27FC236}">
                  <a16:creationId xmlns:a16="http://schemas.microsoft.com/office/drawing/2014/main" id="{7B5AA5D5-8081-4AD6-9962-4DE4EBAA4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9" name="Freeform 12">
              <a:extLst>
                <a:ext uri="{FF2B5EF4-FFF2-40B4-BE49-F238E27FC236}">
                  <a16:creationId xmlns:a16="http://schemas.microsoft.com/office/drawing/2014/main" id="{A7DDA84B-1C5A-4E35-A4E5-A9948B088B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D9ECF7C-69E2-3B43-3CEA-1723D4DA4D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5667" y="1047365"/>
            <a:ext cx="7876904" cy="304549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000" dirty="0"/>
              <a:t>Thank you for your time</a:t>
            </a:r>
            <a:br>
              <a:rPr lang="en-US" sz="6000" dirty="0"/>
            </a:br>
            <a:r>
              <a:rPr lang="en-US" sz="6000" dirty="0"/>
              <a:t> 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2A75293-0A0F-0E65-A6F1-B9BF46D89BE0}"/>
              </a:ext>
            </a:extLst>
          </p:cNvPr>
          <p:cNvSpPr txBox="1"/>
          <p:nvPr/>
        </p:nvSpPr>
        <p:spPr>
          <a:xfrm>
            <a:off x="6903077" y="3983864"/>
            <a:ext cx="467503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/>
              <a:t>Any Questions?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0985389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A35073-50DB-AE97-7B95-48D9C9C2CC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0170" y="-108397"/>
            <a:ext cx="10018713" cy="1752599"/>
          </a:xfrm>
        </p:spPr>
        <p:txBody>
          <a:bodyPr/>
          <a:lstStyle/>
          <a:p>
            <a:r>
              <a:rPr lang="en-GB" dirty="0">
                <a:ea typeface="Calibri Light"/>
                <a:cs typeface="Calibri Light"/>
              </a:rPr>
              <a:t>References 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99CF3D-09D8-0E46-71C4-6F57F5462B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73578" y="1336183"/>
            <a:ext cx="10662656" cy="4991636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1600" dirty="0">
                <a:latin typeface="Corbel"/>
                <a:cs typeface="Arial"/>
              </a:rPr>
              <a:t>Candeloro, D (2020) ‘Towards Sustainable Fashion: The Role of Artificial Intelligence --- H&amp;M, Stella McCartney, </a:t>
            </a:r>
            <a:r>
              <a:rPr lang="en-GB" sz="1600" err="1">
                <a:latin typeface="Corbel"/>
                <a:cs typeface="Arial"/>
              </a:rPr>
              <a:t>Farfetch</a:t>
            </a:r>
            <a:r>
              <a:rPr lang="en-GB" sz="1600" dirty="0">
                <a:latin typeface="Corbel"/>
                <a:cs typeface="Arial"/>
              </a:rPr>
              <a:t>, Moosejaw: A Multiple Case Study’,</a:t>
            </a:r>
            <a:r>
              <a:rPr lang="en-GB" sz="1600" i="1" dirty="0">
                <a:latin typeface="Corbel"/>
                <a:cs typeface="Arial"/>
              </a:rPr>
              <a:t> </a:t>
            </a:r>
            <a:r>
              <a:rPr lang="en-GB" sz="1600" i="1" err="1">
                <a:latin typeface="Corbel"/>
                <a:cs typeface="Arial"/>
              </a:rPr>
              <a:t>Zonemoda</a:t>
            </a:r>
            <a:r>
              <a:rPr lang="en-GB" sz="1600" i="1" dirty="0">
                <a:latin typeface="Corbel"/>
                <a:cs typeface="Arial"/>
              </a:rPr>
              <a:t> journal (Online)</a:t>
            </a:r>
            <a:r>
              <a:rPr lang="en-GB" sz="1600" dirty="0">
                <a:latin typeface="Corbel"/>
                <a:cs typeface="Arial"/>
              </a:rPr>
              <a:t>, 10(2), pp. 91–105. Available at: </a:t>
            </a:r>
            <a:r>
              <a:rPr lang="en-GB" sz="1600" u="sng" dirty="0">
                <a:solidFill>
                  <a:srgbClr val="0563C1"/>
                </a:solidFill>
                <a:latin typeface="Corbel"/>
                <a:cs typeface="Arial"/>
                <a:hlinkClick r:id="rId2"/>
              </a:rPr>
              <a:t>https://doi.org/10.6092/issn.2611-0563/11837</a:t>
            </a:r>
            <a:r>
              <a:rPr lang="en-GB" sz="1600" dirty="0">
                <a:latin typeface="Corbel"/>
                <a:cs typeface="Arial"/>
              </a:rPr>
              <a:t>. (Accessed: 5 July 2023)</a:t>
            </a:r>
          </a:p>
          <a:p>
            <a:pPr>
              <a:buClr>
                <a:srgbClr val="B96C11"/>
              </a:buClr>
            </a:pPr>
            <a:r>
              <a:rPr lang="en-GB" sz="1600" dirty="0">
                <a:latin typeface="Corbel"/>
                <a:cs typeface="Arial"/>
              </a:rPr>
              <a:t>HM Group Annual and Sustainability Report 2022. (2022) Available at: https://hmgroup.com/wp-content/uploads/2023/03/HM-Group-Annual-and-Sustainability-Report-2022.pdf (Accessed: 3 July 2023).</a:t>
            </a:r>
          </a:p>
          <a:p>
            <a:pPr>
              <a:buClr>
                <a:srgbClr val="B96C11"/>
              </a:buClr>
            </a:pPr>
            <a:r>
              <a:rPr lang="en-GB" sz="1600" dirty="0">
                <a:latin typeface="Corbel"/>
                <a:cs typeface="Arial"/>
              </a:rPr>
              <a:t>Kunst, A. (2023) </a:t>
            </a:r>
            <a:r>
              <a:rPr lang="en-GB" sz="1600" i="1" dirty="0">
                <a:ea typeface="+mn-lt"/>
                <a:cs typeface="+mn-lt"/>
              </a:rPr>
              <a:t>H&amp;M brand awareness, usage, popularity, loyalty, and buzz among fashion online shop users in the UK in 2022. </a:t>
            </a:r>
            <a:r>
              <a:rPr lang="en-GB" sz="1600" dirty="0">
                <a:ea typeface="+mn-lt"/>
                <a:cs typeface="+mn-lt"/>
              </a:rPr>
              <a:t>Available at: </a:t>
            </a:r>
            <a:r>
              <a:rPr lang="en-GB" sz="1600" dirty="0">
                <a:ea typeface="+mn-lt"/>
                <a:cs typeface="+mn-lt"/>
                <a:hlinkClick r:id="rId3"/>
              </a:rPr>
              <a:t>https://www.statista.com/forecasts/1252280/handm-fashion-online-shops-brand-profile-in-the-uk</a:t>
            </a:r>
            <a:r>
              <a:rPr lang="en-GB" sz="1600" dirty="0">
                <a:ea typeface="+mn-lt"/>
                <a:cs typeface="+mn-lt"/>
              </a:rPr>
              <a:t> (Accessed: 18 July 2023)</a:t>
            </a:r>
            <a:endParaRPr lang="en-GB" sz="1600" dirty="0">
              <a:latin typeface="Corbel"/>
              <a:cs typeface="Arial"/>
            </a:endParaRPr>
          </a:p>
          <a:p>
            <a:pPr>
              <a:buClr>
                <a:srgbClr val="B96C11"/>
              </a:buClr>
            </a:pPr>
            <a:r>
              <a:rPr lang="en-GB" sz="1600" dirty="0">
                <a:solidFill>
                  <a:srgbClr val="333333"/>
                </a:solidFill>
                <a:ea typeface="+mn-lt"/>
                <a:cs typeface="+mn-lt"/>
              </a:rPr>
              <a:t>Schwager, A. Meyer, C.  (2007) 'Understanding customer experience', </a:t>
            </a:r>
            <a:r>
              <a:rPr lang="en-GB" sz="1600" i="1" dirty="0">
                <a:solidFill>
                  <a:srgbClr val="333333"/>
                </a:solidFill>
                <a:ea typeface="+mn-lt"/>
                <a:cs typeface="+mn-lt"/>
              </a:rPr>
              <a:t>Harvard business review</a:t>
            </a:r>
            <a:r>
              <a:rPr lang="en-GB" sz="1600" dirty="0">
                <a:solidFill>
                  <a:srgbClr val="333333"/>
                </a:solidFill>
                <a:ea typeface="+mn-lt"/>
                <a:cs typeface="+mn-lt"/>
              </a:rPr>
              <a:t>, pp.1-22 (Accessed: 18 July 2023).</a:t>
            </a:r>
            <a:endParaRPr lang="en-GB" sz="1600" dirty="0">
              <a:latin typeface="Corbel"/>
              <a:cs typeface="Arial"/>
            </a:endParaRPr>
          </a:p>
          <a:p>
            <a:pPr>
              <a:buClr>
                <a:srgbClr val="B96C11"/>
              </a:buClr>
            </a:pPr>
            <a:r>
              <a:rPr lang="en-GB" sz="1600" dirty="0">
                <a:latin typeface="Corbel"/>
                <a:cs typeface="Arial"/>
              </a:rPr>
              <a:t>Shrivastava, A. et al. (2021) ‘Sustainability through online renting clothing: Circular fashion </a:t>
            </a:r>
            <a:r>
              <a:rPr lang="en-GB" sz="1600" err="1">
                <a:latin typeface="Corbel"/>
                <a:cs typeface="Arial"/>
              </a:rPr>
              <a:t>fueled</a:t>
            </a:r>
            <a:r>
              <a:rPr lang="en-GB" sz="1600" dirty="0">
                <a:latin typeface="Corbel"/>
                <a:cs typeface="Arial"/>
              </a:rPr>
              <a:t> by </a:t>
            </a:r>
            <a:r>
              <a:rPr lang="en-GB" sz="1600" err="1">
                <a:latin typeface="Corbel"/>
                <a:cs typeface="Arial"/>
              </a:rPr>
              <a:t>instagram</a:t>
            </a:r>
            <a:r>
              <a:rPr lang="en-GB" sz="1600" dirty="0">
                <a:latin typeface="Corbel"/>
                <a:cs typeface="Arial"/>
              </a:rPr>
              <a:t> micro-celebrities’,</a:t>
            </a:r>
            <a:r>
              <a:rPr lang="en-GB" sz="1600" i="1" dirty="0">
                <a:latin typeface="Corbel"/>
                <a:cs typeface="Arial"/>
              </a:rPr>
              <a:t> Journal of cleaner production,</a:t>
            </a:r>
            <a:r>
              <a:rPr lang="en-GB" sz="1600" dirty="0">
                <a:latin typeface="Corbel"/>
                <a:cs typeface="Arial"/>
              </a:rPr>
              <a:t> 278, p. 123772–. Available at: https://doi.org/10.1016/j.jclepro.2020.123772.</a:t>
            </a:r>
          </a:p>
          <a:p>
            <a:pPr>
              <a:buClr>
                <a:srgbClr val="B96C11"/>
              </a:buClr>
            </a:pPr>
            <a:r>
              <a:rPr lang="en-GB" sz="1600" dirty="0">
                <a:latin typeface="Corbel"/>
                <a:cs typeface="Arial"/>
              </a:rPr>
              <a:t>Smith, P. (2023)</a:t>
            </a:r>
            <a:r>
              <a:rPr lang="en-GB" sz="1600" i="1" dirty="0">
                <a:latin typeface="Corbel"/>
                <a:cs typeface="Arial"/>
              </a:rPr>
              <a:t> Sales of the H&amp;M Group worldwide from 2006 to 2022</a:t>
            </a:r>
            <a:r>
              <a:rPr lang="en-GB" sz="1600" dirty="0">
                <a:latin typeface="Corbel"/>
                <a:cs typeface="Arial"/>
              </a:rPr>
              <a:t>. Available at: https://www.statista.com/statistics/252190/gross-sales-of-the-h-und-m-group-worldwide/ (Accessed: 3 July 2023).</a:t>
            </a:r>
            <a:endParaRPr lang="en-GB" sz="1600">
              <a:cs typeface="Arial"/>
            </a:endParaRPr>
          </a:p>
          <a:p>
            <a:pPr>
              <a:buClr>
                <a:srgbClr val="B96C11"/>
              </a:buClr>
            </a:pPr>
            <a:r>
              <a:rPr lang="en-GB" sz="1600" dirty="0">
                <a:latin typeface="Corbel"/>
                <a:cs typeface="Arial"/>
              </a:rPr>
              <a:t>Wren, B. (2022) ‘Sustainable supply chain management in the fast fashion Industry: A comparative study of current efforts and best practices to address the climate crisis’, </a:t>
            </a:r>
            <a:r>
              <a:rPr lang="en-GB" sz="1600" i="1" dirty="0">
                <a:latin typeface="Corbel"/>
                <a:cs typeface="Arial"/>
              </a:rPr>
              <a:t>Cleaner Logistics and Supply Chain</a:t>
            </a:r>
            <a:r>
              <a:rPr lang="en-GB" sz="1600" dirty="0">
                <a:latin typeface="Corbel"/>
                <a:cs typeface="Arial"/>
              </a:rPr>
              <a:t>, 4, p. 100032–. Available at: </a:t>
            </a:r>
            <a:r>
              <a:rPr lang="en-GB" sz="1600" u="sng" dirty="0">
                <a:solidFill>
                  <a:srgbClr val="0563C1"/>
                </a:solidFill>
                <a:latin typeface="Corbel"/>
                <a:cs typeface="Arial"/>
                <a:hlinkClick r:id="rId4"/>
              </a:rPr>
              <a:t>https://doi.org/10.1016/j.clscn.2022.100032</a:t>
            </a:r>
            <a:r>
              <a:rPr lang="en-GB" sz="1600" dirty="0">
                <a:latin typeface="Corbel"/>
                <a:cs typeface="Arial"/>
              </a:rPr>
              <a:t>. (Accessed: 3 July 2023)</a:t>
            </a:r>
          </a:p>
          <a:p>
            <a:pPr>
              <a:buClr>
                <a:srgbClr val="B96C11"/>
              </a:buClr>
            </a:pPr>
            <a:endParaRPr lang="en-GB" sz="11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6268254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EB8F22"/>
      </a:accent1>
      <a:accent2>
        <a:srgbClr val="CD4223"/>
      </a:accent2>
      <a:accent3>
        <a:srgbClr val="A89374"/>
      </a:accent3>
      <a:accent4>
        <a:srgbClr val="83AA67"/>
      </a:accent4>
      <a:accent5>
        <a:srgbClr val="4FA9C1"/>
      </a:accent5>
      <a:accent6>
        <a:srgbClr val="9390AF"/>
      </a:accent6>
      <a:hlink>
        <a:srgbClr val="EC7220"/>
      </a:hlink>
      <a:folHlink>
        <a:srgbClr val="F09355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EBEC8F79-A447-43FC-8E81-85E8468AF3F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Parallax</vt:lpstr>
      <vt:lpstr>Understanding and engaging in the customer experience.</vt:lpstr>
      <vt:lpstr>Introduction </vt:lpstr>
      <vt:lpstr>CEM &amp; CRM</vt:lpstr>
      <vt:lpstr>Ethics</vt:lpstr>
      <vt:lpstr>Sustainability in Marketing</vt:lpstr>
      <vt:lpstr>H&amp;M</vt:lpstr>
      <vt:lpstr>H&amp;M continued.</vt:lpstr>
      <vt:lpstr>Recommendations </vt:lpstr>
      <vt:lpstr>Conclusion </vt:lpstr>
      <vt:lpstr>Thank you for your time   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770</cp:revision>
  <dcterms:created xsi:type="dcterms:W3CDTF">2023-07-12T09:27:04Z</dcterms:created>
  <dcterms:modified xsi:type="dcterms:W3CDTF">2023-07-18T18:58:30Z</dcterms:modified>
</cp:coreProperties>
</file>