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01BCE2-EAB3-731B-6482-4EA59E15FBA4}" v="89" dt="2024-10-01T09:42:15.3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Lloyd (2404571)" userId="S::2404571@student.uwtsd.ac.uk::b520863b-16c9-430e-903a-1e21ec5cf41f" providerId="AD" clId="Web-{C301BCE2-EAB3-731B-6482-4EA59E15FBA4}"/>
    <pc:docChg chg="addSld modSld">
      <pc:chgData name="Nathan Lloyd (2404571)" userId="S::2404571@student.uwtsd.ac.uk::b520863b-16c9-430e-903a-1e21ec5cf41f" providerId="AD" clId="Web-{C301BCE2-EAB3-731B-6482-4EA59E15FBA4}" dt="2024-10-01T09:42:58.304" v="95"/>
      <pc:docMkLst>
        <pc:docMk/>
      </pc:docMkLst>
      <pc:sldChg chg="addSp delSp modSp addAnim delAnim modAnim">
        <pc:chgData name="Nathan Lloyd (2404571)" userId="S::2404571@student.uwtsd.ac.uk::b520863b-16c9-430e-903a-1e21ec5cf41f" providerId="AD" clId="Web-{C301BCE2-EAB3-731B-6482-4EA59E15FBA4}" dt="2024-10-01T09:35:43.941" v="46"/>
        <pc:sldMkLst>
          <pc:docMk/>
          <pc:sldMk cId="109857222" sldId="256"/>
        </pc:sldMkLst>
        <pc:spChg chg="mod">
          <ac:chgData name="Nathan Lloyd (2404571)" userId="S::2404571@student.uwtsd.ac.uk::b520863b-16c9-430e-903a-1e21ec5cf41f" providerId="AD" clId="Web-{C301BCE2-EAB3-731B-6482-4EA59E15FBA4}" dt="2024-10-01T09:30:15.254" v="0" actId="20577"/>
          <ac:spMkLst>
            <pc:docMk/>
            <pc:sldMk cId="109857222" sldId="256"/>
            <ac:spMk id="2" creationId="{00000000-0000-0000-0000-000000000000}"/>
          </ac:spMkLst>
        </pc:spChg>
        <pc:spChg chg="mod">
          <ac:chgData name="Nathan Lloyd (2404571)" userId="S::2404571@student.uwtsd.ac.uk::b520863b-16c9-430e-903a-1e21ec5cf41f" providerId="AD" clId="Web-{C301BCE2-EAB3-731B-6482-4EA59E15FBA4}" dt="2024-10-01T09:30:26.583" v="3" actId="20577"/>
          <ac:spMkLst>
            <pc:docMk/>
            <pc:sldMk cId="109857222" sldId="256"/>
            <ac:spMk id="3" creationId="{00000000-0000-0000-0000-000000000000}"/>
          </ac:spMkLst>
        </pc:spChg>
        <pc:picChg chg="add del mod">
          <ac:chgData name="Nathan Lloyd (2404571)" userId="S::2404571@student.uwtsd.ac.uk::b520863b-16c9-430e-903a-1e21ec5cf41f" providerId="AD" clId="Web-{C301BCE2-EAB3-731B-6482-4EA59E15FBA4}" dt="2024-10-01T09:34:34.047" v="40"/>
          <ac:picMkLst>
            <pc:docMk/>
            <pc:sldMk cId="109857222" sldId="256"/>
            <ac:picMk id="4" creationId="{F69F82E0-DB34-CDF5-8A20-B02D3492F858}"/>
          </ac:picMkLst>
        </pc:picChg>
        <pc:picChg chg="add mod">
          <ac:chgData name="Nathan Lloyd (2404571)" userId="S::2404571@student.uwtsd.ac.uk::b520863b-16c9-430e-903a-1e21ec5cf41f" providerId="AD" clId="Web-{C301BCE2-EAB3-731B-6482-4EA59E15FBA4}" dt="2024-10-01T09:35:41.441" v="44" actId="1076"/>
          <ac:picMkLst>
            <pc:docMk/>
            <pc:sldMk cId="109857222" sldId="256"/>
            <ac:picMk id="5" creationId="{145CEE8E-193E-D673-1F48-A5C877583EAE}"/>
          </ac:picMkLst>
        </pc:picChg>
      </pc:sldChg>
      <pc:sldChg chg="modSp new modNotes">
        <pc:chgData name="Nathan Lloyd (2404571)" userId="S::2404571@student.uwtsd.ac.uk::b520863b-16c9-430e-903a-1e21ec5cf41f" providerId="AD" clId="Web-{C301BCE2-EAB3-731B-6482-4EA59E15FBA4}" dt="2024-10-01T09:42:58.304" v="95"/>
        <pc:sldMkLst>
          <pc:docMk/>
          <pc:sldMk cId="1726906770" sldId="257"/>
        </pc:sldMkLst>
        <pc:spChg chg="mod">
          <ac:chgData name="Nathan Lloyd (2404571)" userId="S::2404571@student.uwtsd.ac.uk::b520863b-16c9-430e-903a-1e21ec5cf41f" providerId="AD" clId="Web-{C301BCE2-EAB3-731B-6482-4EA59E15FBA4}" dt="2024-10-01T09:32:00.899" v="21" actId="20577"/>
          <ac:spMkLst>
            <pc:docMk/>
            <pc:sldMk cId="1726906770" sldId="257"/>
            <ac:spMk id="2" creationId="{F1300433-9F4B-DBCD-0FFB-B6130ED74966}"/>
          </ac:spMkLst>
        </pc:spChg>
        <pc:spChg chg="mod">
          <ac:chgData name="Nathan Lloyd (2404571)" userId="S::2404571@student.uwtsd.ac.uk::b520863b-16c9-430e-903a-1e21ec5cf41f" providerId="AD" clId="Web-{C301BCE2-EAB3-731B-6482-4EA59E15FBA4}" dt="2024-10-01T09:42:12.599" v="90" actId="20577"/>
          <ac:spMkLst>
            <pc:docMk/>
            <pc:sldMk cId="1726906770" sldId="257"/>
            <ac:spMk id="3" creationId="{D24342EB-3A3A-75B7-57EA-255DBD4E535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8C8BD5-B54C-44D8-9ACF-FCC6E4B1C3AE}" type="datetimeFigureOut">
              <a:t>10/1/2024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B4B423-B8F3-4303-813D-8CD56B13E82A}" type="slidenum">
              <a:t>‹#›</a:t>
            </a:fld>
            <a:endParaRPr lang="en-US"/>
          </a:p>
        </p:txBody>
      </p:sp>
    </p:spTree>
    <p:extLst>
      <p:ext uri="{BB962C8B-B14F-4D97-AF65-F5344CB8AC3E}">
        <p14:creationId xmlns:p14="http://schemas.microsoft.com/office/powerpoint/2010/main" val="14248060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a:buChar char="-"/>
            </a:pPr>
            <a:r>
              <a:rPr lang="en-US" dirty="0"/>
              <a:t>Gaining a strong foundation in the fundamentals of policing will enable you to better comprehend and deal with crime and deviance. The fundamental information and abilities required to succeed as a police constable and for recruitment into the police force are taught in this course.</a:t>
            </a:r>
          </a:p>
          <a:p>
            <a:pPr marL="171450" indent="-171450">
              <a:buFont typeface="Calibri"/>
              <a:buChar char="-"/>
            </a:pPr>
            <a:r>
              <a:rPr lang="en-US"/>
              <a:t>which you must finish in order to officially become a member of the police force. By the time the course ends, you will have acquired information and abilities that are specifically needed for law enforcement within the Police Service of England and Wales. </a:t>
            </a:r>
            <a:endParaRPr lang="en-US" dirty="0">
              <a:ea typeface="Calibri"/>
              <a:cs typeface="Calibri"/>
            </a:endParaRPr>
          </a:p>
          <a:p>
            <a:pPr>
              <a:buFont typeface="Calibri"/>
              <a:buChar char="-"/>
            </a:pPr>
            <a:endParaRPr lang="en-US" dirty="0">
              <a:ea typeface="Calibri"/>
              <a:cs typeface="Calibri"/>
            </a:endParaRPr>
          </a:p>
          <a:p>
            <a:pPr marL="171450" indent="-171450">
              <a:buFont typeface="Calibri"/>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18B4B423-B8F3-4303-813D-8CD56B13E82A}" type="slidenum">
              <a:t>2</a:t>
            </a:fld>
            <a:endParaRPr lang="en-US"/>
          </a:p>
        </p:txBody>
      </p:sp>
    </p:spTree>
    <p:extLst>
      <p:ext uri="{BB962C8B-B14F-4D97-AF65-F5344CB8AC3E}">
        <p14:creationId xmlns:p14="http://schemas.microsoft.com/office/powerpoint/2010/main" val="2117534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Task</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By Nathan Lloyd </a:t>
            </a:r>
          </a:p>
        </p:txBody>
      </p:sp>
      <p:pic>
        <p:nvPicPr>
          <p:cNvPr id="5" name="Picture 4" descr="UWTSD and South Wales Police welcomed a ...">
            <a:extLst>
              <a:ext uri="{FF2B5EF4-FFF2-40B4-BE49-F238E27FC236}">
                <a16:creationId xmlns:a16="http://schemas.microsoft.com/office/drawing/2014/main" id="{145CEE8E-193E-D673-1F48-A5C877583EAE}"/>
              </a:ext>
            </a:extLst>
          </p:cNvPr>
          <p:cNvPicPr>
            <a:picLocks noChangeAspect="1"/>
          </p:cNvPicPr>
          <p:nvPr/>
        </p:nvPicPr>
        <p:blipFill>
          <a:blip r:embed="rId2"/>
          <a:stretch>
            <a:fillRect/>
          </a:stretch>
        </p:blipFill>
        <p:spPr>
          <a:xfrm>
            <a:off x="3799724" y="2117558"/>
            <a:ext cx="4592553" cy="2622884"/>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00433-9F4B-DBCD-0FFB-B6130ED74966}"/>
              </a:ext>
            </a:extLst>
          </p:cNvPr>
          <p:cNvSpPr>
            <a:spLocks noGrp="1"/>
          </p:cNvSpPr>
          <p:nvPr>
            <p:ph type="title"/>
          </p:nvPr>
        </p:nvSpPr>
        <p:spPr/>
        <p:txBody>
          <a:bodyPr/>
          <a:lstStyle/>
          <a:p>
            <a:r>
              <a:rPr lang="en-US" dirty="0"/>
              <a:t>Evaluate the Benefits of obtaining this qualifications </a:t>
            </a:r>
          </a:p>
        </p:txBody>
      </p:sp>
      <p:sp>
        <p:nvSpPr>
          <p:cNvPr id="3" name="Content Placeholder 2">
            <a:extLst>
              <a:ext uri="{FF2B5EF4-FFF2-40B4-BE49-F238E27FC236}">
                <a16:creationId xmlns:a16="http://schemas.microsoft.com/office/drawing/2014/main" id="{D24342EB-3A3A-75B7-57EA-255DBD4E5350}"/>
              </a:ext>
            </a:extLst>
          </p:cNvPr>
          <p:cNvSpPr>
            <a:spLocks noGrp="1"/>
          </p:cNvSpPr>
          <p:nvPr>
            <p:ph idx="1"/>
          </p:nvPr>
        </p:nvSpPr>
        <p:spPr/>
        <p:txBody>
          <a:bodyPr vert="horz" lIns="91440" tIns="45720" rIns="91440" bIns="45720" rtlCol="0" anchor="t">
            <a:noAutofit/>
          </a:bodyPr>
          <a:lstStyle/>
          <a:p>
            <a:r>
              <a:rPr lang="en-US" sz="1600" dirty="0">
                <a:solidFill>
                  <a:srgbClr val="272359"/>
                </a:solidFill>
                <a:latin typeface="Calibri"/>
                <a:ea typeface="+mn-lt"/>
                <a:cs typeface="+mn-lt"/>
              </a:rPr>
              <a:t>"You will gain a solid foundation in the core areas of policing"</a:t>
            </a:r>
          </a:p>
          <a:p>
            <a:r>
              <a:rPr lang="en-US" sz="1600" dirty="0">
                <a:solidFill>
                  <a:srgbClr val="272359"/>
                </a:solidFill>
                <a:latin typeface="Calibri"/>
                <a:ea typeface="+mn-lt"/>
                <a:cs typeface="+mn-lt"/>
              </a:rPr>
              <a:t>"This degree is a pre-join knowledge-based degree in professional policing"</a:t>
            </a:r>
            <a:endParaRPr lang="en-US" sz="1600" dirty="0">
              <a:solidFill>
                <a:srgbClr val="272359"/>
              </a:solidFill>
              <a:latin typeface="Calibri"/>
              <a:ea typeface="Calibri"/>
              <a:cs typeface="Calibri"/>
            </a:endParaRPr>
          </a:p>
          <a:p>
            <a:endParaRPr lang="en-US" sz="1600" dirty="0">
              <a:solidFill>
                <a:srgbClr val="272359"/>
              </a:solidFill>
              <a:latin typeface="Calibri"/>
              <a:ea typeface="Calibri"/>
              <a:cs typeface="Calibri"/>
            </a:endParaRPr>
          </a:p>
          <a:p>
            <a:endParaRPr lang="en-US" sz="1600" dirty="0">
              <a:solidFill>
                <a:srgbClr val="272359"/>
              </a:solidFill>
              <a:latin typeface="Calibri"/>
              <a:ea typeface="Calibri"/>
              <a:cs typeface="Calibri"/>
            </a:endParaRPr>
          </a:p>
          <a:p>
            <a:endParaRPr lang="en-US" sz="1600" dirty="0">
              <a:solidFill>
                <a:srgbClr val="272359"/>
              </a:solidFill>
              <a:latin typeface="Calibri"/>
              <a:ea typeface="Calibri"/>
              <a:cs typeface="Calibri"/>
            </a:endParaRPr>
          </a:p>
          <a:p>
            <a:endParaRPr lang="en-US" sz="1600" dirty="0">
              <a:solidFill>
                <a:srgbClr val="272359"/>
              </a:solidFill>
              <a:latin typeface="Calibri"/>
              <a:ea typeface="Calibri"/>
              <a:cs typeface="Calibri"/>
            </a:endParaRPr>
          </a:p>
          <a:p>
            <a:endParaRPr lang="en-US" sz="1600" dirty="0">
              <a:solidFill>
                <a:srgbClr val="272359"/>
              </a:solidFill>
              <a:latin typeface="Calibri"/>
              <a:ea typeface="Calibri"/>
              <a:cs typeface="Calibri"/>
            </a:endParaRPr>
          </a:p>
          <a:p>
            <a:endParaRPr lang="en-US" sz="1600" dirty="0">
              <a:solidFill>
                <a:srgbClr val="272359"/>
              </a:solidFill>
              <a:latin typeface="Calibri"/>
              <a:ea typeface="Calibri"/>
              <a:cs typeface="Calibri"/>
            </a:endParaRPr>
          </a:p>
          <a:p>
            <a:endParaRPr lang="en-US" sz="1600" dirty="0">
              <a:solidFill>
                <a:srgbClr val="272359"/>
              </a:solidFill>
              <a:latin typeface="Calibri"/>
              <a:ea typeface="Calibri"/>
              <a:cs typeface="Calibri"/>
            </a:endParaRPr>
          </a:p>
          <a:p>
            <a:endParaRPr lang="en-US" sz="1600" dirty="0">
              <a:solidFill>
                <a:srgbClr val="272359"/>
              </a:solidFill>
              <a:latin typeface="Calibri"/>
              <a:ea typeface="Calibri"/>
              <a:cs typeface="Calibri"/>
            </a:endParaRPr>
          </a:p>
          <a:p>
            <a:endParaRPr lang="en-US" sz="1600" dirty="0">
              <a:solidFill>
                <a:srgbClr val="272359"/>
              </a:solidFill>
              <a:latin typeface="Calibri"/>
              <a:ea typeface="Calibri"/>
              <a:cs typeface="Calibri"/>
            </a:endParaRPr>
          </a:p>
          <a:p>
            <a:endParaRPr lang="en-US" sz="1600" dirty="0">
              <a:solidFill>
                <a:srgbClr val="272359"/>
              </a:solidFill>
              <a:latin typeface="Calibri"/>
              <a:ea typeface="Calibri"/>
              <a:cs typeface="Calibri"/>
            </a:endParaRPr>
          </a:p>
          <a:p>
            <a:r>
              <a:rPr lang="en-US" sz="1600" dirty="0">
                <a:solidFill>
                  <a:srgbClr val="272359"/>
                </a:solidFill>
                <a:latin typeface="Calibri"/>
                <a:ea typeface="Calibri"/>
                <a:cs typeface="Calibri"/>
              </a:rPr>
              <a:t>UWTSD, Professional Policing (2024)</a:t>
            </a:r>
          </a:p>
          <a:p>
            <a:endParaRPr lang="en-US" sz="1200" dirty="0">
              <a:solidFill>
                <a:srgbClr val="272359"/>
              </a:solidFill>
            </a:endParaRPr>
          </a:p>
        </p:txBody>
      </p:sp>
    </p:spTree>
    <p:extLst>
      <p:ext uri="{BB962C8B-B14F-4D97-AF65-F5344CB8AC3E}">
        <p14:creationId xmlns:p14="http://schemas.microsoft.com/office/powerpoint/2010/main" val="17269067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Task</vt:lpstr>
      <vt:lpstr>Evaluate the Benefits of obtaining this qualifications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44</cp:revision>
  <dcterms:created xsi:type="dcterms:W3CDTF">2024-10-01T09:29:43Z</dcterms:created>
  <dcterms:modified xsi:type="dcterms:W3CDTF">2024-10-01T09:43:03Z</dcterms:modified>
</cp:coreProperties>
</file>