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0CDA3-FBE2-0298-D00E-7C79C7E400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194DF0-C2B9-B7A3-D859-23CC6EC84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9171EE-573B-8147-E6BB-0F1003541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50F521-2901-2997-B0F7-FB57C4B51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013CC5-252A-D5CA-C044-440DDF557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255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F7B4B-56C9-E4E2-9121-FE4D10A6A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E4616-7278-5A8F-CAAF-ABE0E7D4DA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8A5F2-18CC-C001-E71C-BDD34060D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B959E-099F-E08F-06CE-E1E154DB6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4709A2-0251-B1F4-D12E-73A5A35F3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530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52918-B83B-D7A6-2FFB-DB8DDF051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8D6A96-EEA3-27C1-DB22-90B0BE9EEA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639DF-80F9-8AD7-B7A1-3717E8E43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9047F-2FE7-6799-2E46-807653A70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836AE-686C-FE16-234A-4C8AEB166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688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C19AD-43F4-4514-D740-0727FCF6D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DFA2F-00EC-D2A1-1E32-CBF067772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D3D9B-1E17-C805-222D-7E018B958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4AB45-FB9B-8F00-FD97-6B9CC21BD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A4A8E9-0AC1-8CB9-B928-B20F4880D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A2B4E3-484C-F85C-1B01-56F8F40AF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796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874AC-30B0-0CB4-21FE-2D4FC8841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E7F1C2-7E7B-E8CE-2CFF-A459E5C56A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1C7E1B-C5CB-ABDB-800A-369E6A010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9114E9-40D2-7C13-F517-86F4126D87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682444-4E66-F59C-3C48-818860827D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14586A-D129-D49D-3F1A-72E4EBCE28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C99ED0-8B28-73B8-067E-3660149698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C342C3-7F5C-A4F3-9BD3-7991FBEFF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5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371BC-8F4F-C6ED-367A-51FFA360E7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6A9078-5B23-652E-6356-D16B1F569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0E3406-D9F1-85B1-872A-77734F71F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E869E8-8CC6-7636-318C-62C58BD9A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86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240F8A-97C3-DB48-D759-D2D9646BC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09B45F-866A-60EB-9320-E00FF1852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016B45-0996-38F2-C957-9468C3DAD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882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B547E-A0AB-449D-464C-F79E9298C6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696E5-8346-3438-9D6D-C9B7834E56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FABF4-2573-7A11-62B2-61C1AA8F15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2FBE8-B2A4-E5BB-4317-AE2138806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AE051D-C238-4D1A-B421-100E8238D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6E9A8-19F3-74AC-CBC7-3C2655E72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220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27E6C-BD73-EDE1-B662-39C8AC00F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9EF7DC-7261-3A36-9236-5D7FAF2320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C0B7F0-918D-8537-4944-F8367F6934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C79B5-A9DA-E860-5CE9-8DD72C928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15BCF-E58A-97E3-91E1-E16C349A8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B5AAC4-91B8-3E77-721C-AAD818E9D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107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AB033-1D40-AD7E-FE1B-793DCD4B7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56082C-5062-7A8B-3A1D-7DA0299E16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66DD7D-E887-40D0-9089-1D5ED18C4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1C67AE-B1E7-BD8F-722C-7E6CABB0F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CFB7D-CDF2-3EFE-4F2D-60446D10F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850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AD911C-B52E-0DAC-F05F-BFEC242C7C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4E1314-634E-15C5-51DF-F00C7C109B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275B6-CDEF-7EAB-09D3-05AD79671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7E283E-BCCD-FD43-54E3-861AD8686E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717435-DC53-07A6-4DE8-434D8D4B4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332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67ED20-F4D2-5879-5F73-D29F203B3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928BB7-75AA-6A45-2FA1-695635A32A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455C89-9E03-A02A-EB9C-92CEBFAB0F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2BA77-98AC-47B5-B7C9-FB30A8317DEC}" type="datetimeFigureOut">
              <a:rPr lang="en-GB" smtClean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D6A2A0-5363-A4FB-4A83-482AAA0E2F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4B49D-17D0-744D-4BB0-4D75606923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67264-B5BA-4A96-94BB-D1432653F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594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CEECC-F80B-91E2-DCC6-5DAB70FB3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Room booking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E45BB-808F-9FB6-CC15-82DDAF61C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Foreign Languages &amp; Cultural Awareness</a:t>
            </a:r>
            <a:b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</a:br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Spanish – </a:t>
            </a:r>
            <a:r>
              <a:rPr lang="en-GB" sz="1800" dirty="0" err="1">
                <a:solidFill>
                  <a:srgbClr val="242424"/>
                </a:solidFill>
                <a:effectLst/>
                <a:latin typeface="-apple-system"/>
              </a:rPr>
              <a:t>Español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b="1" dirty="0">
                <a:solidFill>
                  <a:srgbClr val="242424"/>
                </a:solidFill>
                <a:effectLst/>
                <a:latin typeface="-apple-system"/>
              </a:rPr>
              <a:t>BMIH5003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Rodrigo Aguilera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International hotel Management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u="none" strike="noStrike" dirty="0">
                <a:solidFill>
                  <a:srgbClr val="4F52B2"/>
                </a:solidFill>
                <a:effectLst/>
                <a:latin typeface="var(--fontFamilyBase)"/>
                <a:hlinkClick r:id="rId2" tooltip="mailto:Rodrigo.faguilera@uwtsd.ac.uk"/>
              </a:rPr>
              <a:t>Rodrigo.faguilera@uwtsd.ac.uk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latin typeface="-apple-system"/>
              </a:rPr>
              <a:t>Karolina Szmigiel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2108830@student.uwtsd.ac.uk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algn="l"/>
            <a:r>
              <a:rPr lang="en-GB" sz="1800" dirty="0">
                <a:solidFill>
                  <a:srgbClr val="242424"/>
                </a:solidFill>
                <a:effectLst/>
                <a:latin typeface="-apple-system"/>
              </a:rPr>
              <a:t>2108830</a:t>
            </a:r>
            <a:endParaRPr lang="en-GB" dirty="0">
              <a:solidFill>
                <a:srgbClr val="242424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051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3">
            <a:extLst>
              <a:ext uri="{FF2B5EF4-FFF2-40B4-BE49-F238E27FC236}">
                <a16:creationId xmlns:a16="http://schemas.microsoft.com/office/drawing/2014/main" id="{539F34C9-EE5F-4FCF-E318-AE05E891ED0E}"/>
              </a:ext>
            </a:extLst>
          </p:cNvPr>
          <p:cNvSpPr txBox="1"/>
          <p:nvPr/>
        </p:nvSpPr>
        <p:spPr>
          <a:xfrm>
            <a:off x="661414" y="1028343"/>
            <a:ext cx="10869171" cy="4801314"/>
          </a:xfrm>
          <a:prstGeom prst="rect">
            <a:avLst/>
          </a:prstGeom>
          <a:noFill/>
          <a:ln w="38103" cap="flat">
            <a:solidFill>
              <a:srgbClr val="ED7D31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Barcelona Born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endParaRPr lang="es-ES" sz="1800" b="0" i="1" u="none" strike="noStrike" kern="1200" cap="none" spc="0" baseline="0" dirty="0">
              <a:solidFill>
                <a:srgbClr val="FF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Karolina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Szmigiel.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Szmigiel.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c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uatro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os habitaciones, por favor.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C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amas dobles en las habitaciones, por favor.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cinco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de Abril de dos mil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veintitres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2023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0E3DCE-F602-693F-8F26-2C1FEC33FB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02431" y="377235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47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52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249</Words>
  <Application>Microsoft Office PowerPoint</Application>
  <PresentationFormat>Widescreen</PresentationFormat>
  <Paragraphs>26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-apple-system</vt:lpstr>
      <vt:lpstr>Arial</vt:lpstr>
      <vt:lpstr>Calibri</vt:lpstr>
      <vt:lpstr>Calibri Light</vt:lpstr>
      <vt:lpstr>var(--fontFamilyBase)</vt:lpstr>
      <vt:lpstr>Office Theme</vt:lpstr>
      <vt:lpstr>Room booking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Room booking </dc:title>
  <dc:creator>tomasz szmigiel</dc:creator>
  <cp:lastModifiedBy>tomasz szmigiel</cp:lastModifiedBy>
  <cp:revision>1</cp:revision>
  <dcterms:created xsi:type="dcterms:W3CDTF">2022-11-09T11:53:18Z</dcterms:created>
  <dcterms:modified xsi:type="dcterms:W3CDTF">2022-11-09T12:44:55Z</dcterms:modified>
</cp:coreProperties>
</file>