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9" r:id="rId4"/>
    <p:sldId id="260" r:id="rId5"/>
    <p:sldId id="261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0"/>
    <p:restoredTop sz="50067"/>
  </p:normalViewPr>
  <p:slideViewPr>
    <p:cSldViewPr snapToGrid="0" snapToObjects="1">
      <p:cViewPr>
        <p:scale>
          <a:sx n="45" d="100"/>
          <a:sy n="45" d="100"/>
        </p:scale>
        <p:origin x="1860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5/15/2020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792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9140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9081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269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5/15/2020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4670" y="701749"/>
            <a:ext cx="8240232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</a:t>
            </a:r>
            <a:r>
              <a:rPr lang="en-GB" sz="2800" b="1" dirty="0" smtClean="0">
                <a:solidFill>
                  <a:srgbClr val="0070C0"/>
                </a:solidFill>
              </a:rPr>
              <a:t>Looking at the different sections of the ethics form</a:t>
            </a:r>
          </a:p>
          <a:p>
            <a:r>
              <a:rPr lang="en-GB" sz="2800" b="1" dirty="0" smtClean="0">
                <a:solidFill>
                  <a:srgbClr val="0070C0"/>
                </a:solidFill>
              </a:rPr>
              <a:t>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rgbClr val="0070C0"/>
                </a:solidFill>
              </a:rPr>
              <a:t>First </a:t>
            </a:r>
            <a:r>
              <a:rPr lang="en-GB" sz="2800" b="1" dirty="0">
                <a:solidFill>
                  <a:srgbClr val="0070C0"/>
                </a:solidFill>
              </a:rPr>
              <a:t>section- SECTION A: About You (Principal Researcher</a:t>
            </a:r>
            <a:r>
              <a:rPr lang="en-GB" sz="2800" b="1" dirty="0" smtClean="0">
                <a:solidFill>
                  <a:srgbClr val="0070C0"/>
                </a:solidFill>
              </a:rPr>
              <a:t>)</a:t>
            </a:r>
          </a:p>
          <a:p>
            <a:endParaRPr lang="en-GB" sz="2800" b="1" dirty="0">
              <a:solidFill>
                <a:srgbClr val="0070C0"/>
              </a:solidFill>
            </a:endParaRPr>
          </a:p>
          <a:p>
            <a:r>
              <a:rPr lang="en-GB" sz="2800" b="1" dirty="0">
                <a:solidFill>
                  <a:srgbClr val="0070C0"/>
                </a:solidFill>
              </a:rPr>
              <a:t>Undergraduate </a:t>
            </a:r>
            <a:r>
              <a:rPr lang="en-GB" sz="2800" b="1" dirty="0" smtClean="0">
                <a:solidFill>
                  <a:srgbClr val="0070C0"/>
                </a:solidFill>
              </a:rPr>
              <a:t>Student</a:t>
            </a:r>
          </a:p>
          <a:p>
            <a:endParaRPr lang="en-GB" sz="2800" b="1" dirty="0" smtClean="0">
              <a:solidFill>
                <a:srgbClr val="0070C0"/>
              </a:solidFill>
            </a:endParaRPr>
          </a:p>
          <a:p>
            <a:r>
              <a:rPr lang="en-GB" sz="2800" b="1" dirty="0" smtClean="0">
                <a:solidFill>
                  <a:srgbClr val="0070C0"/>
                </a:solidFill>
              </a:rPr>
              <a:t>Your personal details and programme of study</a:t>
            </a:r>
          </a:p>
          <a:p>
            <a:r>
              <a:rPr lang="en-GB" sz="2800" b="1" dirty="0" smtClean="0">
                <a:solidFill>
                  <a:srgbClr val="0070C0"/>
                </a:solidFill>
              </a:rPr>
              <a:t>Your supervisor will be your lecturer for this module.</a:t>
            </a:r>
          </a:p>
          <a:p>
            <a:endParaRPr lang="en-GB" sz="2800" b="1" dirty="0">
              <a:solidFill>
                <a:srgbClr val="0070C0"/>
              </a:solidFill>
            </a:endParaRPr>
          </a:p>
          <a:p>
            <a:endParaRPr lang="en-GB" sz="2800" b="1" dirty="0" smtClean="0">
              <a:solidFill>
                <a:srgbClr val="0070C0"/>
              </a:solidFill>
            </a:endParaRPr>
          </a:p>
          <a:p>
            <a:endParaRPr lang="en-GB" sz="2800" b="1" dirty="0">
              <a:solidFill>
                <a:srgbClr val="0070C0"/>
              </a:solidFill>
            </a:endParaRPr>
          </a:p>
          <a:p>
            <a:endParaRPr lang="en-GB" sz="2800" b="1" dirty="0" smtClean="0">
              <a:solidFill>
                <a:srgbClr val="0070C0"/>
              </a:solidFill>
            </a:endParaRPr>
          </a:p>
          <a:p>
            <a:endParaRPr lang="en-GB" sz="2800" b="1" dirty="0">
              <a:solidFill>
                <a:srgbClr val="0070C0"/>
              </a:solidFill>
            </a:endParaRPr>
          </a:p>
          <a:p>
            <a:endParaRPr lang="en-GB" sz="2800" b="1" dirty="0" smtClean="0">
              <a:solidFill>
                <a:srgbClr val="0070C0"/>
              </a:solidFill>
            </a:endParaRPr>
          </a:p>
          <a:p>
            <a:endParaRPr lang="en-GB" sz="2800" b="1" dirty="0">
              <a:solidFill>
                <a:srgbClr val="0070C0"/>
              </a:solidFill>
            </a:endParaRPr>
          </a:p>
          <a:p>
            <a:endParaRPr lang="en-GB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B: Approval for Research Activity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916" y="1690689"/>
            <a:ext cx="8750596" cy="3678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1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12" y="574158"/>
            <a:ext cx="8495414" cy="4869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09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SECTION D: External Collaborative Research </a:t>
            </a:r>
            <a:r>
              <a:rPr lang="en-GB" b="1" dirty="0" smtClean="0"/>
              <a:t>Activity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54912" y="1903228"/>
            <a:ext cx="777578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You will complete the boxes by answering no to all </a:t>
            </a:r>
          </a:p>
          <a:p>
            <a:r>
              <a:rPr lang="en-GB" sz="2800" b="1" dirty="0" smtClean="0"/>
              <a:t>of the questions for this section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06501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176" y="446567"/>
            <a:ext cx="7804297" cy="5273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E continued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223" y="1679926"/>
            <a:ext cx="8654903" cy="3668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00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818706"/>
            <a:ext cx="7205542" cy="45826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900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977" y="393405"/>
            <a:ext cx="8580474" cy="4976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714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181" y="372140"/>
            <a:ext cx="8697433" cy="5071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80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223" y="318977"/>
            <a:ext cx="9005777" cy="5252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473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712" y="329609"/>
            <a:ext cx="8612372" cy="5124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19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874" y="276447"/>
            <a:ext cx="8442252" cy="519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3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079" y="340242"/>
            <a:ext cx="8729330" cy="5146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70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345" y="584789"/>
            <a:ext cx="8474148" cy="4731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7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343" y="276447"/>
            <a:ext cx="8633637" cy="5316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69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0" y="372139"/>
            <a:ext cx="8420986" cy="5103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210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386" y="244549"/>
            <a:ext cx="8654902" cy="5514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03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11" y="255181"/>
            <a:ext cx="8591107" cy="5759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01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</TotalTime>
  <Words>80</Words>
  <Application>Microsoft Office PowerPoint</Application>
  <PresentationFormat>On-screen Show (4:3)</PresentationFormat>
  <Paragraphs>24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Section B: Approval for Research Activity</vt:lpstr>
      <vt:lpstr>PowerPoint Presentation</vt:lpstr>
      <vt:lpstr>SECTION D: External Collaborative Research Activity </vt:lpstr>
      <vt:lpstr>PowerPoint Presentation</vt:lpstr>
      <vt:lpstr>Section E continued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Dawn Jones</cp:lastModifiedBy>
  <cp:revision>18</cp:revision>
  <dcterms:created xsi:type="dcterms:W3CDTF">2017-02-08T11:33:06Z</dcterms:created>
  <dcterms:modified xsi:type="dcterms:W3CDTF">2020-05-15T15:49:24Z</dcterms:modified>
</cp:coreProperties>
</file>