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15" autoAdjust="0"/>
    <p:restoredTop sz="94660"/>
  </p:normalViewPr>
  <p:slideViewPr>
    <p:cSldViewPr snapToGrid="0">
      <p:cViewPr varScale="1">
        <p:scale>
          <a:sx n="84" d="100"/>
          <a:sy n="84" d="100"/>
        </p:scale>
        <p:origin x="9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3/13/2020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19094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3/13/2020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29796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3/13/2020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19113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3/13/2020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38002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3/13/2020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18862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3/13/2020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80773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3/13/2020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49352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3/13/2020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31835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3/13/2020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61262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3/13/2020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99218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3/13/2020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13126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3/13/2020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678685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FB82883-1DC0-4BE1-A607-009095F335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0B53D80-CCBA-4802-8ECA-A431D9DB0E1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FA98EAA-A866-4C95-A2A8-44E46FBAD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" y="4530071"/>
            <a:ext cx="12191999" cy="2327926"/>
          </a:xfrm>
          <a:prstGeom prst="rect">
            <a:avLst/>
          </a:prstGeom>
          <a:gradFill flip="none" rotWithShape="1">
            <a:gsLst>
              <a:gs pos="56000">
                <a:schemeClr val="tx1">
                  <a:alpha val="39000"/>
                </a:schemeClr>
              </a:gs>
              <a:gs pos="100000">
                <a:schemeClr val="tx1">
                  <a:alpha val="80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C6B494-BB89-42B3-9F24-AE6F9B78E4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03121" y="4727173"/>
            <a:ext cx="7985759" cy="868823"/>
          </a:xfrm>
        </p:spPr>
        <p:txBody>
          <a:bodyPr anchor="b">
            <a:normAutofit fontScale="9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b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4000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50D1E57-472D-4EB2-8D3E-7381E7593E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15738" y="5680637"/>
            <a:ext cx="6960524" cy="598516"/>
          </a:xfrm>
        </p:spPr>
        <p:txBody>
          <a:bodyPr anchor="t">
            <a:normAutofit/>
          </a:bodyPr>
          <a:lstStyle/>
          <a:p>
            <a:pPr algn="ctr"/>
            <a:endParaRPr lang="en-GB" sz="2000" dirty="0">
              <a:solidFill>
                <a:schemeClr val="bg1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BBEFC08-BDEF-4D00-8BC9-694DA3E4ABB5}"/>
              </a:ext>
            </a:extLst>
          </p:cNvPr>
          <p:cNvSpPr/>
          <p:nvPr/>
        </p:nvSpPr>
        <p:spPr>
          <a:xfrm>
            <a:off x="3048000" y="1600711"/>
            <a:ext cx="6096000" cy="3656578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Module: Understanding and Engaging in the Customer Experience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Code: BMSW 5103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Assignment Title: Acritical Perspective of ASDA in relation to its CRM, Ethics, Sustainability and Quality Policies and Operations 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Student: </a:t>
            </a:r>
            <a:r>
              <a:rPr lang="en-GB" b="1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Ubaidullah</a:t>
            </a: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Shameem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Number: 1711708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Lecturer: Dr </a:t>
            </a:r>
            <a:r>
              <a:rPr lang="en-GB" b="1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Olu</a:t>
            </a: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Adegbite</a:t>
            </a: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Submission deadline: Presentation  – 13/03/2020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76826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EA59F3-0188-43A2-97C5-DB93134E00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</a:t>
            </a:r>
            <a:r>
              <a:rPr lang="en-GB" sz="2000" dirty="0" err="1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crm</a:t>
            </a:r>
            <a:r>
              <a:rPr lang="en-GB" sz="2000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Ethics/ sustainability and Quality?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6E7DC6-39BE-42B7-A87D-6E3BA4528D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CRM=  Detailed information about the Customer,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eg.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What products, services they like.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Ethics= What is morally right or wrong.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Marketing Ethics= Moral code of conducts that are right or wrong in Marketing,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child labour, product Testing on Animals.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30921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E3EEF0-1A38-4616-8F72-B0A1890BAA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Sustainability and Quality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6A1250-03D5-44D5-AE61-FF148FF6578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Sustainability= Satisfying the needs of the present also knowing how future generations can benefit.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Sustainable Marketing= Meeting Consumer needs along with future generations.  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D6A70A-6941-4F0D-9FA2-F2FA995D5D3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Three areas of Sustainability:  Environmental,  Economic and Social. Also known as Profit, Planet and People.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68974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763D86-3D96-424B-AC5A-D1DB69294A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Quality</a:t>
            </a:r>
            <a:r>
              <a:rPr lang="en-GB" sz="2000" dirty="0">
                <a:solidFill>
                  <a:srgbClr val="92D050"/>
                </a:solidFill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D7B63-ECE1-4A10-B8B6-38BAAC2D7C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 to manage Quality?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Quality Assurance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Quality Models,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Edward Deming, Joseph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Juran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Philip B Crosby and Kaoru Ishikawa.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Reliability, Durability, Special Features and Serviceability.</a:t>
            </a:r>
          </a:p>
        </p:txBody>
      </p:sp>
    </p:spTree>
    <p:extLst>
      <p:ext uri="{BB962C8B-B14F-4D97-AF65-F5344CB8AC3E}">
        <p14:creationId xmlns:p14="http://schemas.microsoft.com/office/powerpoint/2010/main" val="4945132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27F190-1BDF-45EF-A932-E09CDE6D14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92D050"/>
                </a:solidFill>
              </a:rPr>
              <a:t> </a:t>
            </a:r>
            <a:r>
              <a:rPr lang="en-GB" sz="1800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 of CRM, Ethics/Sustainability or Quality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CE1CC0-6E5E-4D68-A09C-25C0402886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Companies can win trust and loyalty of customers.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Higher profit 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More customers 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Competitive advantage.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Better staff attraction and retention.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Improve communication.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Better understanding of concern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Better understanding of needs.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17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EFD69D-666D-4850-A08C-87BEF56E55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Examples of how </a:t>
            </a:r>
            <a:r>
              <a:rPr lang="en-GB" sz="2000" dirty="0" err="1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asda</a:t>
            </a:r>
            <a:r>
              <a:rPr lang="en-GB" sz="2000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its stakeholders engage with its </a:t>
            </a:r>
            <a:r>
              <a:rPr lang="en-GB" sz="2000" dirty="0" err="1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crm</a:t>
            </a:r>
            <a:r>
              <a:rPr lang="en-GB" sz="2000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ethics /sustainability and quality system</a:t>
            </a:r>
            <a:endParaRPr lang="en-GB" sz="20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45A8CB-2B5E-47C3-BDFB-F760DE01EA3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Internal Stakeholders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93AD5E-0A45-4941-8D57-5BB8E93A3AF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Employees </a:t>
            </a:r>
          </a:p>
          <a:p>
            <a:r>
              <a:rPr lang="en-GB" dirty="0"/>
              <a:t>Executive Board </a:t>
            </a:r>
          </a:p>
          <a:p>
            <a:r>
              <a:rPr lang="en-GB" dirty="0"/>
              <a:t>Managers</a:t>
            </a:r>
          </a:p>
          <a:p>
            <a:r>
              <a:rPr lang="en-GB" dirty="0"/>
              <a:t>Shareholders 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21FCCC9-6080-4E97-9251-033111AA189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External Stakeholders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C07D972-EE89-45C2-B599-1A72C7BE4F7D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Customers</a:t>
            </a:r>
          </a:p>
          <a:p>
            <a:r>
              <a:rPr lang="en-GB" dirty="0"/>
              <a:t>Suppliers </a:t>
            </a:r>
          </a:p>
          <a:p>
            <a:r>
              <a:rPr lang="en-GB" dirty="0"/>
              <a:t>Competitors</a:t>
            </a:r>
          </a:p>
          <a:p>
            <a:r>
              <a:rPr lang="en-GB" dirty="0"/>
              <a:t>Local Community </a:t>
            </a:r>
          </a:p>
          <a:p>
            <a:r>
              <a:rPr lang="en-GB" dirty="0"/>
              <a:t>Local councils </a:t>
            </a:r>
          </a:p>
          <a:p>
            <a:r>
              <a:rPr lang="en-GB" dirty="0"/>
              <a:t>Government </a:t>
            </a:r>
          </a:p>
        </p:txBody>
      </p:sp>
    </p:spTree>
    <p:extLst>
      <p:ext uri="{BB962C8B-B14F-4D97-AF65-F5344CB8AC3E}">
        <p14:creationId xmlns:p14="http://schemas.microsoft.com/office/powerpoint/2010/main" val="4991871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5E434-C245-48C5-8920-18DC737CE6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How does </a:t>
            </a:r>
            <a:r>
              <a:rPr lang="en-GB" dirty="0" err="1">
                <a:solidFill>
                  <a:schemeClr val="accent1"/>
                </a:solidFill>
              </a:rPr>
              <a:t>asda</a:t>
            </a:r>
            <a:r>
              <a:rPr lang="en-GB" dirty="0">
                <a:solidFill>
                  <a:schemeClr val="accent1"/>
                </a:solidFill>
              </a:rPr>
              <a:t> engage with its Stakeholders?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ABD377-377A-428B-BFF8-BC0E61807A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Offering goods with Low price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Asda looks after its workers across the supply chain and treat them respectfully and fairly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By offering sustainable products to the customers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Sustainability Store in Leeds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Becoming in partnership with anti- Poverty charity Trust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Giving quality Assurance to the Customers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Pay good salary to Employees</a:t>
            </a:r>
          </a:p>
          <a:p>
            <a:r>
              <a:rPr lang="en-GB" dirty="0"/>
              <a:t>(Asda, 2020)</a:t>
            </a:r>
          </a:p>
        </p:txBody>
      </p:sp>
    </p:spTree>
    <p:extLst>
      <p:ext uri="{BB962C8B-B14F-4D97-AF65-F5344CB8AC3E}">
        <p14:creationId xmlns:p14="http://schemas.microsoft.com/office/powerpoint/2010/main" val="11558967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4F8C54-A79A-4138-A0F1-FBCF3C6A48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Other ways of communication with Stakeholders: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CBCCF9-A3E0-49F4-88EB-A757A7221D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Asda website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Asda notice board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Email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Telephone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Social Media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Meeting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99829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BCF352-1C15-410F-A524-D52FD813CC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Asda swot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262758-3FCA-40BD-986A-511B1C5067C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Strengths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E7A5AD-7AB6-4997-A67E-9315B8A0414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Asda is the second largest supermarket in the UK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Huge range of Products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Many brands and services (George Clothing ,Asda Mobile, insurance, Petrol stations.)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Sustainability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Online shopping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ECE5094-0257-4958-B39A-B9BB33CAAEA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weaknesses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6AABF3F-EBD4-40D5-AE76-E87BE92B7791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Globally less shop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Horse meat Scandal in 2013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Dairy price Fixing in 2007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60870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CB3E61-E2EC-4209-BE28-EF8E880364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Asda swot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058427-E1F3-46EA-BA95-E21F103AB58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Opportunities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B9EF9E-0AB1-4D21-818F-B3F54E54283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Opening more Store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Expanding into other Countries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Long term vision (100% plastic Recyclable by 2025)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More Halal (Vegetarian goods to attract Muslim)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F24FF7-B1DE-40FF-BED2-CE6D4DFC5D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Threats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F444DF1-17E3-4D3C-B848-840F6BD8734B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Brexit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Government Changing Laws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Other Competitors (Tesco, Morrisons and Sainsbury’s)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Other Online Supermarket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03278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A00898-6ABD-428C-BEB1-BCC01BB000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E58B40-1E65-4F32-A209-20A36750A1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Asda need to be more Ethical in order to attract more customers. More sustainable products. Improve its quality.</a:t>
            </a:r>
          </a:p>
        </p:txBody>
      </p:sp>
    </p:spTree>
    <p:extLst>
      <p:ext uri="{BB962C8B-B14F-4D97-AF65-F5344CB8AC3E}">
        <p14:creationId xmlns:p14="http://schemas.microsoft.com/office/powerpoint/2010/main" val="416139193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AnalogousFromLightSeedRightStep">
      <a:dk1>
        <a:srgbClr val="000000"/>
      </a:dk1>
      <a:lt1>
        <a:srgbClr val="FFFFFF"/>
      </a:lt1>
      <a:dk2>
        <a:srgbClr val="243941"/>
      </a:dk2>
      <a:lt2>
        <a:srgbClr val="E8E2E7"/>
      </a:lt2>
      <a:accent1>
        <a:srgbClr val="59B36C"/>
      </a:accent1>
      <a:accent2>
        <a:srgbClr val="53B28F"/>
      </a:accent2>
      <a:accent3>
        <a:srgbClr val="5EAEB2"/>
      </a:accent3>
      <a:accent4>
        <a:srgbClr val="63A1D5"/>
      </a:accent4>
      <a:accent5>
        <a:srgbClr val="808BDD"/>
      </a:accent5>
      <a:accent6>
        <a:srgbClr val="8563D5"/>
      </a:accent6>
      <a:hlink>
        <a:srgbClr val="AE69A0"/>
      </a:hlink>
      <a:folHlink>
        <a:srgbClr val="7F7F7F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485</Words>
  <Application>Microsoft Office PowerPoint</Application>
  <PresentationFormat>Widescreen</PresentationFormat>
  <Paragraphs>83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Gill Sans MT</vt:lpstr>
      <vt:lpstr>Wingdings 2</vt:lpstr>
      <vt:lpstr>DividendVTI</vt:lpstr>
      <vt:lpstr> </vt:lpstr>
      <vt:lpstr>What is crm, Ethics/ sustainability and Quality?</vt:lpstr>
      <vt:lpstr>Sustainability and Quality</vt:lpstr>
      <vt:lpstr>Quality </vt:lpstr>
      <vt:lpstr> benefit of CRM, Ethics/Sustainability or Quality system</vt:lpstr>
      <vt:lpstr>Examples of how asda and its stakeholders engage with its crm, ethics /sustainability and quality system</vt:lpstr>
      <vt:lpstr>How does asda engage with its Stakeholders?</vt:lpstr>
      <vt:lpstr>Other ways of communication with Stakeholders:</vt:lpstr>
      <vt:lpstr>Asda swot </vt:lpstr>
      <vt:lpstr>Asda swot </vt:lpstr>
      <vt:lpstr>Conclusion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Hamzah</dc:creator>
  <cp:lastModifiedBy>Hamzah</cp:lastModifiedBy>
  <cp:revision>39</cp:revision>
  <dcterms:created xsi:type="dcterms:W3CDTF">2020-03-12T14:32:10Z</dcterms:created>
  <dcterms:modified xsi:type="dcterms:W3CDTF">2020-03-13T11:00:38Z</dcterms:modified>
</cp:coreProperties>
</file>