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handoutMasterIdLst>
    <p:handoutMasterId r:id="rId5"/>
  </p:handout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F9FE"/>
    <a:srgbClr val="F8E2FF"/>
    <a:srgbClr val="FFDD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4F9C78-4831-E042-9DB3-6E72490174FF}" v="18" dt="2022-09-29T11:36:32.1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5775"/>
  </p:normalViewPr>
  <p:slideViewPr>
    <p:cSldViewPr snapToGrid="0" snapToObjects="1">
      <p:cViewPr varScale="1">
        <p:scale>
          <a:sx n="105" d="100"/>
          <a:sy n="105" d="100"/>
        </p:scale>
        <p:origin x="84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lly Evans (2213370)" userId="0f4eee00-75cf-4021-acda-f6e6493453c0" providerId="ADAL" clId="{204F9C78-4831-E042-9DB3-6E72490174FF}"/>
    <pc:docChg chg="custSel addSld delSld modSld">
      <pc:chgData name="Molly Evans (2213370)" userId="0f4eee00-75cf-4021-acda-f6e6493453c0" providerId="ADAL" clId="{204F9C78-4831-E042-9DB3-6E72490174FF}" dt="2022-09-29T14:49:28.485" v="1326" actId="27636"/>
      <pc:docMkLst>
        <pc:docMk/>
      </pc:docMkLst>
      <pc:sldChg chg="addSp delSp modSp mod">
        <pc:chgData name="Molly Evans (2213370)" userId="0f4eee00-75cf-4021-acda-f6e6493453c0" providerId="ADAL" clId="{204F9C78-4831-E042-9DB3-6E72490174FF}" dt="2022-09-29T14:48:22.734" v="1225" actId="20577"/>
        <pc:sldMkLst>
          <pc:docMk/>
          <pc:sldMk cId="3125162344" sldId="256"/>
        </pc:sldMkLst>
        <pc:spChg chg="mod">
          <ac:chgData name="Molly Evans (2213370)" userId="0f4eee00-75cf-4021-acda-f6e6493453c0" providerId="ADAL" clId="{204F9C78-4831-E042-9DB3-6E72490174FF}" dt="2022-09-29T14:37:09.945" v="1200" actId="1076"/>
          <ac:spMkLst>
            <pc:docMk/>
            <pc:sldMk cId="3125162344" sldId="256"/>
            <ac:spMk id="2" creationId="{57877338-1941-9F0A-1D82-7A163AF37432}"/>
          </ac:spMkLst>
        </pc:spChg>
        <pc:spChg chg="mod">
          <ac:chgData name="Molly Evans (2213370)" userId="0f4eee00-75cf-4021-acda-f6e6493453c0" providerId="ADAL" clId="{204F9C78-4831-E042-9DB3-6E72490174FF}" dt="2022-09-29T14:37:38.397" v="1206" actId="14100"/>
          <ac:spMkLst>
            <pc:docMk/>
            <pc:sldMk cId="3125162344" sldId="256"/>
            <ac:spMk id="3" creationId="{ABAA42AC-A02E-1C6F-1AAE-655BCEEC07D3}"/>
          </ac:spMkLst>
        </pc:spChg>
        <pc:spChg chg="mod">
          <ac:chgData name="Molly Evans (2213370)" userId="0f4eee00-75cf-4021-acda-f6e6493453c0" providerId="ADAL" clId="{204F9C78-4831-E042-9DB3-6E72490174FF}" dt="2022-09-29T11:10:58.818" v="468" actId="255"/>
          <ac:spMkLst>
            <pc:docMk/>
            <pc:sldMk cId="3125162344" sldId="256"/>
            <ac:spMk id="4" creationId="{80DD77DA-EB54-1CA1-54DC-57621A0BF740}"/>
          </ac:spMkLst>
        </pc:spChg>
        <pc:spChg chg="add del mod">
          <ac:chgData name="Molly Evans (2213370)" userId="0f4eee00-75cf-4021-acda-f6e6493453c0" providerId="ADAL" clId="{204F9C78-4831-E042-9DB3-6E72490174FF}" dt="2022-09-28T17:41:04.148" v="11"/>
          <ac:spMkLst>
            <pc:docMk/>
            <pc:sldMk cId="3125162344" sldId="256"/>
            <ac:spMk id="5" creationId="{1A0CFFFC-418D-C127-7D17-6C99F0DE89F1}"/>
          </ac:spMkLst>
        </pc:spChg>
        <pc:spChg chg="add mod">
          <ac:chgData name="Molly Evans (2213370)" userId="0f4eee00-75cf-4021-acda-f6e6493453c0" providerId="ADAL" clId="{204F9C78-4831-E042-9DB3-6E72490174FF}" dt="2022-09-29T14:39:31.851" v="1209" actId="1076"/>
          <ac:spMkLst>
            <pc:docMk/>
            <pc:sldMk cId="3125162344" sldId="256"/>
            <ac:spMk id="5" creationId="{72181955-8ED9-8274-F0B5-8E9796192AAF}"/>
          </ac:spMkLst>
        </pc:spChg>
        <pc:spChg chg="mod">
          <ac:chgData name="Molly Evans (2213370)" userId="0f4eee00-75cf-4021-acda-f6e6493453c0" providerId="ADAL" clId="{204F9C78-4831-E042-9DB3-6E72490174FF}" dt="2022-09-29T14:37:04.862" v="1199" actId="1076"/>
          <ac:spMkLst>
            <pc:docMk/>
            <pc:sldMk cId="3125162344" sldId="256"/>
            <ac:spMk id="6" creationId="{58538D68-C9B5-51E7-7740-613A14E1821C}"/>
          </ac:spMkLst>
        </pc:spChg>
        <pc:spChg chg="add del mod">
          <ac:chgData name="Molly Evans (2213370)" userId="0f4eee00-75cf-4021-acda-f6e6493453c0" providerId="ADAL" clId="{204F9C78-4831-E042-9DB3-6E72490174FF}" dt="2022-09-29T10:55:35.152" v="270" actId="478"/>
          <ac:spMkLst>
            <pc:docMk/>
            <pc:sldMk cId="3125162344" sldId="256"/>
            <ac:spMk id="7" creationId="{25CA4603-23F2-AA14-02FC-C78C026C6A05}"/>
          </ac:spMkLst>
        </pc:spChg>
        <pc:spChg chg="add del mod">
          <ac:chgData name="Molly Evans (2213370)" userId="0f4eee00-75cf-4021-acda-f6e6493453c0" providerId="ADAL" clId="{204F9C78-4831-E042-9DB3-6E72490174FF}" dt="2022-09-28T17:42:44.525" v="26"/>
          <ac:spMkLst>
            <pc:docMk/>
            <pc:sldMk cId="3125162344" sldId="256"/>
            <ac:spMk id="7" creationId="{F0C758AA-A3F1-C9CF-60AA-879DEFAC8D77}"/>
          </ac:spMkLst>
        </pc:spChg>
        <pc:spChg chg="mod">
          <ac:chgData name="Molly Evans (2213370)" userId="0f4eee00-75cf-4021-acda-f6e6493453c0" providerId="ADAL" clId="{204F9C78-4831-E042-9DB3-6E72490174FF}" dt="2022-09-29T14:48:22.734" v="1225" actId="20577"/>
          <ac:spMkLst>
            <pc:docMk/>
            <pc:sldMk cId="3125162344" sldId="256"/>
            <ac:spMk id="8" creationId="{0D2DCDE9-CBC6-FA44-EE4E-6DF581D0563B}"/>
          </ac:spMkLst>
        </pc:spChg>
        <pc:spChg chg="add del mod">
          <ac:chgData name="Molly Evans (2213370)" userId="0f4eee00-75cf-4021-acda-f6e6493453c0" providerId="ADAL" clId="{204F9C78-4831-E042-9DB3-6E72490174FF}" dt="2022-09-29T10:59:04.811" v="402"/>
          <ac:spMkLst>
            <pc:docMk/>
            <pc:sldMk cId="3125162344" sldId="256"/>
            <ac:spMk id="9" creationId="{E2C93166-9C30-19EA-EDAB-D492EAA76242}"/>
          </ac:spMkLst>
        </pc:spChg>
        <pc:spChg chg="add mod">
          <ac:chgData name="Molly Evans (2213370)" userId="0f4eee00-75cf-4021-acda-f6e6493453c0" providerId="ADAL" clId="{204F9C78-4831-E042-9DB3-6E72490174FF}" dt="2022-09-29T11:01:43.684" v="446" actId="1076"/>
          <ac:spMkLst>
            <pc:docMk/>
            <pc:sldMk cId="3125162344" sldId="256"/>
            <ac:spMk id="10" creationId="{2A976DAE-3FDA-587C-5EDE-79BEBF5BEFE2}"/>
          </ac:spMkLst>
        </pc:spChg>
        <pc:spChg chg="add del mod">
          <ac:chgData name="Molly Evans (2213370)" userId="0f4eee00-75cf-4021-acda-f6e6493453c0" providerId="ADAL" clId="{204F9C78-4831-E042-9DB3-6E72490174FF}" dt="2022-09-29T11:11:08.716" v="470" actId="478"/>
          <ac:spMkLst>
            <pc:docMk/>
            <pc:sldMk cId="3125162344" sldId="256"/>
            <ac:spMk id="11" creationId="{BB6F8DBF-4DAF-B035-4CC3-1868F32B394B}"/>
          </ac:spMkLst>
        </pc:spChg>
        <pc:spChg chg="add del mod">
          <ac:chgData name="Molly Evans (2213370)" userId="0f4eee00-75cf-4021-acda-f6e6493453c0" providerId="ADAL" clId="{204F9C78-4831-E042-9DB3-6E72490174FF}" dt="2022-09-29T11:34:01.989" v="517"/>
          <ac:spMkLst>
            <pc:docMk/>
            <pc:sldMk cId="3125162344" sldId="256"/>
            <ac:spMk id="12" creationId="{EB635060-0D11-EA33-EDB9-00ED928F0C61}"/>
          </ac:spMkLst>
        </pc:spChg>
        <pc:spChg chg="add del mod">
          <ac:chgData name="Molly Evans (2213370)" userId="0f4eee00-75cf-4021-acda-f6e6493453c0" providerId="ADAL" clId="{204F9C78-4831-E042-9DB3-6E72490174FF}" dt="2022-09-29T11:36:04.737" v="526" actId="478"/>
          <ac:spMkLst>
            <pc:docMk/>
            <pc:sldMk cId="3125162344" sldId="256"/>
            <ac:spMk id="14" creationId="{CAAACEA9-B4A5-5D7B-82C4-AFCA81150B66}"/>
          </ac:spMkLst>
        </pc:spChg>
        <pc:spChg chg="add mod">
          <ac:chgData name="Molly Evans (2213370)" userId="0f4eee00-75cf-4021-acda-f6e6493453c0" providerId="ADAL" clId="{204F9C78-4831-E042-9DB3-6E72490174FF}" dt="2022-09-29T11:37:49.050" v="538" actId="1076"/>
          <ac:spMkLst>
            <pc:docMk/>
            <pc:sldMk cId="3125162344" sldId="256"/>
            <ac:spMk id="16" creationId="{8A069B0F-AFC8-E03C-01F4-17150890DDEF}"/>
          </ac:spMkLst>
        </pc:spChg>
        <pc:spChg chg="mod">
          <ac:chgData name="Molly Evans (2213370)" userId="0f4eee00-75cf-4021-acda-f6e6493453c0" providerId="ADAL" clId="{204F9C78-4831-E042-9DB3-6E72490174FF}" dt="2022-09-29T14:37:25.063" v="1203" actId="1076"/>
          <ac:spMkLst>
            <pc:docMk/>
            <pc:sldMk cId="3125162344" sldId="256"/>
            <ac:spMk id="18" creationId="{72B53DFE-8902-F69F-D3FB-87CDFB73D563}"/>
          </ac:spMkLst>
        </pc:spChg>
        <pc:spChg chg="mod">
          <ac:chgData name="Molly Evans (2213370)" userId="0f4eee00-75cf-4021-acda-f6e6493453c0" providerId="ADAL" clId="{204F9C78-4831-E042-9DB3-6E72490174FF}" dt="2022-09-29T14:13:38.029" v="566" actId="115"/>
          <ac:spMkLst>
            <pc:docMk/>
            <pc:sldMk cId="3125162344" sldId="256"/>
            <ac:spMk id="19" creationId="{E53A3164-E002-770B-798D-AB4728A8A640}"/>
          </ac:spMkLst>
        </pc:spChg>
        <pc:spChg chg="del">
          <ac:chgData name="Molly Evans (2213370)" userId="0f4eee00-75cf-4021-acda-f6e6493453c0" providerId="ADAL" clId="{204F9C78-4831-E042-9DB3-6E72490174FF}" dt="2022-09-27T19:50:23.925" v="3"/>
          <ac:spMkLst>
            <pc:docMk/>
            <pc:sldMk cId="3125162344" sldId="256"/>
            <ac:spMk id="22" creationId="{CC356D45-AD6A-CE02-A88E-2F71FB04DFE1}"/>
          </ac:spMkLst>
        </pc:spChg>
        <pc:picChg chg="add mod">
          <ac:chgData name="Molly Evans (2213370)" userId="0f4eee00-75cf-4021-acda-f6e6493453c0" providerId="ADAL" clId="{204F9C78-4831-E042-9DB3-6E72490174FF}" dt="2022-09-29T11:37:19.248" v="534" actId="14100"/>
          <ac:picMkLst>
            <pc:docMk/>
            <pc:sldMk cId="3125162344" sldId="256"/>
            <ac:picMk id="13" creationId="{7D93007B-ADD1-681B-8BB8-7A8538118882}"/>
          </ac:picMkLst>
        </pc:picChg>
        <pc:picChg chg="del">
          <ac:chgData name="Molly Evans (2213370)" userId="0f4eee00-75cf-4021-acda-f6e6493453c0" providerId="ADAL" clId="{204F9C78-4831-E042-9DB3-6E72490174FF}" dt="2022-09-28T17:41:13.638" v="12" actId="478"/>
          <ac:picMkLst>
            <pc:docMk/>
            <pc:sldMk cId="3125162344" sldId="256"/>
            <ac:picMk id="20" creationId="{2E8F3E5F-6F00-49B6-5F88-657C952C2A49}"/>
          </ac:picMkLst>
        </pc:picChg>
      </pc:sldChg>
      <pc:sldChg chg="addSp delSp modSp mod">
        <pc:chgData name="Molly Evans (2213370)" userId="0f4eee00-75cf-4021-acda-f6e6493453c0" providerId="ADAL" clId="{204F9C78-4831-E042-9DB3-6E72490174FF}" dt="2022-09-29T14:49:28.485" v="1326" actId="27636"/>
        <pc:sldMkLst>
          <pc:docMk/>
          <pc:sldMk cId="206571904" sldId="257"/>
        </pc:sldMkLst>
        <pc:spChg chg="mod">
          <ac:chgData name="Molly Evans (2213370)" userId="0f4eee00-75cf-4021-acda-f6e6493453c0" providerId="ADAL" clId="{204F9C78-4831-E042-9DB3-6E72490174FF}" dt="2022-09-29T11:01:52.531" v="449" actId="1076"/>
          <ac:spMkLst>
            <pc:docMk/>
            <pc:sldMk cId="206571904" sldId="257"/>
            <ac:spMk id="2" creationId="{A5A25B56-FFEA-118E-D4F8-60407AA6DE95}"/>
          </ac:spMkLst>
        </pc:spChg>
        <pc:spChg chg="mod">
          <ac:chgData name="Molly Evans (2213370)" userId="0f4eee00-75cf-4021-acda-f6e6493453c0" providerId="ADAL" clId="{204F9C78-4831-E042-9DB3-6E72490174FF}" dt="2022-09-29T14:49:28.485" v="1326" actId="27636"/>
          <ac:spMkLst>
            <pc:docMk/>
            <pc:sldMk cId="206571904" sldId="257"/>
            <ac:spMk id="3" creationId="{E9CF3814-338B-1B65-5324-421C73A3C389}"/>
          </ac:spMkLst>
        </pc:spChg>
        <pc:spChg chg="add del mod">
          <ac:chgData name="Molly Evans (2213370)" userId="0f4eee00-75cf-4021-acda-f6e6493453c0" providerId="ADAL" clId="{204F9C78-4831-E042-9DB3-6E72490174FF}" dt="2022-09-29T10:48:50.176" v="27"/>
          <ac:spMkLst>
            <pc:docMk/>
            <pc:sldMk cId="206571904" sldId="257"/>
            <ac:spMk id="5" creationId="{88895CB5-E28E-8423-02B1-1197C388728A}"/>
          </ac:spMkLst>
        </pc:spChg>
        <pc:spChg chg="add del mod">
          <ac:chgData name="Molly Evans (2213370)" userId="0f4eee00-75cf-4021-acda-f6e6493453c0" providerId="ADAL" clId="{204F9C78-4831-E042-9DB3-6E72490174FF}" dt="2022-09-27T19:46:41.940" v="2"/>
          <ac:spMkLst>
            <pc:docMk/>
            <pc:sldMk cId="206571904" sldId="257"/>
            <ac:spMk id="5" creationId="{909272EF-166E-30C3-3707-1BECED14CCF1}"/>
          </ac:spMkLst>
        </pc:spChg>
        <pc:spChg chg="add del mod">
          <ac:chgData name="Molly Evans (2213370)" userId="0f4eee00-75cf-4021-acda-f6e6493453c0" providerId="ADAL" clId="{204F9C78-4831-E042-9DB3-6E72490174FF}" dt="2022-09-29T11:02:02.853" v="451"/>
          <ac:spMkLst>
            <pc:docMk/>
            <pc:sldMk cId="206571904" sldId="257"/>
            <ac:spMk id="6" creationId="{E80F5F8A-43C0-A591-7226-5F8C5D377D9B}"/>
          </ac:spMkLst>
        </pc:spChg>
        <pc:spChg chg="add mod">
          <ac:chgData name="Molly Evans (2213370)" userId="0f4eee00-75cf-4021-acda-f6e6493453c0" providerId="ADAL" clId="{204F9C78-4831-E042-9DB3-6E72490174FF}" dt="2022-09-29T11:01:51.515" v="448"/>
          <ac:spMkLst>
            <pc:docMk/>
            <pc:sldMk cId="206571904" sldId="257"/>
            <ac:spMk id="7" creationId="{1ABE0E18-D9FE-161C-300C-DCB00D6E74B5}"/>
          </ac:spMkLst>
        </pc:spChg>
      </pc:sldChg>
      <pc:sldChg chg="addSp delSp modSp new del mod">
        <pc:chgData name="Molly Evans (2213370)" userId="0f4eee00-75cf-4021-acda-f6e6493453c0" providerId="ADAL" clId="{204F9C78-4831-E042-9DB3-6E72490174FF}" dt="2022-09-29T11:38:18.898" v="539" actId="2696"/>
        <pc:sldMkLst>
          <pc:docMk/>
          <pc:sldMk cId="2958362652" sldId="258"/>
        </pc:sldMkLst>
        <pc:spChg chg="del">
          <ac:chgData name="Molly Evans (2213370)" userId="0f4eee00-75cf-4021-acda-f6e6493453c0" providerId="ADAL" clId="{204F9C78-4831-E042-9DB3-6E72490174FF}" dt="2022-09-29T11:33:34.857" v="509"/>
          <ac:spMkLst>
            <pc:docMk/>
            <pc:sldMk cId="2958362652" sldId="258"/>
            <ac:spMk id="3" creationId="{6EFFC237-C4D6-8D9C-A3D7-039ED552BE22}"/>
          </ac:spMkLst>
        </pc:spChg>
        <pc:picChg chg="add mod">
          <ac:chgData name="Molly Evans (2213370)" userId="0f4eee00-75cf-4021-acda-f6e6493453c0" providerId="ADAL" clId="{204F9C78-4831-E042-9DB3-6E72490174FF}" dt="2022-09-29T11:33:52.123" v="514" actId="1076"/>
          <ac:picMkLst>
            <pc:docMk/>
            <pc:sldMk cId="2958362652" sldId="258"/>
            <ac:picMk id="6" creationId="{E057A6F5-B3F6-E83B-561F-9C246C49B60B}"/>
          </ac:picMkLst>
        </pc:picChg>
      </pc:sldChg>
      <pc:sldChg chg="modSp new del mod">
        <pc:chgData name="Molly Evans (2213370)" userId="0f4eee00-75cf-4021-acda-f6e6493453c0" providerId="ADAL" clId="{204F9C78-4831-E042-9DB3-6E72490174FF}" dt="2022-09-29T11:20:31.280" v="482" actId="2696"/>
        <pc:sldMkLst>
          <pc:docMk/>
          <pc:sldMk cId="3613772553" sldId="258"/>
        </pc:sldMkLst>
        <pc:spChg chg="mod">
          <ac:chgData name="Molly Evans (2213370)" userId="0f4eee00-75cf-4021-acda-f6e6493453c0" providerId="ADAL" clId="{204F9C78-4831-E042-9DB3-6E72490174FF}" dt="2022-09-29T11:20:29.704" v="481" actId="20577"/>
          <ac:spMkLst>
            <pc:docMk/>
            <pc:sldMk cId="3613772553" sldId="258"/>
            <ac:spMk id="3" creationId="{2F8EED43-BCD3-4A36-F85D-4F7869C0D68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DDBE0D9-C983-A179-659A-6EC68C5D44B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US"/>
              <a:t>Molly Jayne Evans  2213370   ECGE4005PC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D29DAB-9903-3C45-9A8F-8941E0AAE81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A6799-74EA-F441-A209-A3DB07FF49F0}" type="datetimeFigureOut">
              <a:rPr lang="en-US" smtClean="0"/>
              <a:t>9/29/22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3A6B8C-3671-BE36-6DF5-CE0BD53FFAF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C17924-195D-0156-FEF8-8C3D0786876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B010A4-FBBF-624A-839E-2D99453A7C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118948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US"/>
              <a:t>Molly Jayne Evans  2213370   ECGE4005PC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EB9FF-CA82-5D44-8C1A-96AE1A260596}" type="datetimeFigureOut">
              <a:rPr lang="en-US" smtClean="0"/>
              <a:t>9/29/22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904326-1D83-364A-B5A7-EA8F1DC3BD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654824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13A25-A49D-CE44-574D-39659EF0B6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6D96BB-3F80-C8F0-8962-80BE574A92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08DB2E-CE38-236A-D85A-8F5C6432D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493EB-54B6-4F4D-A0AA-8573F4802F50}" type="datetime1">
              <a:rPr lang="en-GB" smtClean="0"/>
              <a:t>29/09/2022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41577-2A8A-1642-7079-1EBF97970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5A4DB5-B37F-1275-0F20-07CEF4CF6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5966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BAF19-E5D2-82DA-893C-C72042A386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01606-1081-974B-38B8-34E184F474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5B83BC-687B-B099-B679-D9D908A35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62C31-7174-E144-BBC8-CF56D75302CC}" type="datetime1">
              <a:rPr lang="en-GB" smtClean="0"/>
              <a:t>29/09/2022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015356-2B2E-C8F1-D319-69698EC5A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BEA35C-CAC3-251F-302A-2B06C1B3B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5329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98D83-1EB8-342C-9BEF-D4340E732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9FF08-4694-C86F-8944-40D0666AEF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1F1D2-A20E-A3AE-9EB8-C9BE9F8C4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29F7E-9544-DF44-A266-0F2A2DD7B6E5}" type="datetime1">
              <a:rPr lang="en-GB" smtClean="0"/>
              <a:t>29/09/2022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53E8B-5088-2E38-75D3-2D344DFB16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774D5-0E39-9645-D8B0-2EB5201DE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602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C05FE-A31A-F247-5C97-A3B8E4578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1C126-3B53-5487-DD70-A7CD301DA8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47FBD6-02BE-7CEA-76E7-5E85447517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FB7324-052F-154D-2F1C-B356ADC27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9477A-590A-EA47-88FB-B8C128DC882A}" type="datetime1">
              <a:rPr lang="en-GB" smtClean="0"/>
              <a:t>29/09/2022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8FCCCE-8985-DE72-7FCF-EE056F4FA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633608-3A20-8364-6DFE-8934554DA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336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56F58-AE18-2A6F-C4C7-7AA2D312A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7BDA7E-269E-4679-91DD-589315A815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D4515C-9EC5-BEE5-C040-C844FE7F40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E66124-3D58-4DF6-FF62-02F7934FC9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4BA5A5-300A-221D-A681-4F598D5397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1682C1-1FB0-7D97-BACC-50DD79C5D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59CD3-8000-F14D-8FF0-00DDA5DF4449}" type="datetime1">
              <a:rPr lang="en-GB" smtClean="0"/>
              <a:t>29/09/2022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4A0D9B-9EAB-450A-C048-22EAF1DB5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DA2A26-B944-AEC2-03E4-8753A8D8F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733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FA369-B1D9-9539-EC39-EEF0D5D3E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3F6399-0753-AB41-174E-6EA97B728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990FA-C913-E643-AE25-DAE124C1D6D9}" type="datetime1">
              <a:rPr lang="en-GB" smtClean="0"/>
              <a:t>29/09/2022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FA7F27-AECF-B54F-D689-1C7DA8B80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AF0E14-CDAB-7A5D-0555-4CC65CA79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09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6F6DD7-9E69-4E45-60A4-2CDA84DB6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98E32-1592-3F42-B1FA-7831E1551D52}" type="datetime1">
              <a:rPr lang="en-GB" smtClean="0"/>
              <a:t>29/09/2022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891666-58C6-A85C-4B99-AA5265636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A7A41F-878B-D908-44FD-BAB8AE94D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244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34F3D-DB27-A8B7-9BD7-DF6D5A4A2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8B61B-6BEC-E0CE-EF2C-392A6405B1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03938F-9676-32C6-DBAC-AEEC1231E3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C29609-BE5B-D633-C649-83B5800BC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A03C5-C3DA-C049-BD76-80949B221D24}" type="datetime1">
              <a:rPr lang="en-GB" smtClean="0"/>
              <a:t>29/09/2022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90B1FB-3323-CA74-112C-9252BA97B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268411-DE8E-620D-1820-769DC65F8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162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506F8-DE7E-D8DA-EABA-165485B68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243326-3EFB-689F-AE7A-D85448A53F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5D71F5-A509-BA17-9F61-38216B54D2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B05FBE-492C-90BB-F37A-8B3D6F246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BD26E-3D33-B54D-980F-21667918E69A}" type="datetime1">
              <a:rPr lang="en-GB" smtClean="0"/>
              <a:t>29/09/2022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857C4E-E5F0-9089-180B-96400E571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6AEAEC-6C19-FBAD-BEBE-A9C2384D1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104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2247E-1595-48EA-DD45-C3743F3F6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FE2AC2-388B-BD1D-1CA9-E81EB6DAE0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7AAB15-DFF6-F68C-4ADE-4319F544A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630AB-3762-0C49-B9F7-FE6DD11C71BB}" type="datetime1">
              <a:rPr lang="en-GB" smtClean="0"/>
              <a:t>29/09/2022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76E585-072D-6BDC-A68D-C07132F50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BD652-5006-091D-73AE-C33656F6B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00250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FD017C-5002-F296-93AC-9AEFC4EFA2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954072-2207-5A0A-A3C7-EE5BCA7309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EE30F-37BE-DC85-6C9D-8BA7BC58F2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BFF3-50E6-B242-B15F-570A425BBD97}" type="datetime1">
              <a:rPr lang="en-GB" smtClean="0"/>
              <a:t>29/09/2022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3821E5-D470-FB2B-0BB9-AA7F628BB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89BA43-EEDB-6E9E-6A40-6CAE6EE64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872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A0CE9D-E697-E870-BA55-5A655454D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B78EE-294F-6054-F774-FBFAF38262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3B1355-E54B-A3F3-48BB-2EFF4F42B5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D744CE-3E8E-D943-9AFA-B69C8DB02C67}" type="datetime1">
              <a:rPr lang="en-GB" smtClean="0"/>
              <a:t>29/09/2022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BBB99-30F7-D11B-DED4-E6AA6F7BB1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70572-F696-D03B-DBD9-0B817F57B6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43612C-0174-9A44-B815-54A3815E94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803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curriculum.gov.bc.ca/competencies/thinking/critical-and-reflective-think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77338-1941-9F0A-1D82-7A163AF374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74947" y="2562721"/>
            <a:ext cx="6250329" cy="636576"/>
          </a:xfrm>
        </p:spPr>
        <p:txBody>
          <a:bodyPr>
            <a:normAutofit/>
          </a:bodyPr>
          <a:lstStyle/>
          <a:p>
            <a:r>
              <a:rPr lang="en-US" sz="2800" b="1" u="sng" dirty="0" err="1">
                <a:solidFill>
                  <a:schemeClr val="accent1"/>
                </a:solidFill>
              </a:rPr>
              <a:t>Meddwl</a:t>
            </a:r>
            <a:r>
              <a:rPr lang="en-US" sz="2800" b="1" u="sng" dirty="0">
                <a:solidFill>
                  <a:schemeClr val="accent1"/>
                </a:solidFill>
              </a:rPr>
              <a:t> </a:t>
            </a:r>
            <a:r>
              <a:rPr lang="en-US" sz="2800" b="1" u="sng" dirty="0" err="1">
                <a:solidFill>
                  <a:schemeClr val="accent1"/>
                </a:solidFill>
              </a:rPr>
              <a:t>yn</a:t>
            </a:r>
            <a:r>
              <a:rPr lang="en-US" sz="2800" b="1" u="sng" dirty="0">
                <a:solidFill>
                  <a:schemeClr val="accent1"/>
                </a:solidFill>
              </a:rPr>
              <a:t> </a:t>
            </a:r>
            <a:r>
              <a:rPr lang="en-US" sz="2800" b="1" u="sng" dirty="0" err="1">
                <a:solidFill>
                  <a:schemeClr val="accent1"/>
                </a:solidFill>
              </a:rPr>
              <a:t>Feirniadol</a:t>
            </a:r>
            <a:endParaRPr lang="en-US" sz="2800" b="1" u="sng" dirty="0">
              <a:solidFill>
                <a:schemeClr val="accent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AA42AC-A02E-1C6F-1AAE-655BCEEC07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38170" y="3209706"/>
            <a:ext cx="7736191" cy="1631216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6"/>
            </a:solidFill>
          </a:ln>
        </p:spPr>
        <p:txBody>
          <a:bodyPr>
            <a:normAutofit lnSpcReduction="10000"/>
          </a:bodyPr>
          <a:lstStyle/>
          <a:p>
            <a:r>
              <a:rPr lang="en-US" sz="2000" dirty="0"/>
              <a:t>Felly, </a:t>
            </a:r>
            <a:r>
              <a:rPr lang="en-US" sz="2000" dirty="0" err="1"/>
              <a:t>beth</a:t>
            </a:r>
            <a:r>
              <a:rPr lang="en-US" sz="2000" dirty="0"/>
              <a:t> </a:t>
            </a:r>
            <a:r>
              <a:rPr lang="en-US" sz="2000" dirty="0" err="1"/>
              <a:t>ydy</a:t>
            </a:r>
            <a:r>
              <a:rPr lang="en-US" sz="2000" dirty="0"/>
              <a:t> ‘</a:t>
            </a:r>
            <a:r>
              <a:rPr lang="en-US" sz="2000" dirty="0" err="1"/>
              <a:t>Meddwl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Feirniadol</a:t>
            </a:r>
            <a:r>
              <a:rPr lang="en-US" sz="2000" dirty="0"/>
              <a:t>’ (Critical Thinking)?</a:t>
            </a:r>
          </a:p>
          <a:p>
            <a:r>
              <a:rPr lang="en-GB" sz="1300" b="0" i="1" u="none" strike="noStrike" dirty="0">
                <a:solidFill>
                  <a:srgbClr val="333333"/>
                </a:solidFill>
                <a:effectLst/>
                <a:latin typeface="proxima-nova"/>
              </a:rPr>
              <a:t>“Critical thinking is the intellectually disciplined process of actively and </a:t>
            </a:r>
            <a:r>
              <a:rPr lang="en-GB" sz="1300" b="0" i="1" u="none" strike="noStrike" dirty="0" err="1">
                <a:solidFill>
                  <a:srgbClr val="333333"/>
                </a:solidFill>
                <a:effectLst/>
                <a:latin typeface="proxima-nova"/>
              </a:rPr>
              <a:t>skillfully</a:t>
            </a:r>
            <a:r>
              <a:rPr lang="en-GB" sz="1300" b="0" i="1" u="none" strike="noStrike" dirty="0">
                <a:solidFill>
                  <a:srgbClr val="333333"/>
                </a:solidFill>
                <a:effectLst/>
                <a:latin typeface="proxima-nova"/>
              </a:rPr>
              <a:t> conceptualizing, applying, </a:t>
            </a:r>
            <a:r>
              <a:rPr lang="en-GB" sz="1300" b="0" i="1" u="none" strike="noStrike" dirty="0" err="1">
                <a:solidFill>
                  <a:srgbClr val="333333"/>
                </a:solidFill>
                <a:effectLst/>
                <a:latin typeface="proxima-nova"/>
              </a:rPr>
              <a:t>analyzing</a:t>
            </a:r>
            <a:r>
              <a:rPr lang="en-GB" sz="1300" b="0" i="1" u="none" strike="noStrike" dirty="0">
                <a:solidFill>
                  <a:srgbClr val="333333"/>
                </a:solidFill>
                <a:effectLst/>
                <a:latin typeface="proxima-nova"/>
              </a:rPr>
              <a:t>, synthesizing, and/or evaluating information gathered from, or generated by, observation, experience, reflection, reasoning, or communication.”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Open Sans" panose="020F0502020204030204" pitchFamily="34" charset="0"/>
              </a:rPr>
              <a:t>(What is Critical Thinking? — University of Louisville Ideas To Action, 2022)</a:t>
            </a:r>
          </a:p>
          <a:p>
            <a:r>
              <a:rPr lang="en-US" sz="1500" dirty="0"/>
              <a:t>Gall </a:t>
            </a:r>
            <a:r>
              <a:rPr lang="en-US" sz="1500" dirty="0" err="1"/>
              <a:t>meddwl</a:t>
            </a:r>
            <a:r>
              <a:rPr lang="en-US" sz="1500" dirty="0"/>
              <a:t> </a:t>
            </a:r>
            <a:r>
              <a:rPr lang="en-US" sz="1500" dirty="0" err="1"/>
              <a:t>yn</a:t>
            </a:r>
            <a:r>
              <a:rPr lang="en-US" sz="1500" dirty="0"/>
              <a:t> </a:t>
            </a:r>
            <a:r>
              <a:rPr lang="en-US" sz="1500" dirty="0" err="1"/>
              <a:t>feirniadol</a:t>
            </a:r>
            <a:r>
              <a:rPr lang="en-US" sz="1500" dirty="0"/>
              <a:t> </a:t>
            </a:r>
            <a:r>
              <a:rPr lang="en-US" sz="1500" dirty="0" err="1"/>
              <a:t>effeithio’n</a:t>
            </a:r>
            <a:r>
              <a:rPr lang="en-US" sz="1500" dirty="0"/>
              <a:t> </a:t>
            </a:r>
            <a:r>
              <a:rPr lang="en-US" sz="1500" dirty="0" err="1"/>
              <a:t>sylweddol</a:t>
            </a:r>
            <a:r>
              <a:rPr lang="en-US" sz="1500" dirty="0"/>
              <a:t> </a:t>
            </a:r>
            <a:r>
              <a:rPr lang="en-US" sz="1500" dirty="0" err="1"/>
              <a:t>ar</a:t>
            </a:r>
            <a:r>
              <a:rPr lang="en-US" sz="1500" dirty="0"/>
              <a:t> y </a:t>
            </a:r>
            <a:r>
              <a:rPr lang="en-US" sz="1500" dirty="0" err="1"/>
              <a:t>farn</a:t>
            </a:r>
            <a:r>
              <a:rPr lang="en-US" sz="1500" dirty="0"/>
              <a:t> y </a:t>
            </a:r>
            <a:r>
              <a:rPr lang="en-US" sz="1500" dirty="0" err="1"/>
              <a:t>mae</a:t>
            </a:r>
            <a:r>
              <a:rPr lang="en-US" sz="1500" dirty="0"/>
              <a:t> </a:t>
            </a:r>
            <a:r>
              <a:rPr lang="en-US" sz="1500" dirty="0" err="1"/>
              <a:t>unigolyn</a:t>
            </a:r>
            <a:r>
              <a:rPr lang="en-US" sz="1500" dirty="0"/>
              <a:t> </a:t>
            </a:r>
            <a:r>
              <a:rPr lang="en-US" sz="1500" dirty="0" err="1"/>
              <a:t>yn</a:t>
            </a:r>
            <a:r>
              <a:rPr lang="en-US" sz="1500" dirty="0"/>
              <a:t> </a:t>
            </a:r>
            <a:r>
              <a:rPr lang="en-US" sz="1500" dirty="0" err="1"/>
              <a:t>ei</a:t>
            </a:r>
            <a:r>
              <a:rPr lang="en-US" sz="1500" dirty="0"/>
              <a:t> </a:t>
            </a:r>
            <a:r>
              <a:rPr lang="en-US" sz="1500" dirty="0" err="1"/>
              <a:t>fynegi</a:t>
            </a:r>
            <a:r>
              <a:rPr lang="en-US" sz="1500" dirty="0"/>
              <a:t>, </a:t>
            </a:r>
            <a:r>
              <a:rPr lang="en-US" sz="1500" dirty="0" err="1"/>
              <a:t>ond</a:t>
            </a:r>
            <a:r>
              <a:rPr lang="en-US" sz="1500" dirty="0"/>
              <a:t> </a:t>
            </a:r>
            <a:r>
              <a:rPr lang="en-US" sz="1500" dirty="0" err="1"/>
              <a:t>yn</a:t>
            </a:r>
            <a:r>
              <a:rPr lang="en-US" sz="1500" dirty="0"/>
              <a:t> </a:t>
            </a:r>
            <a:r>
              <a:rPr lang="en-US" sz="1500" dirty="0" err="1"/>
              <a:t>ogystal</a:t>
            </a:r>
            <a:r>
              <a:rPr lang="en-US" sz="1500" dirty="0"/>
              <a:t> </a:t>
            </a:r>
            <a:r>
              <a:rPr lang="en-US" sz="1500" dirty="0" err="1"/>
              <a:t>â</a:t>
            </a:r>
            <a:r>
              <a:rPr lang="en-US" sz="1500" dirty="0"/>
              <a:t> </a:t>
            </a:r>
            <a:r>
              <a:rPr lang="en-US" sz="1500" dirty="0" err="1"/>
              <a:t>hyn</a:t>
            </a:r>
            <a:r>
              <a:rPr lang="en-US" sz="1500" dirty="0"/>
              <a:t>, </a:t>
            </a:r>
            <a:r>
              <a:rPr lang="en-US" sz="1500" dirty="0" err="1"/>
              <a:t>yr</a:t>
            </a:r>
            <a:r>
              <a:rPr lang="en-US" sz="1500" dirty="0"/>
              <a:t> </a:t>
            </a:r>
            <a:r>
              <a:rPr lang="en-US" sz="1500" dirty="0" err="1"/>
              <a:t>effeithiau</a:t>
            </a:r>
            <a:r>
              <a:rPr lang="en-US" sz="1500" dirty="0"/>
              <a:t> y </a:t>
            </a:r>
            <a:r>
              <a:rPr lang="en-US" sz="1500" dirty="0" err="1"/>
              <a:t>maent</a:t>
            </a:r>
            <a:r>
              <a:rPr lang="en-US" sz="1500" dirty="0"/>
              <a:t> </a:t>
            </a:r>
            <a:r>
              <a:rPr lang="en-US" sz="1500" dirty="0" err="1"/>
              <a:t>yn</a:t>
            </a:r>
            <a:r>
              <a:rPr lang="en-US" sz="1500" dirty="0"/>
              <a:t> </a:t>
            </a:r>
            <a:r>
              <a:rPr lang="en-US" sz="1500" dirty="0" err="1"/>
              <a:t>ei</a:t>
            </a:r>
            <a:r>
              <a:rPr lang="en-US" sz="1500" dirty="0"/>
              <a:t> </a:t>
            </a:r>
            <a:r>
              <a:rPr lang="en-US" sz="1500" dirty="0" err="1"/>
              <a:t>gael</a:t>
            </a:r>
            <a:r>
              <a:rPr lang="en-US" sz="1500" dirty="0"/>
              <a:t> o </a:t>
            </a:r>
            <a:r>
              <a:rPr lang="en-US" sz="1500" dirty="0" err="1"/>
              <a:t>fewn</a:t>
            </a:r>
            <a:r>
              <a:rPr lang="en-US" sz="1500" dirty="0"/>
              <a:t> </a:t>
            </a:r>
            <a:r>
              <a:rPr lang="en-US" sz="1500" dirty="0" err="1"/>
              <a:t>addysg</a:t>
            </a:r>
            <a:r>
              <a:rPr lang="en-US" sz="1500" dirty="0"/>
              <a:t> ac </a:t>
            </a:r>
            <a:r>
              <a:rPr lang="en-US" sz="1500" dirty="0" err="1"/>
              <a:t>ymarfer</a:t>
            </a:r>
            <a:r>
              <a:rPr lang="en-US" sz="1500" dirty="0"/>
              <a:t> </a:t>
            </a:r>
            <a:r>
              <a:rPr lang="en-US" sz="1500" dirty="0" err="1"/>
              <a:t>fel</a:t>
            </a:r>
            <a:r>
              <a:rPr lang="en-US" sz="1500" dirty="0"/>
              <a:t> </a:t>
            </a:r>
            <a:r>
              <a:rPr lang="en-US" sz="1500" dirty="0" err="1"/>
              <a:t>ymarferwyr</a:t>
            </a:r>
            <a:r>
              <a:rPr lang="en-US" sz="1500" dirty="0"/>
              <a:t>.</a:t>
            </a:r>
          </a:p>
          <a:p>
            <a:endParaRPr lang="en-US" sz="1700" i="1" dirty="0"/>
          </a:p>
          <a:p>
            <a:endParaRPr lang="en-US" sz="1700" dirty="0"/>
          </a:p>
          <a:p>
            <a:endParaRPr lang="en-US" sz="2000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DD77DA-EB54-1CA1-54DC-57621A0BF740}"/>
              </a:ext>
            </a:extLst>
          </p:cNvPr>
          <p:cNvSpPr txBox="1"/>
          <p:nvPr/>
        </p:nvSpPr>
        <p:spPr>
          <a:xfrm>
            <a:off x="105499" y="256206"/>
            <a:ext cx="2657112" cy="57246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cmpd="sng"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/>
              <a:t>Rheoli</a:t>
            </a:r>
            <a:r>
              <a:rPr lang="en-US" b="1" u="sng" dirty="0"/>
              <a:t> </a:t>
            </a:r>
            <a:r>
              <a:rPr lang="en-US" b="1" u="sng" dirty="0" err="1"/>
              <a:t>Amser</a:t>
            </a:r>
            <a:endParaRPr lang="en-US" b="1" u="sng" dirty="0"/>
          </a:p>
          <a:p>
            <a:r>
              <a:rPr lang="en-GB" sz="1200" dirty="0" err="1">
                <a:solidFill>
                  <a:srgbClr val="000000"/>
                </a:solidFill>
              </a:rPr>
              <a:t>Golygi’r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dy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fod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crynhoi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dy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flaenoriaethau</a:t>
            </a:r>
            <a:r>
              <a:rPr lang="en-GB" sz="1200" dirty="0">
                <a:solidFill>
                  <a:srgbClr val="000000"/>
                </a:solidFill>
              </a:rPr>
              <a:t>. </a:t>
            </a:r>
            <a:r>
              <a:rPr lang="en-GB" sz="1200" dirty="0" err="1">
                <a:solidFill>
                  <a:srgbClr val="000000"/>
                </a:solidFill>
              </a:rPr>
              <a:t>Credai</a:t>
            </a:r>
            <a:r>
              <a:rPr lang="en-GB" sz="1200" dirty="0">
                <a:solidFill>
                  <a:srgbClr val="000000"/>
                </a:solidFill>
              </a:rPr>
              <a:t> (Cottrell, 2013)  bod </a:t>
            </a:r>
            <a:r>
              <a:rPr lang="en-GB" sz="1200" dirty="0" err="1">
                <a:solidFill>
                  <a:srgbClr val="000000"/>
                </a:solidFill>
              </a:rPr>
              <a:t>rheoli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amser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allweddol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lwyddiant</a:t>
            </a:r>
            <a:r>
              <a:rPr lang="en-GB" sz="1200" dirty="0">
                <a:solidFill>
                  <a:srgbClr val="000000"/>
                </a:solidFill>
              </a:rPr>
              <a:t> o </a:t>
            </a:r>
            <a:r>
              <a:rPr lang="en-GB" sz="1200" dirty="0" err="1">
                <a:solidFill>
                  <a:srgbClr val="000000"/>
                </a:solidFill>
              </a:rPr>
              <a:t>fewn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astudio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fel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myfyriwr</a:t>
            </a:r>
            <a:r>
              <a:rPr lang="en-GB" sz="1200" dirty="0">
                <a:solidFill>
                  <a:srgbClr val="000000"/>
                </a:solidFill>
              </a:rPr>
              <a:t>. Mae </a:t>
            </a:r>
            <a:r>
              <a:rPr lang="en-GB" sz="1200" dirty="0" err="1">
                <a:solidFill>
                  <a:srgbClr val="000000"/>
                </a:solidFill>
              </a:rPr>
              <a:t>dewis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drefn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gywir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a’i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ddefnyddio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synhwyrol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galluogi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ni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fwynhau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wrth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astudio</a:t>
            </a:r>
            <a:r>
              <a:rPr lang="en-GB" sz="1200" dirty="0">
                <a:solidFill>
                  <a:srgbClr val="000000"/>
                </a:solidFill>
              </a:rPr>
              <a:t> ac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gwneud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fyfyrwyr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galluog</a:t>
            </a:r>
            <a:r>
              <a:rPr lang="en-GB" sz="1200" dirty="0">
                <a:solidFill>
                  <a:srgbClr val="000000"/>
                </a:solidFill>
              </a:rPr>
              <a:t> ac </a:t>
            </a:r>
            <a:r>
              <a:rPr lang="en-GB" sz="1200" dirty="0" err="1">
                <a:solidFill>
                  <a:srgbClr val="000000"/>
                </a:solidFill>
              </a:rPr>
              <a:t>uchelgeisiol</a:t>
            </a:r>
            <a:r>
              <a:rPr lang="en-GB" sz="1200" dirty="0">
                <a:solidFill>
                  <a:srgbClr val="000000"/>
                </a:solidFill>
              </a:rPr>
              <a:t>. </a:t>
            </a:r>
          </a:p>
          <a:p>
            <a:r>
              <a:rPr lang="en-GB" sz="1200" dirty="0">
                <a:solidFill>
                  <a:srgbClr val="000000"/>
                </a:solidFill>
              </a:rPr>
              <a:t>Mae </a:t>
            </a:r>
            <a:r>
              <a:rPr lang="en-GB" sz="1200" dirty="0" err="1">
                <a:solidFill>
                  <a:srgbClr val="000000"/>
                </a:solidFill>
              </a:rPr>
              <a:t>cael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adnoddau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gwrthlaw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fel</a:t>
            </a:r>
            <a:r>
              <a:rPr lang="en-GB" sz="1200" dirty="0">
                <a:solidFill>
                  <a:srgbClr val="000000"/>
                </a:solidFill>
              </a:rPr>
              <a:t>, </a:t>
            </a:r>
            <a:r>
              <a:rPr lang="en-GB" sz="1200" dirty="0" err="1">
                <a:solidFill>
                  <a:srgbClr val="000000"/>
                </a:solidFill>
              </a:rPr>
              <a:t>dyddiadur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trefnus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allweddol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baratoi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ymlaen</a:t>
            </a:r>
            <a:r>
              <a:rPr lang="en-GB" sz="1200" dirty="0">
                <a:solidFill>
                  <a:srgbClr val="000000"/>
                </a:solidFill>
              </a:rPr>
              <a:t> at </a:t>
            </a:r>
            <a:r>
              <a:rPr lang="en-GB" sz="1200" dirty="0" err="1">
                <a:solidFill>
                  <a:srgbClr val="000000"/>
                </a:solidFill>
              </a:rPr>
              <a:t>aseiniadau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ogystal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â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rhoi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digonedd</a:t>
            </a:r>
            <a:r>
              <a:rPr lang="en-GB" sz="1200" dirty="0">
                <a:solidFill>
                  <a:srgbClr val="000000"/>
                </a:solidFill>
              </a:rPr>
              <a:t> o </a:t>
            </a:r>
            <a:r>
              <a:rPr lang="en-GB" sz="1200" dirty="0" err="1">
                <a:solidFill>
                  <a:srgbClr val="000000"/>
                </a:solidFill>
              </a:rPr>
              <a:t>amser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chi </a:t>
            </a:r>
            <a:r>
              <a:rPr lang="en-GB" sz="1200" dirty="0" err="1">
                <a:solidFill>
                  <a:srgbClr val="000000"/>
                </a:solidFill>
              </a:rPr>
              <a:t>eich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hun</a:t>
            </a:r>
            <a:r>
              <a:rPr lang="en-GB" sz="1200" dirty="0">
                <a:solidFill>
                  <a:srgbClr val="000000"/>
                </a:solidFill>
              </a:rPr>
              <a:t>  </a:t>
            </a:r>
            <a:r>
              <a:rPr lang="en-GB" sz="1200" dirty="0" err="1">
                <a:solidFill>
                  <a:srgbClr val="000000"/>
                </a:solidFill>
              </a:rPr>
              <a:t>gynllunio</a:t>
            </a:r>
            <a:r>
              <a:rPr lang="en-GB" sz="1200" dirty="0">
                <a:solidFill>
                  <a:srgbClr val="000000"/>
                </a:solidFill>
              </a:rPr>
              <a:t>, </a:t>
            </a:r>
            <a:r>
              <a:rPr lang="en-GB" sz="1200" dirty="0" err="1">
                <a:solidFill>
                  <a:srgbClr val="000000"/>
                </a:solidFill>
              </a:rPr>
              <a:t>paratoi</a:t>
            </a:r>
            <a:r>
              <a:rPr lang="en-GB" sz="1200" dirty="0">
                <a:solidFill>
                  <a:srgbClr val="000000"/>
                </a:solidFill>
              </a:rPr>
              <a:t> a </a:t>
            </a:r>
            <a:r>
              <a:rPr lang="en-GB" sz="1200" dirty="0" err="1">
                <a:solidFill>
                  <a:srgbClr val="000000"/>
                </a:solidFill>
              </a:rPr>
              <a:t>chrynhoi’r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dasg</a:t>
            </a:r>
            <a:r>
              <a:rPr lang="en-GB" sz="1200" dirty="0">
                <a:solidFill>
                  <a:srgbClr val="000000"/>
                </a:solidFill>
              </a:rPr>
              <a:t>. </a:t>
            </a:r>
          </a:p>
          <a:p>
            <a:r>
              <a:rPr lang="en-GB" sz="1200" dirty="0">
                <a:solidFill>
                  <a:srgbClr val="000000"/>
                </a:solidFill>
              </a:rPr>
              <a:t>“Overall, you start feeling more in control, with the confidence to choose how best to use your time.”</a:t>
            </a:r>
          </a:p>
          <a:p>
            <a:r>
              <a:rPr lang="en-GB" sz="1200" dirty="0">
                <a:solidFill>
                  <a:srgbClr val="000000"/>
                </a:solidFill>
              </a:rPr>
              <a:t>(What Is Time Management?: Working Smarter to Enhance Productivity, 2022)</a:t>
            </a:r>
          </a:p>
          <a:p>
            <a:r>
              <a:rPr lang="en-GB" sz="1200" dirty="0" err="1">
                <a:solidFill>
                  <a:srgbClr val="000000"/>
                </a:solidFill>
              </a:rPr>
              <a:t>Wrth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ni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edrych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ar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wybodaeth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uchod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fe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welwn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fod</a:t>
            </a:r>
            <a:r>
              <a:rPr lang="en-GB" sz="1200" dirty="0">
                <a:solidFill>
                  <a:srgbClr val="000000"/>
                </a:solidFill>
              </a:rPr>
              <a:t> ag </a:t>
            </a:r>
            <a:r>
              <a:rPr lang="en-GB" sz="1200" dirty="0" err="1">
                <a:solidFill>
                  <a:srgbClr val="000000"/>
                </a:solidFill>
              </a:rPr>
              <a:t>ystyr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pwysig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sy’n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hatgoffa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ni</a:t>
            </a:r>
            <a:r>
              <a:rPr lang="en-GB" sz="1200" dirty="0">
                <a:solidFill>
                  <a:srgbClr val="000000"/>
                </a:solidFill>
              </a:rPr>
              <a:t> bod </a:t>
            </a:r>
            <a:r>
              <a:rPr lang="en-GB" sz="1200" dirty="0" err="1">
                <a:solidFill>
                  <a:srgbClr val="000000"/>
                </a:solidFill>
              </a:rPr>
              <a:t>rheolaeth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amser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gwneud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ni’n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unigolion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mwy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mentrus</a:t>
            </a:r>
            <a:r>
              <a:rPr lang="en-GB" sz="1200" dirty="0">
                <a:solidFill>
                  <a:srgbClr val="000000"/>
                </a:solidFill>
              </a:rPr>
              <a:t> a </a:t>
            </a:r>
            <a:r>
              <a:rPr lang="en-GB" sz="1200" dirty="0" err="1">
                <a:solidFill>
                  <a:srgbClr val="000000"/>
                </a:solidFill>
              </a:rPr>
              <a:t>chreadigol</a:t>
            </a:r>
            <a:r>
              <a:rPr lang="en-GB" sz="1200" dirty="0">
                <a:solidFill>
                  <a:srgbClr val="000000"/>
                </a:solidFill>
              </a:rPr>
              <a:t>.  </a:t>
            </a:r>
            <a:r>
              <a:rPr lang="en-GB" sz="1200" dirty="0" err="1">
                <a:solidFill>
                  <a:srgbClr val="000000"/>
                </a:solidFill>
              </a:rPr>
              <a:t>Chlymau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mewn</a:t>
            </a:r>
            <a:r>
              <a:rPr lang="en-GB" sz="1200" dirty="0">
                <a:solidFill>
                  <a:srgbClr val="000000"/>
                </a:solidFill>
              </a:rPr>
              <a:t> ag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feddwl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feirniadol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ein</a:t>
            </a:r>
            <a:r>
              <a:rPr lang="en-GB" sz="1200" dirty="0">
                <a:solidFill>
                  <a:srgbClr val="000000"/>
                </a:solidFill>
              </a:rPr>
              <a:t> bod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fwy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tebygol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weld </a:t>
            </a:r>
            <a:r>
              <a:rPr lang="en-GB" sz="1200" dirty="0" err="1">
                <a:solidFill>
                  <a:srgbClr val="000000"/>
                </a:solidFill>
              </a:rPr>
              <a:t>safbwyntiau</a:t>
            </a:r>
            <a:r>
              <a:rPr lang="en-GB" sz="1200" dirty="0">
                <a:solidFill>
                  <a:srgbClr val="000000"/>
                </a:solidFill>
              </a:rPr>
              <a:t> a </a:t>
            </a:r>
            <a:r>
              <a:rPr lang="en-GB" sz="1200" dirty="0" err="1">
                <a:solidFill>
                  <a:srgbClr val="000000"/>
                </a:solidFill>
              </a:rPr>
              <a:t>dealltwriaeth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eraill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os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ydyn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unigolion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mwy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trefnus</a:t>
            </a:r>
            <a:r>
              <a:rPr lang="en-GB" sz="1200" dirty="0">
                <a:solidFill>
                  <a:srgbClr val="000000"/>
                </a:solidFill>
              </a:rPr>
              <a:t> a </a:t>
            </a:r>
            <a:r>
              <a:rPr lang="en-GB" sz="1200" dirty="0" err="1">
                <a:solidFill>
                  <a:srgbClr val="000000"/>
                </a:solidFill>
              </a:rPr>
              <a:t>deallusol</a:t>
            </a:r>
            <a:r>
              <a:rPr lang="en-GB" sz="1200" dirty="0">
                <a:solidFill>
                  <a:srgbClr val="000000"/>
                </a:solidFill>
              </a:rPr>
              <a:t>.       </a:t>
            </a:r>
          </a:p>
          <a:p>
            <a:r>
              <a:rPr lang="en-GB" sz="1200" dirty="0">
                <a:solidFill>
                  <a:srgbClr val="000000"/>
                </a:solidFill>
              </a:rPr>
              <a:t>Cottrell, 2013)</a:t>
            </a:r>
          </a:p>
          <a:p>
            <a:endParaRPr lang="en-US" sz="1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538D68-C9B5-51E7-7740-613A14E1821C}"/>
              </a:ext>
            </a:extLst>
          </p:cNvPr>
          <p:cNvSpPr txBox="1"/>
          <p:nvPr/>
        </p:nvSpPr>
        <p:spPr>
          <a:xfrm>
            <a:off x="2862653" y="70899"/>
            <a:ext cx="5214395" cy="273921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u="sng" dirty="0" err="1"/>
              <a:t>Gosod</a:t>
            </a:r>
            <a:r>
              <a:rPr lang="en-US" b="1" u="sng" dirty="0"/>
              <a:t> </a:t>
            </a:r>
            <a:r>
              <a:rPr lang="en-US" b="1" u="sng" dirty="0" err="1"/>
              <a:t>Targedau</a:t>
            </a:r>
            <a:endParaRPr lang="en-US" b="1" u="sng" dirty="0"/>
          </a:p>
          <a:p>
            <a:r>
              <a:rPr lang="en-US" sz="1400" dirty="0" err="1"/>
              <a:t>Wrth</a:t>
            </a:r>
            <a:r>
              <a:rPr lang="en-US" sz="1400" dirty="0"/>
              <a:t> </a:t>
            </a:r>
            <a:r>
              <a:rPr lang="en-US" sz="1400" dirty="0" err="1"/>
              <a:t>osod</a:t>
            </a:r>
            <a:r>
              <a:rPr lang="en-US" sz="1400" dirty="0"/>
              <a:t> </a:t>
            </a:r>
            <a:r>
              <a:rPr lang="en-US" sz="1400" dirty="0" err="1"/>
              <a:t>targedau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chi </a:t>
            </a:r>
            <a:r>
              <a:rPr lang="en-US" sz="1400" dirty="0" err="1"/>
              <a:t>eich</a:t>
            </a:r>
            <a:r>
              <a:rPr lang="en-US" sz="1400" dirty="0"/>
              <a:t> </a:t>
            </a:r>
            <a:r>
              <a:rPr lang="en-US" sz="1400" dirty="0" err="1"/>
              <a:t>hun</a:t>
            </a:r>
            <a:r>
              <a:rPr lang="en-US" sz="1400" dirty="0"/>
              <a:t>, </a:t>
            </a:r>
            <a:r>
              <a:rPr lang="en-US" sz="1400" dirty="0" err="1"/>
              <a:t>mae</a:t>
            </a:r>
            <a:r>
              <a:rPr lang="en-US" sz="1400" dirty="0"/>
              <a:t> </a:t>
            </a:r>
            <a:r>
              <a:rPr lang="en-US" sz="1400" dirty="0" err="1"/>
              <a:t>hyn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galluogi</a:t>
            </a:r>
            <a:r>
              <a:rPr lang="en-US" sz="1400" dirty="0"/>
              <a:t> </a:t>
            </a:r>
            <a:r>
              <a:rPr lang="en-US" sz="1400" dirty="0" err="1"/>
              <a:t>ni</a:t>
            </a:r>
            <a:r>
              <a:rPr lang="en-US" sz="1400" dirty="0"/>
              <a:t> </a:t>
            </a:r>
            <a:r>
              <a:rPr lang="en-US" sz="1400" dirty="0" err="1"/>
              <a:t>fel</a:t>
            </a:r>
            <a:r>
              <a:rPr lang="en-US" sz="1400" dirty="0"/>
              <a:t> </a:t>
            </a:r>
            <a:r>
              <a:rPr lang="en-US" sz="1400" dirty="0" err="1"/>
              <a:t>unigolion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ganolbwyntio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ein</a:t>
            </a:r>
            <a:r>
              <a:rPr lang="en-US" sz="1400" dirty="0"/>
              <a:t> </a:t>
            </a:r>
            <a:r>
              <a:rPr lang="en-US" sz="1400" dirty="0" err="1"/>
              <a:t>ffyrdd</a:t>
            </a:r>
            <a:r>
              <a:rPr lang="en-US" sz="1400" dirty="0"/>
              <a:t> </a:t>
            </a:r>
            <a:r>
              <a:rPr lang="en-US" sz="1400" dirty="0" err="1"/>
              <a:t>orau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bersonol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lwyddo</a:t>
            </a:r>
            <a:r>
              <a:rPr lang="en-US" sz="1400" dirty="0"/>
              <a:t> . Mae </a:t>
            </a:r>
            <a:r>
              <a:rPr lang="en-US" sz="1400" dirty="0" err="1"/>
              <a:t>gan</a:t>
            </a:r>
            <a:r>
              <a:rPr lang="en-US" sz="1400" dirty="0"/>
              <a:t> </a:t>
            </a:r>
            <a:r>
              <a:rPr lang="en-US" sz="1400" dirty="0" err="1"/>
              <a:t>bawb</a:t>
            </a:r>
            <a:r>
              <a:rPr lang="en-US" sz="1400" dirty="0"/>
              <a:t> </a:t>
            </a:r>
            <a:r>
              <a:rPr lang="en-US" sz="1400" dirty="0" err="1"/>
              <a:t>llwybr</a:t>
            </a:r>
            <a:r>
              <a:rPr lang="en-US" sz="1400" dirty="0"/>
              <a:t> </a:t>
            </a:r>
            <a:r>
              <a:rPr lang="en-US" sz="1400" dirty="0" err="1"/>
              <a:t>gwahanol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gyrraedd</a:t>
            </a:r>
            <a:r>
              <a:rPr lang="en-US" sz="1400" dirty="0"/>
              <a:t> </a:t>
            </a:r>
            <a:r>
              <a:rPr lang="en-US" sz="1400" dirty="0" err="1"/>
              <a:t>llwyddiant</a:t>
            </a:r>
            <a:r>
              <a:rPr lang="en-US" sz="1400" dirty="0"/>
              <a:t>, </a:t>
            </a:r>
            <a:r>
              <a:rPr lang="en-US" sz="1400" dirty="0" err="1"/>
              <a:t>rhai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hoff</a:t>
            </a:r>
            <a:r>
              <a:rPr lang="en-US" sz="1400" dirty="0"/>
              <a:t> o </a:t>
            </a:r>
            <a:r>
              <a:rPr lang="en-US" sz="1400" dirty="0" err="1"/>
              <a:t>osod</a:t>
            </a:r>
            <a:r>
              <a:rPr lang="en-US" sz="1400" dirty="0"/>
              <a:t> </a:t>
            </a:r>
            <a:r>
              <a:rPr lang="en-US" sz="1400" dirty="0" err="1"/>
              <a:t>targedau</a:t>
            </a:r>
            <a:r>
              <a:rPr lang="en-US" sz="1400" dirty="0"/>
              <a:t> </a:t>
            </a:r>
            <a:r>
              <a:rPr lang="en-US" sz="1400" dirty="0" err="1"/>
              <a:t>uniongyrchol</a:t>
            </a:r>
            <a:r>
              <a:rPr lang="en-US" sz="1400" dirty="0"/>
              <a:t> </a:t>
            </a:r>
            <a:r>
              <a:rPr lang="en-US" sz="1400" dirty="0" err="1"/>
              <a:t>tra</a:t>
            </a:r>
            <a:r>
              <a:rPr lang="en-US" sz="1400" dirty="0"/>
              <a:t> bod </a:t>
            </a:r>
            <a:r>
              <a:rPr lang="en-US" sz="1400" dirty="0" err="1"/>
              <a:t>eraill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hoffi</a:t>
            </a:r>
            <a:r>
              <a:rPr lang="en-US" sz="1400" dirty="0"/>
              <a:t> </a:t>
            </a:r>
            <a:r>
              <a:rPr lang="en-US" sz="1400" dirty="0" err="1"/>
              <a:t>cynllunio</a:t>
            </a:r>
            <a:r>
              <a:rPr lang="en-US" sz="1400" dirty="0"/>
              <a:t> </a:t>
            </a:r>
            <a:r>
              <a:rPr lang="en-US" sz="1400" dirty="0" err="1"/>
              <a:t>ymlaen</a:t>
            </a:r>
            <a:r>
              <a:rPr lang="en-US" sz="1400" dirty="0"/>
              <a:t> </a:t>
            </a:r>
            <a:r>
              <a:rPr lang="en-US" sz="1400" dirty="0" err="1"/>
              <a:t>llaw</a:t>
            </a:r>
            <a:r>
              <a:rPr lang="en-US" sz="1400" dirty="0"/>
              <a:t> o </a:t>
            </a:r>
            <a:r>
              <a:rPr lang="en-US" sz="1400" dirty="0" err="1"/>
              <a:t>fewn</a:t>
            </a:r>
            <a:r>
              <a:rPr lang="en-US" sz="1400" dirty="0"/>
              <a:t> </a:t>
            </a:r>
            <a:r>
              <a:rPr lang="en-US" sz="1400" dirty="0" err="1"/>
              <a:t>amser</a:t>
            </a:r>
            <a:r>
              <a:rPr lang="en-US" sz="1400" dirty="0"/>
              <a:t> </a:t>
            </a:r>
            <a:r>
              <a:rPr lang="en-US" sz="1400" dirty="0" err="1"/>
              <a:t>penodol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hytrach</a:t>
            </a:r>
            <a:r>
              <a:rPr lang="en-US" sz="1400" dirty="0"/>
              <a:t> nag </a:t>
            </a:r>
            <a:r>
              <a:rPr lang="en-US" sz="1400" dirty="0" err="1"/>
              <a:t>canolbwyntio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un </a:t>
            </a:r>
            <a:r>
              <a:rPr lang="en-US" sz="1400" dirty="0" err="1"/>
              <a:t>targed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benodol</a:t>
            </a:r>
            <a:r>
              <a:rPr lang="en-US" sz="1400" dirty="0"/>
              <a:t> o </a:t>
            </a:r>
            <a:r>
              <a:rPr lang="en-US" sz="1400" dirty="0" err="1"/>
              <a:t>fewn</a:t>
            </a:r>
            <a:r>
              <a:rPr lang="en-US" sz="1400" dirty="0"/>
              <a:t> y </a:t>
            </a:r>
            <a:r>
              <a:rPr lang="en-US" sz="1400" dirty="0" err="1"/>
              <a:t>dyfodol</a:t>
            </a:r>
            <a:r>
              <a:rPr lang="en-US" sz="1400" dirty="0"/>
              <a:t> </a:t>
            </a:r>
            <a:r>
              <a:rPr lang="en-US" sz="1400" dirty="0" err="1"/>
              <a:t>agos</a:t>
            </a:r>
            <a:r>
              <a:rPr lang="en-US" sz="1400" dirty="0"/>
              <a:t>. “Identifying goals, writing them down, and creating actions to achieve them keeps students on track”. (Lavoie, 2022) </a:t>
            </a:r>
            <a:r>
              <a:rPr lang="en-US" sz="1400" dirty="0" err="1"/>
              <a:t>Mae’r</a:t>
            </a:r>
            <a:r>
              <a:rPr lang="en-US" sz="1400" dirty="0"/>
              <a:t> </a:t>
            </a:r>
            <a:r>
              <a:rPr lang="en-US" sz="1400" dirty="0" err="1"/>
              <a:t>dyfyniad</a:t>
            </a:r>
            <a:r>
              <a:rPr lang="en-US" sz="1400" dirty="0"/>
              <a:t> </a:t>
            </a:r>
            <a:r>
              <a:rPr lang="en-US" sz="1400" dirty="0" err="1"/>
              <a:t>yma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amlinellu’r</a:t>
            </a:r>
            <a:r>
              <a:rPr lang="en-US" sz="1400" dirty="0"/>
              <a:t> </a:t>
            </a:r>
            <a:r>
              <a:rPr lang="en-US" sz="1400" dirty="0" err="1"/>
              <a:t>uchelgeisiau</a:t>
            </a:r>
            <a:r>
              <a:rPr lang="en-US" sz="1400" dirty="0"/>
              <a:t> o </a:t>
            </a:r>
            <a:r>
              <a:rPr lang="en-US" sz="1400" dirty="0" err="1"/>
              <a:t>osod</a:t>
            </a:r>
            <a:r>
              <a:rPr lang="en-US" sz="1400" dirty="0"/>
              <a:t> </a:t>
            </a:r>
            <a:r>
              <a:rPr lang="en-US" sz="1400" dirty="0" err="1"/>
              <a:t>targedau</a:t>
            </a:r>
            <a:r>
              <a:rPr lang="en-US" sz="1400" dirty="0"/>
              <a:t>, </a:t>
            </a:r>
            <a:r>
              <a:rPr lang="en-US" sz="1400" dirty="0" err="1"/>
              <a:t>boed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ysgrifenedig</a:t>
            </a:r>
            <a:r>
              <a:rPr lang="en-US" sz="1400" dirty="0"/>
              <a:t>,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adnabod</a:t>
            </a:r>
            <a:r>
              <a:rPr lang="en-US" sz="1400" dirty="0"/>
              <a:t> neu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gosod</a:t>
            </a:r>
            <a:r>
              <a:rPr lang="en-US" sz="1400" dirty="0"/>
              <a:t> </a:t>
            </a:r>
            <a:r>
              <a:rPr lang="en-US" sz="1400" dirty="0" err="1"/>
              <a:t>fel</a:t>
            </a:r>
            <a:r>
              <a:rPr lang="en-US" sz="1400" dirty="0"/>
              <a:t> </a:t>
            </a:r>
            <a:r>
              <a:rPr lang="en-US" sz="1400" dirty="0" err="1"/>
              <a:t>targedau</a:t>
            </a:r>
            <a:r>
              <a:rPr lang="en-US" sz="1400" dirty="0"/>
              <a:t> hir </a:t>
            </a:r>
            <a:r>
              <a:rPr lang="en-US" sz="1400" dirty="0" err="1"/>
              <a:t>dymor</a:t>
            </a:r>
            <a:r>
              <a:rPr lang="en-US" sz="1400" dirty="0"/>
              <a:t>.</a:t>
            </a:r>
          </a:p>
          <a:p>
            <a:endParaRPr lang="en-US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2DCDE9-CBC6-FA44-EE4E-6DF581D0563B}"/>
              </a:ext>
            </a:extLst>
          </p:cNvPr>
          <p:cNvSpPr txBox="1"/>
          <p:nvPr/>
        </p:nvSpPr>
        <p:spPr>
          <a:xfrm>
            <a:off x="2894635" y="4840922"/>
            <a:ext cx="7736191" cy="16312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b="1" u="sng" dirty="0" err="1"/>
              <a:t>Ymchwil</a:t>
            </a:r>
            <a:r>
              <a:rPr lang="en-US" sz="1600" b="1" u="sng" dirty="0"/>
              <a:t> </a:t>
            </a:r>
            <a:r>
              <a:rPr lang="en-US" sz="1400" dirty="0"/>
              <a:t>O </a:t>
            </a:r>
            <a:r>
              <a:rPr lang="en-US" sz="1400" dirty="0" err="1"/>
              <a:t>fewn</a:t>
            </a:r>
            <a:r>
              <a:rPr lang="en-US" sz="1400" dirty="0"/>
              <a:t> </a:t>
            </a:r>
            <a:r>
              <a:rPr lang="en-US" sz="1400" dirty="0" err="1"/>
              <a:t>pob</a:t>
            </a:r>
            <a:r>
              <a:rPr lang="en-US" sz="1400" dirty="0"/>
              <a:t> </a:t>
            </a:r>
            <a:r>
              <a:rPr lang="en-US" sz="1400" dirty="0" err="1"/>
              <a:t>aseiniad</a:t>
            </a:r>
            <a:r>
              <a:rPr lang="en-US" sz="1400" dirty="0"/>
              <a:t> </a:t>
            </a:r>
            <a:r>
              <a:rPr lang="en-US" sz="1400" dirty="0" err="1"/>
              <a:t>academaidd</a:t>
            </a:r>
            <a:r>
              <a:rPr lang="en-US" sz="1400" dirty="0"/>
              <a:t> </a:t>
            </a:r>
            <a:r>
              <a:rPr lang="en-US" sz="1400" dirty="0" err="1"/>
              <a:t>mae</a:t>
            </a:r>
            <a:r>
              <a:rPr lang="en-US" sz="1400" dirty="0"/>
              <a:t> </a:t>
            </a:r>
            <a:r>
              <a:rPr lang="en-US" sz="1400" dirty="0" err="1"/>
              <a:t>yna</a:t>
            </a:r>
            <a:r>
              <a:rPr lang="en-US" sz="1400" dirty="0"/>
              <a:t> </a:t>
            </a:r>
            <a:r>
              <a:rPr lang="en-US" sz="1400" dirty="0" err="1"/>
              <a:t>ddisgwyl</a:t>
            </a:r>
            <a:r>
              <a:rPr lang="en-US" sz="1400" dirty="0"/>
              <a:t> </a:t>
            </a:r>
            <a:r>
              <a:rPr lang="en-US" sz="1400" dirty="0" err="1"/>
              <a:t>ein</a:t>
            </a:r>
            <a:r>
              <a:rPr lang="en-US" sz="1400" dirty="0"/>
              <a:t> bod </a:t>
            </a:r>
            <a:r>
              <a:rPr lang="en-US" sz="1400" dirty="0" err="1"/>
              <a:t>ni’n</a:t>
            </a:r>
            <a:r>
              <a:rPr lang="en-US" sz="1400" dirty="0"/>
              <a:t> </a:t>
            </a:r>
            <a:r>
              <a:rPr lang="en-US" sz="1400" dirty="0" err="1"/>
              <a:t>gwneud</a:t>
            </a:r>
            <a:r>
              <a:rPr lang="en-US" sz="1400" dirty="0"/>
              <a:t> </a:t>
            </a:r>
            <a:r>
              <a:rPr lang="en-US" sz="1400" dirty="0" err="1"/>
              <a:t>ymchwil</a:t>
            </a:r>
            <a:r>
              <a:rPr lang="en-US" sz="1400" dirty="0"/>
              <a:t>, </a:t>
            </a:r>
            <a:r>
              <a:rPr lang="en-US" sz="1400" dirty="0" err="1"/>
              <a:t>boed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ymchwil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y we,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ddarn</a:t>
            </a:r>
            <a:r>
              <a:rPr lang="en-US" sz="1400" dirty="0"/>
              <a:t> </a:t>
            </a:r>
            <a:r>
              <a:rPr lang="en-US" sz="1400" dirty="0" err="1"/>
              <a:t>allan</a:t>
            </a:r>
            <a:r>
              <a:rPr lang="en-US" sz="1400" dirty="0"/>
              <a:t> o </a:t>
            </a:r>
            <a:r>
              <a:rPr lang="en-US" sz="1400" dirty="0" err="1"/>
              <a:t>lyfr</a:t>
            </a:r>
            <a:r>
              <a:rPr lang="en-US" sz="1400" dirty="0"/>
              <a:t> neu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sgwrs</a:t>
            </a:r>
            <a:r>
              <a:rPr lang="en-US" sz="1400" dirty="0"/>
              <a:t> ag </a:t>
            </a:r>
            <a:r>
              <a:rPr lang="en-US" sz="1400" dirty="0" err="1"/>
              <a:t>unigolyn</a:t>
            </a:r>
            <a:r>
              <a:rPr lang="en-US" sz="1400" dirty="0"/>
              <a:t> </a:t>
            </a:r>
            <a:r>
              <a:rPr lang="en-US" sz="1400" dirty="0" err="1"/>
              <a:t>sydd</a:t>
            </a:r>
            <a:r>
              <a:rPr lang="en-US" sz="1400" dirty="0"/>
              <a:t> </a:t>
            </a:r>
            <a:r>
              <a:rPr lang="en-US" sz="1400" dirty="0" err="1"/>
              <a:t>wedi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arbenigo</a:t>
            </a:r>
            <a:r>
              <a:rPr lang="en-US" sz="1400" dirty="0"/>
              <a:t> o </a:t>
            </a:r>
            <a:r>
              <a:rPr lang="en-US" sz="1400" dirty="0" err="1"/>
              <a:t>fewn</a:t>
            </a:r>
            <a:r>
              <a:rPr lang="en-US" sz="1400" dirty="0"/>
              <a:t> </a:t>
            </a:r>
            <a:r>
              <a:rPr lang="en-US" sz="1400" dirty="0" err="1"/>
              <a:t>mae'r</a:t>
            </a:r>
            <a:r>
              <a:rPr lang="en-US" sz="1400" dirty="0"/>
              <a:t> </a:t>
            </a:r>
            <a:r>
              <a:rPr lang="en-US" sz="1400" dirty="0" err="1"/>
              <a:t>pwnc</a:t>
            </a:r>
            <a:r>
              <a:rPr lang="en-US" sz="1400" dirty="0"/>
              <a:t>. Mae </a:t>
            </a:r>
            <a:r>
              <a:rPr lang="en-US" sz="1400" dirty="0" err="1"/>
              <a:t>ymchwilio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hanfodol</a:t>
            </a:r>
            <a:r>
              <a:rPr lang="en-US" sz="1400" dirty="0"/>
              <a:t> ac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gwneud</a:t>
            </a:r>
            <a:r>
              <a:rPr lang="en-US" sz="1400" dirty="0"/>
              <a:t> </a:t>
            </a:r>
            <a:r>
              <a:rPr lang="en-US" sz="1400" dirty="0" err="1"/>
              <a:t>ni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unigolion</a:t>
            </a:r>
            <a:r>
              <a:rPr lang="en-US" sz="1400" dirty="0"/>
              <a:t> </a:t>
            </a:r>
            <a:r>
              <a:rPr lang="en-US" sz="1400" dirty="0" err="1"/>
              <a:t>gwybodus</a:t>
            </a:r>
            <a:r>
              <a:rPr lang="en-US" sz="1400" dirty="0"/>
              <a:t>. Mae </a:t>
            </a:r>
            <a:r>
              <a:rPr lang="en-US" sz="1400" dirty="0" err="1"/>
              <a:t>ymchwil</a:t>
            </a:r>
            <a:r>
              <a:rPr lang="en-US" sz="1400" dirty="0"/>
              <a:t> </a:t>
            </a:r>
            <a:r>
              <a:rPr lang="en-US" sz="1400" dirty="0" err="1"/>
              <a:t>hefyd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gysylltiedig</a:t>
            </a:r>
            <a:r>
              <a:rPr lang="en-US" sz="1400" dirty="0"/>
              <a:t> ag </a:t>
            </a:r>
            <a:r>
              <a:rPr lang="en-US" sz="1400" dirty="0" err="1"/>
              <a:t>meddwl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feirniadol</a:t>
            </a:r>
            <a:r>
              <a:rPr lang="en-US" sz="1400" dirty="0"/>
              <a:t>. </a:t>
            </a:r>
            <a:r>
              <a:rPr lang="en-US" sz="1400" dirty="0" err="1"/>
              <a:t>Mae’n</a:t>
            </a:r>
            <a:r>
              <a:rPr lang="en-US" sz="1400" dirty="0"/>
              <a:t> </a:t>
            </a:r>
            <a:r>
              <a:rPr lang="en-US" sz="1400" dirty="0" err="1"/>
              <a:t>bwysig</a:t>
            </a:r>
            <a:r>
              <a:rPr lang="en-US" sz="1400" dirty="0"/>
              <a:t> </a:t>
            </a:r>
            <a:r>
              <a:rPr lang="en-US" sz="1400" dirty="0" err="1"/>
              <a:t>edrych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farn</a:t>
            </a:r>
            <a:r>
              <a:rPr lang="en-US" sz="1400" dirty="0"/>
              <a:t> a </a:t>
            </a:r>
            <a:r>
              <a:rPr lang="en-US" sz="1400" dirty="0" err="1"/>
              <a:t>safbwyntiau</a:t>
            </a:r>
            <a:r>
              <a:rPr lang="en-US" sz="1400" dirty="0"/>
              <a:t> </a:t>
            </a:r>
            <a:r>
              <a:rPr lang="en-US" sz="1400" dirty="0" err="1"/>
              <a:t>eraill</a:t>
            </a:r>
            <a:r>
              <a:rPr lang="en-US" sz="1400" dirty="0"/>
              <a:t> </a:t>
            </a:r>
            <a:r>
              <a:rPr lang="en-US" sz="1400" dirty="0" err="1"/>
              <a:t>wrth</a:t>
            </a:r>
            <a:r>
              <a:rPr lang="en-US" sz="1400" dirty="0"/>
              <a:t> </a:t>
            </a:r>
            <a:r>
              <a:rPr lang="en-US" sz="1400" dirty="0" err="1"/>
              <a:t>ymchwilio</a:t>
            </a:r>
            <a:r>
              <a:rPr lang="en-US" sz="1400" dirty="0"/>
              <a:t>, ac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fod</a:t>
            </a:r>
            <a:r>
              <a:rPr lang="en-US" sz="1400" dirty="0"/>
              <a:t> a </a:t>
            </a:r>
            <a:r>
              <a:rPr lang="en-US" sz="1400" dirty="0" err="1"/>
              <a:t>meddwl</a:t>
            </a:r>
            <a:r>
              <a:rPr lang="en-US" sz="1400" dirty="0"/>
              <a:t> </a:t>
            </a:r>
            <a:r>
              <a:rPr lang="en-US" sz="1400" dirty="0" err="1"/>
              <a:t>agored</a:t>
            </a:r>
            <a:r>
              <a:rPr lang="en-US" sz="1400" dirty="0"/>
              <a:t>. Heb </a:t>
            </a:r>
            <a:r>
              <a:rPr lang="en-US" sz="1400" dirty="0" err="1"/>
              <a:t>fod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unochrog</a:t>
            </a:r>
            <a:r>
              <a:rPr lang="en-US" sz="1400" dirty="0"/>
              <a:t>. 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ôl</a:t>
            </a:r>
            <a:r>
              <a:rPr lang="en-US" sz="1400" dirty="0"/>
              <a:t> 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(Cottrell, 2013) </a:t>
            </a:r>
            <a:r>
              <a:rPr lang="en-US" sz="1400" dirty="0" err="1"/>
              <a:t>mae</a:t>
            </a:r>
            <a:r>
              <a:rPr lang="en-US" sz="1400" dirty="0"/>
              <a:t> </a:t>
            </a:r>
            <a:r>
              <a:rPr lang="en-US" sz="1400" dirty="0" err="1"/>
              <a:t>ymchwilio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llawer</a:t>
            </a:r>
            <a:r>
              <a:rPr lang="en-US" sz="1400" dirty="0"/>
              <a:t> </a:t>
            </a:r>
            <a:r>
              <a:rPr lang="en-US" sz="1400" dirty="0" err="1"/>
              <a:t>fwy</a:t>
            </a:r>
            <a:r>
              <a:rPr lang="en-US" sz="1400" dirty="0"/>
              <a:t> nag </a:t>
            </a:r>
            <a:r>
              <a:rPr lang="en-US" sz="1400" dirty="0" err="1"/>
              <a:t>edrych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ddarn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y we neu </a:t>
            </a:r>
            <a:r>
              <a:rPr lang="en-US" sz="1400" dirty="0" err="1"/>
              <a:t>ymchwilio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mewn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lyfr</a:t>
            </a:r>
            <a:r>
              <a:rPr lang="en-US" sz="1400" dirty="0"/>
              <a:t>. </a:t>
            </a:r>
            <a:r>
              <a:rPr lang="en-US" sz="1400" dirty="0" err="1"/>
              <a:t>Mae’r</a:t>
            </a:r>
            <a:r>
              <a:rPr lang="en-US" sz="1400" dirty="0"/>
              <a:t> </a:t>
            </a:r>
            <a:r>
              <a:rPr lang="en-US" sz="1400" dirty="0" err="1"/>
              <a:t>effeithiau</a:t>
            </a:r>
            <a:r>
              <a:rPr lang="en-US" sz="1400" dirty="0"/>
              <a:t> o </a:t>
            </a:r>
            <a:r>
              <a:rPr lang="en-US" sz="1400" dirty="0" err="1"/>
              <a:t>ddadlau</a:t>
            </a:r>
            <a:r>
              <a:rPr lang="en-US" sz="1400" dirty="0"/>
              <a:t> </a:t>
            </a:r>
            <a:r>
              <a:rPr lang="en-US" sz="1400" dirty="0" err="1"/>
              <a:t>rhwng</a:t>
            </a:r>
            <a:r>
              <a:rPr lang="en-US" sz="1400" dirty="0"/>
              <a:t> </a:t>
            </a:r>
            <a:r>
              <a:rPr lang="en-US" sz="1400" dirty="0" err="1"/>
              <a:t>dau</a:t>
            </a:r>
            <a:r>
              <a:rPr lang="en-US" sz="1400" dirty="0"/>
              <a:t> </a:t>
            </a:r>
            <a:r>
              <a:rPr lang="en-US" sz="1400" dirty="0" err="1"/>
              <a:t>berson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un </a:t>
            </a:r>
            <a:r>
              <a:rPr lang="en-US" sz="1400" dirty="0" err="1"/>
              <a:t>pwnc</a:t>
            </a:r>
            <a:r>
              <a:rPr lang="en-US" sz="1400" dirty="0"/>
              <a:t> </a:t>
            </a:r>
            <a:r>
              <a:rPr lang="en-US" sz="1400" dirty="0" err="1"/>
              <a:t>hefyd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rhoi</a:t>
            </a:r>
            <a:r>
              <a:rPr lang="en-US" sz="1400" dirty="0"/>
              <a:t> </a:t>
            </a:r>
            <a:r>
              <a:rPr lang="en-US" sz="1400" dirty="0" err="1"/>
              <a:t>ochr</a:t>
            </a:r>
            <a:r>
              <a:rPr lang="en-US" sz="1400" dirty="0"/>
              <a:t> </a:t>
            </a:r>
            <a:r>
              <a:rPr lang="en-US" sz="1400" dirty="0" err="1"/>
              <a:t>sylweddol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ni</a:t>
            </a:r>
            <a:r>
              <a:rPr lang="en-US" sz="1400" dirty="0"/>
              <a:t> o </a:t>
            </a:r>
            <a:r>
              <a:rPr lang="en-US" sz="1400" dirty="0" err="1"/>
              <a:t>farn</a:t>
            </a:r>
            <a:r>
              <a:rPr lang="en-US" sz="1400" dirty="0"/>
              <a:t> ac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fynegi’r</a:t>
            </a:r>
            <a:r>
              <a:rPr lang="en-US" sz="1400" dirty="0"/>
              <a:t> </a:t>
            </a:r>
            <a:r>
              <a:rPr lang="en-US" sz="1400" dirty="0" err="1"/>
              <a:t>hyn</a:t>
            </a:r>
            <a:r>
              <a:rPr lang="en-US" sz="1400" dirty="0"/>
              <a:t> </a:t>
            </a:r>
            <a:r>
              <a:rPr lang="en-US" sz="1400" dirty="0" err="1"/>
              <a:t>sydd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bwysig</a:t>
            </a:r>
            <a:r>
              <a:rPr lang="en-US" sz="1400" dirty="0"/>
              <a:t> o </a:t>
            </a:r>
            <a:r>
              <a:rPr lang="en-US" sz="1400" dirty="0" err="1"/>
              <a:t>feddwl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feirniadol</a:t>
            </a:r>
            <a:r>
              <a:rPr lang="en-US" sz="1400" dirty="0"/>
              <a:t>. </a:t>
            </a:r>
            <a:endParaRPr lang="en-US" sz="1600" b="1" u="sng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BD950FC-99CB-C700-398A-18F6E7DC9DE9}"/>
              </a:ext>
            </a:extLst>
          </p:cNvPr>
          <p:cNvSpPr txBox="1"/>
          <p:nvPr/>
        </p:nvSpPr>
        <p:spPr>
          <a:xfrm>
            <a:off x="12501563" y="8001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2B53DFE-8902-F69F-D3FB-87CDFB73D563}"/>
              </a:ext>
            </a:extLst>
          </p:cNvPr>
          <p:cNvSpPr txBox="1"/>
          <p:nvPr/>
        </p:nvSpPr>
        <p:spPr>
          <a:xfrm>
            <a:off x="8189977" y="70899"/>
            <a:ext cx="2384384" cy="3093154"/>
          </a:xfrm>
          <a:prstGeom prst="rect">
            <a:avLst/>
          </a:prstGeom>
          <a:solidFill>
            <a:srgbClr val="F8E2FF"/>
          </a:solidFill>
        </p:spPr>
        <p:txBody>
          <a:bodyPr wrap="square" rtlCol="0">
            <a:spAutoFit/>
          </a:bodyPr>
          <a:lstStyle/>
          <a:p>
            <a:r>
              <a:rPr lang="en-US" b="1" u="sng" dirty="0" err="1"/>
              <a:t>Adfyfyrio</a:t>
            </a:r>
            <a:endParaRPr lang="en-US" b="1" u="sng" dirty="0"/>
          </a:p>
          <a:p>
            <a:r>
              <a:rPr lang="en-US" sz="1400" dirty="0"/>
              <a:t>Mae </a:t>
            </a:r>
            <a:r>
              <a:rPr lang="en-US" sz="1400" dirty="0" err="1"/>
              <a:t>adfyfyriad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bwysig</a:t>
            </a:r>
            <a:r>
              <a:rPr lang="en-US" sz="1400" dirty="0"/>
              <a:t> </a:t>
            </a:r>
            <a:r>
              <a:rPr lang="en-US" sz="1400" dirty="0" err="1"/>
              <a:t>a’i</a:t>
            </a:r>
            <a:r>
              <a:rPr lang="en-US" sz="1400" dirty="0"/>
              <a:t> </a:t>
            </a:r>
            <a:r>
              <a:rPr lang="en-US" sz="1400" dirty="0" err="1"/>
              <a:t>chysylltiad</a:t>
            </a:r>
            <a:r>
              <a:rPr lang="en-US" sz="1400" dirty="0"/>
              <a:t> ag </a:t>
            </a:r>
            <a:r>
              <a:rPr lang="en-US" sz="1400" dirty="0" err="1"/>
              <a:t>meddwl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feirniadol</a:t>
            </a:r>
            <a:r>
              <a:rPr lang="en-US" sz="1400" dirty="0"/>
              <a:t>. Mae </a:t>
            </a:r>
            <a:r>
              <a:rPr lang="en-US" sz="1400" dirty="0" err="1"/>
              <a:t>meddwl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fyfyriol</a:t>
            </a:r>
            <a:r>
              <a:rPr lang="en-US" sz="1400" dirty="0"/>
              <a:t> ac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feddwl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feirniadol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ddau</a:t>
            </a:r>
            <a:r>
              <a:rPr lang="en-US" sz="1400" dirty="0"/>
              <a:t> </a:t>
            </a:r>
            <a:r>
              <a:rPr lang="en-US" sz="1400" dirty="0" err="1"/>
              <a:t>agwedd</a:t>
            </a:r>
            <a:r>
              <a:rPr lang="en-US" sz="1400" dirty="0"/>
              <a:t> </a:t>
            </a:r>
            <a:r>
              <a:rPr lang="en-US" sz="1400" dirty="0" err="1"/>
              <a:t>sy’n</a:t>
            </a:r>
            <a:r>
              <a:rPr lang="en-US" sz="1400" dirty="0"/>
              <a:t> </a:t>
            </a:r>
            <a:r>
              <a:rPr lang="en-US" sz="1400" dirty="0" err="1"/>
              <a:t>cael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ddefnyddio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rheolaidd</a:t>
            </a:r>
            <a:r>
              <a:rPr lang="en-US" sz="1400" dirty="0"/>
              <a:t> </a:t>
            </a:r>
            <a:r>
              <a:rPr lang="en-US" sz="1400" dirty="0" err="1"/>
              <a:t>gan</a:t>
            </a:r>
            <a:r>
              <a:rPr lang="en-US" sz="1400" dirty="0"/>
              <a:t> </a:t>
            </a:r>
            <a:r>
              <a:rPr lang="en-US" sz="1400" dirty="0" err="1"/>
              <a:t>unigolion</a:t>
            </a:r>
            <a:r>
              <a:rPr lang="en-US" sz="1400" dirty="0"/>
              <a:t> ac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arbenigo</a:t>
            </a:r>
            <a:r>
              <a:rPr lang="en-US" sz="1400" dirty="0"/>
              <a:t> </a:t>
            </a:r>
            <a:r>
              <a:rPr lang="en-US" sz="1400" dirty="0" err="1"/>
              <a:t>wrth</a:t>
            </a:r>
            <a:r>
              <a:rPr lang="en-US" sz="1400" dirty="0"/>
              <a:t> </a:t>
            </a:r>
            <a:r>
              <a:rPr lang="en-US" sz="1400" dirty="0" err="1"/>
              <a:t>ysgrifennu’n</a:t>
            </a:r>
            <a:r>
              <a:rPr lang="en-US" sz="1400" dirty="0"/>
              <a:t> </a:t>
            </a:r>
            <a:r>
              <a:rPr lang="en-US" sz="1400" dirty="0" err="1"/>
              <a:t>academaidd</a:t>
            </a:r>
            <a:r>
              <a:rPr lang="en-US" sz="1400" dirty="0"/>
              <a:t>. </a:t>
            </a:r>
            <a:r>
              <a:rPr lang="en-US" sz="1100" dirty="0">
                <a:solidFill>
                  <a:srgbClr val="0070C0"/>
                </a:solidFill>
              </a:rPr>
              <a:t>https://</a:t>
            </a:r>
            <a:r>
              <a:rPr lang="en-US" sz="1100" dirty="0" err="1">
                <a:solidFill>
                  <a:srgbClr val="0070C0"/>
                </a:solidFill>
              </a:rPr>
              <a:t>curriculum.gov.bc.ca</a:t>
            </a:r>
            <a:r>
              <a:rPr lang="en-US" sz="1100" dirty="0">
                <a:solidFill>
                  <a:srgbClr val="0070C0"/>
                </a:solidFill>
              </a:rPr>
              <a:t>/competencies/thinking/critical-and-reflective-thinking</a:t>
            </a:r>
          </a:p>
          <a:p>
            <a:endParaRPr lang="en-US" b="1" u="sng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53A3164-E002-770B-798D-AB4728A8A640}"/>
              </a:ext>
            </a:extLst>
          </p:cNvPr>
          <p:cNvSpPr txBox="1"/>
          <p:nvPr/>
        </p:nvSpPr>
        <p:spPr>
          <a:xfrm>
            <a:off x="10687291" y="74009"/>
            <a:ext cx="1442496" cy="6617196"/>
          </a:xfrm>
          <a:prstGeom prst="rect">
            <a:avLst/>
          </a:prstGeom>
          <a:solidFill>
            <a:srgbClr val="F0F9FE"/>
          </a:solidFill>
        </p:spPr>
        <p:txBody>
          <a:bodyPr wrap="square" rtlCol="0">
            <a:spAutoFit/>
          </a:bodyPr>
          <a:lstStyle/>
          <a:p>
            <a:r>
              <a:rPr lang="en-US" sz="1400" b="1" u="sng" dirty="0" err="1"/>
              <a:t>Casgliad</a:t>
            </a:r>
            <a:endParaRPr lang="en-US" sz="1400" b="1" u="sng" dirty="0"/>
          </a:p>
          <a:p>
            <a:r>
              <a:rPr lang="en-US" sz="1400" dirty="0" err="1"/>
              <a:t>Wrth</a:t>
            </a:r>
            <a:r>
              <a:rPr lang="en-US" sz="1400" dirty="0"/>
              <a:t> </a:t>
            </a:r>
            <a:r>
              <a:rPr lang="en-US" sz="1400" dirty="0" err="1"/>
              <a:t>ddod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gasgliad</a:t>
            </a:r>
            <a:r>
              <a:rPr lang="en-US" sz="1400" dirty="0"/>
              <a:t> </a:t>
            </a:r>
            <a:r>
              <a:rPr lang="en-US" sz="1400" dirty="0" err="1"/>
              <a:t>sylweddolaf</a:t>
            </a:r>
            <a:r>
              <a:rPr lang="en-US" sz="1400" dirty="0"/>
              <a:t> </a:t>
            </a:r>
            <a:r>
              <a:rPr lang="en-US" sz="1400" dirty="0" err="1"/>
              <a:t>ein</a:t>
            </a:r>
            <a:r>
              <a:rPr lang="en-US" sz="1400" dirty="0"/>
              <a:t> bod </a:t>
            </a:r>
            <a:r>
              <a:rPr lang="en-US" sz="1400" dirty="0" err="1"/>
              <a:t>ni’n</a:t>
            </a:r>
            <a:r>
              <a:rPr lang="en-US" sz="1400" dirty="0"/>
              <a:t> </a:t>
            </a:r>
            <a:r>
              <a:rPr lang="en-US" sz="1400" dirty="0" err="1"/>
              <a:t>meddwl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feirniadol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ddyddiol</a:t>
            </a:r>
            <a:r>
              <a:rPr lang="en-US" sz="1400" dirty="0"/>
              <a:t> ac </a:t>
            </a:r>
            <a:r>
              <a:rPr lang="en-US" sz="1400" dirty="0" err="1"/>
              <a:t>o’r</a:t>
            </a:r>
            <a:r>
              <a:rPr lang="en-US" sz="1400" dirty="0"/>
              <a:t> </a:t>
            </a:r>
            <a:r>
              <a:rPr lang="en-US" sz="1400" dirty="0" err="1"/>
              <a:t>hyn</a:t>
            </a:r>
            <a:r>
              <a:rPr lang="en-US" sz="1400" dirty="0"/>
              <a:t> </a:t>
            </a:r>
            <a:r>
              <a:rPr lang="en-US" sz="1400" dirty="0" err="1"/>
              <a:t>rydym</a:t>
            </a:r>
            <a:r>
              <a:rPr lang="en-US" sz="1400" dirty="0"/>
              <a:t> </a:t>
            </a:r>
            <a:r>
              <a:rPr lang="en-US" sz="1400" dirty="0" err="1"/>
              <a:t>wedi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ddysgu</a:t>
            </a:r>
            <a:r>
              <a:rPr lang="en-US" sz="1400" dirty="0"/>
              <a:t> </a:t>
            </a:r>
            <a:r>
              <a:rPr lang="en-US" sz="1400" dirty="0" err="1"/>
              <a:t>mae'r</a:t>
            </a:r>
            <a:r>
              <a:rPr lang="en-US" sz="1400" dirty="0"/>
              <a:t> </a:t>
            </a:r>
            <a:r>
              <a:rPr lang="en-US" sz="1400" dirty="0" err="1"/>
              <a:t>hyn</a:t>
            </a:r>
            <a:r>
              <a:rPr lang="en-US" sz="1400" dirty="0"/>
              <a:t> </a:t>
            </a:r>
            <a:r>
              <a:rPr lang="en-US" sz="1400" dirty="0" err="1"/>
              <a:t>rydym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feddwl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cael</a:t>
            </a:r>
            <a:r>
              <a:rPr lang="en-US" sz="1400" dirty="0"/>
              <a:t> </a:t>
            </a:r>
            <a:r>
              <a:rPr lang="en-US" sz="1400" dirty="0" err="1"/>
              <a:t>dylanwad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yr</a:t>
            </a:r>
            <a:r>
              <a:rPr lang="en-US" sz="1400" dirty="0"/>
              <a:t> </a:t>
            </a:r>
            <a:r>
              <a:rPr lang="en-US" sz="1400" dirty="0" err="1"/>
              <a:t>holl</a:t>
            </a:r>
            <a:r>
              <a:rPr lang="en-US" sz="1400" dirty="0"/>
              <a:t> </a:t>
            </a:r>
            <a:r>
              <a:rPr lang="en-US" sz="1400" dirty="0" err="1"/>
              <a:t>ffactorau</a:t>
            </a:r>
            <a:r>
              <a:rPr lang="en-US" sz="1400" dirty="0"/>
              <a:t> o </a:t>
            </a:r>
            <a:r>
              <a:rPr lang="en-US" sz="1400" dirty="0" err="1"/>
              <a:t>addysgu</a:t>
            </a:r>
            <a:r>
              <a:rPr lang="en-US" sz="1400" dirty="0"/>
              <a:t>, </a:t>
            </a:r>
            <a:r>
              <a:rPr lang="en-US" sz="1400" dirty="0" err="1"/>
              <a:t>boed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ymchwil</a:t>
            </a:r>
            <a:r>
              <a:rPr lang="en-US" sz="1400" dirty="0"/>
              <a:t>, </a:t>
            </a:r>
            <a:r>
              <a:rPr lang="en-US" sz="1400" dirty="0" err="1"/>
              <a:t>rheoli</a:t>
            </a:r>
            <a:r>
              <a:rPr lang="en-US" sz="1400" dirty="0"/>
              <a:t> </a:t>
            </a:r>
            <a:r>
              <a:rPr lang="en-US" sz="1400" dirty="0" err="1"/>
              <a:t>amser</a:t>
            </a:r>
            <a:r>
              <a:rPr lang="en-US" sz="1400" dirty="0"/>
              <a:t> a </a:t>
            </a:r>
            <a:r>
              <a:rPr lang="en-US" sz="1400" dirty="0" err="1"/>
              <a:t>gosod</a:t>
            </a:r>
            <a:r>
              <a:rPr lang="en-US" sz="1400" dirty="0"/>
              <a:t> </a:t>
            </a:r>
            <a:r>
              <a:rPr lang="en-US" sz="1400" dirty="0" err="1"/>
              <a:t>targedau</a:t>
            </a:r>
            <a:r>
              <a:rPr lang="en-US" sz="1400" dirty="0"/>
              <a:t> </a:t>
            </a:r>
            <a:r>
              <a:rPr lang="en-US" sz="1400" dirty="0" err="1"/>
              <a:t>personol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ogystal</a:t>
            </a:r>
            <a:r>
              <a:rPr lang="en-US" sz="1400" dirty="0"/>
              <a:t> ag </a:t>
            </a:r>
            <a:r>
              <a:rPr lang="en-US" sz="1400" dirty="0" err="1"/>
              <a:t>adfyfyrio</a:t>
            </a:r>
            <a:r>
              <a:rPr lang="en-US" sz="1400" dirty="0"/>
              <a:t>. </a:t>
            </a:r>
            <a:r>
              <a:rPr lang="en-US" sz="1400" dirty="0" err="1"/>
              <a:t>Wrth</a:t>
            </a:r>
            <a:r>
              <a:rPr lang="en-US" sz="1400" dirty="0"/>
              <a:t> </a:t>
            </a:r>
            <a:r>
              <a:rPr lang="en-US" sz="1400" dirty="0" err="1"/>
              <a:t>ymchwil</a:t>
            </a:r>
            <a:r>
              <a:rPr lang="en-US" sz="1400" dirty="0"/>
              <a:t> </a:t>
            </a:r>
            <a:r>
              <a:rPr lang="en-US" sz="1400" dirty="0" err="1"/>
              <a:t>ymhellach</a:t>
            </a:r>
            <a:r>
              <a:rPr lang="en-US" sz="1400" dirty="0"/>
              <a:t> </a:t>
            </a:r>
            <a:r>
              <a:rPr lang="en-US" sz="1400" dirty="0" err="1"/>
              <a:t>mewn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wybodaeth</a:t>
            </a:r>
            <a:r>
              <a:rPr lang="en-US" sz="1400" dirty="0"/>
              <a:t> </a:t>
            </a:r>
            <a:r>
              <a:rPr lang="en-US" sz="1400" dirty="0" err="1"/>
              <a:t>gadarn</a:t>
            </a:r>
            <a:r>
              <a:rPr lang="en-US" sz="1400" dirty="0"/>
              <a:t> </a:t>
            </a:r>
            <a:r>
              <a:rPr lang="en-US" sz="1400" dirty="0" err="1"/>
              <a:t>mae'r</a:t>
            </a:r>
            <a:r>
              <a:rPr lang="en-US" sz="1400" dirty="0"/>
              <a:t> </a:t>
            </a:r>
            <a:r>
              <a:rPr lang="en-US" sz="1400" dirty="0" err="1"/>
              <a:t>hyn</a:t>
            </a:r>
            <a:r>
              <a:rPr lang="en-US" sz="1400" dirty="0"/>
              <a:t> </a:t>
            </a:r>
            <a:r>
              <a:rPr lang="en-US" sz="1400" dirty="0" err="1"/>
              <a:t>sydd</a:t>
            </a:r>
            <a:r>
              <a:rPr lang="en-US" sz="1400" dirty="0"/>
              <a:t> </a:t>
            </a:r>
            <a:r>
              <a:rPr lang="en-US" sz="1400" dirty="0" err="1"/>
              <a:t>wedi</a:t>
            </a:r>
            <a:r>
              <a:rPr lang="en-US" sz="1400" dirty="0"/>
              <a:t> </a:t>
            </a:r>
            <a:r>
              <a:rPr lang="en-US" sz="1400" dirty="0" err="1"/>
              <a:t>cael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ddweud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gallu</a:t>
            </a:r>
            <a:r>
              <a:rPr lang="en-US" sz="1400" dirty="0"/>
              <a:t> </a:t>
            </a:r>
            <a:r>
              <a:rPr lang="en-US" sz="1400" dirty="0" err="1"/>
              <a:t>fod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gwestiynnol</a:t>
            </a:r>
            <a:r>
              <a:rPr lang="en-US" sz="1400" dirty="0"/>
              <a:t> </a:t>
            </a:r>
            <a:r>
              <a:rPr lang="en-US" sz="1400" dirty="0" err="1"/>
              <a:t>a’r</a:t>
            </a:r>
            <a:r>
              <a:rPr lang="en-US" sz="1400" dirty="0"/>
              <a:t> </a:t>
            </a:r>
            <a:r>
              <a:rPr lang="en-US" sz="1400" dirty="0" err="1"/>
              <a:t>adegau</a:t>
            </a:r>
            <a:r>
              <a:rPr lang="en-US" sz="1400" dirty="0"/>
              <a:t>.</a:t>
            </a:r>
          </a:p>
          <a:p>
            <a:endParaRPr lang="en-US" b="1" u="sng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181955-8ED9-8274-F0B5-8E9796192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69360" y="6429466"/>
            <a:ext cx="2743200" cy="365125"/>
          </a:xfrm>
        </p:spPr>
        <p:txBody>
          <a:bodyPr/>
          <a:lstStyle/>
          <a:p>
            <a:fld id="{AB43612C-0174-9A44-B815-54A3815E9434}" type="slidenum">
              <a:rPr lang="en-US" smtClean="0"/>
              <a:t>1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976DAE-3FDA-587C-5EDE-79BEBF5BEFE2}"/>
              </a:ext>
            </a:extLst>
          </p:cNvPr>
          <p:cNvSpPr txBox="1"/>
          <p:nvPr/>
        </p:nvSpPr>
        <p:spPr>
          <a:xfrm>
            <a:off x="156538" y="0"/>
            <a:ext cx="33040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Molly Evans.  2213370.  ECGE4005PC</a:t>
            </a:r>
          </a:p>
        </p:txBody>
      </p:sp>
      <p:pic>
        <p:nvPicPr>
          <p:cNvPr id="13" name="Content Placeholder 5" descr="Diagram&#10;&#10;Description automatically generated with low confidence">
            <a:extLst>
              <a:ext uri="{FF2B5EF4-FFF2-40B4-BE49-F238E27FC236}">
                <a16:creationId xmlns:a16="http://schemas.microsoft.com/office/drawing/2014/main" id="{7D93007B-ADD1-681B-8BB8-7A85381188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881" y="5542135"/>
            <a:ext cx="1746132" cy="129749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A069B0F-AFC8-E03C-01F4-17150890DDEF}"/>
              </a:ext>
            </a:extLst>
          </p:cNvPr>
          <p:cNvSpPr txBox="1"/>
          <p:nvPr/>
        </p:nvSpPr>
        <p:spPr>
          <a:xfrm>
            <a:off x="368808" y="6489764"/>
            <a:ext cx="938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(2022)</a:t>
            </a:r>
            <a:endParaRPr lang="en-US" sz="1400" i="1" dirty="0"/>
          </a:p>
        </p:txBody>
      </p:sp>
    </p:spTree>
    <p:extLst>
      <p:ext uri="{BB962C8B-B14F-4D97-AF65-F5344CB8AC3E}">
        <p14:creationId xmlns:p14="http://schemas.microsoft.com/office/powerpoint/2010/main" val="31251623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25B56-FFEA-118E-D4F8-60407AA6D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974"/>
            <a:ext cx="10515600" cy="1325563"/>
          </a:xfrm>
        </p:spPr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Cyfeirnodi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F3814-338B-1B65-5324-421C73A3C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3273"/>
            <a:ext cx="10515600" cy="5528202"/>
          </a:xfrm>
        </p:spPr>
        <p:txBody>
          <a:bodyPr lIns="90000">
            <a:normAutofit fontScale="92500" lnSpcReduction="10000"/>
          </a:bodyPr>
          <a:lstStyle/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Cottrell, S., 2013.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The study skills handbook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Basingstoke: Palgrave Macmillan. </a:t>
            </a: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Cottrell, S., 2013.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The study skills handbook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Basingstoke: Palgrave Macmillan, pp.</a:t>
            </a:r>
            <a:r>
              <a:rPr lang="en-GB" sz="1600" b="0" i="0" u="none" strike="noStrike">
                <a:solidFill>
                  <a:srgbClr val="000000"/>
                </a:solidFill>
                <a:effectLst/>
              </a:rPr>
              <a:t>121-126.</a:t>
            </a:r>
          </a:p>
          <a:p>
            <a:pPr marL="0" indent="0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Cottrell, S., 2013.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The study skills handbook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Basingstoke: Palgrave Macmillan, pp.153-154.</a:t>
            </a:r>
          </a:p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hlinkClick r:id="rId2"/>
              </a:rPr>
              <a:t>https://curriculum.gov.bc.ca/competencies/thinking/critical-and-reflective-thinking</a:t>
            </a:r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Lavoie, M., 2022.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Setting Goals Helps Students Achieve More - Oxford Learning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[online] Oxford Learning. Available at: &lt;https://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</a:rPr>
              <a:t>www.oxfordlearning.com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/setting-goals-helps-students-achieve-more/&gt; [Accessed 27 September 2022].</a:t>
            </a: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1600" b="0" i="1" u="none" strike="noStrike" dirty="0" err="1">
                <a:solidFill>
                  <a:srgbClr val="000000"/>
                </a:solidFill>
                <a:effectLst/>
              </a:rPr>
              <a:t>Louisville.edu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. 2022. What is Critical Thinking? — University of Louisville Ideas To Action. [online] Available at: &lt;https://</a:t>
            </a:r>
            <a:r>
              <a:rPr lang="en-GB" sz="1600" b="0" i="1" u="none" strike="noStrike" dirty="0" err="1">
                <a:solidFill>
                  <a:srgbClr val="000000"/>
                </a:solidFill>
                <a:effectLst/>
              </a:rPr>
              <a:t>louisville.edu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/</a:t>
            </a:r>
            <a:r>
              <a:rPr lang="en-GB" sz="1600" b="0" i="1" u="none" strike="noStrike" dirty="0" err="1">
                <a:solidFill>
                  <a:srgbClr val="000000"/>
                </a:solidFill>
                <a:effectLst/>
              </a:rPr>
              <a:t>ideastoaction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/about/</a:t>
            </a:r>
            <a:r>
              <a:rPr lang="en-GB" sz="1600" b="0" i="1" u="none" strike="noStrike" dirty="0" err="1">
                <a:solidFill>
                  <a:srgbClr val="000000"/>
                </a:solidFill>
                <a:effectLst/>
              </a:rPr>
              <a:t>criticalthinking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/what&gt; [Accessed 25 September 2022].</a:t>
            </a: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600" b="0" i="0" u="none" strike="noStrike" dirty="0" err="1">
                <a:solidFill>
                  <a:srgbClr val="000000"/>
                </a:solidFill>
                <a:effectLst/>
              </a:rPr>
              <a:t>Mindtools.com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2022.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What Is Time Management?: Working Smarter to Enhance Productivity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[online] Available at: &lt;https://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</a:rPr>
              <a:t>www.mindtools.com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/pages/article/newHTE_00.htm&gt; [Accessed 27 September 2022].</a:t>
            </a:r>
          </a:p>
          <a:p>
            <a:pPr marL="0" indent="0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2022. [online] Available at: &lt;https://</a:t>
            </a:r>
            <a:r>
              <a:rPr lang="en-GB" sz="1500" b="0" i="0" u="none" strike="noStrike" dirty="0" err="1">
                <a:solidFill>
                  <a:srgbClr val="000000"/>
                </a:solidFill>
                <a:effectLst/>
              </a:rPr>
              <a:t>www.indeed.com</a:t>
            </a: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/career-advice/career-development/critical-thinking-skills&gt; [Accessed 29 September 2022].</a:t>
            </a:r>
          </a:p>
          <a:p>
            <a:pPr marL="0" indent="0">
              <a:buNone/>
            </a:pPr>
            <a:endParaRPr lang="en-GB" sz="15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sz="15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2000" i="1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pPr marL="0" indent="0">
              <a:buNone/>
            </a:pPr>
            <a:endParaRPr lang="en-GB" sz="2000" b="0" i="1" u="none" strike="noStrike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pPr marL="0" indent="0">
              <a:buNone/>
            </a:pPr>
            <a:endParaRPr lang="en-GB" sz="2000" b="0" i="1" u="none" strike="noStrike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pPr marL="0" indent="0">
              <a:buNone/>
            </a:pPr>
            <a:endParaRPr lang="en-GB" sz="2000" b="0" i="1" u="none" strike="noStrike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DD8C3B-D974-FCE4-ABAA-266E6BFE0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3612C-0174-9A44-B815-54A3815E9434}" type="slidenum">
              <a:rPr lang="en-US" smtClean="0"/>
              <a:t>2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BE0E18-D9FE-161C-300C-DCB00D6E74B5}"/>
              </a:ext>
            </a:extLst>
          </p:cNvPr>
          <p:cNvSpPr txBox="1"/>
          <p:nvPr/>
        </p:nvSpPr>
        <p:spPr>
          <a:xfrm>
            <a:off x="156538" y="0"/>
            <a:ext cx="33040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Molly Evans.  2213370.  ECGE4005PC</a:t>
            </a:r>
          </a:p>
        </p:txBody>
      </p:sp>
    </p:spTree>
    <p:extLst>
      <p:ext uri="{BB962C8B-B14F-4D97-AF65-F5344CB8AC3E}">
        <p14:creationId xmlns:p14="http://schemas.microsoft.com/office/powerpoint/2010/main" val="2065719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951</Words>
  <Application>Microsoft Macintosh PowerPoint</Application>
  <PresentationFormat>Widescreen</PresentationFormat>
  <Paragraphs>49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Open Sans</vt:lpstr>
      <vt:lpstr>proxima-nova</vt:lpstr>
      <vt:lpstr>Office Theme</vt:lpstr>
      <vt:lpstr>Meddwl yn Feirniadol</vt:lpstr>
      <vt:lpstr>Rhestr Cyfeirnodi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Molly Evans (2213370)</dc:creator>
  <cp:keywords/>
  <dc:description/>
  <cp:lastModifiedBy>Molly Evans (2213370)</cp:lastModifiedBy>
  <cp:revision>1</cp:revision>
  <dcterms:created xsi:type="dcterms:W3CDTF">2022-09-27T16:15:18Z</dcterms:created>
  <dcterms:modified xsi:type="dcterms:W3CDTF">2022-09-29T14:49:32Z</dcterms:modified>
  <cp:category/>
</cp:coreProperties>
</file>