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 id="2147483674" r:id="rId2"/>
  </p:sldMasterIdLst>
  <p:notesMasterIdLst>
    <p:notesMasterId r:id="rId42"/>
  </p:notesMasterIdLst>
  <p:handoutMasterIdLst>
    <p:handoutMasterId r:id="rId43"/>
  </p:handoutMasterIdLst>
  <p:sldIdLst>
    <p:sldId id="256" r:id="rId3"/>
    <p:sldId id="257" r:id="rId4"/>
    <p:sldId id="306" r:id="rId5"/>
    <p:sldId id="272" r:id="rId6"/>
    <p:sldId id="304" r:id="rId7"/>
    <p:sldId id="273" r:id="rId8"/>
    <p:sldId id="258" r:id="rId9"/>
    <p:sldId id="259" r:id="rId10"/>
    <p:sldId id="260" r:id="rId11"/>
    <p:sldId id="261" r:id="rId12"/>
    <p:sldId id="262" r:id="rId13"/>
    <p:sldId id="263" r:id="rId14"/>
    <p:sldId id="264" r:id="rId15"/>
    <p:sldId id="297" r:id="rId16"/>
    <p:sldId id="265" r:id="rId17"/>
    <p:sldId id="287" r:id="rId18"/>
    <p:sldId id="288" r:id="rId19"/>
    <p:sldId id="291" r:id="rId20"/>
    <p:sldId id="292" r:id="rId21"/>
    <p:sldId id="268" r:id="rId22"/>
    <p:sldId id="269" r:id="rId23"/>
    <p:sldId id="270" r:id="rId24"/>
    <p:sldId id="271" r:id="rId25"/>
    <p:sldId id="284" r:id="rId26"/>
    <p:sldId id="274" r:id="rId27"/>
    <p:sldId id="275" r:id="rId28"/>
    <p:sldId id="276" r:id="rId29"/>
    <p:sldId id="289" r:id="rId30"/>
    <p:sldId id="279" r:id="rId31"/>
    <p:sldId id="278" r:id="rId32"/>
    <p:sldId id="280" r:id="rId33"/>
    <p:sldId id="281" r:id="rId34"/>
    <p:sldId id="293" r:id="rId35"/>
    <p:sldId id="295" r:id="rId36"/>
    <p:sldId id="296" r:id="rId37"/>
    <p:sldId id="282" r:id="rId38"/>
    <p:sldId id="300" r:id="rId39"/>
    <p:sldId id="301" r:id="rId40"/>
    <p:sldId id="302" r:id="rId4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69970" autoAdjust="0"/>
  </p:normalViewPr>
  <p:slideViewPr>
    <p:cSldViewPr snapToGrid="0">
      <p:cViewPr>
        <p:scale>
          <a:sx n="63" d="100"/>
          <a:sy n="63" d="100"/>
        </p:scale>
        <p:origin x="906" y="39"/>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delSld modSld">
      <pc:chgData name="Natasha Davies (IMH)" userId="f8d816cd-2c21-46a2-8815-9450f2bd6f78" providerId="ADAL" clId="{4383C101-9562-4D0C-8C6E-D656113FA33B}" dt="2026-03-12T15:28:05.594" v="47" actId="47"/>
      <pc:docMkLst>
        <pc:docMk/>
      </pc:docMkLst>
      <pc:sldChg chg="modSp mod">
        <pc:chgData name="Natasha Davies (IMH)" userId="f8d816cd-2c21-46a2-8815-9450f2bd6f78" providerId="ADAL" clId="{4383C101-9562-4D0C-8C6E-D656113FA33B}" dt="2026-03-12T15:21:53.544" v="3" actId="20577"/>
        <pc:sldMkLst>
          <pc:docMk/>
          <pc:sldMk cId="356326839" sldId="256"/>
        </pc:sldMkLst>
        <pc:spChg chg="mod">
          <ac:chgData name="Natasha Davies (IMH)" userId="f8d816cd-2c21-46a2-8815-9450f2bd6f78" providerId="ADAL" clId="{4383C101-9562-4D0C-8C6E-D656113FA33B}" dt="2026-03-12T15:21:53.544" v="3" actId="20577"/>
          <ac:spMkLst>
            <pc:docMk/>
            <pc:sldMk cId="356326839" sldId="256"/>
            <ac:spMk id="3" creationId="{00000000-0000-0000-0000-000000000000}"/>
          </ac:spMkLst>
        </pc:spChg>
      </pc:sldChg>
      <pc:sldChg chg="del">
        <pc:chgData name="Natasha Davies (IMH)" userId="f8d816cd-2c21-46a2-8815-9450f2bd6f78" providerId="ADAL" clId="{4383C101-9562-4D0C-8C6E-D656113FA33B}" dt="2026-03-12T15:24:52.284" v="5" actId="47"/>
        <pc:sldMkLst>
          <pc:docMk/>
          <pc:sldMk cId="2629584505" sldId="266"/>
        </pc:sldMkLst>
      </pc:sldChg>
      <pc:sldChg chg="del">
        <pc:chgData name="Natasha Davies (IMH)" userId="f8d816cd-2c21-46a2-8815-9450f2bd6f78" providerId="ADAL" clId="{4383C101-9562-4D0C-8C6E-D656113FA33B}" dt="2026-03-12T15:27:55.180" v="46" actId="47"/>
        <pc:sldMkLst>
          <pc:docMk/>
          <pc:sldMk cId="66039064" sldId="283"/>
        </pc:sldMkLst>
      </pc:sldChg>
      <pc:sldChg chg="del">
        <pc:chgData name="Natasha Davies (IMH)" userId="f8d816cd-2c21-46a2-8815-9450f2bd6f78" providerId="ADAL" clId="{4383C101-9562-4D0C-8C6E-D656113FA33B}" dt="2026-03-12T15:26:34.270" v="6" actId="47"/>
        <pc:sldMkLst>
          <pc:docMk/>
          <pc:sldMk cId="3000565761" sldId="285"/>
        </pc:sldMkLst>
      </pc:sldChg>
      <pc:sldChg chg="del">
        <pc:chgData name="Natasha Davies (IMH)" userId="f8d816cd-2c21-46a2-8815-9450f2bd6f78" providerId="ADAL" clId="{4383C101-9562-4D0C-8C6E-D656113FA33B}" dt="2026-03-12T15:27:16.119" v="7" actId="47"/>
        <pc:sldMkLst>
          <pc:docMk/>
          <pc:sldMk cId="3997983378" sldId="294"/>
        </pc:sldMkLst>
      </pc:sldChg>
      <pc:sldChg chg="modSp mod">
        <pc:chgData name="Natasha Davies (IMH)" userId="f8d816cd-2c21-46a2-8815-9450f2bd6f78" providerId="ADAL" clId="{4383C101-9562-4D0C-8C6E-D656113FA33B}" dt="2026-03-12T15:27:41.249" v="45" actId="20577"/>
        <pc:sldMkLst>
          <pc:docMk/>
          <pc:sldMk cId="1788454728" sldId="296"/>
        </pc:sldMkLst>
        <pc:spChg chg="mod">
          <ac:chgData name="Natasha Davies (IMH)" userId="f8d816cd-2c21-46a2-8815-9450f2bd6f78" providerId="ADAL" clId="{4383C101-9562-4D0C-8C6E-D656113FA33B}" dt="2026-03-12T15:27:41.249" v="45" actId="20577"/>
          <ac:spMkLst>
            <pc:docMk/>
            <pc:sldMk cId="1788454728" sldId="296"/>
            <ac:spMk id="3" creationId="{0A5C537C-8E95-9AEB-8323-E2711E60B099}"/>
          </ac:spMkLst>
        </pc:spChg>
      </pc:sldChg>
      <pc:sldChg chg="del">
        <pc:chgData name="Natasha Davies (IMH)" userId="f8d816cd-2c21-46a2-8815-9450f2bd6f78" providerId="ADAL" clId="{4383C101-9562-4D0C-8C6E-D656113FA33B}" dt="2026-03-12T15:28:05.594" v="47" actId="47"/>
        <pc:sldMkLst>
          <pc:docMk/>
          <pc:sldMk cId="401224086" sldId="303"/>
        </pc:sldMkLst>
      </pc:sldChg>
      <pc:sldChg chg="del">
        <pc:chgData name="Natasha Davies (IMH)" userId="f8d816cd-2c21-46a2-8815-9450f2bd6f78" providerId="ADAL" clId="{4383C101-9562-4D0C-8C6E-D656113FA33B}" dt="2026-03-12T15:22:39.493" v="4" actId="47"/>
        <pc:sldMkLst>
          <pc:docMk/>
          <pc:sldMk cId="1738220906" sldId="30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7.png"/><Relationship Id="rId7" Type="http://schemas.openxmlformats.org/officeDocument/2006/relationships/image" Target="../media/image17.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8.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6.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8.png"/><Relationship Id="rId7" Type="http://schemas.openxmlformats.org/officeDocument/2006/relationships/image" Target="../media/image50.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53.svg"/><Relationship Id="rId4" Type="http://schemas.openxmlformats.org/officeDocument/2006/relationships/image" Target="../media/image49.svg"/><Relationship Id="rId9" Type="http://schemas.openxmlformats.org/officeDocument/2006/relationships/image" Target="../media/image52.png"/></Relationships>
</file>

<file path=ppt/diagrams/_rels/data7.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10" Type="http://schemas.openxmlformats.org/officeDocument/2006/relationships/image" Target="../media/image63.svg"/><Relationship Id="rId4" Type="http://schemas.openxmlformats.org/officeDocument/2006/relationships/image" Target="../media/image57.svg"/><Relationship Id="rId9" Type="http://schemas.openxmlformats.org/officeDocument/2006/relationships/image" Target="../media/image62.png"/></Relationships>
</file>

<file path=ppt/diagrams/_rels/data8.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6.png"/><Relationship Id="rId7" Type="http://schemas.openxmlformats.org/officeDocument/2006/relationships/image" Target="../media/image69.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8.svg"/><Relationship Id="rId5" Type="http://schemas.openxmlformats.org/officeDocument/2006/relationships/image" Target="../media/image58.png"/><Relationship Id="rId4" Type="http://schemas.openxmlformats.org/officeDocument/2006/relationships/image" Target="../media/image67.svg"/></Relationships>
</file>

<file path=ppt/diagrams/_rels/data1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7.png"/><Relationship Id="rId7" Type="http://schemas.openxmlformats.org/officeDocument/2006/relationships/image" Target="../media/image17.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8.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8.png"/><Relationship Id="rId7" Type="http://schemas.openxmlformats.org/officeDocument/2006/relationships/image" Target="../media/image50.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53.svg"/><Relationship Id="rId4" Type="http://schemas.openxmlformats.org/officeDocument/2006/relationships/image" Target="../media/image49.svg"/><Relationship Id="rId9" Type="http://schemas.openxmlformats.org/officeDocument/2006/relationships/image" Target="../media/image5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10" Type="http://schemas.openxmlformats.org/officeDocument/2006/relationships/image" Target="../media/image63.svg"/><Relationship Id="rId4" Type="http://schemas.openxmlformats.org/officeDocument/2006/relationships/image" Target="../media/image57.svg"/><Relationship Id="rId9" Type="http://schemas.openxmlformats.org/officeDocument/2006/relationships/image" Target="../media/image62.png"/></Relationships>
</file>

<file path=ppt/diagrams/_rels/drawing8.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6.png"/><Relationship Id="rId7" Type="http://schemas.openxmlformats.org/officeDocument/2006/relationships/image" Target="../media/image69.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8.svg"/><Relationship Id="rId5" Type="http://schemas.openxmlformats.org/officeDocument/2006/relationships/image" Target="../media/image58.png"/><Relationship Id="rId4" Type="http://schemas.openxmlformats.org/officeDocument/2006/relationships/image" Target="../media/image6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95712C-99BD-4B12-B0E4-8438060D12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AC7997C-85F5-40CF-9D09-5D5E754F613A}">
      <dgm:prSet/>
      <dgm:spPr/>
      <dgm:t>
        <a:bodyPr/>
        <a:lstStyle/>
        <a:p>
          <a:r>
            <a:rPr lang="en-GB"/>
            <a:t>Plenty of business reasons for monitoring employees: health and safety, protect stock, safeguarding</a:t>
          </a:r>
          <a:endParaRPr lang="en-US"/>
        </a:p>
      </dgm:t>
    </dgm:pt>
    <dgm:pt modelId="{D1C29682-2F00-4A15-B0AD-D209771982C3}" type="parTrans" cxnId="{BA1A6BA0-2DA0-471A-9BD0-890E10FEFCD1}">
      <dgm:prSet/>
      <dgm:spPr/>
      <dgm:t>
        <a:bodyPr/>
        <a:lstStyle/>
        <a:p>
          <a:endParaRPr lang="en-US"/>
        </a:p>
      </dgm:t>
    </dgm:pt>
    <dgm:pt modelId="{03B2A268-FDF1-4B47-A400-418AE6AC8904}" type="sibTrans" cxnId="{BA1A6BA0-2DA0-471A-9BD0-890E10FEFCD1}">
      <dgm:prSet/>
      <dgm:spPr/>
      <dgm:t>
        <a:bodyPr/>
        <a:lstStyle/>
        <a:p>
          <a:endParaRPr lang="en-US"/>
        </a:p>
      </dgm:t>
    </dgm:pt>
    <dgm:pt modelId="{09821130-0103-41C0-A39E-397992DE4F60}">
      <dgm:prSet/>
      <dgm:spPr/>
      <dgm:t>
        <a:bodyPr/>
        <a:lstStyle/>
        <a:p>
          <a:r>
            <a:rPr lang="en-GB"/>
            <a:t>Employees are also entitled to privacy; they must be told that they are being monitored and why</a:t>
          </a:r>
          <a:endParaRPr lang="en-US"/>
        </a:p>
      </dgm:t>
    </dgm:pt>
    <dgm:pt modelId="{24D6E5B0-68FD-4339-A926-37E641257089}" type="parTrans" cxnId="{323D02CF-D8FA-4A80-9C1E-4419BA133500}">
      <dgm:prSet/>
      <dgm:spPr/>
      <dgm:t>
        <a:bodyPr/>
        <a:lstStyle/>
        <a:p>
          <a:endParaRPr lang="en-US"/>
        </a:p>
      </dgm:t>
    </dgm:pt>
    <dgm:pt modelId="{BF4F2B06-EF9D-4007-AC50-1ECD1986FEDD}" type="sibTrans" cxnId="{323D02CF-D8FA-4A80-9C1E-4419BA133500}">
      <dgm:prSet/>
      <dgm:spPr/>
      <dgm:t>
        <a:bodyPr/>
        <a:lstStyle/>
        <a:p>
          <a:endParaRPr lang="en-US"/>
        </a:p>
      </dgm:t>
    </dgm:pt>
    <dgm:pt modelId="{87817F62-EAE3-4FA4-93DA-41F32A356ACE}">
      <dgm:prSet/>
      <dgm:spPr/>
      <dgm:t>
        <a:bodyPr/>
        <a:lstStyle/>
        <a:p>
          <a:r>
            <a:rPr lang="en-GB"/>
            <a:t>Other benefits to data collection and use it appropriately and ethically</a:t>
          </a:r>
          <a:endParaRPr lang="en-US"/>
        </a:p>
      </dgm:t>
    </dgm:pt>
    <dgm:pt modelId="{1A7702B8-A3D2-40C9-BAB3-DBEF28D89E19}" type="parTrans" cxnId="{82E00059-BB5F-470F-B552-8C51C70F8DF4}">
      <dgm:prSet/>
      <dgm:spPr/>
      <dgm:t>
        <a:bodyPr/>
        <a:lstStyle/>
        <a:p>
          <a:endParaRPr lang="en-US"/>
        </a:p>
      </dgm:t>
    </dgm:pt>
    <dgm:pt modelId="{32C2BDD8-C38E-483D-B8F7-5878834F01DB}" type="sibTrans" cxnId="{82E00059-BB5F-470F-B552-8C51C70F8DF4}">
      <dgm:prSet/>
      <dgm:spPr/>
      <dgm:t>
        <a:bodyPr/>
        <a:lstStyle/>
        <a:p>
          <a:endParaRPr lang="en-US"/>
        </a:p>
      </dgm:t>
    </dgm:pt>
    <dgm:pt modelId="{6B56E3A7-7CD9-487E-BD37-8BB706D09216}">
      <dgm:prSet/>
      <dgm:spPr/>
      <dgm:t>
        <a:bodyPr/>
        <a:lstStyle/>
        <a:p>
          <a:r>
            <a:rPr lang="en-GB"/>
            <a:t>56% of employees believe it likely they are being monitored at work</a:t>
          </a:r>
          <a:endParaRPr lang="en-US"/>
        </a:p>
      </dgm:t>
    </dgm:pt>
    <dgm:pt modelId="{ABD63DBA-630D-4029-87E5-7BA4D5DDC879}" type="parTrans" cxnId="{FD5E4621-4ECC-4DF7-8AB6-48837238A47D}">
      <dgm:prSet/>
      <dgm:spPr/>
      <dgm:t>
        <a:bodyPr/>
        <a:lstStyle/>
        <a:p>
          <a:endParaRPr lang="en-US"/>
        </a:p>
      </dgm:t>
    </dgm:pt>
    <dgm:pt modelId="{54DCAD0A-10E1-4888-BC33-C0D1A6714504}" type="sibTrans" cxnId="{FD5E4621-4ECC-4DF7-8AB6-48837238A47D}">
      <dgm:prSet/>
      <dgm:spPr/>
      <dgm:t>
        <a:bodyPr/>
        <a:lstStyle/>
        <a:p>
          <a:endParaRPr lang="en-US"/>
        </a:p>
      </dgm:t>
    </dgm:pt>
    <dgm:pt modelId="{687BECA3-24AA-40A7-97AA-FB1E6CB50456}">
      <dgm:prSet/>
      <dgm:spPr/>
      <dgm:t>
        <a:bodyPr/>
        <a:lstStyle/>
        <a:p>
          <a:r>
            <a:rPr lang="en-GB"/>
            <a:t>CIPD research: HR least likely to be involved in discussions about workplace implementation of AI and automation. Will this be the same for surveillance?</a:t>
          </a:r>
          <a:endParaRPr lang="en-US"/>
        </a:p>
      </dgm:t>
    </dgm:pt>
    <dgm:pt modelId="{173D44A3-C4DD-45DA-9679-1A89F8D775D0}" type="parTrans" cxnId="{E513FC85-EA71-4843-8B8D-C3FF939BC739}">
      <dgm:prSet/>
      <dgm:spPr/>
      <dgm:t>
        <a:bodyPr/>
        <a:lstStyle/>
        <a:p>
          <a:endParaRPr lang="en-US"/>
        </a:p>
      </dgm:t>
    </dgm:pt>
    <dgm:pt modelId="{F80F6B0A-F6A1-46C0-A16F-FBB7FFCB3411}" type="sibTrans" cxnId="{E513FC85-EA71-4843-8B8D-C3FF939BC739}">
      <dgm:prSet/>
      <dgm:spPr/>
      <dgm:t>
        <a:bodyPr/>
        <a:lstStyle/>
        <a:p>
          <a:endParaRPr lang="en-US"/>
        </a:p>
      </dgm:t>
    </dgm:pt>
    <dgm:pt modelId="{93586653-AEDF-4C2C-82FE-4E81207E59A9}" type="pres">
      <dgm:prSet presAssocID="{8695712C-99BD-4B12-B0E4-8438060D127B}" presName="root" presStyleCnt="0">
        <dgm:presLayoutVars>
          <dgm:dir/>
          <dgm:resizeHandles val="exact"/>
        </dgm:presLayoutVars>
      </dgm:prSet>
      <dgm:spPr/>
    </dgm:pt>
    <dgm:pt modelId="{E62CD4ED-FA97-4D4B-9FD5-DAB53B4BB2D5}" type="pres">
      <dgm:prSet presAssocID="{8AC7997C-85F5-40CF-9D09-5D5E754F613A}" presName="compNode" presStyleCnt="0"/>
      <dgm:spPr/>
    </dgm:pt>
    <dgm:pt modelId="{BAD5F6D9-8C09-41BF-B854-B9089233A06E}" type="pres">
      <dgm:prSet presAssocID="{8AC7997C-85F5-40CF-9D09-5D5E754F613A}" presName="bgRect" presStyleLbl="bgShp" presStyleIdx="0" presStyleCnt="5"/>
      <dgm:spPr/>
    </dgm:pt>
    <dgm:pt modelId="{2FA26F61-2862-45F3-A847-0589088D885A}" type="pres">
      <dgm:prSet presAssocID="{8AC7997C-85F5-40CF-9D09-5D5E754F613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struction Worker"/>
        </a:ext>
      </dgm:extLst>
    </dgm:pt>
    <dgm:pt modelId="{2517A51B-AAD3-4161-9D7F-7CD80CA01657}" type="pres">
      <dgm:prSet presAssocID="{8AC7997C-85F5-40CF-9D09-5D5E754F613A}" presName="spaceRect" presStyleCnt="0"/>
      <dgm:spPr/>
    </dgm:pt>
    <dgm:pt modelId="{653D59C6-D3C4-4DC7-8378-C5675ACAFF69}" type="pres">
      <dgm:prSet presAssocID="{8AC7997C-85F5-40CF-9D09-5D5E754F613A}" presName="parTx" presStyleLbl="revTx" presStyleIdx="0" presStyleCnt="5">
        <dgm:presLayoutVars>
          <dgm:chMax val="0"/>
          <dgm:chPref val="0"/>
        </dgm:presLayoutVars>
      </dgm:prSet>
      <dgm:spPr/>
    </dgm:pt>
    <dgm:pt modelId="{7C513361-8D9D-43D3-952F-B222818092E9}" type="pres">
      <dgm:prSet presAssocID="{03B2A268-FDF1-4B47-A400-418AE6AC8904}" presName="sibTrans" presStyleCnt="0"/>
      <dgm:spPr/>
    </dgm:pt>
    <dgm:pt modelId="{523FCF03-964A-4A1E-A59C-9CA944E9A6EB}" type="pres">
      <dgm:prSet presAssocID="{09821130-0103-41C0-A39E-397992DE4F60}" presName="compNode" presStyleCnt="0"/>
      <dgm:spPr/>
    </dgm:pt>
    <dgm:pt modelId="{ED3B44D1-F177-41B9-835A-A0D2BD9E3E6D}" type="pres">
      <dgm:prSet presAssocID="{09821130-0103-41C0-A39E-397992DE4F60}" presName="bgRect" presStyleLbl="bgShp" presStyleIdx="1" presStyleCnt="5"/>
      <dgm:spPr/>
    </dgm:pt>
    <dgm:pt modelId="{9DBC5E95-7847-4A39-9717-4F044ADD8C58}" type="pres">
      <dgm:prSet presAssocID="{09821130-0103-41C0-A39E-397992DE4F6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B060CB34-0266-4546-BA5C-860A6FDDF6B2}" type="pres">
      <dgm:prSet presAssocID="{09821130-0103-41C0-A39E-397992DE4F60}" presName="spaceRect" presStyleCnt="0"/>
      <dgm:spPr/>
    </dgm:pt>
    <dgm:pt modelId="{E6AEB703-C5A1-4C69-9658-5A7C23E02A11}" type="pres">
      <dgm:prSet presAssocID="{09821130-0103-41C0-A39E-397992DE4F60}" presName="parTx" presStyleLbl="revTx" presStyleIdx="1" presStyleCnt="5">
        <dgm:presLayoutVars>
          <dgm:chMax val="0"/>
          <dgm:chPref val="0"/>
        </dgm:presLayoutVars>
      </dgm:prSet>
      <dgm:spPr/>
    </dgm:pt>
    <dgm:pt modelId="{6B2214E2-CC16-4966-AA63-603668ABA72F}" type="pres">
      <dgm:prSet presAssocID="{BF4F2B06-EF9D-4007-AC50-1ECD1986FEDD}" presName="sibTrans" presStyleCnt="0"/>
      <dgm:spPr/>
    </dgm:pt>
    <dgm:pt modelId="{8C27548D-5D7D-4305-BA94-272A1CAA2B27}" type="pres">
      <dgm:prSet presAssocID="{87817F62-EAE3-4FA4-93DA-41F32A356ACE}" presName="compNode" presStyleCnt="0"/>
      <dgm:spPr/>
    </dgm:pt>
    <dgm:pt modelId="{842C2488-26F2-49A3-BCC7-BCCF3068B1CC}" type="pres">
      <dgm:prSet presAssocID="{87817F62-EAE3-4FA4-93DA-41F32A356ACE}" presName="bgRect" presStyleLbl="bgShp" presStyleIdx="2" presStyleCnt="5"/>
      <dgm:spPr/>
    </dgm:pt>
    <dgm:pt modelId="{36704C5E-D46A-4771-8F8C-B8EDC3121BA5}" type="pres">
      <dgm:prSet presAssocID="{87817F62-EAE3-4FA4-93DA-41F32A356AC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500DC584-4F23-4853-9CB6-C81C04F54C3A}" type="pres">
      <dgm:prSet presAssocID="{87817F62-EAE3-4FA4-93DA-41F32A356ACE}" presName="spaceRect" presStyleCnt="0"/>
      <dgm:spPr/>
    </dgm:pt>
    <dgm:pt modelId="{477ABB56-004A-481B-9847-D6D88957ADE6}" type="pres">
      <dgm:prSet presAssocID="{87817F62-EAE3-4FA4-93DA-41F32A356ACE}" presName="parTx" presStyleLbl="revTx" presStyleIdx="2" presStyleCnt="5">
        <dgm:presLayoutVars>
          <dgm:chMax val="0"/>
          <dgm:chPref val="0"/>
        </dgm:presLayoutVars>
      </dgm:prSet>
      <dgm:spPr/>
    </dgm:pt>
    <dgm:pt modelId="{F43B3DF8-AB31-437D-87C5-E0B3F0323A24}" type="pres">
      <dgm:prSet presAssocID="{32C2BDD8-C38E-483D-B8F7-5878834F01DB}" presName="sibTrans" presStyleCnt="0"/>
      <dgm:spPr/>
    </dgm:pt>
    <dgm:pt modelId="{FDB23539-C781-4C5D-90A3-5401A5EE735D}" type="pres">
      <dgm:prSet presAssocID="{6B56E3A7-7CD9-487E-BD37-8BB706D09216}" presName="compNode" presStyleCnt="0"/>
      <dgm:spPr/>
    </dgm:pt>
    <dgm:pt modelId="{3C9246CB-BA5C-4762-9712-2AC4E91DF19D}" type="pres">
      <dgm:prSet presAssocID="{6B56E3A7-7CD9-487E-BD37-8BB706D09216}" presName="bgRect" presStyleLbl="bgShp" presStyleIdx="3" presStyleCnt="5"/>
      <dgm:spPr/>
    </dgm:pt>
    <dgm:pt modelId="{2EA6E763-CEF6-4CBF-BCC2-A12130B3620B}" type="pres">
      <dgm:prSet presAssocID="{6B56E3A7-7CD9-487E-BD37-8BB706D0921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92A25034-680A-4CA5-AF3C-C3BBAFF0424C}" type="pres">
      <dgm:prSet presAssocID="{6B56E3A7-7CD9-487E-BD37-8BB706D09216}" presName="spaceRect" presStyleCnt="0"/>
      <dgm:spPr/>
    </dgm:pt>
    <dgm:pt modelId="{40982E65-DE2A-4B83-B407-CEFCF5F36747}" type="pres">
      <dgm:prSet presAssocID="{6B56E3A7-7CD9-487E-BD37-8BB706D09216}" presName="parTx" presStyleLbl="revTx" presStyleIdx="3" presStyleCnt="5">
        <dgm:presLayoutVars>
          <dgm:chMax val="0"/>
          <dgm:chPref val="0"/>
        </dgm:presLayoutVars>
      </dgm:prSet>
      <dgm:spPr/>
    </dgm:pt>
    <dgm:pt modelId="{56CA15A0-FF28-473F-8DFF-0ADCBC58FC50}" type="pres">
      <dgm:prSet presAssocID="{54DCAD0A-10E1-4888-BC33-C0D1A6714504}" presName="sibTrans" presStyleCnt="0"/>
      <dgm:spPr/>
    </dgm:pt>
    <dgm:pt modelId="{1A3FFEE0-2574-44A3-8EBA-AC2FFA4B6851}" type="pres">
      <dgm:prSet presAssocID="{687BECA3-24AA-40A7-97AA-FB1E6CB50456}" presName="compNode" presStyleCnt="0"/>
      <dgm:spPr/>
    </dgm:pt>
    <dgm:pt modelId="{8224304D-A5E9-41B5-A11D-F3C0DDC7DA7F}" type="pres">
      <dgm:prSet presAssocID="{687BECA3-24AA-40A7-97AA-FB1E6CB50456}" presName="bgRect" presStyleLbl="bgShp" presStyleIdx="4" presStyleCnt="5"/>
      <dgm:spPr/>
    </dgm:pt>
    <dgm:pt modelId="{EEF3A1C0-3175-4FBB-8F1D-4CDECC3DEE56}" type="pres">
      <dgm:prSet presAssocID="{687BECA3-24AA-40A7-97AA-FB1E6CB5045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213B23F5-3562-42A1-A256-8FA60D636C90}" type="pres">
      <dgm:prSet presAssocID="{687BECA3-24AA-40A7-97AA-FB1E6CB50456}" presName="spaceRect" presStyleCnt="0"/>
      <dgm:spPr/>
    </dgm:pt>
    <dgm:pt modelId="{3F604374-7587-47AF-AAB9-9A89A4B9694A}" type="pres">
      <dgm:prSet presAssocID="{687BECA3-24AA-40A7-97AA-FB1E6CB50456}" presName="parTx" presStyleLbl="revTx" presStyleIdx="4" presStyleCnt="5">
        <dgm:presLayoutVars>
          <dgm:chMax val="0"/>
          <dgm:chPref val="0"/>
        </dgm:presLayoutVars>
      </dgm:prSet>
      <dgm:spPr/>
    </dgm:pt>
  </dgm:ptLst>
  <dgm:cxnLst>
    <dgm:cxn modelId="{8E78A302-F383-463F-8863-72A698EEAB77}" type="presOf" srcId="{6B56E3A7-7CD9-487E-BD37-8BB706D09216}" destId="{40982E65-DE2A-4B83-B407-CEFCF5F36747}" srcOrd="0" destOrd="0" presId="urn:microsoft.com/office/officeart/2018/2/layout/IconVerticalSolidList"/>
    <dgm:cxn modelId="{2930FB0F-64DD-42CD-8B31-470CA2AFD2D2}" type="presOf" srcId="{87817F62-EAE3-4FA4-93DA-41F32A356ACE}" destId="{477ABB56-004A-481B-9847-D6D88957ADE6}" srcOrd="0" destOrd="0" presId="urn:microsoft.com/office/officeart/2018/2/layout/IconVerticalSolidList"/>
    <dgm:cxn modelId="{FD5E4621-4ECC-4DF7-8AB6-48837238A47D}" srcId="{8695712C-99BD-4B12-B0E4-8438060D127B}" destId="{6B56E3A7-7CD9-487E-BD37-8BB706D09216}" srcOrd="3" destOrd="0" parTransId="{ABD63DBA-630D-4029-87E5-7BA4D5DDC879}" sibTransId="{54DCAD0A-10E1-4888-BC33-C0D1A6714504}"/>
    <dgm:cxn modelId="{156F2756-23EC-45DE-AF16-50279BD56EB9}" type="presOf" srcId="{09821130-0103-41C0-A39E-397992DE4F60}" destId="{E6AEB703-C5A1-4C69-9658-5A7C23E02A11}" srcOrd="0" destOrd="0" presId="urn:microsoft.com/office/officeart/2018/2/layout/IconVerticalSolidList"/>
    <dgm:cxn modelId="{82E00059-BB5F-470F-B552-8C51C70F8DF4}" srcId="{8695712C-99BD-4B12-B0E4-8438060D127B}" destId="{87817F62-EAE3-4FA4-93DA-41F32A356ACE}" srcOrd="2" destOrd="0" parTransId="{1A7702B8-A3D2-40C9-BAB3-DBEF28D89E19}" sibTransId="{32C2BDD8-C38E-483D-B8F7-5878834F01DB}"/>
    <dgm:cxn modelId="{E513FC85-EA71-4843-8B8D-C3FF939BC739}" srcId="{8695712C-99BD-4B12-B0E4-8438060D127B}" destId="{687BECA3-24AA-40A7-97AA-FB1E6CB50456}" srcOrd="4" destOrd="0" parTransId="{173D44A3-C4DD-45DA-9679-1A89F8D775D0}" sibTransId="{F80F6B0A-F6A1-46C0-A16F-FBB7FFCB3411}"/>
    <dgm:cxn modelId="{BA1A6BA0-2DA0-471A-9BD0-890E10FEFCD1}" srcId="{8695712C-99BD-4B12-B0E4-8438060D127B}" destId="{8AC7997C-85F5-40CF-9D09-5D5E754F613A}" srcOrd="0" destOrd="0" parTransId="{D1C29682-2F00-4A15-B0AD-D209771982C3}" sibTransId="{03B2A268-FDF1-4B47-A400-418AE6AC8904}"/>
    <dgm:cxn modelId="{C556E6AE-AAC8-42E6-BACF-E7CCFAA9DF4B}" type="presOf" srcId="{8AC7997C-85F5-40CF-9D09-5D5E754F613A}" destId="{653D59C6-D3C4-4DC7-8378-C5675ACAFF69}" srcOrd="0" destOrd="0" presId="urn:microsoft.com/office/officeart/2018/2/layout/IconVerticalSolidList"/>
    <dgm:cxn modelId="{2BC26ECE-FC8A-44A9-B88E-AB418E53E263}" type="presOf" srcId="{8695712C-99BD-4B12-B0E4-8438060D127B}" destId="{93586653-AEDF-4C2C-82FE-4E81207E59A9}" srcOrd="0" destOrd="0" presId="urn:microsoft.com/office/officeart/2018/2/layout/IconVerticalSolidList"/>
    <dgm:cxn modelId="{323D02CF-D8FA-4A80-9C1E-4419BA133500}" srcId="{8695712C-99BD-4B12-B0E4-8438060D127B}" destId="{09821130-0103-41C0-A39E-397992DE4F60}" srcOrd="1" destOrd="0" parTransId="{24D6E5B0-68FD-4339-A926-37E641257089}" sibTransId="{BF4F2B06-EF9D-4007-AC50-1ECD1986FEDD}"/>
    <dgm:cxn modelId="{C740D6F7-F95E-47AE-8049-E7B186EB9930}" type="presOf" srcId="{687BECA3-24AA-40A7-97AA-FB1E6CB50456}" destId="{3F604374-7587-47AF-AAB9-9A89A4B9694A}" srcOrd="0" destOrd="0" presId="urn:microsoft.com/office/officeart/2018/2/layout/IconVerticalSolidList"/>
    <dgm:cxn modelId="{1577F6F7-DD76-4DD5-A5A8-BFEB66A352F8}" type="presParOf" srcId="{93586653-AEDF-4C2C-82FE-4E81207E59A9}" destId="{E62CD4ED-FA97-4D4B-9FD5-DAB53B4BB2D5}" srcOrd="0" destOrd="0" presId="urn:microsoft.com/office/officeart/2018/2/layout/IconVerticalSolidList"/>
    <dgm:cxn modelId="{2CC146A8-BDE2-4F32-A32E-C8ABA187033E}" type="presParOf" srcId="{E62CD4ED-FA97-4D4B-9FD5-DAB53B4BB2D5}" destId="{BAD5F6D9-8C09-41BF-B854-B9089233A06E}" srcOrd="0" destOrd="0" presId="urn:microsoft.com/office/officeart/2018/2/layout/IconVerticalSolidList"/>
    <dgm:cxn modelId="{B278B063-0669-480F-9E62-CA9E9719E2E8}" type="presParOf" srcId="{E62CD4ED-FA97-4D4B-9FD5-DAB53B4BB2D5}" destId="{2FA26F61-2862-45F3-A847-0589088D885A}" srcOrd="1" destOrd="0" presId="urn:microsoft.com/office/officeart/2018/2/layout/IconVerticalSolidList"/>
    <dgm:cxn modelId="{E9861B4F-9731-43CC-9140-BBC231F4B3AA}" type="presParOf" srcId="{E62CD4ED-FA97-4D4B-9FD5-DAB53B4BB2D5}" destId="{2517A51B-AAD3-4161-9D7F-7CD80CA01657}" srcOrd="2" destOrd="0" presId="urn:microsoft.com/office/officeart/2018/2/layout/IconVerticalSolidList"/>
    <dgm:cxn modelId="{D4805731-916B-4F25-BA8C-F0FD28BD5130}" type="presParOf" srcId="{E62CD4ED-FA97-4D4B-9FD5-DAB53B4BB2D5}" destId="{653D59C6-D3C4-4DC7-8378-C5675ACAFF69}" srcOrd="3" destOrd="0" presId="urn:microsoft.com/office/officeart/2018/2/layout/IconVerticalSolidList"/>
    <dgm:cxn modelId="{ED833B21-B4E7-4FD8-8F39-95DE6C87419B}" type="presParOf" srcId="{93586653-AEDF-4C2C-82FE-4E81207E59A9}" destId="{7C513361-8D9D-43D3-952F-B222818092E9}" srcOrd="1" destOrd="0" presId="urn:microsoft.com/office/officeart/2018/2/layout/IconVerticalSolidList"/>
    <dgm:cxn modelId="{5760365D-6CD6-4A1A-A1BE-D0344F43AC65}" type="presParOf" srcId="{93586653-AEDF-4C2C-82FE-4E81207E59A9}" destId="{523FCF03-964A-4A1E-A59C-9CA944E9A6EB}" srcOrd="2" destOrd="0" presId="urn:microsoft.com/office/officeart/2018/2/layout/IconVerticalSolidList"/>
    <dgm:cxn modelId="{D0473A52-9D76-465C-993A-81B650BC9CED}" type="presParOf" srcId="{523FCF03-964A-4A1E-A59C-9CA944E9A6EB}" destId="{ED3B44D1-F177-41B9-835A-A0D2BD9E3E6D}" srcOrd="0" destOrd="0" presId="urn:microsoft.com/office/officeart/2018/2/layout/IconVerticalSolidList"/>
    <dgm:cxn modelId="{8F2C8755-66A6-4EDC-8B58-C0AF51AC490B}" type="presParOf" srcId="{523FCF03-964A-4A1E-A59C-9CA944E9A6EB}" destId="{9DBC5E95-7847-4A39-9717-4F044ADD8C58}" srcOrd="1" destOrd="0" presId="urn:microsoft.com/office/officeart/2018/2/layout/IconVerticalSolidList"/>
    <dgm:cxn modelId="{0CC9ABF3-0BF1-4935-8622-42847AEB0FB0}" type="presParOf" srcId="{523FCF03-964A-4A1E-A59C-9CA944E9A6EB}" destId="{B060CB34-0266-4546-BA5C-860A6FDDF6B2}" srcOrd="2" destOrd="0" presId="urn:microsoft.com/office/officeart/2018/2/layout/IconVerticalSolidList"/>
    <dgm:cxn modelId="{D7692959-00F6-424A-AB59-CD5402E38633}" type="presParOf" srcId="{523FCF03-964A-4A1E-A59C-9CA944E9A6EB}" destId="{E6AEB703-C5A1-4C69-9658-5A7C23E02A11}" srcOrd="3" destOrd="0" presId="urn:microsoft.com/office/officeart/2018/2/layout/IconVerticalSolidList"/>
    <dgm:cxn modelId="{B8308822-DF51-4CDB-89F5-509940DDBCFC}" type="presParOf" srcId="{93586653-AEDF-4C2C-82FE-4E81207E59A9}" destId="{6B2214E2-CC16-4966-AA63-603668ABA72F}" srcOrd="3" destOrd="0" presId="urn:microsoft.com/office/officeart/2018/2/layout/IconVerticalSolidList"/>
    <dgm:cxn modelId="{78152B0A-0030-473B-A297-E89C66FDCEE2}" type="presParOf" srcId="{93586653-AEDF-4C2C-82FE-4E81207E59A9}" destId="{8C27548D-5D7D-4305-BA94-272A1CAA2B27}" srcOrd="4" destOrd="0" presId="urn:microsoft.com/office/officeart/2018/2/layout/IconVerticalSolidList"/>
    <dgm:cxn modelId="{D18B6B4F-EE05-45D7-8CC1-189AEF154D56}" type="presParOf" srcId="{8C27548D-5D7D-4305-BA94-272A1CAA2B27}" destId="{842C2488-26F2-49A3-BCC7-BCCF3068B1CC}" srcOrd="0" destOrd="0" presId="urn:microsoft.com/office/officeart/2018/2/layout/IconVerticalSolidList"/>
    <dgm:cxn modelId="{E045DBA6-76C9-4F10-8032-0B87C158A96C}" type="presParOf" srcId="{8C27548D-5D7D-4305-BA94-272A1CAA2B27}" destId="{36704C5E-D46A-4771-8F8C-B8EDC3121BA5}" srcOrd="1" destOrd="0" presId="urn:microsoft.com/office/officeart/2018/2/layout/IconVerticalSolidList"/>
    <dgm:cxn modelId="{DE79E255-E5BF-4183-ABB0-499A96A57DED}" type="presParOf" srcId="{8C27548D-5D7D-4305-BA94-272A1CAA2B27}" destId="{500DC584-4F23-4853-9CB6-C81C04F54C3A}" srcOrd="2" destOrd="0" presId="urn:microsoft.com/office/officeart/2018/2/layout/IconVerticalSolidList"/>
    <dgm:cxn modelId="{DF994F89-C5CE-48CB-A841-BEFAFF9E3E07}" type="presParOf" srcId="{8C27548D-5D7D-4305-BA94-272A1CAA2B27}" destId="{477ABB56-004A-481B-9847-D6D88957ADE6}" srcOrd="3" destOrd="0" presId="urn:microsoft.com/office/officeart/2018/2/layout/IconVerticalSolidList"/>
    <dgm:cxn modelId="{805F2288-6E8B-4767-AF07-6071618CA974}" type="presParOf" srcId="{93586653-AEDF-4C2C-82FE-4E81207E59A9}" destId="{F43B3DF8-AB31-437D-87C5-E0B3F0323A24}" srcOrd="5" destOrd="0" presId="urn:microsoft.com/office/officeart/2018/2/layout/IconVerticalSolidList"/>
    <dgm:cxn modelId="{0E76AB8D-C034-4824-9AE6-0D296C01739E}" type="presParOf" srcId="{93586653-AEDF-4C2C-82FE-4E81207E59A9}" destId="{FDB23539-C781-4C5D-90A3-5401A5EE735D}" srcOrd="6" destOrd="0" presId="urn:microsoft.com/office/officeart/2018/2/layout/IconVerticalSolidList"/>
    <dgm:cxn modelId="{05E09147-FF4B-41A2-9AAF-42761BEACFDB}" type="presParOf" srcId="{FDB23539-C781-4C5D-90A3-5401A5EE735D}" destId="{3C9246CB-BA5C-4762-9712-2AC4E91DF19D}" srcOrd="0" destOrd="0" presId="urn:microsoft.com/office/officeart/2018/2/layout/IconVerticalSolidList"/>
    <dgm:cxn modelId="{5D15B890-AF03-48D3-AB64-26E66216BAD7}" type="presParOf" srcId="{FDB23539-C781-4C5D-90A3-5401A5EE735D}" destId="{2EA6E763-CEF6-4CBF-BCC2-A12130B3620B}" srcOrd="1" destOrd="0" presId="urn:microsoft.com/office/officeart/2018/2/layout/IconVerticalSolidList"/>
    <dgm:cxn modelId="{D6BD9D6E-DCCB-412E-86A3-465AC17C8CF1}" type="presParOf" srcId="{FDB23539-C781-4C5D-90A3-5401A5EE735D}" destId="{92A25034-680A-4CA5-AF3C-C3BBAFF0424C}" srcOrd="2" destOrd="0" presId="urn:microsoft.com/office/officeart/2018/2/layout/IconVerticalSolidList"/>
    <dgm:cxn modelId="{9EE0BFAC-84F8-4286-9407-DFDF82C3F425}" type="presParOf" srcId="{FDB23539-C781-4C5D-90A3-5401A5EE735D}" destId="{40982E65-DE2A-4B83-B407-CEFCF5F36747}" srcOrd="3" destOrd="0" presId="urn:microsoft.com/office/officeart/2018/2/layout/IconVerticalSolidList"/>
    <dgm:cxn modelId="{1122B955-22A8-49CD-A82E-FD56D2D752B3}" type="presParOf" srcId="{93586653-AEDF-4C2C-82FE-4E81207E59A9}" destId="{56CA15A0-FF28-473F-8DFF-0ADCBC58FC50}" srcOrd="7" destOrd="0" presId="urn:microsoft.com/office/officeart/2018/2/layout/IconVerticalSolidList"/>
    <dgm:cxn modelId="{49088E52-AC7E-4E5B-BF1E-97539935D124}" type="presParOf" srcId="{93586653-AEDF-4C2C-82FE-4E81207E59A9}" destId="{1A3FFEE0-2574-44A3-8EBA-AC2FFA4B6851}" srcOrd="8" destOrd="0" presId="urn:microsoft.com/office/officeart/2018/2/layout/IconVerticalSolidList"/>
    <dgm:cxn modelId="{B6865014-077D-435D-B2B6-AD4394461618}" type="presParOf" srcId="{1A3FFEE0-2574-44A3-8EBA-AC2FFA4B6851}" destId="{8224304D-A5E9-41B5-A11D-F3C0DDC7DA7F}" srcOrd="0" destOrd="0" presId="urn:microsoft.com/office/officeart/2018/2/layout/IconVerticalSolidList"/>
    <dgm:cxn modelId="{8E594492-5B4F-4136-A626-DDE15BE6C9E5}" type="presParOf" srcId="{1A3FFEE0-2574-44A3-8EBA-AC2FFA4B6851}" destId="{EEF3A1C0-3175-4FBB-8F1D-4CDECC3DEE56}" srcOrd="1" destOrd="0" presId="urn:microsoft.com/office/officeart/2018/2/layout/IconVerticalSolidList"/>
    <dgm:cxn modelId="{B5AEC1D3-A79D-443B-9C91-93D01546FF1E}" type="presParOf" srcId="{1A3FFEE0-2574-44A3-8EBA-AC2FFA4B6851}" destId="{213B23F5-3562-42A1-A256-8FA60D636C90}" srcOrd="2" destOrd="0" presId="urn:microsoft.com/office/officeart/2018/2/layout/IconVerticalSolidList"/>
    <dgm:cxn modelId="{0A1DEC9A-1869-4FA6-A0ED-BC40B6A7C2D2}" type="presParOf" srcId="{1A3FFEE0-2574-44A3-8EBA-AC2FFA4B6851}" destId="{3F604374-7587-47AF-AAB9-9A89A4B9694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EAF1C0-349B-4538-92D4-015B2A4FD59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52134B0-426E-45D6-B48C-78310B214D9D}">
      <dgm:prSet/>
      <dgm:spPr/>
      <dgm:t>
        <a:bodyPr/>
        <a:lstStyle/>
        <a:p>
          <a:pPr>
            <a:defRPr cap="all"/>
          </a:pPr>
          <a:r>
            <a:rPr lang="en-GB"/>
            <a:t>Bias</a:t>
          </a:r>
          <a:endParaRPr lang="en-US"/>
        </a:p>
      </dgm:t>
    </dgm:pt>
    <dgm:pt modelId="{34B7FDD2-A1C6-4BED-BAC2-CEDA256EEE2C}" type="parTrans" cxnId="{7836602F-AF59-4F35-9814-02276F5E55EF}">
      <dgm:prSet/>
      <dgm:spPr/>
      <dgm:t>
        <a:bodyPr/>
        <a:lstStyle/>
        <a:p>
          <a:endParaRPr lang="en-US"/>
        </a:p>
      </dgm:t>
    </dgm:pt>
    <dgm:pt modelId="{D17AB1FA-6AF0-4AB8-AC24-D0A7DA741639}" type="sibTrans" cxnId="{7836602F-AF59-4F35-9814-02276F5E55EF}">
      <dgm:prSet/>
      <dgm:spPr/>
      <dgm:t>
        <a:bodyPr/>
        <a:lstStyle/>
        <a:p>
          <a:endParaRPr lang="en-US"/>
        </a:p>
      </dgm:t>
    </dgm:pt>
    <dgm:pt modelId="{2294B2DD-7BE0-48E2-BC13-02941C244AF9}">
      <dgm:prSet/>
      <dgm:spPr/>
      <dgm:t>
        <a:bodyPr/>
        <a:lstStyle/>
        <a:p>
          <a:pPr>
            <a:defRPr cap="all"/>
          </a:pPr>
          <a:r>
            <a:rPr lang="en-GB"/>
            <a:t>Fairness</a:t>
          </a:r>
          <a:endParaRPr lang="en-US"/>
        </a:p>
      </dgm:t>
    </dgm:pt>
    <dgm:pt modelId="{5CB40DC5-03A9-42A5-898B-F07828BC3E8A}" type="parTrans" cxnId="{48DD0B5F-1423-40D8-9ACF-1ABF9EE1ED6B}">
      <dgm:prSet/>
      <dgm:spPr/>
      <dgm:t>
        <a:bodyPr/>
        <a:lstStyle/>
        <a:p>
          <a:endParaRPr lang="en-US"/>
        </a:p>
      </dgm:t>
    </dgm:pt>
    <dgm:pt modelId="{D2BF801D-8173-4184-A204-0118C33586F0}" type="sibTrans" cxnId="{48DD0B5F-1423-40D8-9ACF-1ABF9EE1ED6B}">
      <dgm:prSet/>
      <dgm:spPr/>
      <dgm:t>
        <a:bodyPr/>
        <a:lstStyle/>
        <a:p>
          <a:endParaRPr lang="en-US"/>
        </a:p>
      </dgm:t>
    </dgm:pt>
    <dgm:pt modelId="{B879BE96-BE56-4DAB-934B-3666717B2235}">
      <dgm:prSet/>
      <dgm:spPr/>
      <dgm:t>
        <a:bodyPr/>
        <a:lstStyle/>
        <a:p>
          <a:pPr>
            <a:defRPr cap="all"/>
          </a:pPr>
          <a:r>
            <a:rPr lang="en-GB"/>
            <a:t>Transparency</a:t>
          </a:r>
          <a:endParaRPr lang="en-US"/>
        </a:p>
      </dgm:t>
    </dgm:pt>
    <dgm:pt modelId="{6D4E2A73-E049-4553-9D22-92B6B00A7E4A}" type="parTrans" cxnId="{86A25D1B-8E43-4BD9-8183-2BCB8DB7C6B3}">
      <dgm:prSet/>
      <dgm:spPr/>
      <dgm:t>
        <a:bodyPr/>
        <a:lstStyle/>
        <a:p>
          <a:endParaRPr lang="en-US"/>
        </a:p>
      </dgm:t>
    </dgm:pt>
    <dgm:pt modelId="{26FC8F92-EFAD-4217-BE09-33E1370C1558}" type="sibTrans" cxnId="{86A25D1B-8E43-4BD9-8183-2BCB8DB7C6B3}">
      <dgm:prSet/>
      <dgm:spPr/>
      <dgm:t>
        <a:bodyPr/>
        <a:lstStyle/>
        <a:p>
          <a:endParaRPr lang="en-US"/>
        </a:p>
      </dgm:t>
    </dgm:pt>
    <dgm:pt modelId="{C21DE17F-0F7E-43EF-9E81-24DAB3FD7B32}">
      <dgm:prSet/>
      <dgm:spPr/>
      <dgm:t>
        <a:bodyPr/>
        <a:lstStyle/>
        <a:p>
          <a:pPr>
            <a:defRPr cap="all"/>
          </a:pPr>
          <a:r>
            <a:rPr lang="en-GB"/>
            <a:t>Accountability</a:t>
          </a:r>
          <a:endParaRPr lang="en-US"/>
        </a:p>
      </dgm:t>
    </dgm:pt>
    <dgm:pt modelId="{98C3DB7B-6BED-4B4B-AB1A-4C8659416B01}" type="parTrans" cxnId="{BA54FC8B-EF8B-427B-96B8-AD5D301F3546}">
      <dgm:prSet/>
      <dgm:spPr/>
      <dgm:t>
        <a:bodyPr/>
        <a:lstStyle/>
        <a:p>
          <a:endParaRPr lang="en-US"/>
        </a:p>
      </dgm:t>
    </dgm:pt>
    <dgm:pt modelId="{6FBE8B11-FAB7-4948-B9F3-EAFA1D83BEEA}" type="sibTrans" cxnId="{BA54FC8B-EF8B-427B-96B8-AD5D301F3546}">
      <dgm:prSet/>
      <dgm:spPr/>
      <dgm:t>
        <a:bodyPr/>
        <a:lstStyle/>
        <a:p>
          <a:endParaRPr lang="en-US"/>
        </a:p>
      </dgm:t>
    </dgm:pt>
    <dgm:pt modelId="{64E6CC72-4F2C-490D-BF31-81823B010BC6}">
      <dgm:prSet/>
      <dgm:spPr/>
      <dgm:t>
        <a:bodyPr/>
        <a:lstStyle/>
        <a:p>
          <a:pPr>
            <a:defRPr cap="all"/>
          </a:pPr>
          <a:r>
            <a:rPr lang="en-GB"/>
            <a:t>QUESTION – What strategies can promote fairness, integrity and trust?</a:t>
          </a:r>
          <a:endParaRPr lang="en-US"/>
        </a:p>
      </dgm:t>
    </dgm:pt>
    <dgm:pt modelId="{D96F8758-6E3F-47C4-828A-D4C93D543B2D}" type="parTrans" cxnId="{470294C4-C047-427C-A55E-928C776E727F}">
      <dgm:prSet/>
      <dgm:spPr/>
      <dgm:t>
        <a:bodyPr/>
        <a:lstStyle/>
        <a:p>
          <a:endParaRPr lang="en-US"/>
        </a:p>
      </dgm:t>
    </dgm:pt>
    <dgm:pt modelId="{3724FDD4-3BF5-411E-95BA-534A1B7A12F4}" type="sibTrans" cxnId="{470294C4-C047-427C-A55E-928C776E727F}">
      <dgm:prSet/>
      <dgm:spPr/>
      <dgm:t>
        <a:bodyPr/>
        <a:lstStyle/>
        <a:p>
          <a:endParaRPr lang="en-US"/>
        </a:p>
      </dgm:t>
    </dgm:pt>
    <dgm:pt modelId="{A43C4157-8068-4EE5-A134-34E6A615B5AB}" type="pres">
      <dgm:prSet presAssocID="{E8EAF1C0-349B-4538-92D4-015B2A4FD597}" presName="root" presStyleCnt="0">
        <dgm:presLayoutVars>
          <dgm:dir/>
          <dgm:resizeHandles val="exact"/>
        </dgm:presLayoutVars>
      </dgm:prSet>
      <dgm:spPr/>
    </dgm:pt>
    <dgm:pt modelId="{D528E0ED-FC71-4A35-8CFE-585AE533DC75}" type="pres">
      <dgm:prSet presAssocID="{852134B0-426E-45D6-B48C-78310B214D9D}" presName="compNode" presStyleCnt="0"/>
      <dgm:spPr/>
    </dgm:pt>
    <dgm:pt modelId="{EC7FD2C2-55A8-4B06-B325-8A9A86222B55}" type="pres">
      <dgm:prSet presAssocID="{852134B0-426E-45D6-B48C-78310B214D9D}" presName="iconBgRect" presStyleLbl="bgShp" presStyleIdx="0" presStyleCnt="5"/>
      <dgm:spPr/>
    </dgm:pt>
    <dgm:pt modelId="{AECECBF6-EDF8-4E2D-BBE6-C9ED4B2A9DEC}" type="pres">
      <dgm:prSet presAssocID="{852134B0-426E-45D6-B48C-78310B214D9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D05A041-C8A9-4F39-9AFB-13EB2E759FE9}" type="pres">
      <dgm:prSet presAssocID="{852134B0-426E-45D6-B48C-78310B214D9D}" presName="spaceRect" presStyleCnt="0"/>
      <dgm:spPr/>
    </dgm:pt>
    <dgm:pt modelId="{F21C35D8-4FAD-443A-84FA-CAFEC7C80599}" type="pres">
      <dgm:prSet presAssocID="{852134B0-426E-45D6-B48C-78310B214D9D}" presName="textRect" presStyleLbl="revTx" presStyleIdx="0" presStyleCnt="5">
        <dgm:presLayoutVars>
          <dgm:chMax val="1"/>
          <dgm:chPref val="1"/>
        </dgm:presLayoutVars>
      </dgm:prSet>
      <dgm:spPr/>
    </dgm:pt>
    <dgm:pt modelId="{0575F980-13A3-4373-A1C2-2B57F1BA0C7D}" type="pres">
      <dgm:prSet presAssocID="{D17AB1FA-6AF0-4AB8-AC24-D0A7DA741639}" presName="sibTrans" presStyleCnt="0"/>
      <dgm:spPr/>
    </dgm:pt>
    <dgm:pt modelId="{F6761C55-43BE-45A3-B207-F716BCAAA609}" type="pres">
      <dgm:prSet presAssocID="{2294B2DD-7BE0-48E2-BC13-02941C244AF9}" presName="compNode" presStyleCnt="0"/>
      <dgm:spPr/>
    </dgm:pt>
    <dgm:pt modelId="{37000203-56F2-49AE-84C2-3818C145706C}" type="pres">
      <dgm:prSet presAssocID="{2294B2DD-7BE0-48E2-BC13-02941C244AF9}" presName="iconBgRect" presStyleLbl="bgShp" presStyleIdx="1" presStyleCnt="5"/>
      <dgm:spPr/>
    </dgm:pt>
    <dgm:pt modelId="{2CDE9034-AD6D-411D-8CC4-91BFDAD416D5}" type="pres">
      <dgm:prSet presAssocID="{2294B2DD-7BE0-48E2-BC13-02941C244A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B37F868-CF67-42DB-995E-8A0646AB317D}" type="pres">
      <dgm:prSet presAssocID="{2294B2DD-7BE0-48E2-BC13-02941C244AF9}" presName="spaceRect" presStyleCnt="0"/>
      <dgm:spPr/>
    </dgm:pt>
    <dgm:pt modelId="{660BA9DD-090C-4CC5-9FF8-7728E883F31C}" type="pres">
      <dgm:prSet presAssocID="{2294B2DD-7BE0-48E2-BC13-02941C244AF9}" presName="textRect" presStyleLbl="revTx" presStyleIdx="1" presStyleCnt="5">
        <dgm:presLayoutVars>
          <dgm:chMax val="1"/>
          <dgm:chPref val="1"/>
        </dgm:presLayoutVars>
      </dgm:prSet>
      <dgm:spPr/>
    </dgm:pt>
    <dgm:pt modelId="{CD9261F7-2805-4C29-8675-20949C6BA2C6}" type="pres">
      <dgm:prSet presAssocID="{D2BF801D-8173-4184-A204-0118C33586F0}" presName="sibTrans" presStyleCnt="0"/>
      <dgm:spPr/>
    </dgm:pt>
    <dgm:pt modelId="{B73E8999-6388-4545-A759-CA8EB711916A}" type="pres">
      <dgm:prSet presAssocID="{B879BE96-BE56-4DAB-934B-3666717B2235}" presName="compNode" presStyleCnt="0"/>
      <dgm:spPr/>
    </dgm:pt>
    <dgm:pt modelId="{3DDED617-76C5-4512-BC9E-AB878CA8B19A}" type="pres">
      <dgm:prSet presAssocID="{B879BE96-BE56-4DAB-934B-3666717B2235}" presName="iconBgRect" presStyleLbl="bgShp" presStyleIdx="2" presStyleCnt="5"/>
      <dgm:spPr/>
    </dgm:pt>
    <dgm:pt modelId="{1E63EEF6-EE33-49E8-BD71-4C19D221D127}" type="pres">
      <dgm:prSet presAssocID="{B879BE96-BE56-4DAB-934B-3666717B22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9335970D-3D86-4653-9540-5437CDB55728}" type="pres">
      <dgm:prSet presAssocID="{B879BE96-BE56-4DAB-934B-3666717B2235}" presName="spaceRect" presStyleCnt="0"/>
      <dgm:spPr/>
    </dgm:pt>
    <dgm:pt modelId="{76AB57D4-1A5A-4A59-9F04-7C48C6F64BE4}" type="pres">
      <dgm:prSet presAssocID="{B879BE96-BE56-4DAB-934B-3666717B2235}" presName="textRect" presStyleLbl="revTx" presStyleIdx="2" presStyleCnt="5">
        <dgm:presLayoutVars>
          <dgm:chMax val="1"/>
          <dgm:chPref val="1"/>
        </dgm:presLayoutVars>
      </dgm:prSet>
      <dgm:spPr/>
    </dgm:pt>
    <dgm:pt modelId="{7798E299-BF98-47EE-96C7-81E4442775F0}" type="pres">
      <dgm:prSet presAssocID="{26FC8F92-EFAD-4217-BE09-33E1370C1558}" presName="sibTrans" presStyleCnt="0"/>
      <dgm:spPr/>
    </dgm:pt>
    <dgm:pt modelId="{5C6FED84-31F8-44F5-BD8E-CC099AA0CBA7}" type="pres">
      <dgm:prSet presAssocID="{C21DE17F-0F7E-43EF-9E81-24DAB3FD7B32}" presName="compNode" presStyleCnt="0"/>
      <dgm:spPr/>
    </dgm:pt>
    <dgm:pt modelId="{3521BB45-47F4-4251-8344-1FC169BA65E3}" type="pres">
      <dgm:prSet presAssocID="{C21DE17F-0F7E-43EF-9E81-24DAB3FD7B32}" presName="iconBgRect" presStyleLbl="bgShp" presStyleIdx="3" presStyleCnt="5"/>
      <dgm:spPr/>
    </dgm:pt>
    <dgm:pt modelId="{CB8557A0-D0E1-42F9-9EF8-09111B8AFE14}" type="pres">
      <dgm:prSet presAssocID="{C21DE17F-0F7E-43EF-9E81-24DAB3FD7B3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DFF40DF1-0359-4A25-AE55-F0E691DBB317}" type="pres">
      <dgm:prSet presAssocID="{C21DE17F-0F7E-43EF-9E81-24DAB3FD7B32}" presName="spaceRect" presStyleCnt="0"/>
      <dgm:spPr/>
    </dgm:pt>
    <dgm:pt modelId="{A3A4825D-CA04-4C21-9FAA-D709C255645A}" type="pres">
      <dgm:prSet presAssocID="{C21DE17F-0F7E-43EF-9E81-24DAB3FD7B32}" presName="textRect" presStyleLbl="revTx" presStyleIdx="3" presStyleCnt="5">
        <dgm:presLayoutVars>
          <dgm:chMax val="1"/>
          <dgm:chPref val="1"/>
        </dgm:presLayoutVars>
      </dgm:prSet>
      <dgm:spPr/>
    </dgm:pt>
    <dgm:pt modelId="{1AA81871-4315-44DE-8271-55E9B4B23D6B}" type="pres">
      <dgm:prSet presAssocID="{6FBE8B11-FAB7-4948-B9F3-EAFA1D83BEEA}" presName="sibTrans" presStyleCnt="0"/>
      <dgm:spPr/>
    </dgm:pt>
    <dgm:pt modelId="{60CDBA0E-521B-48FE-A4A9-5FA747DDE36A}" type="pres">
      <dgm:prSet presAssocID="{64E6CC72-4F2C-490D-BF31-81823B010BC6}" presName="compNode" presStyleCnt="0"/>
      <dgm:spPr/>
    </dgm:pt>
    <dgm:pt modelId="{ED1F7DE7-BBF3-49ED-AC7E-E0149BB123C6}" type="pres">
      <dgm:prSet presAssocID="{64E6CC72-4F2C-490D-BF31-81823B010BC6}" presName="iconBgRect" presStyleLbl="bgShp" presStyleIdx="4" presStyleCnt="5"/>
      <dgm:spPr/>
    </dgm:pt>
    <dgm:pt modelId="{6C30C677-B9C4-45FC-A887-0C7BD7754F71}" type="pres">
      <dgm:prSet presAssocID="{64E6CC72-4F2C-490D-BF31-81823B010B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ustomer Review"/>
        </a:ext>
      </dgm:extLst>
    </dgm:pt>
    <dgm:pt modelId="{A1C57A01-8A61-42F7-91E3-726B302BD0CA}" type="pres">
      <dgm:prSet presAssocID="{64E6CC72-4F2C-490D-BF31-81823B010BC6}" presName="spaceRect" presStyleCnt="0"/>
      <dgm:spPr/>
    </dgm:pt>
    <dgm:pt modelId="{2D842754-62FA-47D8-8703-4087ABF4E880}" type="pres">
      <dgm:prSet presAssocID="{64E6CC72-4F2C-490D-BF31-81823B010BC6}" presName="textRect" presStyleLbl="revTx" presStyleIdx="4" presStyleCnt="5">
        <dgm:presLayoutVars>
          <dgm:chMax val="1"/>
          <dgm:chPref val="1"/>
        </dgm:presLayoutVars>
      </dgm:prSet>
      <dgm:spPr/>
    </dgm:pt>
  </dgm:ptLst>
  <dgm:cxnLst>
    <dgm:cxn modelId="{D512E40B-EEC6-417E-84C7-EB0321314387}" type="presOf" srcId="{E8EAF1C0-349B-4538-92D4-015B2A4FD597}" destId="{A43C4157-8068-4EE5-A134-34E6A615B5AB}" srcOrd="0" destOrd="0" presId="urn:microsoft.com/office/officeart/2018/5/layout/IconCircleLabelList"/>
    <dgm:cxn modelId="{86A25D1B-8E43-4BD9-8183-2BCB8DB7C6B3}" srcId="{E8EAF1C0-349B-4538-92D4-015B2A4FD597}" destId="{B879BE96-BE56-4DAB-934B-3666717B2235}" srcOrd="2" destOrd="0" parTransId="{6D4E2A73-E049-4553-9D22-92B6B00A7E4A}" sibTransId="{26FC8F92-EFAD-4217-BE09-33E1370C1558}"/>
    <dgm:cxn modelId="{A2B9A323-CCEE-4F95-8090-8F6725AE3374}" type="presOf" srcId="{B879BE96-BE56-4DAB-934B-3666717B2235}" destId="{76AB57D4-1A5A-4A59-9F04-7C48C6F64BE4}" srcOrd="0" destOrd="0" presId="urn:microsoft.com/office/officeart/2018/5/layout/IconCircleLabelList"/>
    <dgm:cxn modelId="{FA2B892E-B85C-4C8F-B99C-CAD6F79AAFC6}" type="presOf" srcId="{64E6CC72-4F2C-490D-BF31-81823B010BC6}" destId="{2D842754-62FA-47D8-8703-4087ABF4E880}" srcOrd="0" destOrd="0" presId="urn:microsoft.com/office/officeart/2018/5/layout/IconCircleLabelList"/>
    <dgm:cxn modelId="{7836602F-AF59-4F35-9814-02276F5E55EF}" srcId="{E8EAF1C0-349B-4538-92D4-015B2A4FD597}" destId="{852134B0-426E-45D6-B48C-78310B214D9D}" srcOrd="0" destOrd="0" parTransId="{34B7FDD2-A1C6-4BED-BAC2-CEDA256EEE2C}" sibTransId="{D17AB1FA-6AF0-4AB8-AC24-D0A7DA741639}"/>
    <dgm:cxn modelId="{20214B3B-A032-4D63-906B-BCBC6D9192D9}" type="presOf" srcId="{C21DE17F-0F7E-43EF-9E81-24DAB3FD7B32}" destId="{A3A4825D-CA04-4C21-9FAA-D709C255645A}" srcOrd="0" destOrd="0" presId="urn:microsoft.com/office/officeart/2018/5/layout/IconCircleLabelList"/>
    <dgm:cxn modelId="{48DD0B5F-1423-40D8-9ACF-1ABF9EE1ED6B}" srcId="{E8EAF1C0-349B-4538-92D4-015B2A4FD597}" destId="{2294B2DD-7BE0-48E2-BC13-02941C244AF9}" srcOrd="1" destOrd="0" parTransId="{5CB40DC5-03A9-42A5-898B-F07828BC3E8A}" sibTransId="{D2BF801D-8173-4184-A204-0118C33586F0}"/>
    <dgm:cxn modelId="{776AA382-2BE0-4302-9EF5-D8BD9357564F}" type="presOf" srcId="{2294B2DD-7BE0-48E2-BC13-02941C244AF9}" destId="{660BA9DD-090C-4CC5-9FF8-7728E883F31C}" srcOrd="0" destOrd="0" presId="urn:microsoft.com/office/officeart/2018/5/layout/IconCircleLabelList"/>
    <dgm:cxn modelId="{9DB08384-463F-4105-8411-7CB8FD650450}" type="presOf" srcId="{852134B0-426E-45D6-B48C-78310B214D9D}" destId="{F21C35D8-4FAD-443A-84FA-CAFEC7C80599}" srcOrd="0" destOrd="0" presId="urn:microsoft.com/office/officeart/2018/5/layout/IconCircleLabelList"/>
    <dgm:cxn modelId="{BA54FC8B-EF8B-427B-96B8-AD5D301F3546}" srcId="{E8EAF1C0-349B-4538-92D4-015B2A4FD597}" destId="{C21DE17F-0F7E-43EF-9E81-24DAB3FD7B32}" srcOrd="3" destOrd="0" parTransId="{98C3DB7B-6BED-4B4B-AB1A-4C8659416B01}" sibTransId="{6FBE8B11-FAB7-4948-B9F3-EAFA1D83BEEA}"/>
    <dgm:cxn modelId="{470294C4-C047-427C-A55E-928C776E727F}" srcId="{E8EAF1C0-349B-4538-92D4-015B2A4FD597}" destId="{64E6CC72-4F2C-490D-BF31-81823B010BC6}" srcOrd="4" destOrd="0" parTransId="{D96F8758-6E3F-47C4-828A-D4C93D543B2D}" sibTransId="{3724FDD4-3BF5-411E-95BA-534A1B7A12F4}"/>
    <dgm:cxn modelId="{F9403073-6D31-4F53-B124-4AA99B5B75D1}" type="presParOf" srcId="{A43C4157-8068-4EE5-A134-34E6A615B5AB}" destId="{D528E0ED-FC71-4A35-8CFE-585AE533DC75}" srcOrd="0" destOrd="0" presId="urn:microsoft.com/office/officeart/2018/5/layout/IconCircleLabelList"/>
    <dgm:cxn modelId="{84D73351-7BCE-4599-940A-BB0093B077B6}" type="presParOf" srcId="{D528E0ED-FC71-4A35-8CFE-585AE533DC75}" destId="{EC7FD2C2-55A8-4B06-B325-8A9A86222B55}" srcOrd="0" destOrd="0" presId="urn:microsoft.com/office/officeart/2018/5/layout/IconCircleLabelList"/>
    <dgm:cxn modelId="{712A794F-F1C4-4645-8B12-DF77F483BE42}" type="presParOf" srcId="{D528E0ED-FC71-4A35-8CFE-585AE533DC75}" destId="{AECECBF6-EDF8-4E2D-BBE6-C9ED4B2A9DEC}" srcOrd="1" destOrd="0" presId="urn:microsoft.com/office/officeart/2018/5/layout/IconCircleLabelList"/>
    <dgm:cxn modelId="{2A02FB3A-F229-4976-96D5-3743564F6837}" type="presParOf" srcId="{D528E0ED-FC71-4A35-8CFE-585AE533DC75}" destId="{8D05A041-C8A9-4F39-9AFB-13EB2E759FE9}" srcOrd="2" destOrd="0" presId="urn:microsoft.com/office/officeart/2018/5/layout/IconCircleLabelList"/>
    <dgm:cxn modelId="{B0EC8D09-0EE9-4663-BC0E-BBF2A446455D}" type="presParOf" srcId="{D528E0ED-FC71-4A35-8CFE-585AE533DC75}" destId="{F21C35D8-4FAD-443A-84FA-CAFEC7C80599}" srcOrd="3" destOrd="0" presId="urn:microsoft.com/office/officeart/2018/5/layout/IconCircleLabelList"/>
    <dgm:cxn modelId="{E262CA6D-ACDE-4606-8F7E-6D9D0436CFB8}" type="presParOf" srcId="{A43C4157-8068-4EE5-A134-34E6A615B5AB}" destId="{0575F980-13A3-4373-A1C2-2B57F1BA0C7D}" srcOrd="1" destOrd="0" presId="urn:microsoft.com/office/officeart/2018/5/layout/IconCircleLabelList"/>
    <dgm:cxn modelId="{178F0AB9-4CA6-45E9-92A1-5331B04E0051}" type="presParOf" srcId="{A43C4157-8068-4EE5-A134-34E6A615B5AB}" destId="{F6761C55-43BE-45A3-B207-F716BCAAA609}" srcOrd="2" destOrd="0" presId="urn:microsoft.com/office/officeart/2018/5/layout/IconCircleLabelList"/>
    <dgm:cxn modelId="{ED25B426-743F-49AB-9BDD-059A5DD2D0DA}" type="presParOf" srcId="{F6761C55-43BE-45A3-B207-F716BCAAA609}" destId="{37000203-56F2-49AE-84C2-3818C145706C}" srcOrd="0" destOrd="0" presId="urn:microsoft.com/office/officeart/2018/5/layout/IconCircleLabelList"/>
    <dgm:cxn modelId="{DADBD275-08E3-4A43-ACBE-088E8291DAFA}" type="presParOf" srcId="{F6761C55-43BE-45A3-B207-F716BCAAA609}" destId="{2CDE9034-AD6D-411D-8CC4-91BFDAD416D5}" srcOrd="1" destOrd="0" presId="urn:microsoft.com/office/officeart/2018/5/layout/IconCircleLabelList"/>
    <dgm:cxn modelId="{77E6762C-BF01-4EBA-8498-CCD22F9C713D}" type="presParOf" srcId="{F6761C55-43BE-45A3-B207-F716BCAAA609}" destId="{EB37F868-CF67-42DB-995E-8A0646AB317D}" srcOrd="2" destOrd="0" presId="urn:microsoft.com/office/officeart/2018/5/layout/IconCircleLabelList"/>
    <dgm:cxn modelId="{B7E180A5-B980-442D-A0A1-5DEDE030D7E3}" type="presParOf" srcId="{F6761C55-43BE-45A3-B207-F716BCAAA609}" destId="{660BA9DD-090C-4CC5-9FF8-7728E883F31C}" srcOrd="3" destOrd="0" presId="urn:microsoft.com/office/officeart/2018/5/layout/IconCircleLabelList"/>
    <dgm:cxn modelId="{6FC4BA89-3FDD-4DBB-93C5-9489FF08ACE6}" type="presParOf" srcId="{A43C4157-8068-4EE5-A134-34E6A615B5AB}" destId="{CD9261F7-2805-4C29-8675-20949C6BA2C6}" srcOrd="3" destOrd="0" presId="urn:microsoft.com/office/officeart/2018/5/layout/IconCircleLabelList"/>
    <dgm:cxn modelId="{5618D9C0-EEBA-4235-82CE-649244A697A5}" type="presParOf" srcId="{A43C4157-8068-4EE5-A134-34E6A615B5AB}" destId="{B73E8999-6388-4545-A759-CA8EB711916A}" srcOrd="4" destOrd="0" presId="urn:microsoft.com/office/officeart/2018/5/layout/IconCircleLabelList"/>
    <dgm:cxn modelId="{8D0F8C03-9CDA-4C0E-9217-AAC51B030715}" type="presParOf" srcId="{B73E8999-6388-4545-A759-CA8EB711916A}" destId="{3DDED617-76C5-4512-BC9E-AB878CA8B19A}" srcOrd="0" destOrd="0" presId="urn:microsoft.com/office/officeart/2018/5/layout/IconCircleLabelList"/>
    <dgm:cxn modelId="{9D771D17-624F-4076-8018-830E2248E15E}" type="presParOf" srcId="{B73E8999-6388-4545-A759-CA8EB711916A}" destId="{1E63EEF6-EE33-49E8-BD71-4C19D221D127}" srcOrd="1" destOrd="0" presId="urn:microsoft.com/office/officeart/2018/5/layout/IconCircleLabelList"/>
    <dgm:cxn modelId="{22401C9B-8ACE-4635-8B0E-EE81C8820ADA}" type="presParOf" srcId="{B73E8999-6388-4545-A759-CA8EB711916A}" destId="{9335970D-3D86-4653-9540-5437CDB55728}" srcOrd="2" destOrd="0" presId="urn:microsoft.com/office/officeart/2018/5/layout/IconCircleLabelList"/>
    <dgm:cxn modelId="{310FED2E-B7BE-4414-A0F7-4E7B22614D49}" type="presParOf" srcId="{B73E8999-6388-4545-A759-CA8EB711916A}" destId="{76AB57D4-1A5A-4A59-9F04-7C48C6F64BE4}" srcOrd="3" destOrd="0" presId="urn:microsoft.com/office/officeart/2018/5/layout/IconCircleLabelList"/>
    <dgm:cxn modelId="{1BAE554B-B149-4A44-82BD-A2179E47442F}" type="presParOf" srcId="{A43C4157-8068-4EE5-A134-34E6A615B5AB}" destId="{7798E299-BF98-47EE-96C7-81E4442775F0}" srcOrd="5" destOrd="0" presId="urn:microsoft.com/office/officeart/2018/5/layout/IconCircleLabelList"/>
    <dgm:cxn modelId="{5FCF64CF-F7B7-40D2-827B-C3C910097E68}" type="presParOf" srcId="{A43C4157-8068-4EE5-A134-34E6A615B5AB}" destId="{5C6FED84-31F8-44F5-BD8E-CC099AA0CBA7}" srcOrd="6" destOrd="0" presId="urn:microsoft.com/office/officeart/2018/5/layout/IconCircleLabelList"/>
    <dgm:cxn modelId="{A74E6DA4-0CBB-43D0-A936-6122C0314C1E}" type="presParOf" srcId="{5C6FED84-31F8-44F5-BD8E-CC099AA0CBA7}" destId="{3521BB45-47F4-4251-8344-1FC169BA65E3}" srcOrd="0" destOrd="0" presId="urn:microsoft.com/office/officeart/2018/5/layout/IconCircleLabelList"/>
    <dgm:cxn modelId="{D3D56656-1F87-4776-B5F6-CE6CC79B4909}" type="presParOf" srcId="{5C6FED84-31F8-44F5-BD8E-CC099AA0CBA7}" destId="{CB8557A0-D0E1-42F9-9EF8-09111B8AFE14}" srcOrd="1" destOrd="0" presId="urn:microsoft.com/office/officeart/2018/5/layout/IconCircleLabelList"/>
    <dgm:cxn modelId="{FDE53997-F966-4A4A-A0A9-FC572F23D695}" type="presParOf" srcId="{5C6FED84-31F8-44F5-BD8E-CC099AA0CBA7}" destId="{DFF40DF1-0359-4A25-AE55-F0E691DBB317}" srcOrd="2" destOrd="0" presId="urn:microsoft.com/office/officeart/2018/5/layout/IconCircleLabelList"/>
    <dgm:cxn modelId="{9ADC7E19-115B-4330-A05E-2785709E2CD7}" type="presParOf" srcId="{5C6FED84-31F8-44F5-BD8E-CC099AA0CBA7}" destId="{A3A4825D-CA04-4C21-9FAA-D709C255645A}" srcOrd="3" destOrd="0" presId="urn:microsoft.com/office/officeart/2018/5/layout/IconCircleLabelList"/>
    <dgm:cxn modelId="{8AF8C6F4-7AEE-4622-A746-D6C9CF491DC3}" type="presParOf" srcId="{A43C4157-8068-4EE5-A134-34E6A615B5AB}" destId="{1AA81871-4315-44DE-8271-55E9B4B23D6B}" srcOrd="7" destOrd="0" presId="urn:microsoft.com/office/officeart/2018/5/layout/IconCircleLabelList"/>
    <dgm:cxn modelId="{60AACCA1-C593-49F6-96E1-6E699B55640B}" type="presParOf" srcId="{A43C4157-8068-4EE5-A134-34E6A615B5AB}" destId="{60CDBA0E-521B-48FE-A4A9-5FA747DDE36A}" srcOrd="8" destOrd="0" presId="urn:microsoft.com/office/officeart/2018/5/layout/IconCircleLabelList"/>
    <dgm:cxn modelId="{7CC2F9A5-D9C9-48D4-B67F-AE5DD1EB422F}" type="presParOf" srcId="{60CDBA0E-521B-48FE-A4A9-5FA747DDE36A}" destId="{ED1F7DE7-BBF3-49ED-AC7E-E0149BB123C6}" srcOrd="0" destOrd="0" presId="urn:microsoft.com/office/officeart/2018/5/layout/IconCircleLabelList"/>
    <dgm:cxn modelId="{2124BD29-720C-4D97-8594-25A1B60838FC}" type="presParOf" srcId="{60CDBA0E-521B-48FE-A4A9-5FA747DDE36A}" destId="{6C30C677-B9C4-45FC-A887-0C7BD7754F71}" srcOrd="1" destOrd="0" presId="urn:microsoft.com/office/officeart/2018/5/layout/IconCircleLabelList"/>
    <dgm:cxn modelId="{B1D315FD-3B24-4D84-A4FF-8FA93AFA11AC}" type="presParOf" srcId="{60CDBA0E-521B-48FE-A4A9-5FA747DDE36A}" destId="{A1C57A01-8A61-42F7-91E3-726B302BD0CA}" srcOrd="2" destOrd="0" presId="urn:microsoft.com/office/officeart/2018/5/layout/IconCircleLabelList"/>
    <dgm:cxn modelId="{F9818275-A311-42EA-919D-DD937AEEC814}" type="presParOf" srcId="{60CDBA0E-521B-48FE-A4A9-5FA747DDE36A}" destId="{2D842754-62FA-47D8-8703-4087ABF4E88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1AACDC-CD91-4F25-A711-D5FC2294C5B5}"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A899CAD6-5E6E-48C8-B788-356F2001E0B2}">
      <dgm:prSet custT="1"/>
      <dgm:spPr/>
      <dgm:t>
        <a:bodyPr/>
        <a:lstStyle/>
        <a:p>
          <a:pPr>
            <a:lnSpc>
              <a:spcPct val="100000"/>
            </a:lnSpc>
          </a:pPr>
          <a:r>
            <a:rPr lang="en-GB" sz="1300" baseline="0" dirty="0"/>
            <a:t>You work for an organisation that wishes to implement employee surveillance.  This will include trackers for vehicles, telephone recording, email monitoring, CCTV, keystroke logging, facial recognition, application monitoring and as technology advances, new things too!</a:t>
          </a:r>
          <a:endParaRPr lang="en-US" sz="1300" dirty="0"/>
        </a:p>
      </dgm:t>
    </dgm:pt>
    <dgm:pt modelId="{064D85B7-31A6-4F65-9743-4F06A1D7A737}" type="parTrans" cxnId="{BF83759B-B354-401C-9787-F1A221C4B2B0}">
      <dgm:prSet/>
      <dgm:spPr/>
      <dgm:t>
        <a:bodyPr/>
        <a:lstStyle/>
        <a:p>
          <a:endParaRPr lang="en-US"/>
        </a:p>
      </dgm:t>
    </dgm:pt>
    <dgm:pt modelId="{40406AD9-BFAC-473E-8D7D-A0E3CDB1A2AC}" type="sibTrans" cxnId="{BF83759B-B354-401C-9787-F1A221C4B2B0}">
      <dgm:prSet/>
      <dgm:spPr/>
      <dgm:t>
        <a:bodyPr/>
        <a:lstStyle/>
        <a:p>
          <a:endParaRPr lang="en-US"/>
        </a:p>
      </dgm:t>
    </dgm:pt>
    <dgm:pt modelId="{023C5938-0B07-4687-B2CA-DF95204A1492}">
      <dgm:prSet/>
      <dgm:spPr/>
      <dgm:t>
        <a:bodyPr/>
        <a:lstStyle/>
        <a:p>
          <a:pPr>
            <a:lnSpc>
              <a:spcPct val="100000"/>
            </a:lnSpc>
          </a:pPr>
          <a:r>
            <a:rPr lang="en-GB" baseline="0" dirty="0"/>
            <a:t>The organisation recognises a trade union and therefore will be consulting with them regarding the implementation of the surveillance software.</a:t>
          </a:r>
          <a:endParaRPr lang="en-US" dirty="0"/>
        </a:p>
      </dgm:t>
    </dgm:pt>
    <dgm:pt modelId="{E31EC9A8-2023-4D13-AEF6-8EBDFBDC997A}" type="parTrans" cxnId="{CE0BD980-04AC-417A-969B-BFFF27F352DA}">
      <dgm:prSet/>
      <dgm:spPr/>
      <dgm:t>
        <a:bodyPr/>
        <a:lstStyle/>
        <a:p>
          <a:endParaRPr lang="en-US"/>
        </a:p>
      </dgm:t>
    </dgm:pt>
    <dgm:pt modelId="{64E4F2D0-D621-4864-8D98-6E6C2F9D9CED}" type="sibTrans" cxnId="{CE0BD980-04AC-417A-969B-BFFF27F352DA}">
      <dgm:prSet/>
      <dgm:spPr/>
      <dgm:t>
        <a:bodyPr/>
        <a:lstStyle/>
        <a:p>
          <a:endParaRPr lang="en-US"/>
        </a:p>
      </dgm:t>
    </dgm:pt>
    <dgm:pt modelId="{FDD433B9-F9A1-4D7F-B984-76E8BBA84B5F}">
      <dgm:prSet/>
      <dgm:spPr/>
      <dgm:t>
        <a:bodyPr/>
        <a:lstStyle/>
        <a:p>
          <a:pPr>
            <a:lnSpc>
              <a:spcPct val="100000"/>
            </a:lnSpc>
          </a:pPr>
          <a:r>
            <a:rPr lang="en-GB" baseline="0"/>
            <a:t>Half the class will be the trade union representatives and will work together to prepare for the trade union consultation forum.</a:t>
          </a:r>
          <a:endParaRPr lang="en-US" dirty="0"/>
        </a:p>
      </dgm:t>
    </dgm:pt>
    <dgm:pt modelId="{BA9133D3-A4B2-41A7-9441-55E37E0923E3}" type="parTrans" cxnId="{7D7C9A47-0069-4E44-8392-49D3670A7F9E}">
      <dgm:prSet/>
      <dgm:spPr/>
      <dgm:t>
        <a:bodyPr/>
        <a:lstStyle/>
        <a:p>
          <a:endParaRPr lang="en-US"/>
        </a:p>
      </dgm:t>
    </dgm:pt>
    <dgm:pt modelId="{1465AE17-7CFB-4482-9D50-70CB2E6A8C20}" type="sibTrans" cxnId="{7D7C9A47-0069-4E44-8392-49D3670A7F9E}">
      <dgm:prSet/>
      <dgm:spPr/>
      <dgm:t>
        <a:bodyPr/>
        <a:lstStyle/>
        <a:p>
          <a:endParaRPr lang="en-US"/>
        </a:p>
      </dgm:t>
    </dgm:pt>
    <dgm:pt modelId="{44F79AC6-F851-4A3B-B1DA-B4C0C107CF69}">
      <dgm:prSet/>
      <dgm:spPr/>
      <dgm:t>
        <a:bodyPr/>
        <a:lstStyle/>
        <a:p>
          <a:pPr>
            <a:lnSpc>
              <a:spcPct val="100000"/>
            </a:lnSpc>
          </a:pPr>
          <a:r>
            <a:rPr lang="en-GB" baseline="0" dirty="0"/>
            <a:t>The rest of the class will be members of the senior leadership team, who will be working together to prepare the business case for implementing surveillance and getting buy-in from the trade union.</a:t>
          </a:r>
          <a:endParaRPr lang="en-US" dirty="0"/>
        </a:p>
      </dgm:t>
    </dgm:pt>
    <dgm:pt modelId="{EA7B1327-9275-46FC-8A9E-A129EE06B8A2}" type="parTrans" cxnId="{45981034-C6DF-432A-BD02-489897F461E9}">
      <dgm:prSet/>
      <dgm:spPr/>
      <dgm:t>
        <a:bodyPr/>
        <a:lstStyle/>
        <a:p>
          <a:endParaRPr lang="en-US"/>
        </a:p>
      </dgm:t>
    </dgm:pt>
    <dgm:pt modelId="{F7BDF132-41CF-4797-B2E9-2AB8E4D0E575}" type="sibTrans" cxnId="{45981034-C6DF-432A-BD02-489897F461E9}">
      <dgm:prSet/>
      <dgm:spPr/>
      <dgm:t>
        <a:bodyPr/>
        <a:lstStyle/>
        <a:p>
          <a:endParaRPr lang="en-US"/>
        </a:p>
      </dgm:t>
    </dgm:pt>
    <dgm:pt modelId="{0AE85F2B-1369-4DB6-81D2-5FBAF89E37EB}">
      <dgm:prSet/>
      <dgm:spPr/>
      <dgm:t>
        <a:bodyPr/>
        <a:lstStyle/>
        <a:p>
          <a:pPr>
            <a:lnSpc>
              <a:spcPct val="100000"/>
            </a:lnSpc>
          </a:pPr>
          <a:r>
            <a:rPr lang="en-GB" baseline="0" dirty="0"/>
            <a:t>You have 30 minutes to prepare</a:t>
          </a:r>
          <a:endParaRPr lang="en-US" dirty="0"/>
        </a:p>
      </dgm:t>
    </dgm:pt>
    <dgm:pt modelId="{8668FE57-983A-4AD5-B96C-98BA99C4C90A}" type="parTrans" cxnId="{41A5425D-43CA-4F3A-A776-3B55F438FE46}">
      <dgm:prSet/>
      <dgm:spPr/>
      <dgm:t>
        <a:bodyPr/>
        <a:lstStyle/>
        <a:p>
          <a:endParaRPr lang="en-US"/>
        </a:p>
      </dgm:t>
    </dgm:pt>
    <dgm:pt modelId="{4EE575C8-F074-4984-85D6-8E0E4E23E12A}" type="sibTrans" cxnId="{41A5425D-43CA-4F3A-A776-3B55F438FE46}">
      <dgm:prSet/>
      <dgm:spPr/>
      <dgm:t>
        <a:bodyPr/>
        <a:lstStyle/>
        <a:p>
          <a:endParaRPr lang="en-US"/>
        </a:p>
      </dgm:t>
    </dgm:pt>
    <dgm:pt modelId="{86724649-34AD-4E85-B5EF-36EEA5D403B3}" type="pres">
      <dgm:prSet presAssocID="{101AACDC-CD91-4F25-A711-D5FC2294C5B5}" presName="root" presStyleCnt="0">
        <dgm:presLayoutVars>
          <dgm:dir/>
          <dgm:resizeHandles val="exact"/>
        </dgm:presLayoutVars>
      </dgm:prSet>
      <dgm:spPr/>
    </dgm:pt>
    <dgm:pt modelId="{3C78EBC2-F19D-40D5-A3FC-9183592BB22E}" type="pres">
      <dgm:prSet presAssocID="{A899CAD6-5E6E-48C8-B788-356F2001E0B2}" presName="compNode" presStyleCnt="0"/>
      <dgm:spPr/>
    </dgm:pt>
    <dgm:pt modelId="{1BB66FEF-2B0F-4F16-B447-AD4819B6C746}" type="pres">
      <dgm:prSet presAssocID="{A899CAD6-5E6E-48C8-B788-356F2001E0B2}" presName="bgRect" presStyleLbl="bgShp" presStyleIdx="0" presStyleCnt="5"/>
      <dgm:spPr/>
    </dgm:pt>
    <dgm:pt modelId="{E5D5810F-153D-42B6-84D6-4E0734EC52FC}" type="pres">
      <dgm:prSet presAssocID="{A899CAD6-5E6E-48C8-B788-356F2001E0B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4967509E-3673-41AE-A0F6-1CEC2EFB0C77}" type="pres">
      <dgm:prSet presAssocID="{A899CAD6-5E6E-48C8-B788-356F2001E0B2}" presName="spaceRect" presStyleCnt="0"/>
      <dgm:spPr/>
    </dgm:pt>
    <dgm:pt modelId="{84B2AC39-C6D7-49B9-965D-5A5D8EC4DCFD}" type="pres">
      <dgm:prSet presAssocID="{A899CAD6-5E6E-48C8-B788-356F2001E0B2}" presName="parTx" presStyleLbl="revTx" presStyleIdx="0" presStyleCnt="5">
        <dgm:presLayoutVars>
          <dgm:chMax val="0"/>
          <dgm:chPref val="0"/>
        </dgm:presLayoutVars>
      </dgm:prSet>
      <dgm:spPr/>
    </dgm:pt>
    <dgm:pt modelId="{FC00C297-73AC-496C-9A7D-819703F205F1}" type="pres">
      <dgm:prSet presAssocID="{40406AD9-BFAC-473E-8D7D-A0E3CDB1A2AC}" presName="sibTrans" presStyleCnt="0"/>
      <dgm:spPr/>
    </dgm:pt>
    <dgm:pt modelId="{C618DA68-5D9A-4085-A0B4-1599F3BD752E}" type="pres">
      <dgm:prSet presAssocID="{023C5938-0B07-4687-B2CA-DF95204A1492}" presName="compNode" presStyleCnt="0"/>
      <dgm:spPr/>
    </dgm:pt>
    <dgm:pt modelId="{6115AC4D-28C9-4312-8520-F3DF37DEEBC4}" type="pres">
      <dgm:prSet presAssocID="{023C5938-0B07-4687-B2CA-DF95204A1492}" presName="bgRect" presStyleLbl="bgShp" presStyleIdx="1" presStyleCnt="5"/>
      <dgm:spPr/>
    </dgm:pt>
    <dgm:pt modelId="{FB3A8BC8-8DFC-4BF5-AA1E-C3C796A187D2}" type="pres">
      <dgm:prSet presAssocID="{023C5938-0B07-4687-B2CA-DF95204A149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0D8AFF2B-D243-49C2-852E-FF8610A2E614}" type="pres">
      <dgm:prSet presAssocID="{023C5938-0B07-4687-B2CA-DF95204A1492}" presName="spaceRect" presStyleCnt="0"/>
      <dgm:spPr/>
    </dgm:pt>
    <dgm:pt modelId="{0A85C17D-4CAE-477C-A4F8-AF153B809019}" type="pres">
      <dgm:prSet presAssocID="{023C5938-0B07-4687-B2CA-DF95204A1492}" presName="parTx" presStyleLbl="revTx" presStyleIdx="1" presStyleCnt="5">
        <dgm:presLayoutVars>
          <dgm:chMax val="0"/>
          <dgm:chPref val="0"/>
        </dgm:presLayoutVars>
      </dgm:prSet>
      <dgm:spPr/>
    </dgm:pt>
    <dgm:pt modelId="{351F3655-BAF1-4091-80A1-AD122A6F8558}" type="pres">
      <dgm:prSet presAssocID="{64E4F2D0-D621-4864-8D98-6E6C2F9D9CED}" presName="sibTrans" presStyleCnt="0"/>
      <dgm:spPr/>
    </dgm:pt>
    <dgm:pt modelId="{3071717C-2259-47E1-89C7-703155B79F6C}" type="pres">
      <dgm:prSet presAssocID="{FDD433B9-F9A1-4D7F-B984-76E8BBA84B5F}" presName="compNode" presStyleCnt="0"/>
      <dgm:spPr/>
    </dgm:pt>
    <dgm:pt modelId="{1884A692-01A4-45F8-95EC-D57B46A08FB1}" type="pres">
      <dgm:prSet presAssocID="{FDD433B9-F9A1-4D7F-B984-76E8BBA84B5F}" presName="bgRect" presStyleLbl="bgShp" presStyleIdx="2" presStyleCnt="5"/>
      <dgm:spPr/>
    </dgm:pt>
    <dgm:pt modelId="{CD43498A-436F-4963-BE44-5903FCBF6CAD}" type="pres">
      <dgm:prSet presAssocID="{FDD433B9-F9A1-4D7F-B984-76E8BBA84B5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BAE1DCC-BCCE-4352-9F5E-5E25D97F681B}" type="pres">
      <dgm:prSet presAssocID="{FDD433B9-F9A1-4D7F-B984-76E8BBA84B5F}" presName="spaceRect" presStyleCnt="0"/>
      <dgm:spPr/>
    </dgm:pt>
    <dgm:pt modelId="{76FF3D53-A96F-40E3-A0C6-62D43A4AFB1F}" type="pres">
      <dgm:prSet presAssocID="{FDD433B9-F9A1-4D7F-B984-76E8BBA84B5F}" presName="parTx" presStyleLbl="revTx" presStyleIdx="2" presStyleCnt="5">
        <dgm:presLayoutVars>
          <dgm:chMax val="0"/>
          <dgm:chPref val="0"/>
        </dgm:presLayoutVars>
      </dgm:prSet>
      <dgm:spPr/>
    </dgm:pt>
    <dgm:pt modelId="{1E7EE988-8E0F-437E-92C4-7E996F822115}" type="pres">
      <dgm:prSet presAssocID="{1465AE17-7CFB-4482-9D50-70CB2E6A8C20}" presName="sibTrans" presStyleCnt="0"/>
      <dgm:spPr/>
    </dgm:pt>
    <dgm:pt modelId="{7215358E-2EB2-4661-9760-DEDEB2D0BEDC}" type="pres">
      <dgm:prSet presAssocID="{44F79AC6-F851-4A3B-B1DA-B4C0C107CF69}" presName="compNode" presStyleCnt="0"/>
      <dgm:spPr/>
    </dgm:pt>
    <dgm:pt modelId="{8707C4A0-65B0-455E-BFA9-DD783D90322C}" type="pres">
      <dgm:prSet presAssocID="{44F79AC6-F851-4A3B-B1DA-B4C0C107CF69}" presName="bgRect" presStyleLbl="bgShp" presStyleIdx="3" presStyleCnt="5"/>
      <dgm:spPr/>
    </dgm:pt>
    <dgm:pt modelId="{6F5BA1EA-1DE6-4978-B7D2-AADE33CAF142}" type="pres">
      <dgm:prSet presAssocID="{44F79AC6-F851-4A3B-B1DA-B4C0C107CF6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5AF0E1D3-8B54-418B-B85E-EFB49171520C}" type="pres">
      <dgm:prSet presAssocID="{44F79AC6-F851-4A3B-B1DA-B4C0C107CF69}" presName="spaceRect" presStyleCnt="0"/>
      <dgm:spPr/>
    </dgm:pt>
    <dgm:pt modelId="{24A1167E-4B93-4C55-B6A1-1B02DD4E251F}" type="pres">
      <dgm:prSet presAssocID="{44F79AC6-F851-4A3B-B1DA-B4C0C107CF69}" presName="parTx" presStyleLbl="revTx" presStyleIdx="3" presStyleCnt="5">
        <dgm:presLayoutVars>
          <dgm:chMax val="0"/>
          <dgm:chPref val="0"/>
        </dgm:presLayoutVars>
      </dgm:prSet>
      <dgm:spPr/>
    </dgm:pt>
    <dgm:pt modelId="{B51630D6-A5EE-4CB2-874D-611FEF30B2BA}" type="pres">
      <dgm:prSet presAssocID="{F7BDF132-41CF-4797-B2E9-2AB8E4D0E575}" presName="sibTrans" presStyleCnt="0"/>
      <dgm:spPr/>
    </dgm:pt>
    <dgm:pt modelId="{DDACE1B2-39FF-40D5-BFBA-7ED5E5BBB500}" type="pres">
      <dgm:prSet presAssocID="{0AE85F2B-1369-4DB6-81D2-5FBAF89E37EB}" presName="compNode" presStyleCnt="0"/>
      <dgm:spPr/>
    </dgm:pt>
    <dgm:pt modelId="{BED6F948-57FA-4AE2-B24F-7616EDAA65CD}" type="pres">
      <dgm:prSet presAssocID="{0AE85F2B-1369-4DB6-81D2-5FBAF89E37EB}" presName="bgRect" presStyleLbl="bgShp" presStyleIdx="4" presStyleCnt="5"/>
      <dgm:spPr/>
    </dgm:pt>
    <dgm:pt modelId="{0663E392-FDFD-4DF3-8429-E7A066228DB5}" type="pres">
      <dgm:prSet presAssocID="{0AE85F2B-1369-4DB6-81D2-5FBAF89E37E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FCC5BCF3-AC59-409F-A9B5-3AD60D8AA40B}" type="pres">
      <dgm:prSet presAssocID="{0AE85F2B-1369-4DB6-81D2-5FBAF89E37EB}" presName="spaceRect" presStyleCnt="0"/>
      <dgm:spPr/>
    </dgm:pt>
    <dgm:pt modelId="{37800710-B87A-4866-B409-544091736C3D}" type="pres">
      <dgm:prSet presAssocID="{0AE85F2B-1369-4DB6-81D2-5FBAF89E37EB}" presName="parTx" presStyleLbl="revTx" presStyleIdx="4" presStyleCnt="5">
        <dgm:presLayoutVars>
          <dgm:chMax val="0"/>
          <dgm:chPref val="0"/>
        </dgm:presLayoutVars>
      </dgm:prSet>
      <dgm:spPr/>
    </dgm:pt>
  </dgm:ptLst>
  <dgm:cxnLst>
    <dgm:cxn modelId="{B73D841F-8036-4E4F-B378-4517907F9E82}" type="presOf" srcId="{101AACDC-CD91-4F25-A711-D5FC2294C5B5}" destId="{86724649-34AD-4E85-B5EF-36EEA5D403B3}" srcOrd="0" destOrd="0" presId="urn:microsoft.com/office/officeart/2018/2/layout/IconVerticalSolidList"/>
    <dgm:cxn modelId="{45981034-C6DF-432A-BD02-489897F461E9}" srcId="{101AACDC-CD91-4F25-A711-D5FC2294C5B5}" destId="{44F79AC6-F851-4A3B-B1DA-B4C0C107CF69}" srcOrd="3" destOrd="0" parTransId="{EA7B1327-9275-46FC-8A9E-A129EE06B8A2}" sibTransId="{F7BDF132-41CF-4797-B2E9-2AB8E4D0E575}"/>
    <dgm:cxn modelId="{41A5425D-43CA-4F3A-A776-3B55F438FE46}" srcId="{101AACDC-CD91-4F25-A711-D5FC2294C5B5}" destId="{0AE85F2B-1369-4DB6-81D2-5FBAF89E37EB}" srcOrd="4" destOrd="0" parTransId="{8668FE57-983A-4AD5-B96C-98BA99C4C90A}" sibTransId="{4EE575C8-F074-4984-85D6-8E0E4E23E12A}"/>
    <dgm:cxn modelId="{7D7C9A47-0069-4E44-8392-49D3670A7F9E}" srcId="{101AACDC-CD91-4F25-A711-D5FC2294C5B5}" destId="{FDD433B9-F9A1-4D7F-B984-76E8BBA84B5F}" srcOrd="2" destOrd="0" parTransId="{BA9133D3-A4B2-41A7-9441-55E37E0923E3}" sibTransId="{1465AE17-7CFB-4482-9D50-70CB2E6A8C20}"/>
    <dgm:cxn modelId="{CD495277-B259-4F39-8725-2355F6294276}" type="presOf" srcId="{44F79AC6-F851-4A3B-B1DA-B4C0C107CF69}" destId="{24A1167E-4B93-4C55-B6A1-1B02DD4E251F}" srcOrd="0" destOrd="0" presId="urn:microsoft.com/office/officeart/2018/2/layout/IconVerticalSolidList"/>
    <dgm:cxn modelId="{CE0BD980-04AC-417A-969B-BFFF27F352DA}" srcId="{101AACDC-CD91-4F25-A711-D5FC2294C5B5}" destId="{023C5938-0B07-4687-B2CA-DF95204A1492}" srcOrd="1" destOrd="0" parTransId="{E31EC9A8-2023-4D13-AEF6-8EBDFBDC997A}" sibTransId="{64E4F2D0-D621-4864-8D98-6E6C2F9D9CED}"/>
    <dgm:cxn modelId="{C463EB89-DDD3-40F6-A31E-5EC7B2148A9E}" type="presOf" srcId="{FDD433B9-F9A1-4D7F-B984-76E8BBA84B5F}" destId="{76FF3D53-A96F-40E3-A0C6-62D43A4AFB1F}" srcOrd="0" destOrd="0" presId="urn:microsoft.com/office/officeart/2018/2/layout/IconVerticalSolidList"/>
    <dgm:cxn modelId="{85D9CC99-93E2-4DD5-9C8F-1D9A20EEB6B4}" type="presOf" srcId="{023C5938-0B07-4687-B2CA-DF95204A1492}" destId="{0A85C17D-4CAE-477C-A4F8-AF153B809019}" srcOrd="0" destOrd="0" presId="urn:microsoft.com/office/officeart/2018/2/layout/IconVerticalSolidList"/>
    <dgm:cxn modelId="{BF83759B-B354-401C-9787-F1A221C4B2B0}" srcId="{101AACDC-CD91-4F25-A711-D5FC2294C5B5}" destId="{A899CAD6-5E6E-48C8-B788-356F2001E0B2}" srcOrd="0" destOrd="0" parTransId="{064D85B7-31A6-4F65-9743-4F06A1D7A737}" sibTransId="{40406AD9-BFAC-473E-8D7D-A0E3CDB1A2AC}"/>
    <dgm:cxn modelId="{7F6EBEE5-E9F5-4403-936B-2EB537D87452}" type="presOf" srcId="{A899CAD6-5E6E-48C8-B788-356F2001E0B2}" destId="{84B2AC39-C6D7-49B9-965D-5A5D8EC4DCFD}" srcOrd="0" destOrd="0" presId="urn:microsoft.com/office/officeart/2018/2/layout/IconVerticalSolidList"/>
    <dgm:cxn modelId="{B92BCCF0-F4DE-4DFE-95E8-7A87F359DA7A}" type="presOf" srcId="{0AE85F2B-1369-4DB6-81D2-5FBAF89E37EB}" destId="{37800710-B87A-4866-B409-544091736C3D}" srcOrd="0" destOrd="0" presId="urn:microsoft.com/office/officeart/2018/2/layout/IconVerticalSolidList"/>
    <dgm:cxn modelId="{7F59908A-A0E9-4EDF-8702-3241240720D7}" type="presParOf" srcId="{86724649-34AD-4E85-B5EF-36EEA5D403B3}" destId="{3C78EBC2-F19D-40D5-A3FC-9183592BB22E}" srcOrd="0" destOrd="0" presId="urn:microsoft.com/office/officeart/2018/2/layout/IconVerticalSolidList"/>
    <dgm:cxn modelId="{A410D18A-FEA6-44D5-92C6-4604D6A84360}" type="presParOf" srcId="{3C78EBC2-F19D-40D5-A3FC-9183592BB22E}" destId="{1BB66FEF-2B0F-4F16-B447-AD4819B6C746}" srcOrd="0" destOrd="0" presId="urn:microsoft.com/office/officeart/2018/2/layout/IconVerticalSolidList"/>
    <dgm:cxn modelId="{9B8D946B-2EB7-4E77-93CC-30D6ACD59EA0}" type="presParOf" srcId="{3C78EBC2-F19D-40D5-A3FC-9183592BB22E}" destId="{E5D5810F-153D-42B6-84D6-4E0734EC52FC}" srcOrd="1" destOrd="0" presId="urn:microsoft.com/office/officeart/2018/2/layout/IconVerticalSolidList"/>
    <dgm:cxn modelId="{F4AABA79-B5F0-4AE7-AAC3-504F94414113}" type="presParOf" srcId="{3C78EBC2-F19D-40D5-A3FC-9183592BB22E}" destId="{4967509E-3673-41AE-A0F6-1CEC2EFB0C77}" srcOrd="2" destOrd="0" presId="urn:microsoft.com/office/officeart/2018/2/layout/IconVerticalSolidList"/>
    <dgm:cxn modelId="{0C705FD0-0552-464D-9B51-12CED7D66D22}" type="presParOf" srcId="{3C78EBC2-F19D-40D5-A3FC-9183592BB22E}" destId="{84B2AC39-C6D7-49B9-965D-5A5D8EC4DCFD}" srcOrd="3" destOrd="0" presId="urn:microsoft.com/office/officeart/2018/2/layout/IconVerticalSolidList"/>
    <dgm:cxn modelId="{3AD02F02-56E6-4796-9BD9-D603134DB265}" type="presParOf" srcId="{86724649-34AD-4E85-B5EF-36EEA5D403B3}" destId="{FC00C297-73AC-496C-9A7D-819703F205F1}" srcOrd="1" destOrd="0" presId="urn:microsoft.com/office/officeart/2018/2/layout/IconVerticalSolidList"/>
    <dgm:cxn modelId="{DF7F1100-E017-469F-AEEB-17588713BCCD}" type="presParOf" srcId="{86724649-34AD-4E85-B5EF-36EEA5D403B3}" destId="{C618DA68-5D9A-4085-A0B4-1599F3BD752E}" srcOrd="2" destOrd="0" presId="urn:microsoft.com/office/officeart/2018/2/layout/IconVerticalSolidList"/>
    <dgm:cxn modelId="{7DAE14DA-A031-4C6E-9E4A-1061012ACF34}" type="presParOf" srcId="{C618DA68-5D9A-4085-A0B4-1599F3BD752E}" destId="{6115AC4D-28C9-4312-8520-F3DF37DEEBC4}" srcOrd="0" destOrd="0" presId="urn:microsoft.com/office/officeart/2018/2/layout/IconVerticalSolidList"/>
    <dgm:cxn modelId="{2871FCF8-9C75-4AC1-A09E-3A51B82CD25B}" type="presParOf" srcId="{C618DA68-5D9A-4085-A0B4-1599F3BD752E}" destId="{FB3A8BC8-8DFC-4BF5-AA1E-C3C796A187D2}" srcOrd="1" destOrd="0" presId="urn:microsoft.com/office/officeart/2018/2/layout/IconVerticalSolidList"/>
    <dgm:cxn modelId="{682658F9-9254-448B-8B02-6F23787910C0}" type="presParOf" srcId="{C618DA68-5D9A-4085-A0B4-1599F3BD752E}" destId="{0D8AFF2B-D243-49C2-852E-FF8610A2E614}" srcOrd="2" destOrd="0" presId="urn:microsoft.com/office/officeart/2018/2/layout/IconVerticalSolidList"/>
    <dgm:cxn modelId="{320C3FB7-5713-4756-BF4C-84316A07A5A0}" type="presParOf" srcId="{C618DA68-5D9A-4085-A0B4-1599F3BD752E}" destId="{0A85C17D-4CAE-477C-A4F8-AF153B809019}" srcOrd="3" destOrd="0" presId="urn:microsoft.com/office/officeart/2018/2/layout/IconVerticalSolidList"/>
    <dgm:cxn modelId="{9B8848B8-5A36-4EEF-AD54-E35A317BE488}" type="presParOf" srcId="{86724649-34AD-4E85-B5EF-36EEA5D403B3}" destId="{351F3655-BAF1-4091-80A1-AD122A6F8558}" srcOrd="3" destOrd="0" presId="urn:microsoft.com/office/officeart/2018/2/layout/IconVerticalSolidList"/>
    <dgm:cxn modelId="{1FB0E6D1-DA71-425E-9CCF-BB2CFF16E464}" type="presParOf" srcId="{86724649-34AD-4E85-B5EF-36EEA5D403B3}" destId="{3071717C-2259-47E1-89C7-703155B79F6C}" srcOrd="4" destOrd="0" presId="urn:microsoft.com/office/officeart/2018/2/layout/IconVerticalSolidList"/>
    <dgm:cxn modelId="{25BFE0FE-AC10-4256-B794-0806E866FE42}" type="presParOf" srcId="{3071717C-2259-47E1-89C7-703155B79F6C}" destId="{1884A692-01A4-45F8-95EC-D57B46A08FB1}" srcOrd="0" destOrd="0" presId="urn:microsoft.com/office/officeart/2018/2/layout/IconVerticalSolidList"/>
    <dgm:cxn modelId="{9186FB0F-AF6C-4A4B-AF68-34D279770972}" type="presParOf" srcId="{3071717C-2259-47E1-89C7-703155B79F6C}" destId="{CD43498A-436F-4963-BE44-5903FCBF6CAD}" srcOrd="1" destOrd="0" presId="urn:microsoft.com/office/officeart/2018/2/layout/IconVerticalSolidList"/>
    <dgm:cxn modelId="{24A24A95-9509-4FAE-A26C-4094C7AC098A}" type="presParOf" srcId="{3071717C-2259-47E1-89C7-703155B79F6C}" destId="{ABAE1DCC-BCCE-4352-9F5E-5E25D97F681B}" srcOrd="2" destOrd="0" presId="urn:microsoft.com/office/officeart/2018/2/layout/IconVerticalSolidList"/>
    <dgm:cxn modelId="{7B884A6A-F4D4-476B-843F-B0729983125E}" type="presParOf" srcId="{3071717C-2259-47E1-89C7-703155B79F6C}" destId="{76FF3D53-A96F-40E3-A0C6-62D43A4AFB1F}" srcOrd="3" destOrd="0" presId="urn:microsoft.com/office/officeart/2018/2/layout/IconVerticalSolidList"/>
    <dgm:cxn modelId="{74DB9174-1F00-48EA-81B6-5916E77FAC7C}" type="presParOf" srcId="{86724649-34AD-4E85-B5EF-36EEA5D403B3}" destId="{1E7EE988-8E0F-437E-92C4-7E996F822115}" srcOrd="5" destOrd="0" presId="urn:microsoft.com/office/officeart/2018/2/layout/IconVerticalSolidList"/>
    <dgm:cxn modelId="{44538E12-E079-441B-A4CA-53476000D3D5}" type="presParOf" srcId="{86724649-34AD-4E85-B5EF-36EEA5D403B3}" destId="{7215358E-2EB2-4661-9760-DEDEB2D0BEDC}" srcOrd="6" destOrd="0" presId="urn:microsoft.com/office/officeart/2018/2/layout/IconVerticalSolidList"/>
    <dgm:cxn modelId="{40582E4C-B6C9-49C3-9DF0-980B706109A8}" type="presParOf" srcId="{7215358E-2EB2-4661-9760-DEDEB2D0BEDC}" destId="{8707C4A0-65B0-455E-BFA9-DD783D90322C}" srcOrd="0" destOrd="0" presId="urn:microsoft.com/office/officeart/2018/2/layout/IconVerticalSolidList"/>
    <dgm:cxn modelId="{12F8F47D-47D4-48CA-BCF7-A126A471C137}" type="presParOf" srcId="{7215358E-2EB2-4661-9760-DEDEB2D0BEDC}" destId="{6F5BA1EA-1DE6-4978-B7D2-AADE33CAF142}" srcOrd="1" destOrd="0" presId="urn:microsoft.com/office/officeart/2018/2/layout/IconVerticalSolidList"/>
    <dgm:cxn modelId="{36D61303-05D3-4903-B323-13816CE76EFC}" type="presParOf" srcId="{7215358E-2EB2-4661-9760-DEDEB2D0BEDC}" destId="{5AF0E1D3-8B54-418B-B85E-EFB49171520C}" srcOrd="2" destOrd="0" presId="urn:microsoft.com/office/officeart/2018/2/layout/IconVerticalSolidList"/>
    <dgm:cxn modelId="{D4A9A855-7DA0-4A9A-B17C-EEFFD1159246}" type="presParOf" srcId="{7215358E-2EB2-4661-9760-DEDEB2D0BEDC}" destId="{24A1167E-4B93-4C55-B6A1-1B02DD4E251F}" srcOrd="3" destOrd="0" presId="urn:microsoft.com/office/officeart/2018/2/layout/IconVerticalSolidList"/>
    <dgm:cxn modelId="{1FA9BED2-E37C-4909-B71E-00FC104B6392}" type="presParOf" srcId="{86724649-34AD-4E85-B5EF-36EEA5D403B3}" destId="{B51630D6-A5EE-4CB2-874D-611FEF30B2BA}" srcOrd="7" destOrd="0" presId="urn:microsoft.com/office/officeart/2018/2/layout/IconVerticalSolidList"/>
    <dgm:cxn modelId="{29B026F5-EFD5-4B35-84E8-C0A2FE7263D1}" type="presParOf" srcId="{86724649-34AD-4E85-B5EF-36EEA5D403B3}" destId="{DDACE1B2-39FF-40D5-BFBA-7ED5E5BBB500}" srcOrd="8" destOrd="0" presId="urn:microsoft.com/office/officeart/2018/2/layout/IconVerticalSolidList"/>
    <dgm:cxn modelId="{8CF52742-F820-4862-A08B-455BE6210431}" type="presParOf" srcId="{DDACE1B2-39FF-40D5-BFBA-7ED5E5BBB500}" destId="{BED6F948-57FA-4AE2-B24F-7616EDAA65CD}" srcOrd="0" destOrd="0" presId="urn:microsoft.com/office/officeart/2018/2/layout/IconVerticalSolidList"/>
    <dgm:cxn modelId="{B118467B-C264-4DAF-89B2-9DE677AA9492}" type="presParOf" srcId="{DDACE1B2-39FF-40D5-BFBA-7ED5E5BBB500}" destId="{0663E392-FDFD-4DF3-8429-E7A066228DB5}" srcOrd="1" destOrd="0" presId="urn:microsoft.com/office/officeart/2018/2/layout/IconVerticalSolidList"/>
    <dgm:cxn modelId="{21FCBEE3-57C6-4C06-834F-724EE3A3BC9A}" type="presParOf" srcId="{DDACE1B2-39FF-40D5-BFBA-7ED5E5BBB500}" destId="{FCC5BCF3-AC59-409F-A9B5-3AD60D8AA40B}" srcOrd="2" destOrd="0" presId="urn:microsoft.com/office/officeart/2018/2/layout/IconVerticalSolidList"/>
    <dgm:cxn modelId="{E084E15C-ECCC-48C4-9376-19ABCEB2EE6D}" type="presParOf" srcId="{DDACE1B2-39FF-40D5-BFBA-7ED5E5BBB500}" destId="{37800710-B87A-4866-B409-544091736C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1F1565-00E7-44EB-A876-F9B65D3AA74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CFA11DE-7B30-4274-A3BA-6D4ECF2BB425}">
      <dgm:prSet/>
      <dgm:spPr/>
      <dgm:t>
        <a:bodyPr/>
        <a:lstStyle/>
        <a:p>
          <a:r>
            <a:rPr lang="en-GB" dirty="0"/>
            <a:t>"The essence of effective teamwork is to create a product through collective effort that exceeds the quality of an individual endeavour</a:t>
          </a:r>
          <a:endParaRPr lang="en-US" dirty="0"/>
        </a:p>
      </dgm:t>
    </dgm:pt>
    <dgm:pt modelId="{1A64166B-310A-4552-BF7F-C913907A30A5}" type="parTrans" cxnId="{4DC530A9-6B66-49C7-BE6C-7C0AEEEC02FE}">
      <dgm:prSet/>
      <dgm:spPr/>
      <dgm:t>
        <a:bodyPr/>
        <a:lstStyle/>
        <a:p>
          <a:endParaRPr lang="en-US"/>
        </a:p>
      </dgm:t>
    </dgm:pt>
    <dgm:pt modelId="{FDD2C78E-877A-4638-ABBE-D8222F112903}" type="sibTrans" cxnId="{4DC530A9-6B66-49C7-BE6C-7C0AEEEC02FE}">
      <dgm:prSet/>
      <dgm:spPr/>
      <dgm:t>
        <a:bodyPr/>
        <a:lstStyle/>
        <a:p>
          <a:endParaRPr lang="en-US"/>
        </a:p>
      </dgm:t>
    </dgm:pt>
    <dgm:pt modelId="{9A8279DF-9DE8-4C2B-A1EB-2E15AD5F85C7}" type="pres">
      <dgm:prSet presAssocID="{401F1565-00E7-44EB-A876-F9B65D3AA748}" presName="vert0" presStyleCnt="0">
        <dgm:presLayoutVars>
          <dgm:dir/>
          <dgm:animOne val="branch"/>
          <dgm:animLvl val="lvl"/>
        </dgm:presLayoutVars>
      </dgm:prSet>
      <dgm:spPr/>
    </dgm:pt>
    <dgm:pt modelId="{0CE2FC57-BF10-409F-A0ED-A63F9489FACB}" type="pres">
      <dgm:prSet presAssocID="{7CFA11DE-7B30-4274-A3BA-6D4ECF2BB425}" presName="thickLine" presStyleLbl="alignNode1" presStyleIdx="0" presStyleCnt="1"/>
      <dgm:spPr/>
    </dgm:pt>
    <dgm:pt modelId="{D9ABB921-D81D-4A98-805C-8A774693D9F6}" type="pres">
      <dgm:prSet presAssocID="{7CFA11DE-7B30-4274-A3BA-6D4ECF2BB425}" presName="horz1" presStyleCnt="0"/>
      <dgm:spPr/>
    </dgm:pt>
    <dgm:pt modelId="{1921E630-B306-47E0-B047-A73EE2A91410}" type="pres">
      <dgm:prSet presAssocID="{7CFA11DE-7B30-4274-A3BA-6D4ECF2BB425}" presName="tx1" presStyleLbl="revTx" presStyleIdx="0" presStyleCnt="1"/>
      <dgm:spPr/>
    </dgm:pt>
    <dgm:pt modelId="{DA3FB682-47F7-439D-9E36-F3BBD727A476}" type="pres">
      <dgm:prSet presAssocID="{7CFA11DE-7B30-4274-A3BA-6D4ECF2BB425}" presName="vert1" presStyleCnt="0"/>
      <dgm:spPr/>
    </dgm:pt>
  </dgm:ptLst>
  <dgm:cxnLst>
    <dgm:cxn modelId="{48438423-F172-485D-AD8D-521A72F4293B}" type="presOf" srcId="{401F1565-00E7-44EB-A876-F9B65D3AA748}" destId="{9A8279DF-9DE8-4C2B-A1EB-2E15AD5F85C7}" srcOrd="0" destOrd="0" presId="urn:microsoft.com/office/officeart/2008/layout/LinedList"/>
    <dgm:cxn modelId="{CA6B377F-1A18-43FE-9880-5B849C328825}" type="presOf" srcId="{7CFA11DE-7B30-4274-A3BA-6D4ECF2BB425}" destId="{1921E630-B306-47E0-B047-A73EE2A91410}" srcOrd="0" destOrd="0" presId="urn:microsoft.com/office/officeart/2008/layout/LinedList"/>
    <dgm:cxn modelId="{4DC530A9-6B66-49C7-BE6C-7C0AEEEC02FE}" srcId="{401F1565-00E7-44EB-A876-F9B65D3AA748}" destId="{7CFA11DE-7B30-4274-A3BA-6D4ECF2BB425}" srcOrd="0" destOrd="0" parTransId="{1A64166B-310A-4552-BF7F-C913907A30A5}" sibTransId="{FDD2C78E-877A-4638-ABBE-D8222F112903}"/>
    <dgm:cxn modelId="{5FBFFEE6-BC68-4D57-B15C-1AFBF7FB5621}" type="presParOf" srcId="{9A8279DF-9DE8-4C2B-A1EB-2E15AD5F85C7}" destId="{0CE2FC57-BF10-409F-A0ED-A63F9489FACB}" srcOrd="0" destOrd="0" presId="urn:microsoft.com/office/officeart/2008/layout/LinedList"/>
    <dgm:cxn modelId="{87813B86-B2C6-4E0E-A924-51EA78FD43CA}" type="presParOf" srcId="{9A8279DF-9DE8-4C2B-A1EB-2E15AD5F85C7}" destId="{D9ABB921-D81D-4A98-805C-8A774693D9F6}" srcOrd="1" destOrd="0" presId="urn:microsoft.com/office/officeart/2008/layout/LinedList"/>
    <dgm:cxn modelId="{A3B16AE6-1742-4773-B359-4A9983EB9957}" type="presParOf" srcId="{D9ABB921-D81D-4A98-805C-8A774693D9F6}" destId="{1921E630-B306-47E0-B047-A73EE2A91410}" srcOrd="0" destOrd="0" presId="urn:microsoft.com/office/officeart/2008/layout/LinedList"/>
    <dgm:cxn modelId="{1CB2AAD3-2C37-4E99-8504-C6919A94BC58}" type="presParOf" srcId="{D9ABB921-D81D-4A98-805C-8A774693D9F6}" destId="{DA3FB682-47F7-439D-9E36-F3BBD727A4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B03615-7B7E-495C-B42F-C190B245D9A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C398E6-6DED-4D93-986C-A338F98311A2}">
      <dgm:prSet/>
      <dgm:spPr/>
      <dgm:t>
        <a:bodyPr/>
        <a:lstStyle/>
        <a:p>
          <a:r>
            <a:rPr lang="en-GB"/>
            <a:t>GROUPS "two or more individuals that are connected by and within social relationships" and who recognise themselves and each other as part of that group. (Forsyth 2014)</a:t>
          </a:r>
          <a:endParaRPr lang="en-US"/>
        </a:p>
      </dgm:t>
    </dgm:pt>
    <dgm:pt modelId="{603D9FCC-FC84-4EB2-AEAE-51DD44C0E9C0}" type="parTrans" cxnId="{08189D42-793A-4C0F-A325-C6C2D6043F95}">
      <dgm:prSet/>
      <dgm:spPr/>
      <dgm:t>
        <a:bodyPr/>
        <a:lstStyle/>
        <a:p>
          <a:endParaRPr lang="en-US"/>
        </a:p>
      </dgm:t>
    </dgm:pt>
    <dgm:pt modelId="{34B9EA35-CDD9-4C61-AA17-87268BE89C30}" type="sibTrans" cxnId="{08189D42-793A-4C0F-A325-C6C2D6043F95}">
      <dgm:prSet/>
      <dgm:spPr/>
      <dgm:t>
        <a:bodyPr/>
        <a:lstStyle/>
        <a:p>
          <a:endParaRPr lang="en-US"/>
        </a:p>
      </dgm:t>
    </dgm:pt>
    <dgm:pt modelId="{DD81674D-735F-40EA-A324-9AF382BC131C}">
      <dgm:prSet/>
      <dgm:spPr/>
      <dgm:t>
        <a:bodyPr/>
        <a:lstStyle/>
        <a:p>
          <a:r>
            <a:rPr lang="en-GB"/>
            <a:t>Can be formal or informal</a:t>
          </a:r>
          <a:endParaRPr lang="en-US"/>
        </a:p>
      </dgm:t>
    </dgm:pt>
    <dgm:pt modelId="{8249FDD5-750A-48F4-B2B2-BFF16591B165}" type="parTrans" cxnId="{F27F08CD-68B0-4C4F-A11E-1EBB39EE4733}">
      <dgm:prSet/>
      <dgm:spPr/>
      <dgm:t>
        <a:bodyPr/>
        <a:lstStyle/>
        <a:p>
          <a:endParaRPr lang="en-US"/>
        </a:p>
      </dgm:t>
    </dgm:pt>
    <dgm:pt modelId="{60B9009C-4E4F-4E69-94DA-D9135C877316}" type="sibTrans" cxnId="{F27F08CD-68B0-4C4F-A11E-1EBB39EE4733}">
      <dgm:prSet/>
      <dgm:spPr/>
      <dgm:t>
        <a:bodyPr/>
        <a:lstStyle/>
        <a:p>
          <a:endParaRPr lang="en-US"/>
        </a:p>
      </dgm:t>
    </dgm:pt>
    <dgm:pt modelId="{380C9A25-542B-44A1-B774-98870A57330F}">
      <dgm:prSet/>
      <dgm:spPr/>
      <dgm:t>
        <a:bodyPr/>
        <a:lstStyle/>
        <a:p>
          <a:r>
            <a:rPr lang="en-GB"/>
            <a:t>Formal groups – intentionally created to achieve goals and will be part of the formal structure</a:t>
          </a:r>
          <a:endParaRPr lang="en-US"/>
        </a:p>
      </dgm:t>
    </dgm:pt>
    <dgm:pt modelId="{2FBD98DE-B19D-46DD-B5AE-7E6347AEEF72}" type="parTrans" cxnId="{2D3680F6-0F98-4F75-A258-22A562D0F1C5}">
      <dgm:prSet/>
      <dgm:spPr/>
      <dgm:t>
        <a:bodyPr/>
        <a:lstStyle/>
        <a:p>
          <a:endParaRPr lang="en-US"/>
        </a:p>
      </dgm:t>
    </dgm:pt>
    <dgm:pt modelId="{84FE7731-1293-4A11-BC07-1134B0CE09B6}" type="sibTrans" cxnId="{2D3680F6-0F98-4F75-A258-22A562D0F1C5}">
      <dgm:prSet/>
      <dgm:spPr/>
      <dgm:t>
        <a:bodyPr/>
        <a:lstStyle/>
        <a:p>
          <a:endParaRPr lang="en-US"/>
        </a:p>
      </dgm:t>
    </dgm:pt>
    <dgm:pt modelId="{7373762A-FCBC-4D7D-B78F-62C5D1831C00}">
      <dgm:prSet/>
      <dgm:spPr/>
      <dgm:t>
        <a:bodyPr/>
        <a:lstStyle/>
        <a:p>
          <a:r>
            <a:rPr lang="en-GB"/>
            <a:t>Informal – perhaps might be a shared interest lobbying for change or friendship groups</a:t>
          </a:r>
          <a:endParaRPr lang="en-US"/>
        </a:p>
      </dgm:t>
    </dgm:pt>
    <dgm:pt modelId="{A219F71E-42C9-4900-BF35-1150D20AB0AB}" type="parTrans" cxnId="{F1E072FF-F933-4898-8F0D-0E6FB67AE89F}">
      <dgm:prSet/>
      <dgm:spPr/>
      <dgm:t>
        <a:bodyPr/>
        <a:lstStyle/>
        <a:p>
          <a:endParaRPr lang="en-US"/>
        </a:p>
      </dgm:t>
    </dgm:pt>
    <dgm:pt modelId="{61280CBC-8B36-4D96-B04D-CC3D182DB6EC}" type="sibTrans" cxnId="{F1E072FF-F933-4898-8F0D-0E6FB67AE89F}">
      <dgm:prSet/>
      <dgm:spPr/>
      <dgm:t>
        <a:bodyPr/>
        <a:lstStyle/>
        <a:p>
          <a:endParaRPr lang="en-US"/>
        </a:p>
      </dgm:t>
    </dgm:pt>
    <dgm:pt modelId="{4C393C8E-9717-4CF3-99AD-2F76412E1C55}" type="pres">
      <dgm:prSet presAssocID="{63B03615-7B7E-495C-B42F-C190B245D9A9}" presName="root" presStyleCnt="0">
        <dgm:presLayoutVars>
          <dgm:dir/>
          <dgm:resizeHandles val="exact"/>
        </dgm:presLayoutVars>
      </dgm:prSet>
      <dgm:spPr/>
    </dgm:pt>
    <dgm:pt modelId="{A7902AA8-5DD9-42F9-A8C8-7478530AA092}" type="pres">
      <dgm:prSet presAssocID="{8FC398E6-6DED-4D93-986C-A338F98311A2}" presName="compNode" presStyleCnt="0"/>
      <dgm:spPr/>
    </dgm:pt>
    <dgm:pt modelId="{D8F46943-9E68-49EC-A16D-2AC896D0A084}" type="pres">
      <dgm:prSet presAssocID="{8FC398E6-6DED-4D93-986C-A338F98311A2}" presName="bgRect" presStyleLbl="bgShp" presStyleIdx="0" presStyleCnt="4"/>
      <dgm:spPr/>
    </dgm:pt>
    <dgm:pt modelId="{527F56AA-28B8-4B07-8781-ECD350AA3788}" type="pres">
      <dgm:prSet presAssocID="{8FC398E6-6DED-4D93-986C-A338F98311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B67CE374-14B2-4C60-8286-A6BE3951BC1E}" type="pres">
      <dgm:prSet presAssocID="{8FC398E6-6DED-4D93-986C-A338F98311A2}" presName="spaceRect" presStyleCnt="0"/>
      <dgm:spPr/>
    </dgm:pt>
    <dgm:pt modelId="{D2FB0FE1-6469-4D07-A721-10943C93CF1A}" type="pres">
      <dgm:prSet presAssocID="{8FC398E6-6DED-4D93-986C-A338F98311A2}" presName="parTx" presStyleLbl="revTx" presStyleIdx="0" presStyleCnt="4">
        <dgm:presLayoutVars>
          <dgm:chMax val="0"/>
          <dgm:chPref val="0"/>
        </dgm:presLayoutVars>
      </dgm:prSet>
      <dgm:spPr/>
    </dgm:pt>
    <dgm:pt modelId="{CCCD0C26-F161-4D32-AE97-36B96D33A8BA}" type="pres">
      <dgm:prSet presAssocID="{34B9EA35-CDD9-4C61-AA17-87268BE89C30}" presName="sibTrans" presStyleCnt="0"/>
      <dgm:spPr/>
    </dgm:pt>
    <dgm:pt modelId="{B2B38379-D0E8-4287-88EC-1165B70F1C72}" type="pres">
      <dgm:prSet presAssocID="{DD81674D-735F-40EA-A324-9AF382BC131C}" presName="compNode" presStyleCnt="0"/>
      <dgm:spPr/>
    </dgm:pt>
    <dgm:pt modelId="{6184FD48-8F43-473A-9CED-42749E18DC18}" type="pres">
      <dgm:prSet presAssocID="{DD81674D-735F-40EA-A324-9AF382BC131C}" presName="bgRect" presStyleLbl="bgShp" presStyleIdx="1" presStyleCnt="4"/>
      <dgm:spPr/>
    </dgm:pt>
    <dgm:pt modelId="{917137DA-4AB2-4035-9A94-F7754C2BE959}" type="pres">
      <dgm:prSet presAssocID="{DD81674D-735F-40EA-A324-9AF382BC131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C2C5D3A3-1337-49CD-874F-D5BA8E176A16}" type="pres">
      <dgm:prSet presAssocID="{DD81674D-735F-40EA-A324-9AF382BC131C}" presName="spaceRect" presStyleCnt="0"/>
      <dgm:spPr/>
    </dgm:pt>
    <dgm:pt modelId="{CCD7D182-A79C-43F3-862E-D7FD1FB2C015}" type="pres">
      <dgm:prSet presAssocID="{DD81674D-735F-40EA-A324-9AF382BC131C}" presName="parTx" presStyleLbl="revTx" presStyleIdx="1" presStyleCnt="4">
        <dgm:presLayoutVars>
          <dgm:chMax val="0"/>
          <dgm:chPref val="0"/>
        </dgm:presLayoutVars>
      </dgm:prSet>
      <dgm:spPr/>
    </dgm:pt>
    <dgm:pt modelId="{44602C24-5183-43A3-95B7-BE8A86F79329}" type="pres">
      <dgm:prSet presAssocID="{60B9009C-4E4F-4E69-94DA-D9135C877316}" presName="sibTrans" presStyleCnt="0"/>
      <dgm:spPr/>
    </dgm:pt>
    <dgm:pt modelId="{9258A9A4-6698-4239-9A5C-E8A158BA3242}" type="pres">
      <dgm:prSet presAssocID="{380C9A25-542B-44A1-B774-98870A57330F}" presName="compNode" presStyleCnt="0"/>
      <dgm:spPr/>
    </dgm:pt>
    <dgm:pt modelId="{90A327F5-5650-470E-A09F-5250D7B71DA3}" type="pres">
      <dgm:prSet presAssocID="{380C9A25-542B-44A1-B774-98870A57330F}" presName="bgRect" presStyleLbl="bgShp" presStyleIdx="2" presStyleCnt="4"/>
      <dgm:spPr/>
    </dgm:pt>
    <dgm:pt modelId="{D18791C3-F0F2-4F0D-A0B1-CCA5E249B683}" type="pres">
      <dgm:prSet presAssocID="{380C9A25-542B-44A1-B774-98870A57330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6837E53-C5ED-46D4-98EB-6578E8BA1BEF}" type="pres">
      <dgm:prSet presAssocID="{380C9A25-542B-44A1-B774-98870A57330F}" presName="spaceRect" presStyleCnt="0"/>
      <dgm:spPr/>
    </dgm:pt>
    <dgm:pt modelId="{BCFD7FCC-8D61-4B58-90B4-8039C3248FAA}" type="pres">
      <dgm:prSet presAssocID="{380C9A25-542B-44A1-B774-98870A57330F}" presName="parTx" presStyleLbl="revTx" presStyleIdx="2" presStyleCnt="4">
        <dgm:presLayoutVars>
          <dgm:chMax val="0"/>
          <dgm:chPref val="0"/>
        </dgm:presLayoutVars>
      </dgm:prSet>
      <dgm:spPr/>
    </dgm:pt>
    <dgm:pt modelId="{AF032DAB-5ABD-4D44-B545-BB6411A5D293}" type="pres">
      <dgm:prSet presAssocID="{84FE7731-1293-4A11-BC07-1134B0CE09B6}" presName="sibTrans" presStyleCnt="0"/>
      <dgm:spPr/>
    </dgm:pt>
    <dgm:pt modelId="{47691708-77C4-4706-9EC9-B3F1DAC75DE2}" type="pres">
      <dgm:prSet presAssocID="{7373762A-FCBC-4D7D-B78F-62C5D1831C00}" presName="compNode" presStyleCnt="0"/>
      <dgm:spPr/>
    </dgm:pt>
    <dgm:pt modelId="{065071CC-2E54-4104-ADEA-F8B68D69BFE1}" type="pres">
      <dgm:prSet presAssocID="{7373762A-FCBC-4D7D-B78F-62C5D1831C00}" presName="bgRect" presStyleLbl="bgShp" presStyleIdx="3" presStyleCnt="4"/>
      <dgm:spPr/>
    </dgm:pt>
    <dgm:pt modelId="{9922FBC3-283A-4E39-97E7-2AC16E0AE50D}" type="pres">
      <dgm:prSet presAssocID="{7373762A-FCBC-4D7D-B78F-62C5D1831C0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559F5840-E550-40CB-856E-67A15AE697BC}" type="pres">
      <dgm:prSet presAssocID="{7373762A-FCBC-4D7D-B78F-62C5D1831C00}" presName="spaceRect" presStyleCnt="0"/>
      <dgm:spPr/>
    </dgm:pt>
    <dgm:pt modelId="{0352F481-B467-4A0B-898A-88275E98579D}" type="pres">
      <dgm:prSet presAssocID="{7373762A-FCBC-4D7D-B78F-62C5D1831C00}" presName="parTx" presStyleLbl="revTx" presStyleIdx="3" presStyleCnt="4">
        <dgm:presLayoutVars>
          <dgm:chMax val="0"/>
          <dgm:chPref val="0"/>
        </dgm:presLayoutVars>
      </dgm:prSet>
      <dgm:spPr/>
    </dgm:pt>
  </dgm:ptLst>
  <dgm:cxnLst>
    <dgm:cxn modelId="{2BA0982B-0FFE-4A50-8612-40683CCCDAD6}" type="presOf" srcId="{8FC398E6-6DED-4D93-986C-A338F98311A2}" destId="{D2FB0FE1-6469-4D07-A721-10943C93CF1A}" srcOrd="0" destOrd="0" presId="urn:microsoft.com/office/officeart/2018/2/layout/IconVerticalSolidList"/>
    <dgm:cxn modelId="{08189D42-793A-4C0F-A325-C6C2D6043F95}" srcId="{63B03615-7B7E-495C-B42F-C190B245D9A9}" destId="{8FC398E6-6DED-4D93-986C-A338F98311A2}" srcOrd="0" destOrd="0" parTransId="{603D9FCC-FC84-4EB2-AEAE-51DD44C0E9C0}" sibTransId="{34B9EA35-CDD9-4C61-AA17-87268BE89C30}"/>
    <dgm:cxn modelId="{EC953672-8B3D-4270-9339-B660F93AA67C}" type="presOf" srcId="{DD81674D-735F-40EA-A324-9AF382BC131C}" destId="{CCD7D182-A79C-43F3-862E-D7FD1FB2C015}" srcOrd="0" destOrd="0" presId="urn:microsoft.com/office/officeart/2018/2/layout/IconVerticalSolidList"/>
    <dgm:cxn modelId="{8A42BB57-BEAE-4D35-8D82-D1C880954B4F}" type="presOf" srcId="{380C9A25-542B-44A1-B774-98870A57330F}" destId="{BCFD7FCC-8D61-4B58-90B4-8039C3248FAA}" srcOrd="0" destOrd="0" presId="urn:microsoft.com/office/officeart/2018/2/layout/IconVerticalSolidList"/>
    <dgm:cxn modelId="{00A55298-A829-4D2B-B623-868B671A4294}" type="presOf" srcId="{7373762A-FCBC-4D7D-B78F-62C5D1831C00}" destId="{0352F481-B467-4A0B-898A-88275E98579D}" srcOrd="0" destOrd="0" presId="urn:microsoft.com/office/officeart/2018/2/layout/IconVerticalSolidList"/>
    <dgm:cxn modelId="{E5F61BA9-CD60-4600-8BDF-927F90C9EF17}" type="presOf" srcId="{63B03615-7B7E-495C-B42F-C190B245D9A9}" destId="{4C393C8E-9717-4CF3-99AD-2F76412E1C55}" srcOrd="0" destOrd="0" presId="urn:microsoft.com/office/officeart/2018/2/layout/IconVerticalSolidList"/>
    <dgm:cxn modelId="{F27F08CD-68B0-4C4F-A11E-1EBB39EE4733}" srcId="{63B03615-7B7E-495C-B42F-C190B245D9A9}" destId="{DD81674D-735F-40EA-A324-9AF382BC131C}" srcOrd="1" destOrd="0" parTransId="{8249FDD5-750A-48F4-B2B2-BFF16591B165}" sibTransId="{60B9009C-4E4F-4E69-94DA-D9135C877316}"/>
    <dgm:cxn modelId="{2D3680F6-0F98-4F75-A258-22A562D0F1C5}" srcId="{63B03615-7B7E-495C-B42F-C190B245D9A9}" destId="{380C9A25-542B-44A1-B774-98870A57330F}" srcOrd="2" destOrd="0" parTransId="{2FBD98DE-B19D-46DD-B5AE-7E6347AEEF72}" sibTransId="{84FE7731-1293-4A11-BC07-1134B0CE09B6}"/>
    <dgm:cxn modelId="{F1E072FF-F933-4898-8F0D-0E6FB67AE89F}" srcId="{63B03615-7B7E-495C-B42F-C190B245D9A9}" destId="{7373762A-FCBC-4D7D-B78F-62C5D1831C00}" srcOrd="3" destOrd="0" parTransId="{A219F71E-42C9-4900-BF35-1150D20AB0AB}" sibTransId="{61280CBC-8B36-4D96-B04D-CC3D182DB6EC}"/>
    <dgm:cxn modelId="{3E60AEC9-AC2D-4473-8C4A-2650E4D41B60}" type="presParOf" srcId="{4C393C8E-9717-4CF3-99AD-2F76412E1C55}" destId="{A7902AA8-5DD9-42F9-A8C8-7478530AA092}" srcOrd="0" destOrd="0" presId="urn:microsoft.com/office/officeart/2018/2/layout/IconVerticalSolidList"/>
    <dgm:cxn modelId="{A7EE8390-16E2-4FA1-BA3F-D50465F0A43C}" type="presParOf" srcId="{A7902AA8-5DD9-42F9-A8C8-7478530AA092}" destId="{D8F46943-9E68-49EC-A16D-2AC896D0A084}" srcOrd="0" destOrd="0" presId="urn:microsoft.com/office/officeart/2018/2/layout/IconVerticalSolidList"/>
    <dgm:cxn modelId="{A6C49663-39A5-450A-A8A0-3925928466FC}" type="presParOf" srcId="{A7902AA8-5DD9-42F9-A8C8-7478530AA092}" destId="{527F56AA-28B8-4B07-8781-ECD350AA3788}" srcOrd="1" destOrd="0" presId="urn:microsoft.com/office/officeart/2018/2/layout/IconVerticalSolidList"/>
    <dgm:cxn modelId="{E0EBECE4-FD05-4987-9A0F-006B33929A10}" type="presParOf" srcId="{A7902AA8-5DD9-42F9-A8C8-7478530AA092}" destId="{B67CE374-14B2-4C60-8286-A6BE3951BC1E}" srcOrd="2" destOrd="0" presId="urn:microsoft.com/office/officeart/2018/2/layout/IconVerticalSolidList"/>
    <dgm:cxn modelId="{88B4A4DD-21BA-4783-87D9-91E00BDD2E9F}" type="presParOf" srcId="{A7902AA8-5DD9-42F9-A8C8-7478530AA092}" destId="{D2FB0FE1-6469-4D07-A721-10943C93CF1A}" srcOrd="3" destOrd="0" presId="urn:microsoft.com/office/officeart/2018/2/layout/IconVerticalSolidList"/>
    <dgm:cxn modelId="{88D651EA-B3A4-4349-9CEA-5A1414E29D5B}" type="presParOf" srcId="{4C393C8E-9717-4CF3-99AD-2F76412E1C55}" destId="{CCCD0C26-F161-4D32-AE97-36B96D33A8BA}" srcOrd="1" destOrd="0" presId="urn:microsoft.com/office/officeart/2018/2/layout/IconVerticalSolidList"/>
    <dgm:cxn modelId="{D972BD1E-0633-4950-96F4-2F3C29EE9E36}" type="presParOf" srcId="{4C393C8E-9717-4CF3-99AD-2F76412E1C55}" destId="{B2B38379-D0E8-4287-88EC-1165B70F1C72}" srcOrd="2" destOrd="0" presId="urn:microsoft.com/office/officeart/2018/2/layout/IconVerticalSolidList"/>
    <dgm:cxn modelId="{D05FD852-ED2A-4455-9785-74EF9276FCE2}" type="presParOf" srcId="{B2B38379-D0E8-4287-88EC-1165B70F1C72}" destId="{6184FD48-8F43-473A-9CED-42749E18DC18}" srcOrd="0" destOrd="0" presId="urn:microsoft.com/office/officeart/2018/2/layout/IconVerticalSolidList"/>
    <dgm:cxn modelId="{A7E76F3C-04FB-4634-AEF0-FA2E35182F98}" type="presParOf" srcId="{B2B38379-D0E8-4287-88EC-1165B70F1C72}" destId="{917137DA-4AB2-4035-9A94-F7754C2BE959}" srcOrd="1" destOrd="0" presId="urn:microsoft.com/office/officeart/2018/2/layout/IconVerticalSolidList"/>
    <dgm:cxn modelId="{5EB47D5C-6B3A-4105-81CA-FE77CAB360F9}" type="presParOf" srcId="{B2B38379-D0E8-4287-88EC-1165B70F1C72}" destId="{C2C5D3A3-1337-49CD-874F-D5BA8E176A16}" srcOrd="2" destOrd="0" presId="urn:microsoft.com/office/officeart/2018/2/layout/IconVerticalSolidList"/>
    <dgm:cxn modelId="{B075DA4F-0295-4D3D-8FE3-D235747EE3DD}" type="presParOf" srcId="{B2B38379-D0E8-4287-88EC-1165B70F1C72}" destId="{CCD7D182-A79C-43F3-862E-D7FD1FB2C015}" srcOrd="3" destOrd="0" presId="urn:microsoft.com/office/officeart/2018/2/layout/IconVerticalSolidList"/>
    <dgm:cxn modelId="{43567567-C3D6-4C66-A3A7-F335514CCC66}" type="presParOf" srcId="{4C393C8E-9717-4CF3-99AD-2F76412E1C55}" destId="{44602C24-5183-43A3-95B7-BE8A86F79329}" srcOrd="3" destOrd="0" presId="urn:microsoft.com/office/officeart/2018/2/layout/IconVerticalSolidList"/>
    <dgm:cxn modelId="{D1AD19F9-511F-4564-9525-DDDEED163EC6}" type="presParOf" srcId="{4C393C8E-9717-4CF3-99AD-2F76412E1C55}" destId="{9258A9A4-6698-4239-9A5C-E8A158BA3242}" srcOrd="4" destOrd="0" presId="urn:microsoft.com/office/officeart/2018/2/layout/IconVerticalSolidList"/>
    <dgm:cxn modelId="{E67C4C15-0E39-407D-9113-A63E530E7D10}" type="presParOf" srcId="{9258A9A4-6698-4239-9A5C-E8A158BA3242}" destId="{90A327F5-5650-470E-A09F-5250D7B71DA3}" srcOrd="0" destOrd="0" presId="urn:microsoft.com/office/officeart/2018/2/layout/IconVerticalSolidList"/>
    <dgm:cxn modelId="{83573D5F-8359-4BA2-9DA3-D26E255E7EDF}" type="presParOf" srcId="{9258A9A4-6698-4239-9A5C-E8A158BA3242}" destId="{D18791C3-F0F2-4F0D-A0B1-CCA5E249B683}" srcOrd="1" destOrd="0" presId="urn:microsoft.com/office/officeart/2018/2/layout/IconVerticalSolidList"/>
    <dgm:cxn modelId="{6E52C1AF-215D-4993-BACC-8C5ED13BD4F4}" type="presParOf" srcId="{9258A9A4-6698-4239-9A5C-E8A158BA3242}" destId="{F6837E53-C5ED-46D4-98EB-6578E8BA1BEF}" srcOrd="2" destOrd="0" presId="urn:microsoft.com/office/officeart/2018/2/layout/IconVerticalSolidList"/>
    <dgm:cxn modelId="{153A713E-BC02-4443-8315-DA6308D0B141}" type="presParOf" srcId="{9258A9A4-6698-4239-9A5C-E8A158BA3242}" destId="{BCFD7FCC-8D61-4B58-90B4-8039C3248FAA}" srcOrd="3" destOrd="0" presId="urn:microsoft.com/office/officeart/2018/2/layout/IconVerticalSolidList"/>
    <dgm:cxn modelId="{907E640E-BFDC-43D2-831D-EFDD74D290BB}" type="presParOf" srcId="{4C393C8E-9717-4CF3-99AD-2F76412E1C55}" destId="{AF032DAB-5ABD-4D44-B545-BB6411A5D293}" srcOrd="5" destOrd="0" presId="urn:microsoft.com/office/officeart/2018/2/layout/IconVerticalSolidList"/>
    <dgm:cxn modelId="{87EB0437-4849-46A2-BDA1-113E9217E6E2}" type="presParOf" srcId="{4C393C8E-9717-4CF3-99AD-2F76412E1C55}" destId="{47691708-77C4-4706-9EC9-B3F1DAC75DE2}" srcOrd="6" destOrd="0" presId="urn:microsoft.com/office/officeart/2018/2/layout/IconVerticalSolidList"/>
    <dgm:cxn modelId="{29473D0A-BA04-4741-BBB4-600A6AB23F1E}" type="presParOf" srcId="{47691708-77C4-4706-9EC9-B3F1DAC75DE2}" destId="{065071CC-2E54-4104-ADEA-F8B68D69BFE1}" srcOrd="0" destOrd="0" presId="urn:microsoft.com/office/officeart/2018/2/layout/IconVerticalSolidList"/>
    <dgm:cxn modelId="{BC1803EE-48F6-46FF-A640-522B2A907DB1}" type="presParOf" srcId="{47691708-77C4-4706-9EC9-B3F1DAC75DE2}" destId="{9922FBC3-283A-4E39-97E7-2AC16E0AE50D}" srcOrd="1" destOrd="0" presId="urn:microsoft.com/office/officeart/2018/2/layout/IconVerticalSolidList"/>
    <dgm:cxn modelId="{516BAFC8-AF37-4F4B-99A2-E830CD3772F5}" type="presParOf" srcId="{47691708-77C4-4706-9EC9-B3F1DAC75DE2}" destId="{559F5840-E550-40CB-856E-67A15AE697BC}" srcOrd="2" destOrd="0" presId="urn:microsoft.com/office/officeart/2018/2/layout/IconVerticalSolidList"/>
    <dgm:cxn modelId="{A2A004A3-2D3C-4B74-B537-52DDB076773D}" type="presParOf" srcId="{47691708-77C4-4706-9EC9-B3F1DAC75DE2}" destId="{0352F481-B467-4A0B-898A-88275E9857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A890F5-9301-413D-B0C8-D3598F5EBD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140104-EFDF-4D77-928A-F3BAB310A2BE}">
      <dgm:prSet/>
      <dgm:spPr/>
      <dgm:t>
        <a:bodyPr/>
        <a:lstStyle/>
        <a:p>
          <a:r>
            <a:rPr lang="en-GB"/>
            <a:t>Psychological safety</a:t>
          </a:r>
          <a:endParaRPr lang="en-US"/>
        </a:p>
      </dgm:t>
    </dgm:pt>
    <dgm:pt modelId="{7E3F14FB-A2C4-458C-95AE-09263573CB26}" type="parTrans" cxnId="{82529B2F-ED16-49DC-B4C3-CE01A62849AA}">
      <dgm:prSet/>
      <dgm:spPr/>
      <dgm:t>
        <a:bodyPr/>
        <a:lstStyle/>
        <a:p>
          <a:endParaRPr lang="en-US"/>
        </a:p>
      </dgm:t>
    </dgm:pt>
    <dgm:pt modelId="{84091152-22D1-4FB8-BA84-C9759527E50D}" type="sibTrans" cxnId="{82529B2F-ED16-49DC-B4C3-CE01A62849AA}">
      <dgm:prSet/>
      <dgm:spPr/>
      <dgm:t>
        <a:bodyPr/>
        <a:lstStyle/>
        <a:p>
          <a:endParaRPr lang="en-US"/>
        </a:p>
      </dgm:t>
    </dgm:pt>
    <dgm:pt modelId="{2CD39771-8566-4C0B-98ED-25689BDD2198}">
      <dgm:prSet/>
      <dgm:spPr/>
      <dgm:t>
        <a:bodyPr/>
        <a:lstStyle/>
        <a:p>
          <a:r>
            <a:rPr lang="en-GB"/>
            <a:t>Dependability</a:t>
          </a:r>
          <a:endParaRPr lang="en-US"/>
        </a:p>
      </dgm:t>
    </dgm:pt>
    <dgm:pt modelId="{559099B4-50F0-42A7-8B65-B3F9F4CCBA53}" type="parTrans" cxnId="{5B23ABC2-07D3-46CD-8131-5C24DBB7C32F}">
      <dgm:prSet/>
      <dgm:spPr/>
      <dgm:t>
        <a:bodyPr/>
        <a:lstStyle/>
        <a:p>
          <a:endParaRPr lang="en-US"/>
        </a:p>
      </dgm:t>
    </dgm:pt>
    <dgm:pt modelId="{C80FDB3D-DC36-46AF-967A-3E8E386C1587}" type="sibTrans" cxnId="{5B23ABC2-07D3-46CD-8131-5C24DBB7C32F}">
      <dgm:prSet/>
      <dgm:spPr/>
      <dgm:t>
        <a:bodyPr/>
        <a:lstStyle/>
        <a:p>
          <a:endParaRPr lang="en-US"/>
        </a:p>
      </dgm:t>
    </dgm:pt>
    <dgm:pt modelId="{5DD2B323-5F7F-4B51-8AC2-1D8D27A2FC53}">
      <dgm:prSet/>
      <dgm:spPr/>
      <dgm:t>
        <a:bodyPr/>
        <a:lstStyle/>
        <a:p>
          <a:r>
            <a:rPr lang="en-GB"/>
            <a:t>Structure and clarity</a:t>
          </a:r>
          <a:endParaRPr lang="en-US"/>
        </a:p>
      </dgm:t>
    </dgm:pt>
    <dgm:pt modelId="{106215B5-B992-47E3-B118-AE04E8111ED8}" type="parTrans" cxnId="{228FEEB3-C6C1-45CB-8852-AB81EF55C876}">
      <dgm:prSet/>
      <dgm:spPr/>
      <dgm:t>
        <a:bodyPr/>
        <a:lstStyle/>
        <a:p>
          <a:endParaRPr lang="en-US"/>
        </a:p>
      </dgm:t>
    </dgm:pt>
    <dgm:pt modelId="{4CC5B87B-AEF4-4BAA-8A3E-56CE4A59A0C0}" type="sibTrans" cxnId="{228FEEB3-C6C1-45CB-8852-AB81EF55C876}">
      <dgm:prSet/>
      <dgm:spPr/>
      <dgm:t>
        <a:bodyPr/>
        <a:lstStyle/>
        <a:p>
          <a:endParaRPr lang="en-US"/>
        </a:p>
      </dgm:t>
    </dgm:pt>
    <dgm:pt modelId="{6008AD86-ED07-4F17-8E6D-641383E2484F}">
      <dgm:prSet/>
      <dgm:spPr/>
      <dgm:t>
        <a:bodyPr/>
        <a:lstStyle/>
        <a:p>
          <a:r>
            <a:rPr lang="en-GB"/>
            <a:t>Meaning</a:t>
          </a:r>
          <a:endParaRPr lang="en-US"/>
        </a:p>
      </dgm:t>
    </dgm:pt>
    <dgm:pt modelId="{BEB46D57-F479-49F1-B296-39A561496178}" type="parTrans" cxnId="{DA8E19DE-F64A-4DFE-8DFA-5D4EFA64A18D}">
      <dgm:prSet/>
      <dgm:spPr/>
      <dgm:t>
        <a:bodyPr/>
        <a:lstStyle/>
        <a:p>
          <a:endParaRPr lang="en-US"/>
        </a:p>
      </dgm:t>
    </dgm:pt>
    <dgm:pt modelId="{0AD5FB78-D15D-4E8E-9FC3-39BC117DFC6B}" type="sibTrans" cxnId="{DA8E19DE-F64A-4DFE-8DFA-5D4EFA64A18D}">
      <dgm:prSet/>
      <dgm:spPr/>
      <dgm:t>
        <a:bodyPr/>
        <a:lstStyle/>
        <a:p>
          <a:endParaRPr lang="en-US"/>
        </a:p>
      </dgm:t>
    </dgm:pt>
    <dgm:pt modelId="{DA6BA41A-7F92-4A0A-87C4-7C84728D2D9D}">
      <dgm:prSet/>
      <dgm:spPr/>
      <dgm:t>
        <a:bodyPr/>
        <a:lstStyle/>
        <a:p>
          <a:r>
            <a:rPr lang="en-GB"/>
            <a:t>Impact</a:t>
          </a:r>
          <a:endParaRPr lang="en-US"/>
        </a:p>
      </dgm:t>
    </dgm:pt>
    <dgm:pt modelId="{F1E2ADC1-562E-4A01-8BC2-B9427F8636A1}" type="parTrans" cxnId="{EF82F227-54F9-4EFA-A512-D7BBBF019EE2}">
      <dgm:prSet/>
      <dgm:spPr/>
      <dgm:t>
        <a:bodyPr/>
        <a:lstStyle/>
        <a:p>
          <a:endParaRPr lang="en-US"/>
        </a:p>
      </dgm:t>
    </dgm:pt>
    <dgm:pt modelId="{A630823C-C89C-4CDE-889A-E5879517D4EE}" type="sibTrans" cxnId="{EF82F227-54F9-4EFA-A512-D7BBBF019EE2}">
      <dgm:prSet/>
      <dgm:spPr/>
      <dgm:t>
        <a:bodyPr/>
        <a:lstStyle/>
        <a:p>
          <a:endParaRPr lang="en-US"/>
        </a:p>
      </dgm:t>
    </dgm:pt>
    <dgm:pt modelId="{A4C0F092-EE1D-44E4-B491-16B7B8B1DCAE}" type="pres">
      <dgm:prSet presAssocID="{2DA890F5-9301-413D-B0C8-D3598F5EBD7F}" presName="root" presStyleCnt="0">
        <dgm:presLayoutVars>
          <dgm:dir/>
          <dgm:resizeHandles val="exact"/>
        </dgm:presLayoutVars>
      </dgm:prSet>
      <dgm:spPr/>
    </dgm:pt>
    <dgm:pt modelId="{8ED98461-01D2-49B1-830C-DA3A6168B5BB}" type="pres">
      <dgm:prSet presAssocID="{E9140104-EFDF-4D77-928A-F3BAB310A2BE}" presName="compNode" presStyleCnt="0"/>
      <dgm:spPr/>
    </dgm:pt>
    <dgm:pt modelId="{00D1FE52-F9EE-4165-AC6D-950F7F698FD5}" type="pres">
      <dgm:prSet presAssocID="{E9140104-EFDF-4D77-928A-F3BAB310A2BE}" presName="bgRect" presStyleLbl="bgShp" presStyleIdx="0" presStyleCnt="5"/>
      <dgm:spPr/>
    </dgm:pt>
    <dgm:pt modelId="{C34115F2-C086-442F-92DF-6935C96E0A60}" type="pres">
      <dgm:prSet presAssocID="{E9140104-EFDF-4D77-928A-F3BAB310A2B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6C3A1480-A8C1-4D01-862A-1ABB2D35BE0A}" type="pres">
      <dgm:prSet presAssocID="{E9140104-EFDF-4D77-928A-F3BAB310A2BE}" presName="spaceRect" presStyleCnt="0"/>
      <dgm:spPr/>
    </dgm:pt>
    <dgm:pt modelId="{2C5644EE-8CF9-47AD-AA59-6E954BC2D361}" type="pres">
      <dgm:prSet presAssocID="{E9140104-EFDF-4D77-928A-F3BAB310A2BE}" presName="parTx" presStyleLbl="revTx" presStyleIdx="0" presStyleCnt="5">
        <dgm:presLayoutVars>
          <dgm:chMax val="0"/>
          <dgm:chPref val="0"/>
        </dgm:presLayoutVars>
      </dgm:prSet>
      <dgm:spPr/>
    </dgm:pt>
    <dgm:pt modelId="{688CCD8B-A2F9-4BF6-B0CD-8065BE7C95C5}" type="pres">
      <dgm:prSet presAssocID="{84091152-22D1-4FB8-BA84-C9759527E50D}" presName="sibTrans" presStyleCnt="0"/>
      <dgm:spPr/>
    </dgm:pt>
    <dgm:pt modelId="{092C1600-9083-470A-B9F6-24A87EBC89A3}" type="pres">
      <dgm:prSet presAssocID="{2CD39771-8566-4C0B-98ED-25689BDD2198}" presName="compNode" presStyleCnt="0"/>
      <dgm:spPr/>
    </dgm:pt>
    <dgm:pt modelId="{C217A9E2-E002-4951-B229-4A2E8B311691}" type="pres">
      <dgm:prSet presAssocID="{2CD39771-8566-4C0B-98ED-25689BDD2198}" presName="bgRect" presStyleLbl="bgShp" presStyleIdx="1" presStyleCnt="5"/>
      <dgm:spPr/>
    </dgm:pt>
    <dgm:pt modelId="{82329011-E1C0-4A80-8295-C285E9800098}" type="pres">
      <dgm:prSet presAssocID="{2CD39771-8566-4C0B-98ED-25689BDD219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1421BFFB-6D1D-401A-8465-81266DD198AD}" type="pres">
      <dgm:prSet presAssocID="{2CD39771-8566-4C0B-98ED-25689BDD2198}" presName="spaceRect" presStyleCnt="0"/>
      <dgm:spPr/>
    </dgm:pt>
    <dgm:pt modelId="{44751B59-184C-42D7-91E7-8DFB24A01E54}" type="pres">
      <dgm:prSet presAssocID="{2CD39771-8566-4C0B-98ED-25689BDD2198}" presName="parTx" presStyleLbl="revTx" presStyleIdx="1" presStyleCnt="5">
        <dgm:presLayoutVars>
          <dgm:chMax val="0"/>
          <dgm:chPref val="0"/>
        </dgm:presLayoutVars>
      </dgm:prSet>
      <dgm:spPr/>
    </dgm:pt>
    <dgm:pt modelId="{7DD28641-E0C2-4BDE-B73F-1AD28E745D45}" type="pres">
      <dgm:prSet presAssocID="{C80FDB3D-DC36-46AF-967A-3E8E386C1587}" presName="sibTrans" presStyleCnt="0"/>
      <dgm:spPr/>
    </dgm:pt>
    <dgm:pt modelId="{1ACBEBAE-EF81-4B6E-8F9D-2C7E4DF78B12}" type="pres">
      <dgm:prSet presAssocID="{5DD2B323-5F7F-4B51-8AC2-1D8D27A2FC53}" presName="compNode" presStyleCnt="0"/>
      <dgm:spPr/>
    </dgm:pt>
    <dgm:pt modelId="{275ECFFC-A227-445C-88F8-82F8A6CACB49}" type="pres">
      <dgm:prSet presAssocID="{5DD2B323-5F7F-4B51-8AC2-1D8D27A2FC53}" presName="bgRect" presStyleLbl="bgShp" presStyleIdx="2" presStyleCnt="5"/>
      <dgm:spPr/>
    </dgm:pt>
    <dgm:pt modelId="{BD2B5509-9A17-41AB-8F1B-920B909C45C8}" type="pres">
      <dgm:prSet presAssocID="{5DD2B323-5F7F-4B51-8AC2-1D8D27A2FC5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B6DDC4C3-BCF7-458F-BB46-189F9B94D7E9}" type="pres">
      <dgm:prSet presAssocID="{5DD2B323-5F7F-4B51-8AC2-1D8D27A2FC53}" presName="spaceRect" presStyleCnt="0"/>
      <dgm:spPr/>
    </dgm:pt>
    <dgm:pt modelId="{0DA26B98-12AC-4CA3-9307-70632FD7105B}" type="pres">
      <dgm:prSet presAssocID="{5DD2B323-5F7F-4B51-8AC2-1D8D27A2FC53}" presName="parTx" presStyleLbl="revTx" presStyleIdx="2" presStyleCnt="5">
        <dgm:presLayoutVars>
          <dgm:chMax val="0"/>
          <dgm:chPref val="0"/>
        </dgm:presLayoutVars>
      </dgm:prSet>
      <dgm:spPr/>
    </dgm:pt>
    <dgm:pt modelId="{B5EF8C5A-89C1-4C31-990C-1263F9F623F1}" type="pres">
      <dgm:prSet presAssocID="{4CC5B87B-AEF4-4BAA-8A3E-56CE4A59A0C0}" presName="sibTrans" presStyleCnt="0"/>
      <dgm:spPr/>
    </dgm:pt>
    <dgm:pt modelId="{D65C27F8-DF18-44A6-B616-D94CECD45B75}" type="pres">
      <dgm:prSet presAssocID="{6008AD86-ED07-4F17-8E6D-641383E2484F}" presName="compNode" presStyleCnt="0"/>
      <dgm:spPr/>
    </dgm:pt>
    <dgm:pt modelId="{798F3770-5930-47DB-A1A3-018AC147B5B8}" type="pres">
      <dgm:prSet presAssocID="{6008AD86-ED07-4F17-8E6D-641383E2484F}" presName="bgRect" presStyleLbl="bgShp" presStyleIdx="3" presStyleCnt="5"/>
      <dgm:spPr/>
    </dgm:pt>
    <dgm:pt modelId="{83B802A6-C79C-4DF1-9930-FE7FB1ADFF4C}" type="pres">
      <dgm:prSet presAssocID="{6008AD86-ED07-4F17-8E6D-641383E2484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25ECAB08-59AA-449E-AE19-2CCA8578D378}" type="pres">
      <dgm:prSet presAssocID="{6008AD86-ED07-4F17-8E6D-641383E2484F}" presName="spaceRect" presStyleCnt="0"/>
      <dgm:spPr/>
    </dgm:pt>
    <dgm:pt modelId="{62FBA424-A750-49F6-ADB1-22CAA2C7BB82}" type="pres">
      <dgm:prSet presAssocID="{6008AD86-ED07-4F17-8E6D-641383E2484F}" presName="parTx" presStyleLbl="revTx" presStyleIdx="3" presStyleCnt="5">
        <dgm:presLayoutVars>
          <dgm:chMax val="0"/>
          <dgm:chPref val="0"/>
        </dgm:presLayoutVars>
      </dgm:prSet>
      <dgm:spPr/>
    </dgm:pt>
    <dgm:pt modelId="{5B676B11-5CAD-4311-91D1-D29761E5126D}" type="pres">
      <dgm:prSet presAssocID="{0AD5FB78-D15D-4E8E-9FC3-39BC117DFC6B}" presName="sibTrans" presStyleCnt="0"/>
      <dgm:spPr/>
    </dgm:pt>
    <dgm:pt modelId="{90121D25-67F3-4978-B3B4-AA05C95E8C1D}" type="pres">
      <dgm:prSet presAssocID="{DA6BA41A-7F92-4A0A-87C4-7C84728D2D9D}" presName="compNode" presStyleCnt="0"/>
      <dgm:spPr/>
    </dgm:pt>
    <dgm:pt modelId="{01F369D8-10E1-4715-A8E9-A324F1F90936}" type="pres">
      <dgm:prSet presAssocID="{DA6BA41A-7F92-4A0A-87C4-7C84728D2D9D}" presName="bgRect" presStyleLbl="bgShp" presStyleIdx="4" presStyleCnt="5"/>
      <dgm:spPr/>
    </dgm:pt>
    <dgm:pt modelId="{92E887D9-DBC5-409F-BBE1-7C15329685A1}" type="pres">
      <dgm:prSet presAssocID="{DA6BA41A-7F92-4A0A-87C4-7C84728D2D9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58CDBFAB-306E-4B74-8543-BE34DCD824D9}" type="pres">
      <dgm:prSet presAssocID="{DA6BA41A-7F92-4A0A-87C4-7C84728D2D9D}" presName="spaceRect" presStyleCnt="0"/>
      <dgm:spPr/>
    </dgm:pt>
    <dgm:pt modelId="{DC93CF12-55C8-4255-8406-0087A54C04AC}" type="pres">
      <dgm:prSet presAssocID="{DA6BA41A-7F92-4A0A-87C4-7C84728D2D9D}" presName="parTx" presStyleLbl="revTx" presStyleIdx="4" presStyleCnt="5">
        <dgm:presLayoutVars>
          <dgm:chMax val="0"/>
          <dgm:chPref val="0"/>
        </dgm:presLayoutVars>
      </dgm:prSet>
      <dgm:spPr/>
    </dgm:pt>
  </dgm:ptLst>
  <dgm:cxnLst>
    <dgm:cxn modelId="{A9EA5210-54FA-42A0-83CE-7E53B8BEF910}" type="presOf" srcId="{E9140104-EFDF-4D77-928A-F3BAB310A2BE}" destId="{2C5644EE-8CF9-47AD-AA59-6E954BC2D361}" srcOrd="0" destOrd="0" presId="urn:microsoft.com/office/officeart/2018/2/layout/IconVerticalSolidList"/>
    <dgm:cxn modelId="{EF82F227-54F9-4EFA-A512-D7BBBF019EE2}" srcId="{2DA890F5-9301-413D-B0C8-D3598F5EBD7F}" destId="{DA6BA41A-7F92-4A0A-87C4-7C84728D2D9D}" srcOrd="4" destOrd="0" parTransId="{F1E2ADC1-562E-4A01-8BC2-B9427F8636A1}" sibTransId="{A630823C-C89C-4CDE-889A-E5879517D4EE}"/>
    <dgm:cxn modelId="{82529B2F-ED16-49DC-B4C3-CE01A62849AA}" srcId="{2DA890F5-9301-413D-B0C8-D3598F5EBD7F}" destId="{E9140104-EFDF-4D77-928A-F3BAB310A2BE}" srcOrd="0" destOrd="0" parTransId="{7E3F14FB-A2C4-458C-95AE-09263573CB26}" sibTransId="{84091152-22D1-4FB8-BA84-C9759527E50D}"/>
    <dgm:cxn modelId="{9D839140-90F7-4C81-9D56-BFF43791224F}" type="presOf" srcId="{6008AD86-ED07-4F17-8E6D-641383E2484F}" destId="{62FBA424-A750-49F6-ADB1-22CAA2C7BB82}" srcOrd="0" destOrd="0" presId="urn:microsoft.com/office/officeart/2018/2/layout/IconVerticalSolidList"/>
    <dgm:cxn modelId="{5B507F65-CC72-4AAB-B417-B2462398139B}" type="presOf" srcId="{5DD2B323-5F7F-4B51-8AC2-1D8D27A2FC53}" destId="{0DA26B98-12AC-4CA3-9307-70632FD7105B}" srcOrd="0" destOrd="0" presId="urn:microsoft.com/office/officeart/2018/2/layout/IconVerticalSolidList"/>
    <dgm:cxn modelId="{BBC36C4E-0471-4AE4-8530-D925AE2BB7AD}" type="presOf" srcId="{2DA890F5-9301-413D-B0C8-D3598F5EBD7F}" destId="{A4C0F092-EE1D-44E4-B491-16B7B8B1DCAE}" srcOrd="0" destOrd="0" presId="urn:microsoft.com/office/officeart/2018/2/layout/IconVerticalSolidList"/>
    <dgm:cxn modelId="{C4A9AB59-8EDB-44DB-B4B9-B97198C02240}" type="presOf" srcId="{DA6BA41A-7F92-4A0A-87C4-7C84728D2D9D}" destId="{DC93CF12-55C8-4255-8406-0087A54C04AC}" srcOrd="0" destOrd="0" presId="urn:microsoft.com/office/officeart/2018/2/layout/IconVerticalSolidList"/>
    <dgm:cxn modelId="{FEE1DAAC-DA60-4D2F-884E-CA9F97A96FD8}" type="presOf" srcId="{2CD39771-8566-4C0B-98ED-25689BDD2198}" destId="{44751B59-184C-42D7-91E7-8DFB24A01E54}" srcOrd="0" destOrd="0" presId="urn:microsoft.com/office/officeart/2018/2/layout/IconVerticalSolidList"/>
    <dgm:cxn modelId="{228FEEB3-C6C1-45CB-8852-AB81EF55C876}" srcId="{2DA890F5-9301-413D-B0C8-D3598F5EBD7F}" destId="{5DD2B323-5F7F-4B51-8AC2-1D8D27A2FC53}" srcOrd="2" destOrd="0" parTransId="{106215B5-B992-47E3-B118-AE04E8111ED8}" sibTransId="{4CC5B87B-AEF4-4BAA-8A3E-56CE4A59A0C0}"/>
    <dgm:cxn modelId="{5B23ABC2-07D3-46CD-8131-5C24DBB7C32F}" srcId="{2DA890F5-9301-413D-B0C8-D3598F5EBD7F}" destId="{2CD39771-8566-4C0B-98ED-25689BDD2198}" srcOrd="1" destOrd="0" parTransId="{559099B4-50F0-42A7-8B65-B3F9F4CCBA53}" sibTransId="{C80FDB3D-DC36-46AF-967A-3E8E386C1587}"/>
    <dgm:cxn modelId="{DA8E19DE-F64A-4DFE-8DFA-5D4EFA64A18D}" srcId="{2DA890F5-9301-413D-B0C8-D3598F5EBD7F}" destId="{6008AD86-ED07-4F17-8E6D-641383E2484F}" srcOrd="3" destOrd="0" parTransId="{BEB46D57-F479-49F1-B296-39A561496178}" sibTransId="{0AD5FB78-D15D-4E8E-9FC3-39BC117DFC6B}"/>
    <dgm:cxn modelId="{DD0E1C24-F9A5-4E4A-A077-3B63203DF8A0}" type="presParOf" srcId="{A4C0F092-EE1D-44E4-B491-16B7B8B1DCAE}" destId="{8ED98461-01D2-49B1-830C-DA3A6168B5BB}" srcOrd="0" destOrd="0" presId="urn:microsoft.com/office/officeart/2018/2/layout/IconVerticalSolidList"/>
    <dgm:cxn modelId="{0CC23848-CA8B-4665-9CEE-B685AC2B9F72}" type="presParOf" srcId="{8ED98461-01D2-49B1-830C-DA3A6168B5BB}" destId="{00D1FE52-F9EE-4165-AC6D-950F7F698FD5}" srcOrd="0" destOrd="0" presId="urn:microsoft.com/office/officeart/2018/2/layout/IconVerticalSolidList"/>
    <dgm:cxn modelId="{F95AC9E6-3687-48C2-9FDD-DA7A9CDA9372}" type="presParOf" srcId="{8ED98461-01D2-49B1-830C-DA3A6168B5BB}" destId="{C34115F2-C086-442F-92DF-6935C96E0A60}" srcOrd="1" destOrd="0" presId="urn:microsoft.com/office/officeart/2018/2/layout/IconVerticalSolidList"/>
    <dgm:cxn modelId="{6ECA777B-CA83-492E-B2A0-613C81BE4DA6}" type="presParOf" srcId="{8ED98461-01D2-49B1-830C-DA3A6168B5BB}" destId="{6C3A1480-A8C1-4D01-862A-1ABB2D35BE0A}" srcOrd="2" destOrd="0" presId="urn:microsoft.com/office/officeart/2018/2/layout/IconVerticalSolidList"/>
    <dgm:cxn modelId="{8C27A734-F348-4C38-A0EE-4AF71D94536D}" type="presParOf" srcId="{8ED98461-01D2-49B1-830C-DA3A6168B5BB}" destId="{2C5644EE-8CF9-47AD-AA59-6E954BC2D361}" srcOrd="3" destOrd="0" presId="urn:microsoft.com/office/officeart/2018/2/layout/IconVerticalSolidList"/>
    <dgm:cxn modelId="{3E88D802-437D-4716-9CB3-031613E52356}" type="presParOf" srcId="{A4C0F092-EE1D-44E4-B491-16B7B8B1DCAE}" destId="{688CCD8B-A2F9-4BF6-B0CD-8065BE7C95C5}" srcOrd="1" destOrd="0" presId="urn:microsoft.com/office/officeart/2018/2/layout/IconVerticalSolidList"/>
    <dgm:cxn modelId="{616D484D-C6CD-45C5-81AF-FCFC914F2908}" type="presParOf" srcId="{A4C0F092-EE1D-44E4-B491-16B7B8B1DCAE}" destId="{092C1600-9083-470A-B9F6-24A87EBC89A3}" srcOrd="2" destOrd="0" presId="urn:microsoft.com/office/officeart/2018/2/layout/IconVerticalSolidList"/>
    <dgm:cxn modelId="{0739CBB4-F914-4AC0-8287-77B12F8BBB71}" type="presParOf" srcId="{092C1600-9083-470A-B9F6-24A87EBC89A3}" destId="{C217A9E2-E002-4951-B229-4A2E8B311691}" srcOrd="0" destOrd="0" presId="urn:microsoft.com/office/officeart/2018/2/layout/IconVerticalSolidList"/>
    <dgm:cxn modelId="{B227BABE-4DD4-41E3-A028-3A6494729410}" type="presParOf" srcId="{092C1600-9083-470A-B9F6-24A87EBC89A3}" destId="{82329011-E1C0-4A80-8295-C285E9800098}" srcOrd="1" destOrd="0" presId="urn:microsoft.com/office/officeart/2018/2/layout/IconVerticalSolidList"/>
    <dgm:cxn modelId="{52A81E2D-1EAA-457B-8BE8-3DE5A1A90C3C}" type="presParOf" srcId="{092C1600-9083-470A-B9F6-24A87EBC89A3}" destId="{1421BFFB-6D1D-401A-8465-81266DD198AD}" srcOrd="2" destOrd="0" presId="urn:microsoft.com/office/officeart/2018/2/layout/IconVerticalSolidList"/>
    <dgm:cxn modelId="{21D89B97-F9D1-4BAA-9719-4ECFE55061B3}" type="presParOf" srcId="{092C1600-9083-470A-B9F6-24A87EBC89A3}" destId="{44751B59-184C-42D7-91E7-8DFB24A01E54}" srcOrd="3" destOrd="0" presId="urn:microsoft.com/office/officeart/2018/2/layout/IconVerticalSolidList"/>
    <dgm:cxn modelId="{64E590B2-5936-4CA9-9E9C-7AB99DE431EA}" type="presParOf" srcId="{A4C0F092-EE1D-44E4-B491-16B7B8B1DCAE}" destId="{7DD28641-E0C2-4BDE-B73F-1AD28E745D45}" srcOrd="3" destOrd="0" presId="urn:microsoft.com/office/officeart/2018/2/layout/IconVerticalSolidList"/>
    <dgm:cxn modelId="{1928B3F6-B3F0-42E2-96CC-1C662B620DA5}" type="presParOf" srcId="{A4C0F092-EE1D-44E4-B491-16B7B8B1DCAE}" destId="{1ACBEBAE-EF81-4B6E-8F9D-2C7E4DF78B12}" srcOrd="4" destOrd="0" presId="urn:microsoft.com/office/officeart/2018/2/layout/IconVerticalSolidList"/>
    <dgm:cxn modelId="{36DE8190-5C57-4668-B286-06F7145A1E7D}" type="presParOf" srcId="{1ACBEBAE-EF81-4B6E-8F9D-2C7E4DF78B12}" destId="{275ECFFC-A227-445C-88F8-82F8A6CACB49}" srcOrd="0" destOrd="0" presId="urn:microsoft.com/office/officeart/2018/2/layout/IconVerticalSolidList"/>
    <dgm:cxn modelId="{22B333C3-0CA9-4FD5-82E8-98770A23E0D7}" type="presParOf" srcId="{1ACBEBAE-EF81-4B6E-8F9D-2C7E4DF78B12}" destId="{BD2B5509-9A17-41AB-8F1B-920B909C45C8}" srcOrd="1" destOrd="0" presId="urn:microsoft.com/office/officeart/2018/2/layout/IconVerticalSolidList"/>
    <dgm:cxn modelId="{A19A400F-596B-423B-BBC1-D75345C75EB5}" type="presParOf" srcId="{1ACBEBAE-EF81-4B6E-8F9D-2C7E4DF78B12}" destId="{B6DDC4C3-BCF7-458F-BB46-189F9B94D7E9}" srcOrd="2" destOrd="0" presId="urn:microsoft.com/office/officeart/2018/2/layout/IconVerticalSolidList"/>
    <dgm:cxn modelId="{B71DC4F5-D6C0-4948-91A1-2ED4A78DBE14}" type="presParOf" srcId="{1ACBEBAE-EF81-4B6E-8F9D-2C7E4DF78B12}" destId="{0DA26B98-12AC-4CA3-9307-70632FD7105B}" srcOrd="3" destOrd="0" presId="urn:microsoft.com/office/officeart/2018/2/layout/IconVerticalSolidList"/>
    <dgm:cxn modelId="{9FE4C130-EFAD-4CA7-B95D-8F5F3AFAD244}" type="presParOf" srcId="{A4C0F092-EE1D-44E4-B491-16B7B8B1DCAE}" destId="{B5EF8C5A-89C1-4C31-990C-1263F9F623F1}" srcOrd="5" destOrd="0" presId="urn:microsoft.com/office/officeart/2018/2/layout/IconVerticalSolidList"/>
    <dgm:cxn modelId="{524FC5EA-3BC8-4881-9EF6-B1409169B6EA}" type="presParOf" srcId="{A4C0F092-EE1D-44E4-B491-16B7B8B1DCAE}" destId="{D65C27F8-DF18-44A6-B616-D94CECD45B75}" srcOrd="6" destOrd="0" presId="urn:microsoft.com/office/officeart/2018/2/layout/IconVerticalSolidList"/>
    <dgm:cxn modelId="{6A5F0E72-FBED-4D2E-846B-6576B5E51955}" type="presParOf" srcId="{D65C27F8-DF18-44A6-B616-D94CECD45B75}" destId="{798F3770-5930-47DB-A1A3-018AC147B5B8}" srcOrd="0" destOrd="0" presId="urn:microsoft.com/office/officeart/2018/2/layout/IconVerticalSolidList"/>
    <dgm:cxn modelId="{6335CC96-2738-4629-A2C2-D01005D58184}" type="presParOf" srcId="{D65C27F8-DF18-44A6-B616-D94CECD45B75}" destId="{83B802A6-C79C-4DF1-9930-FE7FB1ADFF4C}" srcOrd="1" destOrd="0" presId="urn:microsoft.com/office/officeart/2018/2/layout/IconVerticalSolidList"/>
    <dgm:cxn modelId="{42D48359-033B-4C5E-9716-766764A30742}" type="presParOf" srcId="{D65C27F8-DF18-44A6-B616-D94CECD45B75}" destId="{25ECAB08-59AA-449E-AE19-2CCA8578D378}" srcOrd="2" destOrd="0" presId="urn:microsoft.com/office/officeart/2018/2/layout/IconVerticalSolidList"/>
    <dgm:cxn modelId="{DEF03F00-638A-4580-BE7A-0934FB307FF8}" type="presParOf" srcId="{D65C27F8-DF18-44A6-B616-D94CECD45B75}" destId="{62FBA424-A750-49F6-ADB1-22CAA2C7BB82}" srcOrd="3" destOrd="0" presId="urn:microsoft.com/office/officeart/2018/2/layout/IconVerticalSolidList"/>
    <dgm:cxn modelId="{CD7E4600-45D8-4543-B117-EFCC31ED029A}" type="presParOf" srcId="{A4C0F092-EE1D-44E4-B491-16B7B8B1DCAE}" destId="{5B676B11-5CAD-4311-91D1-D29761E5126D}" srcOrd="7" destOrd="0" presId="urn:microsoft.com/office/officeart/2018/2/layout/IconVerticalSolidList"/>
    <dgm:cxn modelId="{98BE8BF4-694A-4014-9C47-ADD8F000724C}" type="presParOf" srcId="{A4C0F092-EE1D-44E4-B491-16B7B8B1DCAE}" destId="{90121D25-67F3-4978-B3B4-AA05C95E8C1D}" srcOrd="8" destOrd="0" presId="urn:microsoft.com/office/officeart/2018/2/layout/IconVerticalSolidList"/>
    <dgm:cxn modelId="{1DE8C4CC-96EF-4EE5-90ED-60BF87041637}" type="presParOf" srcId="{90121D25-67F3-4978-B3B4-AA05C95E8C1D}" destId="{01F369D8-10E1-4715-A8E9-A324F1F90936}" srcOrd="0" destOrd="0" presId="urn:microsoft.com/office/officeart/2018/2/layout/IconVerticalSolidList"/>
    <dgm:cxn modelId="{23B864CF-9E50-4835-B53E-0A09D3355BB3}" type="presParOf" srcId="{90121D25-67F3-4978-B3B4-AA05C95E8C1D}" destId="{92E887D9-DBC5-409F-BBE1-7C15329685A1}" srcOrd="1" destOrd="0" presId="urn:microsoft.com/office/officeart/2018/2/layout/IconVerticalSolidList"/>
    <dgm:cxn modelId="{BE5F0E6A-5384-4C1C-BAAF-1A8068F5EA55}" type="presParOf" srcId="{90121D25-67F3-4978-B3B4-AA05C95E8C1D}" destId="{58CDBFAB-306E-4B74-8543-BE34DCD824D9}" srcOrd="2" destOrd="0" presId="urn:microsoft.com/office/officeart/2018/2/layout/IconVerticalSolidList"/>
    <dgm:cxn modelId="{413B92DE-B692-47F5-A2FB-B5C4DFF53E17}" type="presParOf" srcId="{90121D25-67F3-4978-B3B4-AA05C95E8C1D}" destId="{DC93CF12-55C8-4255-8406-0087A54C04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FA5F03-AE59-4767-B0BE-F5F2CDE9C6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A3C7BE-DE7D-42E9-8233-03C7155D601B}">
      <dgm:prSet/>
      <dgm:spPr/>
      <dgm:t>
        <a:bodyPr/>
        <a:lstStyle/>
        <a:p>
          <a:pPr>
            <a:lnSpc>
              <a:spcPct val="100000"/>
            </a:lnSpc>
          </a:pPr>
          <a:r>
            <a:rPr lang="en-GB" dirty="0"/>
            <a:t>Many have identified smaller teams (less than 10) as being optimal (Katzenbach &amp; Smith, 1993; Moreland, Levine &amp; Wingert, 1996)</a:t>
          </a:r>
          <a:endParaRPr lang="en-US" dirty="0"/>
        </a:p>
      </dgm:t>
    </dgm:pt>
    <dgm:pt modelId="{BAE544A5-E145-48A3-87C2-695360511AD9}" type="parTrans" cxnId="{4610410D-D75F-4B40-AF5C-AABF7B332251}">
      <dgm:prSet/>
      <dgm:spPr/>
      <dgm:t>
        <a:bodyPr/>
        <a:lstStyle/>
        <a:p>
          <a:endParaRPr lang="en-US"/>
        </a:p>
      </dgm:t>
    </dgm:pt>
    <dgm:pt modelId="{7BB22DA8-E048-4EFD-B515-ECD4604FC7D7}" type="sibTrans" cxnId="{4610410D-D75F-4B40-AF5C-AABF7B332251}">
      <dgm:prSet/>
      <dgm:spPr/>
      <dgm:t>
        <a:bodyPr/>
        <a:lstStyle/>
        <a:p>
          <a:endParaRPr lang="en-US"/>
        </a:p>
      </dgm:t>
    </dgm:pt>
    <dgm:pt modelId="{D7E76534-8E49-4080-9506-0364ADD0124C}">
      <dgm:prSet/>
      <dgm:spPr/>
      <dgm:t>
        <a:bodyPr/>
        <a:lstStyle/>
        <a:p>
          <a:pPr>
            <a:lnSpc>
              <a:spcPct val="100000"/>
            </a:lnSpc>
          </a:pPr>
          <a:r>
            <a:rPr lang="en-GB"/>
            <a:t>Others found smaller teams experience better work-life quality (Campion et al, 1993)</a:t>
          </a:r>
          <a:endParaRPr lang="en-US"/>
        </a:p>
      </dgm:t>
    </dgm:pt>
    <dgm:pt modelId="{8004ACF1-1EB7-44D0-BBA2-3848B2F30E42}" type="parTrans" cxnId="{8A23FF0D-FB34-42F7-BBE4-5B212DDA7E70}">
      <dgm:prSet/>
      <dgm:spPr/>
      <dgm:t>
        <a:bodyPr/>
        <a:lstStyle/>
        <a:p>
          <a:endParaRPr lang="en-US"/>
        </a:p>
      </dgm:t>
    </dgm:pt>
    <dgm:pt modelId="{FEAB2534-4410-436B-BF8E-AA1A36A2A2C8}" type="sibTrans" cxnId="{8A23FF0D-FB34-42F7-BBE4-5B212DDA7E70}">
      <dgm:prSet/>
      <dgm:spPr/>
      <dgm:t>
        <a:bodyPr/>
        <a:lstStyle/>
        <a:p>
          <a:endParaRPr lang="en-US"/>
        </a:p>
      </dgm:t>
    </dgm:pt>
    <dgm:pt modelId="{878FEB13-7C3D-4F7D-B00E-2E1CCF918DF0}">
      <dgm:prSet/>
      <dgm:spPr/>
      <dgm:t>
        <a:bodyPr/>
        <a:lstStyle/>
        <a:p>
          <a:pPr>
            <a:lnSpc>
              <a:spcPct val="100000"/>
            </a:lnSpc>
          </a:pPr>
          <a:r>
            <a:rPr lang="en-GB"/>
            <a:t>Work outcomes (Aube et al, 2011)</a:t>
          </a:r>
          <a:endParaRPr lang="en-US"/>
        </a:p>
      </dgm:t>
    </dgm:pt>
    <dgm:pt modelId="{063089AC-0E4F-4051-937A-A7D4E4565894}" type="parTrans" cxnId="{751BD019-964E-4694-B31E-98BCA0681142}">
      <dgm:prSet/>
      <dgm:spPr/>
      <dgm:t>
        <a:bodyPr/>
        <a:lstStyle/>
        <a:p>
          <a:endParaRPr lang="en-US"/>
        </a:p>
      </dgm:t>
    </dgm:pt>
    <dgm:pt modelId="{FD4F9C72-7A5D-4166-8160-E9BA14DAA701}" type="sibTrans" cxnId="{751BD019-964E-4694-B31E-98BCA0681142}">
      <dgm:prSet/>
      <dgm:spPr/>
      <dgm:t>
        <a:bodyPr/>
        <a:lstStyle/>
        <a:p>
          <a:endParaRPr lang="en-US"/>
        </a:p>
      </dgm:t>
    </dgm:pt>
    <dgm:pt modelId="{49EADB16-A986-4013-AA0C-69CCF78967D1}">
      <dgm:prSet/>
      <dgm:spPr/>
      <dgm:t>
        <a:bodyPr/>
        <a:lstStyle/>
        <a:p>
          <a:pPr>
            <a:lnSpc>
              <a:spcPct val="100000"/>
            </a:lnSpc>
          </a:pPr>
          <a:r>
            <a:rPr lang="en-GB"/>
            <a:t>Less conflict (Moreland &amp; Levine 1992)</a:t>
          </a:r>
          <a:endParaRPr lang="en-US"/>
        </a:p>
      </dgm:t>
    </dgm:pt>
    <dgm:pt modelId="{82696F65-914D-4675-B7DC-CFD65CC678DB}" type="parTrans" cxnId="{16330278-24C5-4694-B58A-1CC50910CF7A}">
      <dgm:prSet/>
      <dgm:spPr/>
      <dgm:t>
        <a:bodyPr/>
        <a:lstStyle/>
        <a:p>
          <a:endParaRPr lang="en-US"/>
        </a:p>
      </dgm:t>
    </dgm:pt>
    <dgm:pt modelId="{B73D2382-9002-42CD-93E0-1EE963FA23A3}" type="sibTrans" cxnId="{16330278-24C5-4694-B58A-1CC50910CF7A}">
      <dgm:prSet/>
      <dgm:spPr/>
      <dgm:t>
        <a:bodyPr/>
        <a:lstStyle/>
        <a:p>
          <a:endParaRPr lang="en-US"/>
        </a:p>
      </dgm:t>
    </dgm:pt>
    <dgm:pt modelId="{A848B9D9-EB38-434C-BF4F-3B36260C48EA}">
      <dgm:prSet/>
      <dgm:spPr/>
      <dgm:t>
        <a:bodyPr/>
        <a:lstStyle/>
        <a:p>
          <a:pPr>
            <a:lnSpc>
              <a:spcPct val="100000"/>
            </a:lnSpc>
          </a:pPr>
          <a:r>
            <a:rPr lang="en-GB"/>
            <a:t>More organisational citizenship (Pearce and Herbik, 2004)</a:t>
          </a:r>
          <a:endParaRPr lang="en-US"/>
        </a:p>
      </dgm:t>
    </dgm:pt>
    <dgm:pt modelId="{FFFE2279-1D51-451B-AF60-19DA5EBA424D}" type="parTrans" cxnId="{876C2E0E-302B-4353-8239-7CD89A674EC3}">
      <dgm:prSet/>
      <dgm:spPr/>
      <dgm:t>
        <a:bodyPr/>
        <a:lstStyle/>
        <a:p>
          <a:endParaRPr lang="en-US"/>
        </a:p>
      </dgm:t>
    </dgm:pt>
    <dgm:pt modelId="{44E7F7AA-86C9-473F-9D21-FAB01B704C2B}" type="sibTrans" cxnId="{876C2E0E-302B-4353-8239-7CD89A674EC3}">
      <dgm:prSet/>
      <dgm:spPr/>
      <dgm:t>
        <a:bodyPr/>
        <a:lstStyle/>
        <a:p>
          <a:endParaRPr lang="en-US"/>
        </a:p>
      </dgm:t>
    </dgm:pt>
    <dgm:pt modelId="{37766F79-80BD-4474-9098-D54B93BBFC18}" type="pres">
      <dgm:prSet presAssocID="{D5FA5F03-AE59-4767-B0BE-F5F2CDE9C6D0}" presName="root" presStyleCnt="0">
        <dgm:presLayoutVars>
          <dgm:dir/>
          <dgm:resizeHandles val="exact"/>
        </dgm:presLayoutVars>
      </dgm:prSet>
      <dgm:spPr/>
    </dgm:pt>
    <dgm:pt modelId="{B02983BD-CEA2-47AD-8314-6B54A1AB91E2}" type="pres">
      <dgm:prSet presAssocID="{0FA3C7BE-DE7D-42E9-8233-03C7155D601B}" presName="compNode" presStyleCnt="0"/>
      <dgm:spPr/>
    </dgm:pt>
    <dgm:pt modelId="{CBA1F9DF-0634-4E4C-B116-5D32BF047CA5}" type="pres">
      <dgm:prSet presAssocID="{0FA3C7BE-DE7D-42E9-8233-03C7155D601B}" presName="bgRect" presStyleLbl="bgShp" presStyleIdx="0" presStyleCnt="5"/>
      <dgm:spPr/>
    </dgm:pt>
    <dgm:pt modelId="{120DA19F-B4D3-46D7-9383-0119D9B79B45}" type="pres">
      <dgm:prSet presAssocID="{0FA3C7BE-DE7D-42E9-8233-03C7155D60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D4BB27BF-9A29-4C55-883A-C371101DE1C3}" type="pres">
      <dgm:prSet presAssocID="{0FA3C7BE-DE7D-42E9-8233-03C7155D601B}" presName="spaceRect" presStyleCnt="0"/>
      <dgm:spPr/>
    </dgm:pt>
    <dgm:pt modelId="{C1E5A3FE-07BA-42AE-8908-BA56B125A1FB}" type="pres">
      <dgm:prSet presAssocID="{0FA3C7BE-DE7D-42E9-8233-03C7155D601B}" presName="parTx" presStyleLbl="revTx" presStyleIdx="0" presStyleCnt="5">
        <dgm:presLayoutVars>
          <dgm:chMax val="0"/>
          <dgm:chPref val="0"/>
        </dgm:presLayoutVars>
      </dgm:prSet>
      <dgm:spPr/>
    </dgm:pt>
    <dgm:pt modelId="{319D7B74-9410-4C01-8553-85C3A6074173}" type="pres">
      <dgm:prSet presAssocID="{7BB22DA8-E048-4EFD-B515-ECD4604FC7D7}" presName="sibTrans" presStyleCnt="0"/>
      <dgm:spPr/>
    </dgm:pt>
    <dgm:pt modelId="{0C1F0381-2019-4DC9-A6E2-3CD3D5270283}" type="pres">
      <dgm:prSet presAssocID="{D7E76534-8E49-4080-9506-0364ADD0124C}" presName="compNode" presStyleCnt="0"/>
      <dgm:spPr/>
    </dgm:pt>
    <dgm:pt modelId="{6AABE3F3-23C6-4C9E-93A8-27F78D81E832}" type="pres">
      <dgm:prSet presAssocID="{D7E76534-8E49-4080-9506-0364ADD0124C}" presName="bgRect" presStyleLbl="bgShp" presStyleIdx="1" presStyleCnt="5"/>
      <dgm:spPr/>
    </dgm:pt>
    <dgm:pt modelId="{238138A5-3985-4052-B402-1E9591569DB2}" type="pres">
      <dgm:prSet presAssocID="{D7E76534-8E49-4080-9506-0364ADD0124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A8BFEB7D-E1BB-402E-9F73-E5B262145498}" type="pres">
      <dgm:prSet presAssocID="{D7E76534-8E49-4080-9506-0364ADD0124C}" presName="spaceRect" presStyleCnt="0"/>
      <dgm:spPr/>
    </dgm:pt>
    <dgm:pt modelId="{6ACAB1BB-D12C-4DA0-AABB-8CE04A6F7775}" type="pres">
      <dgm:prSet presAssocID="{D7E76534-8E49-4080-9506-0364ADD0124C}" presName="parTx" presStyleLbl="revTx" presStyleIdx="1" presStyleCnt="5">
        <dgm:presLayoutVars>
          <dgm:chMax val="0"/>
          <dgm:chPref val="0"/>
        </dgm:presLayoutVars>
      </dgm:prSet>
      <dgm:spPr/>
    </dgm:pt>
    <dgm:pt modelId="{DF3A6C18-AA76-426B-B23D-1EA199C47280}" type="pres">
      <dgm:prSet presAssocID="{FEAB2534-4410-436B-BF8E-AA1A36A2A2C8}" presName="sibTrans" presStyleCnt="0"/>
      <dgm:spPr/>
    </dgm:pt>
    <dgm:pt modelId="{34B2C714-B67A-445B-94D0-B610926AC1BA}" type="pres">
      <dgm:prSet presAssocID="{878FEB13-7C3D-4F7D-B00E-2E1CCF918DF0}" presName="compNode" presStyleCnt="0"/>
      <dgm:spPr/>
    </dgm:pt>
    <dgm:pt modelId="{030DC135-8C1C-48A8-B608-4F448DF7AD8B}" type="pres">
      <dgm:prSet presAssocID="{878FEB13-7C3D-4F7D-B00E-2E1CCF918DF0}" presName="bgRect" presStyleLbl="bgShp" presStyleIdx="2" presStyleCnt="5"/>
      <dgm:spPr/>
    </dgm:pt>
    <dgm:pt modelId="{24883618-42A3-425C-B957-DBF41ED2B9BC}" type="pres">
      <dgm:prSet presAssocID="{878FEB13-7C3D-4F7D-B00E-2E1CCF918D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0A8C74A-8BF2-428A-B890-3717C8CD6BD2}" type="pres">
      <dgm:prSet presAssocID="{878FEB13-7C3D-4F7D-B00E-2E1CCF918DF0}" presName="spaceRect" presStyleCnt="0"/>
      <dgm:spPr/>
    </dgm:pt>
    <dgm:pt modelId="{136C6FA6-F8E8-4524-ADA5-52990B2CF527}" type="pres">
      <dgm:prSet presAssocID="{878FEB13-7C3D-4F7D-B00E-2E1CCF918DF0}" presName="parTx" presStyleLbl="revTx" presStyleIdx="2" presStyleCnt="5">
        <dgm:presLayoutVars>
          <dgm:chMax val="0"/>
          <dgm:chPref val="0"/>
        </dgm:presLayoutVars>
      </dgm:prSet>
      <dgm:spPr/>
    </dgm:pt>
    <dgm:pt modelId="{D9F013A1-EA7E-4657-8CBE-5E08B6D5A98A}" type="pres">
      <dgm:prSet presAssocID="{FD4F9C72-7A5D-4166-8160-E9BA14DAA701}" presName="sibTrans" presStyleCnt="0"/>
      <dgm:spPr/>
    </dgm:pt>
    <dgm:pt modelId="{15BE45D6-8C55-4DB6-9C1C-7027CEC2D6E9}" type="pres">
      <dgm:prSet presAssocID="{49EADB16-A986-4013-AA0C-69CCF78967D1}" presName="compNode" presStyleCnt="0"/>
      <dgm:spPr/>
    </dgm:pt>
    <dgm:pt modelId="{9CC9175B-0B76-4163-AEBD-407BD05A9593}" type="pres">
      <dgm:prSet presAssocID="{49EADB16-A986-4013-AA0C-69CCF78967D1}" presName="bgRect" presStyleLbl="bgShp" presStyleIdx="3" presStyleCnt="5"/>
      <dgm:spPr/>
    </dgm:pt>
    <dgm:pt modelId="{21AF8670-BE9A-49BB-BAF4-A6F5F90B7506}" type="pres">
      <dgm:prSet presAssocID="{49EADB16-A986-4013-AA0C-69CCF78967D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5ECD0B87-A2C9-43A6-A88C-894DFF9C8145}" type="pres">
      <dgm:prSet presAssocID="{49EADB16-A986-4013-AA0C-69CCF78967D1}" presName="spaceRect" presStyleCnt="0"/>
      <dgm:spPr/>
    </dgm:pt>
    <dgm:pt modelId="{56003E9D-19AC-4A34-8131-DCDC66BCB760}" type="pres">
      <dgm:prSet presAssocID="{49EADB16-A986-4013-AA0C-69CCF78967D1}" presName="parTx" presStyleLbl="revTx" presStyleIdx="3" presStyleCnt="5">
        <dgm:presLayoutVars>
          <dgm:chMax val="0"/>
          <dgm:chPref val="0"/>
        </dgm:presLayoutVars>
      </dgm:prSet>
      <dgm:spPr/>
    </dgm:pt>
    <dgm:pt modelId="{CE71EEFC-3304-4D8D-818B-1812720F4D33}" type="pres">
      <dgm:prSet presAssocID="{B73D2382-9002-42CD-93E0-1EE963FA23A3}" presName="sibTrans" presStyleCnt="0"/>
      <dgm:spPr/>
    </dgm:pt>
    <dgm:pt modelId="{DB7ACCE3-BE65-405E-8CBB-782931E7C6D8}" type="pres">
      <dgm:prSet presAssocID="{A848B9D9-EB38-434C-BF4F-3B36260C48EA}" presName="compNode" presStyleCnt="0"/>
      <dgm:spPr/>
    </dgm:pt>
    <dgm:pt modelId="{D5277BCE-C05D-4A37-AB20-931DE355800C}" type="pres">
      <dgm:prSet presAssocID="{A848B9D9-EB38-434C-BF4F-3B36260C48EA}" presName="bgRect" presStyleLbl="bgShp" presStyleIdx="4" presStyleCnt="5"/>
      <dgm:spPr/>
    </dgm:pt>
    <dgm:pt modelId="{303D5613-50FB-4415-8825-CC48BE5879DD}" type="pres">
      <dgm:prSet presAssocID="{A848B9D9-EB38-434C-BF4F-3B36260C48E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BA7A6F80-AB13-41AE-96B8-303AC2CF6929}" type="pres">
      <dgm:prSet presAssocID="{A848B9D9-EB38-434C-BF4F-3B36260C48EA}" presName="spaceRect" presStyleCnt="0"/>
      <dgm:spPr/>
    </dgm:pt>
    <dgm:pt modelId="{C4108DA0-A117-4705-8D94-4177AFF01C59}" type="pres">
      <dgm:prSet presAssocID="{A848B9D9-EB38-434C-BF4F-3B36260C48EA}" presName="parTx" presStyleLbl="revTx" presStyleIdx="4" presStyleCnt="5">
        <dgm:presLayoutVars>
          <dgm:chMax val="0"/>
          <dgm:chPref val="0"/>
        </dgm:presLayoutVars>
      </dgm:prSet>
      <dgm:spPr/>
    </dgm:pt>
  </dgm:ptLst>
  <dgm:cxnLst>
    <dgm:cxn modelId="{4610410D-D75F-4B40-AF5C-AABF7B332251}" srcId="{D5FA5F03-AE59-4767-B0BE-F5F2CDE9C6D0}" destId="{0FA3C7BE-DE7D-42E9-8233-03C7155D601B}" srcOrd="0" destOrd="0" parTransId="{BAE544A5-E145-48A3-87C2-695360511AD9}" sibTransId="{7BB22DA8-E048-4EFD-B515-ECD4604FC7D7}"/>
    <dgm:cxn modelId="{8A23FF0D-FB34-42F7-BBE4-5B212DDA7E70}" srcId="{D5FA5F03-AE59-4767-B0BE-F5F2CDE9C6D0}" destId="{D7E76534-8E49-4080-9506-0364ADD0124C}" srcOrd="1" destOrd="0" parTransId="{8004ACF1-1EB7-44D0-BBA2-3848B2F30E42}" sibTransId="{FEAB2534-4410-436B-BF8E-AA1A36A2A2C8}"/>
    <dgm:cxn modelId="{876C2E0E-302B-4353-8239-7CD89A674EC3}" srcId="{D5FA5F03-AE59-4767-B0BE-F5F2CDE9C6D0}" destId="{A848B9D9-EB38-434C-BF4F-3B36260C48EA}" srcOrd="4" destOrd="0" parTransId="{FFFE2279-1D51-451B-AF60-19DA5EBA424D}" sibTransId="{44E7F7AA-86C9-473F-9D21-FAB01B704C2B}"/>
    <dgm:cxn modelId="{751BD019-964E-4694-B31E-98BCA0681142}" srcId="{D5FA5F03-AE59-4767-B0BE-F5F2CDE9C6D0}" destId="{878FEB13-7C3D-4F7D-B00E-2E1CCF918DF0}" srcOrd="2" destOrd="0" parTransId="{063089AC-0E4F-4051-937A-A7D4E4565894}" sibTransId="{FD4F9C72-7A5D-4166-8160-E9BA14DAA701}"/>
    <dgm:cxn modelId="{8E4A9A3F-776C-4E6D-9A1F-9186DAFD76AA}" type="presOf" srcId="{878FEB13-7C3D-4F7D-B00E-2E1CCF918DF0}" destId="{136C6FA6-F8E8-4524-ADA5-52990B2CF527}" srcOrd="0" destOrd="0" presId="urn:microsoft.com/office/officeart/2018/2/layout/IconVerticalSolidList"/>
    <dgm:cxn modelId="{D8AC6E6A-7F9F-4202-B9CF-110D86192ADB}" type="presOf" srcId="{D5FA5F03-AE59-4767-B0BE-F5F2CDE9C6D0}" destId="{37766F79-80BD-4474-9098-D54B93BBFC18}" srcOrd="0" destOrd="0" presId="urn:microsoft.com/office/officeart/2018/2/layout/IconVerticalSolidList"/>
    <dgm:cxn modelId="{D314CD53-02E0-4405-B613-00AA51D1BF0A}" type="presOf" srcId="{D7E76534-8E49-4080-9506-0364ADD0124C}" destId="{6ACAB1BB-D12C-4DA0-AABB-8CE04A6F7775}" srcOrd="0" destOrd="0" presId="urn:microsoft.com/office/officeart/2018/2/layout/IconVerticalSolidList"/>
    <dgm:cxn modelId="{1A0B6F54-17B1-46C5-B9A6-671B7612DECA}" type="presOf" srcId="{0FA3C7BE-DE7D-42E9-8233-03C7155D601B}" destId="{C1E5A3FE-07BA-42AE-8908-BA56B125A1FB}" srcOrd="0" destOrd="0" presId="urn:microsoft.com/office/officeart/2018/2/layout/IconVerticalSolidList"/>
    <dgm:cxn modelId="{16330278-24C5-4694-B58A-1CC50910CF7A}" srcId="{D5FA5F03-AE59-4767-B0BE-F5F2CDE9C6D0}" destId="{49EADB16-A986-4013-AA0C-69CCF78967D1}" srcOrd="3" destOrd="0" parTransId="{82696F65-914D-4675-B7DC-CFD65CC678DB}" sibTransId="{B73D2382-9002-42CD-93E0-1EE963FA23A3}"/>
    <dgm:cxn modelId="{0E4F4DD6-1915-4C1B-8C24-44287576C6F5}" type="presOf" srcId="{49EADB16-A986-4013-AA0C-69CCF78967D1}" destId="{56003E9D-19AC-4A34-8131-DCDC66BCB760}" srcOrd="0" destOrd="0" presId="urn:microsoft.com/office/officeart/2018/2/layout/IconVerticalSolidList"/>
    <dgm:cxn modelId="{6697FEF4-92ED-4794-989E-5AC3A12260BF}" type="presOf" srcId="{A848B9D9-EB38-434C-BF4F-3B36260C48EA}" destId="{C4108DA0-A117-4705-8D94-4177AFF01C59}" srcOrd="0" destOrd="0" presId="urn:microsoft.com/office/officeart/2018/2/layout/IconVerticalSolidList"/>
    <dgm:cxn modelId="{770A5830-9A92-4513-B026-02DFF93043E8}" type="presParOf" srcId="{37766F79-80BD-4474-9098-D54B93BBFC18}" destId="{B02983BD-CEA2-47AD-8314-6B54A1AB91E2}" srcOrd="0" destOrd="0" presId="urn:microsoft.com/office/officeart/2018/2/layout/IconVerticalSolidList"/>
    <dgm:cxn modelId="{401F151A-2A03-4E27-B309-9FFB883A6C69}" type="presParOf" srcId="{B02983BD-CEA2-47AD-8314-6B54A1AB91E2}" destId="{CBA1F9DF-0634-4E4C-B116-5D32BF047CA5}" srcOrd="0" destOrd="0" presId="urn:microsoft.com/office/officeart/2018/2/layout/IconVerticalSolidList"/>
    <dgm:cxn modelId="{5C0EB56C-BDB2-4D71-81D1-9B3CFE919296}" type="presParOf" srcId="{B02983BD-CEA2-47AD-8314-6B54A1AB91E2}" destId="{120DA19F-B4D3-46D7-9383-0119D9B79B45}" srcOrd="1" destOrd="0" presId="urn:microsoft.com/office/officeart/2018/2/layout/IconVerticalSolidList"/>
    <dgm:cxn modelId="{8BAD8F4A-528F-4D56-9507-C2343EA49B52}" type="presParOf" srcId="{B02983BD-CEA2-47AD-8314-6B54A1AB91E2}" destId="{D4BB27BF-9A29-4C55-883A-C371101DE1C3}" srcOrd="2" destOrd="0" presId="urn:microsoft.com/office/officeart/2018/2/layout/IconVerticalSolidList"/>
    <dgm:cxn modelId="{91695452-52A7-418D-94DB-DF71B716B462}" type="presParOf" srcId="{B02983BD-CEA2-47AD-8314-6B54A1AB91E2}" destId="{C1E5A3FE-07BA-42AE-8908-BA56B125A1FB}" srcOrd="3" destOrd="0" presId="urn:microsoft.com/office/officeart/2018/2/layout/IconVerticalSolidList"/>
    <dgm:cxn modelId="{FC35BB71-8150-4B05-A630-E67DB1C3A8F7}" type="presParOf" srcId="{37766F79-80BD-4474-9098-D54B93BBFC18}" destId="{319D7B74-9410-4C01-8553-85C3A6074173}" srcOrd="1" destOrd="0" presId="urn:microsoft.com/office/officeart/2018/2/layout/IconVerticalSolidList"/>
    <dgm:cxn modelId="{97ECC0E2-1EA7-41E8-9B6D-AD074CD4689F}" type="presParOf" srcId="{37766F79-80BD-4474-9098-D54B93BBFC18}" destId="{0C1F0381-2019-4DC9-A6E2-3CD3D5270283}" srcOrd="2" destOrd="0" presId="urn:microsoft.com/office/officeart/2018/2/layout/IconVerticalSolidList"/>
    <dgm:cxn modelId="{8F3F5A9D-673F-45A9-AD99-CA4CD0784790}" type="presParOf" srcId="{0C1F0381-2019-4DC9-A6E2-3CD3D5270283}" destId="{6AABE3F3-23C6-4C9E-93A8-27F78D81E832}" srcOrd="0" destOrd="0" presId="urn:microsoft.com/office/officeart/2018/2/layout/IconVerticalSolidList"/>
    <dgm:cxn modelId="{326020A2-82A5-43A0-AAAC-86BB13719094}" type="presParOf" srcId="{0C1F0381-2019-4DC9-A6E2-3CD3D5270283}" destId="{238138A5-3985-4052-B402-1E9591569DB2}" srcOrd="1" destOrd="0" presId="urn:microsoft.com/office/officeart/2018/2/layout/IconVerticalSolidList"/>
    <dgm:cxn modelId="{81F19A0A-D616-483C-BC76-D9D00054F626}" type="presParOf" srcId="{0C1F0381-2019-4DC9-A6E2-3CD3D5270283}" destId="{A8BFEB7D-E1BB-402E-9F73-E5B262145498}" srcOrd="2" destOrd="0" presId="urn:microsoft.com/office/officeart/2018/2/layout/IconVerticalSolidList"/>
    <dgm:cxn modelId="{08C9ACB5-8503-4C31-BDEF-46FFF33FBF9C}" type="presParOf" srcId="{0C1F0381-2019-4DC9-A6E2-3CD3D5270283}" destId="{6ACAB1BB-D12C-4DA0-AABB-8CE04A6F7775}" srcOrd="3" destOrd="0" presId="urn:microsoft.com/office/officeart/2018/2/layout/IconVerticalSolidList"/>
    <dgm:cxn modelId="{7A1BF81C-76B1-4DE8-A5B1-127E52EC0B19}" type="presParOf" srcId="{37766F79-80BD-4474-9098-D54B93BBFC18}" destId="{DF3A6C18-AA76-426B-B23D-1EA199C47280}" srcOrd="3" destOrd="0" presId="urn:microsoft.com/office/officeart/2018/2/layout/IconVerticalSolidList"/>
    <dgm:cxn modelId="{8B6E9AA5-7041-4BE6-BB3A-9C5F03B66352}" type="presParOf" srcId="{37766F79-80BD-4474-9098-D54B93BBFC18}" destId="{34B2C714-B67A-445B-94D0-B610926AC1BA}" srcOrd="4" destOrd="0" presId="urn:microsoft.com/office/officeart/2018/2/layout/IconVerticalSolidList"/>
    <dgm:cxn modelId="{D721EEBA-997C-4E2F-A503-A57F2DCAE5CA}" type="presParOf" srcId="{34B2C714-B67A-445B-94D0-B610926AC1BA}" destId="{030DC135-8C1C-48A8-B608-4F448DF7AD8B}" srcOrd="0" destOrd="0" presId="urn:microsoft.com/office/officeart/2018/2/layout/IconVerticalSolidList"/>
    <dgm:cxn modelId="{D91591C6-212E-467D-A837-E4C76025A421}" type="presParOf" srcId="{34B2C714-B67A-445B-94D0-B610926AC1BA}" destId="{24883618-42A3-425C-B957-DBF41ED2B9BC}" srcOrd="1" destOrd="0" presId="urn:microsoft.com/office/officeart/2018/2/layout/IconVerticalSolidList"/>
    <dgm:cxn modelId="{72DAE59A-D355-4BD2-A6E9-D25D440CF71A}" type="presParOf" srcId="{34B2C714-B67A-445B-94D0-B610926AC1BA}" destId="{90A8C74A-8BF2-428A-B890-3717C8CD6BD2}" srcOrd="2" destOrd="0" presId="urn:microsoft.com/office/officeart/2018/2/layout/IconVerticalSolidList"/>
    <dgm:cxn modelId="{3984E6E2-A75F-45A0-8FCE-0AD706120811}" type="presParOf" srcId="{34B2C714-B67A-445B-94D0-B610926AC1BA}" destId="{136C6FA6-F8E8-4524-ADA5-52990B2CF527}" srcOrd="3" destOrd="0" presId="urn:microsoft.com/office/officeart/2018/2/layout/IconVerticalSolidList"/>
    <dgm:cxn modelId="{3BF556B1-F863-4DEB-90CE-69CC4EFF573A}" type="presParOf" srcId="{37766F79-80BD-4474-9098-D54B93BBFC18}" destId="{D9F013A1-EA7E-4657-8CBE-5E08B6D5A98A}" srcOrd="5" destOrd="0" presId="urn:microsoft.com/office/officeart/2018/2/layout/IconVerticalSolidList"/>
    <dgm:cxn modelId="{9B2BD737-38EF-419B-8507-C172917B98B3}" type="presParOf" srcId="{37766F79-80BD-4474-9098-D54B93BBFC18}" destId="{15BE45D6-8C55-4DB6-9C1C-7027CEC2D6E9}" srcOrd="6" destOrd="0" presId="urn:microsoft.com/office/officeart/2018/2/layout/IconVerticalSolidList"/>
    <dgm:cxn modelId="{0BCB4448-9E7E-4C41-8385-EFFC9D1BB625}" type="presParOf" srcId="{15BE45D6-8C55-4DB6-9C1C-7027CEC2D6E9}" destId="{9CC9175B-0B76-4163-AEBD-407BD05A9593}" srcOrd="0" destOrd="0" presId="urn:microsoft.com/office/officeart/2018/2/layout/IconVerticalSolidList"/>
    <dgm:cxn modelId="{57C0362B-165F-4BB5-94BF-019B3C526062}" type="presParOf" srcId="{15BE45D6-8C55-4DB6-9C1C-7027CEC2D6E9}" destId="{21AF8670-BE9A-49BB-BAF4-A6F5F90B7506}" srcOrd="1" destOrd="0" presId="urn:microsoft.com/office/officeart/2018/2/layout/IconVerticalSolidList"/>
    <dgm:cxn modelId="{EB666EDF-2F90-4B3A-A78C-98683B8A5F73}" type="presParOf" srcId="{15BE45D6-8C55-4DB6-9C1C-7027CEC2D6E9}" destId="{5ECD0B87-A2C9-43A6-A88C-894DFF9C8145}" srcOrd="2" destOrd="0" presId="urn:microsoft.com/office/officeart/2018/2/layout/IconVerticalSolidList"/>
    <dgm:cxn modelId="{02A6CCCA-FE7D-4C0B-8051-1DCE547AC09B}" type="presParOf" srcId="{15BE45D6-8C55-4DB6-9C1C-7027CEC2D6E9}" destId="{56003E9D-19AC-4A34-8131-DCDC66BCB760}" srcOrd="3" destOrd="0" presId="urn:microsoft.com/office/officeart/2018/2/layout/IconVerticalSolidList"/>
    <dgm:cxn modelId="{5D9DBDC1-91FB-4206-BB16-4A76298BD8A6}" type="presParOf" srcId="{37766F79-80BD-4474-9098-D54B93BBFC18}" destId="{CE71EEFC-3304-4D8D-818B-1812720F4D33}" srcOrd="7" destOrd="0" presId="urn:microsoft.com/office/officeart/2018/2/layout/IconVerticalSolidList"/>
    <dgm:cxn modelId="{0C435C27-56C5-4219-8594-40FC392EB7DE}" type="presParOf" srcId="{37766F79-80BD-4474-9098-D54B93BBFC18}" destId="{DB7ACCE3-BE65-405E-8CBB-782931E7C6D8}" srcOrd="8" destOrd="0" presId="urn:microsoft.com/office/officeart/2018/2/layout/IconVerticalSolidList"/>
    <dgm:cxn modelId="{7CD5D8BE-C2DC-4B6F-9A97-29E3C82CD16C}" type="presParOf" srcId="{DB7ACCE3-BE65-405E-8CBB-782931E7C6D8}" destId="{D5277BCE-C05D-4A37-AB20-931DE355800C}" srcOrd="0" destOrd="0" presId="urn:microsoft.com/office/officeart/2018/2/layout/IconVerticalSolidList"/>
    <dgm:cxn modelId="{D265B43A-0E02-42A7-ACA3-234F98638AE7}" type="presParOf" srcId="{DB7ACCE3-BE65-405E-8CBB-782931E7C6D8}" destId="{303D5613-50FB-4415-8825-CC48BE5879DD}" srcOrd="1" destOrd="0" presId="urn:microsoft.com/office/officeart/2018/2/layout/IconVerticalSolidList"/>
    <dgm:cxn modelId="{57C0237C-AC72-43BF-AFDB-1DDE310B986D}" type="presParOf" srcId="{DB7ACCE3-BE65-405E-8CBB-782931E7C6D8}" destId="{BA7A6F80-AB13-41AE-96B8-303AC2CF6929}" srcOrd="2" destOrd="0" presId="urn:microsoft.com/office/officeart/2018/2/layout/IconVerticalSolidList"/>
    <dgm:cxn modelId="{36525BFD-3F07-4AEF-9C0D-67EF5F49887D}" type="presParOf" srcId="{DB7ACCE3-BE65-405E-8CBB-782931E7C6D8}" destId="{C4108DA0-A117-4705-8D94-4177AFF01C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1A6734F-182A-47D5-8F78-2836B7F1FA5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B70C5B-F6C4-4447-987B-BDAF59B275D7}">
      <dgm:prSet/>
      <dgm:spPr/>
      <dgm:t>
        <a:bodyPr/>
        <a:lstStyle/>
        <a:p>
          <a:r>
            <a:rPr lang="en-GB"/>
            <a:t>A team role is defined as one of nine clusters of behavioural attributes</a:t>
          </a:r>
          <a:endParaRPr lang="en-US"/>
        </a:p>
      </dgm:t>
    </dgm:pt>
    <dgm:pt modelId="{833A8262-1B05-4679-A5CC-7AE4A39A436D}" type="parTrans" cxnId="{4CBA348F-D9A3-4433-8DF4-837CB25F2094}">
      <dgm:prSet/>
      <dgm:spPr/>
      <dgm:t>
        <a:bodyPr/>
        <a:lstStyle/>
        <a:p>
          <a:endParaRPr lang="en-US"/>
        </a:p>
      </dgm:t>
    </dgm:pt>
    <dgm:pt modelId="{20333420-CCFD-43D5-91FD-672A0143CC0C}" type="sibTrans" cxnId="{4CBA348F-D9A3-4433-8DF4-837CB25F2094}">
      <dgm:prSet/>
      <dgm:spPr/>
      <dgm:t>
        <a:bodyPr/>
        <a:lstStyle/>
        <a:p>
          <a:endParaRPr lang="en-US"/>
        </a:p>
      </dgm:t>
    </dgm:pt>
    <dgm:pt modelId="{81A3D2BA-A10B-4886-99A3-2EC4EBC55452}">
      <dgm:prSet/>
      <dgm:spPr/>
      <dgm:t>
        <a:bodyPr/>
        <a:lstStyle/>
        <a:p>
          <a:r>
            <a:rPr lang="en-GB"/>
            <a:t>Most successful teams are made of a diverse mix of behaviours</a:t>
          </a:r>
          <a:endParaRPr lang="en-US"/>
        </a:p>
      </dgm:t>
    </dgm:pt>
    <dgm:pt modelId="{F558B1FE-90AB-47C6-9E5A-3F5CDEAA77C1}" type="parTrans" cxnId="{8805A363-1947-4E6A-8964-5898ED6ACDEE}">
      <dgm:prSet/>
      <dgm:spPr/>
      <dgm:t>
        <a:bodyPr/>
        <a:lstStyle/>
        <a:p>
          <a:endParaRPr lang="en-US"/>
        </a:p>
      </dgm:t>
    </dgm:pt>
    <dgm:pt modelId="{0A5F6B5E-CA95-4BC8-B998-BDF4F8472A10}" type="sibTrans" cxnId="{8805A363-1947-4E6A-8964-5898ED6ACDEE}">
      <dgm:prSet/>
      <dgm:spPr/>
      <dgm:t>
        <a:bodyPr/>
        <a:lstStyle/>
        <a:p>
          <a:endParaRPr lang="en-US"/>
        </a:p>
      </dgm:t>
    </dgm:pt>
    <dgm:pt modelId="{559981EC-B1B9-4FD7-9465-177FB8804B04}">
      <dgm:prSet/>
      <dgm:spPr/>
      <dgm:t>
        <a:bodyPr/>
        <a:lstStyle/>
        <a:p>
          <a:r>
            <a:rPr lang="en-GB"/>
            <a:t>Key determinant for team success was not IQ but behaviours</a:t>
          </a:r>
          <a:endParaRPr lang="en-US"/>
        </a:p>
      </dgm:t>
    </dgm:pt>
    <dgm:pt modelId="{8E37FF41-6342-40C3-BA61-7C69F52D6B74}" type="parTrans" cxnId="{AB516609-F64B-435F-9ABE-483BCAB0F940}">
      <dgm:prSet/>
      <dgm:spPr/>
      <dgm:t>
        <a:bodyPr/>
        <a:lstStyle/>
        <a:p>
          <a:endParaRPr lang="en-US"/>
        </a:p>
      </dgm:t>
    </dgm:pt>
    <dgm:pt modelId="{94FE703E-F6D7-4776-BC5D-78B1E08ACBA9}" type="sibTrans" cxnId="{AB516609-F64B-435F-9ABE-483BCAB0F940}">
      <dgm:prSet/>
      <dgm:spPr/>
      <dgm:t>
        <a:bodyPr/>
        <a:lstStyle/>
        <a:p>
          <a:endParaRPr lang="en-US"/>
        </a:p>
      </dgm:t>
    </dgm:pt>
    <dgm:pt modelId="{A7F174CB-D2CF-4602-AEC5-0CAB930296D9}">
      <dgm:prSet/>
      <dgm:spPr/>
      <dgm:t>
        <a:bodyPr/>
        <a:lstStyle/>
        <a:p>
          <a:r>
            <a:rPr lang="en-GB"/>
            <a:t>Based on research carried out in the 1970s at Henley Business School</a:t>
          </a:r>
          <a:endParaRPr lang="en-US"/>
        </a:p>
      </dgm:t>
    </dgm:pt>
    <dgm:pt modelId="{C03377EE-77EE-4314-984D-118B65FD398C}" type="parTrans" cxnId="{F34A02B3-0CBD-4EDB-BA6C-6E2880404486}">
      <dgm:prSet/>
      <dgm:spPr/>
      <dgm:t>
        <a:bodyPr/>
        <a:lstStyle/>
        <a:p>
          <a:endParaRPr lang="en-US"/>
        </a:p>
      </dgm:t>
    </dgm:pt>
    <dgm:pt modelId="{0BF2CD37-D86D-4114-9430-C496E1FA441C}" type="sibTrans" cxnId="{F34A02B3-0CBD-4EDB-BA6C-6E2880404486}">
      <dgm:prSet/>
      <dgm:spPr/>
      <dgm:t>
        <a:bodyPr/>
        <a:lstStyle/>
        <a:p>
          <a:endParaRPr lang="en-US"/>
        </a:p>
      </dgm:t>
    </dgm:pt>
    <dgm:pt modelId="{D5F1240D-407E-43E6-B448-8C926DCE36C8}" type="pres">
      <dgm:prSet presAssocID="{61A6734F-182A-47D5-8F78-2836B7F1FA5F}" presName="root" presStyleCnt="0">
        <dgm:presLayoutVars>
          <dgm:dir/>
          <dgm:resizeHandles val="exact"/>
        </dgm:presLayoutVars>
      </dgm:prSet>
      <dgm:spPr/>
    </dgm:pt>
    <dgm:pt modelId="{024E5219-B722-431D-B662-C03E3EA7BE3D}" type="pres">
      <dgm:prSet presAssocID="{9DB70C5B-F6C4-4447-987B-BDAF59B275D7}" presName="compNode" presStyleCnt="0"/>
      <dgm:spPr/>
    </dgm:pt>
    <dgm:pt modelId="{0C9E9E72-F6E1-4C5B-B685-92A7F88B67D3}" type="pres">
      <dgm:prSet presAssocID="{9DB70C5B-F6C4-4447-987B-BDAF59B275D7}" presName="bgRect" presStyleLbl="bgShp" presStyleIdx="0" presStyleCnt="4"/>
      <dgm:spPr/>
    </dgm:pt>
    <dgm:pt modelId="{040057FC-CF7B-4566-B119-07218D3A1DEC}" type="pres">
      <dgm:prSet presAssocID="{9DB70C5B-F6C4-4447-987B-BDAF59B275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BE0786F0-9213-4F89-A8FA-D9D84DCC8494}" type="pres">
      <dgm:prSet presAssocID="{9DB70C5B-F6C4-4447-987B-BDAF59B275D7}" presName="spaceRect" presStyleCnt="0"/>
      <dgm:spPr/>
    </dgm:pt>
    <dgm:pt modelId="{0C23ADB4-21F6-434B-B57B-15FE37FE2B4B}" type="pres">
      <dgm:prSet presAssocID="{9DB70C5B-F6C4-4447-987B-BDAF59B275D7}" presName="parTx" presStyleLbl="revTx" presStyleIdx="0" presStyleCnt="4">
        <dgm:presLayoutVars>
          <dgm:chMax val="0"/>
          <dgm:chPref val="0"/>
        </dgm:presLayoutVars>
      </dgm:prSet>
      <dgm:spPr/>
    </dgm:pt>
    <dgm:pt modelId="{456B2482-AB11-495A-991E-A8F3CC0593E9}" type="pres">
      <dgm:prSet presAssocID="{20333420-CCFD-43D5-91FD-672A0143CC0C}" presName="sibTrans" presStyleCnt="0"/>
      <dgm:spPr/>
    </dgm:pt>
    <dgm:pt modelId="{DDDDCAB5-2C09-462A-B5FF-A400049B5B9D}" type="pres">
      <dgm:prSet presAssocID="{81A3D2BA-A10B-4886-99A3-2EC4EBC55452}" presName="compNode" presStyleCnt="0"/>
      <dgm:spPr/>
    </dgm:pt>
    <dgm:pt modelId="{B2A85926-ABF3-4130-BC35-520D4A203EB0}" type="pres">
      <dgm:prSet presAssocID="{81A3D2BA-A10B-4886-99A3-2EC4EBC55452}" presName="bgRect" presStyleLbl="bgShp" presStyleIdx="1" presStyleCnt="4"/>
      <dgm:spPr/>
    </dgm:pt>
    <dgm:pt modelId="{ACBE9AE2-8028-4FC7-9721-6DE8FA8E4231}" type="pres">
      <dgm:prSet presAssocID="{81A3D2BA-A10B-4886-99A3-2EC4EBC554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32A74357-2E5D-4CE3-999C-8B0FC6307C98}" type="pres">
      <dgm:prSet presAssocID="{81A3D2BA-A10B-4886-99A3-2EC4EBC55452}" presName="spaceRect" presStyleCnt="0"/>
      <dgm:spPr/>
    </dgm:pt>
    <dgm:pt modelId="{0ABF87EE-BE78-4BF8-983B-6C94A5E1C015}" type="pres">
      <dgm:prSet presAssocID="{81A3D2BA-A10B-4886-99A3-2EC4EBC55452}" presName="parTx" presStyleLbl="revTx" presStyleIdx="1" presStyleCnt="4">
        <dgm:presLayoutVars>
          <dgm:chMax val="0"/>
          <dgm:chPref val="0"/>
        </dgm:presLayoutVars>
      </dgm:prSet>
      <dgm:spPr/>
    </dgm:pt>
    <dgm:pt modelId="{DB90F2AE-FF57-4A23-8217-81085665C243}" type="pres">
      <dgm:prSet presAssocID="{0A5F6B5E-CA95-4BC8-B998-BDF4F8472A10}" presName="sibTrans" presStyleCnt="0"/>
      <dgm:spPr/>
    </dgm:pt>
    <dgm:pt modelId="{4998CA37-BF7A-4E71-AA8F-8D44A68BC9AB}" type="pres">
      <dgm:prSet presAssocID="{559981EC-B1B9-4FD7-9465-177FB8804B04}" presName="compNode" presStyleCnt="0"/>
      <dgm:spPr/>
    </dgm:pt>
    <dgm:pt modelId="{97ABE079-B152-42D9-9AFC-F9D1D59B07E5}" type="pres">
      <dgm:prSet presAssocID="{559981EC-B1B9-4FD7-9465-177FB8804B04}" presName="bgRect" presStyleLbl="bgShp" presStyleIdx="2" presStyleCnt="4"/>
      <dgm:spPr/>
    </dgm:pt>
    <dgm:pt modelId="{E10251F6-BA3C-4A07-9179-6712802ACAC2}" type="pres">
      <dgm:prSet presAssocID="{559981EC-B1B9-4FD7-9465-177FB8804B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F7E5600-124F-47EB-8E20-AA163D60B4F4}" type="pres">
      <dgm:prSet presAssocID="{559981EC-B1B9-4FD7-9465-177FB8804B04}" presName="spaceRect" presStyleCnt="0"/>
      <dgm:spPr/>
    </dgm:pt>
    <dgm:pt modelId="{58AD20A1-66F7-4DF3-AD6B-59EE5E7E4CC1}" type="pres">
      <dgm:prSet presAssocID="{559981EC-B1B9-4FD7-9465-177FB8804B04}" presName="parTx" presStyleLbl="revTx" presStyleIdx="2" presStyleCnt="4">
        <dgm:presLayoutVars>
          <dgm:chMax val="0"/>
          <dgm:chPref val="0"/>
        </dgm:presLayoutVars>
      </dgm:prSet>
      <dgm:spPr/>
    </dgm:pt>
    <dgm:pt modelId="{2588561B-2EB5-4FCD-8522-339EB67E1B81}" type="pres">
      <dgm:prSet presAssocID="{94FE703E-F6D7-4776-BC5D-78B1E08ACBA9}" presName="sibTrans" presStyleCnt="0"/>
      <dgm:spPr/>
    </dgm:pt>
    <dgm:pt modelId="{1C016A85-762D-4616-AAFA-9CD2ACBB82E8}" type="pres">
      <dgm:prSet presAssocID="{A7F174CB-D2CF-4602-AEC5-0CAB930296D9}" presName="compNode" presStyleCnt="0"/>
      <dgm:spPr/>
    </dgm:pt>
    <dgm:pt modelId="{1DB23F30-4883-42CF-8964-EE5A6677C285}" type="pres">
      <dgm:prSet presAssocID="{A7F174CB-D2CF-4602-AEC5-0CAB930296D9}" presName="bgRect" presStyleLbl="bgShp" presStyleIdx="3" presStyleCnt="4"/>
      <dgm:spPr/>
    </dgm:pt>
    <dgm:pt modelId="{84030539-6BF4-4087-83FC-92AF8B7313D4}" type="pres">
      <dgm:prSet presAssocID="{A7F174CB-D2CF-4602-AEC5-0CAB930296D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04491005-4CB1-476D-8B13-A91CF5381890}" type="pres">
      <dgm:prSet presAssocID="{A7F174CB-D2CF-4602-AEC5-0CAB930296D9}" presName="spaceRect" presStyleCnt="0"/>
      <dgm:spPr/>
    </dgm:pt>
    <dgm:pt modelId="{06C6660C-EDAB-4310-990B-02D401A0F017}" type="pres">
      <dgm:prSet presAssocID="{A7F174CB-D2CF-4602-AEC5-0CAB930296D9}" presName="parTx" presStyleLbl="revTx" presStyleIdx="3" presStyleCnt="4">
        <dgm:presLayoutVars>
          <dgm:chMax val="0"/>
          <dgm:chPref val="0"/>
        </dgm:presLayoutVars>
      </dgm:prSet>
      <dgm:spPr/>
    </dgm:pt>
  </dgm:ptLst>
  <dgm:cxnLst>
    <dgm:cxn modelId="{AB516609-F64B-435F-9ABE-483BCAB0F940}" srcId="{61A6734F-182A-47D5-8F78-2836B7F1FA5F}" destId="{559981EC-B1B9-4FD7-9465-177FB8804B04}" srcOrd="2" destOrd="0" parTransId="{8E37FF41-6342-40C3-BA61-7C69F52D6B74}" sibTransId="{94FE703E-F6D7-4776-BC5D-78B1E08ACBA9}"/>
    <dgm:cxn modelId="{2171D61B-8401-4EDD-A26B-387D7BA77F9C}" type="presOf" srcId="{559981EC-B1B9-4FD7-9465-177FB8804B04}" destId="{58AD20A1-66F7-4DF3-AD6B-59EE5E7E4CC1}" srcOrd="0" destOrd="0" presId="urn:microsoft.com/office/officeart/2018/2/layout/IconVerticalSolidList"/>
    <dgm:cxn modelId="{8805A363-1947-4E6A-8964-5898ED6ACDEE}" srcId="{61A6734F-182A-47D5-8F78-2836B7F1FA5F}" destId="{81A3D2BA-A10B-4886-99A3-2EC4EBC55452}" srcOrd="1" destOrd="0" parTransId="{F558B1FE-90AB-47C6-9E5A-3F5CDEAA77C1}" sibTransId="{0A5F6B5E-CA95-4BC8-B998-BDF4F8472A10}"/>
    <dgm:cxn modelId="{239E6A87-B6C9-40AB-AC6F-5FF64DFCDECF}" type="presOf" srcId="{61A6734F-182A-47D5-8F78-2836B7F1FA5F}" destId="{D5F1240D-407E-43E6-B448-8C926DCE36C8}" srcOrd="0" destOrd="0" presId="urn:microsoft.com/office/officeart/2018/2/layout/IconVerticalSolidList"/>
    <dgm:cxn modelId="{C2ED0C88-5071-415E-933E-6FFD1C288F1F}" type="presOf" srcId="{9DB70C5B-F6C4-4447-987B-BDAF59B275D7}" destId="{0C23ADB4-21F6-434B-B57B-15FE37FE2B4B}" srcOrd="0" destOrd="0" presId="urn:microsoft.com/office/officeart/2018/2/layout/IconVerticalSolidList"/>
    <dgm:cxn modelId="{4CBA348F-D9A3-4433-8DF4-837CB25F2094}" srcId="{61A6734F-182A-47D5-8F78-2836B7F1FA5F}" destId="{9DB70C5B-F6C4-4447-987B-BDAF59B275D7}" srcOrd="0" destOrd="0" parTransId="{833A8262-1B05-4679-A5CC-7AE4A39A436D}" sibTransId="{20333420-CCFD-43D5-91FD-672A0143CC0C}"/>
    <dgm:cxn modelId="{F34A02B3-0CBD-4EDB-BA6C-6E2880404486}" srcId="{61A6734F-182A-47D5-8F78-2836B7F1FA5F}" destId="{A7F174CB-D2CF-4602-AEC5-0CAB930296D9}" srcOrd="3" destOrd="0" parTransId="{C03377EE-77EE-4314-984D-118B65FD398C}" sibTransId="{0BF2CD37-D86D-4114-9430-C496E1FA441C}"/>
    <dgm:cxn modelId="{BA7CECC3-15C5-46B8-ACA3-8C157D19FFDC}" type="presOf" srcId="{81A3D2BA-A10B-4886-99A3-2EC4EBC55452}" destId="{0ABF87EE-BE78-4BF8-983B-6C94A5E1C015}" srcOrd="0" destOrd="0" presId="urn:microsoft.com/office/officeart/2018/2/layout/IconVerticalSolidList"/>
    <dgm:cxn modelId="{3F129BE4-C412-415E-8B7B-B1CF625BCD14}" type="presOf" srcId="{A7F174CB-D2CF-4602-AEC5-0CAB930296D9}" destId="{06C6660C-EDAB-4310-990B-02D401A0F017}" srcOrd="0" destOrd="0" presId="urn:microsoft.com/office/officeart/2018/2/layout/IconVerticalSolidList"/>
    <dgm:cxn modelId="{8C56E05E-568B-47FE-9F7A-391D1500A31B}" type="presParOf" srcId="{D5F1240D-407E-43E6-B448-8C926DCE36C8}" destId="{024E5219-B722-431D-B662-C03E3EA7BE3D}" srcOrd="0" destOrd="0" presId="urn:microsoft.com/office/officeart/2018/2/layout/IconVerticalSolidList"/>
    <dgm:cxn modelId="{1373E72A-8F66-41B7-80D5-BA4598C788BA}" type="presParOf" srcId="{024E5219-B722-431D-B662-C03E3EA7BE3D}" destId="{0C9E9E72-F6E1-4C5B-B685-92A7F88B67D3}" srcOrd="0" destOrd="0" presId="urn:microsoft.com/office/officeart/2018/2/layout/IconVerticalSolidList"/>
    <dgm:cxn modelId="{E0E6AA9C-B2A0-4C1C-B934-74B033116308}" type="presParOf" srcId="{024E5219-B722-431D-B662-C03E3EA7BE3D}" destId="{040057FC-CF7B-4566-B119-07218D3A1DEC}" srcOrd="1" destOrd="0" presId="urn:microsoft.com/office/officeart/2018/2/layout/IconVerticalSolidList"/>
    <dgm:cxn modelId="{8518602D-39F7-436F-81C4-547BFBA43DED}" type="presParOf" srcId="{024E5219-B722-431D-B662-C03E3EA7BE3D}" destId="{BE0786F0-9213-4F89-A8FA-D9D84DCC8494}" srcOrd="2" destOrd="0" presId="urn:microsoft.com/office/officeart/2018/2/layout/IconVerticalSolidList"/>
    <dgm:cxn modelId="{86AE7CF2-E166-415C-BB3E-6350492C4D00}" type="presParOf" srcId="{024E5219-B722-431D-B662-C03E3EA7BE3D}" destId="{0C23ADB4-21F6-434B-B57B-15FE37FE2B4B}" srcOrd="3" destOrd="0" presId="urn:microsoft.com/office/officeart/2018/2/layout/IconVerticalSolidList"/>
    <dgm:cxn modelId="{96FA8AB4-2959-4D0F-AAD3-B88CEF321845}" type="presParOf" srcId="{D5F1240D-407E-43E6-B448-8C926DCE36C8}" destId="{456B2482-AB11-495A-991E-A8F3CC0593E9}" srcOrd="1" destOrd="0" presId="urn:microsoft.com/office/officeart/2018/2/layout/IconVerticalSolidList"/>
    <dgm:cxn modelId="{D5D3F41C-E27F-4267-94AB-28F782AC1645}" type="presParOf" srcId="{D5F1240D-407E-43E6-B448-8C926DCE36C8}" destId="{DDDDCAB5-2C09-462A-B5FF-A400049B5B9D}" srcOrd="2" destOrd="0" presId="urn:microsoft.com/office/officeart/2018/2/layout/IconVerticalSolidList"/>
    <dgm:cxn modelId="{FDDBFD05-3877-4E7C-B10B-1E865806D61F}" type="presParOf" srcId="{DDDDCAB5-2C09-462A-B5FF-A400049B5B9D}" destId="{B2A85926-ABF3-4130-BC35-520D4A203EB0}" srcOrd="0" destOrd="0" presId="urn:microsoft.com/office/officeart/2018/2/layout/IconVerticalSolidList"/>
    <dgm:cxn modelId="{C85E4248-BC6A-4641-85C1-45013E9F6995}" type="presParOf" srcId="{DDDDCAB5-2C09-462A-B5FF-A400049B5B9D}" destId="{ACBE9AE2-8028-4FC7-9721-6DE8FA8E4231}" srcOrd="1" destOrd="0" presId="urn:microsoft.com/office/officeart/2018/2/layout/IconVerticalSolidList"/>
    <dgm:cxn modelId="{94481DD1-B478-411B-8D3E-2D8CCF9751A9}" type="presParOf" srcId="{DDDDCAB5-2C09-462A-B5FF-A400049B5B9D}" destId="{32A74357-2E5D-4CE3-999C-8B0FC6307C98}" srcOrd="2" destOrd="0" presId="urn:microsoft.com/office/officeart/2018/2/layout/IconVerticalSolidList"/>
    <dgm:cxn modelId="{309326DE-F208-4951-A3DA-26EA43850EB2}" type="presParOf" srcId="{DDDDCAB5-2C09-462A-B5FF-A400049B5B9D}" destId="{0ABF87EE-BE78-4BF8-983B-6C94A5E1C015}" srcOrd="3" destOrd="0" presId="urn:microsoft.com/office/officeart/2018/2/layout/IconVerticalSolidList"/>
    <dgm:cxn modelId="{869512F2-AC20-4332-A83A-3B9567F24F86}" type="presParOf" srcId="{D5F1240D-407E-43E6-B448-8C926DCE36C8}" destId="{DB90F2AE-FF57-4A23-8217-81085665C243}" srcOrd="3" destOrd="0" presId="urn:microsoft.com/office/officeart/2018/2/layout/IconVerticalSolidList"/>
    <dgm:cxn modelId="{3A9621E2-B150-49C4-94E0-7C2FBDF7949C}" type="presParOf" srcId="{D5F1240D-407E-43E6-B448-8C926DCE36C8}" destId="{4998CA37-BF7A-4E71-AA8F-8D44A68BC9AB}" srcOrd="4" destOrd="0" presId="urn:microsoft.com/office/officeart/2018/2/layout/IconVerticalSolidList"/>
    <dgm:cxn modelId="{06F0C8B8-FE33-47B0-A8A1-A70E6C5DC1C7}" type="presParOf" srcId="{4998CA37-BF7A-4E71-AA8F-8D44A68BC9AB}" destId="{97ABE079-B152-42D9-9AFC-F9D1D59B07E5}" srcOrd="0" destOrd="0" presId="urn:microsoft.com/office/officeart/2018/2/layout/IconVerticalSolidList"/>
    <dgm:cxn modelId="{A5E49A11-EEA3-4B5D-8E93-A1253E4D0B88}" type="presParOf" srcId="{4998CA37-BF7A-4E71-AA8F-8D44A68BC9AB}" destId="{E10251F6-BA3C-4A07-9179-6712802ACAC2}" srcOrd="1" destOrd="0" presId="urn:microsoft.com/office/officeart/2018/2/layout/IconVerticalSolidList"/>
    <dgm:cxn modelId="{872CBDF0-C3E0-40DC-9347-ED89273CDE29}" type="presParOf" srcId="{4998CA37-BF7A-4E71-AA8F-8D44A68BC9AB}" destId="{AF7E5600-124F-47EB-8E20-AA163D60B4F4}" srcOrd="2" destOrd="0" presId="urn:microsoft.com/office/officeart/2018/2/layout/IconVerticalSolidList"/>
    <dgm:cxn modelId="{E6FF9FAE-DE39-43CF-AFFD-EBC886DCABC6}" type="presParOf" srcId="{4998CA37-BF7A-4E71-AA8F-8D44A68BC9AB}" destId="{58AD20A1-66F7-4DF3-AD6B-59EE5E7E4CC1}" srcOrd="3" destOrd="0" presId="urn:microsoft.com/office/officeart/2018/2/layout/IconVerticalSolidList"/>
    <dgm:cxn modelId="{6240127C-4E86-4E01-850C-8DEEAEFB61AD}" type="presParOf" srcId="{D5F1240D-407E-43E6-B448-8C926DCE36C8}" destId="{2588561B-2EB5-4FCD-8522-339EB67E1B81}" srcOrd="5" destOrd="0" presId="urn:microsoft.com/office/officeart/2018/2/layout/IconVerticalSolidList"/>
    <dgm:cxn modelId="{F57BBFA8-5813-4435-A7E9-617D5CD2D975}" type="presParOf" srcId="{D5F1240D-407E-43E6-B448-8C926DCE36C8}" destId="{1C016A85-762D-4616-AAFA-9CD2ACBB82E8}" srcOrd="6" destOrd="0" presId="urn:microsoft.com/office/officeart/2018/2/layout/IconVerticalSolidList"/>
    <dgm:cxn modelId="{E5A5291A-C105-40AB-BD4C-63A6FAAE1BF0}" type="presParOf" srcId="{1C016A85-762D-4616-AAFA-9CD2ACBB82E8}" destId="{1DB23F30-4883-42CF-8964-EE5A6677C285}" srcOrd="0" destOrd="0" presId="urn:microsoft.com/office/officeart/2018/2/layout/IconVerticalSolidList"/>
    <dgm:cxn modelId="{DD8DC73D-9C2E-49CA-ACE0-27FA99323735}" type="presParOf" srcId="{1C016A85-762D-4616-AAFA-9CD2ACBB82E8}" destId="{84030539-6BF4-4087-83FC-92AF8B7313D4}" srcOrd="1" destOrd="0" presId="urn:microsoft.com/office/officeart/2018/2/layout/IconVerticalSolidList"/>
    <dgm:cxn modelId="{6FD88802-D835-47AA-ABAD-A18722B88809}" type="presParOf" srcId="{1C016A85-762D-4616-AAFA-9CD2ACBB82E8}" destId="{04491005-4CB1-476D-8B13-A91CF5381890}" srcOrd="2" destOrd="0" presId="urn:microsoft.com/office/officeart/2018/2/layout/IconVerticalSolidList"/>
    <dgm:cxn modelId="{1CEB922D-731E-4339-BE4C-A7AC61495C5C}" type="presParOf" srcId="{1C016A85-762D-4616-AAFA-9CD2ACBB82E8}" destId="{06C6660C-EDAB-4310-990B-02D401A0F0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BDA62B-7EB2-4684-8FBB-644FB6FD879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1439F83-8335-42C7-A432-4ED2896EC39A}">
      <dgm:prSet/>
      <dgm:spPr/>
      <dgm:t>
        <a:bodyPr/>
        <a:lstStyle/>
        <a:p>
          <a:r>
            <a:rPr lang="en-GB"/>
            <a:t>Resource Investigator </a:t>
          </a:r>
          <a:endParaRPr lang="en-US"/>
        </a:p>
      </dgm:t>
    </dgm:pt>
    <dgm:pt modelId="{7B9CD6A8-791B-497A-8B1E-F3E792C9F99E}" type="parTrans" cxnId="{BC5C04E3-2574-4240-9FB5-155BE58440B4}">
      <dgm:prSet/>
      <dgm:spPr/>
      <dgm:t>
        <a:bodyPr/>
        <a:lstStyle/>
        <a:p>
          <a:endParaRPr lang="en-US"/>
        </a:p>
      </dgm:t>
    </dgm:pt>
    <dgm:pt modelId="{3F76C542-B300-4573-A9B4-D75239692CDC}" type="sibTrans" cxnId="{BC5C04E3-2574-4240-9FB5-155BE58440B4}">
      <dgm:prSet/>
      <dgm:spPr/>
      <dgm:t>
        <a:bodyPr/>
        <a:lstStyle/>
        <a:p>
          <a:endParaRPr lang="en-US"/>
        </a:p>
      </dgm:t>
    </dgm:pt>
    <dgm:pt modelId="{C70AC1FD-F327-45A7-9D9A-08098252398C}">
      <dgm:prSet/>
      <dgm:spPr/>
      <dgm:t>
        <a:bodyPr/>
        <a:lstStyle/>
        <a:p>
          <a:r>
            <a:rPr lang="en-GB"/>
            <a:t>Teamworker </a:t>
          </a:r>
          <a:endParaRPr lang="en-US"/>
        </a:p>
      </dgm:t>
    </dgm:pt>
    <dgm:pt modelId="{70289782-2DBC-478C-A314-74C4CDD03DC5}" type="parTrans" cxnId="{01873CE9-CED7-4876-835A-6483F77B0A3E}">
      <dgm:prSet/>
      <dgm:spPr/>
      <dgm:t>
        <a:bodyPr/>
        <a:lstStyle/>
        <a:p>
          <a:endParaRPr lang="en-US"/>
        </a:p>
      </dgm:t>
    </dgm:pt>
    <dgm:pt modelId="{FCE77262-CE2A-4A91-8F19-CB1FEFD25A33}" type="sibTrans" cxnId="{01873CE9-CED7-4876-835A-6483F77B0A3E}">
      <dgm:prSet/>
      <dgm:spPr/>
      <dgm:t>
        <a:bodyPr/>
        <a:lstStyle/>
        <a:p>
          <a:endParaRPr lang="en-US"/>
        </a:p>
      </dgm:t>
    </dgm:pt>
    <dgm:pt modelId="{944CCF32-D6EC-44E1-964C-886DC4F4E34A}">
      <dgm:prSet/>
      <dgm:spPr/>
      <dgm:t>
        <a:bodyPr/>
        <a:lstStyle/>
        <a:p>
          <a:r>
            <a:rPr lang="en-GB"/>
            <a:t>Co-ordinator</a:t>
          </a:r>
          <a:endParaRPr lang="en-US"/>
        </a:p>
      </dgm:t>
    </dgm:pt>
    <dgm:pt modelId="{D995CE60-8ACB-4B55-A716-20906D03A5A1}" type="parTrans" cxnId="{FA793718-DC24-4E97-801E-CD5E46411EF8}">
      <dgm:prSet/>
      <dgm:spPr/>
      <dgm:t>
        <a:bodyPr/>
        <a:lstStyle/>
        <a:p>
          <a:endParaRPr lang="en-US"/>
        </a:p>
      </dgm:t>
    </dgm:pt>
    <dgm:pt modelId="{31C910F9-5EAC-4E66-9C36-7C482CF3FB53}" type="sibTrans" cxnId="{FA793718-DC24-4E97-801E-CD5E46411EF8}">
      <dgm:prSet/>
      <dgm:spPr/>
      <dgm:t>
        <a:bodyPr/>
        <a:lstStyle/>
        <a:p>
          <a:endParaRPr lang="en-US"/>
        </a:p>
      </dgm:t>
    </dgm:pt>
    <dgm:pt modelId="{E3495CB8-D29B-4027-9791-429EBD60DCDF}">
      <dgm:prSet/>
      <dgm:spPr/>
      <dgm:t>
        <a:bodyPr/>
        <a:lstStyle/>
        <a:p>
          <a:r>
            <a:rPr lang="en-GB"/>
            <a:t>Plant</a:t>
          </a:r>
          <a:endParaRPr lang="en-US"/>
        </a:p>
      </dgm:t>
    </dgm:pt>
    <dgm:pt modelId="{5E78AC62-2D5F-4EFB-BEE3-A8542248E62F}" type="parTrans" cxnId="{0514501F-EC57-4CC1-ACF9-5D3F8893387C}">
      <dgm:prSet/>
      <dgm:spPr/>
      <dgm:t>
        <a:bodyPr/>
        <a:lstStyle/>
        <a:p>
          <a:endParaRPr lang="en-US"/>
        </a:p>
      </dgm:t>
    </dgm:pt>
    <dgm:pt modelId="{3F82A7C6-A1D6-4286-AB26-893DA4DA06A8}" type="sibTrans" cxnId="{0514501F-EC57-4CC1-ACF9-5D3F8893387C}">
      <dgm:prSet/>
      <dgm:spPr/>
      <dgm:t>
        <a:bodyPr/>
        <a:lstStyle/>
        <a:p>
          <a:endParaRPr lang="en-US"/>
        </a:p>
      </dgm:t>
    </dgm:pt>
    <dgm:pt modelId="{C6BA65D5-3927-4E33-81D5-1B3965EC6F6B}">
      <dgm:prSet/>
      <dgm:spPr/>
      <dgm:t>
        <a:bodyPr/>
        <a:lstStyle/>
        <a:p>
          <a:r>
            <a:rPr lang="en-GB"/>
            <a:t>Monitor Evaluator </a:t>
          </a:r>
          <a:endParaRPr lang="en-US"/>
        </a:p>
      </dgm:t>
    </dgm:pt>
    <dgm:pt modelId="{C2D7FF19-A0D5-48AF-B63A-1BF193B4B881}" type="parTrans" cxnId="{F0EB0F31-9383-4519-80A1-7B3C86F489BB}">
      <dgm:prSet/>
      <dgm:spPr/>
      <dgm:t>
        <a:bodyPr/>
        <a:lstStyle/>
        <a:p>
          <a:endParaRPr lang="en-US"/>
        </a:p>
      </dgm:t>
    </dgm:pt>
    <dgm:pt modelId="{F462B6F9-5AC1-49A9-B443-207152547635}" type="sibTrans" cxnId="{F0EB0F31-9383-4519-80A1-7B3C86F489BB}">
      <dgm:prSet/>
      <dgm:spPr/>
      <dgm:t>
        <a:bodyPr/>
        <a:lstStyle/>
        <a:p>
          <a:endParaRPr lang="en-US"/>
        </a:p>
      </dgm:t>
    </dgm:pt>
    <dgm:pt modelId="{031AB5F0-1EAD-4D9A-866D-C1D24F2E2595}">
      <dgm:prSet/>
      <dgm:spPr/>
      <dgm:t>
        <a:bodyPr/>
        <a:lstStyle/>
        <a:p>
          <a:r>
            <a:rPr lang="en-GB"/>
            <a:t>Specialist </a:t>
          </a:r>
          <a:endParaRPr lang="en-US"/>
        </a:p>
      </dgm:t>
    </dgm:pt>
    <dgm:pt modelId="{0450B8C3-06D9-4A79-9568-38C61B37CD8D}" type="parTrans" cxnId="{A80B54A9-74BE-45E4-B358-1C89363C2A1F}">
      <dgm:prSet/>
      <dgm:spPr/>
      <dgm:t>
        <a:bodyPr/>
        <a:lstStyle/>
        <a:p>
          <a:endParaRPr lang="en-US"/>
        </a:p>
      </dgm:t>
    </dgm:pt>
    <dgm:pt modelId="{F77BFA73-31B3-4EEF-812E-378D706F6D80}" type="sibTrans" cxnId="{A80B54A9-74BE-45E4-B358-1C89363C2A1F}">
      <dgm:prSet/>
      <dgm:spPr/>
      <dgm:t>
        <a:bodyPr/>
        <a:lstStyle/>
        <a:p>
          <a:endParaRPr lang="en-US"/>
        </a:p>
      </dgm:t>
    </dgm:pt>
    <dgm:pt modelId="{35064A17-D46E-4ED1-A1FE-D176DB876A51}">
      <dgm:prSet/>
      <dgm:spPr/>
      <dgm:t>
        <a:bodyPr/>
        <a:lstStyle/>
        <a:p>
          <a:r>
            <a:rPr lang="en-GB"/>
            <a:t>Shaper</a:t>
          </a:r>
          <a:endParaRPr lang="en-US"/>
        </a:p>
      </dgm:t>
    </dgm:pt>
    <dgm:pt modelId="{B6D8A680-BCDF-453A-A9A3-43250DB84D35}" type="parTrans" cxnId="{C9C59811-D815-47B5-94DD-500C7F259385}">
      <dgm:prSet/>
      <dgm:spPr/>
      <dgm:t>
        <a:bodyPr/>
        <a:lstStyle/>
        <a:p>
          <a:endParaRPr lang="en-US"/>
        </a:p>
      </dgm:t>
    </dgm:pt>
    <dgm:pt modelId="{579E2623-1D14-40B6-8FF2-DBA00CFCF058}" type="sibTrans" cxnId="{C9C59811-D815-47B5-94DD-500C7F259385}">
      <dgm:prSet/>
      <dgm:spPr/>
      <dgm:t>
        <a:bodyPr/>
        <a:lstStyle/>
        <a:p>
          <a:endParaRPr lang="en-US"/>
        </a:p>
      </dgm:t>
    </dgm:pt>
    <dgm:pt modelId="{02B76455-D243-48BD-8075-B0800B957539}">
      <dgm:prSet/>
      <dgm:spPr/>
      <dgm:t>
        <a:bodyPr/>
        <a:lstStyle/>
        <a:p>
          <a:r>
            <a:rPr lang="en-GB"/>
            <a:t>Implementer </a:t>
          </a:r>
          <a:endParaRPr lang="en-US"/>
        </a:p>
      </dgm:t>
    </dgm:pt>
    <dgm:pt modelId="{E4BD66E5-D407-47DC-BC28-EA83D7E2BC3D}" type="parTrans" cxnId="{8D1C1092-3C70-4F2D-905D-3DEB599AF201}">
      <dgm:prSet/>
      <dgm:spPr/>
      <dgm:t>
        <a:bodyPr/>
        <a:lstStyle/>
        <a:p>
          <a:endParaRPr lang="en-US"/>
        </a:p>
      </dgm:t>
    </dgm:pt>
    <dgm:pt modelId="{B50490E7-D198-4A69-9A31-14367CC708AA}" type="sibTrans" cxnId="{8D1C1092-3C70-4F2D-905D-3DEB599AF201}">
      <dgm:prSet/>
      <dgm:spPr/>
      <dgm:t>
        <a:bodyPr/>
        <a:lstStyle/>
        <a:p>
          <a:endParaRPr lang="en-US"/>
        </a:p>
      </dgm:t>
    </dgm:pt>
    <dgm:pt modelId="{CC91761C-5A9F-4C6E-A235-57B62FEF422F}">
      <dgm:prSet/>
      <dgm:spPr/>
      <dgm:t>
        <a:bodyPr/>
        <a:lstStyle/>
        <a:p>
          <a:r>
            <a:rPr lang="en-GB"/>
            <a:t>Completer Finisher</a:t>
          </a:r>
          <a:endParaRPr lang="en-US"/>
        </a:p>
      </dgm:t>
    </dgm:pt>
    <dgm:pt modelId="{D28C8D6E-8150-48C9-A998-8B3110180513}" type="parTrans" cxnId="{85B63716-0858-47B2-8731-C02CED02E479}">
      <dgm:prSet/>
      <dgm:spPr/>
      <dgm:t>
        <a:bodyPr/>
        <a:lstStyle/>
        <a:p>
          <a:endParaRPr lang="en-US"/>
        </a:p>
      </dgm:t>
    </dgm:pt>
    <dgm:pt modelId="{E0B7876D-CC9D-4546-A4D3-80D289255EE5}" type="sibTrans" cxnId="{85B63716-0858-47B2-8731-C02CED02E479}">
      <dgm:prSet/>
      <dgm:spPr/>
      <dgm:t>
        <a:bodyPr/>
        <a:lstStyle/>
        <a:p>
          <a:endParaRPr lang="en-US"/>
        </a:p>
      </dgm:t>
    </dgm:pt>
    <dgm:pt modelId="{CD971E80-4565-4F9C-A64C-4DFEB8541500}" type="pres">
      <dgm:prSet presAssocID="{56BDA62B-7EB2-4684-8FBB-644FB6FD8790}" presName="vert0" presStyleCnt="0">
        <dgm:presLayoutVars>
          <dgm:dir/>
          <dgm:animOne val="branch"/>
          <dgm:animLvl val="lvl"/>
        </dgm:presLayoutVars>
      </dgm:prSet>
      <dgm:spPr/>
    </dgm:pt>
    <dgm:pt modelId="{7AA06844-EABC-4A5D-A9EB-31480D77191E}" type="pres">
      <dgm:prSet presAssocID="{21439F83-8335-42C7-A432-4ED2896EC39A}" presName="thickLine" presStyleLbl="alignNode1" presStyleIdx="0" presStyleCnt="9"/>
      <dgm:spPr/>
    </dgm:pt>
    <dgm:pt modelId="{C5E95519-8948-4E76-8CF0-95298C62CFB5}" type="pres">
      <dgm:prSet presAssocID="{21439F83-8335-42C7-A432-4ED2896EC39A}" presName="horz1" presStyleCnt="0"/>
      <dgm:spPr/>
    </dgm:pt>
    <dgm:pt modelId="{72E4B2AF-EF58-4F68-B536-9CEBB4E5161A}" type="pres">
      <dgm:prSet presAssocID="{21439F83-8335-42C7-A432-4ED2896EC39A}" presName="tx1" presStyleLbl="revTx" presStyleIdx="0" presStyleCnt="9"/>
      <dgm:spPr/>
    </dgm:pt>
    <dgm:pt modelId="{76AC3504-6981-4987-A929-52C3C2C06AA4}" type="pres">
      <dgm:prSet presAssocID="{21439F83-8335-42C7-A432-4ED2896EC39A}" presName="vert1" presStyleCnt="0"/>
      <dgm:spPr/>
    </dgm:pt>
    <dgm:pt modelId="{740E0DD5-543C-47FB-BC1F-3A6A64F71F90}" type="pres">
      <dgm:prSet presAssocID="{C70AC1FD-F327-45A7-9D9A-08098252398C}" presName="thickLine" presStyleLbl="alignNode1" presStyleIdx="1" presStyleCnt="9"/>
      <dgm:spPr/>
    </dgm:pt>
    <dgm:pt modelId="{8ED96DE1-AC4C-42AE-94FD-92738A2A3256}" type="pres">
      <dgm:prSet presAssocID="{C70AC1FD-F327-45A7-9D9A-08098252398C}" presName="horz1" presStyleCnt="0"/>
      <dgm:spPr/>
    </dgm:pt>
    <dgm:pt modelId="{42A52D74-A225-4084-986B-1A6965DE715E}" type="pres">
      <dgm:prSet presAssocID="{C70AC1FD-F327-45A7-9D9A-08098252398C}" presName="tx1" presStyleLbl="revTx" presStyleIdx="1" presStyleCnt="9"/>
      <dgm:spPr/>
    </dgm:pt>
    <dgm:pt modelId="{1E69D030-76A7-46E7-B52B-2CC707ABDF32}" type="pres">
      <dgm:prSet presAssocID="{C70AC1FD-F327-45A7-9D9A-08098252398C}" presName="vert1" presStyleCnt="0"/>
      <dgm:spPr/>
    </dgm:pt>
    <dgm:pt modelId="{4713ECF6-7038-4482-91E2-5603202FFC29}" type="pres">
      <dgm:prSet presAssocID="{944CCF32-D6EC-44E1-964C-886DC4F4E34A}" presName="thickLine" presStyleLbl="alignNode1" presStyleIdx="2" presStyleCnt="9"/>
      <dgm:spPr/>
    </dgm:pt>
    <dgm:pt modelId="{B5084C76-820C-4C9D-AE79-9A97EF8BBD87}" type="pres">
      <dgm:prSet presAssocID="{944CCF32-D6EC-44E1-964C-886DC4F4E34A}" presName="horz1" presStyleCnt="0"/>
      <dgm:spPr/>
    </dgm:pt>
    <dgm:pt modelId="{9F9EA0F6-52E1-4710-9AA8-1C97488F39EB}" type="pres">
      <dgm:prSet presAssocID="{944CCF32-D6EC-44E1-964C-886DC4F4E34A}" presName="tx1" presStyleLbl="revTx" presStyleIdx="2" presStyleCnt="9"/>
      <dgm:spPr/>
    </dgm:pt>
    <dgm:pt modelId="{EF8C9A55-B04A-456C-9D15-0DEFD1A61F7A}" type="pres">
      <dgm:prSet presAssocID="{944CCF32-D6EC-44E1-964C-886DC4F4E34A}" presName="vert1" presStyleCnt="0"/>
      <dgm:spPr/>
    </dgm:pt>
    <dgm:pt modelId="{FDAA793C-4202-444A-A336-30DFFFDE2C5F}" type="pres">
      <dgm:prSet presAssocID="{E3495CB8-D29B-4027-9791-429EBD60DCDF}" presName="thickLine" presStyleLbl="alignNode1" presStyleIdx="3" presStyleCnt="9"/>
      <dgm:spPr/>
    </dgm:pt>
    <dgm:pt modelId="{0ED4CA2D-C5BE-41D9-8069-6BED4C86BDED}" type="pres">
      <dgm:prSet presAssocID="{E3495CB8-D29B-4027-9791-429EBD60DCDF}" presName="horz1" presStyleCnt="0"/>
      <dgm:spPr/>
    </dgm:pt>
    <dgm:pt modelId="{EA74C1FE-A160-43DB-871E-F4E4E62222AE}" type="pres">
      <dgm:prSet presAssocID="{E3495CB8-D29B-4027-9791-429EBD60DCDF}" presName="tx1" presStyleLbl="revTx" presStyleIdx="3" presStyleCnt="9"/>
      <dgm:spPr/>
    </dgm:pt>
    <dgm:pt modelId="{695F913D-7933-488C-94BB-1B000514B578}" type="pres">
      <dgm:prSet presAssocID="{E3495CB8-D29B-4027-9791-429EBD60DCDF}" presName="vert1" presStyleCnt="0"/>
      <dgm:spPr/>
    </dgm:pt>
    <dgm:pt modelId="{9A247BDC-A3C0-4F7C-834A-625DD5C76B60}" type="pres">
      <dgm:prSet presAssocID="{C6BA65D5-3927-4E33-81D5-1B3965EC6F6B}" presName="thickLine" presStyleLbl="alignNode1" presStyleIdx="4" presStyleCnt="9"/>
      <dgm:spPr/>
    </dgm:pt>
    <dgm:pt modelId="{F7A0C47B-F066-441B-B03F-2F57C56FE4BF}" type="pres">
      <dgm:prSet presAssocID="{C6BA65D5-3927-4E33-81D5-1B3965EC6F6B}" presName="horz1" presStyleCnt="0"/>
      <dgm:spPr/>
    </dgm:pt>
    <dgm:pt modelId="{83692715-A004-43CC-B76D-ADFC3F6789ED}" type="pres">
      <dgm:prSet presAssocID="{C6BA65D5-3927-4E33-81D5-1B3965EC6F6B}" presName="tx1" presStyleLbl="revTx" presStyleIdx="4" presStyleCnt="9"/>
      <dgm:spPr/>
    </dgm:pt>
    <dgm:pt modelId="{5AE83A48-B3FC-43BF-AC37-4B43940A692C}" type="pres">
      <dgm:prSet presAssocID="{C6BA65D5-3927-4E33-81D5-1B3965EC6F6B}" presName="vert1" presStyleCnt="0"/>
      <dgm:spPr/>
    </dgm:pt>
    <dgm:pt modelId="{4418B9EC-3AA2-48DD-8091-7D05B2BD86E8}" type="pres">
      <dgm:prSet presAssocID="{031AB5F0-1EAD-4D9A-866D-C1D24F2E2595}" presName="thickLine" presStyleLbl="alignNode1" presStyleIdx="5" presStyleCnt="9"/>
      <dgm:spPr/>
    </dgm:pt>
    <dgm:pt modelId="{0A06AE31-EEFB-46C8-9D6F-C340F8811C88}" type="pres">
      <dgm:prSet presAssocID="{031AB5F0-1EAD-4D9A-866D-C1D24F2E2595}" presName="horz1" presStyleCnt="0"/>
      <dgm:spPr/>
    </dgm:pt>
    <dgm:pt modelId="{0FF3DF56-725D-438F-BAC0-69869B3F40F9}" type="pres">
      <dgm:prSet presAssocID="{031AB5F0-1EAD-4D9A-866D-C1D24F2E2595}" presName="tx1" presStyleLbl="revTx" presStyleIdx="5" presStyleCnt="9"/>
      <dgm:spPr/>
    </dgm:pt>
    <dgm:pt modelId="{5E327AB0-35EF-45EA-A137-EC11FB86B38A}" type="pres">
      <dgm:prSet presAssocID="{031AB5F0-1EAD-4D9A-866D-C1D24F2E2595}" presName="vert1" presStyleCnt="0"/>
      <dgm:spPr/>
    </dgm:pt>
    <dgm:pt modelId="{60B9DCF3-8564-499B-B8DB-803D31FAF3E4}" type="pres">
      <dgm:prSet presAssocID="{35064A17-D46E-4ED1-A1FE-D176DB876A51}" presName="thickLine" presStyleLbl="alignNode1" presStyleIdx="6" presStyleCnt="9"/>
      <dgm:spPr/>
    </dgm:pt>
    <dgm:pt modelId="{3713F8F6-E628-4538-A815-9EC9D60AD45D}" type="pres">
      <dgm:prSet presAssocID="{35064A17-D46E-4ED1-A1FE-D176DB876A51}" presName="horz1" presStyleCnt="0"/>
      <dgm:spPr/>
    </dgm:pt>
    <dgm:pt modelId="{C95DF2DC-8AEF-4790-B6C2-476219E40EA4}" type="pres">
      <dgm:prSet presAssocID="{35064A17-D46E-4ED1-A1FE-D176DB876A51}" presName="tx1" presStyleLbl="revTx" presStyleIdx="6" presStyleCnt="9"/>
      <dgm:spPr/>
    </dgm:pt>
    <dgm:pt modelId="{7DF686D0-9052-4449-A2EB-F0C01006D5E4}" type="pres">
      <dgm:prSet presAssocID="{35064A17-D46E-4ED1-A1FE-D176DB876A51}" presName="vert1" presStyleCnt="0"/>
      <dgm:spPr/>
    </dgm:pt>
    <dgm:pt modelId="{EBCF3C7F-89B0-4E6A-9187-7D5C17A785EA}" type="pres">
      <dgm:prSet presAssocID="{02B76455-D243-48BD-8075-B0800B957539}" presName="thickLine" presStyleLbl="alignNode1" presStyleIdx="7" presStyleCnt="9"/>
      <dgm:spPr/>
    </dgm:pt>
    <dgm:pt modelId="{8FE68040-2E53-4F52-B3FA-49E83AC47F3E}" type="pres">
      <dgm:prSet presAssocID="{02B76455-D243-48BD-8075-B0800B957539}" presName="horz1" presStyleCnt="0"/>
      <dgm:spPr/>
    </dgm:pt>
    <dgm:pt modelId="{3798D9BC-F872-44A7-BA13-8186546081D9}" type="pres">
      <dgm:prSet presAssocID="{02B76455-D243-48BD-8075-B0800B957539}" presName="tx1" presStyleLbl="revTx" presStyleIdx="7" presStyleCnt="9"/>
      <dgm:spPr/>
    </dgm:pt>
    <dgm:pt modelId="{3FE2C5FE-14EB-4427-A6EC-BA152EE5A805}" type="pres">
      <dgm:prSet presAssocID="{02B76455-D243-48BD-8075-B0800B957539}" presName="vert1" presStyleCnt="0"/>
      <dgm:spPr/>
    </dgm:pt>
    <dgm:pt modelId="{AB2093FE-A8F6-41F7-8CFF-04913F1205A6}" type="pres">
      <dgm:prSet presAssocID="{CC91761C-5A9F-4C6E-A235-57B62FEF422F}" presName="thickLine" presStyleLbl="alignNode1" presStyleIdx="8" presStyleCnt="9"/>
      <dgm:spPr/>
    </dgm:pt>
    <dgm:pt modelId="{78848704-16A8-47A4-999E-FAA8C8CAF756}" type="pres">
      <dgm:prSet presAssocID="{CC91761C-5A9F-4C6E-A235-57B62FEF422F}" presName="horz1" presStyleCnt="0"/>
      <dgm:spPr/>
    </dgm:pt>
    <dgm:pt modelId="{1728859E-E1FC-417F-8513-2010E8927C6E}" type="pres">
      <dgm:prSet presAssocID="{CC91761C-5A9F-4C6E-A235-57B62FEF422F}" presName="tx1" presStyleLbl="revTx" presStyleIdx="8" presStyleCnt="9"/>
      <dgm:spPr/>
    </dgm:pt>
    <dgm:pt modelId="{2EDA1A6B-7A78-4243-9E88-9DAF5F1F6A61}" type="pres">
      <dgm:prSet presAssocID="{CC91761C-5A9F-4C6E-A235-57B62FEF422F}" presName="vert1" presStyleCnt="0"/>
      <dgm:spPr/>
    </dgm:pt>
  </dgm:ptLst>
  <dgm:cxnLst>
    <dgm:cxn modelId="{0AA4F707-AAEB-4229-B70C-BCF5C8E637EB}" type="presOf" srcId="{C70AC1FD-F327-45A7-9D9A-08098252398C}" destId="{42A52D74-A225-4084-986B-1A6965DE715E}" srcOrd="0" destOrd="0" presId="urn:microsoft.com/office/officeart/2008/layout/LinedList"/>
    <dgm:cxn modelId="{E07E990B-FC0F-4A7B-A5BA-D4B375B5453B}" type="presOf" srcId="{56BDA62B-7EB2-4684-8FBB-644FB6FD8790}" destId="{CD971E80-4565-4F9C-A64C-4DFEB8541500}" srcOrd="0" destOrd="0" presId="urn:microsoft.com/office/officeart/2008/layout/LinedList"/>
    <dgm:cxn modelId="{C9C59811-D815-47B5-94DD-500C7F259385}" srcId="{56BDA62B-7EB2-4684-8FBB-644FB6FD8790}" destId="{35064A17-D46E-4ED1-A1FE-D176DB876A51}" srcOrd="6" destOrd="0" parTransId="{B6D8A680-BCDF-453A-A9A3-43250DB84D35}" sibTransId="{579E2623-1D14-40B6-8FF2-DBA00CFCF058}"/>
    <dgm:cxn modelId="{85B63716-0858-47B2-8731-C02CED02E479}" srcId="{56BDA62B-7EB2-4684-8FBB-644FB6FD8790}" destId="{CC91761C-5A9F-4C6E-A235-57B62FEF422F}" srcOrd="8" destOrd="0" parTransId="{D28C8D6E-8150-48C9-A998-8B3110180513}" sibTransId="{E0B7876D-CC9D-4546-A4D3-80D289255EE5}"/>
    <dgm:cxn modelId="{FA793718-DC24-4E97-801E-CD5E46411EF8}" srcId="{56BDA62B-7EB2-4684-8FBB-644FB6FD8790}" destId="{944CCF32-D6EC-44E1-964C-886DC4F4E34A}" srcOrd="2" destOrd="0" parTransId="{D995CE60-8ACB-4B55-A716-20906D03A5A1}" sibTransId="{31C910F9-5EAC-4E66-9C36-7C482CF3FB53}"/>
    <dgm:cxn modelId="{E490CA1E-1FC1-4592-8597-FB7AABA07107}" type="presOf" srcId="{21439F83-8335-42C7-A432-4ED2896EC39A}" destId="{72E4B2AF-EF58-4F68-B536-9CEBB4E5161A}" srcOrd="0" destOrd="0" presId="urn:microsoft.com/office/officeart/2008/layout/LinedList"/>
    <dgm:cxn modelId="{0514501F-EC57-4CC1-ACF9-5D3F8893387C}" srcId="{56BDA62B-7EB2-4684-8FBB-644FB6FD8790}" destId="{E3495CB8-D29B-4027-9791-429EBD60DCDF}" srcOrd="3" destOrd="0" parTransId="{5E78AC62-2D5F-4EFB-BEE3-A8542248E62F}" sibTransId="{3F82A7C6-A1D6-4286-AB26-893DA4DA06A8}"/>
    <dgm:cxn modelId="{AF515024-28FA-4A9C-819A-7F8112920B73}" type="presOf" srcId="{944CCF32-D6EC-44E1-964C-886DC4F4E34A}" destId="{9F9EA0F6-52E1-4710-9AA8-1C97488F39EB}" srcOrd="0" destOrd="0" presId="urn:microsoft.com/office/officeart/2008/layout/LinedList"/>
    <dgm:cxn modelId="{F0EB0F31-9383-4519-80A1-7B3C86F489BB}" srcId="{56BDA62B-7EB2-4684-8FBB-644FB6FD8790}" destId="{C6BA65D5-3927-4E33-81D5-1B3965EC6F6B}" srcOrd="4" destOrd="0" parTransId="{C2D7FF19-A0D5-48AF-B63A-1BF193B4B881}" sibTransId="{F462B6F9-5AC1-49A9-B443-207152547635}"/>
    <dgm:cxn modelId="{FBAD143E-1169-4B34-AF00-912F5B34BD35}" type="presOf" srcId="{35064A17-D46E-4ED1-A1FE-D176DB876A51}" destId="{C95DF2DC-8AEF-4790-B6C2-476219E40EA4}" srcOrd="0" destOrd="0" presId="urn:microsoft.com/office/officeart/2008/layout/LinedList"/>
    <dgm:cxn modelId="{470B476D-0019-4C5B-A4C4-C0980A339178}" type="presOf" srcId="{CC91761C-5A9F-4C6E-A235-57B62FEF422F}" destId="{1728859E-E1FC-417F-8513-2010E8927C6E}" srcOrd="0" destOrd="0" presId="urn:microsoft.com/office/officeart/2008/layout/LinedList"/>
    <dgm:cxn modelId="{2812BD53-FEA0-4F87-9840-6E330B07024F}" type="presOf" srcId="{E3495CB8-D29B-4027-9791-429EBD60DCDF}" destId="{EA74C1FE-A160-43DB-871E-F4E4E62222AE}" srcOrd="0" destOrd="0" presId="urn:microsoft.com/office/officeart/2008/layout/LinedList"/>
    <dgm:cxn modelId="{FA8CC576-CFFA-40B8-B357-3F0BC40800EE}" type="presOf" srcId="{031AB5F0-1EAD-4D9A-866D-C1D24F2E2595}" destId="{0FF3DF56-725D-438F-BAC0-69869B3F40F9}" srcOrd="0" destOrd="0" presId="urn:microsoft.com/office/officeart/2008/layout/LinedList"/>
    <dgm:cxn modelId="{8D1C1092-3C70-4F2D-905D-3DEB599AF201}" srcId="{56BDA62B-7EB2-4684-8FBB-644FB6FD8790}" destId="{02B76455-D243-48BD-8075-B0800B957539}" srcOrd="7" destOrd="0" parTransId="{E4BD66E5-D407-47DC-BC28-EA83D7E2BC3D}" sibTransId="{B50490E7-D198-4A69-9A31-14367CC708AA}"/>
    <dgm:cxn modelId="{1B8B2D93-5AC3-4FFB-8DB8-BC6FBC1B9BCB}" type="presOf" srcId="{C6BA65D5-3927-4E33-81D5-1B3965EC6F6B}" destId="{83692715-A004-43CC-B76D-ADFC3F6789ED}" srcOrd="0" destOrd="0" presId="urn:microsoft.com/office/officeart/2008/layout/LinedList"/>
    <dgm:cxn modelId="{F53EAAA1-BE01-4AE9-9746-D9319693FE3C}" type="presOf" srcId="{02B76455-D243-48BD-8075-B0800B957539}" destId="{3798D9BC-F872-44A7-BA13-8186546081D9}" srcOrd="0" destOrd="0" presId="urn:microsoft.com/office/officeart/2008/layout/LinedList"/>
    <dgm:cxn modelId="{A80B54A9-74BE-45E4-B358-1C89363C2A1F}" srcId="{56BDA62B-7EB2-4684-8FBB-644FB6FD8790}" destId="{031AB5F0-1EAD-4D9A-866D-C1D24F2E2595}" srcOrd="5" destOrd="0" parTransId="{0450B8C3-06D9-4A79-9568-38C61B37CD8D}" sibTransId="{F77BFA73-31B3-4EEF-812E-378D706F6D80}"/>
    <dgm:cxn modelId="{BC5C04E3-2574-4240-9FB5-155BE58440B4}" srcId="{56BDA62B-7EB2-4684-8FBB-644FB6FD8790}" destId="{21439F83-8335-42C7-A432-4ED2896EC39A}" srcOrd="0" destOrd="0" parTransId="{7B9CD6A8-791B-497A-8B1E-F3E792C9F99E}" sibTransId="{3F76C542-B300-4573-A9B4-D75239692CDC}"/>
    <dgm:cxn modelId="{01873CE9-CED7-4876-835A-6483F77B0A3E}" srcId="{56BDA62B-7EB2-4684-8FBB-644FB6FD8790}" destId="{C70AC1FD-F327-45A7-9D9A-08098252398C}" srcOrd="1" destOrd="0" parTransId="{70289782-2DBC-478C-A314-74C4CDD03DC5}" sibTransId="{FCE77262-CE2A-4A91-8F19-CB1FEFD25A33}"/>
    <dgm:cxn modelId="{E4BAF443-58A9-4F11-8916-14CBB9949A9C}" type="presParOf" srcId="{CD971E80-4565-4F9C-A64C-4DFEB8541500}" destId="{7AA06844-EABC-4A5D-A9EB-31480D77191E}" srcOrd="0" destOrd="0" presId="urn:microsoft.com/office/officeart/2008/layout/LinedList"/>
    <dgm:cxn modelId="{8FA20BC4-7500-4274-8E46-D13BBA290836}" type="presParOf" srcId="{CD971E80-4565-4F9C-A64C-4DFEB8541500}" destId="{C5E95519-8948-4E76-8CF0-95298C62CFB5}" srcOrd="1" destOrd="0" presId="urn:microsoft.com/office/officeart/2008/layout/LinedList"/>
    <dgm:cxn modelId="{C91A18E8-54BD-413D-B33B-5F2D750DE900}" type="presParOf" srcId="{C5E95519-8948-4E76-8CF0-95298C62CFB5}" destId="{72E4B2AF-EF58-4F68-B536-9CEBB4E5161A}" srcOrd="0" destOrd="0" presId="urn:microsoft.com/office/officeart/2008/layout/LinedList"/>
    <dgm:cxn modelId="{87340F92-1E35-4D54-B6CE-E202C5AE2874}" type="presParOf" srcId="{C5E95519-8948-4E76-8CF0-95298C62CFB5}" destId="{76AC3504-6981-4987-A929-52C3C2C06AA4}" srcOrd="1" destOrd="0" presId="urn:microsoft.com/office/officeart/2008/layout/LinedList"/>
    <dgm:cxn modelId="{780D7EDF-427C-4AF5-A101-C4FC246DDE7C}" type="presParOf" srcId="{CD971E80-4565-4F9C-A64C-4DFEB8541500}" destId="{740E0DD5-543C-47FB-BC1F-3A6A64F71F90}" srcOrd="2" destOrd="0" presId="urn:microsoft.com/office/officeart/2008/layout/LinedList"/>
    <dgm:cxn modelId="{D0DE3820-DF0C-4193-99CE-272880976EBF}" type="presParOf" srcId="{CD971E80-4565-4F9C-A64C-4DFEB8541500}" destId="{8ED96DE1-AC4C-42AE-94FD-92738A2A3256}" srcOrd="3" destOrd="0" presId="urn:microsoft.com/office/officeart/2008/layout/LinedList"/>
    <dgm:cxn modelId="{333339BF-03D8-4A9D-B7D5-02FCC545A4D9}" type="presParOf" srcId="{8ED96DE1-AC4C-42AE-94FD-92738A2A3256}" destId="{42A52D74-A225-4084-986B-1A6965DE715E}" srcOrd="0" destOrd="0" presId="urn:microsoft.com/office/officeart/2008/layout/LinedList"/>
    <dgm:cxn modelId="{86267D72-FD35-44A2-AE84-6C904357BFDE}" type="presParOf" srcId="{8ED96DE1-AC4C-42AE-94FD-92738A2A3256}" destId="{1E69D030-76A7-46E7-B52B-2CC707ABDF32}" srcOrd="1" destOrd="0" presId="urn:microsoft.com/office/officeart/2008/layout/LinedList"/>
    <dgm:cxn modelId="{D1E024A7-48CB-4E76-9E87-5C2EAD37D3CF}" type="presParOf" srcId="{CD971E80-4565-4F9C-A64C-4DFEB8541500}" destId="{4713ECF6-7038-4482-91E2-5603202FFC29}" srcOrd="4" destOrd="0" presId="urn:microsoft.com/office/officeart/2008/layout/LinedList"/>
    <dgm:cxn modelId="{3873A4C3-1A37-4B54-81A0-F517701D62DA}" type="presParOf" srcId="{CD971E80-4565-4F9C-A64C-4DFEB8541500}" destId="{B5084C76-820C-4C9D-AE79-9A97EF8BBD87}" srcOrd="5" destOrd="0" presId="urn:microsoft.com/office/officeart/2008/layout/LinedList"/>
    <dgm:cxn modelId="{A1898D0B-E20A-40AB-914F-F87AEAAA4C00}" type="presParOf" srcId="{B5084C76-820C-4C9D-AE79-9A97EF8BBD87}" destId="{9F9EA0F6-52E1-4710-9AA8-1C97488F39EB}" srcOrd="0" destOrd="0" presId="urn:microsoft.com/office/officeart/2008/layout/LinedList"/>
    <dgm:cxn modelId="{691DC4A3-ECE3-4FCB-8A02-60FAC4AFF172}" type="presParOf" srcId="{B5084C76-820C-4C9D-AE79-9A97EF8BBD87}" destId="{EF8C9A55-B04A-456C-9D15-0DEFD1A61F7A}" srcOrd="1" destOrd="0" presId="urn:microsoft.com/office/officeart/2008/layout/LinedList"/>
    <dgm:cxn modelId="{CEA19B90-B89E-4511-9491-B19F1958D4FF}" type="presParOf" srcId="{CD971E80-4565-4F9C-A64C-4DFEB8541500}" destId="{FDAA793C-4202-444A-A336-30DFFFDE2C5F}" srcOrd="6" destOrd="0" presId="urn:microsoft.com/office/officeart/2008/layout/LinedList"/>
    <dgm:cxn modelId="{26F9EBB5-7D49-453C-B37C-1D9D418E6BD0}" type="presParOf" srcId="{CD971E80-4565-4F9C-A64C-4DFEB8541500}" destId="{0ED4CA2D-C5BE-41D9-8069-6BED4C86BDED}" srcOrd="7" destOrd="0" presId="urn:microsoft.com/office/officeart/2008/layout/LinedList"/>
    <dgm:cxn modelId="{305D27F2-CD42-4897-9135-AD50022CD5D2}" type="presParOf" srcId="{0ED4CA2D-C5BE-41D9-8069-6BED4C86BDED}" destId="{EA74C1FE-A160-43DB-871E-F4E4E62222AE}" srcOrd="0" destOrd="0" presId="urn:microsoft.com/office/officeart/2008/layout/LinedList"/>
    <dgm:cxn modelId="{81719BEC-7A96-4021-ADEC-EBCF17345305}" type="presParOf" srcId="{0ED4CA2D-C5BE-41D9-8069-6BED4C86BDED}" destId="{695F913D-7933-488C-94BB-1B000514B578}" srcOrd="1" destOrd="0" presId="urn:microsoft.com/office/officeart/2008/layout/LinedList"/>
    <dgm:cxn modelId="{52B4C86C-5F52-456F-89A9-4885997B4E84}" type="presParOf" srcId="{CD971E80-4565-4F9C-A64C-4DFEB8541500}" destId="{9A247BDC-A3C0-4F7C-834A-625DD5C76B60}" srcOrd="8" destOrd="0" presId="urn:microsoft.com/office/officeart/2008/layout/LinedList"/>
    <dgm:cxn modelId="{701CA57F-437D-4D3D-B54C-0E7878A40958}" type="presParOf" srcId="{CD971E80-4565-4F9C-A64C-4DFEB8541500}" destId="{F7A0C47B-F066-441B-B03F-2F57C56FE4BF}" srcOrd="9" destOrd="0" presId="urn:microsoft.com/office/officeart/2008/layout/LinedList"/>
    <dgm:cxn modelId="{9A249F23-6732-4D82-81C1-41D9AC67D6FE}" type="presParOf" srcId="{F7A0C47B-F066-441B-B03F-2F57C56FE4BF}" destId="{83692715-A004-43CC-B76D-ADFC3F6789ED}" srcOrd="0" destOrd="0" presId="urn:microsoft.com/office/officeart/2008/layout/LinedList"/>
    <dgm:cxn modelId="{0CA53A3C-7FFD-4579-B26B-6FDB72AD4A8D}" type="presParOf" srcId="{F7A0C47B-F066-441B-B03F-2F57C56FE4BF}" destId="{5AE83A48-B3FC-43BF-AC37-4B43940A692C}" srcOrd="1" destOrd="0" presId="urn:microsoft.com/office/officeart/2008/layout/LinedList"/>
    <dgm:cxn modelId="{1A218364-B786-4836-A537-32CF1951DA84}" type="presParOf" srcId="{CD971E80-4565-4F9C-A64C-4DFEB8541500}" destId="{4418B9EC-3AA2-48DD-8091-7D05B2BD86E8}" srcOrd="10" destOrd="0" presId="urn:microsoft.com/office/officeart/2008/layout/LinedList"/>
    <dgm:cxn modelId="{EAD00136-767B-488D-B079-C8FD724E2200}" type="presParOf" srcId="{CD971E80-4565-4F9C-A64C-4DFEB8541500}" destId="{0A06AE31-EEFB-46C8-9D6F-C340F8811C88}" srcOrd="11" destOrd="0" presId="urn:microsoft.com/office/officeart/2008/layout/LinedList"/>
    <dgm:cxn modelId="{4DC29C66-63DA-4C3B-ACB8-BD16B928EAF3}" type="presParOf" srcId="{0A06AE31-EEFB-46C8-9D6F-C340F8811C88}" destId="{0FF3DF56-725D-438F-BAC0-69869B3F40F9}" srcOrd="0" destOrd="0" presId="urn:microsoft.com/office/officeart/2008/layout/LinedList"/>
    <dgm:cxn modelId="{F2294BAC-312A-4E4F-A8C0-DB98BF0C6CFC}" type="presParOf" srcId="{0A06AE31-EEFB-46C8-9D6F-C340F8811C88}" destId="{5E327AB0-35EF-45EA-A137-EC11FB86B38A}" srcOrd="1" destOrd="0" presId="urn:microsoft.com/office/officeart/2008/layout/LinedList"/>
    <dgm:cxn modelId="{3C4E2AE7-570F-49BE-B904-DB0E8146272B}" type="presParOf" srcId="{CD971E80-4565-4F9C-A64C-4DFEB8541500}" destId="{60B9DCF3-8564-499B-B8DB-803D31FAF3E4}" srcOrd="12" destOrd="0" presId="urn:microsoft.com/office/officeart/2008/layout/LinedList"/>
    <dgm:cxn modelId="{A2846990-6156-45C0-AC0F-6F9CAE93DBF5}" type="presParOf" srcId="{CD971E80-4565-4F9C-A64C-4DFEB8541500}" destId="{3713F8F6-E628-4538-A815-9EC9D60AD45D}" srcOrd="13" destOrd="0" presId="urn:microsoft.com/office/officeart/2008/layout/LinedList"/>
    <dgm:cxn modelId="{0C5102C9-89BD-4567-BC22-B9433A85DF6D}" type="presParOf" srcId="{3713F8F6-E628-4538-A815-9EC9D60AD45D}" destId="{C95DF2DC-8AEF-4790-B6C2-476219E40EA4}" srcOrd="0" destOrd="0" presId="urn:microsoft.com/office/officeart/2008/layout/LinedList"/>
    <dgm:cxn modelId="{0C935288-002B-425D-B84A-4569B3EFB9CE}" type="presParOf" srcId="{3713F8F6-E628-4538-A815-9EC9D60AD45D}" destId="{7DF686D0-9052-4449-A2EB-F0C01006D5E4}" srcOrd="1" destOrd="0" presId="urn:microsoft.com/office/officeart/2008/layout/LinedList"/>
    <dgm:cxn modelId="{B203B9C6-84BB-44CE-80E5-F7446D866930}" type="presParOf" srcId="{CD971E80-4565-4F9C-A64C-4DFEB8541500}" destId="{EBCF3C7F-89B0-4E6A-9187-7D5C17A785EA}" srcOrd="14" destOrd="0" presId="urn:microsoft.com/office/officeart/2008/layout/LinedList"/>
    <dgm:cxn modelId="{AEB77523-2123-4DE5-BB6C-A5250273FA24}" type="presParOf" srcId="{CD971E80-4565-4F9C-A64C-4DFEB8541500}" destId="{8FE68040-2E53-4F52-B3FA-49E83AC47F3E}" srcOrd="15" destOrd="0" presId="urn:microsoft.com/office/officeart/2008/layout/LinedList"/>
    <dgm:cxn modelId="{45263AC4-FA0F-4843-84CD-3C90FFBA812D}" type="presParOf" srcId="{8FE68040-2E53-4F52-B3FA-49E83AC47F3E}" destId="{3798D9BC-F872-44A7-BA13-8186546081D9}" srcOrd="0" destOrd="0" presId="urn:microsoft.com/office/officeart/2008/layout/LinedList"/>
    <dgm:cxn modelId="{8D70C542-EEBF-4098-9B62-503B1277E53A}" type="presParOf" srcId="{8FE68040-2E53-4F52-B3FA-49E83AC47F3E}" destId="{3FE2C5FE-14EB-4427-A6EC-BA152EE5A805}" srcOrd="1" destOrd="0" presId="urn:microsoft.com/office/officeart/2008/layout/LinedList"/>
    <dgm:cxn modelId="{9AFA1328-AFAD-4D17-B8A7-2846D41F9525}" type="presParOf" srcId="{CD971E80-4565-4F9C-A64C-4DFEB8541500}" destId="{AB2093FE-A8F6-41F7-8CFF-04913F1205A6}" srcOrd="16" destOrd="0" presId="urn:microsoft.com/office/officeart/2008/layout/LinedList"/>
    <dgm:cxn modelId="{1F2EE948-AF10-4C54-8EEA-3ACE9C264314}" type="presParOf" srcId="{CD971E80-4565-4F9C-A64C-4DFEB8541500}" destId="{78848704-16A8-47A4-999E-FAA8C8CAF756}" srcOrd="17" destOrd="0" presId="urn:microsoft.com/office/officeart/2008/layout/LinedList"/>
    <dgm:cxn modelId="{4C4C8C1F-53F6-4A92-9997-F715FC5851FE}" type="presParOf" srcId="{78848704-16A8-47A4-999E-FAA8C8CAF756}" destId="{1728859E-E1FC-417F-8513-2010E8927C6E}" srcOrd="0" destOrd="0" presId="urn:microsoft.com/office/officeart/2008/layout/LinedList"/>
    <dgm:cxn modelId="{3B6253AA-E4E5-4426-8C19-9E52EB39F3FA}" type="presParOf" srcId="{78848704-16A8-47A4-999E-FAA8C8CAF756}" destId="{2EDA1A6B-7A78-4243-9E88-9DAF5F1F6A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1440FED-6B97-4360-BE46-C0F178BAA4B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5108EB-7D44-4819-8F9A-95F6A17756D5}">
      <dgm:prSet phldr="0"/>
      <dgm:spPr/>
      <dgm:t>
        <a:bodyPr/>
        <a:lstStyle/>
        <a:p>
          <a:pPr rtl="0">
            <a:lnSpc>
              <a:spcPct val="100000"/>
            </a:lnSpc>
          </a:pPr>
          <a:r>
            <a:rPr lang="en-GB" dirty="0">
              <a:latin typeface="Gill Sans Nova"/>
            </a:rPr>
            <a:t>How useful are models like Tuckman and Belbin to building teams within your own organisation?  Justify your answer</a:t>
          </a:r>
          <a:endParaRPr lang="en-GB" dirty="0"/>
        </a:p>
      </dgm:t>
    </dgm:pt>
    <dgm:pt modelId="{35FFF3F6-9466-4DF6-AD21-116854F468DF}" type="parTrans" cxnId="{08C0730A-5DD0-4455-B4FB-B3EC170769D8}">
      <dgm:prSet/>
      <dgm:spPr/>
      <dgm:t>
        <a:bodyPr/>
        <a:lstStyle/>
        <a:p>
          <a:endParaRPr lang="en-US"/>
        </a:p>
      </dgm:t>
    </dgm:pt>
    <dgm:pt modelId="{D391F9FE-BB29-48AD-81D7-A858FEB2C077}" type="sibTrans" cxnId="{08C0730A-5DD0-4455-B4FB-B3EC170769D8}">
      <dgm:prSet/>
      <dgm:spPr/>
      <dgm:t>
        <a:bodyPr/>
        <a:lstStyle/>
        <a:p>
          <a:endParaRPr lang="en-US"/>
        </a:p>
      </dgm:t>
    </dgm:pt>
    <dgm:pt modelId="{0DD4BBEF-7A5A-4E29-8A71-83A148E91DE2}">
      <dgm:prSet/>
      <dgm:spPr/>
      <dgm:t>
        <a:bodyPr/>
        <a:lstStyle/>
        <a:p>
          <a:pPr>
            <a:lnSpc>
              <a:spcPct val="100000"/>
            </a:lnSpc>
          </a:pPr>
          <a:r>
            <a:rPr lang="en-GB" dirty="0">
              <a:latin typeface="Gill Sans Nova"/>
            </a:rPr>
            <a:t>How can you use them within your own organisation?</a:t>
          </a:r>
          <a:endParaRPr lang="en-US" dirty="0"/>
        </a:p>
      </dgm:t>
    </dgm:pt>
    <dgm:pt modelId="{47889DD6-07FC-4A2F-8D74-A1D2E9E103BF}" type="parTrans" cxnId="{208E16B9-EAB7-4702-A303-5D16D5A23E0D}">
      <dgm:prSet/>
      <dgm:spPr/>
      <dgm:t>
        <a:bodyPr/>
        <a:lstStyle/>
        <a:p>
          <a:endParaRPr lang="en-US"/>
        </a:p>
      </dgm:t>
    </dgm:pt>
    <dgm:pt modelId="{15967C86-E8CF-4574-920B-81A1CA2B7CA1}" type="sibTrans" cxnId="{208E16B9-EAB7-4702-A303-5D16D5A23E0D}">
      <dgm:prSet/>
      <dgm:spPr/>
      <dgm:t>
        <a:bodyPr/>
        <a:lstStyle/>
        <a:p>
          <a:endParaRPr lang="en-US"/>
        </a:p>
      </dgm:t>
    </dgm:pt>
    <dgm:pt modelId="{27A6FAAE-BDBD-4AC6-9677-AA986331EA8E}">
      <dgm:prSet/>
      <dgm:spPr/>
      <dgm:t>
        <a:bodyPr/>
        <a:lstStyle/>
        <a:p>
          <a:pPr>
            <a:lnSpc>
              <a:spcPct val="100000"/>
            </a:lnSpc>
          </a:pPr>
          <a:r>
            <a:rPr lang="en-GB" dirty="0">
              <a:latin typeface="Gill Sans Nova"/>
            </a:rPr>
            <a:t>10</a:t>
          </a:r>
          <a:r>
            <a:rPr lang="en-GB" dirty="0"/>
            <a:t> mins</a:t>
          </a:r>
          <a:endParaRPr lang="en-US" dirty="0"/>
        </a:p>
      </dgm:t>
    </dgm:pt>
    <dgm:pt modelId="{C470A6DA-3A76-4AD1-8D70-C8CCFFCA4D91}" type="parTrans" cxnId="{B91E0838-3066-47D3-95E9-AA95274DEA18}">
      <dgm:prSet/>
      <dgm:spPr/>
      <dgm:t>
        <a:bodyPr/>
        <a:lstStyle/>
        <a:p>
          <a:endParaRPr lang="en-US"/>
        </a:p>
      </dgm:t>
    </dgm:pt>
    <dgm:pt modelId="{77EF4086-4946-443F-82EA-0166F8A06161}" type="sibTrans" cxnId="{B91E0838-3066-47D3-95E9-AA95274DEA18}">
      <dgm:prSet/>
      <dgm:spPr/>
      <dgm:t>
        <a:bodyPr/>
        <a:lstStyle/>
        <a:p>
          <a:endParaRPr lang="en-US"/>
        </a:p>
      </dgm:t>
    </dgm:pt>
    <dgm:pt modelId="{98068D3D-4C5F-4CB1-B3C5-1B5D60C4902B}" type="pres">
      <dgm:prSet presAssocID="{D1440FED-6B97-4360-BE46-C0F178BAA4BD}" presName="root" presStyleCnt="0">
        <dgm:presLayoutVars>
          <dgm:dir/>
          <dgm:resizeHandles val="exact"/>
        </dgm:presLayoutVars>
      </dgm:prSet>
      <dgm:spPr/>
    </dgm:pt>
    <dgm:pt modelId="{EDE1C420-FD6A-485F-82B5-45DC2C3AF9FC}" type="pres">
      <dgm:prSet presAssocID="{AF5108EB-7D44-4819-8F9A-95F6A17756D5}" presName="compNode" presStyleCnt="0"/>
      <dgm:spPr/>
    </dgm:pt>
    <dgm:pt modelId="{D605C862-B186-48E2-8851-DD412A174485}" type="pres">
      <dgm:prSet presAssocID="{AF5108EB-7D44-4819-8F9A-95F6A17756D5}" presName="bgRect" presStyleLbl="bgShp" presStyleIdx="0" presStyleCnt="3"/>
      <dgm:spPr/>
    </dgm:pt>
    <dgm:pt modelId="{C2D873B3-95BC-47B5-B22F-B93B0D600D7B}" type="pres">
      <dgm:prSet presAssocID="{AF5108EB-7D44-4819-8F9A-95F6A17756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9833EEAA-D424-4DDF-8E93-A26FE3F5AC68}" type="pres">
      <dgm:prSet presAssocID="{AF5108EB-7D44-4819-8F9A-95F6A17756D5}" presName="spaceRect" presStyleCnt="0"/>
      <dgm:spPr/>
    </dgm:pt>
    <dgm:pt modelId="{CDA48A78-DE49-499A-9188-8311585D94B7}" type="pres">
      <dgm:prSet presAssocID="{AF5108EB-7D44-4819-8F9A-95F6A17756D5}" presName="parTx" presStyleLbl="revTx" presStyleIdx="0" presStyleCnt="3">
        <dgm:presLayoutVars>
          <dgm:chMax val="0"/>
          <dgm:chPref val="0"/>
        </dgm:presLayoutVars>
      </dgm:prSet>
      <dgm:spPr/>
    </dgm:pt>
    <dgm:pt modelId="{20BE36B8-C083-468D-BF12-EF55F3ED10C8}" type="pres">
      <dgm:prSet presAssocID="{D391F9FE-BB29-48AD-81D7-A858FEB2C077}" presName="sibTrans" presStyleCnt="0"/>
      <dgm:spPr/>
    </dgm:pt>
    <dgm:pt modelId="{9BC042C6-4567-4FC1-AE81-D0EA9BBE014A}" type="pres">
      <dgm:prSet presAssocID="{0DD4BBEF-7A5A-4E29-8A71-83A148E91DE2}" presName="compNode" presStyleCnt="0"/>
      <dgm:spPr/>
    </dgm:pt>
    <dgm:pt modelId="{E5E2AA82-ACC2-4943-A163-C8FFD7B3A467}" type="pres">
      <dgm:prSet presAssocID="{0DD4BBEF-7A5A-4E29-8A71-83A148E91DE2}" presName="bgRect" presStyleLbl="bgShp" presStyleIdx="1" presStyleCnt="3"/>
      <dgm:spPr/>
    </dgm:pt>
    <dgm:pt modelId="{C4FDB6CD-DB78-4145-801A-17B1A956E043}" type="pres">
      <dgm:prSet presAssocID="{0DD4BBEF-7A5A-4E29-8A71-83A148E91DE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680FEB5A-700B-4774-8F52-DF3CA316FCE7}" type="pres">
      <dgm:prSet presAssocID="{0DD4BBEF-7A5A-4E29-8A71-83A148E91DE2}" presName="spaceRect" presStyleCnt="0"/>
      <dgm:spPr/>
    </dgm:pt>
    <dgm:pt modelId="{276B57B8-A957-4DA7-9D6C-1888EE8B1FB2}" type="pres">
      <dgm:prSet presAssocID="{0DD4BBEF-7A5A-4E29-8A71-83A148E91DE2}" presName="parTx" presStyleLbl="revTx" presStyleIdx="1" presStyleCnt="3">
        <dgm:presLayoutVars>
          <dgm:chMax val="0"/>
          <dgm:chPref val="0"/>
        </dgm:presLayoutVars>
      </dgm:prSet>
      <dgm:spPr/>
    </dgm:pt>
    <dgm:pt modelId="{DE292FDB-B1E7-45FB-889D-60ACA276BFAF}" type="pres">
      <dgm:prSet presAssocID="{15967C86-E8CF-4574-920B-81A1CA2B7CA1}" presName="sibTrans" presStyleCnt="0"/>
      <dgm:spPr/>
    </dgm:pt>
    <dgm:pt modelId="{BA659463-3984-4635-A92B-1A0FB4BE8CA0}" type="pres">
      <dgm:prSet presAssocID="{27A6FAAE-BDBD-4AC6-9677-AA986331EA8E}" presName="compNode" presStyleCnt="0"/>
      <dgm:spPr/>
    </dgm:pt>
    <dgm:pt modelId="{D232BA1D-90DE-4496-B972-7D4021352240}" type="pres">
      <dgm:prSet presAssocID="{27A6FAAE-BDBD-4AC6-9677-AA986331EA8E}" presName="bgRect" presStyleLbl="bgShp" presStyleIdx="2" presStyleCnt="3"/>
      <dgm:spPr/>
    </dgm:pt>
    <dgm:pt modelId="{FC63D2AF-041B-4626-8A23-E559DB6E5C02}" type="pres">
      <dgm:prSet presAssocID="{27A6FAAE-BDBD-4AC6-9677-AA986331EA8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BFBC16ED-9AB4-4074-B493-87876B9CF4E5}" type="pres">
      <dgm:prSet presAssocID="{27A6FAAE-BDBD-4AC6-9677-AA986331EA8E}" presName="spaceRect" presStyleCnt="0"/>
      <dgm:spPr/>
    </dgm:pt>
    <dgm:pt modelId="{E91EC96F-26E2-4A91-A9C4-1A6460E73656}" type="pres">
      <dgm:prSet presAssocID="{27A6FAAE-BDBD-4AC6-9677-AA986331EA8E}" presName="parTx" presStyleLbl="revTx" presStyleIdx="2" presStyleCnt="3">
        <dgm:presLayoutVars>
          <dgm:chMax val="0"/>
          <dgm:chPref val="0"/>
        </dgm:presLayoutVars>
      </dgm:prSet>
      <dgm:spPr/>
    </dgm:pt>
  </dgm:ptLst>
  <dgm:cxnLst>
    <dgm:cxn modelId="{F5796209-A168-4CED-8D1F-C5B8499D2DCF}" type="presOf" srcId="{D1440FED-6B97-4360-BE46-C0F178BAA4BD}" destId="{98068D3D-4C5F-4CB1-B3C5-1B5D60C4902B}" srcOrd="0" destOrd="0" presId="urn:microsoft.com/office/officeart/2018/2/layout/IconVerticalSolidList"/>
    <dgm:cxn modelId="{08C0730A-5DD0-4455-B4FB-B3EC170769D8}" srcId="{D1440FED-6B97-4360-BE46-C0F178BAA4BD}" destId="{AF5108EB-7D44-4819-8F9A-95F6A17756D5}" srcOrd="0" destOrd="0" parTransId="{35FFF3F6-9466-4DF6-AD21-116854F468DF}" sibTransId="{D391F9FE-BB29-48AD-81D7-A858FEB2C077}"/>
    <dgm:cxn modelId="{B91E0838-3066-47D3-95E9-AA95274DEA18}" srcId="{D1440FED-6B97-4360-BE46-C0F178BAA4BD}" destId="{27A6FAAE-BDBD-4AC6-9677-AA986331EA8E}" srcOrd="2" destOrd="0" parTransId="{C470A6DA-3A76-4AD1-8D70-C8CCFFCA4D91}" sibTransId="{77EF4086-4946-443F-82EA-0166F8A06161}"/>
    <dgm:cxn modelId="{208E16B9-EAB7-4702-A303-5D16D5A23E0D}" srcId="{D1440FED-6B97-4360-BE46-C0F178BAA4BD}" destId="{0DD4BBEF-7A5A-4E29-8A71-83A148E91DE2}" srcOrd="1" destOrd="0" parTransId="{47889DD6-07FC-4A2F-8D74-A1D2E9E103BF}" sibTransId="{15967C86-E8CF-4574-920B-81A1CA2B7CA1}"/>
    <dgm:cxn modelId="{396DE8DD-B7F4-4158-9EDD-ED62B4688CC0}" type="presOf" srcId="{AF5108EB-7D44-4819-8F9A-95F6A17756D5}" destId="{CDA48A78-DE49-499A-9188-8311585D94B7}" srcOrd="0" destOrd="0" presId="urn:microsoft.com/office/officeart/2018/2/layout/IconVerticalSolidList"/>
    <dgm:cxn modelId="{6C9478F0-6152-403B-B2B9-AA2411428E44}" type="presOf" srcId="{0DD4BBEF-7A5A-4E29-8A71-83A148E91DE2}" destId="{276B57B8-A957-4DA7-9D6C-1888EE8B1FB2}" srcOrd="0" destOrd="0" presId="urn:microsoft.com/office/officeart/2018/2/layout/IconVerticalSolidList"/>
    <dgm:cxn modelId="{E676ECF1-B20B-4DD3-B29F-2B51ACE1D3B0}" type="presOf" srcId="{27A6FAAE-BDBD-4AC6-9677-AA986331EA8E}" destId="{E91EC96F-26E2-4A91-A9C4-1A6460E73656}" srcOrd="0" destOrd="0" presId="urn:microsoft.com/office/officeart/2018/2/layout/IconVerticalSolidList"/>
    <dgm:cxn modelId="{595FB75A-5146-4E3D-A056-0019645FB0EF}" type="presParOf" srcId="{98068D3D-4C5F-4CB1-B3C5-1B5D60C4902B}" destId="{EDE1C420-FD6A-485F-82B5-45DC2C3AF9FC}" srcOrd="0" destOrd="0" presId="urn:microsoft.com/office/officeart/2018/2/layout/IconVerticalSolidList"/>
    <dgm:cxn modelId="{72E19B2A-4C4B-4D12-9EE8-F94445EE0543}" type="presParOf" srcId="{EDE1C420-FD6A-485F-82B5-45DC2C3AF9FC}" destId="{D605C862-B186-48E2-8851-DD412A174485}" srcOrd="0" destOrd="0" presId="urn:microsoft.com/office/officeart/2018/2/layout/IconVerticalSolidList"/>
    <dgm:cxn modelId="{873183F6-71D3-4943-8CB9-24931168F112}" type="presParOf" srcId="{EDE1C420-FD6A-485F-82B5-45DC2C3AF9FC}" destId="{C2D873B3-95BC-47B5-B22F-B93B0D600D7B}" srcOrd="1" destOrd="0" presId="urn:microsoft.com/office/officeart/2018/2/layout/IconVerticalSolidList"/>
    <dgm:cxn modelId="{11AC9691-E087-4467-9A96-D3CC3E6604D6}" type="presParOf" srcId="{EDE1C420-FD6A-485F-82B5-45DC2C3AF9FC}" destId="{9833EEAA-D424-4DDF-8E93-A26FE3F5AC68}" srcOrd="2" destOrd="0" presId="urn:microsoft.com/office/officeart/2018/2/layout/IconVerticalSolidList"/>
    <dgm:cxn modelId="{115A74AB-6E68-4665-A5B9-3DDC47659057}" type="presParOf" srcId="{EDE1C420-FD6A-485F-82B5-45DC2C3AF9FC}" destId="{CDA48A78-DE49-499A-9188-8311585D94B7}" srcOrd="3" destOrd="0" presId="urn:microsoft.com/office/officeart/2018/2/layout/IconVerticalSolidList"/>
    <dgm:cxn modelId="{9E3D7435-6A07-4839-B1CF-62E1AC85F171}" type="presParOf" srcId="{98068D3D-4C5F-4CB1-B3C5-1B5D60C4902B}" destId="{20BE36B8-C083-468D-BF12-EF55F3ED10C8}" srcOrd="1" destOrd="0" presId="urn:microsoft.com/office/officeart/2018/2/layout/IconVerticalSolidList"/>
    <dgm:cxn modelId="{D48BA73A-7F60-4513-8C21-347910A9B9C0}" type="presParOf" srcId="{98068D3D-4C5F-4CB1-B3C5-1B5D60C4902B}" destId="{9BC042C6-4567-4FC1-AE81-D0EA9BBE014A}" srcOrd="2" destOrd="0" presId="urn:microsoft.com/office/officeart/2018/2/layout/IconVerticalSolidList"/>
    <dgm:cxn modelId="{DB7CF425-AA3F-41D3-A530-319D613EC0ED}" type="presParOf" srcId="{9BC042C6-4567-4FC1-AE81-D0EA9BBE014A}" destId="{E5E2AA82-ACC2-4943-A163-C8FFD7B3A467}" srcOrd="0" destOrd="0" presId="urn:microsoft.com/office/officeart/2018/2/layout/IconVerticalSolidList"/>
    <dgm:cxn modelId="{E458AC98-5A4D-4714-8E40-0D7FDBFF19BA}" type="presParOf" srcId="{9BC042C6-4567-4FC1-AE81-D0EA9BBE014A}" destId="{C4FDB6CD-DB78-4145-801A-17B1A956E043}" srcOrd="1" destOrd="0" presId="urn:microsoft.com/office/officeart/2018/2/layout/IconVerticalSolidList"/>
    <dgm:cxn modelId="{8434FE3C-C08E-4824-A714-A5110FE8B453}" type="presParOf" srcId="{9BC042C6-4567-4FC1-AE81-D0EA9BBE014A}" destId="{680FEB5A-700B-4774-8F52-DF3CA316FCE7}" srcOrd="2" destOrd="0" presId="urn:microsoft.com/office/officeart/2018/2/layout/IconVerticalSolidList"/>
    <dgm:cxn modelId="{417742FF-03D7-495F-A107-220E7754BF26}" type="presParOf" srcId="{9BC042C6-4567-4FC1-AE81-D0EA9BBE014A}" destId="{276B57B8-A957-4DA7-9D6C-1888EE8B1FB2}" srcOrd="3" destOrd="0" presId="urn:microsoft.com/office/officeart/2018/2/layout/IconVerticalSolidList"/>
    <dgm:cxn modelId="{99A1E571-B63D-4306-902D-8F572BE1CD62}" type="presParOf" srcId="{98068D3D-4C5F-4CB1-B3C5-1B5D60C4902B}" destId="{DE292FDB-B1E7-45FB-889D-60ACA276BFAF}" srcOrd="3" destOrd="0" presId="urn:microsoft.com/office/officeart/2018/2/layout/IconVerticalSolidList"/>
    <dgm:cxn modelId="{EE9FF5F2-C7A2-4F2F-A63D-7692E93E0FC1}" type="presParOf" srcId="{98068D3D-4C5F-4CB1-B3C5-1B5D60C4902B}" destId="{BA659463-3984-4635-A92B-1A0FB4BE8CA0}" srcOrd="4" destOrd="0" presId="urn:microsoft.com/office/officeart/2018/2/layout/IconVerticalSolidList"/>
    <dgm:cxn modelId="{3AF996FD-5268-4A9A-B141-7C89BC53DC8B}" type="presParOf" srcId="{BA659463-3984-4635-A92B-1A0FB4BE8CA0}" destId="{D232BA1D-90DE-4496-B972-7D4021352240}" srcOrd="0" destOrd="0" presId="urn:microsoft.com/office/officeart/2018/2/layout/IconVerticalSolidList"/>
    <dgm:cxn modelId="{8C60D073-1E5E-45AE-B8E7-3C448D0B61E7}" type="presParOf" srcId="{BA659463-3984-4635-A92B-1A0FB4BE8CA0}" destId="{FC63D2AF-041B-4626-8A23-E559DB6E5C02}" srcOrd="1" destOrd="0" presId="urn:microsoft.com/office/officeart/2018/2/layout/IconVerticalSolidList"/>
    <dgm:cxn modelId="{FB6BE8EE-7320-45E6-A22B-C8D115E9BE81}" type="presParOf" srcId="{BA659463-3984-4635-A92B-1A0FB4BE8CA0}" destId="{BFBC16ED-9AB4-4074-B493-87876B9CF4E5}" srcOrd="2" destOrd="0" presId="urn:microsoft.com/office/officeart/2018/2/layout/IconVerticalSolidList"/>
    <dgm:cxn modelId="{168ECAF6-A177-473A-B815-FC38FD5D31BF}" type="presParOf" srcId="{BA659463-3984-4635-A92B-1A0FB4BE8CA0}" destId="{E91EC96F-26E2-4A91-A9C4-1A6460E736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86CA1DE-0132-49DA-B2A3-092D50A86F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28ACAC-02DC-4962-8F0A-B958AA875A96}">
      <dgm:prSet/>
      <dgm:spPr/>
      <dgm:t>
        <a:bodyPr/>
        <a:lstStyle/>
        <a:p>
          <a:r>
            <a:rPr lang="en-GB"/>
            <a:t>Online focus groups from three different global regions</a:t>
          </a:r>
          <a:endParaRPr lang="en-US"/>
        </a:p>
      </dgm:t>
    </dgm:pt>
    <dgm:pt modelId="{8554B02B-EEC2-4502-802F-7744B46600B4}" type="parTrans" cxnId="{E1ED3DE9-88F5-43EE-8FDA-A4BEA17446F6}">
      <dgm:prSet/>
      <dgm:spPr/>
      <dgm:t>
        <a:bodyPr/>
        <a:lstStyle/>
        <a:p>
          <a:endParaRPr lang="en-US"/>
        </a:p>
      </dgm:t>
    </dgm:pt>
    <dgm:pt modelId="{370441BA-9431-4113-BCFF-16E26D98761A}" type="sibTrans" cxnId="{E1ED3DE9-88F5-43EE-8FDA-A4BEA17446F6}">
      <dgm:prSet/>
      <dgm:spPr/>
      <dgm:t>
        <a:bodyPr/>
        <a:lstStyle/>
        <a:p>
          <a:endParaRPr lang="en-US"/>
        </a:p>
      </dgm:t>
    </dgm:pt>
    <dgm:pt modelId="{FDA34D3F-14B3-45A3-A513-237E130666E7}">
      <dgm:prSet/>
      <dgm:spPr/>
      <dgm:t>
        <a:bodyPr/>
        <a:lstStyle/>
        <a:p>
          <a:r>
            <a:rPr lang="en-GB"/>
            <a:t>Snapshot findings:</a:t>
          </a:r>
          <a:endParaRPr lang="en-US"/>
        </a:p>
      </dgm:t>
    </dgm:pt>
    <dgm:pt modelId="{E3963EAA-4405-4A6C-B28C-0C3A10AE0D73}" type="parTrans" cxnId="{C66E7D66-52FA-4863-8008-C48520C4CA5A}">
      <dgm:prSet/>
      <dgm:spPr/>
      <dgm:t>
        <a:bodyPr/>
        <a:lstStyle/>
        <a:p>
          <a:endParaRPr lang="en-US"/>
        </a:p>
      </dgm:t>
    </dgm:pt>
    <dgm:pt modelId="{33AAE1B0-67AB-4B99-A0F1-516819154B75}" type="sibTrans" cxnId="{C66E7D66-52FA-4863-8008-C48520C4CA5A}">
      <dgm:prSet/>
      <dgm:spPr/>
      <dgm:t>
        <a:bodyPr/>
        <a:lstStyle/>
        <a:p>
          <a:endParaRPr lang="en-US"/>
        </a:p>
      </dgm:t>
    </dgm:pt>
    <dgm:pt modelId="{0F3A74FC-0F13-4F94-995B-5A7BCF3AB30E}">
      <dgm:prSet/>
      <dgm:spPr/>
      <dgm:t>
        <a:bodyPr/>
        <a:lstStyle/>
        <a:p>
          <a:r>
            <a:rPr lang="en-GB"/>
            <a:t>Multicultural teams require patience and openness to be effective</a:t>
          </a:r>
          <a:endParaRPr lang="en-US"/>
        </a:p>
      </dgm:t>
    </dgm:pt>
    <dgm:pt modelId="{E2959580-D5FF-4675-B56B-3A9815969410}" type="parTrans" cxnId="{0E3D6B6A-4025-4825-97FC-00BEF5B28A0B}">
      <dgm:prSet/>
      <dgm:spPr/>
      <dgm:t>
        <a:bodyPr/>
        <a:lstStyle/>
        <a:p>
          <a:endParaRPr lang="en-US"/>
        </a:p>
      </dgm:t>
    </dgm:pt>
    <dgm:pt modelId="{74D6012B-2DCE-4735-BDEC-0D568D3B0A7E}" type="sibTrans" cxnId="{0E3D6B6A-4025-4825-97FC-00BEF5B28A0B}">
      <dgm:prSet/>
      <dgm:spPr/>
      <dgm:t>
        <a:bodyPr/>
        <a:lstStyle/>
        <a:p>
          <a:endParaRPr lang="en-US"/>
        </a:p>
      </dgm:t>
    </dgm:pt>
    <dgm:pt modelId="{11972428-9C3F-4C10-A1EC-D090043D2DD8}">
      <dgm:prSet/>
      <dgm:spPr/>
      <dgm:t>
        <a:bodyPr/>
        <a:lstStyle/>
        <a:p>
          <a:r>
            <a:rPr lang="en-GB"/>
            <a:t>Communication is a challenge to master</a:t>
          </a:r>
          <a:endParaRPr lang="en-US"/>
        </a:p>
      </dgm:t>
    </dgm:pt>
    <dgm:pt modelId="{F920EADC-4C52-40DA-80C2-C4C787C7264F}" type="parTrans" cxnId="{F47D20F2-F687-48CE-84BD-26757E01D239}">
      <dgm:prSet/>
      <dgm:spPr/>
      <dgm:t>
        <a:bodyPr/>
        <a:lstStyle/>
        <a:p>
          <a:endParaRPr lang="en-US"/>
        </a:p>
      </dgm:t>
    </dgm:pt>
    <dgm:pt modelId="{5016FCA3-D0AC-4E0B-9A7D-1A4F8B287D41}" type="sibTrans" cxnId="{F47D20F2-F687-48CE-84BD-26757E01D239}">
      <dgm:prSet/>
      <dgm:spPr/>
      <dgm:t>
        <a:bodyPr/>
        <a:lstStyle/>
        <a:p>
          <a:endParaRPr lang="en-US"/>
        </a:p>
      </dgm:t>
    </dgm:pt>
    <dgm:pt modelId="{4B9BAF53-A1AB-42FF-937C-026C396D5410}">
      <dgm:prSet/>
      <dgm:spPr/>
      <dgm:t>
        <a:bodyPr/>
        <a:lstStyle/>
        <a:p>
          <a:r>
            <a:rPr lang="en-GB"/>
            <a:t>Remote working resolves some issues but exacerbates others</a:t>
          </a:r>
          <a:endParaRPr lang="en-US"/>
        </a:p>
      </dgm:t>
    </dgm:pt>
    <dgm:pt modelId="{BCC54AB1-3B66-42AB-A4AF-7EEDE3B4AB26}" type="parTrans" cxnId="{1E8DC2DF-2345-4B35-B09C-DA81DC4C9C4E}">
      <dgm:prSet/>
      <dgm:spPr/>
      <dgm:t>
        <a:bodyPr/>
        <a:lstStyle/>
        <a:p>
          <a:endParaRPr lang="en-US"/>
        </a:p>
      </dgm:t>
    </dgm:pt>
    <dgm:pt modelId="{96B7B908-2782-426B-8474-BCE66D6FC8F5}" type="sibTrans" cxnId="{1E8DC2DF-2345-4B35-B09C-DA81DC4C9C4E}">
      <dgm:prSet/>
      <dgm:spPr/>
      <dgm:t>
        <a:bodyPr/>
        <a:lstStyle/>
        <a:p>
          <a:endParaRPr lang="en-US"/>
        </a:p>
      </dgm:t>
    </dgm:pt>
    <dgm:pt modelId="{AFA127CF-11DF-44F5-8B79-EA59F74C2A5B}" type="pres">
      <dgm:prSet presAssocID="{886CA1DE-0132-49DA-B2A3-092D50A86FBF}" presName="linear" presStyleCnt="0">
        <dgm:presLayoutVars>
          <dgm:animLvl val="lvl"/>
          <dgm:resizeHandles val="exact"/>
        </dgm:presLayoutVars>
      </dgm:prSet>
      <dgm:spPr/>
    </dgm:pt>
    <dgm:pt modelId="{E95FFEC0-9C3A-4B8D-BC41-CE31F8A0FC34}" type="pres">
      <dgm:prSet presAssocID="{7128ACAC-02DC-4962-8F0A-B958AA875A96}" presName="parentText" presStyleLbl="node1" presStyleIdx="0" presStyleCnt="2">
        <dgm:presLayoutVars>
          <dgm:chMax val="0"/>
          <dgm:bulletEnabled val="1"/>
        </dgm:presLayoutVars>
      </dgm:prSet>
      <dgm:spPr/>
    </dgm:pt>
    <dgm:pt modelId="{8EA7E1B5-7D8D-4D47-A34F-0A2B91EBF34E}" type="pres">
      <dgm:prSet presAssocID="{370441BA-9431-4113-BCFF-16E26D98761A}" presName="spacer" presStyleCnt="0"/>
      <dgm:spPr/>
    </dgm:pt>
    <dgm:pt modelId="{0AF18520-03FD-42EC-8D78-A87964F346F6}" type="pres">
      <dgm:prSet presAssocID="{FDA34D3F-14B3-45A3-A513-237E130666E7}" presName="parentText" presStyleLbl="node1" presStyleIdx="1" presStyleCnt="2">
        <dgm:presLayoutVars>
          <dgm:chMax val="0"/>
          <dgm:bulletEnabled val="1"/>
        </dgm:presLayoutVars>
      </dgm:prSet>
      <dgm:spPr/>
    </dgm:pt>
    <dgm:pt modelId="{F70CF68B-CA4D-4E84-8D8D-9481DD925049}" type="pres">
      <dgm:prSet presAssocID="{FDA34D3F-14B3-45A3-A513-237E130666E7}" presName="childText" presStyleLbl="revTx" presStyleIdx="0" presStyleCnt="1">
        <dgm:presLayoutVars>
          <dgm:bulletEnabled val="1"/>
        </dgm:presLayoutVars>
      </dgm:prSet>
      <dgm:spPr/>
    </dgm:pt>
  </dgm:ptLst>
  <dgm:cxnLst>
    <dgm:cxn modelId="{24AF6023-CE00-46A8-AC9D-C75B9CB95A05}" type="presOf" srcId="{FDA34D3F-14B3-45A3-A513-237E130666E7}" destId="{0AF18520-03FD-42EC-8D78-A87964F346F6}" srcOrd="0" destOrd="0" presId="urn:microsoft.com/office/officeart/2005/8/layout/vList2"/>
    <dgm:cxn modelId="{3739B33E-8ACD-4105-9C02-04F4182559F0}" type="presOf" srcId="{0F3A74FC-0F13-4F94-995B-5A7BCF3AB30E}" destId="{F70CF68B-CA4D-4E84-8D8D-9481DD925049}" srcOrd="0" destOrd="0" presId="urn:microsoft.com/office/officeart/2005/8/layout/vList2"/>
    <dgm:cxn modelId="{C66E7D66-52FA-4863-8008-C48520C4CA5A}" srcId="{886CA1DE-0132-49DA-B2A3-092D50A86FBF}" destId="{FDA34D3F-14B3-45A3-A513-237E130666E7}" srcOrd="1" destOrd="0" parTransId="{E3963EAA-4405-4A6C-B28C-0C3A10AE0D73}" sibTransId="{33AAE1B0-67AB-4B99-A0F1-516819154B75}"/>
    <dgm:cxn modelId="{0E3D6B6A-4025-4825-97FC-00BEF5B28A0B}" srcId="{FDA34D3F-14B3-45A3-A513-237E130666E7}" destId="{0F3A74FC-0F13-4F94-995B-5A7BCF3AB30E}" srcOrd="0" destOrd="0" parTransId="{E2959580-D5FF-4675-B56B-3A9815969410}" sibTransId="{74D6012B-2DCE-4735-BDEC-0D568D3B0A7E}"/>
    <dgm:cxn modelId="{7F47598B-0DEC-46D9-9E4C-4F0DF95C5AAC}" type="presOf" srcId="{7128ACAC-02DC-4962-8F0A-B958AA875A96}" destId="{E95FFEC0-9C3A-4B8D-BC41-CE31F8A0FC34}" srcOrd="0" destOrd="0" presId="urn:microsoft.com/office/officeart/2005/8/layout/vList2"/>
    <dgm:cxn modelId="{10D75B93-09B9-4C73-80A8-8DDB37D57A73}" type="presOf" srcId="{886CA1DE-0132-49DA-B2A3-092D50A86FBF}" destId="{AFA127CF-11DF-44F5-8B79-EA59F74C2A5B}" srcOrd="0" destOrd="0" presId="urn:microsoft.com/office/officeart/2005/8/layout/vList2"/>
    <dgm:cxn modelId="{88B2BE95-5872-4843-89F7-31E177CA0B65}" type="presOf" srcId="{11972428-9C3F-4C10-A1EC-D090043D2DD8}" destId="{F70CF68B-CA4D-4E84-8D8D-9481DD925049}" srcOrd="0" destOrd="1" presId="urn:microsoft.com/office/officeart/2005/8/layout/vList2"/>
    <dgm:cxn modelId="{6CAF71D3-9138-4D87-8179-407AA4A6A2C7}" type="presOf" srcId="{4B9BAF53-A1AB-42FF-937C-026C396D5410}" destId="{F70CF68B-CA4D-4E84-8D8D-9481DD925049}" srcOrd="0" destOrd="2" presId="urn:microsoft.com/office/officeart/2005/8/layout/vList2"/>
    <dgm:cxn modelId="{1E8DC2DF-2345-4B35-B09C-DA81DC4C9C4E}" srcId="{FDA34D3F-14B3-45A3-A513-237E130666E7}" destId="{4B9BAF53-A1AB-42FF-937C-026C396D5410}" srcOrd="2" destOrd="0" parTransId="{BCC54AB1-3B66-42AB-A4AF-7EEDE3B4AB26}" sibTransId="{96B7B908-2782-426B-8474-BCE66D6FC8F5}"/>
    <dgm:cxn modelId="{E1ED3DE9-88F5-43EE-8FDA-A4BEA17446F6}" srcId="{886CA1DE-0132-49DA-B2A3-092D50A86FBF}" destId="{7128ACAC-02DC-4962-8F0A-B958AA875A96}" srcOrd="0" destOrd="0" parTransId="{8554B02B-EEC2-4502-802F-7744B46600B4}" sibTransId="{370441BA-9431-4113-BCFF-16E26D98761A}"/>
    <dgm:cxn modelId="{F47D20F2-F687-48CE-84BD-26757E01D239}" srcId="{FDA34D3F-14B3-45A3-A513-237E130666E7}" destId="{11972428-9C3F-4C10-A1EC-D090043D2DD8}" srcOrd="1" destOrd="0" parTransId="{F920EADC-4C52-40DA-80C2-C4C787C7264F}" sibTransId="{5016FCA3-D0AC-4E0B-9A7D-1A4F8B287D41}"/>
    <dgm:cxn modelId="{D8EEC78D-4D6F-4B5C-98B4-F7409010A7A5}" type="presParOf" srcId="{AFA127CF-11DF-44F5-8B79-EA59F74C2A5B}" destId="{E95FFEC0-9C3A-4B8D-BC41-CE31F8A0FC34}" srcOrd="0" destOrd="0" presId="urn:microsoft.com/office/officeart/2005/8/layout/vList2"/>
    <dgm:cxn modelId="{695E5595-409C-48A4-9E5B-20F673E60DF4}" type="presParOf" srcId="{AFA127CF-11DF-44F5-8B79-EA59F74C2A5B}" destId="{8EA7E1B5-7D8D-4D47-A34F-0A2B91EBF34E}" srcOrd="1" destOrd="0" presId="urn:microsoft.com/office/officeart/2005/8/layout/vList2"/>
    <dgm:cxn modelId="{A6722343-CD5F-4A91-BF9D-0A1A9B8F2EAD}" type="presParOf" srcId="{AFA127CF-11DF-44F5-8B79-EA59F74C2A5B}" destId="{0AF18520-03FD-42EC-8D78-A87964F346F6}" srcOrd="2" destOrd="0" presId="urn:microsoft.com/office/officeart/2005/8/layout/vList2"/>
    <dgm:cxn modelId="{CEB45959-FD35-419C-BC33-36BC7EBB9599}" type="presParOf" srcId="{AFA127CF-11DF-44F5-8B79-EA59F74C2A5B}" destId="{F70CF68B-CA4D-4E84-8D8D-9481DD925049}"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3B26422-0959-4607-A23C-E6D282130BC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3CE44B9-95D9-4603-88C1-AACEECA9A310}">
      <dgm:prSet/>
      <dgm:spPr/>
      <dgm:t>
        <a:bodyPr/>
        <a:lstStyle/>
        <a:p>
          <a:r>
            <a:rPr lang="en-GB"/>
            <a:t>Build team cohesion and trust</a:t>
          </a:r>
          <a:endParaRPr lang="en-US"/>
        </a:p>
      </dgm:t>
    </dgm:pt>
    <dgm:pt modelId="{1A4516F2-6479-4B0C-99F6-FA6D72DFB010}" type="parTrans" cxnId="{F96162F9-61F1-4EA3-A0F3-E125346BDE51}">
      <dgm:prSet/>
      <dgm:spPr/>
      <dgm:t>
        <a:bodyPr/>
        <a:lstStyle/>
        <a:p>
          <a:endParaRPr lang="en-US"/>
        </a:p>
      </dgm:t>
    </dgm:pt>
    <dgm:pt modelId="{9C379846-D449-4006-938C-E5E6D788971A}" type="sibTrans" cxnId="{F96162F9-61F1-4EA3-A0F3-E125346BDE51}">
      <dgm:prSet/>
      <dgm:spPr/>
      <dgm:t>
        <a:bodyPr/>
        <a:lstStyle/>
        <a:p>
          <a:endParaRPr lang="en-US"/>
        </a:p>
      </dgm:t>
    </dgm:pt>
    <dgm:pt modelId="{288A422D-9BDE-4BCE-8B18-42B5E52819A0}">
      <dgm:prSet/>
      <dgm:spPr/>
      <dgm:t>
        <a:bodyPr/>
        <a:lstStyle/>
        <a:p>
          <a:r>
            <a:rPr lang="en-GB"/>
            <a:t>Ensure that there is effective information sharing</a:t>
          </a:r>
          <a:endParaRPr lang="en-US"/>
        </a:p>
      </dgm:t>
    </dgm:pt>
    <dgm:pt modelId="{E54F852C-2B63-4095-82A9-9C7C5F64956A}" type="parTrans" cxnId="{21E0CD5A-A9FF-452F-8C49-F83BE5129C4A}">
      <dgm:prSet/>
      <dgm:spPr/>
      <dgm:t>
        <a:bodyPr/>
        <a:lstStyle/>
        <a:p>
          <a:endParaRPr lang="en-US"/>
        </a:p>
      </dgm:t>
    </dgm:pt>
    <dgm:pt modelId="{33153B1C-09B6-4244-9C8B-C75A1D361D23}" type="sibTrans" cxnId="{21E0CD5A-A9FF-452F-8C49-F83BE5129C4A}">
      <dgm:prSet/>
      <dgm:spPr/>
      <dgm:t>
        <a:bodyPr/>
        <a:lstStyle/>
        <a:p>
          <a:endParaRPr lang="en-US"/>
        </a:p>
      </dgm:t>
    </dgm:pt>
    <dgm:pt modelId="{3A44F5B8-BCDE-4D92-AE27-1629EFDC3F8A}">
      <dgm:prSet/>
      <dgm:spPr/>
      <dgm:t>
        <a:bodyPr/>
        <a:lstStyle/>
        <a:p>
          <a:r>
            <a:rPr lang="en-GB"/>
            <a:t>Teaching teams how to work together</a:t>
          </a:r>
          <a:endParaRPr lang="en-US"/>
        </a:p>
      </dgm:t>
    </dgm:pt>
    <dgm:pt modelId="{E3607679-13FA-4DDE-9122-3A1FC8727AFD}" type="parTrans" cxnId="{F5154287-E90D-400F-B468-5D7E9270A6C2}">
      <dgm:prSet/>
      <dgm:spPr/>
      <dgm:t>
        <a:bodyPr/>
        <a:lstStyle/>
        <a:p>
          <a:endParaRPr lang="en-US"/>
        </a:p>
      </dgm:t>
    </dgm:pt>
    <dgm:pt modelId="{1AEBC03A-5BE9-4A6D-8EA4-3170EA061715}" type="sibTrans" cxnId="{F5154287-E90D-400F-B468-5D7E9270A6C2}">
      <dgm:prSet/>
      <dgm:spPr/>
      <dgm:t>
        <a:bodyPr/>
        <a:lstStyle/>
        <a:p>
          <a:endParaRPr lang="en-US"/>
        </a:p>
      </dgm:t>
    </dgm:pt>
    <dgm:pt modelId="{74937757-26BA-4E1D-91D3-626A70C4860A}">
      <dgm:prSet/>
      <dgm:spPr/>
      <dgm:t>
        <a:bodyPr/>
        <a:lstStyle/>
        <a:p>
          <a:r>
            <a:rPr lang="en-GB"/>
            <a:t>Establishing the right team leaders</a:t>
          </a:r>
          <a:endParaRPr lang="en-US"/>
        </a:p>
      </dgm:t>
    </dgm:pt>
    <dgm:pt modelId="{7ACA164E-435D-4664-ACC9-6217F877DD7B}" type="parTrans" cxnId="{6BEDA9A6-1E5E-44A5-9397-C0DDD3F13524}">
      <dgm:prSet/>
      <dgm:spPr/>
      <dgm:t>
        <a:bodyPr/>
        <a:lstStyle/>
        <a:p>
          <a:endParaRPr lang="en-US"/>
        </a:p>
      </dgm:t>
    </dgm:pt>
    <dgm:pt modelId="{0001C425-8C89-4741-8995-9B5473050E76}" type="sibTrans" cxnId="{6BEDA9A6-1E5E-44A5-9397-C0DDD3F13524}">
      <dgm:prSet/>
      <dgm:spPr/>
      <dgm:t>
        <a:bodyPr/>
        <a:lstStyle/>
        <a:p>
          <a:endParaRPr lang="en-US"/>
        </a:p>
      </dgm:t>
    </dgm:pt>
    <dgm:pt modelId="{1946726A-FD84-408F-9E61-4996E5FCE181}" type="pres">
      <dgm:prSet presAssocID="{13B26422-0959-4607-A23C-E6D282130BC7}" presName="vert0" presStyleCnt="0">
        <dgm:presLayoutVars>
          <dgm:dir/>
          <dgm:animOne val="branch"/>
          <dgm:animLvl val="lvl"/>
        </dgm:presLayoutVars>
      </dgm:prSet>
      <dgm:spPr/>
    </dgm:pt>
    <dgm:pt modelId="{6DA7974B-69BF-44D2-A774-AF1F9304A27F}" type="pres">
      <dgm:prSet presAssocID="{93CE44B9-95D9-4603-88C1-AACEECA9A310}" presName="thickLine" presStyleLbl="alignNode1" presStyleIdx="0" presStyleCnt="4"/>
      <dgm:spPr/>
    </dgm:pt>
    <dgm:pt modelId="{2FF9B9DC-B868-4038-9BAE-E52710C99A87}" type="pres">
      <dgm:prSet presAssocID="{93CE44B9-95D9-4603-88C1-AACEECA9A310}" presName="horz1" presStyleCnt="0"/>
      <dgm:spPr/>
    </dgm:pt>
    <dgm:pt modelId="{BC99E63C-03F8-404D-82C2-EB3F9C2B8F53}" type="pres">
      <dgm:prSet presAssocID="{93CE44B9-95D9-4603-88C1-AACEECA9A310}" presName="tx1" presStyleLbl="revTx" presStyleIdx="0" presStyleCnt="4"/>
      <dgm:spPr/>
    </dgm:pt>
    <dgm:pt modelId="{5A275107-98F5-4B00-874B-8FEEF053FA20}" type="pres">
      <dgm:prSet presAssocID="{93CE44B9-95D9-4603-88C1-AACEECA9A310}" presName="vert1" presStyleCnt="0"/>
      <dgm:spPr/>
    </dgm:pt>
    <dgm:pt modelId="{8EB3B1CC-2523-4C30-813E-FEE520E91922}" type="pres">
      <dgm:prSet presAssocID="{288A422D-9BDE-4BCE-8B18-42B5E52819A0}" presName="thickLine" presStyleLbl="alignNode1" presStyleIdx="1" presStyleCnt="4"/>
      <dgm:spPr/>
    </dgm:pt>
    <dgm:pt modelId="{FF28379D-8171-41E4-A3E1-2AA220AB7A05}" type="pres">
      <dgm:prSet presAssocID="{288A422D-9BDE-4BCE-8B18-42B5E52819A0}" presName="horz1" presStyleCnt="0"/>
      <dgm:spPr/>
    </dgm:pt>
    <dgm:pt modelId="{98C240FC-6D9A-4768-AA17-A48CC938E216}" type="pres">
      <dgm:prSet presAssocID="{288A422D-9BDE-4BCE-8B18-42B5E52819A0}" presName="tx1" presStyleLbl="revTx" presStyleIdx="1" presStyleCnt="4"/>
      <dgm:spPr/>
    </dgm:pt>
    <dgm:pt modelId="{8B3DADC1-147B-449B-9E21-3D4D37059D49}" type="pres">
      <dgm:prSet presAssocID="{288A422D-9BDE-4BCE-8B18-42B5E52819A0}" presName="vert1" presStyleCnt="0"/>
      <dgm:spPr/>
    </dgm:pt>
    <dgm:pt modelId="{C9B9F3A0-2F13-43BC-A949-B247D70F2D2B}" type="pres">
      <dgm:prSet presAssocID="{3A44F5B8-BCDE-4D92-AE27-1629EFDC3F8A}" presName="thickLine" presStyleLbl="alignNode1" presStyleIdx="2" presStyleCnt="4"/>
      <dgm:spPr/>
    </dgm:pt>
    <dgm:pt modelId="{A0B47113-B38F-4361-B7EC-4F8516E0A8AD}" type="pres">
      <dgm:prSet presAssocID="{3A44F5B8-BCDE-4D92-AE27-1629EFDC3F8A}" presName="horz1" presStyleCnt="0"/>
      <dgm:spPr/>
    </dgm:pt>
    <dgm:pt modelId="{83E18D73-17CE-4E83-BEA4-D7D7888BD90E}" type="pres">
      <dgm:prSet presAssocID="{3A44F5B8-BCDE-4D92-AE27-1629EFDC3F8A}" presName="tx1" presStyleLbl="revTx" presStyleIdx="2" presStyleCnt="4"/>
      <dgm:spPr/>
    </dgm:pt>
    <dgm:pt modelId="{26B215B9-F3F9-45DF-B8F3-84EA02F56EC5}" type="pres">
      <dgm:prSet presAssocID="{3A44F5B8-BCDE-4D92-AE27-1629EFDC3F8A}" presName="vert1" presStyleCnt="0"/>
      <dgm:spPr/>
    </dgm:pt>
    <dgm:pt modelId="{41C94C74-CD69-4C55-A135-7A7F8DCDA3F1}" type="pres">
      <dgm:prSet presAssocID="{74937757-26BA-4E1D-91D3-626A70C4860A}" presName="thickLine" presStyleLbl="alignNode1" presStyleIdx="3" presStyleCnt="4"/>
      <dgm:spPr/>
    </dgm:pt>
    <dgm:pt modelId="{BE5887C1-144B-4558-B185-6AE5CFBCC9AF}" type="pres">
      <dgm:prSet presAssocID="{74937757-26BA-4E1D-91D3-626A70C4860A}" presName="horz1" presStyleCnt="0"/>
      <dgm:spPr/>
    </dgm:pt>
    <dgm:pt modelId="{2FDACF07-7346-4766-B119-B220968CFF4B}" type="pres">
      <dgm:prSet presAssocID="{74937757-26BA-4E1D-91D3-626A70C4860A}" presName="tx1" presStyleLbl="revTx" presStyleIdx="3" presStyleCnt="4"/>
      <dgm:spPr/>
    </dgm:pt>
    <dgm:pt modelId="{1CF32EB6-30F8-400E-A8F1-2A1EBA393769}" type="pres">
      <dgm:prSet presAssocID="{74937757-26BA-4E1D-91D3-626A70C4860A}" presName="vert1" presStyleCnt="0"/>
      <dgm:spPr/>
    </dgm:pt>
  </dgm:ptLst>
  <dgm:cxnLst>
    <dgm:cxn modelId="{DA56A60C-11B8-452C-97E2-9EF99472D727}" type="presOf" srcId="{93CE44B9-95D9-4603-88C1-AACEECA9A310}" destId="{BC99E63C-03F8-404D-82C2-EB3F9C2B8F53}" srcOrd="0" destOrd="0" presId="urn:microsoft.com/office/officeart/2008/layout/LinedList"/>
    <dgm:cxn modelId="{B2A36D37-449B-4E61-A0DD-2A2185882553}" type="presOf" srcId="{288A422D-9BDE-4BCE-8B18-42B5E52819A0}" destId="{98C240FC-6D9A-4768-AA17-A48CC938E216}" srcOrd="0" destOrd="0" presId="urn:microsoft.com/office/officeart/2008/layout/LinedList"/>
    <dgm:cxn modelId="{6F46DC53-A3DB-4490-909B-EB5CE229CF8F}" type="presOf" srcId="{3A44F5B8-BCDE-4D92-AE27-1629EFDC3F8A}" destId="{83E18D73-17CE-4E83-BEA4-D7D7888BD90E}" srcOrd="0" destOrd="0" presId="urn:microsoft.com/office/officeart/2008/layout/LinedList"/>
    <dgm:cxn modelId="{21E0CD5A-A9FF-452F-8C49-F83BE5129C4A}" srcId="{13B26422-0959-4607-A23C-E6D282130BC7}" destId="{288A422D-9BDE-4BCE-8B18-42B5E52819A0}" srcOrd="1" destOrd="0" parTransId="{E54F852C-2B63-4095-82A9-9C7C5F64956A}" sibTransId="{33153B1C-09B6-4244-9C8B-C75A1D361D23}"/>
    <dgm:cxn modelId="{F5154287-E90D-400F-B468-5D7E9270A6C2}" srcId="{13B26422-0959-4607-A23C-E6D282130BC7}" destId="{3A44F5B8-BCDE-4D92-AE27-1629EFDC3F8A}" srcOrd="2" destOrd="0" parTransId="{E3607679-13FA-4DDE-9122-3A1FC8727AFD}" sibTransId="{1AEBC03A-5BE9-4A6D-8EA4-3170EA061715}"/>
    <dgm:cxn modelId="{679E25A5-DD15-4C15-838C-41CC690DC70B}" type="presOf" srcId="{74937757-26BA-4E1D-91D3-626A70C4860A}" destId="{2FDACF07-7346-4766-B119-B220968CFF4B}" srcOrd="0" destOrd="0" presId="urn:microsoft.com/office/officeart/2008/layout/LinedList"/>
    <dgm:cxn modelId="{6BEDA9A6-1E5E-44A5-9397-C0DDD3F13524}" srcId="{13B26422-0959-4607-A23C-E6D282130BC7}" destId="{74937757-26BA-4E1D-91D3-626A70C4860A}" srcOrd="3" destOrd="0" parTransId="{7ACA164E-435D-4664-ACC9-6217F877DD7B}" sibTransId="{0001C425-8C89-4741-8995-9B5473050E76}"/>
    <dgm:cxn modelId="{BC3226BC-008D-456E-B140-44F99545CB54}" type="presOf" srcId="{13B26422-0959-4607-A23C-E6D282130BC7}" destId="{1946726A-FD84-408F-9E61-4996E5FCE181}" srcOrd="0" destOrd="0" presId="urn:microsoft.com/office/officeart/2008/layout/LinedList"/>
    <dgm:cxn modelId="{F96162F9-61F1-4EA3-A0F3-E125346BDE51}" srcId="{13B26422-0959-4607-A23C-E6D282130BC7}" destId="{93CE44B9-95D9-4603-88C1-AACEECA9A310}" srcOrd="0" destOrd="0" parTransId="{1A4516F2-6479-4B0C-99F6-FA6D72DFB010}" sibTransId="{9C379846-D449-4006-938C-E5E6D788971A}"/>
    <dgm:cxn modelId="{D57D3AAC-4B6D-420C-95FE-38030AE60577}" type="presParOf" srcId="{1946726A-FD84-408F-9E61-4996E5FCE181}" destId="{6DA7974B-69BF-44D2-A774-AF1F9304A27F}" srcOrd="0" destOrd="0" presId="urn:microsoft.com/office/officeart/2008/layout/LinedList"/>
    <dgm:cxn modelId="{4E279879-E174-4544-ACE0-5608167A97AE}" type="presParOf" srcId="{1946726A-FD84-408F-9E61-4996E5FCE181}" destId="{2FF9B9DC-B868-4038-9BAE-E52710C99A87}" srcOrd="1" destOrd="0" presId="urn:microsoft.com/office/officeart/2008/layout/LinedList"/>
    <dgm:cxn modelId="{5BF549F6-8E94-4925-85F4-602C513EFC64}" type="presParOf" srcId="{2FF9B9DC-B868-4038-9BAE-E52710C99A87}" destId="{BC99E63C-03F8-404D-82C2-EB3F9C2B8F53}" srcOrd="0" destOrd="0" presId="urn:microsoft.com/office/officeart/2008/layout/LinedList"/>
    <dgm:cxn modelId="{738C2DEE-0C88-44B1-A27E-D6A272BB0B05}" type="presParOf" srcId="{2FF9B9DC-B868-4038-9BAE-E52710C99A87}" destId="{5A275107-98F5-4B00-874B-8FEEF053FA20}" srcOrd="1" destOrd="0" presId="urn:microsoft.com/office/officeart/2008/layout/LinedList"/>
    <dgm:cxn modelId="{C9032892-027F-411E-9C88-36AAAA81E64E}" type="presParOf" srcId="{1946726A-FD84-408F-9E61-4996E5FCE181}" destId="{8EB3B1CC-2523-4C30-813E-FEE520E91922}" srcOrd="2" destOrd="0" presId="urn:microsoft.com/office/officeart/2008/layout/LinedList"/>
    <dgm:cxn modelId="{F0D93AC0-5A98-437B-97F7-584A07E30CE3}" type="presParOf" srcId="{1946726A-FD84-408F-9E61-4996E5FCE181}" destId="{FF28379D-8171-41E4-A3E1-2AA220AB7A05}" srcOrd="3" destOrd="0" presId="urn:microsoft.com/office/officeart/2008/layout/LinedList"/>
    <dgm:cxn modelId="{2D21D33E-12DE-4C27-94C5-1AEF775AF8FD}" type="presParOf" srcId="{FF28379D-8171-41E4-A3E1-2AA220AB7A05}" destId="{98C240FC-6D9A-4768-AA17-A48CC938E216}" srcOrd="0" destOrd="0" presId="urn:microsoft.com/office/officeart/2008/layout/LinedList"/>
    <dgm:cxn modelId="{2A0A7548-4497-4213-91AE-C4DC6B870879}" type="presParOf" srcId="{FF28379D-8171-41E4-A3E1-2AA220AB7A05}" destId="{8B3DADC1-147B-449B-9E21-3D4D37059D49}" srcOrd="1" destOrd="0" presId="urn:microsoft.com/office/officeart/2008/layout/LinedList"/>
    <dgm:cxn modelId="{80A0D4E1-C153-45CE-A1FD-3A2A155CDB8B}" type="presParOf" srcId="{1946726A-FD84-408F-9E61-4996E5FCE181}" destId="{C9B9F3A0-2F13-43BC-A949-B247D70F2D2B}" srcOrd="4" destOrd="0" presId="urn:microsoft.com/office/officeart/2008/layout/LinedList"/>
    <dgm:cxn modelId="{030A88D0-818D-45E0-B786-AC80435CE4DF}" type="presParOf" srcId="{1946726A-FD84-408F-9E61-4996E5FCE181}" destId="{A0B47113-B38F-4361-B7EC-4F8516E0A8AD}" srcOrd="5" destOrd="0" presId="urn:microsoft.com/office/officeart/2008/layout/LinedList"/>
    <dgm:cxn modelId="{42276A8A-F09B-47B5-9205-FA81A9C8E671}" type="presParOf" srcId="{A0B47113-B38F-4361-B7EC-4F8516E0A8AD}" destId="{83E18D73-17CE-4E83-BEA4-D7D7888BD90E}" srcOrd="0" destOrd="0" presId="urn:microsoft.com/office/officeart/2008/layout/LinedList"/>
    <dgm:cxn modelId="{C8E573DB-9C15-476A-869A-0394182B09EF}" type="presParOf" srcId="{A0B47113-B38F-4361-B7EC-4F8516E0A8AD}" destId="{26B215B9-F3F9-45DF-B8F3-84EA02F56EC5}" srcOrd="1" destOrd="0" presId="urn:microsoft.com/office/officeart/2008/layout/LinedList"/>
    <dgm:cxn modelId="{3593A430-BD1B-4154-93D4-AA9E1018AEDE}" type="presParOf" srcId="{1946726A-FD84-408F-9E61-4996E5FCE181}" destId="{41C94C74-CD69-4C55-A135-7A7F8DCDA3F1}" srcOrd="6" destOrd="0" presId="urn:microsoft.com/office/officeart/2008/layout/LinedList"/>
    <dgm:cxn modelId="{B69FEF84-5875-43EA-BF3F-AA9177104340}" type="presParOf" srcId="{1946726A-FD84-408F-9E61-4996E5FCE181}" destId="{BE5887C1-144B-4558-B185-6AE5CFBCC9AF}" srcOrd="7" destOrd="0" presId="urn:microsoft.com/office/officeart/2008/layout/LinedList"/>
    <dgm:cxn modelId="{0A02981F-B216-47A9-9C3B-D958A93838F8}" type="presParOf" srcId="{BE5887C1-144B-4558-B185-6AE5CFBCC9AF}" destId="{2FDACF07-7346-4766-B119-B220968CFF4B}" srcOrd="0" destOrd="0" presId="urn:microsoft.com/office/officeart/2008/layout/LinedList"/>
    <dgm:cxn modelId="{C14BBFC5-C7F5-408C-AC1A-064EDA22B178}" type="presParOf" srcId="{BE5887C1-144B-4558-B185-6AE5CFBCC9AF}" destId="{1CF32EB6-30F8-400E-A8F1-2A1EBA3937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5F6D9-8C09-41BF-B854-B9089233A06E}">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A26F61-2862-45F3-A847-0589088D885A}">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3D59C6-D3C4-4DC7-8378-C5675ACAFF69}">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Plenty of business reasons for monitoring employees: health and safety, protect stock, safeguarding</a:t>
          </a:r>
          <a:endParaRPr lang="en-US" sz="1900" kern="1200"/>
        </a:p>
      </dsp:txBody>
      <dsp:txXfrm>
        <a:off x="836323" y="3399"/>
        <a:ext cx="9679276" cy="724089"/>
      </dsp:txXfrm>
    </dsp:sp>
    <dsp:sp modelId="{ED3B44D1-F177-41B9-835A-A0D2BD9E3E6D}">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C5E95-7847-4A39-9717-4F044ADD8C58}">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AEB703-C5A1-4C69-9658-5A7C23E02A11}">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Employees are also entitled to privacy; they must be told that they are being monitored and why</a:t>
          </a:r>
          <a:endParaRPr lang="en-US" sz="1900" kern="1200"/>
        </a:p>
      </dsp:txBody>
      <dsp:txXfrm>
        <a:off x="836323" y="908511"/>
        <a:ext cx="9679276" cy="724089"/>
      </dsp:txXfrm>
    </dsp:sp>
    <dsp:sp modelId="{842C2488-26F2-49A3-BCC7-BCCF3068B1CC}">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704C5E-D46A-4771-8F8C-B8EDC3121BA5}">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7ABB56-004A-481B-9847-D6D88957ADE6}">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Other benefits to data collection and use it appropriately and ethically</a:t>
          </a:r>
          <a:endParaRPr lang="en-US" sz="1900" kern="1200"/>
        </a:p>
      </dsp:txBody>
      <dsp:txXfrm>
        <a:off x="836323" y="1813624"/>
        <a:ext cx="9679276" cy="724089"/>
      </dsp:txXfrm>
    </dsp:sp>
    <dsp:sp modelId="{3C9246CB-BA5C-4762-9712-2AC4E91DF19D}">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6E763-CEF6-4CBF-BCC2-A12130B3620B}">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982E65-DE2A-4B83-B407-CEFCF5F36747}">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56% of employees believe it likely they are being monitored at work</a:t>
          </a:r>
          <a:endParaRPr lang="en-US" sz="1900" kern="1200"/>
        </a:p>
      </dsp:txBody>
      <dsp:txXfrm>
        <a:off x="836323" y="2718736"/>
        <a:ext cx="9679276" cy="724089"/>
      </dsp:txXfrm>
    </dsp:sp>
    <dsp:sp modelId="{8224304D-A5E9-41B5-A11D-F3C0DDC7DA7F}">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F3A1C0-3175-4FBB-8F1D-4CDECC3DEE56}">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04374-7587-47AF-AAB9-9A89A4B9694A}">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CIPD research: HR least likely to be involved in discussions about workplace implementation of AI and automation. Will this be the same for surveillance?</a:t>
          </a:r>
          <a:endParaRPr lang="en-US" sz="1900" kern="1200"/>
        </a:p>
      </dsp:txBody>
      <dsp:txXfrm>
        <a:off x="836323" y="3623848"/>
        <a:ext cx="9679276"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FD2C2-55A8-4B06-B325-8A9A86222B55}">
      <dsp:nvSpPr>
        <dsp:cNvPr id="0" name=""/>
        <dsp:cNvSpPr/>
      </dsp:nvSpPr>
      <dsp:spPr>
        <a:xfrm>
          <a:off x="478800" y="109566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CECBF6-EDF8-4E2D-BBE6-C9ED4B2A9DEC}">
      <dsp:nvSpPr>
        <dsp:cNvPr id="0" name=""/>
        <dsp:cNvSpPr/>
      </dsp:nvSpPr>
      <dsp:spPr>
        <a:xfrm>
          <a:off x="712800" y="13296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1C35D8-4FAD-443A-84FA-CAFEC7C80599}">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Bias</a:t>
          </a:r>
          <a:endParaRPr lang="en-US" sz="1200" kern="1200"/>
        </a:p>
      </dsp:txBody>
      <dsp:txXfrm>
        <a:off x="127800" y="2535669"/>
        <a:ext cx="1800000" cy="720000"/>
      </dsp:txXfrm>
    </dsp:sp>
    <dsp:sp modelId="{37000203-56F2-49AE-84C2-3818C145706C}">
      <dsp:nvSpPr>
        <dsp:cNvPr id="0" name=""/>
        <dsp:cNvSpPr/>
      </dsp:nvSpPr>
      <dsp:spPr>
        <a:xfrm>
          <a:off x="2593800" y="109566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E9034-AD6D-411D-8CC4-91BFDAD416D5}">
      <dsp:nvSpPr>
        <dsp:cNvPr id="0" name=""/>
        <dsp:cNvSpPr/>
      </dsp:nvSpPr>
      <dsp:spPr>
        <a:xfrm>
          <a:off x="2827800" y="13296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0BA9DD-090C-4CC5-9FF8-7728E883F31C}">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Fairness</a:t>
          </a:r>
          <a:endParaRPr lang="en-US" sz="1200" kern="1200"/>
        </a:p>
      </dsp:txBody>
      <dsp:txXfrm>
        <a:off x="2242800" y="2535669"/>
        <a:ext cx="1800000" cy="720000"/>
      </dsp:txXfrm>
    </dsp:sp>
    <dsp:sp modelId="{3DDED617-76C5-4512-BC9E-AB878CA8B19A}">
      <dsp:nvSpPr>
        <dsp:cNvPr id="0" name=""/>
        <dsp:cNvSpPr/>
      </dsp:nvSpPr>
      <dsp:spPr>
        <a:xfrm>
          <a:off x="4708800" y="109566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3EEF6-EE33-49E8-BD71-4C19D221D127}">
      <dsp:nvSpPr>
        <dsp:cNvPr id="0" name=""/>
        <dsp:cNvSpPr/>
      </dsp:nvSpPr>
      <dsp:spPr>
        <a:xfrm>
          <a:off x="4942800" y="13296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B57D4-1A5A-4A59-9F04-7C48C6F64BE4}">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Transparency</a:t>
          </a:r>
          <a:endParaRPr lang="en-US" sz="1200" kern="1200"/>
        </a:p>
      </dsp:txBody>
      <dsp:txXfrm>
        <a:off x="4357800" y="2535669"/>
        <a:ext cx="1800000" cy="720000"/>
      </dsp:txXfrm>
    </dsp:sp>
    <dsp:sp modelId="{3521BB45-47F4-4251-8344-1FC169BA65E3}">
      <dsp:nvSpPr>
        <dsp:cNvPr id="0" name=""/>
        <dsp:cNvSpPr/>
      </dsp:nvSpPr>
      <dsp:spPr>
        <a:xfrm>
          <a:off x="6823800" y="109566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8557A0-D0E1-42F9-9EF8-09111B8AFE14}">
      <dsp:nvSpPr>
        <dsp:cNvPr id="0" name=""/>
        <dsp:cNvSpPr/>
      </dsp:nvSpPr>
      <dsp:spPr>
        <a:xfrm>
          <a:off x="7057800" y="132966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A4825D-CA04-4C21-9FAA-D709C255645A}">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Accountability</a:t>
          </a:r>
          <a:endParaRPr lang="en-US" sz="1200" kern="1200"/>
        </a:p>
      </dsp:txBody>
      <dsp:txXfrm>
        <a:off x="6472800" y="2535669"/>
        <a:ext cx="1800000" cy="720000"/>
      </dsp:txXfrm>
    </dsp:sp>
    <dsp:sp modelId="{ED1F7DE7-BBF3-49ED-AC7E-E0149BB123C6}">
      <dsp:nvSpPr>
        <dsp:cNvPr id="0" name=""/>
        <dsp:cNvSpPr/>
      </dsp:nvSpPr>
      <dsp:spPr>
        <a:xfrm>
          <a:off x="8938800" y="109566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0C677-B9C4-45FC-A887-0C7BD7754F71}">
      <dsp:nvSpPr>
        <dsp:cNvPr id="0" name=""/>
        <dsp:cNvSpPr/>
      </dsp:nvSpPr>
      <dsp:spPr>
        <a:xfrm>
          <a:off x="9172800" y="132966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842754-62FA-47D8-8703-4087ABF4E880}">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QUESTION – What strategies can promote fairness, integrity and trust?</a:t>
          </a:r>
          <a:endParaRPr lang="en-US" sz="1200" kern="1200"/>
        </a:p>
      </dsp:txBody>
      <dsp:txXfrm>
        <a:off x="8587800" y="2535669"/>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66FEF-2B0F-4F16-B447-AD4819B6C746}">
      <dsp:nvSpPr>
        <dsp:cNvPr id="0" name=""/>
        <dsp:cNvSpPr/>
      </dsp:nvSpPr>
      <dsp:spPr>
        <a:xfrm>
          <a:off x="0" y="3399"/>
          <a:ext cx="10515600" cy="72408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5810F-153D-42B6-84D6-4E0734EC52FC}">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B2AC39-C6D7-49B9-965D-5A5D8EC4DCF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577850">
            <a:lnSpc>
              <a:spcPct val="100000"/>
            </a:lnSpc>
            <a:spcBef>
              <a:spcPct val="0"/>
            </a:spcBef>
            <a:spcAft>
              <a:spcPct val="35000"/>
            </a:spcAft>
            <a:buNone/>
          </a:pPr>
          <a:r>
            <a:rPr lang="en-GB" sz="1300" kern="1200" baseline="0" dirty="0"/>
            <a:t>You work for an organisation that wishes to implement employee surveillance.  This will include trackers for vehicles, telephone recording, email monitoring, CCTV, keystroke logging, facial recognition, application monitoring and as technology advances, new things too!</a:t>
          </a:r>
          <a:endParaRPr lang="en-US" sz="1300" kern="1200" dirty="0"/>
        </a:p>
      </dsp:txBody>
      <dsp:txXfrm>
        <a:off x="836323" y="3399"/>
        <a:ext cx="9679276" cy="724089"/>
      </dsp:txXfrm>
    </dsp:sp>
    <dsp:sp modelId="{6115AC4D-28C9-4312-8520-F3DF37DEEBC4}">
      <dsp:nvSpPr>
        <dsp:cNvPr id="0" name=""/>
        <dsp:cNvSpPr/>
      </dsp:nvSpPr>
      <dsp:spPr>
        <a:xfrm>
          <a:off x="0" y="908511"/>
          <a:ext cx="10515600" cy="72408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A8BC8-8DFC-4BF5-AA1E-C3C796A187D2}">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5C17D-4CAE-477C-A4F8-AF153B809019}">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baseline="0" dirty="0"/>
            <a:t>The organisation recognises a trade union and therefore will be consulting with them regarding the implementation of the surveillance software.</a:t>
          </a:r>
          <a:endParaRPr lang="en-US" sz="1800" kern="1200" dirty="0"/>
        </a:p>
      </dsp:txBody>
      <dsp:txXfrm>
        <a:off x="836323" y="908511"/>
        <a:ext cx="9679276" cy="724089"/>
      </dsp:txXfrm>
    </dsp:sp>
    <dsp:sp modelId="{1884A692-01A4-45F8-95EC-D57B46A08FB1}">
      <dsp:nvSpPr>
        <dsp:cNvPr id="0" name=""/>
        <dsp:cNvSpPr/>
      </dsp:nvSpPr>
      <dsp:spPr>
        <a:xfrm>
          <a:off x="0" y="1813624"/>
          <a:ext cx="10515600" cy="72408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3498A-436F-4963-BE44-5903FCBF6CAD}">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FF3D53-A96F-40E3-A0C6-62D43A4AFB1F}">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baseline="0"/>
            <a:t>Half the class will be the trade union representatives and will work together to prepare for the trade union consultation forum.</a:t>
          </a:r>
          <a:endParaRPr lang="en-US" sz="1800" kern="1200" dirty="0"/>
        </a:p>
      </dsp:txBody>
      <dsp:txXfrm>
        <a:off x="836323" y="1813624"/>
        <a:ext cx="9679276" cy="724089"/>
      </dsp:txXfrm>
    </dsp:sp>
    <dsp:sp modelId="{8707C4A0-65B0-455E-BFA9-DD783D90322C}">
      <dsp:nvSpPr>
        <dsp:cNvPr id="0" name=""/>
        <dsp:cNvSpPr/>
      </dsp:nvSpPr>
      <dsp:spPr>
        <a:xfrm>
          <a:off x="0" y="2718736"/>
          <a:ext cx="10515600" cy="72408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BA1EA-1DE6-4978-B7D2-AADE33CAF142}">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A1167E-4B93-4C55-B6A1-1B02DD4E251F}">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baseline="0" dirty="0"/>
            <a:t>The rest of the class will be members of the senior leadership team, who will be working together to prepare the business case for implementing surveillance and getting buy-in from the trade union.</a:t>
          </a:r>
          <a:endParaRPr lang="en-US" sz="1800" kern="1200" dirty="0"/>
        </a:p>
      </dsp:txBody>
      <dsp:txXfrm>
        <a:off x="836323" y="2718736"/>
        <a:ext cx="9679276" cy="724089"/>
      </dsp:txXfrm>
    </dsp:sp>
    <dsp:sp modelId="{BED6F948-57FA-4AE2-B24F-7616EDAA65CD}">
      <dsp:nvSpPr>
        <dsp:cNvPr id="0" name=""/>
        <dsp:cNvSpPr/>
      </dsp:nvSpPr>
      <dsp:spPr>
        <a:xfrm>
          <a:off x="0" y="3623848"/>
          <a:ext cx="10515600" cy="72408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63E392-FDFD-4DF3-8429-E7A066228DB5}">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800710-B87A-4866-B409-544091736C3D}">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baseline="0" dirty="0"/>
            <a:t>You have 30 minutes to prepare</a:t>
          </a:r>
          <a:endParaRPr lang="en-US" sz="1800" kern="1200" dirty="0"/>
        </a:p>
      </dsp:txBody>
      <dsp:txXfrm>
        <a:off x="836323" y="3623848"/>
        <a:ext cx="9679276" cy="72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2FC57-BF10-409F-A0ED-A63F9489FACB}">
      <dsp:nvSpPr>
        <dsp:cNvPr id="0" name=""/>
        <dsp:cNvSpPr/>
      </dsp:nvSpPr>
      <dsp:spPr>
        <a:xfrm>
          <a:off x="0" y="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21E630-B306-47E0-B047-A73EE2A91410}">
      <dsp:nvSpPr>
        <dsp:cNvPr id="0" name=""/>
        <dsp:cNvSpPr/>
      </dsp:nvSpPr>
      <dsp:spPr>
        <a:xfrm>
          <a:off x="0" y="0"/>
          <a:ext cx="6245265" cy="5589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"The essence of effective teamwork is to create a product through collective effort that exceeds the quality of an individual endeavour</a:t>
          </a:r>
          <a:endParaRPr lang="en-US" sz="4900" kern="1200" dirty="0"/>
        </a:p>
      </dsp:txBody>
      <dsp:txXfrm>
        <a:off x="0" y="0"/>
        <a:ext cx="6245265" cy="55893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46943-9E68-49EC-A16D-2AC896D0A084}">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7F56AA-28B8-4B07-8781-ECD350AA3788}">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FB0FE1-6469-4D07-A721-10943C93CF1A}">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90000"/>
            </a:lnSpc>
            <a:spcBef>
              <a:spcPct val="0"/>
            </a:spcBef>
            <a:spcAft>
              <a:spcPct val="35000"/>
            </a:spcAft>
            <a:buNone/>
          </a:pPr>
          <a:r>
            <a:rPr lang="en-GB" sz="2000" kern="1200"/>
            <a:t>GROUPS "two or more individuals that are connected by and within social relationships" and who recognise themselves and each other as part of that group. (Forsyth 2014)</a:t>
          </a:r>
          <a:endParaRPr lang="en-US" sz="2000" kern="1200"/>
        </a:p>
      </dsp:txBody>
      <dsp:txXfrm>
        <a:off x="1057183" y="1805"/>
        <a:ext cx="9458416" cy="915310"/>
      </dsp:txXfrm>
    </dsp:sp>
    <dsp:sp modelId="{6184FD48-8F43-473A-9CED-42749E18DC18}">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137DA-4AB2-4035-9A94-F7754C2BE959}">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7D182-A79C-43F3-862E-D7FD1FB2C015}">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90000"/>
            </a:lnSpc>
            <a:spcBef>
              <a:spcPct val="0"/>
            </a:spcBef>
            <a:spcAft>
              <a:spcPct val="35000"/>
            </a:spcAft>
            <a:buNone/>
          </a:pPr>
          <a:r>
            <a:rPr lang="en-GB" sz="2000" kern="1200"/>
            <a:t>Can be formal or informal</a:t>
          </a:r>
          <a:endParaRPr lang="en-US" sz="2000" kern="1200"/>
        </a:p>
      </dsp:txBody>
      <dsp:txXfrm>
        <a:off x="1057183" y="1145944"/>
        <a:ext cx="9458416" cy="915310"/>
      </dsp:txXfrm>
    </dsp:sp>
    <dsp:sp modelId="{90A327F5-5650-470E-A09F-5250D7B71DA3}">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791C3-F0F2-4F0D-A0B1-CCA5E249B68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D7FCC-8D61-4B58-90B4-8039C3248FAA}">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90000"/>
            </a:lnSpc>
            <a:spcBef>
              <a:spcPct val="0"/>
            </a:spcBef>
            <a:spcAft>
              <a:spcPct val="35000"/>
            </a:spcAft>
            <a:buNone/>
          </a:pPr>
          <a:r>
            <a:rPr lang="en-GB" sz="2000" kern="1200"/>
            <a:t>Formal groups – intentionally created to achieve goals and will be part of the formal structure</a:t>
          </a:r>
          <a:endParaRPr lang="en-US" sz="2000" kern="1200"/>
        </a:p>
      </dsp:txBody>
      <dsp:txXfrm>
        <a:off x="1057183" y="2290082"/>
        <a:ext cx="9458416" cy="915310"/>
      </dsp:txXfrm>
    </dsp:sp>
    <dsp:sp modelId="{065071CC-2E54-4104-ADEA-F8B68D69BFE1}">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2FBC3-283A-4E39-97E7-2AC16E0AE50D}">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52F481-B467-4A0B-898A-88275E98579D}">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90000"/>
            </a:lnSpc>
            <a:spcBef>
              <a:spcPct val="0"/>
            </a:spcBef>
            <a:spcAft>
              <a:spcPct val="35000"/>
            </a:spcAft>
            <a:buNone/>
          </a:pPr>
          <a:r>
            <a:rPr lang="en-GB" sz="2000" kern="1200"/>
            <a:t>Informal – perhaps might be a shared interest lobbying for change or friendship groups</a:t>
          </a:r>
          <a:endParaRPr lang="en-US" sz="2000" kern="1200"/>
        </a:p>
      </dsp:txBody>
      <dsp:txXfrm>
        <a:off x="1057183" y="3434221"/>
        <a:ext cx="9458416" cy="915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1FE52-F9EE-4165-AC6D-950F7F698FD5}">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4115F2-C086-442F-92DF-6935C96E0A60}">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5644EE-8CF9-47AD-AA59-6E954BC2D36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Psychological safety</a:t>
          </a:r>
          <a:endParaRPr lang="en-US" sz="1900" kern="1200"/>
        </a:p>
      </dsp:txBody>
      <dsp:txXfrm>
        <a:off x="1074268" y="4366"/>
        <a:ext cx="5170996" cy="930102"/>
      </dsp:txXfrm>
    </dsp:sp>
    <dsp:sp modelId="{C217A9E2-E002-4951-B229-4A2E8B311691}">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329011-E1C0-4A80-8295-C285E9800098}">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51B59-184C-42D7-91E7-8DFB24A01E54}">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Dependability</a:t>
          </a:r>
          <a:endParaRPr lang="en-US" sz="1900" kern="1200"/>
        </a:p>
      </dsp:txBody>
      <dsp:txXfrm>
        <a:off x="1074268" y="1166994"/>
        <a:ext cx="5170996" cy="930102"/>
      </dsp:txXfrm>
    </dsp:sp>
    <dsp:sp modelId="{275ECFFC-A227-445C-88F8-82F8A6CACB49}">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2B5509-9A17-41AB-8F1B-920B909C45C8}">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A26B98-12AC-4CA3-9307-70632FD7105B}">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Structure and clarity</a:t>
          </a:r>
          <a:endParaRPr lang="en-US" sz="1900" kern="1200"/>
        </a:p>
      </dsp:txBody>
      <dsp:txXfrm>
        <a:off x="1074268" y="2329622"/>
        <a:ext cx="5170996" cy="930102"/>
      </dsp:txXfrm>
    </dsp:sp>
    <dsp:sp modelId="{798F3770-5930-47DB-A1A3-018AC147B5B8}">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B802A6-C79C-4DF1-9930-FE7FB1ADFF4C}">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FBA424-A750-49F6-ADB1-22CAA2C7BB82}">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Meaning</a:t>
          </a:r>
          <a:endParaRPr lang="en-US" sz="1900" kern="1200"/>
        </a:p>
      </dsp:txBody>
      <dsp:txXfrm>
        <a:off x="1074268" y="3492250"/>
        <a:ext cx="5170996" cy="930102"/>
      </dsp:txXfrm>
    </dsp:sp>
    <dsp:sp modelId="{01F369D8-10E1-4715-A8E9-A324F1F90936}">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887D9-DBC5-409F-BBE1-7C15329685A1}">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93CF12-55C8-4255-8406-0087A54C04AC}">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Impact</a:t>
          </a:r>
          <a:endParaRPr lang="en-US" sz="1900" kern="1200"/>
        </a:p>
      </dsp:txBody>
      <dsp:txXfrm>
        <a:off x="1074268" y="4654878"/>
        <a:ext cx="5170996" cy="9301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1F9DF-0634-4E4C-B116-5D32BF047CA5}">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DA19F-B4D3-46D7-9383-0119D9B79B45}">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5A3FE-07BA-42AE-8908-BA56B125A1FB}">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dirty="0"/>
            <a:t>Many have identified smaller teams (less than 10) as being optimal (Katzenbach &amp; Smith, 1993; Moreland, Levine &amp; Wingert, 1996)</a:t>
          </a:r>
          <a:endParaRPr lang="en-US" sz="1400" kern="1200" dirty="0"/>
        </a:p>
      </dsp:txBody>
      <dsp:txXfrm>
        <a:off x="1074268" y="4366"/>
        <a:ext cx="5170996" cy="930102"/>
      </dsp:txXfrm>
    </dsp:sp>
    <dsp:sp modelId="{6AABE3F3-23C6-4C9E-93A8-27F78D81E832}">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8138A5-3985-4052-B402-1E9591569DB2}">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CAB1BB-D12C-4DA0-AABB-8CE04A6F7775}">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a:t>Others found smaller teams experience better work-life quality (Campion et al, 1993)</a:t>
          </a:r>
          <a:endParaRPr lang="en-US" sz="1400" kern="1200"/>
        </a:p>
      </dsp:txBody>
      <dsp:txXfrm>
        <a:off x="1074268" y="1166994"/>
        <a:ext cx="5170996" cy="930102"/>
      </dsp:txXfrm>
    </dsp:sp>
    <dsp:sp modelId="{030DC135-8C1C-48A8-B608-4F448DF7AD8B}">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83618-42A3-425C-B957-DBF41ED2B9BC}">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6C6FA6-F8E8-4524-ADA5-52990B2CF527}">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a:t>Work outcomes (Aube et al, 2011)</a:t>
          </a:r>
          <a:endParaRPr lang="en-US" sz="1400" kern="1200"/>
        </a:p>
      </dsp:txBody>
      <dsp:txXfrm>
        <a:off x="1074268" y="2329622"/>
        <a:ext cx="5170996" cy="930102"/>
      </dsp:txXfrm>
    </dsp:sp>
    <dsp:sp modelId="{9CC9175B-0B76-4163-AEBD-407BD05A9593}">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AF8670-BE9A-49BB-BAF4-A6F5F90B7506}">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03E9D-19AC-4A34-8131-DCDC66BCB760}">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a:t>Less conflict (Moreland &amp; Levine 1992)</a:t>
          </a:r>
          <a:endParaRPr lang="en-US" sz="1400" kern="1200"/>
        </a:p>
      </dsp:txBody>
      <dsp:txXfrm>
        <a:off x="1074268" y="3492250"/>
        <a:ext cx="5170996" cy="930102"/>
      </dsp:txXfrm>
    </dsp:sp>
    <dsp:sp modelId="{D5277BCE-C05D-4A37-AB20-931DE355800C}">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D5613-50FB-4415-8825-CC48BE5879DD}">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108DA0-A117-4705-8D94-4177AFF01C59}">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a:t>More organisational citizenship (Pearce and Herbik, 2004)</a:t>
          </a:r>
          <a:endParaRPr lang="en-US" sz="1400" kern="1200"/>
        </a:p>
      </dsp:txBody>
      <dsp:txXfrm>
        <a:off x="1074268" y="4654878"/>
        <a:ext cx="5170996" cy="9301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E9E72-F6E1-4C5B-B685-92A7F88B67D3}">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057FC-CF7B-4566-B119-07218D3A1DEC}">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23ADB4-21F6-434B-B57B-15FE37FE2B4B}">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A team role is defined as one of nine clusters of behavioural attributes</a:t>
          </a:r>
          <a:endParaRPr lang="en-US" sz="2200" kern="1200"/>
        </a:p>
      </dsp:txBody>
      <dsp:txXfrm>
        <a:off x="1357965" y="2319"/>
        <a:ext cx="4887299" cy="1175727"/>
      </dsp:txXfrm>
    </dsp:sp>
    <dsp:sp modelId="{B2A85926-ABF3-4130-BC35-520D4A203EB0}">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E9AE2-8028-4FC7-9721-6DE8FA8E4231}">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BF87EE-BE78-4BF8-983B-6C94A5E1C015}">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Most successful teams are made of a diverse mix of behaviours</a:t>
          </a:r>
          <a:endParaRPr lang="en-US" sz="2200" kern="1200"/>
        </a:p>
      </dsp:txBody>
      <dsp:txXfrm>
        <a:off x="1357965" y="1471979"/>
        <a:ext cx="4887299" cy="1175727"/>
      </dsp:txXfrm>
    </dsp:sp>
    <dsp:sp modelId="{97ABE079-B152-42D9-9AFC-F9D1D59B07E5}">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0251F6-BA3C-4A07-9179-6712802ACAC2}">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AD20A1-66F7-4DF3-AD6B-59EE5E7E4CC1}">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Key determinant for team success was not IQ but behaviours</a:t>
          </a:r>
          <a:endParaRPr lang="en-US" sz="2200" kern="1200"/>
        </a:p>
      </dsp:txBody>
      <dsp:txXfrm>
        <a:off x="1357965" y="2941639"/>
        <a:ext cx="4887299" cy="1175727"/>
      </dsp:txXfrm>
    </dsp:sp>
    <dsp:sp modelId="{1DB23F30-4883-42CF-8964-EE5A6677C285}">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030539-6BF4-4087-83FC-92AF8B7313D4}">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C6660C-EDAB-4310-990B-02D401A0F017}">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Based on research carried out in the 1970s at Henley Business School</a:t>
          </a:r>
          <a:endParaRPr lang="en-US" sz="2200" kern="1200"/>
        </a:p>
      </dsp:txBody>
      <dsp:txXfrm>
        <a:off x="1357965" y="4411299"/>
        <a:ext cx="4887299" cy="11757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06844-EABC-4A5D-A9EB-31480D77191E}">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E4B2AF-EF58-4F68-B536-9CEBB4E5161A}">
      <dsp:nvSpPr>
        <dsp:cNvPr id="0" name=""/>
        <dsp:cNvSpPr/>
      </dsp:nvSpPr>
      <dsp:spPr>
        <a:xfrm>
          <a:off x="0" y="682"/>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Resource Investigator </a:t>
          </a:r>
          <a:endParaRPr lang="en-US" sz="2700" kern="1200"/>
        </a:p>
      </dsp:txBody>
      <dsp:txXfrm>
        <a:off x="0" y="682"/>
        <a:ext cx="6245265" cy="620886"/>
      </dsp:txXfrm>
    </dsp:sp>
    <dsp:sp modelId="{740E0DD5-543C-47FB-BC1F-3A6A64F71F90}">
      <dsp:nvSpPr>
        <dsp:cNvPr id="0" name=""/>
        <dsp:cNvSpPr/>
      </dsp:nvSpPr>
      <dsp:spPr>
        <a:xfrm>
          <a:off x="0" y="621569"/>
          <a:ext cx="624526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A52D74-A225-4084-986B-1A6965DE715E}">
      <dsp:nvSpPr>
        <dsp:cNvPr id="0" name=""/>
        <dsp:cNvSpPr/>
      </dsp:nvSpPr>
      <dsp:spPr>
        <a:xfrm>
          <a:off x="0" y="621569"/>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Teamworker </a:t>
          </a:r>
          <a:endParaRPr lang="en-US" sz="2700" kern="1200"/>
        </a:p>
      </dsp:txBody>
      <dsp:txXfrm>
        <a:off x="0" y="621569"/>
        <a:ext cx="6245265" cy="620886"/>
      </dsp:txXfrm>
    </dsp:sp>
    <dsp:sp modelId="{4713ECF6-7038-4482-91E2-5603202FFC29}">
      <dsp:nvSpPr>
        <dsp:cNvPr id="0" name=""/>
        <dsp:cNvSpPr/>
      </dsp:nvSpPr>
      <dsp:spPr>
        <a:xfrm>
          <a:off x="0" y="1242456"/>
          <a:ext cx="624526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9EA0F6-52E1-4710-9AA8-1C97488F39EB}">
      <dsp:nvSpPr>
        <dsp:cNvPr id="0" name=""/>
        <dsp:cNvSpPr/>
      </dsp:nvSpPr>
      <dsp:spPr>
        <a:xfrm>
          <a:off x="0" y="1242456"/>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Co-ordinator</a:t>
          </a:r>
          <a:endParaRPr lang="en-US" sz="2700" kern="1200"/>
        </a:p>
      </dsp:txBody>
      <dsp:txXfrm>
        <a:off x="0" y="1242456"/>
        <a:ext cx="6245265" cy="620886"/>
      </dsp:txXfrm>
    </dsp:sp>
    <dsp:sp modelId="{FDAA793C-4202-444A-A336-30DFFFDE2C5F}">
      <dsp:nvSpPr>
        <dsp:cNvPr id="0" name=""/>
        <dsp:cNvSpPr/>
      </dsp:nvSpPr>
      <dsp:spPr>
        <a:xfrm>
          <a:off x="0" y="1863343"/>
          <a:ext cx="624526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74C1FE-A160-43DB-871E-F4E4E62222AE}">
      <dsp:nvSpPr>
        <dsp:cNvPr id="0" name=""/>
        <dsp:cNvSpPr/>
      </dsp:nvSpPr>
      <dsp:spPr>
        <a:xfrm>
          <a:off x="0" y="1863343"/>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Plant</a:t>
          </a:r>
          <a:endParaRPr lang="en-US" sz="2700" kern="1200"/>
        </a:p>
      </dsp:txBody>
      <dsp:txXfrm>
        <a:off x="0" y="1863343"/>
        <a:ext cx="6245265" cy="620886"/>
      </dsp:txXfrm>
    </dsp:sp>
    <dsp:sp modelId="{9A247BDC-A3C0-4F7C-834A-625DD5C76B60}">
      <dsp:nvSpPr>
        <dsp:cNvPr id="0" name=""/>
        <dsp:cNvSpPr/>
      </dsp:nvSpPr>
      <dsp:spPr>
        <a:xfrm>
          <a:off x="0" y="2484230"/>
          <a:ext cx="624526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692715-A004-43CC-B76D-ADFC3F6789ED}">
      <dsp:nvSpPr>
        <dsp:cNvPr id="0" name=""/>
        <dsp:cNvSpPr/>
      </dsp:nvSpPr>
      <dsp:spPr>
        <a:xfrm>
          <a:off x="0" y="2484230"/>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Monitor Evaluator </a:t>
          </a:r>
          <a:endParaRPr lang="en-US" sz="2700" kern="1200"/>
        </a:p>
      </dsp:txBody>
      <dsp:txXfrm>
        <a:off x="0" y="2484230"/>
        <a:ext cx="6245265" cy="620886"/>
      </dsp:txXfrm>
    </dsp:sp>
    <dsp:sp modelId="{4418B9EC-3AA2-48DD-8091-7D05B2BD86E8}">
      <dsp:nvSpPr>
        <dsp:cNvPr id="0" name=""/>
        <dsp:cNvSpPr/>
      </dsp:nvSpPr>
      <dsp:spPr>
        <a:xfrm>
          <a:off x="0" y="3105116"/>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3DF56-725D-438F-BAC0-69869B3F40F9}">
      <dsp:nvSpPr>
        <dsp:cNvPr id="0" name=""/>
        <dsp:cNvSpPr/>
      </dsp:nvSpPr>
      <dsp:spPr>
        <a:xfrm>
          <a:off x="0" y="3105116"/>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Specialist </a:t>
          </a:r>
          <a:endParaRPr lang="en-US" sz="2700" kern="1200"/>
        </a:p>
      </dsp:txBody>
      <dsp:txXfrm>
        <a:off x="0" y="3105116"/>
        <a:ext cx="6245265" cy="620886"/>
      </dsp:txXfrm>
    </dsp:sp>
    <dsp:sp modelId="{60B9DCF3-8564-499B-B8DB-803D31FAF3E4}">
      <dsp:nvSpPr>
        <dsp:cNvPr id="0" name=""/>
        <dsp:cNvSpPr/>
      </dsp:nvSpPr>
      <dsp:spPr>
        <a:xfrm>
          <a:off x="0" y="3726003"/>
          <a:ext cx="624526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DF2DC-8AEF-4790-B6C2-476219E40EA4}">
      <dsp:nvSpPr>
        <dsp:cNvPr id="0" name=""/>
        <dsp:cNvSpPr/>
      </dsp:nvSpPr>
      <dsp:spPr>
        <a:xfrm>
          <a:off x="0" y="3726003"/>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Shaper</a:t>
          </a:r>
          <a:endParaRPr lang="en-US" sz="2700" kern="1200"/>
        </a:p>
      </dsp:txBody>
      <dsp:txXfrm>
        <a:off x="0" y="3726003"/>
        <a:ext cx="6245265" cy="620886"/>
      </dsp:txXfrm>
    </dsp:sp>
    <dsp:sp modelId="{EBCF3C7F-89B0-4E6A-9187-7D5C17A785EA}">
      <dsp:nvSpPr>
        <dsp:cNvPr id="0" name=""/>
        <dsp:cNvSpPr/>
      </dsp:nvSpPr>
      <dsp:spPr>
        <a:xfrm>
          <a:off x="0" y="4346890"/>
          <a:ext cx="624526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98D9BC-F872-44A7-BA13-8186546081D9}">
      <dsp:nvSpPr>
        <dsp:cNvPr id="0" name=""/>
        <dsp:cNvSpPr/>
      </dsp:nvSpPr>
      <dsp:spPr>
        <a:xfrm>
          <a:off x="0" y="4346890"/>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Implementer </a:t>
          </a:r>
          <a:endParaRPr lang="en-US" sz="2700" kern="1200"/>
        </a:p>
      </dsp:txBody>
      <dsp:txXfrm>
        <a:off x="0" y="4346890"/>
        <a:ext cx="6245265" cy="620886"/>
      </dsp:txXfrm>
    </dsp:sp>
    <dsp:sp modelId="{AB2093FE-A8F6-41F7-8CFF-04913F1205A6}">
      <dsp:nvSpPr>
        <dsp:cNvPr id="0" name=""/>
        <dsp:cNvSpPr/>
      </dsp:nvSpPr>
      <dsp:spPr>
        <a:xfrm>
          <a:off x="0" y="4967777"/>
          <a:ext cx="624526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28859E-E1FC-417F-8513-2010E8927C6E}">
      <dsp:nvSpPr>
        <dsp:cNvPr id="0" name=""/>
        <dsp:cNvSpPr/>
      </dsp:nvSpPr>
      <dsp:spPr>
        <a:xfrm>
          <a:off x="0" y="4967777"/>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Completer Finisher</a:t>
          </a:r>
          <a:endParaRPr lang="en-US" sz="2700" kern="1200"/>
        </a:p>
      </dsp:txBody>
      <dsp:txXfrm>
        <a:off x="0" y="4967777"/>
        <a:ext cx="6245265" cy="6208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05C862-B186-48E2-8851-DD412A174485}">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873B3-95BC-47B5-B22F-B93B0D600D7B}">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A48A78-DE49-499A-9188-8311585D94B7}">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rtl="0">
            <a:lnSpc>
              <a:spcPct val="100000"/>
            </a:lnSpc>
            <a:spcBef>
              <a:spcPct val="0"/>
            </a:spcBef>
            <a:spcAft>
              <a:spcPct val="35000"/>
            </a:spcAft>
            <a:buNone/>
          </a:pPr>
          <a:r>
            <a:rPr lang="en-GB" sz="1900" kern="1200" dirty="0">
              <a:latin typeface="Gill Sans Nova"/>
            </a:rPr>
            <a:t>How useful are models like Tuckman and Belbin to building teams within your own organisation?  Justify your answer</a:t>
          </a:r>
          <a:endParaRPr lang="en-GB" sz="1900" kern="1200" dirty="0"/>
        </a:p>
      </dsp:txBody>
      <dsp:txXfrm>
        <a:off x="1844034" y="682"/>
        <a:ext cx="4401230" cy="1596566"/>
      </dsp:txXfrm>
    </dsp:sp>
    <dsp:sp modelId="{E5E2AA82-ACC2-4943-A163-C8FFD7B3A467}">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DB6CD-DB78-4145-801A-17B1A956E043}">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6B57B8-A957-4DA7-9D6C-1888EE8B1FB2}">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Gill Sans Nova"/>
            </a:rPr>
            <a:t>How can you use them within your own organisation?</a:t>
          </a:r>
          <a:endParaRPr lang="en-US" sz="1900" kern="1200" dirty="0"/>
        </a:p>
      </dsp:txBody>
      <dsp:txXfrm>
        <a:off x="1844034" y="1996390"/>
        <a:ext cx="4401230" cy="1596566"/>
      </dsp:txXfrm>
    </dsp:sp>
    <dsp:sp modelId="{D232BA1D-90DE-4496-B972-7D4021352240}">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63D2AF-041B-4626-8A23-E559DB6E5C02}">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EC96F-26E2-4A91-A9C4-1A6460E73656}">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Gill Sans Nova"/>
            </a:rPr>
            <a:t>10</a:t>
          </a:r>
          <a:r>
            <a:rPr lang="en-GB" sz="1900" kern="1200" dirty="0"/>
            <a:t> mins</a:t>
          </a:r>
          <a:endParaRPr lang="en-US" sz="1900" kern="1200" dirty="0"/>
        </a:p>
      </dsp:txBody>
      <dsp:txXfrm>
        <a:off x="1844034" y="3992098"/>
        <a:ext cx="4401230" cy="15965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FFEC0-9C3A-4B8D-BC41-CE31F8A0FC34}">
      <dsp:nvSpPr>
        <dsp:cNvPr id="0" name=""/>
        <dsp:cNvSpPr/>
      </dsp:nvSpPr>
      <dsp:spPr>
        <a:xfrm>
          <a:off x="0" y="230078"/>
          <a:ext cx="6245265" cy="1389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Online focus groups from three different global regions</a:t>
          </a:r>
          <a:endParaRPr lang="en-US" sz="3300" kern="1200"/>
        </a:p>
      </dsp:txBody>
      <dsp:txXfrm>
        <a:off x="67852" y="297930"/>
        <a:ext cx="6109561" cy="1254256"/>
      </dsp:txXfrm>
    </dsp:sp>
    <dsp:sp modelId="{0AF18520-03FD-42EC-8D78-A87964F346F6}">
      <dsp:nvSpPr>
        <dsp:cNvPr id="0" name=""/>
        <dsp:cNvSpPr/>
      </dsp:nvSpPr>
      <dsp:spPr>
        <a:xfrm>
          <a:off x="0" y="1715078"/>
          <a:ext cx="6245265" cy="1389960"/>
        </a:xfrm>
        <a:prstGeom prst="roundRect">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Snapshot findings:</a:t>
          </a:r>
          <a:endParaRPr lang="en-US" sz="3300" kern="1200"/>
        </a:p>
      </dsp:txBody>
      <dsp:txXfrm>
        <a:off x="67852" y="1782930"/>
        <a:ext cx="6109561" cy="1254256"/>
      </dsp:txXfrm>
    </dsp:sp>
    <dsp:sp modelId="{F70CF68B-CA4D-4E84-8D8D-9481DD925049}">
      <dsp:nvSpPr>
        <dsp:cNvPr id="0" name=""/>
        <dsp:cNvSpPr/>
      </dsp:nvSpPr>
      <dsp:spPr>
        <a:xfrm>
          <a:off x="0" y="3105038"/>
          <a:ext cx="6245265" cy="2254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Multicultural teams require patience and openness to be effective</a:t>
          </a:r>
          <a:endParaRPr lang="en-US" sz="2600" kern="1200"/>
        </a:p>
        <a:p>
          <a:pPr marL="228600" lvl="1" indent="-228600" algn="l" defTabSz="1155700">
            <a:lnSpc>
              <a:spcPct val="90000"/>
            </a:lnSpc>
            <a:spcBef>
              <a:spcPct val="0"/>
            </a:spcBef>
            <a:spcAft>
              <a:spcPct val="20000"/>
            </a:spcAft>
            <a:buChar char="•"/>
          </a:pPr>
          <a:r>
            <a:rPr lang="en-GB" sz="2600" kern="1200"/>
            <a:t>Communication is a challenge to master</a:t>
          </a:r>
          <a:endParaRPr lang="en-US" sz="2600" kern="1200"/>
        </a:p>
        <a:p>
          <a:pPr marL="228600" lvl="1" indent="-228600" algn="l" defTabSz="1155700">
            <a:lnSpc>
              <a:spcPct val="90000"/>
            </a:lnSpc>
            <a:spcBef>
              <a:spcPct val="0"/>
            </a:spcBef>
            <a:spcAft>
              <a:spcPct val="20000"/>
            </a:spcAft>
            <a:buChar char="•"/>
          </a:pPr>
          <a:r>
            <a:rPr lang="en-GB" sz="2600" kern="1200"/>
            <a:t>Remote working resolves some issues but exacerbates others</a:t>
          </a:r>
          <a:endParaRPr lang="en-US" sz="2600" kern="1200"/>
        </a:p>
      </dsp:txBody>
      <dsp:txXfrm>
        <a:off x="0" y="3105038"/>
        <a:ext cx="6245265" cy="225423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7974B-69BF-44D2-A774-AF1F9304A27F}">
      <dsp:nvSpPr>
        <dsp:cNvPr id="0" name=""/>
        <dsp:cNvSpPr/>
      </dsp:nvSpPr>
      <dsp:spPr>
        <a:xfrm>
          <a:off x="0" y="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9E63C-03F8-404D-82C2-EB3F9C2B8F53}">
      <dsp:nvSpPr>
        <dsp:cNvPr id="0" name=""/>
        <dsp:cNvSpPr/>
      </dsp:nvSpPr>
      <dsp:spPr>
        <a:xfrm>
          <a:off x="0" y="0"/>
          <a:ext cx="6245265" cy="139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Build team cohesion and trust</a:t>
          </a:r>
          <a:endParaRPr lang="en-US" sz="3700" kern="1200"/>
        </a:p>
      </dsp:txBody>
      <dsp:txXfrm>
        <a:off x="0" y="0"/>
        <a:ext cx="6245265" cy="1397336"/>
      </dsp:txXfrm>
    </dsp:sp>
    <dsp:sp modelId="{8EB3B1CC-2523-4C30-813E-FEE520E91922}">
      <dsp:nvSpPr>
        <dsp:cNvPr id="0" name=""/>
        <dsp:cNvSpPr/>
      </dsp:nvSpPr>
      <dsp:spPr>
        <a:xfrm>
          <a:off x="0" y="1397336"/>
          <a:ext cx="624526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C240FC-6D9A-4768-AA17-A48CC938E216}">
      <dsp:nvSpPr>
        <dsp:cNvPr id="0" name=""/>
        <dsp:cNvSpPr/>
      </dsp:nvSpPr>
      <dsp:spPr>
        <a:xfrm>
          <a:off x="0" y="1397336"/>
          <a:ext cx="6245265" cy="139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Ensure that there is effective information sharing</a:t>
          </a:r>
          <a:endParaRPr lang="en-US" sz="3700" kern="1200"/>
        </a:p>
      </dsp:txBody>
      <dsp:txXfrm>
        <a:off x="0" y="1397336"/>
        <a:ext cx="6245265" cy="1397336"/>
      </dsp:txXfrm>
    </dsp:sp>
    <dsp:sp modelId="{C9B9F3A0-2F13-43BC-A949-B247D70F2D2B}">
      <dsp:nvSpPr>
        <dsp:cNvPr id="0" name=""/>
        <dsp:cNvSpPr/>
      </dsp:nvSpPr>
      <dsp:spPr>
        <a:xfrm>
          <a:off x="0" y="2794673"/>
          <a:ext cx="624526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E18D73-17CE-4E83-BEA4-D7D7888BD90E}">
      <dsp:nvSpPr>
        <dsp:cNvPr id="0" name=""/>
        <dsp:cNvSpPr/>
      </dsp:nvSpPr>
      <dsp:spPr>
        <a:xfrm>
          <a:off x="0" y="2794673"/>
          <a:ext cx="6245265" cy="139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Teaching teams how to work together</a:t>
          </a:r>
          <a:endParaRPr lang="en-US" sz="3700" kern="1200"/>
        </a:p>
      </dsp:txBody>
      <dsp:txXfrm>
        <a:off x="0" y="2794673"/>
        <a:ext cx="6245265" cy="1397336"/>
      </dsp:txXfrm>
    </dsp:sp>
    <dsp:sp modelId="{41C94C74-CD69-4C55-A135-7A7F8DCDA3F1}">
      <dsp:nvSpPr>
        <dsp:cNvPr id="0" name=""/>
        <dsp:cNvSpPr/>
      </dsp:nvSpPr>
      <dsp:spPr>
        <a:xfrm>
          <a:off x="0" y="4192010"/>
          <a:ext cx="624526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DACF07-7346-4766-B119-B220968CFF4B}">
      <dsp:nvSpPr>
        <dsp:cNvPr id="0" name=""/>
        <dsp:cNvSpPr/>
      </dsp:nvSpPr>
      <dsp:spPr>
        <a:xfrm>
          <a:off x="0" y="4192010"/>
          <a:ext cx="6245265" cy="139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Establishing the right team leaders</a:t>
          </a:r>
          <a:endParaRPr lang="en-US" sz="3700" kern="1200"/>
        </a:p>
      </dsp:txBody>
      <dsp:txXfrm>
        <a:off x="0" y="4192010"/>
        <a:ext cx="6245265" cy="13973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12/03/2026</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12/03/2026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t>
            </a:r>
            <a:r>
              <a:rPr lang="en-GB" b="0" i="0" dirty="0">
                <a:solidFill>
                  <a:srgbClr val="343A40"/>
                </a:solidFill>
                <a:effectLst/>
                <a:latin typeface="Roboto" panose="02000000000000000000" pitchFamily="2" charset="0"/>
              </a:rPr>
              <a:t>employees have faced ethical dilemmas in the workplace that they feel directly influenced their performance appraisals. This can lead to feelings of demotivation and disengagement. </a:t>
            </a:r>
          </a:p>
          <a:p>
            <a:r>
              <a:rPr lang="en-GB" b="0" i="0" dirty="0">
                <a:solidFill>
                  <a:srgbClr val="343A40"/>
                </a:solidFill>
                <a:effectLst/>
                <a:latin typeface="Roboto" panose="02000000000000000000" pitchFamily="2" charset="0"/>
              </a:rPr>
              <a:t>In a study conducted by the University of Greenwich, it was found that organizations that prioritize fair evaluations experience a 24% increase in employee retention rates compared to those with perceived biases in their assessment processes. Moreover, a report by Deloitte suggests that companies that incorporate ethical considerations into their evaluation systems see a 30% improvement in employee satisfaction and are able to enhance overall organizational performance. These statistics reinforce the notion that ethical considerations, such as transparency, consistency, and inclusivity, are essential for creating a balanced and effective evaluation process that benefits both employees and the organisation as a whole.</a:t>
            </a:r>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5</a:t>
            </a:fld>
            <a:endParaRPr lang="en-GB" noProof="0"/>
          </a:p>
        </p:txBody>
      </p:sp>
    </p:spTree>
    <p:extLst>
      <p:ext uri="{BB962C8B-B14F-4D97-AF65-F5344CB8AC3E}">
        <p14:creationId xmlns:p14="http://schemas.microsoft.com/office/powerpoint/2010/main" val="958910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Questions to consider:</a:t>
            </a:r>
          </a:p>
          <a:p>
            <a:r>
              <a:rPr lang="en-GB" dirty="0"/>
              <a:t>What legislation is relevant?</a:t>
            </a:r>
          </a:p>
          <a:p>
            <a:r>
              <a:rPr lang="en-GB" dirty="0"/>
              <a:t>What ethical considerations should be taken?</a:t>
            </a:r>
          </a:p>
          <a:p>
            <a:r>
              <a:rPr lang="en-GB" dirty="0"/>
              <a:t>What justification is there?</a:t>
            </a:r>
          </a:p>
          <a:p>
            <a:r>
              <a:rPr lang="en-GB" dirty="0"/>
              <a:t>How will the surveillance be utilised?</a:t>
            </a:r>
          </a:p>
          <a:p>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6</a:t>
            </a:fld>
            <a:endParaRPr lang="en-GB" noProof="0"/>
          </a:p>
        </p:txBody>
      </p:sp>
    </p:spTree>
    <p:extLst>
      <p:ext uri="{BB962C8B-B14F-4D97-AF65-F5344CB8AC3E}">
        <p14:creationId xmlns:p14="http://schemas.microsoft.com/office/powerpoint/2010/main" val="2400176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21</a:t>
            </a:fld>
            <a:endParaRPr lang="en-GB" noProof="0"/>
          </a:p>
        </p:txBody>
      </p:sp>
    </p:spTree>
    <p:extLst>
      <p:ext uri="{BB962C8B-B14F-4D97-AF65-F5344CB8AC3E}">
        <p14:creationId xmlns:p14="http://schemas.microsoft.com/office/powerpoint/2010/main" val="1691188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566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3/12/2026</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90275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74599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60014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74530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97976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26822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35582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63619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96607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3/12/2026</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18992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3/12/2026</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0867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3/12/2026</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36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3/12/2026</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045230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3/12/2026</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114727904"/>
      </p:ext>
    </p:extLst>
  </p:cSld>
  <p:clrMap bg1="lt1" tx1="dk1" bg2="lt2" tx2="dk2" accent1="accent1" accent2="accent2" accent3="accent3" accent4="accent4" accent5="accent5" accent6="accent6" hlink="hlink" folHlink="folHlink"/>
  <p:sldLayoutIdLst>
    <p:sldLayoutId id="2147483678" r:id="rId1"/>
    <p:sldLayoutId id="2147483663" r:id="rId2"/>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LLFQYRrKOuc?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slideLayout" Target="../slideLayouts/slideLayout13.xml"/><Relationship Id="rId1" Type="http://schemas.openxmlformats.org/officeDocument/2006/relationships/video" Target="https://www.youtube.com/embed/MAfGb-AYx6I?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05869" y="1994264"/>
            <a:ext cx="6935872" cy="3922755"/>
          </a:xfrm>
        </p:spPr>
        <p:txBody>
          <a:bodyPr rtlCol="0">
            <a:normAutofit/>
          </a:bodyPr>
          <a:lstStyle/>
          <a:p>
            <a:pPr algn="r"/>
            <a:r>
              <a:rPr lang="en-GB" dirty="0"/>
              <a:t>Creating effective teams</a:t>
            </a:r>
            <a:endParaRPr lang="en-US" dirty="0"/>
          </a:p>
        </p:txBody>
      </p:sp>
      <p:sp>
        <p:nvSpPr>
          <p:cNvPr id="3" name="Subtitle 2"/>
          <p:cNvSpPr>
            <a:spLocks noGrp="1"/>
          </p:cNvSpPr>
          <p:nvPr>
            <p:ph type="subTitle" idx="1"/>
          </p:nvPr>
        </p:nvSpPr>
        <p:spPr>
          <a:xfrm>
            <a:off x="5083790" y="1050878"/>
            <a:ext cx="6157951" cy="943386"/>
          </a:xfrm>
        </p:spPr>
        <p:txBody>
          <a:bodyPr rtlCol="0">
            <a:normAutofit/>
          </a:bodyPr>
          <a:lstStyle/>
          <a:p>
            <a:pPr algn="r"/>
            <a:r>
              <a:rPr lang="en-GB" dirty="0"/>
              <a:t>17</a:t>
            </a:r>
            <a:r>
              <a:rPr lang="en-GB" baseline="30000" dirty="0"/>
              <a:t>th</a:t>
            </a:r>
            <a:r>
              <a:rPr lang="en-GB" dirty="0"/>
              <a:t> march 2026</a:t>
            </a:r>
          </a:p>
        </p:txBody>
      </p:sp>
      <p:pic>
        <p:nvPicPr>
          <p:cNvPr id="17" name="Picture 16">
            <a:extLst>
              <a:ext uri="{FF2B5EF4-FFF2-40B4-BE49-F238E27FC236}">
                <a16:creationId xmlns:a16="http://schemas.microsoft.com/office/drawing/2014/main" id="{AB070E42-A290-5E32-D839-74B5BA2F577C}"/>
              </a:ext>
            </a:extLst>
          </p:cNvPr>
          <p:cNvPicPr>
            <a:picLocks noChangeAspect="1"/>
          </p:cNvPicPr>
          <p:nvPr/>
        </p:nvPicPr>
        <p:blipFill rotWithShape="1">
          <a:blip r:embed="rId3"/>
          <a:srcRect l="47381" r="4" b="4"/>
          <a:stretch/>
        </p:blipFill>
        <p:spPr>
          <a:xfrm>
            <a:off x="-2573" y="10"/>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13" name="Straight Connector 12">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81D96-A8AB-5C9E-C7B6-56B1D3EB50DB}"/>
              </a:ext>
            </a:extLst>
          </p:cNvPr>
          <p:cNvSpPr>
            <a:spLocks noGrp="1"/>
          </p:cNvSpPr>
          <p:nvPr>
            <p:ph type="title"/>
          </p:nvPr>
        </p:nvSpPr>
        <p:spPr>
          <a:xfrm>
            <a:off x="5230906" y="533401"/>
            <a:ext cx="6427694" cy="1111254"/>
          </a:xfrm>
        </p:spPr>
        <p:txBody>
          <a:bodyPr>
            <a:normAutofit/>
          </a:bodyPr>
          <a:lstStyle/>
          <a:p>
            <a:pPr algn="r"/>
            <a:r>
              <a:rPr lang="en-GB" sz="2000"/>
              <a:t>Introduction</a:t>
            </a:r>
          </a:p>
        </p:txBody>
      </p:sp>
      <p:sp>
        <p:nvSpPr>
          <p:cNvPr id="3" name="Content Placeholder 2">
            <a:extLst>
              <a:ext uri="{FF2B5EF4-FFF2-40B4-BE49-F238E27FC236}">
                <a16:creationId xmlns:a16="http://schemas.microsoft.com/office/drawing/2014/main" id="{ECF056FA-DB16-1333-2F23-223EA92DAC41}"/>
              </a:ext>
            </a:extLst>
          </p:cNvPr>
          <p:cNvSpPr>
            <a:spLocks noGrp="1"/>
          </p:cNvSpPr>
          <p:nvPr>
            <p:ph idx="1"/>
          </p:nvPr>
        </p:nvSpPr>
        <p:spPr>
          <a:xfrm>
            <a:off x="5049839" y="1754841"/>
            <a:ext cx="6481170" cy="4569758"/>
          </a:xfrm>
        </p:spPr>
        <p:txBody>
          <a:bodyPr vert="horz" lIns="91440" tIns="45720" rIns="91440" bIns="45720" rtlCol="0" anchor="ctr">
            <a:normAutofit/>
          </a:bodyPr>
          <a:lstStyle/>
          <a:p>
            <a:r>
              <a:rPr lang="en-GB" sz="3200" dirty="0"/>
              <a:t>Capability recap and activity</a:t>
            </a:r>
          </a:p>
          <a:p>
            <a:r>
              <a:rPr lang="en-GB" sz="3200" dirty="0"/>
              <a:t>Creating effective teams</a:t>
            </a:r>
          </a:p>
          <a:p>
            <a:r>
              <a:rPr lang="en-GB" sz="3200" dirty="0"/>
              <a:t>Leadership impact on teams</a:t>
            </a:r>
          </a:p>
          <a:p>
            <a:r>
              <a:rPr lang="en-GB" sz="3200" dirty="0"/>
              <a:t>Relevant models</a:t>
            </a:r>
          </a:p>
        </p:txBody>
      </p:sp>
      <p:pic>
        <p:nvPicPr>
          <p:cNvPr id="5" name="Picture 4" descr="Person holding a puzzle piece">
            <a:extLst>
              <a:ext uri="{FF2B5EF4-FFF2-40B4-BE49-F238E27FC236}">
                <a16:creationId xmlns:a16="http://schemas.microsoft.com/office/drawing/2014/main" id="{A4D7C1E9-4EB1-8E8D-3B10-2EB2D6A44035}"/>
              </a:ext>
            </a:extLst>
          </p:cNvPr>
          <p:cNvPicPr>
            <a:picLocks noChangeAspect="1"/>
          </p:cNvPicPr>
          <p:nvPr/>
        </p:nvPicPr>
        <p:blipFill rotWithShape="1">
          <a:blip r:embed="rId2"/>
          <a:srcRect l="25211" r="24996" b="8"/>
          <a:stretch/>
        </p:blipFill>
        <p:spPr>
          <a:xfrm>
            <a:off x="20"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13" name="Straight Connector 12">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721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FFA67-227E-A6F0-247D-DD7790A71210}"/>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1F65E8C2-E8D7-FCFA-5D13-5BF2461B5AB2}"/>
              </a:ext>
            </a:extLst>
          </p:cNvPr>
          <p:cNvSpPr>
            <a:spLocks noGrp="1"/>
          </p:cNvSpPr>
          <p:nvPr>
            <p:ph idx="1"/>
          </p:nvPr>
        </p:nvSpPr>
        <p:spPr/>
        <p:txBody>
          <a:bodyPr/>
          <a:lstStyle/>
          <a:p>
            <a:r>
              <a:rPr lang="en-GB" dirty="0"/>
              <a:t>Case Law examples</a:t>
            </a:r>
          </a:p>
          <a:p>
            <a:r>
              <a:rPr lang="en-GB" dirty="0"/>
              <a:t>Absence management and wellbeing</a:t>
            </a:r>
          </a:p>
          <a:p>
            <a:r>
              <a:rPr lang="en-GB" dirty="0"/>
              <a:t>Capability V Conduct</a:t>
            </a:r>
          </a:p>
          <a:p>
            <a:endParaRPr lang="en-GB" dirty="0"/>
          </a:p>
        </p:txBody>
      </p:sp>
    </p:spTree>
    <p:extLst>
      <p:ext uri="{BB962C8B-B14F-4D97-AF65-F5344CB8AC3E}">
        <p14:creationId xmlns:p14="http://schemas.microsoft.com/office/powerpoint/2010/main" val="2071686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5EF2-ABA7-C504-A2BA-5744B7EEB189}"/>
              </a:ext>
            </a:extLst>
          </p:cNvPr>
          <p:cNvSpPr>
            <a:spLocks noGrp="1"/>
          </p:cNvSpPr>
          <p:nvPr>
            <p:ph type="title"/>
          </p:nvPr>
        </p:nvSpPr>
        <p:spPr/>
        <p:txBody>
          <a:bodyPr>
            <a:normAutofit/>
          </a:bodyPr>
          <a:lstStyle/>
          <a:p>
            <a:r>
              <a:rPr lang="en-GB">
                <a:ea typeface="Batang"/>
              </a:rPr>
              <a:t>MONITORING PERFORMANCE</a:t>
            </a:r>
            <a:endParaRPr lang="en-GB"/>
          </a:p>
        </p:txBody>
      </p:sp>
      <p:graphicFrame>
        <p:nvGraphicFramePr>
          <p:cNvPr id="16" name="Content Placeholder 2">
            <a:extLst>
              <a:ext uri="{FF2B5EF4-FFF2-40B4-BE49-F238E27FC236}">
                <a16:creationId xmlns:a16="http://schemas.microsoft.com/office/drawing/2014/main" id="{CAA93493-E11A-6513-A24C-FC91752577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2159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CABD9-966E-E552-787B-5F765D023976}"/>
              </a:ext>
            </a:extLst>
          </p:cNvPr>
          <p:cNvSpPr>
            <a:spLocks noGrp="1"/>
          </p:cNvSpPr>
          <p:nvPr>
            <p:ph type="title"/>
          </p:nvPr>
        </p:nvSpPr>
        <p:spPr>
          <a:xfrm>
            <a:off x="838200" y="459863"/>
            <a:ext cx="10515600" cy="1004594"/>
          </a:xfrm>
        </p:spPr>
        <p:txBody>
          <a:bodyPr>
            <a:normAutofit fontScale="90000"/>
          </a:bodyPr>
          <a:lstStyle/>
          <a:p>
            <a:pPr algn="ctr"/>
            <a:r>
              <a:rPr lang="en-GB" sz="4100" dirty="0"/>
              <a:t>Ethical dilemmas in performance management</a:t>
            </a:r>
          </a:p>
        </p:txBody>
      </p:sp>
      <p:graphicFrame>
        <p:nvGraphicFramePr>
          <p:cNvPr id="5" name="Content Placeholder 2">
            <a:extLst>
              <a:ext uri="{FF2B5EF4-FFF2-40B4-BE49-F238E27FC236}">
                <a16:creationId xmlns:a16="http://schemas.microsoft.com/office/drawing/2014/main" id="{78C3C517-B5F1-9DD9-91A3-EB1A1AC53601}"/>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304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9ACC-5951-E44D-4F4E-CFD040416919}"/>
              </a:ext>
            </a:extLst>
          </p:cNvPr>
          <p:cNvSpPr>
            <a:spLocks noGrp="1"/>
          </p:cNvSpPr>
          <p:nvPr>
            <p:ph type="title"/>
          </p:nvPr>
        </p:nvSpPr>
        <p:spPr>
          <a:xfrm>
            <a:off x="838200" y="556995"/>
            <a:ext cx="10515600" cy="1133693"/>
          </a:xfrm>
        </p:spPr>
        <p:txBody>
          <a:bodyPr>
            <a:normAutofit/>
          </a:bodyPr>
          <a:lstStyle/>
          <a:p>
            <a:r>
              <a:rPr lang="en-GB" sz="5200">
                <a:ea typeface="Batang"/>
              </a:rPr>
              <a:t>Let's discuss</a:t>
            </a:r>
            <a:endParaRPr lang="en-GB" sz="5200"/>
          </a:p>
        </p:txBody>
      </p:sp>
      <p:graphicFrame>
        <p:nvGraphicFramePr>
          <p:cNvPr id="5" name="Content Placeholder 2">
            <a:extLst>
              <a:ext uri="{FF2B5EF4-FFF2-40B4-BE49-F238E27FC236}">
                <a16:creationId xmlns:a16="http://schemas.microsoft.com/office/drawing/2014/main" id="{2146E754-AFB4-759A-7862-88B56EE1387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0392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56069-DE1E-44B2-7258-8A8D3EA0B8EF}"/>
              </a:ext>
            </a:extLst>
          </p:cNvPr>
          <p:cNvSpPr>
            <a:spLocks noGrp="1"/>
          </p:cNvSpPr>
          <p:nvPr>
            <p:ph type="title"/>
          </p:nvPr>
        </p:nvSpPr>
        <p:spPr>
          <a:xfrm>
            <a:off x="5230906" y="533401"/>
            <a:ext cx="6427694" cy="1111254"/>
          </a:xfrm>
        </p:spPr>
        <p:txBody>
          <a:bodyPr>
            <a:normAutofit/>
          </a:bodyPr>
          <a:lstStyle/>
          <a:p>
            <a:pPr algn="r"/>
            <a:r>
              <a:rPr lang="en-GB" sz="2000"/>
              <a:t>Overview</a:t>
            </a:r>
          </a:p>
        </p:txBody>
      </p:sp>
      <p:sp>
        <p:nvSpPr>
          <p:cNvPr id="3" name="Content Placeholder 2">
            <a:extLst>
              <a:ext uri="{FF2B5EF4-FFF2-40B4-BE49-F238E27FC236}">
                <a16:creationId xmlns:a16="http://schemas.microsoft.com/office/drawing/2014/main" id="{AB397174-38E1-39B2-AA9E-1AB776982FC6}"/>
              </a:ext>
            </a:extLst>
          </p:cNvPr>
          <p:cNvSpPr>
            <a:spLocks noGrp="1"/>
          </p:cNvSpPr>
          <p:nvPr>
            <p:ph idx="1"/>
          </p:nvPr>
        </p:nvSpPr>
        <p:spPr>
          <a:xfrm>
            <a:off x="5049839" y="1754841"/>
            <a:ext cx="6481170" cy="4569758"/>
          </a:xfrm>
        </p:spPr>
        <p:txBody>
          <a:bodyPr vert="horz" lIns="91440" tIns="45720" rIns="91440" bIns="45720" rtlCol="0" anchor="ctr">
            <a:normAutofit/>
          </a:bodyPr>
          <a:lstStyle/>
          <a:p>
            <a:pPr>
              <a:lnSpc>
                <a:spcPct val="90000"/>
              </a:lnSpc>
            </a:pPr>
            <a:r>
              <a:rPr lang="en-GB" sz="3200"/>
              <a:t>Organisational structure and job design – important to working life</a:t>
            </a:r>
          </a:p>
          <a:p>
            <a:pPr>
              <a:lnSpc>
                <a:spcPct val="90000"/>
              </a:lnSpc>
            </a:pPr>
            <a:r>
              <a:rPr lang="en-GB" sz="3200" dirty="0"/>
              <a:t>Both influence working life</a:t>
            </a:r>
          </a:p>
          <a:p>
            <a:pPr>
              <a:lnSpc>
                <a:spcPct val="90000"/>
              </a:lnSpc>
            </a:pPr>
            <a:r>
              <a:rPr lang="en-GB" sz="3200"/>
              <a:t>Events like covid have also shaped structure</a:t>
            </a:r>
          </a:p>
          <a:p>
            <a:pPr>
              <a:lnSpc>
                <a:spcPct val="90000"/>
              </a:lnSpc>
            </a:pPr>
            <a:r>
              <a:rPr lang="en-GB" sz="3200"/>
              <a:t>Drucker (1989) and Mullins (2019) argue poor structure diminish performance</a:t>
            </a:r>
          </a:p>
          <a:p>
            <a:pPr>
              <a:lnSpc>
                <a:spcPct val="90000"/>
              </a:lnSpc>
            </a:pPr>
            <a:r>
              <a:rPr lang="en-GB" sz="3200"/>
              <a:t>Links between structure, job design and performance</a:t>
            </a:r>
          </a:p>
        </p:txBody>
      </p:sp>
      <p:pic>
        <p:nvPicPr>
          <p:cNvPr id="5" name="Picture 4" descr="Empty office area">
            <a:extLst>
              <a:ext uri="{FF2B5EF4-FFF2-40B4-BE49-F238E27FC236}">
                <a16:creationId xmlns:a16="http://schemas.microsoft.com/office/drawing/2014/main" id="{1781347F-05A9-028F-FC49-1988D089FB3A}"/>
              </a:ext>
            </a:extLst>
          </p:cNvPr>
          <p:cNvPicPr>
            <a:picLocks noChangeAspect="1"/>
          </p:cNvPicPr>
          <p:nvPr/>
        </p:nvPicPr>
        <p:blipFill rotWithShape="1">
          <a:blip r:embed="rId2"/>
          <a:srcRect l="37043" r="13878" b="-3"/>
          <a:stretch/>
        </p:blipFill>
        <p:spPr>
          <a:xfrm>
            <a:off x="20"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13" name="Straight Connector 12">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733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A7707-6E54-B363-960B-93302F57A91A}"/>
              </a:ext>
            </a:extLst>
          </p:cNvPr>
          <p:cNvSpPr>
            <a:spLocks noGrp="1"/>
          </p:cNvSpPr>
          <p:nvPr>
            <p:ph type="title"/>
          </p:nvPr>
        </p:nvSpPr>
        <p:spPr>
          <a:xfrm>
            <a:off x="5146159" y="685800"/>
            <a:ext cx="6238688" cy="1382233"/>
          </a:xfrm>
        </p:spPr>
        <p:txBody>
          <a:bodyPr>
            <a:normAutofit/>
          </a:bodyPr>
          <a:lstStyle/>
          <a:p>
            <a:r>
              <a:rPr lang="en-GB" sz="3400"/>
              <a:t>Performance equation (French et al 2015)</a:t>
            </a:r>
          </a:p>
        </p:txBody>
      </p:sp>
      <p:pic>
        <p:nvPicPr>
          <p:cNvPr id="7" name="Picture 6" descr="Large skydiving group mid-air">
            <a:extLst>
              <a:ext uri="{FF2B5EF4-FFF2-40B4-BE49-F238E27FC236}">
                <a16:creationId xmlns:a16="http://schemas.microsoft.com/office/drawing/2014/main" id="{D6B7E81D-0ADB-461A-D9F3-7192385AF382}"/>
              </a:ext>
            </a:extLst>
          </p:cNvPr>
          <p:cNvPicPr>
            <a:picLocks noChangeAspect="1"/>
          </p:cNvPicPr>
          <p:nvPr/>
        </p:nvPicPr>
        <p:blipFill rotWithShape="1">
          <a:blip r:embed="rId2"/>
          <a:srcRect l="26781" r="25103" b="3"/>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B5963884-71C0-208A-E501-79D51D6C0152}"/>
              </a:ext>
            </a:extLst>
          </p:cNvPr>
          <p:cNvSpPr>
            <a:spLocks noGrp="1"/>
          </p:cNvSpPr>
          <p:nvPr>
            <p:ph idx="1"/>
          </p:nvPr>
        </p:nvSpPr>
        <p:spPr>
          <a:xfrm>
            <a:off x="5146158" y="2301949"/>
            <a:ext cx="6238687" cy="4022650"/>
          </a:xfrm>
        </p:spPr>
        <p:txBody>
          <a:bodyPr vert="horz" lIns="91440" tIns="45720" rIns="91440" bIns="45720" rtlCol="0">
            <a:normAutofit/>
          </a:bodyPr>
          <a:lstStyle/>
          <a:p>
            <a:r>
              <a:rPr lang="en-GB" dirty="0"/>
              <a:t>In order to perform well, workers must have:</a:t>
            </a:r>
          </a:p>
          <a:p>
            <a:pPr lvl="1">
              <a:buFont typeface="Courier New" panose="020B0604020202020204" pitchFamily="34" charset="0"/>
              <a:buChar char="o"/>
            </a:pPr>
            <a:endParaRPr lang="en-GB" dirty="0"/>
          </a:p>
          <a:p>
            <a:pPr lvl="1">
              <a:buFont typeface="Courier New" panose="020B0604020202020204" pitchFamily="34" charset="0"/>
              <a:buChar char="o"/>
            </a:pPr>
            <a:r>
              <a:rPr lang="en-GB" dirty="0"/>
              <a:t>Requisite attributes (skills, abilities)</a:t>
            </a:r>
          </a:p>
          <a:p>
            <a:pPr lvl="1">
              <a:buFont typeface="Courier New" panose="020B0604020202020204" pitchFamily="34" charset="0"/>
              <a:buChar char="o"/>
            </a:pPr>
            <a:r>
              <a:rPr lang="en-GB" dirty="0"/>
              <a:t>People wanting to excel</a:t>
            </a:r>
          </a:p>
          <a:p>
            <a:pPr lvl="1">
              <a:buFont typeface="Courier New" panose="020B0604020202020204" pitchFamily="34" charset="0"/>
              <a:buChar char="o"/>
            </a:pPr>
            <a:r>
              <a:rPr lang="en-GB" dirty="0"/>
              <a:t>Organisational support provided</a:t>
            </a:r>
          </a:p>
        </p:txBody>
      </p:sp>
      <p:cxnSp>
        <p:nvCxnSpPr>
          <p:cNvPr id="8" name="Straight Connector 7">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509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1A5FD-5513-EC28-92C2-C545435094D6}"/>
              </a:ext>
            </a:extLst>
          </p:cNvPr>
          <p:cNvSpPr>
            <a:spLocks noGrp="1"/>
          </p:cNvSpPr>
          <p:nvPr>
            <p:ph type="title"/>
          </p:nvPr>
        </p:nvSpPr>
        <p:spPr>
          <a:xfrm>
            <a:off x="5146159" y="685800"/>
            <a:ext cx="6238688" cy="1382233"/>
          </a:xfrm>
        </p:spPr>
        <p:txBody>
          <a:bodyPr>
            <a:normAutofit/>
          </a:bodyPr>
          <a:lstStyle/>
          <a:p>
            <a:r>
              <a:rPr lang="en-GB" dirty="0"/>
              <a:t>Organisational design</a:t>
            </a:r>
          </a:p>
        </p:txBody>
      </p:sp>
      <p:pic>
        <p:nvPicPr>
          <p:cNvPr id="5" name="Picture 4" descr="White bulbs with a yellow one standing out">
            <a:extLst>
              <a:ext uri="{FF2B5EF4-FFF2-40B4-BE49-F238E27FC236}">
                <a16:creationId xmlns:a16="http://schemas.microsoft.com/office/drawing/2014/main" id="{6DA994B5-45A3-1BD5-D8A7-A024FB28DC6B}"/>
              </a:ext>
            </a:extLst>
          </p:cNvPr>
          <p:cNvPicPr>
            <a:picLocks noChangeAspect="1"/>
          </p:cNvPicPr>
          <p:nvPr/>
        </p:nvPicPr>
        <p:blipFill rotWithShape="1">
          <a:blip r:embed="rId2"/>
          <a:srcRect l="35878" r="15968" b="-3"/>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EDACA11A-FE28-2662-8DFD-D8A7B6C64ECF}"/>
              </a:ext>
            </a:extLst>
          </p:cNvPr>
          <p:cNvSpPr>
            <a:spLocks noGrp="1"/>
          </p:cNvSpPr>
          <p:nvPr>
            <p:ph idx="1"/>
          </p:nvPr>
        </p:nvSpPr>
        <p:spPr>
          <a:xfrm>
            <a:off x="5146158" y="2301949"/>
            <a:ext cx="6238687" cy="4022650"/>
          </a:xfrm>
        </p:spPr>
        <p:txBody>
          <a:bodyPr vert="horz" lIns="91440" tIns="45720" rIns="91440" bIns="45720" rtlCol="0">
            <a:normAutofit/>
          </a:bodyPr>
          <a:lstStyle/>
          <a:p>
            <a:r>
              <a:rPr lang="en-GB" dirty="0"/>
              <a:t>"planned activity in which designers, usually managers, attempt to adjust the formal </a:t>
            </a:r>
            <a:r>
              <a:rPr lang="en-GB"/>
              <a:t>shape of their organisation"</a:t>
            </a:r>
            <a:endParaRPr lang="en-GB" dirty="0"/>
          </a:p>
          <a:p>
            <a:r>
              <a:rPr lang="en-GB" dirty="0"/>
              <a:t>"the process of choosing and implementing a structural configuration for an organisation" (French et al, 2015)</a:t>
            </a:r>
          </a:p>
          <a:p>
            <a:r>
              <a:rPr lang="en-GB" dirty="0"/>
              <a:t>OD creates structure, responsibilities, lines of authority and communication networks</a:t>
            </a:r>
          </a:p>
          <a:p>
            <a:r>
              <a:rPr lang="en-GB" dirty="0"/>
              <a:t>More reading? Mullins</a:t>
            </a:r>
          </a:p>
        </p:txBody>
      </p:sp>
      <p:cxnSp>
        <p:nvCxnSpPr>
          <p:cNvPr id="11" name="Straight Connector 1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0466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FBE11-2C54-7720-394B-C39D44BE6DFC}"/>
              </a:ext>
            </a:extLst>
          </p:cNvPr>
          <p:cNvSpPr>
            <a:spLocks noGrp="1"/>
          </p:cNvSpPr>
          <p:nvPr>
            <p:ph type="title"/>
          </p:nvPr>
        </p:nvSpPr>
        <p:spPr>
          <a:xfrm>
            <a:off x="5146159" y="685800"/>
            <a:ext cx="6238688" cy="1382233"/>
          </a:xfrm>
        </p:spPr>
        <p:txBody>
          <a:bodyPr>
            <a:normAutofit/>
          </a:bodyPr>
          <a:lstStyle/>
          <a:p>
            <a:r>
              <a:rPr lang="en-GB" dirty="0"/>
              <a:t>Job design</a:t>
            </a:r>
            <a:endParaRPr lang="en-US" dirty="0"/>
          </a:p>
        </p:txBody>
      </p:sp>
      <p:pic>
        <p:nvPicPr>
          <p:cNvPr id="5" name="Picture 4" descr="Desk with stethoscope and computer keyboard">
            <a:extLst>
              <a:ext uri="{FF2B5EF4-FFF2-40B4-BE49-F238E27FC236}">
                <a16:creationId xmlns:a16="http://schemas.microsoft.com/office/drawing/2014/main" id="{3D2FC5E9-FD68-F08E-2078-67FE56DBEDCE}"/>
              </a:ext>
            </a:extLst>
          </p:cNvPr>
          <p:cNvPicPr>
            <a:picLocks noChangeAspect="1"/>
          </p:cNvPicPr>
          <p:nvPr/>
        </p:nvPicPr>
        <p:blipFill rotWithShape="1">
          <a:blip r:embed="rId2"/>
          <a:srcRect l="50306" r="1473" b="5"/>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FDB7348E-8E17-2F0D-B3DD-351FA52FD968}"/>
              </a:ext>
            </a:extLst>
          </p:cNvPr>
          <p:cNvSpPr>
            <a:spLocks noGrp="1"/>
          </p:cNvSpPr>
          <p:nvPr>
            <p:ph idx="1"/>
          </p:nvPr>
        </p:nvSpPr>
        <p:spPr>
          <a:xfrm>
            <a:off x="5146158" y="2301949"/>
            <a:ext cx="6238687" cy="4022650"/>
          </a:xfrm>
        </p:spPr>
        <p:txBody>
          <a:bodyPr vert="horz" lIns="91440" tIns="45720" rIns="91440" bIns="45720" rtlCol="0">
            <a:normAutofit/>
          </a:bodyPr>
          <a:lstStyle/>
          <a:p>
            <a:r>
              <a:rPr lang="en-GB" dirty="0"/>
              <a:t>Objective: create meaningful, interesting and challenging jobs</a:t>
            </a:r>
          </a:p>
          <a:p>
            <a:r>
              <a:rPr lang="en-GB" dirty="0"/>
              <a:t>Research posits a link between jobs and psychological wellbeing</a:t>
            </a:r>
          </a:p>
          <a:p>
            <a:r>
              <a:rPr lang="en-GB" dirty="0"/>
              <a:t>Early work regarding job design associated with control </a:t>
            </a:r>
            <a:r>
              <a:rPr lang="en-GB" dirty="0" err="1"/>
              <a:t>eg</a:t>
            </a:r>
            <a:r>
              <a:rPr lang="en-GB" dirty="0"/>
              <a:t> Taylor (Taylorism, </a:t>
            </a:r>
            <a:r>
              <a:rPr lang="en-GB" dirty="0" err="1"/>
              <a:t>McDonaldisation</a:t>
            </a:r>
            <a:r>
              <a:rPr lang="en-GB" dirty="0"/>
              <a:t>)</a:t>
            </a:r>
          </a:p>
          <a:p>
            <a:pPr lvl="1">
              <a:buFont typeface="Courier New" panose="020B0604020202020204" pitchFamily="34" charset="0"/>
              <a:buChar char="o"/>
            </a:pPr>
            <a:r>
              <a:rPr lang="en-GB" dirty="0"/>
              <a:t>Efficiency</a:t>
            </a:r>
          </a:p>
          <a:p>
            <a:pPr lvl="1">
              <a:buFont typeface="Courier New" panose="020B0604020202020204" pitchFamily="34" charset="0"/>
              <a:buChar char="o"/>
            </a:pPr>
            <a:r>
              <a:rPr lang="en-GB" dirty="0"/>
              <a:t>Calculability</a:t>
            </a:r>
          </a:p>
          <a:p>
            <a:pPr lvl="1">
              <a:buFont typeface="Courier New" panose="020B0604020202020204" pitchFamily="34" charset="0"/>
              <a:buChar char="o"/>
            </a:pPr>
            <a:r>
              <a:rPr lang="en-GB" dirty="0"/>
              <a:t>Predictability</a:t>
            </a:r>
          </a:p>
          <a:p>
            <a:pPr lvl="1">
              <a:buFont typeface="Courier New" panose="020B0604020202020204" pitchFamily="34" charset="0"/>
              <a:buChar char="o"/>
            </a:pPr>
            <a:r>
              <a:rPr lang="en-GB" dirty="0"/>
              <a:t>Control </a:t>
            </a:r>
          </a:p>
          <a:p>
            <a:pPr lvl="1">
              <a:buFont typeface="Courier New" panose="020B0604020202020204" pitchFamily="34" charset="0"/>
              <a:buChar char="o"/>
            </a:pPr>
            <a:endParaRPr lang="en-GB" dirty="0"/>
          </a:p>
        </p:txBody>
      </p:sp>
      <p:cxnSp>
        <p:nvCxnSpPr>
          <p:cNvPr id="11" name="Straight Connector 1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7431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EA6CA-1B47-FAC0-13E1-3DA9EC0AAE33}"/>
              </a:ext>
            </a:extLst>
          </p:cNvPr>
          <p:cNvSpPr>
            <a:spLocks noGrp="1"/>
          </p:cNvSpPr>
          <p:nvPr>
            <p:ph type="title"/>
          </p:nvPr>
        </p:nvSpPr>
        <p:spPr>
          <a:xfrm>
            <a:off x="5230906" y="533401"/>
            <a:ext cx="6427694" cy="1111254"/>
          </a:xfrm>
        </p:spPr>
        <p:txBody>
          <a:bodyPr>
            <a:normAutofit/>
          </a:bodyPr>
          <a:lstStyle/>
          <a:p>
            <a:pPr algn="r"/>
            <a:r>
              <a:rPr lang="en-GB" sz="2000"/>
              <a:t>Models of structure</a:t>
            </a:r>
          </a:p>
        </p:txBody>
      </p:sp>
      <p:sp>
        <p:nvSpPr>
          <p:cNvPr id="3" name="Content Placeholder 2">
            <a:extLst>
              <a:ext uri="{FF2B5EF4-FFF2-40B4-BE49-F238E27FC236}">
                <a16:creationId xmlns:a16="http://schemas.microsoft.com/office/drawing/2014/main" id="{7BC089D2-DCB9-A955-E1C4-49E36290AF43}"/>
              </a:ext>
            </a:extLst>
          </p:cNvPr>
          <p:cNvSpPr>
            <a:spLocks noGrp="1"/>
          </p:cNvSpPr>
          <p:nvPr>
            <p:ph idx="1"/>
          </p:nvPr>
        </p:nvSpPr>
        <p:spPr>
          <a:xfrm>
            <a:off x="5049839" y="1754841"/>
            <a:ext cx="6481170" cy="4569758"/>
          </a:xfrm>
        </p:spPr>
        <p:txBody>
          <a:bodyPr vert="horz" lIns="91440" tIns="45720" rIns="91440" bIns="45720" rtlCol="0" anchor="ctr">
            <a:normAutofit/>
          </a:bodyPr>
          <a:lstStyle/>
          <a:p>
            <a:pPr>
              <a:lnSpc>
                <a:spcPct val="90000"/>
              </a:lnSpc>
            </a:pPr>
            <a:r>
              <a:rPr lang="en-GB" sz="2500"/>
              <a:t>Bureaucracy – long-lasting form of org structure</a:t>
            </a:r>
          </a:p>
          <a:p>
            <a:pPr>
              <a:lnSpc>
                <a:spcPct val="90000"/>
              </a:lnSpc>
            </a:pPr>
            <a:r>
              <a:rPr lang="en-GB" sz="2500"/>
              <a:t>Weber articulated key features:</a:t>
            </a:r>
          </a:p>
          <a:p>
            <a:pPr lvl="1">
              <a:lnSpc>
                <a:spcPct val="90000"/>
              </a:lnSpc>
              <a:buFont typeface="Courier New" panose="020B0604020202020204" pitchFamily="34" charset="0"/>
              <a:buChar char="o"/>
            </a:pPr>
            <a:r>
              <a:rPr lang="en-GB" sz="2500"/>
              <a:t>Tasks allocated according expertise</a:t>
            </a:r>
          </a:p>
          <a:p>
            <a:pPr lvl="1">
              <a:lnSpc>
                <a:spcPct val="90000"/>
              </a:lnSpc>
              <a:buFont typeface="Courier New" panose="020B0604020202020204" pitchFamily="34" charset="0"/>
              <a:buChar char="o"/>
            </a:pPr>
            <a:r>
              <a:rPr lang="en-GB" sz="2500"/>
              <a:t>Jobs defined through clear and often routine tasks</a:t>
            </a:r>
          </a:p>
          <a:p>
            <a:pPr lvl="1">
              <a:lnSpc>
                <a:spcPct val="90000"/>
              </a:lnSpc>
              <a:buFont typeface="Courier New" panose="020B0604020202020204" pitchFamily="34" charset="0"/>
              <a:buChar char="o"/>
            </a:pPr>
            <a:r>
              <a:rPr lang="en-GB" sz="2500"/>
              <a:t>Control through a hierarchy</a:t>
            </a:r>
          </a:p>
          <a:p>
            <a:pPr lvl="1">
              <a:lnSpc>
                <a:spcPct val="90000"/>
              </a:lnSpc>
              <a:buFont typeface="Courier New" panose="020B0604020202020204" pitchFamily="34" charset="0"/>
              <a:buChar char="o"/>
            </a:pPr>
            <a:r>
              <a:rPr lang="en-GB" sz="2500"/>
              <a:t>Rules and procedures set out in written form</a:t>
            </a:r>
          </a:p>
          <a:p>
            <a:pPr lvl="1">
              <a:lnSpc>
                <a:spcPct val="90000"/>
              </a:lnSpc>
              <a:buFont typeface="Courier New" panose="020B0604020202020204" pitchFamily="34" charset="0"/>
              <a:buChar char="o"/>
            </a:pPr>
            <a:r>
              <a:rPr lang="en-GB" sz="2500"/>
              <a:t>Formal systems of communication</a:t>
            </a:r>
          </a:p>
          <a:p>
            <a:pPr lvl="1">
              <a:lnSpc>
                <a:spcPct val="90000"/>
              </a:lnSpc>
              <a:buFont typeface="Courier New" panose="020B0604020202020204" pitchFamily="34" charset="0"/>
              <a:buChar char="o"/>
            </a:pPr>
            <a:r>
              <a:rPr lang="en-GB" sz="2500"/>
              <a:t>People  are promoted based on clear criteria</a:t>
            </a:r>
          </a:p>
          <a:p>
            <a:pPr lvl="1">
              <a:lnSpc>
                <a:spcPct val="90000"/>
              </a:lnSpc>
              <a:buFont typeface="Courier New" panose="020B0604020202020204" pitchFamily="34" charset="0"/>
              <a:buChar char="o"/>
            </a:pPr>
            <a:r>
              <a:rPr lang="en-GB" sz="2500"/>
              <a:t>Managers are salaried officials</a:t>
            </a:r>
          </a:p>
          <a:p>
            <a:pPr lvl="1">
              <a:lnSpc>
                <a:spcPct val="90000"/>
              </a:lnSpc>
              <a:buFont typeface="Courier New" panose="020B0604020202020204" pitchFamily="34" charset="0"/>
              <a:buChar char="o"/>
            </a:pPr>
            <a:r>
              <a:rPr lang="en-GB" sz="2500"/>
              <a:t>Rules are set and rational </a:t>
            </a:r>
          </a:p>
          <a:p>
            <a:pPr marL="457200" lvl="1" indent="0">
              <a:lnSpc>
                <a:spcPct val="90000"/>
              </a:lnSpc>
              <a:buNone/>
            </a:pPr>
            <a:endParaRPr lang="en-GB" sz="2500"/>
          </a:p>
          <a:p>
            <a:pPr lvl="1">
              <a:lnSpc>
                <a:spcPct val="90000"/>
              </a:lnSpc>
              <a:buFont typeface="Courier New" panose="020B0604020202020204" pitchFamily="34" charset="0"/>
              <a:buChar char="o"/>
            </a:pPr>
            <a:endParaRPr lang="en-GB" sz="2500"/>
          </a:p>
        </p:txBody>
      </p:sp>
      <p:pic>
        <p:nvPicPr>
          <p:cNvPr id="8" name="Picture 7" descr="Different coloured organisers">
            <a:extLst>
              <a:ext uri="{FF2B5EF4-FFF2-40B4-BE49-F238E27FC236}">
                <a16:creationId xmlns:a16="http://schemas.microsoft.com/office/drawing/2014/main" id="{9B187A65-912F-5585-3A67-F4F1A0FF5B72}"/>
              </a:ext>
            </a:extLst>
          </p:cNvPr>
          <p:cNvPicPr>
            <a:picLocks noChangeAspect="1"/>
          </p:cNvPicPr>
          <p:nvPr/>
        </p:nvPicPr>
        <p:blipFill rotWithShape="1">
          <a:blip r:embed="rId2"/>
          <a:srcRect l="27935" r="27517" b="-2"/>
          <a:stretch/>
        </p:blipFill>
        <p:spPr>
          <a:xfrm>
            <a:off x="20"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13" name="Straight Connector 12">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2755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89BC2-7A83-28A3-A45F-22AEB1793A07}"/>
              </a:ext>
            </a:extLst>
          </p:cNvPr>
          <p:cNvSpPr>
            <a:spLocks noGrp="1"/>
          </p:cNvSpPr>
          <p:nvPr>
            <p:ph type="title"/>
          </p:nvPr>
        </p:nvSpPr>
        <p:spPr/>
        <p:txBody>
          <a:bodyPr/>
          <a:lstStyle/>
          <a:p>
            <a:r>
              <a:rPr lang="en-GB" dirty="0"/>
              <a:t>bureaucracy</a:t>
            </a:r>
          </a:p>
        </p:txBody>
      </p:sp>
      <p:sp>
        <p:nvSpPr>
          <p:cNvPr id="3" name="Content Placeholder 2">
            <a:extLst>
              <a:ext uri="{FF2B5EF4-FFF2-40B4-BE49-F238E27FC236}">
                <a16:creationId xmlns:a16="http://schemas.microsoft.com/office/drawing/2014/main" id="{5231A4EA-D222-AF99-5E9F-FB9991D16081}"/>
              </a:ext>
            </a:extLst>
          </p:cNvPr>
          <p:cNvSpPr>
            <a:spLocks noGrp="1"/>
          </p:cNvSpPr>
          <p:nvPr>
            <p:ph idx="1"/>
          </p:nvPr>
        </p:nvSpPr>
        <p:spPr/>
        <p:txBody>
          <a:bodyPr vert="horz" lIns="91440" tIns="45720" rIns="91440" bIns="45720" rtlCol="0" anchor="t">
            <a:normAutofit/>
          </a:bodyPr>
          <a:lstStyle/>
          <a:p>
            <a:r>
              <a:rPr lang="en-GB" dirty="0"/>
              <a:t>Weber – 19th century</a:t>
            </a:r>
            <a:endParaRPr lang="en-US" dirty="0"/>
          </a:p>
          <a:p>
            <a:r>
              <a:rPr lang="en-GB" dirty="0"/>
              <a:t>In 2000 Paul Du Gay reiterated appeal:</a:t>
            </a:r>
          </a:p>
          <a:p>
            <a:pPr lvl="1">
              <a:buFont typeface="Courier New" panose="020B0604020202020204" pitchFamily="34" charset="0"/>
              <a:buChar char="o"/>
            </a:pPr>
            <a:r>
              <a:rPr lang="en-GB"/>
              <a:t>In a bureaucracy, people know what to do and how to do it</a:t>
            </a:r>
            <a:endParaRPr lang="en-GB" dirty="0"/>
          </a:p>
          <a:p>
            <a:pPr lvl="1">
              <a:buFont typeface="Courier New" panose="020B0604020202020204" pitchFamily="34" charset="0"/>
              <a:buChar char="o"/>
            </a:pPr>
            <a:r>
              <a:rPr lang="en-GB"/>
              <a:t>Career progression is based on performance</a:t>
            </a:r>
            <a:endParaRPr lang="en-GB" dirty="0"/>
          </a:p>
          <a:p>
            <a:pPr lvl="1">
              <a:buFont typeface="Courier New" panose="020B0604020202020204" pitchFamily="34" charset="0"/>
              <a:buChar char="o"/>
            </a:pPr>
            <a:r>
              <a:rPr lang="en-GB"/>
              <a:t>Everyone should follow the rules</a:t>
            </a:r>
            <a:endParaRPr lang="en-GB" dirty="0"/>
          </a:p>
          <a:p>
            <a:pPr lvl="1">
              <a:buFont typeface="Courier New" panose="020B0604020202020204" pitchFamily="34" charset="0"/>
              <a:buChar char="o"/>
            </a:pPr>
            <a:endParaRPr lang="en-GB" dirty="0"/>
          </a:p>
          <a:p>
            <a:pPr lvl="1">
              <a:buFont typeface="Courier New" panose="020B0604020202020204" pitchFamily="34" charset="0"/>
              <a:buChar char="o"/>
            </a:pPr>
            <a:endParaRPr lang="en-GB" dirty="0"/>
          </a:p>
          <a:p>
            <a:pPr lvl="1">
              <a:buFont typeface="Courier New" panose="020B0604020202020204" pitchFamily="34" charset="0"/>
              <a:buChar char="o"/>
            </a:pPr>
            <a:endParaRPr lang="en-GB" dirty="0"/>
          </a:p>
          <a:p>
            <a:pPr lvl="1">
              <a:buFont typeface="Courier New" panose="020B0604020202020204" pitchFamily="34" charset="0"/>
              <a:buChar char="o"/>
            </a:pPr>
            <a:endParaRPr lang="en-GB" dirty="0"/>
          </a:p>
        </p:txBody>
      </p:sp>
    </p:spTree>
    <p:extLst>
      <p:ext uri="{BB962C8B-B14F-4D97-AF65-F5344CB8AC3E}">
        <p14:creationId xmlns:p14="http://schemas.microsoft.com/office/powerpoint/2010/main" val="3525131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863CA-1A63-68FF-D9A4-8A0170E47DF4}"/>
              </a:ext>
            </a:extLst>
          </p:cNvPr>
          <p:cNvSpPr>
            <a:spLocks noGrp="1"/>
          </p:cNvSpPr>
          <p:nvPr>
            <p:ph type="title"/>
          </p:nvPr>
        </p:nvSpPr>
        <p:spPr>
          <a:xfrm>
            <a:off x="5146159" y="685800"/>
            <a:ext cx="6238688" cy="1382233"/>
          </a:xfrm>
        </p:spPr>
        <p:txBody>
          <a:bodyPr>
            <a:normAutofit/>
          </a:bodyPr>
          <a:lstStyle/>
          <a:p>
            <a:r>
              <a:rPr lang="en-GB" dirty="0"/>
              <a:t>Organisational structures</a:t>
            </a:r>
          </a:p>
        </p:txBody>
      </p:sp>
      <p:pic>
        <p:nvPicPr>
          <p:cNvPr id="5" name="Picture 4" descr="A network formed by white dots">
            <a:extLst>
              <a:ext uri="{FF2B5EF4-FFF2-40B4-BE49-F238E27FC236}">
                <a16:creationId xmlns:a16="http://schemas.microsoft.com/office/drawing/2014/main" id="{8B34C1A3-638B-9C90-EC97-8DAF3A8EAC5F}"/>
              </a:ext>
            </a:extLst>
          </p:cNvPr>
          <p:cNvPicPr>
            <a:picLocks noChangeAspect="1"/>
          </p:cNvPicPr>
          <p:nvPr/>
        </p:nvPicPr>
        <p:blipFill rotWithShape="1">
          <a:blip r:embed="rId2"/>
          <a:srcRect l="43541" r="762" b="9"/>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82D60841-1E68-1231-5CAA-FC170048EFDB}"/>
              </a:ext>
            </a:extLst>
          </p:cNvPr>
          <p:cNvSpPr>
            <a:spLocks noGrp="1"/>
          </p:cNvSpPr>
          <p:nvPr>
            <p:ph idx="1"/>
          </p:nvPr>
        </p:nvSpPr>
        <p:spPr>
          <a:xfrm>
            <a:off x="5146158" y="2301949"/>
            <a:ext cx="6238687" cy="4022650"/>
          </a:xfrm>
        </p:spPr>
        <p:txBody>
          <a:bodyPr vert="horz" lIns="91440" tIns="45720" rIns="91440" bIns="45720" rtlCol="0">
            <a:normAutofit/>
          </a:bodyPr>
          <a:lstStyle/>
          <a:p>
            <a:r>
              <a:rPr lang="en-GB" dirty="0"/>
              <a:t>Hierarchical</a:t>
            </a:r>
            <a:endParaRPr lang="en-US" dirty="0"/>
          </a:p>
          <a:p>
            <a:r>
              <a:rPr lang="en-GB" dirty="0"/>
              <a:t>Functional </a:t>
            </a:r>
          </a:p>
          <a:p>
            <a:r>
              <a:rPr lang="en-GB" dirty="0"/>
              <a:t>Divisional</a:t>
            </a:r>
          </a:p>
          <a:p>
            <a:r>
              <a:rPr lang="en-GB" dirty="0"/>
              <a:t>Matrix</a:t>
            </a:r>
          </a:p>
          <a:p>
            <a:r>
              <a:rPr lang="en-GB" dirty="0"/>
              <a:t>Boundaryless</a:t>
            </a:r>
          </a:p>
          <a:p>
            <a:r>
              <a:rPr lang="en-GB" dirty="0"/>
              <a:t>Holonic Enterprise</a:t>
            </a:r>
          </a:p>
          <a:p>
            <a:r>
              <a:rPr lang="en-GB" dirty="0"/>
              <a:t>McMillan's Fractal Web</a:t>
            </a:r>
          </a:p>
          <a:p>
            <a:r>
              <a:rPr lang="en-GB" dirty="0"/>
              <a:t>Ken Wilber's AQAL Model</a:t>
            </a:r>
          </a:p>
        </p:txBody>
      </p:sp>
      <p:cxnSp>
        <p:nvCxnSpPr>
          <p:cNvPr id="11" name="Straight Connector 1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5797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05C0-AD61-67F4-59E2-68D39A4C39C0}"/>
              </a:ext>
            </a:extLst>
          </p:cNvPr>
          <p:cNvSpPr>
            <a:spLocks noGrp="1"/>
          </p:cNvSpPr>
          <p:nvPr>
            <p:ph type="title"/>
          </p:nvPr>
        </p:nvSpPr>
        <p:spPr/>
        <p:txBody>
          <a:bodyPr/>
          <a:lstStyle/>
          <a:p>
            <a:r>
              <a:rPr lang="en-GB" dirty="0"/>
              <a:t>Naomi </a:t>
            </a:r>
            <a:r>
              <a:rPr lang="en-GB" dirty="0" err="1"/>
              <a:t>stanford</a:t>
            </a:r>
          </a:p>
        </p:txBody>
      </p:sp>
      <p:pic>
        <p:nvPicPr>
          <p:cNvPr id="4" name="Online Media 3" title="Organization Design 101: A Conversation with Naomi Stanford">
            <a:hlinkClick r:id="" action="ppaction://media"/>
            <a:extLst>
              <a:ext uri="{FF2B5EF4-FFF2-40B4-BE49-F238E27FC236}">
                <a16:creationId xmlns:a16="http://schemas.microsoft.com/office/drawing/2014/main" id="{ACD146A0-BBDE-A026-8017-3DC2D9DD0EF8}"/>
              </a:ext>
            </a:extLst>
          </p:cNvPr>
          <p:cNvPicPr>
            <a:picLocks noGrp="1" noRot="1" noChangeAspect="1"/>
          </p:cNvPicPr>
          <p:nvPr>
            <p:ph idx="1"/>
            <a:videoFile r:link="rId1"/>
          </p:nvPr>
        </p:nvPicPr>
        <p:blipFill>
          <a:blip r:embed="rId3"/>
          <a:stretch>
            <a:fillRect/>
          </a:stretch>
        </p:blipFill>
        <p:spPr>
          <a:xfrm>
            <a:off x="2535238" y="2009775"/>
            <a:ext cx="7121525" cy="4024313"/>
          </a:xfrm>
        </p:spPr>
      </p:pic>
    </p:spTree>
    <p:extLst>
      <p:ext uri="{BB962C8B-B14F-4D97-AF65-F5344CB8AC3E}">
        <p14:creationId xmlns:p14="http://schemas.microsoft.com/office/powerpoint/2010/main" val="3185819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83584D1-BB71-B8C5-0ED1-9124B16D6309}"/>
              </a:ext>
            </a:extLst>
          </p:cNvPr>
          <p:cNvSpPr>
            <a:spLocks noGrp="1"/>
          </p:cNvSpPr>
          <p:nvPr>
            <p:ph type="title"/>
          </p:nvPr>
        </p:nvSpPr>
        <p:spPr>
          <a:xfrm>
            <a:off x="479394" y="1070800"/>
            <a:ext cx="3939688" cy="5583126"/>
          </a:xfrm>
        </p:spPr>
        <p:txBody>
          <a:bodyPr>
            <a:normAutofit/>
          </a:bodyPr>
          <a:lstStyle/>
          <a:p>
            <a:pPr algn="r"/>
            <a:r>
              <a:rPr lang="en-GB" sz="7200"/>
              <a:t>Why Teams?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FD4EBC0-BA91-0323-FB07-6C679A41AA47}"/>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9094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446F258-1BC5-C6E6-85F8-AF73F778AF3C}"/>
              </a:ext>
            </a:extLst>
          </p:cNvPr>
          <p:cNvSpPr>
            <a:spLocks noGrp="1"/>
          </p:cNvSpPr>
          <p:nvPr>
            <p:ph type="title"/>
          </p:nvPr>
        </p:nvSpPr>
        <p:spPr>
          <a:xfrm>
            <a:off x="3506755" y="365125"/>
            <a:ext cx="7161245" cy="1325563"/>
          </a:xfrm>
        </p:spPr>
        <p:txBody>
          <a:bodyPr>
            <a:normAutofit/>
          </a:bodyPr>
          <a:lstStyle/>
          <a:p>
            <a:r>
              <a:rPr lang="en-GB" sz="3600">
                <a:solidFill>
                  <a:schemeClr val="bg1"/>
                </a:solidFill>
              </a:rPr>
              <a:t>DEFINING GROUPS AND TEAMS</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E565002C-BD27-8FDA-748C-41274BC3EA0B}"/>
              </a:ext>
            </a:extLst>
          </p:cNvPr>
          <p:cNvGraphicFramePr>
            <a:graphicFrameLocks noGrp="1"/>
          </p:cNvGraphicFramePr>
          <p:nvPr>
            <p:ph idx="1"/>
            <p:extLst>
              <p:ext uri="{D42A27DB-BD31-4B8C-83A1-F6EECF244321}">
                <p14:modId xmlns:p14="http://schemas.microsoft.com/office/powerpoint/2010/main" val="6547252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437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FD1A-A8D0-CAD8-19A5-86932977093F}"/>
              </a:ext>
            </a:extLst>
          </p:cNvPr>
          <p:cNvSpPr>
            <a:spLocks noGrp="1"/>
          </p:cNvSpPr>
          <p:nvPr>
            <p:ph type="title"/>
          </p:nvPr>
        </p:nvSpPr>
        <p:spPr/>
        <p:txBody>
          <a:bodyPr/>
          <a:lstStyle/>
          <a:p>
            <a:r>
              <a:rPr lang="en-GB" dirty="0"/>
              <a:t>TEAMS (WATSON AND REISSNER 2023)</a:t>
            </a:r>
          </a:p>
        </p:txBody>
      </p:sp>
      <p:sp>
        <p:nvSpPr>
          <p:cNvPr id="3" name="Text Placeholder 2">
            <a:extLst>
              <a:ext uri="{FF2B5EF4-FFF2-40B4-BE49-F238E27FC236}">
                <a16:creationId xmlns:a16="http://schemas.microsoft.com/office/drawing/2014/main" id="{017ED074-B0A8-C6D1-299D-48918DFFDE4F}"/>
              </a:ext>
            </a:extLst>
          </p:cNvPr>
          <p:cNvSpPr>
            <a:spLocks noGrp="1"/>
          </p:cNvSpPr>
          <p:nvPr>
            <p:ph type="body" idx="1"/>
          </p:nvPr>
        </p:nvSpPr>
        <p:spPr/>
        <p:txBody>
          <a:bodyPr/>
          <a:lstStyle/>
          <a:p>
            <a:r>
              <a:rPr lang="en-GB" dirty="0"/>
              <a:t>ADVANTAGES</a:t>
            </a:r>
          </a:p>
        </p:txBody>
      </p:sp>
      <p:sp>
        <p:nvSpPr>
          <p:cNvPr id="4" name="Content Placeholder 3">
            <a:extLst>
              <a:ext uri="{FF2B5EF4-FFF2-40B4-BE49-F238E27FC236}">
                <a16:creationId xmlns:a16="http://schemas.microsoft.com/office/drawing/2014/main" id="{55470680-0957-DCE0-DE45-7D5864A9DB38}"/>
              </a:ext>
            </a:extLst>
          </p:cNvPr>
          <p:cNvSpPr>
            <a:spLocks noGrp="1"/>
          </p:cNvSpPr>
          <p:nvPr>
            <p:ph sz="half" idx="2"/>
          </p:nvPr>
        </p:nvSpPr>
        <p:spPr/>
        <p:txBody>
          <a:bodyPr vert="horz" lIns="91440" tIns="45720" rIns="91440" bIns="45720" rtlCol="0" anchor="t">
            <a:normAutofit fontScale="92500" lnSpcReduction="10000"/>
          </a:bodyPr>
          <a:lstStyle/>
          <a:p>
            <a:r>
              <a:rPr lang="en-GB" dirty="0"/>
              <a:t>Team decisions often enable greater choice of solutions</a:t>
            </a:r>
          </a:p>
          <a:p>
            <a:r>
              <a:rPr lang="en-GB" dirty="0"/>
              <a:t>Team participation can lead to higher commitment and shared ownership of outcomes</a:t>
            </a:r>
          </a:p>
          <a:p>
            <a:r>
              <a:rPr lang="en-GB" dirty="0"/>
              <a:t>Team discussions increase relevant feedback</a:t>
            </a:r>
          </a:p>
          <a:p>
            <a:r>
              <a:rPr lang="en-GB" dirty="0"/>
              <a:t>Team membership often increases overall effort and production</a:t>
            </a:r>
          </a:p>
        </p:txBody>
      </p:sp>
      <p:sp>
        <p:nvSpPr>
          <p:cNvPr id="5" name="Text Placeholder 4">
            <a:extLst>
              <a:ext uri="{FF2B5EF4-FFF2-40B4-BE49-F238E27FC236}">
                <a16:creationId xmlns:a16="http://schemas.microsoft.com/office/drawing/2014/main" id="{8C2C263C-9EB0-D190-0C6D-39CB8EE559D2}"/>
              </a:ext>
            </a:extLst>
          </p:cNvPr>
          <p:cNvSpPr>
            <a:spLocks noGrp="1"/>
          </p:cNvSpPr>
          <p:nvPr>
            <p:ph type="body" sz="quarter" idx="3"/>
          </p:nvPr>
        </p:nvSpPr>
        <p:spPr/>
        <p:txBody>
          <a:bodyPr/>
          <a:lstStyle/>
          <a:p>
            <a:r>
              <a:rPr lang="en-GB" dirty="0"/>
              <a:t>DISDVANTAGES</a:t>
            </a:r>
          </a:p>
        </p:txBody>
      </p:sp>
      <p:sp>
        <p:nvSpPr>
          <p:cNvPr id="6" name="Content Placeholder 5">
            <a:extLst>
              <a:ext uri="{FF2B5EF4-FFF2-40B4-BE49-F238E27FC236}">
                <a16:creationId xmlns:a16="http://schemas.microsoft.com/office/drawing/2014/main" id="{78E7E1C4-A927-B8EC-431A-E6624AE86D54}"/>
              </a:ext>
            </a:extLst>
          </p:cNvPr>
          <p:cNvSpPr>
            <a:spLocks noGrp="1"/>
          </p:cNvSpPr>
          <p:nvPr>
            <p:ph sz="quarter" idx="4"/>
          </p:nvPr>
        </p:nvSpPr>
        <p:spPr/>
        <p:txBody>
          <a:bodyPr vert="horz" lIns="91440" tIns="45720" rIns="91440" bIns="45720" rtlCol="0" anchor="t">
            <a:normAutofit fontScale="92500" lnSpcReduction="10000"/>
          </a:bodyPr>
          <a:lstStyle/>
          <a:p>
            <a:r>
              <a:rPr lang="en-GB" dirty="0"/>
              <a:t>Team meetings can be costly to the organisation and this hidden cost is in factor in achieving effectiveness</a:t>
            </a:r>
          </a:p>
          <a:p>
            <a:r>
              <a:rPr lang="en-GB" dirty="0"/>
              <a:t>Pressures to confirm to a rigid set of rules may lead to premature decisions, which can be a mark of poor leadership</a:t>
            </a:r>
          </a:p>
          <a:p>
            <a:r>
              <a:rPr lang="en-GB" dirty="0"/>
              <a:t>Personal agendas can lead to conflict and quality of outcomes</a:t>
            </a:r>
          </a:p>
          <a:p>
            <a:r>
              <a:rPr lang="en-GB" dirty="0"/>
              <a:t>Extreme cohesiveness may lead to team members agreeing when they shouldn't</a:t>
            </a:r>
          </a:p>
        </p:txBody>
      </p:sp>
    </p:spTree>
    <p:extLst>
      <p:ext uri="{BB962C8B-B14F-4D97-AF65-F5344CB8AC3E}">
        <p14:creationId xmlns:p14="http://schemas.microsoft.com/office/powerpoint/2010/main" val="785816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D2EB1-3000-5C84-F673-20A56069542C}"/>
              </a:ext>
            </a:extLst>
          </p:cNvPr>
          <p:cNvSpPr>
            <a:spLocks noGrp="1"/>
          </p:cNvSpPr>
          <p:nvPr>
            <p:ph type="title"/>
          </p:nvPr>
        </p:nvSpPr>
        <p:spPr/>
        <p:txBody>
          <a:bodyPr/>
          <a:lstStyle/>
          <a:p>
            <a:r>
              <a:rPr lang="en-GB" dirty="0"/>
              <a:t>Leading Teams</a:t>
            </a:r>
          </a:p>
        </p:txBody>
      </p:sp>
      <p:sp>
        <p:nvSpPr>
          <p:cNvPr id="3" name="Content Placeholder 2">
            <a:extLst>
              <a:ext uri="{FF2B5EF4-FFF2-40B4-BE49-F238E27FC236}">
                <a16:creationId xmlns:a16="http://schemas.microsoft.com/office/drawing/2014/main" id="{A9299BA2-B52C-B177-119B-34D45105243A}"/>
              </a:ext>
            </a:extLst>
          </p:cNvPr>
          <p:cNvSpPr>
            <a:spLocks noGrp="1"/>
          </p:cNvSpPr>
          <p:nvPr>
            <p:ph idx="1"/>
          </p:nvPr>
        </p:nvSpPr>
        <p:spPr/>
        <p:txBody>
          <a:bodyPr vert="horz" lIns="91440" tIns="45720" rIns="91440" bIns="45720" rtlCol="0" anchor="t">
            <a:normAutofit/>
          </a:bodyPr>
          <a:lstStyle/>
          <a:p>
            <a:r>
              <a:rPr lang="en-GB" dirty="0"/>
              <a:t>Leadership is a key function of any social grouping (Cartwright, 2017)</a:t>
            </a:r>
          </a:p>
          <a:p>
            <a:r>
              <a:rPr lang="en-GB" dirty="0"/>
              <a:t>Getting people to work together and cooperate is key to organisational success</a:t>
            </a:r>
          </a:p>
          <a:p>
            <a:r>
              <a:rPr lang="en-GB" dirty="0"/>
              <a:t>Watson and Reissner (2023) differentiate the actions taken by a leader to those inside and outside the team</a:t>
            </a:r>
          </a:p>
        </p:txBody>
      </p:sp>
    </p:spTree>
    <p:extLst>
      <p:ext uri="{BB962C8B-B14F-4D97-AF65-F5344CB8AC3E}">
        <p14:creationId xmlns:p14="http://schemas.microsoft.com/office/powerpoint/2010/main" val="3082914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96390-D1C5-665E-C7B3-7D2AFA392586}"/>
              </a:ext>
            </a:extLst>
          </p:cNvPr>
          <p:cNvSpPr>
            <a:spLocks noGrp="1"/>
          </p:cNvSpPr>
          <p:nvPr>
            <p:ph type="title"/>
          </p:nvPr>
        </p:nvSpPr>
        <p:spPr/>
        <p:txBody>
          <a:bodyPr/>
          <a:lstStyle/>
          <a:p>
            <a:r>
              <a:rPr lang="en-GB" dirty="0"/>
              <a:t>Leadership </a:t>
            </a:r>
          </a:p>
        </p:txBody>
      </p:sp>
      <p:sp>
        <p:nvSpPr>
          <p:cNvPr id="3" name="Text Placeholder 2">
            <a:extLst>
              <a:ext uri="{FF2B5EF4-FFF2-40B4-BE49-F238E27FC236}">
                <a16:creationId xmlns:a16="http://schemas.microsoft.com/office/drawing/2014/main" id="{659322AD-7C18-4E04-17A5-419E476F8266}"/>
              </a:ext>
            </a:extLst>
          </p:cNvPr>
          <p:cNvSpPr>
            <a:spLocks noGrp="1"/>
          </p:cNvSpPr>
          <p:nvPr>
            <p:ph type="body" idx="1"/>
          </p:nvPr>
        </p:nvSpPr>
        <p:spPr/>
        <p:txBody>
          <a:bodyPr/>
          <a:lstStyle/>
          <a:p>
            <a:r>
              <a:rPr lang="en-GB" dirty="0"/>
              <a:t>INSIDE THE TEAM</a:t>
            </a:r>
          </a:p>
        </p:txBody>
      </p:sp>
      <p:sp>
        <p:nvSpPr>
          <p:cNvPr id="4" name="Content Placeholder 3">
            <a:extLst>
              <a:ext uri="{FF2B5EF4-FFF2-40B4-BE49-F238E27FC236}">
                <a16:creationId xmlns:a16="http://schemas.microsoft.com/office/drawing/2014/main" id="{65DCC579-089A-569D-7138-25039C8B2521}"/>
              </a:ext>
            </a:extLst>
          </p:cNvPr>
          <p:cNvSpPr>
            <a:spLocks noGrp="1"/>
          </p:cNvSpPr>
          <p:nvPr>
            <p:ph sz="half" idx="2"/>
          </p:nvPr>
        </p:nvSpPr>
        <p:spPr/>
        <p:txBody>
          <a:bodyPr vert="horz" lIns="91440" tIns="45720" rIns="91440" bIns="45720" rtlCol="0" anchor="t">
            <a:normAutofit fontScale="92500"/>
          </a:bodyPr>
          <a:lstStyle/>
          <a:p>
            <a:r>
              <a:rPr lang="en-GB" dirty="0"/>
              <a:t>Functional focus (planning, organising)</a:t>
            </a:r>
          </a:p>
          <a:p>
            <a:r>
              <a:rPr lang="en-GB" dirty="0"/>
              <a:t>Analytics (assessing performance and output)</a:t>
            </a:r>
          </a:p>
          <a:p>
            <a:r>
              <a:rPr lang="en-GB" dirty="0"/>
              <a:t>Training for effectiveness</a:t>
            </a:r>
          </a:p>
          <a:p>
            <a:r>
              <a:rPr lang="en-GB" dirty="0"/>
              <a:t>Facilitating performance (motivating, empowering, enabling)</a:t>
            </a:r>
          </a:p>
          <a:p>
            <a:r>
              <a:rPr lang="en-GB" dirty="0"/>
              <a:t>Conflict management</a:t>
            </a:r>
          </a:p>
          <a:p>
            <a:r>
              <a:rPr lang="en-GB" dirty="0"/>
              <a:t>Communication</a:t>
            </a:r>
          </a:p>
          <a:p>
            <a:r>
              <a:rPr lang="en-GB" dirty="0"/>
              <a:t>Collaborating</a:t>
            </a:r>
          </a:p>
        </p:txBody>
      </p:sp>
      <p:sp>
        <p:nvSpPr>
          <p:cNvPr id="5" name="Text Placeholder 4">
            <a:extLst>
              <a:ext uri="{FF2B5EF4-FFF2-40B4-BE49-F238E27FC236}">
                <a16:creationId xmlns:a16="http://schemas.microsoft.com/office/drawing/2014/main" id="{EDF989FE-C046-FA28-7B20-5BECA07B2B5B}"/>
              </a:ext>
            </a:extLst>
          </p:cNvPr>
          <p:cNvSpPr>
            <a:spLocks noGrp="1"/>
          </p:cNvSpPr>
          <p:nvPr>
            <p:ph type="body" sz="quarter" idx="3"/>
          </p:nvPr>
        </p:nvSpPr>
        <p:spPr/>
        <p:txBody>
          <a:bodyPr/>
          <a:lstStyle/>
          <a:p>
            <a:r>
              <a:rPr lang="en-GB" dirty="0"/>
              <a:t>Outside the team</a:t>
            </a:r>
          </a:p>
        </p:txBody>
      </p:sp>
      <p:sp>
        <p:nvSpPr>
          <p:cNvPr id="6" name="Content Placeholder 5">
            <a:extLst>
              <a:ext uri="{FF2B5EF4-FFF2-40B4-BE49-F238E27FC236}">
                <a16:creationId xmlns:a16="http://schemas.microsoft.com/office/drawing/2014/main" id="{4A0ECC1D-C4DC-4C69-B048-3F3974B4DEF7}"/>
              </a:ext>
            </a:extLst>
          </p:cNvPr>
          <p:cNvSpPr>
            <a:spLocks noGrp="1"/>
          </p:cNvSpPr>
          <p:nvPr>
            <p:ph sz="quarter" idx="4"/>
          </p:nvPr>
        </p:nvSpPr>
        <p:spPr/>
        <p:txBody>
          <a:bodyPr vert="horz" lIns="91440" tIns="45720" rIns="91440" bIns="45720" rtlCol="0" anchor="t">
            <a:normAutofit fontScale="92500"/>
          </a:bodyPr>
          <a:lstStyle/>
          <a:p>
            <a:r>
              <a:rPr lang="en-GB" dirty="0"/>
              <a:t>Communicating outside the team</a:t>
            </a:r>
          </a:p>
          <a:p>
            <a:r>
              <a:rPr lang="en-GB" dirty="0"/>
              <a:t>Advocating for the team</a:t>
            </a:r>
          </a:p>
          <a:p>
            <a:r>
              <a:rPr lang="en-GB" dirty="0"/>
              <a:t>Negotiating for resources</a:t>
            </a:r>
          </a:p>
          <a:p>
            <a:r>
              <a:rPr lang="en-GB" dirty="0"/>
              <a:t>Sharing experiences with other team leaders</a:t>
            </a:r>
          </a:p>
          <a:p>
            <a:r>
              <a:rPr lang="en-GB" dirty="0"/>
              <a:t>Networking </a:t>
            </a:r>
          </a:p>
        </p:txBody>
      </p:sp>
    </p:spTree>
    <p:extLst>
      <p:ext uri="{BB962C8B-B14F-4D97-AF65-F5344CB8AC3E}">
        <p14:creationId xmlns:p14="http://schemas.microsoft.com/office/powerpoint/2010/main" val="1796833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B240E-F45D-1EB4-7928-7D5E5EB719B8}"/>
              </a:ext>
            </a:extLst>
          </p:cNvPr>
          <p:cNvSpPr>
            <a:spLocks noGrp="1"/>
          </p:cNvSpPr>
          <p:nvPr>
            <p:ph type="title"/>
          </p:nvPr>
        </p:nvSpPr>
        <p:spPr>
          <a:xfrm>
            <a:off x="1188069" y="381935"/>
            <a:ext cx="4008583" cy="5974414"/>
          </a:xfrm>
        </p:spPr>
        <p:txBody>
          <a:bodyPr anchor="ctr">
            <a:normAutofit/>
          </a:bodyPr>
          <a:lstStyle/>
          <a:p>
            <a:r>
              <a:rPr lang="en-GB" sz="5000">
                <a:solidFill>
                  <a:schemeClr val="bg1"/>
                </a:solidFill>
              </a:rPr>
              <a:t>Google's Project Aristotle 2012 (the whole is greater than the sum of its parts)</a:t>
            </a:r>
          </a:p>
        </p:txBody>
      </p:sp>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3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4" name="Content Placeholder 2">
            <a:extLst>
              <a:ext uri="{FF2B5EF4-FFF2-40B4-BE49-F238E27FC236}">
                <a16:creationId xmlns:a16="http://schemas.microsoft.com/office/drawing/2014/main" id="{D26B4E97-E288-2579-2109-3FA6FAFE60CE}"/>
              </a:ext>
            </a:extLst>
          </p:cNvPr>
          <p:cNvSpPr>
            <a:spLocks noGrp="1"/>
          </p:cNvSpPr>
          <p:nvPr>
            <p:ph idx="1"/>
          </p:nvPr>
        </p:nvSpPr>
        <p:spPr>
          <a:xfrm>
            <a:off x="6096000" y="381935"/>
            <a:ext cx="4986955" cy="5974415"/>
          </a:xfrm>
        </p:spPr>
        <p:txBody>
          <a:bodyPr vert="horz" lIns="91440" tIns="45720" rIns="91440" bIns="45720" rtlCol="0" anchor="ctr">
            <a:normAutofit/>
          </a:bodyPr>
          <a:lstStyle/>
          <a:p>
            <a:pPr marL="0" indent="0">
              <a:buNone/>
            </a:pPr>
            <a:r>
              <a:rPr lang="en-GB" sz="1800"/>
              <a:t>Distinguished a work group from a team:</a:t>
            </a:r>
          </a:p>
          <a:p>
            <a:pPr marL="0" indent="0">
              <a:buNone/>
            </a:pPr>
            <a:endParaRPr lang="en-GB" sz="1800"/>
          </a:p>
          <a:p>
            <a:pPr marL="0" indent="0">
              <a:buNone/>
            </a:pPr>
            <a:r>
              <a:rPr lang="en-GB" sz="1800"/>
              <a:t>Work group – little interdependence, meet periodically and based on a managerial hierarchy </a:t>
            </a:r>
          </a:p>
          <a:p>
            <a:pPr marL="0" indent="0">
              <a:buNone/>
            </a:pPr>
            <a:endParaRPr lang="en-GB" sz="1800"/>
          </a:p>
          <a:p>
            <a:pPr marL="0" indent="0">
              <a:buNone/>
            </a:pPr>
            <a:r>
              <a:rPr lang="en-GB" sz="1800"/>
              <a:t>Teams – highly interdependent, plan work, solve problems, make decisions, need each other</a:t>
            </a:r>
          </a:p>
        </p:txBody>
      </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5855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80F6112-229B-11FF-3B56-B476480FC14C}"/>
              </a:ext>
            </a:extLst>
          </p:cNvPr>
          <p:cNvSpPr>
            <a:spLocks noGrp="1"/>
          </p:cNvSpPr>
          <p:nvPr>
            <p:ph type="title"/>
          </p:nvPr>
        </p:nvSpPr>
        <p:spPr>
          <a:xfrm>
            <a:off x="479394" y="1062487"/>
            <a:ext cx="3939688" cy="5583126"/>
          </a:xfrm>
        </p:spPr>
        <p:txBody>
          <a:bodyPr>
            <a:normAutofit/>
          </a:bodyPr>
          <a:lstStyle/>
          <a:p>
            <a:pPr algn="r"/>
            <a:r>
              <a:rPr lang="en-GB" sz="7200" dirty="0">
                <a:solidFill>
                  <a:schemeClr val="bg1"/>
                </a:solidFill>
              </a:rPr>
              <a:t>Traits of effective teams (Google) </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D1DD6E70-B73F-BBF4-C002-43BE234AA47D}"/>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7757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51635-1E7B-06C5-908C-F38AB19ED953}"/>
              </a:ext>
            </a:extLst>
          </p:cNvPr>
          <p:cNvSpPr>
            <a:spLocks noGrp="1"/>
          </p:cNvSpPr>
          <p:nvPr>
            <p:ph type="title"/>
          </p:nvPr>
        </p:nvSpPr>
        <p:spPr>
          <a:xfrm>
            <a:off x="1188069" y="381935"/>
            <a:ext cx="4008583" cy="5974414"/>
          </a:xfrm>
        </p:spPr>
        <p:txBody>
          <a:bodyPr anchor="ctr">
            <a:normAutofit/>
          </a:bodyPr>
          <a:lstStyle/>
          <a:p>
            <a:r>
              <a:rPr lang="en-GB" sz="4400" dirty="0">
                <a:solidFill>
                  <a:schemeClr val="bg1"/>
                </a:solidFill>
              </a:rPr>
              <a:t>Things which did not significantly impact team </a:t>
            </a:r>
            <a:br>
              <a:rPr lang="en-GB" sz="4400" dirty="0">
                <a:solidFill>
                  <a:schemeClr val="bg1"/>
                </a:solidFill>
              </a:rPr>
            </a:br>
            <a:r>
              <a:rPr lang="en-GB" sz="4400" dirty="0">
                <a:solidFill>
                  <a:schemeClr val="bg1"/>
                </a:solidFill>
              </a:rPr>
              <a:t>effectiveness at Google</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6106C71-8C51-7C07-96D4-7CC7515E3A58}"/>
              </a:ext>
            </a:extLst>
          </p:cNvPr>
          <p:cNvSpPr>
            <a:spLocks noGrp="1"/>
          </p:cNvSpPr>
          <p:nvPr>
            <p:ph idx="1"/>
          </p:nvPr>
        </p:nvSpPr>
        <p:spPr>
          <a:xfrm>
            <a:off x="6096000" y="381935"/>
            <a:ext cx="4986955" cy="5974415"/>
          </a:xfrm>
        </p:spPr>
        <p:txBody>
          <a:bodyPr vert="horz" lIns="91440" tIns="45720" rIns="91440" bIns="45720" rtlCol="0" anchor="ctr">
            <a:normAutofit/>
          </a:bodyPr>
          <a:lstStyle/>
          <a:p>
            <a:r>
              <a:rPr lang="en-GB" sz="1800"/>
              <a:t>Co-location</a:t>
            </a:r>
          </a:p>
          <a:p>
            <a:r>
              <a:rPr lang="en-GB" sz="1800"/>
              <a:t>Consensus-driven decision making</a:t>
            </a:r>
          </a:p>
          <a:p>
            <a:r>
              <a:rPr lang="en-GB" sz="1800"/>
              <a:t>Extroversion of team members</a:t>
            </a:r>
          </a:p>
          <a:p>
            <a:r>
              <a:rPr lang="en-GB" sz="1800"/>
              <a:t>Individual performance of team members</a:t>
            </a:r>
          </a:p>
          <a:p>
            <a:r>
              <a:rPr lang="en-GB" sz="1800"/>
              <a:t>Workload</a:t>
            </a:r>
          </a:p>
          <a:p>
            <a:r>
              <a:rPr lang="en-GB" sz="1800"/>
              <a:t>Seniority</a:t>
            </a:r>
          </a:p>
          <a:p>
            <a:r>
              <a:rPr lang="en-GB" sz="1800"/>
              <a:t>Size of team</a:t>
            </a:r>
          </a:p>
          <a:p>
            <a:r>
              <a:rPr lang="en-GB" sz="1800"/>
              <a:t>tenure</a:t>
            </a: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4545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C44BF4A-B076-F06B-709A-48DC9C5DD271}"/>
              </a:ext>
            </a:extLst>
          </p:cNvPr>
          <p:cNvSpPr>
            <a:spLocks noGrp="1"/>
          </p:cNvSpPr>
          <p:nvPr>
            <p:ph type="title"/>
          </p:nvPr>
        </p:nvSpPr>
        <p:spPr>
          <a:xfrm>
            <a:off x="479394" y="1070800"/>
            <a:ext cx="3939688" cy="5583126"/>
          </a:xfrm>
        </p:spPr>
        <p:txBody>
          <a:bodyPr>
            <a:normAutofit/>
          </a:bodyPr>
          <a:lstStyle/>
          <a:p>
            <a:pPr algn="r"/>
            <a:r>
              <a:rPr lang="en-GB" sz="7200"/>
              <a:t>Size of team</a:t>
            </a:r>
          </a:p>
        </p:txBody>
      </p:sp>
      <p:cxnSp>
        <p:nvCxnSpPr>
          <p:cNvPr id="18" name="Straight Connector 1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FE1218-7FE8-9A71-C8E5-370F509194C8}"/>
              </a:ext>
            </a:extLst>
          </p:cNvPr>
          <p:cNvGraphicFramePr>
            <a:graphicFrameLocks noGrp="1"/>
          </p:cNvGraphicFramePr>
          <p:nvPr>
            <p:ph idx="1"/>
            <p:extLst>
              <p:ext uri="{D42A27DB-BD31-4B8C-83A1-F6EECF244321}">
                <p14:modId xmlns:p14="http://schemas.microsoft.com/office/powerpoint/2010/main" val="27917503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50300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9F756B2-A061-8C57-992C-9E9C9B7D5A55}"/>
              </a:ext>
            </a:extLst>
          </p:cNvPr>
          <p:cNvSpPr>
            <a:spLocks noGrp="1"/>
          </p:cNvSpPr>
          <p:nvPr>
            <p:ph type="title"/>
          </p:nvPr>
        </p:nvSpPr>
        <p:spPr>
          <a:xfrm>
            <a:off x="479394" y="1070800"/>
            <a:ext cx="3939688" cy="5583126"/>
          </a:xfrm>
        </p:spPr>
        <p:txBody>
          <a:bodyPr>
            <a:normAutofit/>
          </a:bodyPr>
          <a:lstStyle/>
          <a:p>
            <a:pPr algn="r"/>
            <a:r>
              <a:rPr lang="en-GB" sz="7200"/>
              <a:t>Nine Belbin Team Roles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7F8551-B2C9-D460-0119-5B822FFB98BA}"/>
              </a:ext>
            </a:extLst>
          </p:cNvPr>
          <p:cNvGraphicFramePr>
            <a:graphicFrameLocks noGrp="1"/>
          </p:cNvGraphicFramePr>
          <p:nvPr>
            <p:ph idx="1"/>
            <p:extLst>
              <p:ext uri="{D42A27DB-BD31-4B8C-83A1-F6EECF244321}">
                <p14:modId xmlns:p14="http://schemas.microsoft.com/office/powerpoint/2010/main" val="356541257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6182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9DA9906-56DE-DE33-5242-FBE186713C97}"/>
              </a:ext>
            </a:extLst>
          </p:cNvPr>
          <p:cNvSpPr>
            <a:spLocks noGrp="1"/>
          </p:cNvSpPr>
          <p:nvPr>
            <p:ph type="title"/>
          </p:nvPr>
        </p:nvSpPr>
        <p:spPr>
          <a:xfrm>
            <a:off x="479394" y="1070800"/>
            <a:ext cx="3939688" cy="5583126"/>
          </a:xfrm>
        </p:spPr>
        <p:txBody>
          <a:bodyPr>
            <a:normAutofit/>
          </a:bodyPr>
          <a:lstStyle/>
          <a:p>
            <a:pPr algn="r"/>
            <a:r>
              <a:rPr lang="en-GB" sz="5600"/>
              <a:t>Belbin's Team roles – 9 required to build high performing teams</a:t>
            </a:r>
          </a:p>
        </p:txBody>
      </p:sp>
      <p:cxnSp>
        <p:nvCxnSpPr>
          <p:cNvPr id="24" name="Straight Connector 2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790D555F-8A4A-52A5-D818-7D20A413AA08}"/>
              </a:ext>
            </a:extLst>
          </p:cNvPr>
          <p:cNvGraphicFramePr>
            <a:graphicFrameLocks noGrp="1"/>
          </p:cNvGraphicFramePr>
          <p:nvPr>
            <p:ph idx="1"/>
            <p:extLst>
              <p:ext uri="{D42A27DB-BD31-4B8C-83A1-F6EECF244321}">
                <p14:modId xmlns:p14="http://schemas.microsoft.com/office/powerpoint/2010/main" val="398202190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72974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9AF42522-CE2B-69A0-6CE0-ADAB989800C0}"/>
              </a:ext>
            </a:extLst>
          </p:cNvPr>
          <p:cNvPicPr>
            <a:picLocks noChangeAspect="1"/>
          </p:cNvPicPr>
          <p:nvPr/>
        </p:nvPicPr>
        <p:blipFill>
          <a:blip r:embed="rId2"/>
          <a:stretch>
            <a:fillRect/>
          </a:stretch>
        </p:blipFill>
        <p:spPr>
          <a:xfrm>
            <a:off x="884712" y="196458"/>
            <a:ext cx="8146473" cy="6504668"/>
          </a:xfrm>
          <a:prstGeom prst="rect">
            <a:avLst/>
          </a:prstGeom>
        </p:spPr>
      </p:pic>
    </p:spTree>
    <p:extLst>
      <p:ext uri="{BB962C8B-B14F-4D97-AF65-F5344CB8AC3E}">
        <p14:creationId xmlns:p14="http://schemas.microsoft.com/office/powerpoint/2010/main" val="1035887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762E5-D5AB-3031-A589-ED69ABE32484}"/>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5600" b="1" i="0" kern="1200" cap="all" baseline="0">
                <a:solidFill>
                  <a:schemeClr val="bg1"/>
                </a:solidFill>
                <a:latin typeface="+mj-lt"/>
                <a:ea typeface="+mj-ea"/>
                <a:cs typeface="+mj-cs"/>
              </a:rPr>
              <a:t>Building Teams – Simon Senek</a:t>
            </a:r>
          </a:p>
        </p:txBody>
      </p:sp>
      <p:sp>
        <p:nvSpPr>
          <p:cNvPr id="13"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6" name="Online Media 5" title="Building Trusting Teams">
            <a:hlinkClick r:id="" action="ppaction://media"/>
            <a:extLst>
              <a:ext uri="{FF2B5EF4-FFF2-40B4-BE49-F238E27FC236}">
                <a16:creationId xmlns:a16="http://schemas.microsoft.com/office/drawing/2014/main" id="{AFE79211-B40C-0604-C9AA-DC27E10F5F07}"/>
              </a:ext>
            </a:extLst>
          </p:cNvPr>
          <p:cNvPicPr>
            <a:picLocks noGrp="1" noRot="1" noChangeAspect="1"/>
          </p:cNvPicPr>
          <p:nvPr>
            <p:ph idx="1"/>
            <a:videoFile r:link="rId1"/>
          </p:nvPr>
        </p:nvPicPr>
        <p:blipFill>
          <a:blip r:embed="rId3"/>
          <a:stretch>
            <a:fillRect/>
          </a:stretch>
        </p:blipFill>
        <p:spPr>
          <a:xfrm>
            <a:off x="5868051" y="1909050"/>
            <a:ext cx="4572000" cy="3429000"/>
          </a:xfrm>
        </p:spPr>
      </p:pic>
    </p:spTree>
    <p:extLst>
      <p:ext uri="{BB962C8B-B14F-4D97-AF65-F5344CB8AC3E}">
        <p14:creationId xmlns:p14="http://schemas.microsoft.com/office/powerpoint/2010/main" val="987178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937D-4238-2AEB-F323-CBBD4C3733FC}"/>
              </a:ext>
            </a:extLst>
          </p:cNvPr>
          <p:cNvSpPr>
            <a:spLocks noGrp="1"/>
          </p:cNvSpPr>
          <p:nvPr>
            <p:ph type="title"/>
          </p:nvPr>
        </p:nvSpPr>
        <p:spPr/>
        <p:txBody>
          <a:bodyPr/>
          <a:lstStyle/>
          <a:p>
            <a:r>
              <a:rPr lang="en-GB" dirty="0"/>
              <a:t>TUCKMAN</a:t>
            </a:r>
          </a:p>
        </p:txBody>
      </p:sp>
      <p:sp>
        <p:nvSpPr>
          <p:cNvPr id="3" name="Content Placeholder 2">
            <a:extLst>
              <a:ext uri="{FF2B5EF4-FFF2-40B4-BE49-F238E27FC236}">
                <a16:creationId xmlns:a16="http://schemas.microsoft.com/office/drawing/2014/main" id="{9739A1AB-F083-D161-D513-81907C93B04B}"/>
              </a:ext>
            </a:extLst>
          </p:cNvPr>
          <p:cNvSpPr>
            <a:spLocks noGrp="1"/>
          </p:cNvSpPr>
          <p:nvPr>
            <p:ph idx="1"/>
          </p:nvPr>
        </p:nvSpPr>
        <p:spPr/>
        <p:txBody>
          <a:bodyPr vert="horz" lIns="91440" tIns="45720" rIns="91440" bIns="45720" rtlCol="0" anchor="t">
            <a:normAutofit/>
          </a:bodyPr>
          <a:lstStyle/>
          <a:p>
            <a:r>
              <a:rPr lang="en-GB" dirty="0"/>
              <a:t>Seminal work (1965)</a:t>
            </a:r>
          </a:p>
          <a:p>
            <a:r>
              <a:rPr lang="en-GB" dirty="0"/>
              <a:t>Helps explain why dynamics can be challenging </a:t>
            </a:r>
          </a:p>
          <a:p>
            <a:r>
              <a:rPr lang="en-GB" dirty="0"/>
              <a:t>Limited by the assumption that teams work together permanently </a:t>
            </a:r>
          </a:p>
          <a:p>
            <a:r>
              <a:rPr lang="en-GB" dirty="0"/>
              <a:t>Wilson (2020) proposes additions to the framework: Mourning and Dorming</a:t>
            </a:r>
          </a:p>
        </p:txBody>
      </p:sp>
    </p:spTree>
    <p:extLst>
      <p:ext uri="{BB962C8B-B14F-4D97-AF65-F5344CB8AC3E}">
        <p14:creationId xmlns:p14="http://schemas.microsoft.com/office/powerpoint/2010/main" val="1109412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E2B6E-F13B-C5E7-E904-FE27362A57CB}"/>
              </a:ext>
            </a:extLst>
          </p:cNvPr>
          <p:cNvSpPr>
            <a:spLocks noGrp="1"/>
          </p:cNvSpPr>
          <p:nvPr>
            <p:ph type="title"/>
          </p:nvPr>
        </p:nvSpPr>
        <p:spPr>
          <a:xfrm>
            <a:off x="1188069" y="381935"/>
            <a:ext cx="4008583" cy="5974414"/>
          </a:xfrm>
        </p:spPr>
        <p:txBody>
          <a:bodyPr anchor="ctr">
            <a:normAutofit/>
          </a:bodyPr>
          <a:lstStyle/>
          <a:p>
            <a:r>
              <a:rPr lang="en-GB" sz="7200">
                <a:solidFill>
                  <a:schemeClr val="bg1"/>
                </a:solidFill>
              </a:rPr>
              <a:t>Tuckman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75AB363-9722-17A3-3145-3081CFBEA149}"/>
              </a:ext>
            </a:extLst>
          </p:cNvPr>
          <p:cNvSpPr>
            <a:spLocks noGrp="1"/>
          </p:cNvSpPr>
          <p:nvPr>
            <p:ph idx="1"/>
          </p:nvPr>
        </p:nvSpPr>
        <p:spPr>
          <a:xfrm>
            <a:off x="6096000" y="381935"/>
            <a:ext cx="9787555" cy="7312148"/>
          </a:xfrm>
        </p:spPr>
        <p:txBody>
          <a:bodyPr vert="horz" lIns="91440" tIns="45720" rIns="91440" bIns="45720" rtlCol="0" anchor="ctr">
            <a:normAutofit/>
          </a:bodyPr>
          <a:lstStyle/>
          <a:p>
            <a:endParaRPr lang="en-GB" sz="1800" dirty="0"/>
          </a:p>
          <a:p>
            <a:pPr marL="0" indent="0">
              <a:buNone/>
            </a:pPr>
            <a:r>
              <a:rPr lang="en-GB" sz="1800" dirty="0"/>
              <a:t>Duration and intensity of each stage can vary</a:t>
            </a:r>
          </a:p>
          <a:p>
            <a:pPr marL="0" indent="0">
              <a:buNone/>
            </a:pPr>
            <a:endParaRPr lang="en-GB" dirty="0"/>
          </a:p>
          <a:p>
            <a:pPr marL="0" indent="0">
              <a:buNone/>
            </a:pPr>
            <a:r>
              <a:rPr lang="en-GB" sz="1800" dirty="0"/>
              <a:t>Teams usually need to get through each stage to reach </a:t>
            </a:r>
          </a:p>
          <a:p>
            <a:pPr marL="0" indent="0">
              <a:buNone/>
            </a:pPr>
            <a:r>
              <a:rPr lang="en-GB" sz="1800" dirty="0"/>
              <a:t>the performing stage</a:t>
            </a:r>
          </a:p>
          <a:p>
            <a:pPr marL="0" indent="0">
              <a:buNone/>
            </a:pPr>
            <a:endParaRPr lang="en-GB" sz="1800" dirty="0"/>
          </a:p>
          <a:p>
            <a:pPr marL="0" indent="0">
              <a:buNone/>
            </a:pPr>
            <a:r>
              <a:rPr lang="en-GB" sz="1800" dirty="0"/>
              <a:t>It is possible to return to a previous stage; it isn't linear</a:t>
            </a:r>
          </a:p>
          <a:p>
            <a:pPr marL="0" indent="0">
              <a:buNone/>
            </a:pPr>
            <a:endParaRPr lang="en-GB" sz="1800" dirty="0"/>
          </a:p>
          <a:p>
            <a:pPr marL="0" indent="0">
              <a:buNone/>
            </a:pPr>
            <a:r>
              <a:rPr lang="en-GB" sz="1800" dirty="0"/>
              <a:t>A team might get stuck on a stage</a:t>
            </a:r>
          </a:p>
          <a:p>
            <a:pPr marL="0" indent="0">
              <a:buNone/>
            </a:pPr>
            <a:endParaRPr lang="en-GB" sz="1800" dirty="0"/>
          </a:p>
          <a:p>
            <a:pPr marL="0" indent="0">
              <a:buNone/>
            </a:pPr>
            <a:r>
              <a:rPr lang="en-GB" sz="1800" dirty="0"/>
              <a:t>Stages may become merged into others</a:t>
            </a: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2499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22BD-2CBF-A79B-43BC-CD56AB2B9F9B}"/>
              </a:ext>
            </a:extLst>
          </p:cNvPr>
          <p:cNvSpPr>
            <a:spLocks noGrp="1"/>
          </p:cNvSpPr>
          <p:nvPr>
            <p:ph type="title"/>
          </p:nvPr>
        </p:nvSpPr>
        <p:spPr/>
        <p:txBody>
          <a:bodyPr/>
          <a:lstStyle/>
          <a:p>
            <a:r>
              <a:rPr lang="en-GB" dirty="0"/>
              <a:t>Tuckman's Model</a:t>
            </a:r>
          </a:p>
        </p:txBody>
      </p:sp>
      <p:pic>
        <p:nvPicPr>
          <p:cNvPr id="7" name="Picture 7">
            <a:extLst>
              <a:ext uri="{FF2B5EF4-FFF2-40B4-BE49-F238E27FC236}">
                <a16:creationId xmlns:a16="http://schemas.microsoft.com/office/drawing/2014/main" id="{B2098B5D-3433-BF62-3494-14A27D78F726}"/>
              </a:ext>
            </a:extLst>
          </p:cNvPr>
          <p:cNvPicPr>
            <a:picLocks noGrp="1" noChangeAspect="1"/>
          </p:cNvPicPr>
          <p:nvPr>
            <p:ph idx="1"/>
          </p:nvPr>
        </p:nvPicPr>
        <p:blipFill>
          <a:blip r:embed="rId2"/>
          <a:stretch>
            <a:fillRect/>
          </a:stretch>
        </p:blipFill>
        <p:spPr>
          <a:xfrm>
            <a:off x="1565378" y="1684060"/>
            <a:ext cx="9595633" cy="3674547"/>
          </a:xfrm>
        </p:spPr>
      </p:pic>
    </p:spTree>
    <p:extLst>
      <p:ext uri="{BB962C8B-B14F-4D97-AF65-F5344CB8AC3E}">
        <p14:creationId xmlns:p14="http://schemas.microsoft.com/office/powerpoint/2010/main" val="23673003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1CFF34F-4C63-02A1-D6E0-6F9622BD596D}"/>
              </a:ext>
            </a:extLst>
          </p:cNvPr>
          <p:cNvSpPr>
            <a:spLocks noGrp="1"/>
          </p:cNvSpPr>
          <p:nvPr>
            <p:ph type="title"/>
          </p:nvPr>
        </p:nvSpPr>
        <p:spPr>
          <a:xfrm>
            <a:off x="479394" y="1070800"/>
            <a:ext cx="3939688" cy="5583126"/>
          </a:xfrm>
        </p:spPr>
        <p:txBody>
          <a:bodyPr>
            <a:normAutofit/>
          </a:bodyPr>
          <a:lstStyle/>
          <a:p>
            <a:pPr algn="r"/>
            <a:r>
              <a:rPr lang="en-GB" sz="7200" dirty="0"/>
              <a:t>TEAMS</a:t>
            </a:r>
          </a:p>
        </p:txBody>
      </p:sp>
      <p:cxnSp>
        <p:nvCxnSpPr>
          <p:cNvPr id="20"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31961948-4D98-AEB7-34B1-750E2926750C}"/>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4350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4F52FE2-34B7-2865-DF4B-C1F71392637F}"/>
              </a:ext>
            </a:extLst>
          </p:cNvPr>
          <p:cNvSpPr>
            <a:spLocks noGrp="1"/>
          </p:cNvSpPr>
          <p:nvPr>
            <p:ph type="title"/>
          </p:nvPr>
        </p:nvSpPr>
        <p:spPr>
          <a:xfrm>
            <a:off x="479394" y="1070800"/>
            <a:ext cx="3939688" cy="5583126"/>
          </a:xfrm>
        </p:spPr>
        <p:txBody>
          <a:bodyPr>
            <a:normAutofit/>
          </a:bodyPr>
          <a:lstStyle/>
          <a:p>
            <a:pPr algn="r"/>
            <a:r>
              <a:rPr lang="en-GB" sz="5600"/>
              <a:t>Managing multicultural teams (CIPD 2021)</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E945736-1268-A822-65F6-792D253C6299}"/>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1696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B2330-7A5C-E7AF-0770-EB128DE2B52E}"/>
              </a:ext>
            </a:extLst>
          </p:cNvPr>
          <p:cNvSpPr>
            <a:spLocks noGrp="1"/>
          </p:cNvSpPr>
          <p:nvPr>
            <p:ph type="title"/>
          </p:nvPr>
        </p:nvSpPr>
        <p:spPr/>
        <p:txBody>
          <a:bodyPr/>
          <a:lstStyle/>
          <a:p>
            <a:r>
              <a:rPr lang="en-GB" dirty="0"/>
              <a:t>Hofstede</a:t>
            </a:r>
          </a:p>
        </p:txBody>
      </p:sp>
      <p:sp>
        <p:nvSpPr>
          <p:cNvPr id="3" name="Content Placeholder 2">
            <a:extLst>
              <a:ext uri="{FF2B5EF4-FFF2-40B4-BE49-F238E27FC236}">
                <a16:creationId xmlns:a16="http://schemas.microsoft.com/office/drawing/2014/main" id="{1635F9C9-2818-9B17-7FE3-C3C3B3B9D751}"/>
              </a:ext>
            </a:extLst>
          </p:cNvPr>
          <p:cNvSpPr>
            <a:spLocks noGrp="1"/>
          </p:cNvSpPr>
          <p:nvPr>
            <p:ph idx="1"/>
          </p:nvPr>
        </p:nvSpPr>
        <p:spPr/>
        <p:txBody>
          <a:bodyPr vert="horz" lIns="91440" tIns="45720" rIns="91440" bIns="45720" rtlCol="0" anchor="t">
            <a:normAutofit fontScale="92500" lnSpcReduction="10000"/>
          </a:bodyPr>
          <a:lstStyle/>
          <a:p>
            <a:r>
              <a:rPr lang="en-GB" dirty="0"/>
              <a:t>Hofstede (1980) distinguished 6 cultural dimensions</a:t>
            </a:r>
          </a:p>
          <a:p>
            <a:pPr lvl="1">
              <a:buFont typeface="Courier New" panose="020B0604020202020204" pitchFamily="34" charset="0"/>
              <a:buChar char="o"/>
            </a:pPr>
            <a:r>
              <a:rPr lang="en-GB" dirty="0"/>
              <a:t>Power distance: the extent to which power is distributed equally </a:t>
            </a:r>
            <a:r>
              <a:rPr lang="en-GB"/>
              <a:t>in government, work, families</a:t>
            </a:r>
          </a:p>
          <a:p>
            <a:pPr lvl="1">
              <a:buFont typeface="Courier New" panose="020B0604020202020204" pitchFamily="34" charset="0"/>
              <a:buChar char="o"/>
            </a:pPr>
            <a:r>
              <a:rPr lang="en-GB" dirty="0"/>
              <a:t>Individualism v Collectivism: the extent to which people feel part </a:t>
            </a:r>
            <a:r>
              <a:rPr lang="en-GB"/>
              <a:t>of a bigger group</a:t>
            </a:r>
            <a:endParaRPr lang="en-GB" dirty="0"/>
          </a:p>
          <a:p>
            <a:pPr lvl="1">
              <a:buFont typeface="Courier New" panose="020B0604020202020204" pitchFamily="34" charset="0"/>
              <a:buChar char="o"/>
            </a:pPr>
            <a:r>
              <a:rPr lang="en-GB"/>
              <a:t>Masculinity/femininity: the extent to which gender roles differ in society</a:t>
            </a:r>
          </a:p>
          <a:p>
            <a:pPr lvl="1">
              <a:buFont typeface="Courier New" panose="020B0604020202020204" pitchFamily="34" charset="0"/>
              <a:buChar char="o"/>
            </a:pPr>
            <a:r>
              <a:rPr lang="en-GB" dirty="0"/>
              <a:t>Uncertainty avoidance: the </a:t>
            </a:r>
            <a:r>
              <a:rPr lang="en-GB"/>
              <a:t>extent to which people are happy to deal with ambiguity</a:t>
            </a:r>
          </a:p>
          <a:p>
            <a:pPr lvl="1">
              <a:buFont typeface="Courier New" panose="020B0604020202020204" pitchFamily="34" charset="0"/>
              <a:buChar char="o"/>
            </a:pPr>
            <a:r>
              <a:rPr lang="en-GB" dirty="0"/>
              <a:t>Long-term/short term orientation: the extent to which people </a:t>
            </a:r>
            <a:r>
              <a:rPr lang="en-GB"/>
              <a:t>prefer short-term over long-term success</a:t>
            </a:r>
          </a:p>
          <a:p>
            <a:pPr lvl="1">
              <a:buFont typeface="Courier New" panose="020B0604020202020204" pitchFamily="34" charset="0"/>
              <a:buChar char="o"/>
            </a:pPr>
            <a:r>
              <a:rPr lang="en-GB"/>
              <a:t>Indulgence/restraint: the extent to which people deal with desire</a:t>
            </a:r>
            <a:endParaRPr lang="en-GB" dirty="0"/>
          </a:p>
        </p:txBody>
      </p:sp>
    </p:spTree>
    <p:extLst>
      <p:ext uri="{BB962C8B-B14F-4D97-AF65-F5344CB8AC3E}">
        <p14:creationId xmlns:p14="http://schemas.microsoft.com/office/powerpoint/2010/main" val="4029979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A749B-29B3-767A-61E1-CC8533458E6F}"/>
              </a:ext>
            </a:extLst>
          </p:cNvPr>
          <p:cNvSpPr>
            <a:spLocks noGrp="1"/>
          </p:cNvSpPr>
          <p:nvPr>
            <p:ph type="title"/>
          </p:nvPr>
        </p:nvSpPr>
        <p:spPr/>
        <p:txBody>
          <a:bodyPr/>
          <a:lstStyle/>
          <a:p>
            <a:r>
              <a:rPr lang="en-GB" dirty="0"/>
              <a:t>Criticisms of Hofstede</a:t>
            </a:r>
          </a:p>
        </p:txBody>
      </p:sp>
      <p:sp>
        <p:nvSpPr>
          <p:cNvPr id="3" name="Content Placeholder 2">
            <a:extLst>
              <a:ext uri="{FF2B5EF4-FFF2-40B4-BE49-F238E27FC236}">
                <a16:creationId xmlns:a16="http://schemas.microsoft.com/office/drawing/2014/main" id="{0301F962-1CEB-E594-5A80-D29382BEA2D4}"/>
              </a:ext>
            </a:extLst>
          </p:cNvPr>
          <p:cNvSpPr>
            <a:spLocks noGrp="1"/>
          </p:cNvSpPr>
          <p:nvPr>
            <p:ph idx="1"/>
          </p:nvPr>
        </p:nvSpPr>
        <p:spPr/>
        <p:txBody>
          <a:bodyPr vert="horz" lIns="91440" tIns="45720" rIns="91440" bIns="45720" rtlCol="0" anchor="t">
            <a:normAutofit/>
          </a:bodyPr>
          <a:lstStyle/>
          <a:p>
            <a:r>
              <a:rPr lang="en-GB" dirty="0"/>
              <a:t>Research is over 40 years old, significant societal change since then</a:t>
            </a:r>
          </a:p>
          <a:p>
            <a:r>
              <a:rPr lang="en-GB" dirty="0"/>
              <a:t>Risk of stereotyping individuals</a:t>
            </a:r>
          </a:p>
          <a:p>
            <a:r>
              <a:rPr lang="en-GB" dirty="0"/>
              <a:t>GLOBE project is more recent, but still prone to promoting </a:t>
            </a:r>
            <a:r>
              <a:rPr lang="en-GB" dirty="0" err="1"/>
              <a:t>stereoptypes</a:t>
            </a:r>
          </a:p>
        </p:txBody>
      </p:sp>
    </p:spTree>
    <p:extLst>
      <p:ext uri="{BB962C8B-B14F-4D97-AF65-F5344CB8AC3E}">
        <p14:creationId xmlns:p14="http://schemas.microsoft.com/office/powerpoint/2010/main" val="5785839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EB9DC-9DE8-95EC-F5D2-E086FB149259}"/>
              </a:ext>
            </a:extLst>
          </p:cNvPr>
          <p:cNvSpPr>
            <a:spLocks noGrp="1"/>
          </p:cNvSpPr>
          <p:nvPr>
            <p:ph type="title"/>
          </p:nvPr>
        </p:nvSpPr>
        <p:spPr/>
        <p:txBody>
          <a:bodyPr/>
          <a:lstStyle/>
          <a:p>
            <a:r>
              <a:rPr lang="en-GB" dirty="0"/>
              <a:t>Things to ponder</a:t>
            </a:r>
          </a:p>
        </p:txBody>
      </p:sp>
      <p:sp>
        <p:nvSpPr>
          <p:cNvPr id="3" name="Content Placeholder 2">
            <a:extLst>
              <a:ext uri="{FF2B5EF4-FFF2-40B4-BE49-F238E27FC236}">
                <a16:creationId xmlns:a16="http://schemas.microsoft.com/office/drawing/2014/main" id="{0A5C537C-8E95-9AEB-8323-E2711E60B099}"/>
              </a:ext>
            </a:extLst>
          </p:cNvPr>
          <p:cNvSpPr>
            <a:spLocks noGrp="1"/>
          </p:cNvSpPr>
          <p:nvPr>
            <p:ph idx="1"/>
          </p:nvPr>
        </p:nvSpPr>
        <p:spPr/>
        <p:txBody>
          <a:bodyPr vert="horz" lIns="91440" tIns="45720" rIns="91440" bIns="45720" rtlCol="0" anchor="t">
            <a:normAutofit/>
          </a:bodyPr>
          <a:lstStyle/>
          <a:p>
            <a:r>
              <a:rPr lang="en-GB" dirty="0"/>
              <a:t>Given the criticisms of Hofstede, as a HR professional, how would you advise leaders of global companies/teams use models?</a:t>
            </a:r>
          </a:p>
          <a:p>
            <a:pPr marL="0" indent="0">
              <a:buNone/>
            </a:pPr>
            <a:endParaRPr lang="en-GB" dirty="0"/>
          </a:p>
        </p:txBody>
      </p:sp>
    </p:spTree>
    <p:extLst>
      <p:ext uri="{BB962C8B-B14F-4D97-AF65-F5344CB8AC3E}">
        <p14:creationId xmlns:p14="http://schemas.microsoft.com/office/powerpoint/2010/main" val="17884547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C4FDAF6-344C-C75F-3982-35E71E8EDA8C}"/>
              </a:ext>
            </a:extLst>
          </p:cNvPr>
          <p:cNvSpPr>
            <a:spLocks noGrp="1"/>
          </p:cNvSpPr>
          <p:nvPr>
            <p:ph type="title"/>
          </p:nvPr>
        </p:nvSpPr>
        <p:spPr>
          <a:xfrm>
            <a:off x="479394" y="1062487"/>
            <a:ext cx="3939688" cy="5583126"/>
          </a:xfrm>
        </p:spPr>
        <p:txBody>
          <a:bodyPr>
            <a:normAutofit/>
          </a:bodyPr>
          <a:lstStyle/>
          <a:p>
            <a:pPr algn="r"/>
            <a:r>
              <a:rPr lang="en-GB" sz="7200">
                <a:solidFill>
                  <a:schemeClr val="bg1"/>
                </a:solidFill>
              </a:rPr>
              <a:t>Building Virtual Teams (CIPD 2020)</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0521355B-83B0-8EF2-3CE1-AFB7B3CE576C}"/>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43708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DD88-C9B1-921F-F300-94D25B6AF88B}"/>
              </a:ext>
            </a:extLst>
          </p:cNvPr>
          <p:cNvSpPr>
            <a:spLocks noGrp="1"/>
          </p:cNvSpPr>
          <p:nvPr>
            <p:ph type="title"/>
          </p:nvPr>
        </p:nvSpPr>
        <p:spPr/>
        <p:txBody>
          <a:bodyPr/>
          <a:lstStyle/>
          <a:p>
            <a:r>
              <a:rPr lang="en-GB" dirty="0"/>
              <a:t>VIRTUAL TEAMS</a:t>
            </a:r>
          </a:p>
        </p:txBody>
      </p:sp>
      <p:sp>
        <p:nvSpPr>
          <p:cNvPr id="3" name="Text Placeholder 2">
            <a:extLst>
              <a:ext uri="{FF2B5EF4-FFF2-40B4-BE49-F238E27FC236}">
                <a16:creationId xmlns:a16="http://schemas.microsoft.com/office/drawing/2014/main" id="{BC298E5A-A4CC-EE51-1E57-3E7164141903}"/>
              </a:ext>
            </a:extLst>
          </p:cNvPr>
          <p:cNvSpPr>
            <a:spLocks noGrp="1"/>
          </p:cNvSpPr>
          <p:nvPr>
            <p:ph type="body" idx="1"/>
          </p:nvPr>
        </p:nvSpPr>
        <p:spPr/>
        <p:txBody>
          <a:bodyPr/>
          <a:lstStyle/>
          <a:p>
            <a:r>
              <a:rPr lang="en-GB" dirty="0"/>
              <a:t>IT </a:t>
            </a:r>
          </a:p>
        </p:txBody>
      </p:sp>
      <p:sp>
        <p:nvSpPr>
          <p:cNvPr id="4" name="Content Placeholder 3">
            <a:extLst>
              <a:ext uri="{FF2B5EF4-FFF2-40B4-BE49-F238E27FC236}">
                <a16:creationId xmlns:a16="http://schemas.microsoft.com/office/drawing/2014/main" id="{A3BF42A2-3D31-D3F9-5C09-F699D4F65A75}"/>
              </a:ext>
            </a:extLst>
          </p:cNvPr>
          <p:cNvSpPr>
            <a:spLocks noGrp="1"/>
          </p:cNvSpPr>
          <p:nvPr>
            <p:ph sz="half" idx="2"/>
          </p:nvPr>
        </p:nvSpPr>
        <p:spPr/>
        <p:txBody>
          <a:bodyPr vert="horz" lIns="91440" tIns="45720" rIns="91440" bIns="45720" rtlCol="0" anchor="t">
            <a:normAutofit/>
          </a:bodyPr>
          <a:lstStyle/>
          <a:p>
            <a:r>
              <a:rPr lang="en-GB" dirty="0"/>
              <a:t>Ranges between total reliance on technology or a blend of IT and face-to-face</a:t>
            </a:r>
          </a:p>
          <a:p>
            <a:r>
              <a:rPr lang="en-GB" dirty="0"/>
              <a:t>Virtual workers often have time built into their schedules to for team bonding and relationship building</a:t>
            </a:r>
          </a:p>
          <a:p>
            <a:r>
              <a:rPr lang="en-GB" dirty="0"/>
              <a:t>Email &amp; message apps lack nuance of face to face meetings</a:t>
            </a:r>
          </a:p>
        </p:txBody>
      </p:sp>
      <p:sp>
        <p:nvSpPr>
          <p:cNvPr id="5" name="Text Placeholder 4">
            <a:extLst>
              <a:ext uri="{FF2B5EF4-FFF2-40B4-BE49-F238E27FC236}">
                <a16:creationId xmlns:a16="http://schemas.microsoft.com/office/drawing/2014/main" id="{2D904F1D-CE81-8CA9-FCB5-7B77ED4040C9}"/>
              </a:ext>
            </a:extLst>
          </p:cNvPr>
          <p:cNvSpPr>
            <a:spLocks noGrp="1"/>
          </p:cNvSpPr>
          <p:nvPr>
            <p:ph type="body" sz="quarter" idx="3"/>
          </p:nvPr>
        </p:nvSpPr>
        <p:spPr/>
        <p:txBody>
          <a:bodyPr/>
          <a:lstStyle/>
          <a:p>
            <a:r>
              <a:rPr lang="en-GB" dirty="0"/>
              <a:t>GEOGRAPHICAL</a:t>
            </a:r>
          </a:p>
        </p:txBody>
      </p:sp>
      <p:sp>
        <p:nvSpPr>
          <p:cNvPr id="6" name="Content Placeholder 5">
            <a:extLst>
              <a:ext uri="{FF2B5EF4-FFF2-40B4-BE49-F238E27FC236}">
                <a16:creationId xmlns:a16="http://schemas.microsoft.com/office/drawing/2014/main" id="{284F85D0-8AFC-0CAF-9DAC-3FD1B9B38929}"/>
              </a:ext>
            </a:extLst>
          </p:cNvPr>
          <p:cNvSpPr>
            <a:spLocks noGrp="1"/>
          </p:cNvSpPr>
          <p:nvPr>
            <p:ph sz="quarter" idx="4"/>
          </p:nvPr>
        </p:nvSpPr>
        <p:spPr/>
        <p:txBody>
          <a:bodyPr vert="horz" lIns="91440" tIns="45720" rIns="91440" bIns="45720" rtlCol="0" anchor="t">
            <a:normAutofit/>
          </a:bodyPr>
          <a:lstStyle/>
          <a:p>
            <a:r>
              <a:rPr lang="en-GB" dirty="0"/>
              <a:t>Physical geography may separate team members by time zone</a:t>
            </a:r>
          </a:p>
          <a:p>
            <a:r>
              <a:rPr lang="en-GB" dirty="0"/>
              <a:t>Distance from HQ and decision-making</a:t>
            </a:r>
          </a:p>
          <a:p>
            <a:r>
              <a:rPr lang="en-GB" dirty="0"/>
              <a:t>Degree of isolation</a:t>
            </a:r>
          </a:p>
          <a:p>
            <a:r>
              <a:rPr lang="en-GB" dirty="0"/>
              <a:t>Allows for 24/7 operations</a:t>
            </a:r>
          </a:p>
        </p:txBody>
      </p:sp>
    </p:spTree>
    <p:extLst>
      <p:ext uri="{BB962C8B-B14F-4D97-AF65-F5344CB8AC3E}">
        <p14:creationId xmlns:p14="http://schemas.microsoft.com/office/powerpoint/2010/main" val="29757739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FB7C5-A29C-B515-0E3E-618C33971BD3}"/>
              </a:ext>
            </a:extLst>
          </p:cNvPr>
          <p:cNvSpPr>
            <a:spLocks noGrp="1"/>
          </p:cNvSpPr>
          <p:nvPr>
            <p:ph type="title"/>
          </p:nvPr>
        </p:nvSpPr>
        <p:spPr/>
        <p:txBody>
          <a:bodyPr/>
          <a:lstStyle/>
          <a:p>
            <a:r>
              <a:rPr lang="en-GB" dirty="0"/>
              <a:t>Psychological Safety</a:t>
            </a:r>
          </a:p>
        </p:txBody>
      </p:sp>
      <p:sp>
        <p:nvSpPr>
          <p:cNvPr id="3" name="Content Placeholder 2">
            <a:extLst>
              <a:ext uri="{FF2B5EF4-FFF2-40B4-BE49-F238E27FC236}">
                <a16:creationId xmlns:a16="http://schemas.microsoft.com/office/drawing/2014/main" id="{A473F635-29C3-CBAF-8DDF-1F94F9E16088}"/>
              </a:ext>
            </a:extLst>
          </p:cNvPr>
          <p:cNvSpPr>
            <a:spLocks noGrp="1"/>
          </p:cNvSpPr>
          <p:nvPr>
            <p:ph idx="1"/>
          </p:nvPr>
        </p:nvSpPr>
        <p:spPr/>
        <p:txBody>
          <a:bodyPr vert="horz" lIns="91440" tIns="45720" rIns="91440" bIns="45720" rtlCol="0" anchor="t">
            <a:normAutofit lnSpcReduction="10000"/>
          </a:bodyPr>
          <a:lstStyle/>
          <a:p>
            <a:r>
              <a:rPr lang="en-GB" dirty="0"/>
              <a:t>Shared belief that you won't be punished or humiliated for speaking up with ideas, questions, concerns or mistakes</a:t>
            </a:r>
          </a:p>
          <a:p>
            <a:r>
              <a:rPr lang="en-GB" dirty="0"/>
              <a:t>Research in 1999 showed that clinical teams with the highest numbers of good outcomes made more mistakes than teams </a:t>
            </a:r>
            <a:r>
              <a:rPr lang="en-GB"/>
              <a:t>with fewer good outcomes</a:t>
            </a:r>
          </a:p>
          <a:p>
            <a:r>
              <a:rPr lang="en-GB"/>
              <a:t>Teams with fewer good outcomes were more likely to hide mistakes</a:t>
            </a:r>
          </a:p>
          <a:p>
            <a:r>
              <a:rPr lang="en-GB" dirty="0"/>
              <a:t>She codified the idea of psychological safety</a:t>
            </a:r>
          </a:p>
          <a:p>
            <a:r>
              <a:rPr lang="en-GB"/>
              <a:t>Key factor in team performance</a:t>
            </a:r>
            <a:endParaRPr lang="en-GB" dirty="0"/>
          </a:p>
        </p:txBody>
      </p:sp>
    </p:spTree>
    <p:extLst>
      <p:ext uri="{BB962C8B-B14F-4D97-AF65-F5344CB8AC3E}">
        <p14:creationId xmlns:p14="http://schemas.microsoft.com/office/powerpoint/2010/main" val="33159167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771FE-63FC-1089-40F8-6659914E24C5}"/>
              </a:ext>
            </a:extLst>
          </p:cNvPr>
          <p:cNvSpPr>
            <a:spLocks noGrp="1"/>
          </p:cNvSpPr>
          <p:nvPr>
            <p:ph type="title"/>
          </p:nvPr>
        </p:nvSpPr>
        <p:spPr/>
        <p:txBody>
          <a:bodyPr/>
          <a:lstStyle/>
          <a:p>
            <a:r>
              <a:rPr lang="en-GB" dirty="0"/>
              <a:t>How can organisations create safety?</a:t>
            </a:r>
          </a:p>
        </p:txBody>
      </p:sp>
      <p:sp>
        <p:nvSpPr>
          <p:cNvPr id="3" name="Content Placeholder 2">
            <a:extLst>
              <a:ext uri="{FF2B5EF4-FFF2-40B4-BE49-F238E27FC236}">
                <a16:creationId xmlns:a16="http://schemas.microsoft.com/office/drawing/2014/main" id="{AFA0163C-E79B-A8D5-ECBE-AE050F2FF147}"/>
              </a:ext>
            </a:extLst>
          </p:cNvPr>
          <p:cNvSpPr>
            <a:spLocks noGrp="1"/>
          </p:cNvSpPr>
          <p:nvPr>
            <p:ph idx="1"/>
          </p:nvPr>
        </p:nvSpPr>
        <p:spPr/>
        <p:txBody>
          <a:bodyPr vert="horz" lIns="91440" tIns="45720" rIns="91440" bIns="45720" rtlCol="0" anchor="t">
            <a:normAutofit lnSpcReduction="10000"/>
          </a:bodyPr>
          <a:lstStyle/>
          <a:p>
            <a:r>
              <a:rPr lang="en-GB" dirty="0"/>
              <a:t>Encouraging candour, being direct, asking for help</a:t>
            </a:r>
          </a:p>
          <a:p>
            <a:r>
              <a:rPr lang="en-GB" dirty="0"/>
              <a:t>Critical feedback is required: Pixar</a:t>
            </a:r>
          </a:p>
          <a:p>
            <a:r>
              <a:rPr lang="en-GB" dirty="0"/>
              <a:t>Leaders role model this behaviour</a:t>
            </a:r>
          </a:p>
          <a:p>
            <a:r>
              <a:rPr lang="en-GB" dirty="0"/>
              <a:t>Designing opportunities to encourage feedback</a:t>
            </a:r>
          </a:p>
          <a:p>
            <a:r>
              <a:rPr lang="en-GB"/>
              <a:t>"Speaking up saves lives"</a:t>
            </a:r>
            <a:endParaRPr lang="en-GB" dirty="0"/>
          </a:p>
          <a:p>
            <a:r>
              <a:rPr lang="en-GB" dirty="0"/>
              <a:t>How we respond to delays and problems</a:t>
            </a:r>
          </a:p>
          <a:p>
            <a:r>
              <a:rPr lang="en-GB" dirty="0"/>
              <a:t>Project Aristotle – predictor of success</a:t>
            </a:r>
          </a:p>
          <a:p>
            <a:r>
              <a:rPr lang="en-GB" dirty="0"/>
              <a:t>Correlation between psychological safety and learning</a:t>
            </a:r>
          </a:p>
        </p:txBody>
      </p:sp>
    </p:spTree>
    <p:extLst>
      <p:ext uri="{BB962C8B-B14F-4D97-AF65-F5344CB8AC3E}">
        <p14:creationId xmlns:p14="http://schemas.microsoft.com/office/powerpoint/2010/main" val="2139356393"/>
      </p:ext>
    </p:extLst>
  </p:cSld>
  <p:clrMapOvr>
    <a:masterClrMapping/>
  </p:clrMapOvr>
</p:sld>
</file>

<file path=ppt/theme/theme1.xml><?xml version="1.0" encoding="utf-8"?>
<a:theme xmlns:a="http://schemas.openxmlformats.org/drawingml/2006/main" name="AngleLinesVTI">
  <a:themeElements>
    <a:clrScheme name="AnalogousFromLightSeedRightStep">
      <a:dk1>
        <a:srgbClr val="000000"/>
      </a:dk1>
      <a:lt1>
        <a:srgbClr val="FFFFFF"/>
      </a:lt1>
      <a:dk2>
        <a:srgbClr val="362441"/>
      </a:dk2>
      <a:lt2>
        <a:srgbClr val="E4E8E2"/>
      </a:lt2>
      <a:accent1>
        <a:srgbClr val="BF6EEE"/>
      </a:accent1>
      <a:accent2>
        <a:srgbClr val="EB4EE3"/>
      </a:accent2>
      <a:accent3>
        <a:srgbClr val="EE6EB3"/>
      </a:accent3>
      <a:accent4>
        <a:srgbClr val="EB4E61"/>
      </a:accent4>
      <a:accent5>
        <a:srgbClr val="ED895F"/>
      </a:accent5>
      <a:accent6>
        <a:srgbClr val="C79C31"/>
      </a:accent6>
      <a:hlink>
        <a:srgbClr val="6A8D55"/>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GradientVTI">
  <a:themeElements>
    <a:clrScheme name="Ion Boardroom">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1816</Words>
  <Application>Microsoft Office PowerPoint</Application>
  <PresentationFormat>Widescreen</PresentationFormat>
  <Paragraphs>246</Paragraphs>
  <Slides>39</Slides>
  <Notes>4</Notes>
  <HiddenSlides>0</HiddenSlides>
  <MMClips>2</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39</vt:i4>
      </vt:variant>
    </vt:vector>
  </HeadingPairs>
  <TitlesOfParts>
    <vt:vector size="49" baseType="lpstr">
      <vt:lpstr>Batang</vt:lpstr>
      <vt:lpstr>Arial</vt:lpstr>
      <vt:lpstr>Calibri</vt:lpstr>
      <vt:lpstr>Courier New</vt:lpstr>
      <vt:lpstr>Gill Sans Nova</vt:lpstr>
      <vt:lpstr>Roboto</vt:lpstr>
      <vt:lpstr>Univers Condensed Light</vt:lpstr>
      <vt:lpstr>Walbaum Display Light</vt:lpstr>
      <vt:lpstr>AngleLinesVTI</vt:lpstr>
      <vt:lpstr>GradientVTI</vt:lpstr>
      <vt:lpstr>Creating effective teams</vt:lpstr>
      <vt:lpstr>Introduction</vt:lpstr>
      <vt:lpstr>Recap</vt:lpstr>
      <vt:lpstr>MONITORING PERFORMANCE</vt:lpstr>
      <vt:lpstr>Ethical dilemmas in performance management</vt:lpstr>
      <vt:lpstr>Let's discuss</vt:lpstr>
      <vt:lpstr>Overview</vt:lpstr>
      <vt:lpstr>Performance equation (French et al 2015)</vt:lpstr>
      <vt:lpstr>Organisational design</vt:lpstr>
      <vt:lpstr>Job design</vt:lpstr>
      <vt:lpstr>Models of structure</vt:lpstr>
      <vt:lpstr>bureaucracy</vt:lpstr>
      <vt:lpstr>Organisational structures</vt:lpstr>
      <vt:lpstr>Naomi stanford</vt:lpstr>
      <vt:lpstr>Why Teams?</vt:lpstr>
      <vt:lpstr>DEFINING GROUPS AND TEAMS</vt:lpstr>
      <vt:lpstr>TEAMS (WATSON AND REISSNER 2023)</vt:lpstr>
      <vt:lpstr>Leading Teams</vt:lpstr>
      <vt:lpstr>Leadership </vt:lpstr>
      <vt:lpstr>Google's Project Aristotle 2012 (the whole is greater than the sum of its parts)</vt:lpstr>
      <vt:lpstr>Traits of effective teams (Google) </vt:lpstr>
      <vt:lpstr>Things which did not significantly impact team  effectiveness at Google</vt:lpstr>
      <vt:lpstr>Size of team</vt:lpstr>
      <vt:lpstr>Nine Belbin Team Roles</vt:lpstr>
      <vt:lpstr>Belbin's Team roles – 9 required to build high performing teams</vt:lpstr>
      <vt:lpstr>PowerPoint Presentation</vt:lpstr>
      <vt:lpstr>Building Teams – Simon Senek</vt:lpstr>
      <vt:lpstr>TUCKMAN</vt:lpstr>
      <vt:lpstr>Tuckman</vt:lpstr>
      <vt:lpstr>Tuckman's Model</vt:lpstr>
      <vt:lpstr>TEAMS</vt:lpstr>
      <vt:lpstr>Managing multicultural teams (CIPD 2021)</vt:lpstr>
      <vt:lpstr>Hofstede</vt:lpstr>
      <vt:lpstr>Criticisms of Hofstede</vt:lpstr>
      <vt:lpstr>Things to ponder</vt:lpstr>
      <vt:lpstr>Building Virtual Teams (CIPD 2020)</vt:lpstr>
      <vt:lpstr>VIRTUAL TEAMS</vt:lpstr>
      <vt:lpstr>Psychological Safety</vt:lpstr>
      <vt:lpstr>How can organisations create safety?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623</cp:revision>
  <dcterms:created xsi:type="dcterms:W3CDTF">2024-04-13T12:10:28Z</dcterms:created>
  <dcterms:modified xsi:type="dcterms:W3CDTF">2026-03-12T15:28:09Z</dcterms:modified>
</cp:coreProperties>
</file>