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71" r:id="rId2"/>
    <p:sldId id="256" r:id="rId3"/>
    <p:sldId id="268" r:id="rId4"/>
    <p:sldId id="257" r:id="rId5"/>
    <p:sldId id="258" r:id="rId6"/>
    <p:sldId id="259" r:id="rId7"/>
    <p:sldId id="262" r:id="rId8"/>
    <p:sldId id="263" r:id="rId9"/>
    <p:sldId id="265" r:id="rId10"/>
    <p:sldId id="266" r:id="rId11"/>
    <p:sldId id="267" r:id="rId12"/>
    <p:sldId id="269" r:id="rId13"/>
    <p:sldId id="27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11/25/2023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11/25/2023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11/25/2023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11/25/2023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11/25/2023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11/25/2023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11/25/2023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11/25/2023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11/25/2023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11/25/2023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11/25/2023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11/25/2023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11/25/2023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11/25/2023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11/25/2023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11/25/2023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11/25/2023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11/25/2023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2D72E-F8EA-6BA8-9630-39F040C31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people. Individual presentation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DB666-6294-7A06-FD8B-8962E6B119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2112586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 :Laura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Bolca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:LCBB5004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 : Dr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Mushfiqur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Rahman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Trinity Saint David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2822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 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Companies  currently use  technology in their training and  development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Technology revolutionizes training and development by providing dynamic, accessible, and interactive learning experiences.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AS a  recent graduate  joining an  organization , this presentation  aims to discuss impact of technology on learning and development</a:t>
            </a:r>
          </a:p>
        </p:txBody>
      </p:sp>
      <p:sp>
        <p:nvSpPr>
          <p:cNvPr id="14" name="Rectangle 13"/>
          <p:cNvSpPr/>
          <p:nvPr/>
        </p:nvSpPr>
        <p:spPr>
          <a:xfrm>
            <a:off x="4985927" y="6206475"/>
            <a:ext cx="31185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(Bilderback and Miller, 2023).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43204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Overview  of the company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5307" y="2603500"/>
            <a:ext cx="5374805" cy="3416301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company I joined as a recent graduate is Royal mail 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Royal Mail is a UK-based postal service company, providing mail and parcel delivery services. 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company was founded in 1516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Its  headquarters  is in London.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109220" y="2603501"/>
            <a:ext cx="4543104" cy="34163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004811" y="5696635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(Paruzel et al.,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27518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Importance of technology in training and development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Accessibility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Customization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Interactivity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Cost-effectiveness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50381" y="2975019"/>
            <a:ext cx="4824412" cy="293994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695719" y="5373470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(Dachner et al., 2021).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7419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Content</a:t>
            </a:r>
            <a:br>
              <a:rPr lang="en-US" b="1" dirty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Scalability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Real-time feedback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Gamification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Remote learning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08713" y="2971069"/>
            <a:ext cx="4824412" cy="268116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004811" y="5696635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(Paruzel et al.,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27080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enefits of technology-based training programs for employees </a:t>
            </a:r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Enhanced Engagement</a:t>
            </a:r>
          </a:p>
          <a:p>
            <a:pPr>
              <a:lnSpc>
                <a:spcPct val="20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Flexible Learning Opportunities</a:t>
            </a:r>
          </a:p>
          <a:p>
            <a:pPr>
              <a:lnSpc>
                <a:spcPct val="20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personalized Learning Paths</a:t>
            </a:r>
          </a:p>
          <a:p>
            <a:pPr>
              <a:lnSpc>
                <a:spcPct val="20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Real-world Application through Simulations: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08713" y="2603501"/>
            <a:ext cx="5626972" cy="360411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363543" y="5835135"/>
            <a:ext cx="16786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(Shelton, 2021).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9590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Content</a:t>
            </a:r>
            <a:br>
              <a:rPr lang="en-US" b="1" dirty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6975" y="2603500"/>
            <a:ext cx="5233137" cy="3416301"/>
          </a:xfrm>
        </p:spPr>
        <p:txBody>
          <a:bodyPr/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IBM employs AI-driven algorithms for tailored content and individualized learning.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Siemens integrates gamified modules simulating real work scenarios for practical skill development.</a:t>
            </a:r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98111" y="2516031"/>
            <a:ext cx="4824412" cy="3591237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363543" y="5835135"/>
            <a:ext cx="16786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(Shelton, 2021).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93747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b="1" dirty="0"/>
              <a:t>Benefits of technology-based training programmes for employers</a:t>
            </a:r>
            <a:endParaRPr lang="en-GB"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Cost Efficiency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Data-driven Analytics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Accessibility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saved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08713" y="2756079"/>
            <a:ext cx="4824412" cy="264976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654150" y="5742836"/>
            <a:ext cx="28043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(Jehanzeb and Bashir,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68116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Example from  companies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2276" y="2603500"/>
            <a:ext cx="5477836" cy="3416301"/>
          </a:xfrm>
        </p:spPr>
        <p:txBody>
          <a:bodyPr>
            <a:normAutofit fontScale="92500" lnSpcReduction="20000"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reduced training costs using online modules, saving resources and time. Also they used technology to make easier work for employers. They introduce the ‘robotics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team’and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they make new station for help blind people to give the chance for normal life.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Tesla employs analytics to measure employee progress, enhancing training effectiveness and outcomes.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Microsoft's online training ensures global accessibility, fostering a unified company culture worldwide.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161750" y="2184758"/>
            <a:ext cx="4824412" cy="281134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0" y="4380571"/>
            <a:ext cx="4824412" cy="247742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865465" y="6283748"/>
            <a:ext cx="31185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(Bilderback and Miller, 2023).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67747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Cont.’…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Oracle's Learning Management System automates training admin, optimizing processes for efficient management.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GSK updates training content swiftly, ensuring employees stay current with industry trends.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Vodafone's commitment to continuous learning boosts talent retention and professional development.</a:t>
            </a: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061938" y="2603500"/>
            <a:ext cx="4831095" cy="34163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4757" y="3837904"/>
            <a:ext cx="1441610" cy="71258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381485" y="6019800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(Batool et al., 2021).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66807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1217" y="2603500"/>
            <a:ext cx="5258895" cy="3416301"/>
          </a:xfrm>
        </p:spPr>
        <p:txBody>
          <a:bodyPr>
            <a:no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Technology-driven training programs are both beneficial for employees and employers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Royal mail  has  implemented the use of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 technology in training and development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benefits of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Technology-driven training programs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shown  from examples  of companies that  have  implemented.</a:t>
            </a: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6152" y="2603500"/>
            <a:ext cx="5715798" cy="2867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910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8186" y="2603500"/>
            <a:ext cx="9362427" cy="3416300"/>
          </a:xfrm>
        </p:spPr>
        <p:txBody>
          <a:bodyPr>
            <a:no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Bilderback, S.L. and Miller, G.J., 2023. Importance of employee development programs in business.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Management Development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42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pp.327-336.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Batool, N., Hussain, S., Baqir, M., Islam, K.A. and Hanif, M., 2021. Role of HR Technology and Training for the Development of Employees.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Business and Management Future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pp.1-13.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Dachner, A.M., Ellingson, J.E., Noe, R.A. and Saxton, B.M., 2021. The future of employee development.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 Resource Management Review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31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p.100732.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Jehanzeb, K. and Bashir, N.A., 2018. Training and development program and its benefits to employee and organization: A conceptual study.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European Journal of business and management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Paruzel, A., Bentler, D., Schlicher, K.D., Nettelstroth, W. and Maier, G.W., 2019. Employees first, technology second. 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Zeitschrift für Arbeits-und Organisationspsychologie A&amp;O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Shelton, K., 2021. The effects of employee development programs on job satisfaction and employee retention.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91239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266681" y="2255770"/>
            <a:ext cx="8069263" cy="341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7987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148</TotalTime>
  <Words>644</Words>
  <Application>Microsoft Office PowerPoint</Application>
  <PresentationFormat>Widescreen</PresentationFormat>
  <Paragraphs>69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Century Gothic</vt:lpstr>
      <vt:lpstr>Times New Roman</vt:lpstr>
      <vt:lpstr>Wingdings 3</vt:lpstr>
      <vt:lpstr>Ion Boardroom</vt:lpstr>
      <vt:lpstr>Managing people. Individual presentation</vt:lpstr>
      <vt:lpstr>INTRODUCTION </vt:lpstr>
      <vt:lpstr>Overview  of the company </vt:lpstr>
      <vt:lpstr>Importance of technology in training and development</vt:lpstr>
      <vt:lpstr>Content </vt:lpstr>
      <vt:lpstr>Benefits of technology-based training programs for employees </vt:lpstr>
      <vt:lpstr>Content </vt:lpstr>
      <vt:lpstr>Benefits of technology-based training programmes for employers</vt:lpstr>
      <vt:lpstr>Example from  companies </vt:lpstr>
      <vt:lpstr>Cont.’…</vt:lpstr>
      <vt:lpstr> 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ADMIN</dc:creator>
  <cp:lastModifiedBy>Laura Bolca (2112586)</cp:lastModifiedBy>
  <cp:revision>16</cp:revision>
  <dcterms:created xsi:type="dcterms:W3CDTF">2023-11-25T06:45:47Z</dcterms:created>
  <dcterms:modified xsi:type="dcterms:W3CDTF">2023-11-25T11:04:02Z</dcterms:modified>
</cp:coreProperties>
</file>