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B4961-769E-4C65-9889-BEF7CF6537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F4507C-B1E0-457E-8913-F22F0B25D5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B4BC3C-920C-4E1E-99CA-0927393036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A5173-93DE-431C-9811-4BD7C1C632BA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DEF638-A16C-4C29-8BFC-6D244C278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7FA2FA-D757-41A5-A91B-32F62BDEA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BA97A-1E33-411F-86FC-2D8F9A38A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651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C77AA-00A2-42DF-9D3D-F55924C2E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C1B61-2FD7-4F8C-A675-04D27EBC20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71D607-97CF-48AF-ACC3-60C040343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A5173-93DE-431C-9811-4BD7C1C632BA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1035C5-4E21-4C7C-9368-BC06AEC28C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1E2D9A-6EF6-4A9D-BE44-434AEB934D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BA97A-1E33-411F-86FC-2D8F9A38A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570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01B8E-6EB4-460E-9718-73B7A5F80A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FC8935-3817-4823-B0C8-CF0155D0D6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91A436-F6AF-4D6D-B988-693E8FB9EE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A5173-93DE-431C-9811-4BD7C1C632BA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2AFB19-284D-4702-8F9D-C4CCD28BD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F2DF9F-CFFD-4DDE-8EEE-02F4084D18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BA97A-1E33-411F-86FC-2D8F9A38A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831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BFE73-44E6-41E2-8865-4E1681E4A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0F9E3-02C0-4995-BEF4-8507920771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489DB4-6DDF-4396-A7D0-F62AA0AEBE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927712-2174-42C0-BF15-3FAE5E497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A5173-93DE-431C-9811-4BD7C1C632BA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8B91A-F54C-48E1-B952-DA2A3136B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6D5021-40AE-401B-B09D-3CBDF1ECF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BA97A-1E33-411F-86FC-2D8F9A38A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578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D4CC4-7AAC-4215-9DBF-3AD2779E0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A25F38-7820-4E99-A096-0BA2CA1B8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676743-2494-4E0C-B45B-6D1F3E8C00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44889C-15F0-44AE-B1F1-29D8E04743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64247C-F492-47D7-9657-BE0A2D560D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7EE1C4-ED15-4620-984C-A5EFEE1771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A5173-93DE-431C-9811-4BD7C1C632BA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D3967A-3FC8-4400-BDEF-B3566A200D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248395-A79D-487F-98AD-7DC993B7ED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BA97A-1E33-411F-86FC-2D8F9A38A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624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B09DA-9357-45F5-A485-1CDEFDB250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FFBEB3-BE55-427C-AAE3-2757B3B2BE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A5173-93DE-431C-9811-4BD7C1C632BA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FBF65B-3D83-4AED-8A6D-44C38E3695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80225B-2DDE-46AA-8120-9BAE0C00BB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BA97A-1E33-411F-86FC-2D8F9A38A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73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A44CE1-4271-4AC3-A765-8426C9F359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A5173-93DE-431C-9811-4BD7C1C632BA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0541F97-58CA-4CA8-B733-9331968B79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58304E-68DE-45DB-8B59-88284683BF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BA97A-1E33-411F-86FC-2D8F9A38A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026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7B1D3-F687-404C-ABB3-6D4722457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5D884-F239-4EBA-AB40-9A25AB81AB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237462-7670-47AD-B611-D7E2CDD99D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CF49A3-2E4A-4561-A980-EA25D033D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A5173-93DE-431C-9811-4BD7C1C632BA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6A0BE0-B774-4712-B446-B03A8329B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B08CC8-6D04-4B66-85E5-229BAAAED1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BA97A-1E33-411F-86FC-2D8F9A38A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663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A7F39-D018-469C-AEA5-9AAA2EE5EE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E574A7D-F2AD-4D95-AD94-D6CCC39D58C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DFFE3B-A1CA-46F7-81A6-1A14BAB076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864147-0A7D-4B1D-A2F4-B71A236529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A5173-93DE-431C-9811-4BD7C1C632BA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3FE71A-E236-4B17-B900-B2B9D621D8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A1B60F-C9B8-4460-B984-3719033852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BA97A-1E33-411F-86FC-2D8F9A38A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6371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12E50-6CC7-4C5A-92AD-90B6D8185E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94CC49-49DE-46BD-AE2D-963C3DB638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A45425-A785-4882-B3AB-8056FAFD57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A5173-93DE-431C-9811-4BD7C1C632BA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C2FEC8-8002-4882-8163-B4B2DE4DE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C0998A-CFFA-4A47-BDF8-4FD92DCDFA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BA97A-1E33-411F-86FC-2D8F9A38A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0137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012299-8A27-4727-85AC-F66626BB6C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CAB3B4-EEF3-4A7A-92DC-32904913FC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A3638-F716-478A-9021-1F8BDA788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A5173-93DE-431C-9811-4BD7C1C632BA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D9D7E2-D412-4BF4-B964-70FA0E87C8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140DD3-ECE2-4F5C-A2DF-9BFB6F34D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BA97A-1E33-411F-86FC-2D8F9A38A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699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678CE8-A653-42EA-B805-4AD11251D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2BAC72-281E-440F-84D6-E63E76F32D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257DEC-5E79-4C93-B3E5-21BC9DC0639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3A5173-93DE-431C-9811-4BD7C1C632BA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1FA5F8-8BD1-45F9-830D-C46BA8F9DE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AA3231-DE3C-40D9-80DD-8DCD9AACD7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2BA97A-1E33-411F-86FC-2D8F9A38A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511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69F08C2-C23A-41E9-AD21-712C0626BA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086" t="8096" r="15762" b="15925"/>
          <a:stretch/>
        </p:blipFill>
        <p:spPr>
          <a:xfrm>
            <a:off x="0" y="0"/>
            <a:ext cx="12192000" cy="6844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3830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0497D2E-1EB1-4B13-BA07-9D57E94CB97F}"/>
              </a:ext>
            </a:extLst>
          </p:cNvPr>
          <p:cNvSpPr/>
          <p:nvPr/>
        </p:nvSpPr>
        <p:spPr>
          <a:xfrm>
            <a:off x="106018" y="0"/>
            <a:ext cx="12085982" cy="69557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/>
              <a:t>References by Lucy 1701540 , Cameron 1702706, Samuel 1704902,  </a:t>
            </a:r>
            <a:r>
              <a:rPr lang="en-GB" sz="1600" dirty="0" err="1"/>
              <a:t>Phils</a:t>
            </a:r>
            <a:r>
              <a:rPr lang="en-GB" sz="1600" dirty="0"/>
              <a:t> 1706873</a:t>
            </a:r>
          </a:p>
          <a:p>
            <a:endParaRPr lang="en-GB" sz="1600" dirty="0"/>
          </a:p>
          <a:p>
            <a:r>
              <a:rPr lang="en-GB" sz="1600" dirty="0"/>
              <a:t>DMCI Homes Leasing Services, 2017. Make Your Gaming Cafe a Success: Top 7 Factors to Consider. [Online] </a:t>
            </a:r>
          </a:p>
          <a:p>
            <a:r>
              <a:rPr lang="en-GB" sz="1600" dirty="0"/>
              <a:t>Available at: https://leasing.dmcihomes.com/success-factors-starting-gaming-cafe/</a:t>
            </a:r>
          </a:p>
          <a:p>
            <a:r>
              <a:rPr lang="en-GB" sz="1600" dirty="0"/>
              <a:t>[Accessed 30 10 2018].</a:t>
            </a:r>
          </a:p>
          <a:p>
            <a:endParaRPr lang="en-GB" sz="1600" dirty="0"/>
          </a:p>
          <a:p>
            <a:r>
              <a:rPr lang="en-GB" sz="1600" dirty="0" err="1"/>
              <a:t>Dring</a:t>
            </a:r>
            <a:r>
              <a:rPr lang="en-GB" sz="1600" dirty="0"/>
              <a:t>, C., 2017. How well did UK games retail perform in 2016?. [Online] </a:t>
            </a:r>
          </a:p>
          <a:p>
            <a:r>
              <a:rPr lang="en-GB" sz="1600" dirty="0"/>
              <a:t>Available at: https://www.gamesindustry.biz/articles/2017-01-11-how-well-did-uk-games-retail-perform-in-2016</a:t>
            </a:r>
          </a:p>
          <a:p>
            <a:r>
              <a:rPr lang="en-GB" sz="1600" dirty="0"/>
              <a:t>[Accessed 30 10 2018].</a:t>
            </a:r>
          </a:p>
          <a:p>
            <a:endParaRPr lang="en-GB" sz="1600" dirty="0"/>
          </a:p>
          <a:p>
            <a:r>
              <a:rPr lang="en-GB" sz="1600" dirty="0" err="1"/>
              <a:t>Dring</a:t>
            </a:r>
            <a:r>
              <a:rPr lang="en-GB" sz="1600" dirty="0"/>
              <a:t>, C., 2018. ERA: UK games sales hit £3.35 billion in 2017. [Online] </a:t>
            </a:r>
          </a:p>
          <a:p>
            <a:r>
              <a:rPr lang="en-GB" sz="1600" dirty="0"/>
              <a:t>Available at: https://www.gamesindustry.biz/articles/2018-01-03-era-uk-games-sales-hit-3-35-billion-in-2017</a:t>
            </a:r>
          </a:p>
          <a:p>
            <a:r>
              <a:rPr lang="en-GB" sz="1600" dirty="0"/>
              <a:t>[Accessed 30 10 2018].</a:t>
            </a:r>
          </a:p>
          <a:p>
            <a:endParaRPr lang="en-GB" sz="1600" dirty="0"/>
          </a:p>
          <a:p>
            <a:r>
              <a:rPr lang="en-GB" sz="1600" dirty="0"/>
              <a:t>Forbes, 2018. Nintendo Completely Dominated Video Game Sales In July. [Online] </a:t>
            </a:r>
          </a:p>
          <a:p>
            <a:r>
              <a:rPr lang="en-GB" sz="1600" dirty="0"/>
              <a:t>Available at: https://www.forbes.com/sites/erikkain/2018/08/23/nintendo-completely-dominated-video-game-sales-in-july-octopath-traveler/#78727aa62435</a:t>
            </a:r>
          </a:p>
          <a:p>
            <a:r>
              <a:rPr lang="en-GB" sz="1600" dirty="0"/>
              <a:t>[Accessed 30 10 2018].</a:t>
            </a:r>
          </a:p>
          <a:p>
            <a:endParaRPr lang="en-GB" sz="1600" dirty="0"/>
          </a:p>
          <a:p>
            <a:r>
              <a:rPr lang="en-GB" sz="1600" dirty="0"/>
              <a:t>Innovation Enterprise, n.d. Classic Strategic Failures: Blockbuster. [Online] </a:t>
            </a:r>
          </a:p>
          <a:p>
            <a:r>
              <a:rPr lang="en-GB" sz="1600" dirty="0"/>
              <a:t>Available at: https://channels.theinnovationenterprise.com/articles/classic-strategic-failures-blockbuster</a:t>
            </a:r>
          </a:p>
          <a:p>
            <a:r>
              <a:rPr lang="en-GB" sz="1600" dirty="0"/>
              <a:t>[Accessed 30 10 2018].</a:t>
            </a:r>
          </a:p>
          <a:p>
            <a:endParaRPr lang="en-GB" sz="1600" dirty="0"/>
          </a:p>
          <a:p>
            <a:r>
              <a:rPr lang="en-GB" sz="1600" dirty="0" err="1"/>
              <a:t>Strategyzer</a:t>
            </a:r>
            <a:r>
              <a:rPr lang="en-GB" sz="1600" dirty="0"/>
              <a:t>, 2018. The Business Model Canvas. [Online] </a:t>
            </a:r>
          </a:p>
          <a:p>
            <a:r>
              <a:rPr lang="en-GB" sz="1600" dirty="0"/>
              <a:t>Available at: https://strategyzer.com/canvas/business-model-canvas</a:t>
            </a:r>
          </a:p>
          <a:p>
            <a:r>
              <a:rPr lang="en-GB" sz="1600" dirty="0"/>
              <a:t>[Accessed 31 10 2018].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62709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243</Words>
  <Application>Microsoft Office PowerPoint</Application>
  <PresentationFormat>Widescreen</PresentationFormat>
  <Paragraphs>25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Samantha Crocker</dc:creator>
  <cp:lastModifiedBy>Lucy Crocker</cp:lastModifiedBy>
  <cp:revision>8</cp:revision>
  <dcterms:created xsi:type="dcterms:W3CDTF">2018-11-02T14:29:45Z</dcterms:created>
  <dcterms:modified xsi:type="dcterms:W3CDTF">2018-11-04T21:40:03Z</dcterms:modified>
</cp:coreProperties>
</file>