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  <p:sldMasterId id="2147483724" r:id="rId7"/>
  </p:sldMasterIdLst>
  <p:notesMasterIdLst>
    <p:notesMasterId r:id="rId62"/>
  </p:notesMasterIdLst>
  <p:sldIdLst>
    <p:sldId id="313" r:id="rId8"/>
    <p:sldId id="490" r:id="rId9"/>
    <p:sldId id="1178" r:id="rId10"/>
    <p:sldId id="432" r:id="rId11"/>
    <p:sldId id="537" r:id="rId12"/>
    <p:sldId id="511" r:id="rId13"/>
    <p:sldId id="1179" r:id="rId14"/>
    <p:sldId id="273" r:id="rId15"/>
    <p:sldId id="282" r:id="rId16"/>
    <p:sldId id="285" r:id="rId17"/>
    <p:sldId id="1181" r:id="rId18"/>
    <p:sldId id="1180" r:id="rId19"/>
    <p:sldId id="1182" r:id="rId20"/>
    <p:sldId id="522" r:id="rId21"/>
    <p:sldId id="525" r:id="rId22"/>
    <p:sldId id="524" r:id="rId23"/>
    <p:sldId id="526" r:id="rId24"/>
    <p:sldId id="527" r:id="rId25"/>
    <p:sldId id="528" r:id="rId26"/>
    <p:sldId id="529" r:id="rId27"/>
    <p:sldId id="530" r:id="rId28"/>
    <p:sldId id="1183" r:id="rId29"/>
    <p:sldId id="287" r:id="rId30"/>
    <p:sldId id="531" r:id="rId31"/>
    <p:sldId id="471" r:id="rId32"/>
    <p:sldId id="447" r:id="rId33"/>
    <p:sldId id="451" r:id="rId34"/>
    <p:sldId id="452" r:id="rId35"/>
    <p:sldId id="469" r:id="rId36"/>
    <p:sldId id="470" r:id="rId37"/>
    <p:sldId id="366" r:id="rId38"/>
    <p:sldId id="480" r:id="rId39"/>
    <p:sldId id="454" r:id="rId40"/>
    <p:sldId id="456" r:id="rId41"/>
    <p:sldId id="457" r:id="rId42"/>
    <p:sldId id="459" r:id="rId43"/>
    <p:sldId id="510" r:id="rId44"/>
    <p:sldId id="504" r:id="rId45"/>
    <p:sldId id="513" r:id="rId46"/>
    <p:sldId id="535" r:id="rId47"/>
    <p:sldId id="516" r:id="rId48"/>
    <p:sldId id="517" r:id="rId49"/>
    <p:sldId id="355" r:id="rId50"/>
    <p:sldId id="518" r:id="rId51"/>
    <p:sldId id="446" r:id="rId52"/>
    <p:sldId id="444" r:id="rId53"/>
    <p:sldId id="539" r:id="rId54"/>
    <p:sldId id="538" r:id="rId55"/>
    <p:sldId id="534" r:id="rId56"/>
    <p:sldId id="506" r:id="rId57"/>
    <p:sldId id="1176" r:id="rId58"/>
    <p:sldId id="1177" r:id="rId59"/>
    <p:sldId id="1175" r:id="rId60"/>
    <p:sldId id="430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08D0"/>
    <a:srgbClr val="E7E6E6"/>
    <a:srgbClr val="FF00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93" dt="2026-10-21T14:50:19.586"/>
    <p1510:client id="{06ED131D-4D74-4335-8943-C51DB7FF65B4}" v="583" dt="2026-10-21T14:54:12.353"/>
    <p1510:client id="{08F1227D-0E42-0FE4-5226-16E556C1E68A}" v="2" dt="2026-10-21T14:41:46.933"/>
    <p1510:client id="{FCB0BD44-3C16-6C84-7831-263871F22C59}" v="163" dt="2026-10-21T14:03:53.0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9" d="100"/>
          <a:sy n="69" d="100"/>
        </p:scale>
        <p:origin x="702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microsoft.com/office/2016/11/relationships/changesInfo" Target="changesInfos/changesInfo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FCB0BD44-3C16-6C84-7831-263871F22C59}"/>
    <pc:docChg chg="modSld sldOrd">
      <pc:chgData name="Heddwen Davies" userId="S::heddwen.davies@uwtsd.ac.uk::b3b4628a-d1d7-4a79-b47e-b6ca4059bab0" providerId="AD" clId="Web-{FCB0BD44-3C16-6C84-7831-263871F22C59}" dt="2026-10-21T14:03:53.043" v="164"/>
      <pc:docMkLst>
        <pc:docMk/>
      </pc:docMkLst>
      <pc:sldChg chg="mod modShow">
        <pc:chgData name="Heddwen Davies" userId="S::heddwen.davies@uwtsd.ac.uk::b3b4628a-d1d7-4a79-b47e-b6ca4059bab0" providerId="AD" clId="Web-{FCB0BD44-3C16-6C84-7831-263871F22C59}" dt="2026-10-21T14:00:14.404" v="152"/>
        <pc:sldMkLst>
          <pc:docMk/>
          <pc:sldMk cId="2995264797" sldId="411"/>
        </pc:sldMkLst>
      </pc:sldChg>
      <pc:sldChg chg="addAnim modAnim">
        <pc:chgData name="Heddwen Davies" userId="S::heddwen.davies@uwtsd.ac.uk::b3b4628a-d1d7-4a79-b47e-b6ca4059bab0" providerId="AD" clId="Web-{FCB0BD44-3C16-6C84-7831-263871F22C59}" dt="2026-10-21T14:03:53.043" v="164"/>
        <pc:sldMkLst>
          <pc:docMk/>
          <pc:sldMk cId="2484889181" sldId="470"/>
        </pc:sldMkLst>
      </pc:sldChg>
      <pc:sldChg chg="mod modShow">
        <pc:chgData name="Heddwen Davies" userId="S::heddwen.davies@uwtsd.ac.uk::b3b4628a-d1d7-4a79-b47e-b6ca4059bab0" providerId="AD" clId="Web-{FCB0BD44-3C16-6C84-7831-263871F22C59}" dt="2026-10-21T13:59:49.824" v="151"/>
        <pc:sldMkLst>
          <pc:docMk/>
          <pc:sldMk cId="615937419" sldId="506"/>
        </pc:sldMkLst>
      </pc:sldChg>
      <pc:sldChg chg="ord">
        <pc:chgData name="Heddwen Davies" userId="S::heddwen.davies@uwtsd.ac.uk::b3b4628a-d1d7-4a79-b47e-b6ca4059bab0" providerId="AD" clId="Web-{FCB0BD44-3C16-6C84-7831-263871F22C59}" dt="2026-10-21T13:46:39.335" v="2"/>
        <pc:sldMkLst>
          <pc:docMk/>
          <pc:sldMk cId="3852508699" sldId="511"/>
        </pc:sldMkLst>
      </pc:sldChg>
      <pc:sldChg chg="modSp">
        <pc:chgData name="Heddwen Davies" userId="S::heddwen.davies@uwtsd.ac.uk::b3b4628a-d1d7-4a79-b47e-b6ca4059bab0" providerId="AD" clId="Web-{FCB0BD44-3C16-6C84-7831-263871F22C59}" dt="2026-10-21T13:58:08.989" v="131" actId="20577"/>
        <pc:sldMkLst>
          <pc:docMk/>
          <pc:sldMk cId="1323162804" sldId="534"/>
        </pc:sldMkLst>
        <pc:spChg chg="mod">
          <ac:chgData name="Heddwen Davies" userId="S::heddwen.davies@uwtsd.ac.uk::b3b4628a-d1d7-4a79-b47e-b6ca4059bab0" providerId="AD" clId="Web-{FCB0BD44-3C16-6C84-7831-263871F22C59}" dt="2026-10-21T13:53:34.909" v="57" actId="14100"/>
          <ac:spMkLst>
            <pc:docMk/>
            <pc:sldMk cId="1323162804" sldId="534"/>
            <ac:spMk id="2" creationId="{C661A4C1-7ADD-2C40-A9AC-157E3B636038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3:58.911" v="62" actId="1076"/>
          <ac:spMkLst>
            <pc:docMk/>
            <pc:sldMk cId="1323162804" sldId="534"/>
            <ac:spMk id="3" creationId="{64486335-BE45-14BC-9989-B56107A1A224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4:44.570" v="91" actId="20577"/>
          <ac:spMkLst>
            <pc:docMk/>
            <pc:sldMk cId="1323162804" sldId="534"/>
            <ac:spMk id="5" creationId="{787A2045-D3C7-43CA-5763-62218928B87E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7:35.784" v="115" actId="1076"/>
          <ac:spMkLst>
            <pc:docMk/>
            <pc:sldMk cId="1323162804" sldId="534"/>
            <ac:spMk id="7" creationId="{E5724322-9A1C-D202-7E6D-57DD52FD5F42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8:08.989" v="131" actId="20577"/>
          <ac:spMkLst>
            <pc:docMk/>
            <pc:sldMk cId="1323162804" sldId="534"/>
            <ac:spMk id="8" creationId="{BB9DCB2B-F725-1988-50E2-1BFEAEEDCCD0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3:18.423" v="51" actId="20577"/>
          <ac:spMkLst>
            <pc:docMk/>
            <pc:sldMk cId="1323162804" sldId="534"/>
            <ac:spMk id="9" creationId="{905F7832-4815-5E59-11C9-784E120DE192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4:52.648" v="99" actId="20577"/>
          <ac:spMkLst>
            <pc:docMk/>
            <pc:sldMk cId="1323162804" sldId="534"/>
            <ac:spMk id="10" creationId="{7BD7B4B7-F58B-2B0F-880A-3C3A9FB395E5}"/>
          </ac:spMkLst>
        </pc:spChg>
      </pc:sldChg>
      <pc:sldChg chg="modSp mod modShow">
        <pc:chgData name="Heddwen Davies" userId="S::heddwen.davies@uwtsd.ac.uk::b3b4628a-d1d7-4a79-b47e-b6ca4059bab0" providerId="AD" clId="Web-{FCB0BD44-3C16-6C84-7831-263871F22C59}" dt="2026-10-21T13:59:24.494" v="150"/>
        <pc:sldMkLst>
          <pc:docMk/>
          <pc:sldMk cId="313116650" sldId="538"/>
        </pc:sldMkLst>
        <pc:spChg chg="mod">
          <ac:chgData name="Heddwen Davies" userId="S::heddwen.davies@uwtsd.ac.uk::b3b4628a-d1d7-4a79-b47e-b6ca4059bab0" providerId="AD" clId="Web-{FCB0BD44-3C16-6C84-7831-263871F22C59}" dt="2026-10-21T13:59:15.916" v="149" actId="1076"/>
          <ac:spMkLst>
            <pc:docMk/>
            <pc:sldMk cId="313116650" sldId="538"/>
            <ac:spMk id="2" creationId="{1F18BC10-3137-1142-A50A-A81DD16A6AF5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8:37.304" v="134" actId="20577"/>
          <ac:spMkLst>
            <pc:docMk/>
            <pc:sldMk cId="313116650" sldId="538"/>
            <ac:spMk id="3" creationId="{234EB28C-1D46-1F45-A8D9-1E9A9F84FA10}"/>
          </ac:spMkLst>
        </pc:spChg>
        <pc:spChg chg="mod">
          <ac:chgData name="Heddwen Davies" userId="S::heddwen.davies@uwtsd.ac.uk::b3b4628a-d1d7-4a79-b47e-b6ca4059bab0" providerId="AD" clId="Web-{FCB0BD44-3C16-6C84-7831-263871F22C59}" dt="2026-10-21T13:58:46.523" v="139" actId="20577"/>
          <ac:spMkLst>
            <pc:docMk/>
            <pc:sldMk cId="313116650" sldId="538"/>
            <ac:spMk id="4" creationId="{86A6EBA3-64F8-DBEB-B080-06EA674FC29E}"/>
          </ac:spMkLst>
        </pc:spChg>
      </pc:sldChg>
    </pc:docChg>
  </pc:docChgLst>
  <pc:docChgLst>
    <pc:chgData name="Heddwen Davies" userId="S::heddwen.davies@uwtsd.ac.uk::b3b4628a-d1d7-4a79-b47e-b6ca4059bab0" providerId="AD" clId="Web-{00000000-0000-0000-0000-000000000000}"/>
    <pc:docChg chg="modSld sldOrd">
      <pc:chgData name="Heddwen Davies" userId="S::heddwen.davies@uwtsd.ac.uk::b3b4628a-d1d7-4a79-b47e-b6ca4059bab0" providerId="AD" clId="Web-{00000000-0000-0000-0000-000000000000}" dt="2026-10-21T14:50:17.804" v="193" actId="20577"/>
      <pc:docMkLst>
        <pc:docMk/>
      </pc:docMkLst>
      <pc:sldChg chg="modSp">
        <pc:chgData name="Heddwen Davies" userId="S::heddwen.davies@uwtsd.ac.uk::b3b4628a-d1d7-4a79-b47e-b6ca4059bab0" providerId="AD" clId="Web-{00000000-0000-0000-0000-000000000000}" dt="2026-10-21T14:46:12.826" v="79" actId="1076"/>
        <pc:sldMkLst>
          <pc:docMk/>
          <pc:sldMk cId="1494912364" sldId="313"/>
        </pc:sldMkLst>
        <pc:spChg chg="mod">
          <ac:chgData name="Heddwen Davies" userId="S::heddwen.davies@uwtsd.ac.uk::b3b4628a-d1d7-4a79-b47e-b6ca4059bab0" providerId="AD" clId="Web-{00000000-0000-0000-0000-000000000000}" dt="2026-10-21T14:46:12.826" v="79" actId="1076"/>
          <ac:spMkLst>
            <pc:docMk/>
            <pc:sldMk cId="1494912364" sldId="313"/>
            <ac:spMk id="2" creationId="{EDD4C10A-E4A0-4C54-98D4-C13432B17C16}"/>
          </ac:spMkLst>
        </pc:spChg>
      </pc:sldChg>
      <pc:sldChg chg="ord">
        <pc:chgData name="Heddwen Davies" userId="S::heddwen.davies@uwtsd.ac.uk::b3b4628a-d1d7-4a79-b47e-b6ca4059bab0" providerId="AD" clId="Web-{00000000-0000-0000-0000-000000000000}" dt="2026-10-21T14:31:30.124" v="49"/>
        <pc:sldMkLst>
          <pc:docMk/>
          <pc:sldMk cId="3852508699" sldId="511"/>
        </pc:sldMkLst>
      </pc:sldChg>
      <pc:sldChg chg="modSp">
        <pc:chgData name="Heddwen Davies" userId="S::heddwen.davies@uwtsd.ac.uk::b3b4628a-d1d7-4a79-b47e-b6ca4059bab0" providerId="AD" clId="Web-{00000000-0000-0000-0000-000000000000}" dt="2026-10-21T14:13:37.456" v="13" actId="20577"/>
        <pc:sldMkLst>
          <pc:docMk/>
          <pc:sldMk cId="2890344435" sldId="1179"/>
        </pc:sldMkLst>
        <pc:spChg chg="mod">
          <ac:chgData name="Heddwen Davies" userId="S::heddwen.davies@uwtsd.ac.uk::b3b4628a-d1d7-4a79-b47e-b6ca4059bab0" providerId="AD" clId="Web-{00000000-0000-0000-0000-000000000000}" dt="2026-10-21T14:13:37.456" v="13" actId="20577"/>
          <ac:spMkLst>
            <pc:docMk/>
            <pc:sldMk cId="2890344435" sldId="1179"/>
            <ac:spMk id="12" creationId="{07144280-68AC-C541-12E7-63490566F4EB}"/>
          </ac:spMkLst>
        </pc:spChg>
      </pc:sldChg>
      <pc:sldChg chg="addSp modSp">
        <pc:chgData name="Heddwen Davies" userId="S::heddwen.davies@uwtsd.ac.uk::b3b4628a-d1d7-4a79-b47e-b6ca4059bab0" providerId="AD" clId="Web-{00000000-0000-0000-0000-000000000000}" dt="2026-10-21T14:50:17.804" v="193" actId="20577"/>
        <pc:sldMkLst>
          <pc:docMk/>
          <pc:sldMk cId="188964010" sldId="1182"/>
        </pc:sldMkLst>
        <pc:spChg chg="mod">
          <ac:chgData name="Heddwen Davies" userId="S::heddwen.davies@uwtsd.ac.uk::b3b4628a-d1d7-4a79-b47e-b6ca4059bab0" providerId="AD" clId="Web-{00000000-0000-0000-0000-000000000000}" dt="2026-10-21T14:47:05.890" v="86" actId="14100"/>
          <ac:spMkLst>
            <pc:docMk/>
            <pc:sldMk cId="188964010" sldId="1182"/>
            <ac:spMk id="4" creationId="{261C22C9-1079-4C41-D57B-C3811449687C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21T14:50:17.804" v="193" actId="20577"/>
          <ac:spMkLst>
            <pc:docMk/>
            <pc:sldMk cId="188964010" sldId="1182"/>
            <ac:spMk id="6" creationId="{FD4B20C2-9620-2CB0-9976-510E8006D69E}"/>
          </ac:spMkLst>
        </pc:spChg>
        <pc:spChg chg="mod">
          <ac:chgData name="Heddwen Davies" userId="S::heddwen.davies@uwtsd.ac.uk::b3b4628a-d1d7-4a79-b47e-b6ca4059bab0" providerId="AD" clId="Web-{00000000-0000-0000-0000-000000000000}" dt="2026-10-21T14:46:53.280" v="83" actId="1076"/>
          <ac:spMkLst>
            <pc:docMk/>
            <pc:sldMk cId="188964010" sldId="1182"/>
            <ac:spMk id="12" creationId="{EC2A8D7F-A3BA-16AE-7D75-FBA9F355DAD5}"/>
          </ac:spMkLst>
        </pc:spChg>
      </pc:sldChg>
    </pc:docChg>
  </pc:docChgLst>
  <pc:docChgLst>
    <pc:chgData name="Heddwen Davies" userId="S::heddwen.davies@uwtsd.ac.uk::b3b4628a-d1d7-4a79-b47e-b6ca4059bab0" providerId="AD" clId="Web-{08F1227D-0E42-0FE4-5226-16E556C1E68A}"/>
    <pc:docChg chg="addSld delSld">
      <pc:chgData name="Heddwen Davies" userId="S::heddwen.davies@uwtsd.ac.uk::b3b4628a-d1d7-4a79-b47e-b6ca4059bab0" providerId="AD" clId="Web-{08F1227D-0E42-0FE4-5226-16E556C1E68A}" dt="2026-10-21T14:41:46.933" v="1"/>
      <pc:docMkLst>
        <pc:docMk/>
      </pc:docMkLst>
      <pc:sldChg chg="add del">
        <pc:chgData name="Heddwen Davies" userId="S::heddwen.davies@uwtsd.ac.uk::b3b4628a-d1d7-4a79-b47e-b6ca4059bab0" providerId="AD" clId="Web-{08F1227D-0E42-0FE4-5226-16E556C1E68A}" dt="2026-10-21T14:41:46.933" v="1"/>
        <pc:sldMkLst>
          <pc:docMk/>
          <pc:sldMk cId="3279050759" sldId="287"/>
        </pc:sldMkLst>
      </pc:sldChg>
    </pc:docChg>
  </pc:docChgLst>
  <pc:docChgLst>
    <pc:chgData name="Maria Trevino Gonzalez" userId="aa36a5e4-cd30-4109-a581-5f2fc96aeea0" providerId="ADAL" clId="{7C7B4D59-86A3-4B3D-94F3-979EB82E38A9}"/>
    <pc:docChg chg="undo redo custSel addSld delSld modSld sldOrd">
      <pc:chgData name="Maria Trevino Gonzalez" userId="aa36a5e4-cd30-4109-a581-5f2fc96aeea0" providerId="ADAL" clId="{7C7B4D59-86A3-4B3D-94F3-979EB82E38A9}" dt="2026-10-21T14:54:12.353" v="601" actId="729"/>
      <pc:docMkLst>
        <pc:docMk/>
      </pc:docMkLst>
      <pc:sldChg chg="ord">
        <pc:chgData name="Maria Trevino Gonzalez" userId="aa36a5e4-cd30-4109-a581-5f2fc96aeea0" providerId="ADAL" clId="{7C7B4D59-86A3-4B3D-94F3-979EB82E38A9}" dt="2026-10-21T14:12:20.005" v="141"/>
        <pc:sldMkLst>
          <pc:docMk/>
          <pc:sldMk cId="295649460" sldId="273"/>
        </pc:sldMkLst>
      </pc:sldChg>
      <pc:sldChg chg="ord">
        <pc:chgData name="Maria Trevino Gonzalez" userId="aa36a5e4-cd30-4109-a581-5f2fc96aeea0" providerId="ADAL" clId="{7C7B4D59-86A3-4B3D-94F3-979EB82E38A9}" dt="2026-10-21T13:57:22.755" v="66"/>
        <pc:sldMkLst>
          <pc:docMk/>
          <pc:sldMk cId="3485062339" sldId="282"/>
        </pc:sldMkLst>
      </pc:sldChg>
      <pc:sldChg chg="ord">
        <pc:chgData name="Maria Trevino Gonzalez" userId="aa36a5e4-cd30-4109-a581-5f2fc96aeea0" providerId="ADAL" clId="{7C7B4D59-86A3-4B3D-94F3-979EB82E38A9}" dt="2026-10-21T13:57:22.755" v="66"/>
        <pc:sldMkLst>
          <pc:docMk/>
          <pc:sldMk cId="2963973090" sldId="285"/>
        </pc:sldMkLst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1317179176" sldId="355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2859924920" sldId="366"/>
        </pc:sldMkLst>
      </pc:sldChg>
      <pc:sldChg chg="del mod ord modShow">
        <pc:chgData name="Maria Trevino Gonzalez" userId="aa36a5e4-cd30-4109-a581-5f2fc96aeea0" providerId="ADAL" clId="{7C7B4D59-86A3-4B3D-94F3-979EB82E38A9}" dt="2026-10-21T14:25:58.479" v="398" actId="47"/>
        <pc:sldMkLst>
          <pc:docMk/>
          <pc:sldMk cId="2995264797" sldId="411"/>
        </pc:sldMkLst>
      </pc:sldChg>
      <pc:sldChg chg="mod modShow">
        <pc:chgData name="Maria Trevino Gonzalez" userId="aa36a5e4-cd30-4109-a581-5f2fc96aeea0" providerId="ADAL" clId="{7C7B4D59-86A3-4B3D-94F3-979EB82E38A9}" dt="2026-10-21T14:54:12.353" v="601" actId="729"/>
        <pc:sldMkLst>
          <pc:docMk/>
          <pc:sldMk cId="3782617535" sldId="430"/>
        </pc:sldMkLst>
      </pc:sldChg>
      <pc:sldChg chg="del">
        <pc:chgData name="Maria Trevino Gonzalez" userId="aa36a5e4-cd30-4109-a581-5f2fc96aeea0" providerId="ADAL" clId="{7C7B4D59-86A3-4B3D-94F3-979EB82E38A9}" dt="2026-10-21T14:31:37.983" v="399" actId="2696"/>
        <pc:sldMkLst>
          <pc:docMk/>
          <pc:sldMk cId="1558481421" sldId="431"/>
        </pc:sldMkLst>
      </pc:sldChg>
      <pc:sldChg chg="addSp delSp mod ord">
        <pc:chgData name="Maria Trevino Gonzalez" userId="aa36a5e4-cd30-4109-a581-5f2fc96aeea0" providerId="ADAL" clId="{7C7B4D59-86A3-4B3D-94F3-979EB82E38A9}" dt="2026-10-21T14:50:54.879" v="540" actId="20578"/>
        <pc:sldMkLst>
          <pc:docMk/>
          <pc:sldMk cId="1072928244" sldId="432"/>
        </pc:sldMkLst>
        <pc:spChg chg="add">
          <ac:chgData name="Maria Trevino Gonzalez" userId="aa36a5e4-cd30-4109-a581-5f2fc96aeea0" providerId="ADAL" clId="{7C7B4D59-86A3-4B3D-94F3-979EB82E38A9}" dt="2026-10-21T13:55:21.800" v="33" actId="22"/>
          <ac:spMkLst>
            <pc:docMk/>
            <pc:sldMk cId="1072928244" sldId="432"/>
            <ac:spMk id="6" creationId="{EC66DDDA-4004-F3C0-E5C3-0BDF3A06CE11}"/>
          </ac:spMkLst>
        </pc:spChg>
        <pc:spChg chg="add">
          <ac:chgData name="Maria Trevino Gonzalez" userId="aa36a5e4-cd30-4109-a581-5f2fc96aeea0" providerId="ADAL" clId="{7C7B4D59-86A3-4B3D-94F3-979EB82E38A9}" dt="2026-10-21T14:17:43.934" v="362" actId="22"/>
          <ac:spMkLst>
            <pc:docMk/>
            <pc:sldMk cId="1072928244" sldId="432"/>
            <ac:spMk id="8" creationId="{BD42DC8A-9597-99E6-7A9D-42EC84AF0157}"/>
          </ac:spMkLst>
        </pc:spChg>
        <pc:spChg chg="add del">
          <ac:chgData name="Maria Trevino Gonzalez" userId="aa36a5e4-cd30-4109-a581-5f2fc96aeea0" providerId="ADAL" clId="{7C7B4D59-86A3-4B3D-94F3-979EB82E38A9}" dt="2026-10-21T14:49:20.997" v="524" actId="478"/>
          <ac:spMkLst>
            <pc:docMk/>
            <pc:sldMk cId="1072928244" sldId="432"/>
            <ac:spMk id="13" creationId="{53AA684A-B233-3165-B8C9-1110C686A8F5}"/>
          </ac:spMkLst>
        </pc:spChg>
        <pc:spChg chg="del">
          <ac:chgData name="Maria Trevino Gonzalez" userId="aa36a5e4-cd30-4109-a581-5f2fc96aeea0" providerId="ADAL" clId="{7C7B4D59-86A3-4B3D-94F3-979EB82E38A9}" dt="2026-10-21T13:54:18.140" v="7" actId="478"/>
          <ac:spMkLst>
            <pc:docMk/>
            <pc:sldMk cId="1072928244" sldId="432"/>
            <ac:spMk id="16" creationId="{8B1B5D08-29B7-035B-B767-8501AB3FC9AC}"/>
          </ac:spMkLst>
        </pc:spChg>
        <pc:spChg chg="del">
          <ac:chgData name="Maria Trevino Gonzalez" userId="aa36a5e4-cd30-4109-a581-5f2fc96aeea0" providerId="ADAL" clId="{7C7B4D59-86A3-4B3D-94F3-979EB82E38A9}" dt="2026-10-21T14:48:34.245" v="516" actId="478"/>
          <ac:spMkLst>
            <pc:docMk/>
            <pc:sldMk cId="1072928244" sldId="432"/>
            <ac:spMk id="18" creationId="{34E6B768-EB3C-F24D-7E98-67E37B45747A}"/>
          </ac:spMkLst>
        </pc:spChg>
        <pc:spChg chg="del">
          <ac:chgData name="Maria Trevino Gonzalez" userId="aa36a5e4-cd30-4109-a581-5f2fc96aeea0" providerId="ADAL" clId="{7C7B4D59-86A3-4B3D-94F3-979EB82E38A9}" dt="2026-10-21T14:17:43.186" v="361" actId="478"/>
          <ac:spMkLst>
            <pc:docMk/>
            <pc:sldMk cId="1072928244" sldId="432"/>
            <ac:spMk id="22" creationId="{32990A5F-83BB-53A1-0E6D-0833E5DAB240}"/>
          </ac:spMkLst>
        </pc:spChg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3867489291" sldId="444"/>
        </pc:sldMkLst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1173574030" sldId="446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3196793553" sldId="447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2394114469" sldId="451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2426639284" sldId="452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2997803759" sldId="469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2484889181" sldId="470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416230086" sldId="471"/>
        </pc:sldMkLst>
      </pc:sldChg>
      <pc:sldChg chg="del">
        <pc:chgData name="Maria Trevino Gonzalez" userId="aa36a5e4-cd30-4109-a581-5f2fc96aeea0" providerId="ADAL" clId="{7C7B4D59-86A3-4B3D-94F3-979EB82E38A9}" dt="2026-10-21T14:31:37.983" v="399" actId="2696"/>
        <pc:sldMkLst>
          <pc:docMk/>
          <pc:sldMk cId="800874342" sldId="500"/>
        </pc:sldMkLst>
      </pc:sldChg>
      <pc:sldChg chg="del">
        <pc:chgData name="Maria Trevino Gonzalez" userId="aa36a5e4-cd30-4109-a581-5f2fc96aeea0" providerId="ADAL" clId="{7C7B4D59-86A3-4B3D-94F3-979EB82E38A9}" dt="2026-10-21T14:31:37.983" v="399" actId="2696"/>
        <pc:sldMkLst>
          <pc:docMk/>
          <pc:sldMk cId="2778094339" sldId="501"/>
        </pc:sldMkLst>
      </pc:sldChg>
      <pc:sldChg chg="ord">
        <pc:chgData name="Maria Trevino Gonzalez" userId="aa36a5e4-cd30-4109-a581-5f2fc96aeea0" providerId="ADAL" clId="{7C7B4D59-86A3-4B3D-94F3-979EB82E38A9}" dt="2026-10-21T14:37:28.826" v="401"/>
        <pc:sldMkLst>
          <pc:docMk/>
          <pc:sldMk cId="615937419" sldId="506"/>
        </pc:sldMkLst>
      </pc:sldChg>
      <pc:sldChg chg="del">
        <pc:chgData name="Maria Trevino Gonzalez" userId="aa36a5e4-cd30-4109-a581-5f2fc96aeea0" providerId="ADAL" clId="{7C7B4D59-86A3-4B3D-94F3-979EB82E38A9}" dt="2026-10-21T14:31:37.983" v="399" actId="2696"/>
        <pc:sldMkLst>
          <pc:docMk/>
          <pc:sldMk cId="3252273403" sldId="508"/>
        </pc:sldMkLst>
      </pc:sldChg>
      <pc:sldChg chg="modSp mod ord modShow">
        <pc:chgData name="Maria Trevino Gonzalez" userId="aa36a5e4-cd30-4109-a581-5f2fc96aeea0" providerId="ADAL" clId="{7C7B4D59-86A3-4B3D-94F3-979EB82E38A9}" dt="2026-10-21T14:47:10.243" v="505" actId="27636"/>
        <pc:sldMkLst>
          <pc:docMk/>
          <pc:sldMk cId="1766895296" sldId="510"/>
        </pc:sldMkLst>
        <pc:spChg chg="mod">
          <ac:chgData name="Maria Trevino Gonzalez" userId="aa36a5e4-cd30-4109-a581-5f2fc96aeea0" providerId="ADAL" clId="{7C7B4D59-86A3-4B3D-94F3-979EB82E38A9}" dt="2026-10-21T14:47:10.243" v="505" actId="27636"/>
          <ac:spMkLst>
            <pc:docMk/>
            <pc:sldMk cId="1766895296" sldId="510"/>
            <ac:spMk id="2" creationId="{EDD4C10A-E4A0-4C54-98D4-C13432B17C16}"/>
          </ac:spMkLst>
        </pc:spChg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509491178" sldId="516"/>
        </pc:sldMkLst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725509213" sldId="517"/>
        </pc:sldMkLst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2736219088" sldId="518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2347833018" sldId="522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2865350942" sldId="524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1325234517" sldId="525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1987266132" sldId="526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810693623" sldId="527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1615485203" sldId="528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120967341" sldId="529"/>
        </pc:sldMkLst>
      </pc:sldChg>
      <pc:sldChg chg="ord">
        <pc:chgData name="Maria Trevino Gonzalez" userId="aa36a5e4-cd30-4109-a581-5f2fc96aeea0" providerId="ADAL" clId="{7C7B4D59-86A3-4B3D-94F3-979EB82E38A9}" dt="2026-10-21T14:15:42.297" v="311"/>
        <pc:sldMkLst>
          <pc:docMk/>
          <pc:sldMk cId="1114524077" sldId="530"/>
        </pc:sldMkLst>
      </pc:sldChg>
      <pc:sldChg chg="ord">
        <pc:chgData name="Maria Trevino Gonzalez" userId="aa36a5e4-cd30-4109-a581-5f2fc96aeea0" providerId="ADAL" clId="{7C7B4D59-86A3-4B3D-94F3-979EB82E38A9}" dt="2026-10-21T14:20:31.719" v="397"/>
        <pc:sldMkLst>
          <pc:docMk/>
          <pc:sldMk cId="4244219009" sldId="531"/>
        </pc:sldMkLst>
      </pc:sldChg>
      <pc:sldChg chg="ord">
        <pc:chgData name="Maria Trevino Gonzalez" userId="aa36a5e4-cd30-4109-a581-5f2fc96aeea0" providerId="ADAL" clId="{7C7B4D59-86A3-4B3D-94F3-979EB82E38A9}" dt="2026-10-21T14:48:00.258" v="509"/>
        <pc:sldMkLst>
          <pc:docMk/>
          <pc:sldMk cId="387267785" sldId="535"/>
        </pc:sldMkLst>
      </pc:sldChg>
      <pc:sldChg chg="addSp delSp modSp mod">
        <pc:chgData name="Maria Trevino Gonzalez" userId="aa36a5e4-cd30-4109-a581-5f2fc96aeea0" providerId="ADAL" clId="{7C7B4D59-86A3-4B3D-94F3-979EB82E38A9}" dt="2026-10-21T14:49:14.150" v="523" actId="478"/>
        <pc:sldMkLst>
          <pc:docMk/>
          <pc:sldMk cId="3103797379" sldId="537"/>
        </pc:sldMkLst>
        <pc:spChg chg="add mod">
          <ac:chgData name="Maria Trevino Gonzalez" userId="aa36a5e4-cd30-4109-a581-5f2fc96aeea0" providerId="ADAL" clId="{7C7B4D59-86A3-4B3D-94F3-979EB82E38A9}" dt="2026-10-21T13:55:18.969" v="32" actId="1076"/>
          <ac:spMkLst>
            <pc:docMk/>
            <pc:sldMk cId="3103797379" sldId="537"/>
            <ac:spMk id="4" creationId="{CED70319-0213-5432-130A-FF148A177C8C}"/>
          </ac:spMkLst>
        </pc:spChg>
        <pc:spChg chg="add">
          <ac:chgData name="Maria Trevino Gonzalez" userId="aa36a5e4-cd30-4109-a581-5f2fc96aeea0" providerId="ADAL" clId="{7C7B4D59-86A3-4B3D-94F3-979EB82E38A9}" dt="2026-10-21T14:17:38.973" v="360" actId="22"/>
          <ac:spMkLst>
            <pc:docMk/>
            <pc:sldMk cId="3103797379" sldId="537"/>
            <ac:spMk id="7" creationId="{074ABC8C-BDA0-CD95-8B28-B5863ACFCD0C}"/>
          </ac:spMkLst>
        </pc:spChg>
        <pc:spChg chg="add del">
          <ac:chgData name="Maria Trevino Gonzalez" userId="aa36a5e4-cd30-4109-a581-5f2fc96aeea0" providerId="ADAL" clId="{7C7B4D59-86A3-4B3D-94F3-979EB82E38A9}" dt="2026-10-21T14:49:14.150" v="523" actId="478"/>
          <ac:spMkLst>
            <pc:docMk/>
            <pc:sldMk cId="3103797379" sldId="537"/>
            <ac:spMk id="12" creationId="{0DDC6D74-3342-DCB4-994D-80C7491019E7}"/>
          </ac:spMkLst>
        </pc:spChg>
        <pc:spChg chg="del">
          <ac:chgData name="Maria Trevino Gonzalez" userId="aa36a5e4-cd30-4109-a581-5f2fc96aeea0" providerId="ADAL" clId="{7C7B4D59-86A3-4B3D-94F3-979EB82E38A9}" dt="2026-10-21T13:54:22.549" v="8" actId="478"/>
          <ac:spMkLst>
            <pc:docMk/>
            <pc:sldMk cId="3103797379" sldId="537"/>
            <ac:spMk id="16" creationId="{8B1B5D08-29B7-035B-B767-8501AB3FC9AC}"/>
          </ac:spMkLst>
        </pc:spChg>
        <pc:spChg chg="del">
          <ac:chgData name="Maria Trevino Gonzalez" userId="aa36a5e4-cd30-4109-a581-5f2fc96aeea0" providerId="ADAL" clId="{7C7B4D59-86A3-4B3D-94F3-979EB82E38A9}" dt="2026-10-21T14:48:48.091" v="518" actId="478"/>
          <ac:spMkLst>
            <pc:docMk/>
            <pc:sldMk cId="3103797379" sldId="537"/>
            <ac:spMk id="18" creationId="{34E6B768-EB3C-F24D-7E98-67E37B45747A}"/>
          </ac:spMkLst>
        </pc:spChg>
        <pc:spChg chg="mod">
          <ac:chgData name="Maria Trevino Gonzalez" userId="aa36a5e4-cd30-4109-a581-5f2fc96aeea0" providerId="ADAL" clId="{7C7B4D59-86A3-4B3D-94F3-979EB82E38A9}" dt="2026-10-21T13:55:27.809" v="35" actId="1076"/>
          <ac:spMkLst>
            <pc:docMk/>
            <pc:sldMk cId="3103797379" sldId="537"/>
            <ac:spMk id="20" creationId="{860BFC6F-14BD-2EE3-4F7A-0B1EA862C109}"/>
          </ac:spMkLst>
        </pc:spChg>
        <pc:spChg chg="del">
          <ac:chgData name="Maria Trevino Gonzalez" userId="aa36a5e4-cd30-4109-a581-5f2fc96aeea0" providerId="ADAL" clId="{7C7B4D59-86A3-4B3D-94F3-979EB82E38A9}" dt="2026-10-21T14:17:38.155" v="359" actId="478"/>
          <ac:spMkLst>
            <pc:docMk/>
            <pc:sldMk cId="3103797379" sldId="537"/>
            <ac:spMk id="22" creationId="{32990A5F-83BB-53A1-0E6D-0833E5DAB240}"/>
          </ac:spMkLst>
        </pc:spChg>
      </pc:sldChg>
      <pc:sldChg chg="modSp mod">
        <pc:chgData name="Maria Trevino Gonzalez" userId="aa36a5e4-cd30-4109-a581-5f2fc96aeea0" providerId="ADAL" clId="{7C7B4D59-86A3-4B3D-94F3-979EB82E38A9}" dt="2026-10-21T14:53:42.428" v="600" actId="113"/>
        <pc:sldMkLst>
          <pc:docMk/>
          <pc:sldMk cId="313116650" sldId="538"/>
        </pc:sldMkLst>
        <pc:spChg chg="mod">
          <ac:chgData name="Maria Trevino Gonzalez" userId="aa36a5e4-cd30-4109-a581-5f2fc96aeea0" providerId="ADAL" clId="{7C7B4D59-86A3-4B3D-94F3-979EB82E38A9}" dt="2026-10-21T14:53:42.428" v="600" actId="113"/>
          <ac:spMkLst>
            <pc:docMk/>
            <pc:sldMk cId="313116650" sldId="538"/>
            <ac:spMk id="2" creationId="{1F18BC10-3137-1142-A50A-A81DD16A6AF5}"/>
          </ac:spMkLst>
        </pc:spChg>
      </pc:sldChg>
      <pc:sldChg chg="mod modShow">
        <pc:chgData name="Maria Trevino Gonzalez" userId="aa36a5e4-cd30-4109-a581-5f2fc96aeea0" providerId="ADAL" clId="{7C7B4D59-86A3-4B3D-94F3-979EB82E38A9}" dt="2026-10-21T14:53:30.420" v="599" actId="729"/>
        <pc:sldMkLst>
          <pc:docMk/>
          <pc:sldMk cId="2943271857" sldId="539"/>
        </pc:sldMkLst>
      </pc:sldChg>
      <pc:sldChg chg="mod modShow">
        <pc:chgData name="Maria Trevino Gonzalez" userId="aa36a5e4-cd30-4109-a581-5f2fc96aeea0" providerId="ADAL" clId="{7C7B4D59-86A3-4B3D-94F3-979EB82E38A9}" dt="2026-10-21T14:54:12.353" v="601" actId="729"/>
        <pc:sldMkLst>
          <pc:docMk/>
          <pc:sldMk cId="1283687663" sldId="1175"/>
        </pc:sldMkLst>
      </pc:sldChg>
      <pc:sldChg chg="addSp delSp modSp mod">
        <pc:chgData name="Maria Trevino Gonzalez" userId="aa36a5e4-cd30-4109-a581-5f2fc96aeea0" providerId="ADAL" clId="{7C7B4D59-86A3-4B3D-94F3-979EB82E38A9}" dt="2026-10-21T14:42:35.898" v="410" actId="1076"/>
        <pc:sldMkLst>
          <pc:docMk/>
          <pc:sldMk cId="242587450" sldId="1177"/>
        </pc:sldMkLst>
        <pc:spChg chg="mod ord">
          <ac:chgData name="Maria Trevino Gonzalez" userId="aa36a5e4-cd30-4109-a581-5f2fc96aeea0" providerId="ADAL" clId="{7C7B4D59-86A3-4B3D-94F3-979EB82E38A9}" dt="2026-10-21T14:42:35.898" v="410" actId="1076"/>
          <ac:spMkLst>
            <pc:docMk/>
            <pc:sldMk cId="242587450" sldId="1177"/>
            <ac:spMk id="6" creationId="{1C5C8402-7195-4E0D-BCB2-CDC4905DF0F8}"/>
          </ac:spMkLst>
        </pc:spChg>
        <pc:picChg chg="add mod">
          <ac:chgData name="Maria Trevino Gonzalez" userId="aa36a5e4-cd30-4109-a581-5f2fc96aeea0" providerId="ADAL" clId="{7C7B4D59-86A3-4B3D-94F3-979EB82E38A9}" dt="2026-10-21T14:42:31.323" v="409" actId="1076"/>
          <ac:picMkLst>
            <pc:docMk/>
            <pc:sldMk cId="242587450" sldId="1177"/>
            <ac:picMk id="3" creationId="{1FFF684D-3343-26CF-2ABE-AB44561E7D09}"/>
          </ac:picMkLst>
        </pc:picChg>
        <pc:picChg chg="del">
          <ac:chgData name="Maria Trevino Gonzalez" userId="aa36a5e4-cd30-4109-a581-5f2fc96aeea0" providerId="ADAL" clId="{7C7B4D59-86A3-4B3D-94F3-979EB82E38A9}" dt="2026-10-21T14:37:52.460" v="402" actId="478"/>
          <ac:picMkLst>
            <pc:docMk/>
            <pc:sldMk cId="242587450" sldId="1177"/>
            <ac:picMk id="4" creationId="{756E0C65-5AC1-E141-2375-F8FF48066C1D}"/>
          </ac:picMkLst>
        </pc:picChg>
      </pc:sldChg>
      <pc:sldChg chg="add">
        <pc:chgData name="Maria Trevino Gonzalez" userId="aa36a5e4-cd30-4109-a581-5f2fc96aeea0" providerId="ADAL" clId="{7C7B4D59-86A3-4B3D-94F3-979EB82E38A9}" dt="2026-10-08T09:36:06.853" v="0" actId="2890"/>
        <pc:sldMkLst>
          <pc:docMk/>
          <pc:sldMk cId="409430480" sldId="1178"/>
        </pc:sldMkLst>
      </pc:sldChg>
      <pc:sldChg chg="addSp delSp modSp add mod">
        <pc:chgData name="Maria Trevino Gonzalez" userId="aa36a5e4-cd30-4109-a581-5f2fc96aeea0" providerId="ADAL" clId="{7C7B4D59-86A3-4B3D-94F3-979EB82E38A9}" dt="2026-10-21T14:49:04.237" v="522" actId="478"/>
        <pc:sldMkLst>
          <pc:docMk/>
          <pc:sldMk cId="2890344435" sldId="1179"/>
        </pc:sldMkLst>
        <pc:spChg chg="add del mod">
          <ac:chgData name="Maria Trevino Gonzalez" userId="aa36a5e4-cd30-4109-a581-5f2fc96aeea0" providerId="ADAL" clId="{7C7B4D59-86A3-4B3D-94F3-979EB82E38A9}" dt="2026-10-21T14:15:57.470" v="319" actId="1076"/>
          <ac:spMkLst>
            <pc:docMk/>
            <pc:sldMk cId="2890344435" sldId="1179"/>
            <ac:spMk id="3" creationId="{554E99DD-C933-8046-B6A7-D6DC37189F7A}"/>
          </ac:spMkLst>
        </pc:spChg>
        <pc:spChg chg="add del mod">
          <ac:chgData name="Maria Trevino Gonzalez" userId="aa36a5e4-cd30-4109-a581-5f2fc96aeea0" providerId="ADAL" clId="{7C7B4D59-86A3-4B3D-94F3-979EB82E38A9}" dt="2026-10-21T13:54:49.118" v="13" actId="478"/>
          <ac:spMkLst>
            <pc:docMk/>
            <pc:sldMk cId="2890344435" sldId="1179"/>
            <ac:spMk id="6" creationId="{F3204661-C52C-4DB6-4A0C-A1259113D69A}"/>
          </ac:spMkLst>
        </pc:spChg>
        <pc:spChg chg="add mod">
          <ac:chgData name="Maria Trevino Gonzalez" userId="aa36a5e4-cd30-4109-a581-5f2fc96aeea0" providerId="ADAL" clId="{7C7B4D59-86A3-4B3D-94F3-979EB82E38A9}" dt="2026-10-21T13:55:59.427" v="40" actId="208"/>
          <ac:spMkLst>
            <pc:docMk/>
            <pc:sldMk cId="2890344435" sldId="1179"/>
            <ac:spMk id="8" creationId="{EAFEB4A1-84E7-2F03-CFB0-D43ADD9FC868}"/>
          </ac:spMkLst>
        </pc:spChg>
        <pc:spChg chg="del">
          <ac:chgData name="Maria Trevino Gonzalez" userId="aa36a5e4-cd30-4109-a581-5f2fc96aeea0" providerId="ADAL" clId="{7C7B4D59-86A3-4B3D-94F3-979EB82E38A9}" dt="2026-10-21T13:54:39.682" v="10" actId="478"/>
          <ac:spMkLst>
            <pc:docMk/>
            <pc:sldMk cId="2890344435" sldId="1179"/>
            <ac:spMk id="9" creationId="{A528BE82-5477-96B7-25BE-47D27A0B1B13}"/>
          </ac:spMkLst>
        </pc:spChg>
        <pc:spChg chg="del">
          <ac:chgData name="Maria Trevino Gonzalez" userId="aa36a5e4-cd30-4109-a581-5f2fc96aeea0" providerId="ADAL" clId="{7C7B4D59-86A3-4B3D-94F3-979EB82E38A9}" dt="2026-10-21T13:54:39.682" v="10" actId="478"/>
          <ac:spMkLst>
            <pc:docMk/>
            <pc:sldMk cId="2890344435" sldId="1179"/>
            <ac:spMk id="11" creationId="{177F5A2C-34CF-D6EF-EE25-B78D4A5814F9}"/>
          </ac:spMkLst>
        </pc:spChg>
        <pc:spChg chg="add mod">
          <ac:chgData name="Maria Trevino Gonzalez" userId="aa36a5e4-cd30-4109-a581-5f2fc96aeea0" providerId="ADAL" clId="{7C7B4D59-86A3-4B3D-94F3-979EB82E38A9}" dt="2026-10-21T14:15:55.219" v="317" actId="27636"/>
          <ac:spMkLst>
            <pc:docMk/>
            <pc:sldMk cId="2890344435" sldId="1179"/>
            <ac:spMk id="12" creationId="{07144280-68AC-C541-12E7-63490566F4EB}"/>
          </ac:spMkLst>
        </pc:spChg>
        <pc:spChg chg="add del">
          <ac:chgData name="Maria Trevino Gonzalez" userId="aa36a5e4-cd30-4109-a581-5f2fc96aeea0" providerId="ADAL" clId="{7C7B4D59-86A3-4B3D-94F3-979EB82E38A9}" dt="2026-10-21T14:49:04.237" v="522" actId="478"/>
          <ac:spMkLst>
            <pc:docMk/>
            <pc:sldMk cId="2890344435" sldId="1179"/>
            <ac:spMk id="14" creationId="{34B7C244-362A-1D0D-E072-30B143B2BA31}"/>
          </ac:spMkLst>
        </pc:spChg>
        <pc:spChg chg="del">
          <ac:chgData name="Maria Trevino Gonzalez" userId="aa36a5e4-cd30-4109-a581-5f2fc96aeea0" providerId="ADAL" clId="{7C7B4D59-86A3-4B3D-94F3-979EB82E38A9}" dt="2026-10-21T14:48:55.282" v="520" actId="478"/>
          <ac:spMkLst>
            <pc:docMk/>
            <pc:sldMk cId="2890344435" sldId="1179"/>
            <ac:spMk id="18" creationId="{F1E20BE6-F010-DD8F-B11C-EF769E31A990}"/>
          </ac:spMkLst>
        </pc:spChg>
        <pc:spChg chg="mod">
          <ac:chgData name="Maria Trevino Gonzalez" userId="aa36a5e4-cd30-4109-a581-5f2fc96aeea0" providerId="ADAL" clId="{7C7B4D59-86A3-4B3D-94F3-979EB82E38A9}" dt="2026-10-21T13:55:53.805" v="38" actId="113"/>
          <ac:spMkLst>
            <pc:docMk/>
            <pc:sldMk cId="2890344435" sldId="1179"/>
            <ac:spMk id="20" creationId="{AADE0F8C-6156-A94D-6F58-F5E7599B121F}"/>
          </ac:spMkLst>
        </pc:spChg>
        <pc:spChg chg="mod">
          <ac:chgData name="Maria Trevino Gonzalez" userId="aa36a5e4-cd30-4109-a581-5f2fc96aeea0" providerId="ADAL" clId="{7C7B4D59-86A3-4B3D-94F3-979EB82E38A9}" dt="2026-10-21T14:17:32.380" v="358" actId="14100"/>
          <ac:spMkLst>
            <pc:docMk/>
            <pc:sldMk cId="2890344435" sldId="1179"/>
            <ac:spMk id="22" creationId="{0F6CCAA4-0AC7-AF15-7958-B91E094E6275}"/>
          </ac:spMkLst>
        </pc:spChg>
      </pc:sldChg>
      <pc:sldChg chg="addSp delSp modSp add mod ord">
        <pc:chgData name="Maria Trevino Gonzalez" userId="aa36a5e4-cd30-4109-a581-5f2fc96aeea0" providerId="ADAL" clId="{7C7B4D59-86A3-4B3D-94F3-979EB82E38A9}" dt="2026-10-21T14:52:08.041" v="598" actId="14100"/>
        <pc:sldMkLst>
          <pc:docMk/>
          <pc:sldMk cId="1253996081" sldId="1180"/>
        </pc:sldMkLst>
        <pc:spChg chg="mod">
          <ac:chgData name="Maria Trevino Gonzalez" userId="aa36a5e4-cd30-4109-a581-5f2fc96aeea0" providerId="ADAL" clId="{7C7B4D59-86A3-4B3D-94F3-979EB82E38A9}" dt="2026-10-21T14:07:48.946" v="111"/>
          <ac:spMkLst>
            <pc:docMk/>
            <pc:sldMk cId="1253996081" sldId="1180"/>
            <ac:spMk id="3" creationId="{5CF760AB-99FD-E884-34A0-C7A21896A65B}"/>
          </ac:spMkLst>
        </pc:spChg>
        <pc:spChg chg="add mod">
          <ac:chgData name="Maria Trevino Gonzalez" userId="aa36a5e4-cd30-4109-a581-5f2fc96aeea0" providerId="ADAL" clId="{7C7B4D59-86A3-4B3D-94F3-979EB82E38A9}" dt="2026-10-21T14:08:15.417" v="117" actId="1076"/>
          <ac:spMkLst>
            <pc:docMk/>
            <pc:sldMk cId="1253996081" sldId="1180"/>
            <ac:spMk id="7" creationId="{64CC7342-7905-16C7-A18C-61A45599A1A5}"/>
          </ac:spMkLst>
        </pc:spChg>
        <pc:spChg chg="add">
          <ac:chgData name="Maria Trevino Gonzalez" userId="aa36a5e4-cd30-4109-a581-5f2fc96aeea0" providerId="ADAL" clId="{7C7B4D59-86A3-4B3D-94F3-979EB82E38A9}" dt="2026-10-21T14:17:58.701" v="366" actId="22"/>
          <ac:spMkLst>
            <pc:docMk/>
            <pc:sldMk cId="1253996081" sldId="1180"/>
            <ac:spMk id="11" creationId="{70545511-E82A-8C51-3A43-B6A9D24DF396}"/>
          </ac:spMkLst>
        </pc:spChg>
        <pc:spChg chg="mod ord">
          <ac:chgData name="Maria Trevino Gonzalez" userId="aa36a5e4-cd30-4109-a581-5f2fc96aeea0" providerId="ADAL" clId="{7C7B4D59-86A3-4B3D-94F3-979EB82E38A9}" dt="2026-10-21T14:07:35.972" v="102" actId="166"/>
          <ac:spMkLst>
            <pc:docMk/>
            <pc:sldMk cId="1253996081" sldId="1180"/>
            <ac:spMk id="12" creationId="{C5F68075-58CE-70F9-418E-9B54C2091865}"/>
          </ac:spMkLst>
        </pc:spChg>
        <pc:spChg chg="add mod">
          <ac:chgData name="Maria Trevino Gonzalez" userId="aa36a5e4-cd30-4109-a581-5f2fc96aeea0" providerId="ADAL" clId="{7C7B4D59-86A3-4B3D-94F3-979EB82E38A9}" dt="2026-10-21T14:52:08.041" v="598" actId="14100"/>
          <ac:spMkLst>
            <pc:docMk/>
            <pc:sldMk cId="1253996081" sldId="1180"/>
            <ac:spMk id="14" creationId="{2F578E1A-71DC-58AD-37A0-0A62500D26EA}"/>
          </ac:spMkLst>
        </pc:spChg>
        <pc:spChg chg="del">
          <ac:chgData name="Maria Trevino Gonzalez" userId="aa36a5e4-cd30-4109-a581-5f2fc96aeea0" providerId="ADAL" clId="{7C7B4D59-86A3-4B3D-94F3-979EB82E38A9}" dt="2026-10-21T14:49:33.430" v="525" actId="478"/>
          <ac:spMkLst>
            <pc:docMk/>
            <pc:sldMk cId="1253996081" sldId="1180"/>
            <ac:spMk id="18" creationId="{649C7AC3-3478-6FA1-A239-CF52803CA6F1}"/>
          </ac:spMkLst>
        </pc:spChg>
        <pc:spChg chg="del">
          <ac:chgData name="Maria Trevino Gonzalez" userId="aa36a5e4-cd30-4109-a581-5f2fc96aeea0" providerId="ADAL" clId="{7C7B4D59-86A3-4B3D-94F3-979EB82E38A9}" dt="2026-10-21T14:17:58.295" v="365" actId="478"/>
          <ac:spMkLst>
            <pc:docMk/>
            <pc:sldMk cId="1253996081" sldId="1180"/>
            <ac:spMk id="22" creationId="{E4B3EF90-B856-AC77-B848-8311C00F69FD}"/>
          </ac:spMkLst>
        </pc:spChg>
        <pc:picChg chg="add mod ord">
          <ac:chgData name="Maria Trevino Gonzalez" userId="aa36a5e4-cd30-4109-a581-5f2fc96aeea0" providerId="ADAL" clId="{7C7B4D59-86A3-4B3D-94F3-979EB82E38A9}" dt="2026-10-21T14:08:08.787" v="116" actId="1076"/>
          <ac:picMkLst>
            <pc:docMk/>
            <pc:sldMk cId="1253996081" sldId="1180"/>
            <ac:picMk id="6" creationId="{404FA578-B32A-444C-C588-51FBFFCC9B43}"/>
          </ac:picMkLst>
        </pc:picChg>
      </pc:sldChg>
      <pc:sldChg chg="addSp delSp modSp add mod ord">
        <pc:chgData name="Maria Trevino Gonzalez" userId="aa36a5e4-cd30-4109-a581-5f2fc96aeea0" providerId="ADAL" clId="{7C7B4D59-86A3-4B3D-94F3-979EB82E38A9}" dt="2026-10-21T14:51:34.531" v="589" actId="20577"/>
        <pc:sldMkLst>
          <pc:docMk/>
          <pc:sldMk cId="3173565624" sldId="1181"/>
        </pc:sldMkLst>
        <pc:spChg chg="del">
          <ac:chgData name="Maria Trevino Gonzalez" userId="aa36a5e4-cd30-4109-a581-5f2fc96aeea0" providerId="ADAL" clId="{7C7B4D59-86A3-4B3D-94F3-979EB82E38A9}" dt="2026-10-21T14:10:22.776" v="120" actId="478"/>
          <ac:spMkLst>
            <pc:docMk/>
            <pc:sldMk cId="3173565624" sldId="1181"/>
            <ac:spMk id="7" creationId="{4F732ECD-7EF2-E834-E894-7975E21E701D}"/>
          </ac:spMkLst>
        </pc:spChg>
        <pc:spChg chg="add mod">
          <ac:chgData name="Maria Trevino Gonzalez" userId="aa36a5e4-cd30-4109-a581-5f2fc96aeea0" providerId="ADAL" clId="{7C7B4D59-86A3-4B3D-94F3-979EB82E38A9}" dt="2026-10-21T14:11:10.412" v="134" actId="1582"/>
          <ac:spMkLst>
            <pc:docMk/>
            <pc:sldMk cId="3173565624" sldId="1181"/>
            <ac:spMk id="11" creationId="{ED5C0617-80DA-BF4F-BDC7-16870293869F}"/>
          </ac:spMkLst>
        </pc:spChg>
        <pc:spChg chg="mod">
          <ac:chgData name="Maria Trevino Gonzalez" userId="aa36a5e4-cd30-4109-a581-5f2fc96aeea0" providerId="ADAL" clId="{7C7B4D59-86A3-4B3D-94F3-979EB82E38A9}" dt="2026-10-21T14:10:27.995" v="125" actId="20577"/>
          <ac:spMkLst>
            <pc:docMk/>
            <pc:sldMk cId="3173565624" sldId="1181"/>
            <ac:spMk id="12" creationId="{0F9AEF58-799B-BEF9-1AED-BCA31E8892C6}"/>
          </ac:spMkLst>
        </pc:spChg>
        <pc:spChg chg="add">
          <ac:chgData name="Maria Trevino Gonzalez" userId="aa36a5e4-cd30-4109-a581-5f2fc96aeea0" providerId="ADAL" clId="{7C7B4D59-86A3-4B3D-94F3-979EB82E38A9}" dt="2026-10-21T14:17:54.149" v="364" actId="22"/>
          <ac:spMkLst>
            <pc:docMk/>
            <pc:sldMk cId="3173565624" sldId="1181"/>
            <ac:spMk id="14" creationId="{A057B0B5-1A20-D8B3-596E-97FCA5E2E2C9}"/>
          </ac:spMkLst>
        </pc:spChg>
        <pc:spChg chg="add mod">
          <ac:chgData name="Maria Trevino Gonzalez" userId="aa36a5e4-cd30-4109-a581-5f2fc96aeea0" providerId="ADAL" clId="{7C7B4D59-86A3-4B3D-94F3-979EB82E38A9}" dt="2026-10-21T14:51:34.531" v="589" actId="20577"/>
          <ac:spMkLst>
            <pc:docMk/>
            <pc:sldMk cId="3173565624" sldId="1181"/>
            <ac:spMk id="15" creationId="{70D98060-2EFE-B7CE-572A-E6CDB757CE8C}"/>
          </ac:spMkLst>
        </pc:spChg>
        <pc:spChg chg="del">
          <ac:chgData name="Maria Trevino Gonzalez" userId="aa36a5e4-cd30-4109-a581-5f2fc96aeea0" providerId="ADAL" clId="{7C7B4D59-86A3-4B3D-94F3-979EB82E38A9}" dt="2026-10-21T14:17:53.526" v="363" actId="478"/>
          <ac:spMkLst>
            <pc:docMk/>
            <pc:sldMk cId="3173565624" sldId="1181"/>
            <ac:spMk id="22" creationId="{D13F98E9-123C-7A6E-BAC2-100230BCB4C2}"/>
          </ac:spMkLst>
        </pc:spChg>
        <pc:picChg chg="del">
          <ac:chgData name="Maria Trevino Gonzalez" userId="aa36a5e4-cd30-4109-a581-5f2fc96aeea0" providerId="ADAL" clId="{7C7B4D59-86A3-4B3D-94F3-979EB82E38A9}" dt="2026-10-21T14:10:19.821" v="119" actId="478"/>
          <ac:picMkLst>
            <pc:docMk/>
            <pc:sldMk cId="3173565624" sldId="1181"/>
            <ac:picMk id="6" creationId="{F4C3852D-A1BE-D4C5-F989-B431BD67E8CA}"/>
          </ac:picMkLst>
        </pc:picChg>
        <pc:picChg chg="add mod">
          <ac:chgData name="Maria Trevino Gonzalez" userId="aa36a5e4-cd30-4109-a581-5f2fc96aeea0" providerId="ADAL" clId="{7C7B4D59-86A3-4B3D-94F3-979EB82E38A9}" dt="2026-10-21T14:10:41.242" v="129" actId="1076"/>
          <ac:picMkLst>
            <pc:docMk/>
            <pc:sldMk cId="3173565624" sldId="1181"/>
            <ac:picMk id="9" creationId="{7C7979D8-9B28-0540-B058-B3E9C423897A}"/>
          </ac:picMkLst>
        </pc:picChg>
      </pc:sldChg>
      <pc:sldChg chg="addSp delSp modSp add mod ord">
        <pc:chgData name="Maria Trevino Gonzalez" userId="aa36a5e4-cd30-4109-a581-5f2fc96aeea0" providerId="ADAL" clId="{7C7B4D59-86A3-4B3D-94F3-979EB82E38A9}" dt="2026-10-21T14:49:47.792" v="526" actId="478"/>
        <pc:sldMkLst>
          <pc:docMk/>
          <pc:sldMk cId="188964010" sldId="1182"/>
        </pc:sldMkLst>
        <pc:spChg chg="mod">
          <ac:chgData name="Maria Trevino Gonzalez" userId="aa36a5e4-cd30-4109-a581-5f2fc96aeea0" providerId="ADAL" clId="{7C7B4D59-86A3-4B3D-94F3-979EB82E38A9}" dt="2026-10-21T14:12:41.028" v="147" actId="1076"/>
          <ac:spMkLst>
            <pc:docMk/>
            <pc:sldMk cId="188964010" sldId="1182"/>
            <ac:spMk id="3" creationId="{12D3B5B4-F610-9293-4C50-B8CC2A574872}"/>
          </ac:spMkLst>
        </pc:spChg>
        <pc:spChg chg="add mod">
          <ac:chgData name="Maria Trevino Gonzalez" userId="aa36a5e4-cd30-4109-a581-5f2fc96aeea0" providerId="ADAL" clId="{7C7B4D59-86A3-4B3D-94F3-979EB82E38A9}" dt="2026-10-21T14:14:12.614" v="297" actId="1076"/>
          <ac:spMkLst>
            <pc:docMk/>
            <pc:sldMk cId="188964010" sldId="1182"/>
            <ac:spMk id="4" creationId="{261C22C9-1079-4C41-D57B-C3811449687C}"/>
          </ac:spMkLst>
        </pc:spChg>
        <pc:spChg chg="add">
          <ac:chgData name="Maria Trevino Gonzalez" userId="aa36a5e4-cd30-4109-a581-5f2fc96aeea0" providerId="ADAL" clId="{7C7B4D59-86A3-4B3D-94F3-979EB82E38A9}" dt="2026-10-21T14:18:03.686" v="368" actId="22"/>
          <ac:spMkLst>
            <pc:docMk/>
            <pc:sldMk cId="188964010" sldId="1182"/>
            <ac:spMk id="7" creationId="{A3537BC5-A419-684F-358C-E09D3D31FE66}"/>
          </ac:spMkLst>
        </pc:spChg>
        <pc:spChg chg="del">
          <ac:chgData name="Maria Trevino Gonzalez" userId="aa36a5e4-cd30-4109-a581-5f2fc96aeea0" providerId="ADAL" clId="{7C7B4D59-86A3-4B3D-94F3-979EB82E38A9}" dt="2026-10-21T14:49:47.792" v="526" actId="478"/>
          <ac:spMkLst>
            <pc:docMk/>
            <pc:sldMk cId="188964010" sldId="1182"/>
            <ac:spMk id="18" creationId="{4BBA1EBB-04D5-DE8B-4610-CBD3C6F2462F}"/>
          </ac:spMkLst>
        </pc:spChg>
        <pc:spChg chg="del mod">
          <ac:chgData name="Maria Trevino Gonzalez" userId="aa36a5e4-cd30-4109-a581-5f2fc96aeea0" providerId="ADAL" clId="{7C7B4D59-86A3-4B3D-94F3-979EB82E38A9}" dt="2026-10-21T14:18:02.997" v="367" actId="478"/>
          <ac:spMkLst>
            <pc:docMk/>
            <pc:sldMk cId="188964010" sldId="1182"/>
            <ac:spMk id="22" creationId="{F59FE88F-2F3F-32DC-4E8F-BF29B46AF04A}"/>
          </ac:spMkLst>
        </pc:spChg>
      </pc:sldChg>
      <pc:sldChg chg="delSp modSp add mod ord">
        <pc:chgData name="Maria Trevino Gonzalez" userId="aa36a5e4-cd30-4109-a581-5f2fc96aeea0" providerId="ADAL" clId="{7C7B4D59-86A3-4B3D-94F3-979EB82E38A9}" dt="2026-10-21T14:50:32.690" v="536" actId="478"/>
        <pc:sldMkLst>
          <pc:docMk/>
          <pc:sldMk cId="3810583972" sldId="1183"/>
        </pc:sldMkLst>
        <pc:spChg chg="mod">
          <ac:chgData name="Maria Trevino Gonzalez" userId="aa36a5e4-cd30-4109-a581-5f2fc96aeea0" providerId="ADAL" clId="{7C7B4D59-86A3-4B3D-94F3-979EB82E38A9}" dt="2026-10-21T14:50:24.751" v="533" actId="1076"/>
          <ac:spMkLst>
            <pc:docMk/>
            <pc:sldMk cId="3810583972" sldId="1183"/>
            <ac:spMk id="3" creationId="{FD637182-9439-D15A-759A-F43A56605A90}"/>
          </ac:spMkLst>
        </pc:spChg>
        <pc:spChg chg="del">
          <ac:chgData name="Maria Trevino Gonzalez" userId="aa36a5e4-cd30-4109-a581-5f2fc96aeea0" providerId="ADAL" clId="{7C7B4D59-86A3-4B3D-94F3-979EB82E38A9}" dt="2026-10-21T14:18:55.446" v="394" actId="478"/>
          <ac:spMkLst>
            <pc:docMk/>
            <pc:sldMk cId="3810583972" sldId="1183"/>
            <ac:spMk id="4" creationId="{BCE6824D-EE15-F7C0-5BA8-D194EFF70227}"/>
          </ac:spMkLst>
        </pc:spChg>
        <pc:spChg chg="mod">
          <ac:chgData name="Maria Trevino Gonzalez" userId="aa36a5e4-cd30-4109-a581-5f2fc96aeea0" providerId="ADAL" clId="{7C7B4D59-86A3-4B3D-94F3-979EB82E38A9}" dt="2026-10-21T14:18:48.651" v="393" actId="208"/>
          <ac:spMkLst>
            <pc:docMk/>
            <pc:sldMk cId="3810583972" sldId="1183"/>
            <ac:spMk id="7" creationId="{3B3CDE4D-AA88-0B0D-16B4-B6CF0B96EE19}"/>
          </ac:spMkLst>
        </pc:spChg>
        <pc:spChg chg="mod">
          <ac:chgData name="Maria Trevino Gonzalez" userId="aa36a5e4-cd30-4109-a581-5f2fc96aeea0" providerId="ADAL" clId="{7C7B4D59-86A3-4B3D-94F3-979EB82E38A9}" dt="2026-10-21T14:18:41.211" v="391" actId="2085"/>
          <ac:spMkLst>
            <pc:docMk/>
            <pc:sldMk cId="3810583972" sldId="1183"/>
            <ac:spMk id="8" creationId="{21962669-7359-4F5A-D54E-B3BD53F13E38}"/>
          </ac:spMkLst>
        </pc:spChg>
        <pc:spChg chg="mod">
          <ac:chgData name="Maria Trevino Gonzalez" userId="aa36a5e4-cd30-4109-a581-5f2fc96aeea0" providerId="ADAL" clId="{7C7B4D59-86A3-4B3D-94F3-979EB82E38A9}" dt="2026-10-21T14:50:28.679" v="535" actId="27636"/>
          <ac:spMkLst>
            <pc:docMk/>
            <pc:sldMk cId="3810583972" sldId="1183"/>
            <ac:spMk id="12" creationId="{7385325E-523E-4C1D-99DB-7E3FF513C7D3}"/>
          </ac:spMkLst>
        </pc:spChg>
        <pc:spChg chg="del mod">
          <ac:chgData name="Maria Trevino Gonzalez" userId="aa36a5e4-cd30-4109-a581-5f2fc96aeea0" providerId="ADAL" clId="{7C7B4D59-86A3-4B3D-94F3-979EB82E38A9}" dt="2026-10-21T14:50:32.690" v="536" actId="478"/>
          <ac:spMkLst>
            <pc:docMk/>
            <pc:sldMk cId="3810583972" sldId="1183"/>
            <ac:spMk id="18" creationId="{16071BE4-7819-5FEB-9EEC-D136B012058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rgbClr val="003E5B"/>
                </a:solidFill>
              </a:rPr>
              <a:t>Reminder from last week they were asked to </a:t>
            </a:r>
            <a:endParaRPr lang="en-US">
              <a:solidFill>
                <a:srgbClr val="00000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research article and to read &amp; make note as result of reading the abstract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How did they get on with their own research? What did they use? Where did they go? Virtually and physically! Get them to share …? But why?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Today we're going to look closer on the skill of researching and finding academic sources - using digital platforms and physical location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Did they complete 500 words? Draft </a:t>
            </a:r>
            <a:r>
              <a:rPr lang="en-GB" err="1">
                <a:solidFill>
                  <a:srgbClr val="003E5B"/>
                </a:solidFill>
              </a:rPr>
              <a:t>fot</a:t>
            </a:r>
            <a:r>
              <a:rPr lang="en-GB">
                <a:solidFill>
                  <a:srgbClr val="003E5B"/>
                </a:solidFill>
              </a:rPr>
              <a:t> day? </a:t>
            </a:r>
            <a:r>
              <a:rPr lang="en-US">
                <a:solidFill>
                  <a:srgbClr val="003E5B"/>
                </a:solidFill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In this session we will also consider how to build a reference list that comes at the very end of every assessment</a:t>
            </a:r>
            <a:endParaRPr lang="en-GB">
              <a:solidFill>
                <a:srgbClr val="003E5B"/>
              </a:solidFill>
              <a:ea typeface="Calibri"/>
              <a:cs typeface="Calibri"/>
            </a:endParaRPr>
          </a:p>
          <a:p>
            <a:pPr marL="228600" indent="-228600">
              <a:buFont typeface="Arial"/>
              <a:buChar char="•"/>
            </a:pPr>
            <a:r>
              <a:rPr lang="en-GB">
                <a:solidFill>
                  <a:srgbClr val="003E5B"/>
                </a:solidFill>
              </a:rPr>
              <a:t>How to use sources in our writing by using prompts / key vocab to introduce authors to support what we write. </a:t>
            </a:r>
            <a:endParaRPr lang="en-GB">
              <a:solidFill>
                <a:srgbClr val="003E5B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35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4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120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FB43F-2871-3ED3-0FCE-472EB8A28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32C127-9949-E636-4A68-E18D8726BF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86F8A-41B3-F7DD-BAD6-390BCE2A8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82A52-C2BC-A7A7-6118-52DEA97C7C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47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When you try to create a reference – have a copy of example from book or Cite them right: find a match, or a close example. If not, you can construct one by using who-when-what-and where elements</a:t>
            </a:r>
          </a:p>
          <a:p>
            <a:r>
              <a:rPr lang="en-GB"/>
              <a:t>Be consistent, watch out the detail – capitalisation, punctuation etc, down to attention to detail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539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Cite them Right, p. 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AB12A-905F-768F-F69A-F4F6D2BDA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753016-A5A0-9803-A06D-580E299C9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5E7969-031F-EDA9-ABC7-0AC632F639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ACB71-A963-2F13-1730-0CFB48A68B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902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C23ABF-33AC-B14D-0627-DBF163F46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D3E008-D135-A789-03A6-EB808F01D0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62D2E2-72F9-7EDF-926B-8A2AC78D13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6438D-FF09-9FD2-7BC7-607CAD20A3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81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B7A4C-C0EC-0E61-1A14-E12CCC6AD8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BB20E2-15C5-B0B6-D373-998E768341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5CC25E-BBE2-61D2-693E-14C407759F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DE77BE-839B-4257-321F-BAC6AC791E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4096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812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02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295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837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1101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394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43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722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C1C38-B1A6-A096-09C0-967B7361F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3AE3E2-C346-5490-64AE-5A66CB0EC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8C3ED1-A867-6044-68E1-5D876E6010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2FFEBB-31B9-A632-689D-4916160769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370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One of the key purposes of referencing is to acknowledge the role that the work of others has played in developing your ideas. </a:t>
            </a:r>
            <a:endParaRPr lang="en-GB"/>
          </a:p>
          <a:p>
            <a:endParaRPr lang="en-GB"/>
          </a:p>
          <a:p>
            <a:r>
              <a:rPr lang="en-US"/>
              <a:t>This means that </a:t>
            </a:r>
            <a:r>
              <a:rPr lang="en-US" b="1"/>
              <a:t>you must include a citation every time you use an idea that you got from someone else – not just when you quote directly. </a:t>
            </a:r>
            <a:r>
              <a:rPr lang="en-US"/>
              <a:t>That includes images, tables, graphs etc. if they’re not your own work.</a:t>
            </a:r>
            <a:endParaRPr lang="en-GB"/>
          </a:p>
          <a:p>
            <a:endParaRPr lang="en-US"/>
          </a:p>
          <a:p>
            <a:r>
              <a:rPr lang="en-US">
                <a:cs typeface="Calibri"/>
              </a:rPr>
              <a:t>Good note taking skills are important. You must record the information as you go along and highlight which words</a:t>
            </a:r>
            <a:r>
              <a:rPr lang="en-GB">
                <a:cs typeface="Calibri"/>
              </a:rPr>
              <a:t> are</a:t>
            </a:r>
            <a:r>
              <a:rPr lang="en-US">
                <a:cs typeface="Calibri"/>
              </a:rPr>
              <a:t> exact quotes and which are paraphrased.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GB"/>
              <a:t>Lecture notes / PowerPoints from Moodle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4419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 need to decide how you cite paraphrase or direct quote.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It is nice to mix it up. Direct quotes don't fully show YOUR OWN UNDERSTANDING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1904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33886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82143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anose="02020603050405020304" pitchFamily="18" charset="0"/>
                <a:ea typeface="+mn-ea"/>
                <a:cs typeface="+mn-cs"/>
              </a:rPr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92DC3B-2A25-6948-8956-04ECCC6D902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" pitchFamily="2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13080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AI</a:t>
            </a:r>
          </a:p>
          <a:p>
            <a:r>
              <a:rPr lang="en-US">
                <a:ea typeface="Calibri"/>
                <a:cs typeface="Calibri"/>
              </a:rPr>
              <a:t>Guidance from UWTSD on how to use AI with your assignment (box in the assignment document demonstrating what is allowed)</a:t>
            </a:r>
          </a:p>
          <a:p>
            <a:r>
              <a:rPr lang="en-US">
                <a:ea typeface="Calibri"/>
                <a:cs typeface="Calibri"/>
              </a:rPr>
              <a:t>CHATGPT</a:t>
            </a:r>
          </a:p>
          <a:p>
            <a:r>
              <a:rPr lang="en-US">
                <a:ea typeface="Calibri"/>
                <a:cs typeface="Calibri"/>
              </a:rPr>
              <a:t>For this specific assignment please try not to use AI with your writing so we can see where you are at.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There </a:t>
            </a:r>
            <a:r>
              <a:rPr lang="en-US" err="1">
                <a:ea typeface="Calibri"/>
                <a:cs typeface="Calibri"/>
              </a:rPr>
              <a:t>willb</a:t>
            </a:r>
            <a:r>
              <a:rPr lang="en-US">
                <a:ea typeface="Calibri"/>
                <a:cs typeface="Calibri"/>
              </a:rPr>
              <a:t> e a session on AI use to support your work after the first assignment.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Keep all evidence and drafts that you have of writing your assignment. IF lecturers suspect AI use you will be contacted for a VIVA – where you bring your information (evidence, drafts </a:t>
            </a:r>
            <a:r>
              <a:rPr lang="en-US" err="1">
                <a:ea typeface="Calibri"/>
                <a:cs typeface="Calibri"/>
              </a:rPr>
              <a:t>etc</a:t>
            </a:r>
            <a:r>
              <a:rPr lang="en-US">
                <a:ea typeface="Calibri"/>
                <a:cs typeface="Calibri"/>
              </a:rPr>
              <a:t>) and answer questions to demonstrate your </a:t>
            </a:r>
            <a:r>
              <a:rPr lang="en-US" err="1">
                <a:ea typeface="Calibri"/>
                <a:cs typeface="Calibri"/>
              </a:rPr>
              <a:t>understnading</a:t>
            </a:r>
            <a:r>
              <a:rPr lang="en-US">
                <a:ea typeface="Calibri"/>
                <a:cs typeface="Calibri"/>
              </a:rPr>
              <a:t> and knowledge. </a:t>
            </a:r>
          </a:p>
          <a:p>
            <a:r>
              <a:rPr lang="en-US">
                <a:ea typeface="Calibri"/>
                <a:cs typeface="Calibri"/>
              </a:rPr>
              <a:t>This is also good practice and it might be something that you are brought in to do even if AI </a:t>
            </a:r>
            <a:r>
              <a:rPr lang="en-US" err="1">
                <a:ea typeface="Calibri"/>
                <a:cs typeface="Calibri"/>
              </a:rPr>
              <a:t>isnt</a:t>
            </a:r>
            <a:r>
              <a:rPr lang="en-US">
                <a:ea typeface="Calibri"/>
                <a:cs typeface="Calibri"/>
              </a:rPr>
              <a:t> suspected.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605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are 5 errors in this reference? Using ‘who-when-what-where’ element to check</a:t>
            </a:r>
          </a:p>
          <a:p>
            <a:endParaRPr lang="en-GB"/>
          </a:p>
          <a:p>
            <a:r>
              <a:rPr lang="en-GB"/>
              <a:t>Give 5 seconds then give out the clue 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 err="1">
                <a:ea typeface="Calibri"/>
                <a:cs typeface="Calibri"/>
              </a:rPr>
              <a:t>Infoskill</a:t>
            </a:r>
            <a:r>
              <a:rPr lang="en-GB">
                <a:ea typeface="Calibri"/>
                <a:cs typeface="Calibri"/>
              </a:rPr>
              <a:t> landing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6222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0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Library searching</a:t>
            </a:r>
          </a:p>
          <a:p>
            <a:r>
              <a:rPr lang="en-US">
                <a:ea typeface="Calibri"/>
                <a:cs typeface="Calibri"/>
              </a:rPr>
              <a:t>Different module reading lists</a:t>
            </a:r>
          </a:p>
          <a:p>
            <a:r>
              <a:rPr lang="en-US">
                <a:ea typeface="Calibri"/>
                <a:cs typeface="Calibri"/>
              </a:rPr>
              <a:t>(some reading on LIDE reading list – specific to degree </a:t>
            </a:r>
            <a:r>
              <a:rPr lang="en-US" err="1">
                <a:ea typeface="Calibri"/>
                <a:cs typeface="Calibri"/>
              </a:rPr>
              <a:t>programmes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Make notes on papers – encourage to use Uni Planner</a:t>
            </a:r>
          </a:p>
          <a:p>
            <a:r>
              <a:rPr lang="en-US" err="1"/>
              <a:t>Cadwch</a:t>
            </a:r>
            <a:r>
              <a:rPr lang="en-US"/>
              <a:t> </a:t>
            </a:r>
            <a:r>
              <a:rPr lang="en-US" err="1"/>
              <a:t>nodiadau</a:t>
            </a:r>
            <a:r>
              <a:rPr lang="en-US"/>
              <a:t> – </a:t>
            </a:r>
            <a:r>
              <a:rPr lang="en-US" err="1"/>
              <a:t>annog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 </a:t>
            </a:r>
            <a:r>
              <a:rPr lang="en-US" err="1"/>
              <a:t>ddefnyddio</a:t>
            </a:r>
            <a:r>
              <a:rPr lang="en-US"/>
              <a:t> Uni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2847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F77F2-8780-702C-F215-1E2033EA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D9746C-80AE-575E-CB09-39F8405AA3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CC851-4F46-DDF9-BF58-44C69AF2AF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1128B-BB87-84EC-F55B-13A6A5910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00624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4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741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0BD95-3350-E33B-0E3B-C39FA2AF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1247-DCB1-416E-B6A2-6B2233F95A3C}" type="datetimeFigureOut">
              <a:rPr lang="en-GB"/>
              <a:pPr>
                <a:defRPr/>
              </a:pPr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198D5-5875-1677-BE05-4E3492BCF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A98E4-227E-40B1-DF74-DB91E59D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38D23-948E-4B2A-9E54-BFA2DF2F1D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403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70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43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961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229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220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FFA1F-0F85-9C4F-A223-8063A022E2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B23CB-5E95-C24C-A13A-81EC091A1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43073-1A77-4F4D-A5AE-ABD29F7D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F7A7D-A5E4-4149-BCEA-8DEBE686440A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295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2B545-4F83-BB47-8333-BBCDFD096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03C2B-E5D3-1A40-A2AF-689C0B012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58BEF-D2D3-FD4C-816C-42BFE7BF4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EDD575-4F6C-4640-B12B-B00B4144E005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567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70D73-E11E-4F4A-95DA-012633626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C06DA4-4989-E149-8C69-A5057ADBE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3C8777-07DD-D344-A957-65701FFC0F31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371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2FDDA2-21C9-CA4A-9FC7-7D6C9915B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1C076-425A-9A42-894D-E1A8798460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67A594-9CFB-784D-B81A-5A53415B9B4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634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1E68C40-4454-444E-805B-595AAAC8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CD44A6F-0382-8B45-8EAD-9A1DEDA19C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CFB9157-6E10-0E42-AC6E-61A114D3069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106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24EB1ED-2172-574A-8B37-86D3BBDE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DEA58E-6CA2-2349-8EBE-504A2933B2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9D2B9A-3E5D-9A43-945A-3233D721B09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106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2FCEAD5-80E0-2C43-AD67-C70ABFAD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A5FA1A-FFA1-1045-A952-D912BF3C13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8AF042B-6070-A746-9134-76932B5D8546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877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12FABF-328E-7A40-8FC7-8ED264505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D58E5-4513-F44D-B482-55BA934C0E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D60E530-4DBE-704D-B8E4-AADDD46F770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726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27044C-9247-2A40-99F2-8599C947F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06BD2-8A7A-8B4F-A88A-A3C4EC2F0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53BF6B-FF0A-E440-B909-A81507C0D53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024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E86F8-293E-0046-9C53-F74CDB74B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15F816-1CC1-8049-A403-02B74EF53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E968D7-8598-A947-8A80-ECC200C7DDD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7951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3E1AB-1087-3A43-85D1-82BAA38A0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7CB534-E4C3-9749-B5A1-FB99AA91C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E666DB-6164-AF40-974A-89EB8DF2D6A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561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9.jpe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1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18" r:id="rId3"/>
    <p:sldLayoutId id="2147483720" r:id="rId4"/>
    <p:sldLayoutId id="2147483721" r:id="rId5"/>
    <p:sldLayoutId id="2147483722" r:id="rId6"/>
    <p:sldLayoutId id="214748372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367D8DD-A0E6-624D-94E0-26277978B58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3BE80DD-716F-6740-BDF5-1997CF8A1A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0F92-52F9-9E48-A4B1-A137C31EF2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D261B-10E8-7E41-8723-A872C607FA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A0578919-CACD-2143-8748-2D3323941B2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745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coronavirus-covid-19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bitesize/articles/z3bqfcw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png"/><Relationship Id="rId5" Type="http://schemas.openxmlformats.org/officeDocument/2006/relationships/hyperlink" Target="NULL" TargetMode="External"/><Relationship Id="rId4" Type="http://schemas.openxmlformats.org/officeDocument/2006/relationships/hyperlink" Target="NUL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png"/><Relationship Id="rId5" Type="http://schemas.openxmlformats.org/officeDocument/2006/relationships/hyperlink" Target="NULL" TargetMode="External"/><Relationship Id="rId4" Type="http://schemas.openxmlformats.org/officeDocument/2006/relationships/hyperlink" Target="http://www.bbc.com/bitesize/articles/z3bqfcw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5769-submit-button-image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s://moodle.uwtsd.ac.uk/mod/scorm/player.php?a=7378&amp;currentorg=articulate_rise&amp;scoid=16126&amp;sesskey=8lTY5SBgOC&amp;display=popup&amp;mode=normal" TargetMode="Externa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6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130" y="937019"/>
            <a:ext cx="10438977" cy="3947641"/>
          </a:xfrm>
        </p:spPr>
        <p:txBody>
          <a:bodyPr/>
          <a:lstStyle/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/>
              <a:t>Level / </a:t>
            </a:r>
            <a:r>
              <a:rPr lang="en-GB" sz="3600" b="1" err="1"/>
              <a:t>Lefel</a:t>
            </a:r>
            <a:r>
              <a:rPr lang="en-GB" sz="3600" b="1"/>
              <a:t>  4</a:t>
            </a:r>
            <a:endParaRPr lang="en-GB" sz="3600" b="1">
              <a:ea typeface="Calibri"/>
              <a:cs typeface="Calibri"/>
            </a:endParaRPr>
          </a:p>
          <a:p>
            <a:pPr algn="ctr"/>
            <a:endParaRPr lang="en-GB" sz="3600" b="1"/>
          </a:p>
          <a:p>
            <a:pPr algn="ctr"/>
            <a:r>
              <a:rPr lang="en-GB" sz="3600" b="1"/>
              <a:t>Study Skills / </a:t>
            </a:r>
            <a:r>
              <a:rPr lang="en-GB" sz="3600" b="1" err="1"/>
              <a:t>Sgiliau</a:t>
            </a:r>
            <a:r>
              <a:rPr lang="en-GB" sz="3600" b="1"/>
              <a:t> </a:t>
            </a:r>
            <a:r>
              <a:rPr lang="en-GB" sz="3600" b="1" err="1"/>
              <a:t>Astudio</a:t>
            </a:r>
            <a:endParaRPr lang="en-GB" sz="3600" b="1" err="1">
              <a:ea typeface="Calibri"/>
              <a:cs typeface="Calibri"/>
            </a:endParaRPr>
          </a:p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4800" b="1">
                <a:ea typeface="Calibri"/>
                <a:cs typeface="Calibri"/>
              </a:rPr>
              <a:t>Referencing / </a:t>
            </a:r>
            <a:r>
              <a:rPr lang="en-GB" sz="4800" b="1" err="1">
                <a:ea typeface="Calibri"/>
                <a:cs typeface="Calibri"/>
              </a:rPr>
              <a:t>Cyfeirnodi</a:t>
            </a:r>
            <a:r>
              <a:rPr lang="en-GB" sz="4800" b="1">
                <a:ea typeface="Calibri"/>
                <a:cs typeface="Calibri"/>
              </a:rPr>
              <a:t> </a:t>
            </a:r>
          </a:p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>
                <a:ea typeface="Calibri"/>
                <a:cs typeface="Calibri"/>
              </a:rPr>
              <a:t>               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D2372B-8146-14F3-79C9-1A2A15C81F2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91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4301-6E56-1EDD-A961-053C613AE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Learning Outline / </a:t>
            </a:r>
            <a:r>
              <a:rPr lang="en-US" b="1" dirty="0" err="1">
                <a:ea typeface="Calibri Light"/>
                <a:cs typeface="Calibri Light"/>
              </a:rPr>
              <a:t>Amlinelliad</a:t>
            </a:r>
            <a:r>
              <a:rPr lang="en-US" b="1" dirty="0">
                <a:ea typeface="Calibri Light"/>
                <a:cs typeface="Calibri Light"/>
              </a:rPr>
              <a:t> </a:t>
            </a:r>
            <a:r>
              <a:rPr lang="en-US" b="1" dirty="0" err="1">
                <a:ea typeface="Calibri Light" panose="020F0302020204030204"/>
                <a:cs typeface="Calibri Light" panose="020F0302020204030204"/>
              </a:rPr>
              <a:t>Dysgu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818B-010D-A2B8-DAEB-97E649D3D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25" y="1646331"/>
            <a:ext cx="5139319" cy="359834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Calibri"/>
                <a:cs typeface="Calibri"/>
              </a:rPr>
              <a:t>Recap </a:t>
            </a:r>
            <a:r>
              <a:rPr lang="en-US" b="1">
                <a:ea typeface="Calibri"/>
                <a:cs typeface="Calibri"/>
              </a:rPr>
              <a:t>Library Searching</a:t>
            </a:r>
            <a:r>
              <a:rPr lang="en-US">
                <a:ea typeface="Calibri"/>
                <a:cs typeface="Calibri"/>
              </a:rPr>
              <a:t> for Information</a:t>
            </a:r>
          </a:p>
          <a:p>
            <a:r>
              <a:rPr lang="en-US">
                <a:ea typeface="Calibri"/>
                <a:cs typeface="Calibri"/>
              </a:rPr>
              <a:t>Strategies for </a:t>
            </a:r>
            <a:r>
              <a:rPr lang="en-US" b="1">
                <a:ea typeface="Calibri"/>
                <a:cs typeface="Calibri"/>
              </a:rPr>
              <a:t>Resource Reading </a:t>
            </a:r>
            <a:r>
              <a:rPr lang="en-US">
                <a:ea typeface="Calibri"/>
                <a:cs typeface="Calibri"/>
              </a:rPr>
              <a:t>and </a:t>
            </a:r>
            <a:r>
              <a:rPr lang="en-US" b="1">
                <a:ea typeface="Calibri"/>
                <a:cs typeface="Calibri"/>
              </a:rPr>
              <a:t>Storing Relevant Information</a:t>
            </a: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What is referencing?</a:t>
            </a:r>
          </a:p>
          <a:p>
            <a:r>
              <a:rPr lang="en-US" err="1">
                <a:ea typeface="Calibri"/>
                <a:cs typeface="Calibri"/>
              </a:rPr>
              <a:t>Plagarism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Creating in text citations</a:t>
            </a:r>
          </a:p>
          <a:p>
            <a:r>
              <a:rPr lang="en-US">
                <a:ea typeface="Calibri"/>
                <a:cs typeface="Calibri"/>
              </a:rPr>
              <a:t>Creating your Reference List</a:t>
            </a:r>
          </a:p>
          <a:p>
            <a:r>
              <a:rPr lang="en-US">
                <a:ea typeface="Calibri"/>
                <a:cs typeface="Calibri"/>
              </a:rPr>
              <a:t>Paraphrasing &amp; </a:t>
            </a:r>
            <a:r>
              <a:rPr lang="en-US" err="1">
                <a:ea typeface="Calibri"/>
                <a:cs typeface="Calibri"/>
              </a:rPr>
              <a:t>Summarising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Direct Quotations (long and short)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Tips before I begin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B1D1F4D-D771-4572-DD3E-F68CA342AB4C}"/>
              </a:ext>
            </a:extLst>
          </p:cNvPr>
          <p:cNvSpPr txBox="1">
            <a:spLocks/>
          </p:cNvSpPr>
          <p:nvPr/>
        </p:nvSpPr>
        <p:spPr>
          <a:xfrm>
            <a:off x="6404913" y="1709085"/>
            <a:ext cx="5139319" cy="37664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Calibri"/>
                <a:cs typeface="Calibri"/>
              </a:rPr>
              <a:t>Ail </a:t>
            </a:r>
            <a:r>
              <a:rPr lang="en-US" err="1">
                <a:ea typeface="Calibri"/>
                <a:cs typeface="Calibri"/>
              </a:rPr>
              <a:t>ymweld</a:t>
            </a:r>
            <a:r>
              <a:rPr lang="en-US">
                <a:ea typeface="Calibri"/>
                <a:cs typeface="Calibri"/>
              </a:rPr>
              <a:t> : </a:t>
            </a:r>
            <a:r>
              <a:rPr lang="en-US" b="1" err="1">
                <a:ea typeface="Calibri"/>
                <a:cs typeface="Calibri"/>
              </a:rPr>
              <a:t>Ymchwilio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llyfrgell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am </a:t>
            </a:r>
            <a:r>
              <a:rPr lang="en-US" err="1">
                <a:ea typeface="Calibri"/>
                <a:cs typeface="Calibri"/>
              </a:rPr>
              <a:t>wybodaeth</a:t>
            </a:r>
            <a:endParaRPr lang="en-US" err="1"/>
          </a:p>
          <a:p>
            <a:r>
              <a:rPr lang="en-US" err="1">
                <a:ea typeface="Calibri"/>
                <a:cs typeface="Calibri"/>
              </a:rPr>
              <a:t>Strategaethau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Darllen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Adnoddau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 </a:t>
            </a:r>
            <a:r>
              <a:rPr lang="en-US" b="1" err="1">
                <a:ea typeface="Calibri"/>
                <a:cs typeface="Calibri"/>
              </a:rPr>
              <a:t>Storio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Gwybodaeth</a:t>
            </a:r>
            <a:r>
              <a:rPr lang="en-US" b="1">
                <a:ea typeface="Calibri"/>
                <a:cs typeface="Calibri"/>
              </a:rPr>
              <a:t> </a:t>
            </a:r>
            <a:r>
              <a:rPr lang="en-US" b="1" err="1">
                <a:ea typeface="Calibri"/>
                <a:cs typeface="Calibri"/>
              </a:rPr>
              <a:t>Perthnasol</a:t>
            </a:r>
            <a:endParaRPr lang="en-US" b="1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Beth </a:t>
            </a:r>
            <a:r>
              <a:rPr lang="en-US" err="1">
                <a:ea typeface="Calibri"/>
                <a:cs typeface="Calibri"/>
              </a:rPr>
              <a:t>yw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cyfeirnodi</a:t>
            </a:r>
            <a:r>
              <a:rPr lang="en-US">
                <a:ea typeface="Calibri"/>
                <a:cs typeface="Calibri"/>
              </a:rPr>
              <a:t>?</a:t>
            </a:r>
          </a:p>
          <a:p>
            <a:r>
              <a:rPr lang="en-US" err="1">
                <a:ea typeface="Calibri"/>
                <a:cs typeface="Calibri"/>
              </a:rPr>
              <a:t>Llên-ladrata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 </a:t>
            </a:r>
            <a:r>
              <a:rPr lang="en-US" err="1">
                <a:ea typeface="Calibri"/>
                <a:cs typeface="Calibri"/>
              </a:rPr>
              <a:t>cyfeiriadau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y </a:t>
            </a:r>
            <a:r>
              <a:rPr lang="en-US" err="1">
                <a:ea typeface="Calibri"/>
                <a:cs typeface="Calibri"/>
              </a:rPr>
              <a:t>testun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 </a:t>
            </a:r>
            <a:r>
              <a:rPr lang="en-US" err="1">
                <a:ea typeface="Calibri"/>
                <a:cs typeface="Calibri"/>
              </a:rPr>
              <a:t>Rhestr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Gyfeiriadau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Aralleirio</a:t>
            </a:r>
            <a:r>
              <a:rPr lang="en-US">
                <a:ea typeface="Calibri"/>
                <a:cs typeface="Calibri"/>
              </a:rPr>
              <a:t> a </a:t>
            </a:r>
            <a:r>
              <a:rPr lang="en-US" err="1">
                <a:ea typeface="Calibri"/>
                <a:cs typeface="Calibri"/>
              </a:rPr>
              <a:t>Chrynhoi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Dyfyniadau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Uniongyrchol</a:t>
            </a:r>
            <a:r>
              <a:rPr lang="en-US">
                <a:ea typeface="Calibri"/>
                <a:cs typeface="Calibri"/>
              </a:rPr>
              <a:t> (hir a </a:t>
            </a:r>
            <a:r>
              <a:rPr lang="en-US" err="1">
                <a:ea typeface="Calibri"/>
                <a:cs typeface="Calibri"/>
              </a:rPr>
              <a:t>byr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r>
              <a:rPr lang="en-US" err="1">
                <a:ea typeface="Calibri"/>
                <a:cs typeface="Calibri"/>
              </a:rPr>
              <a:t>Cyngor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dechrau</a:t>
            </a:r>
          </a:p>
        </p:txBody>
      </p:sp>
    </p:spTree>
    <p:extLst>
      <p:ext uri="{BB962C8B-B14F-4D97-AF65-F5344CB8AC3E}">
        <p14:creationId xmlns:p14="http://schemas.microsoft.com/office/powerpoint/2010/main" val="722069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4D9DA-9D2F-CF48-C235-180170BAA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A2682-D081-FC8B-691F-D7FDA42E8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 err="1">
                <a:latin typeface="AkzidenzGrotesk"/>
              </a:rPr>
              <a:t>Dysgu</a:t>
            </a:r>
            <a:r>
              <a:rPr lang="en-GB">
                <a:latin typeface="AkzidenzGrotesk"/>
              </a:rPr>
              <a:t> </a:t>
            </a:r>
            <a:r>
              <a:rPr lang="en-GB" err="1">
                <a:latin typeface="AkzidenzGrotesk"/>
              </a:rPr>
              <a:t>Annibynnol</a:t>
            </a:r>
            <a:r>
              <a:rPr lang="en-GB">
                <a:latin typeface="AkzidenzGrotesk"/>
              </a:rPr>
              <a:t>                                  </a:t>
            </a:r>
            <a:r>
              <a:rPr lang="en-GB" i="1" noProof="0">
                <a:latin typeface="AkzidenzGrotesk"/>
              </a:rPr>
              <a:t>Independent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F0279-10B4-6E14-418C-F1D4D0120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5499" y="1584279"/>
            <a:ext cx="3993023" cy="476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err="1">
                <a:latin typeface="Helvetica"/>
                <a:cs typeface="Helvetica"/>
              </a:rPr>
              <a:t>Dysgu'n</a:t>
            </a:r>
            <a:r>
              <a:rPr lang="en-GB" sz="2400" b="1">
                <a:latin typeface="Helvetica"/>
                <a:cs typeface="Helvetica"/>
              </a:rPr>
              <a:t> </a:t>
            </a:r>
            <a:r>
              <a:rPr lang="en-GB" sz="2400" b="1" err="1">
                <a:latin typeface="Helvetica"/>
                <a:cs typeface="Helvetica"/>
              </a:rPr>
              <a:t>Annibynnol</a:t>
            </a:r>
            <a:r>
              <a:rPr lang="en-GB" sz="2400" b="1">
                <a:latin typeface="Helvetica"/>
                <a:cs typeface="Helvetica"/>
              </a:rPr>
              <a:t> </a:t>
            </a:r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400">
                <a:latin typeface="Helvetica"/>
                <a:cs typeface="Helvetica"/>
              </a:rPr>
              <a:t>Dylai </a:t>
            </a:r>
            <a:r>
              <a:rPr lang="en-GB" sz="2400" err="1">
                <a:latin typeface="Helvetica"/>
                <a:cs typeface="Helvetica"/>
              </a:rPr>
              <a:t>fod</a:t>
            </a:r>
            <a:r>
              <a:rPr lang="en-GB" sz="2400">
                <a:latin typeface="Helvetica"/>
                <a:cs typeface="Helvetica"/>
              </a:rPr>
              <a:t> y </a:t>
            </a:r>
            <a:r>
              <a:rPr lang="en-GB" sz="2400" err="1">
                <a:latin typeface="Helvetica"/>
                <a:cs typeface="Helvetica"/>
              </a:rPr>
              <a:t>canlynol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gyda</a:t>
            </a:r>
            <a:r>
              <a:rPr lang="en-GB" sz="2400">
                <a:latin typeface="Helvetica"/>
                <a:cs typeface="Helvetica"/>
              </a:rPr>
              <a:t> chi </a:t>
            </a:r>
            <a:r>
              <a:rPr lang="en-GB" sz="2400" err="1">
                <a:latin typeface="Helvetica"/>
                <a:cs typeface="Helvetica"/>
              </a:rPr>
              <a:t>wedi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cwblhau</a:t>
            </a:r>
            <a:r>
              <a:rPr lang="en-GB" sz="2400">
                <a:latin typeface="Helvetica"/>
                <a:cs typeface="Helvetica"/>
              </a:rPr>
              <a:t> </a:t>
            </a:r>
            <a:r>
              <a:rPr lang="en-GB" sz="2400" err="1">
                <a:latin typeface="Helvetica"/>
                <a:cs typeface="Helvetica"/>
              </a:rPr>
              <a:t>yn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ystod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eich</a:t>
            </a:r>
            <a:r>
              <a:rPr lang="en-GB" sz="2400">
                <a:latin typeface="Helvetica"/>
                <a:cs typeface="Helvetica"/>
              </a:rPr>
              <a:t> </a:t>
            </a:r>
            <a:r>
              <a:rPr lang="en-GB" sz="2400" err="1">
                <a:latin typeface="Helvetica"/>
                <a:cs typeface="Helvetica"/>
              </a:rPr>
              <a:t>amser</a:t>
            </a:r>
            <a:r>
              <a:rPr lang="en-GB" sz="2400">
                <a:latin typeface="Helvetica"/>
                <a:cs typeface="Helvetica"/>
              </a:rPr>
              <a:t> di-</a:t>
            </a:r>
            <a:r>
              <a:rPr lang="en-GB" sz="2400" err="1">
                <a:latin typeface="Helvetica"/>
                <a:cs typeface="Helvetica"/>
              </a:rPr>
              <a:t>gyswllt</a:t>
            </a:r>
            <a:endParaRPr lang="en-GB" sz="2400">
              <a:latin typeface="Helvetica"/>
              <a:ea typeface="Calibri" panose="020F0502020204030204"/>
              <a:cs typeface="Helvetica"/>
            </a:endParaRPr>
          </a:p>
          <a:p>
            <a:endParaRPr lang="en-GB" sz="2400">
              <a:latin typeface="Helvetica"/>
              <a:cs typeface="Helvetica"/>
            </a:endParaRPr>
          </a:p>
          <a:p>
            <a:r>
              <a:rPr lang="en-GB" sz="2400" b="1" noProof="0">
                <a:latin typeface="Helvetica"/>
                <a:cs typeface="Helvetica"/>
              </a:rPr>
              <a:t>Independent Learning</a:t>
            </a:r>
            <a:r>
              <a:rPr lang="en-GB" sz="2400" noProof="0">
                <a:latin typeface="Helvetica"/>
                <a:cs typeface="Helvetica"/>
              </a:rPr>
              <a:t> </a:t>
            </a:r>
            <a:endParaRPr lang="en-GB" sz="2400">
              <a:latin typeface="Helvetica"/>
              <a:cs typeface="Helvetica"/>
            </a:endParaRPr>
          </a:p>
          <a:p>
            <a:r>
              <a:rPr lang="en-GB" sz="2400">
                <a:latin typeface="Helvetica"/>
                <a:cs typeface="Helvetica"/>
              </a:rPr>
              <a:t>The following should be with you in preparation for today – you would've  completed during</a:t>
            </a:r>
            <a:r>
              <a:rPr lang="en-GB" sz="2400" noProof="0">
                <a:latin typeface="Helvetica"/>
                <a:cs typeface="Helvetica"/>
              </a:rPr>
              <a:t> the week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7D60CD-AB15-F38B-5E22-064985C542BE}"/>
              </a:ext>
            </a:extLst>
          </p:cNvPr>
          <p:cNvSpPr txBox="1"/>
          <p:nvPr/>
        </p:nvSpPr>
        <p:spPr>
          <a:xfrm>
            <a:off x="4470779" y="860699"/>
            <a:ext cx="278116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2400" b="1" i="1">
                <a:solidFill>
                  <a:prstClr val="white"/>
                </a:solidFill>
                <a:highlight>
                  <a:srgbClr val="000080"/>
                </a:highlight>
                <a:latin typeface="Helvetica"/>
                <a:cs typeface="Helvetica"/>
              </a:rPr>
              <a:t>From last week:</a:t>
            </a:r>
            <a:endParaRPr lang="en-GB" sz="2400" b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Helvetica"/>
              <a:cs typeface="Helvetica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E37C3F7-0566-3703-5AC3-CE4C93B44825}"/>
              </a:ext>
            </a:extLst>
          </p:cNvPr>
          <p:cNvGrpSpPr/>
          <p:nvPr/>
        </p:nvGrpSpPr>
        <p:grpSpPr>
          <a:xfrm>
            <a:off x="4319524" y="1442408"/>
            <a:ext cx="7335048" cy="1895150"/>
            <a:chOff x="4211632" y="2052426"/>
            <a:chExt cx="7335048" cy="18951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60307B1-B0C2-DC78-C1C5-37A38B6602C9}"/>
                </a:ext>
              </a:extLst>
            </p:cNvPr>
            <p:cNvSpPr/>
            <p:nvPr/>
          </p:nvSpPr>
          <p:spPr>
            <a:xfrm>
              <a:off x="4749799" y="3044631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3D595145-3EAE-02FF-2D80-B266CFA055E2}"/>
                </a:ext>
              </a:extLst>
            </p:cNvPr>
            <p:cNvSpPr/>
            <p:nvPr/>
          </p:nvSpPr>
          <p:spPr>
            <a:xfrm>
              <a:off x="4211632" y="2077343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BFC0DA-144C-298F-309A-F2488E3749E6}"/>
                </a:ext>
              </a:extLst>
            </p:cNvPr>
            <p:cNvSpPr/>
            <p:nvPr/>
          </p:nvSpPr>
          <p:spPr>
            <a:xfrm>
              <a:off x="5815014" y="3105993"/>
              <a:ext cx="5467275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Draft</a:t>
              </a:r>
              <a:r>
                <a:rPr kumimoji="0" lang="en-GB" sz="2400" b="1" i="1" u="none" strike="noStrike" kern="1200" cap="none" spc="0" normalizeH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500-word Academic Writing</a:t>
              </a:r>
              <a:endParaRPr kumimoji="0" lang="en-GB" sz="2400" b="1" i="1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CF60FF-ECE9-5244-D0D2-D7ED2789620D}"/>
                </a:ext>
              </a:extLst>
            </p:cNvPr>
            <p:cNvSpPr/>
            <p:nvPr/>
          </p:nvSpPr>
          <p:spPr>
            <a:xfrm>
              <a:off x="5008882" y="2075335"/>
              <a:ext cx="616267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Drafft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Ysgrifennu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Academaidd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500 gair</a:t>
              </a: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Graphic 5" descr="Signature with solid fill">
              <a:extLst>
                <a:ext uri="{FF2B5EF4-FFF2-40B4-BE49-F238E27FC236}">
                  <a16:creationId xmlns:a16="http://schemas.microsoft.com/office/drawing/2014/main" id="{4A9D26E4-193C-FFA0-49A9-166F77E15C2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4900614" y="3033176"/>
              <a:ext cx="914400" cy="914400"/>
            </a:xfrm>
            <a:prstGeom prst="rect">
              <a:avLst/>
            </a:prstGeom>
          </p:spPr>
        </p:pic>
        <p:pic>
          <p:nvPicPr>
            <p:cNvPr id="7" name="Graphic 6" descr="Signature with solid fill">
              <a:extLst>
                <a:ext uri="{FF2B5EF4-FFF2-40B4-BE49-F238E27FC236}">
                  <a16:creationId xmlns:a16="http://schemas.microsoft.com/office/drawing/2014/main" id="{25B53F51-C1AE-5353-9D54-3C92086E2C1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4211632" y="2052426"/>
              <a:ext cx="914400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3AD545D-5DFA-CC2C-2251-89C096C3068F}"/>
              </a:ext>
            </a:extLst>
          </p:cNvPr>
          <p:cNvGrpSpPr/>
          <p:nvPr/>
        </p:nvGrpSpPr>
        <p:grpSpPr>
          <a:xfrm>
            <a:off x="4645021" y="3552429"/>
            <a:ext cx="7474296" cy="2056662"/>
            <a:chOff x="4645021" y="3552429"/>
            <a:chExt cx="7474296" cy="20566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4837A864-E4B8-8F99-F84E-4FF1675D8DD6}"/>
                </a:ext>
              </a:extLst>
            </p:cNvPr>
            <p:cNvSpPr/>
            <p:nvPr/>
          </p:nvSpPr>
          <p:spPr>
            <a:xfrm>
              <a:off x="5183188" y="4706146"/>
              <a:ext cx="6796881" cy="89149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11121C35-7730-7398-939D-692CA52411C6}"/>
                </a:ext>
              </a:extLst>
            </p:cNvPr>
            <p:cNvSpPr/>
            <p:nvPr/>
          </p:nvSpPr>
          <p:spPr>
            <a:xfrm>
              <a:off x="4645021" y="3552429"/>
              <a:ext cx="7420773" cy="10809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3EBBA54-27D4-A670-C63D-B5FF9C5C6D91}"/>
                </a:ext>
              </a:extLst>
            </p:cNvPr>
            <p:cNvSpPr/>
            <p:nvPr/>
          </p:nvSpPr>
          <p:spPr>
            <a:xfrm>
              <a:off x="5922907" y="4767508"/>
              <a:ext cx="5792772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List</a:t>
              </a: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all sources and references (with links) – we will work in referencing!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C853361-8266-36AD-63B5-FC9378B47A97}"/>
                </a:ext>
              </a:extLst>
            </p:cNvPr>
            <p:cNvSpPr/>
            <p:nvPr/>
          </p:nvSpPr>
          <p:spPr>
            <a:xfrm>
              <a:off x="5437163" y="3645408"/>
              <a:ext cx="668215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Rhestr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o'ch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holl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ffynonellau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a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chyfeiriadau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(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gyda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dolenni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) –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byddwn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ni'n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gweithio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ar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gyfeirnodi</a:t>
              </a:r>
              <a:r>
                <a:rPr lang="en-GB" sz="2400" b="1" dirty="0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!</a:t>
              </a:r>
              <a:endParaRPr lang="en-GB" sz="2400" b="1" dirty="0"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a typeface="Calibri"/>
                <a:cs typeface="Calibri"/>
              </a:endParaRPr>
            </a:p>
          </p:txBody>
        </p:sp>
        <p:pic>
          <p:nvPicPr>
            <p:cNvPr id="25" name="Graphic 24" descr="List with solid fill">
              <a:extLst>
                <a:ext uri="{FF2B5EF4-FFF2-40B4-BE49-F238E27FC236}">
                  <a16:creationId xmlns:a16="http://schemas.microsoft.com/office/drawing/2014/main" id="{17D3EBB6-1916-B59E-AC8E-39ABADAE60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645021" y="3645408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List with solid fill">
              <a:extLst>
                <a:ext uri="{FF2B5EF4-FFF2-40B4-BE49-F238E27FC236}">
                  <a16:creationId xmlns:a16="http://schemas.microsoft.com/office/drawing/2014/main" id="{35021E61-9B8F-A8BC-DD43-E7B81DC48FC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199321" y="469469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943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/>
              <a:t>Library Searching recap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How did it go finding articles over the past week?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find reading &amp; understanding journal articles?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keep track of what you found?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What did you do when you didn’t understand something?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66DDDA-4004-F3C0-E5C3-0BDF3A06CE11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42DC8A-9597-99E6-7A9D-42EC84AF0157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</p:spTree>
    <p:extLst>
      <p:ext uri="{BB962C8B-B14F-4D97-AF65-F5344CB8AC3E}">
        <p14:creationId xmlns:p14="http://schemas.microsoft.com/office/powerpoint/2010/main" val="107292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Atgoffa</a:t>
            </a:r>
            <a:r>
              <a:rPr lang="en-GB" b="1" dirty="0"/>
              <a:t> </a:t>
            </a:r>
            <a:r>
              <a:rPr lang="en-GB" b="1" dirty="0" err="1"/>
              <a:t>Ymchwilio</a:t>
            </a:r>
            <a:r>
              <a:rPr lang="en-GB" b="1" dirty="0"/>
              <a:t> </a:t>
            </a:r>
            <a:r>
              <a:rPr lang="en-GB" b="1" dirty="0" err="1"/>
              <a:t>Llyfrgell</a:t>
            </a:r>
            <a:r>
              <a:rPr lang="en-GB" b="1" dirty="0"/>
              <a:t> </a:t>
            </a:r>
            <a:br>
              <a:rPr lang="en-GB" b="1" dirty="0"/>
            </a:br>
            <a:endParaRPr lang="en-GB" b="1" dirty="0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Sut </a:t>
            </a:r>
            <a:r>
              <a:rPr lang="en-GB" sz="3200" err="1"/>
              <a:t>aethoch</a:t>
            </a:r>
            <a:r>
              <a:rPr lang="en-GB" sz="3200"/>
              <a:t> chi </a:t>
            </a:r>
            <a:r>
              <a:rPr lang="en-GB" sz="3200" err="1"/>
              <a:t>ambiti</a:t>
            </a:r>
            <a:r>
              <a:rPr lang="en-GB" sz="3200"/>
              <a:t> </a:t>
            </a:r>
            <a:r>
              <a:rPr lang="en-GB" sz="3200" err="1"/>
              <a:t>ymchwilio</a:t>
            </a:r>
            <a:r>
              <a:rPr lang="en-GB" sz="3200"/>
              <a:t> </a:t>
            </a:r>
            <a:r>
              <a:rPr lang="en-GB" sz="3200" err="1"/>
              <a:t>erthyglau</a:t>
            </a:r>
            <a:r>
              <a:rPr lang="en-GB" sz="3200"/>
              <a:t>? 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Beth </a:t>
            </a:r>
            <a:r>
              <a:rPr lang="en-GB" sz="3200" err="1">
                <a:ea typeface="Calibri"/>
                <a:cs typeface="Calibri"/>
              </a:rPr>
              <a:t>yw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eich</a:t>
            </a:r>
            <a:r>
              <a:rPr lang="en-GB" sz="3200">
                <a:ea typeface="Calibri"/>
                <a:cs typeface="Calibri"/>
              </a:rPr>
              <a:t> barn </a:t>
            </a:r>
            <a:r>
              <a:rPr lang="en-GB" sz="3200" err="1">
                <a:ea typeface="Calibri"/>
                <a:cs typeface="Calibri"/>
              </a:rPr>
              <a:t>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gyffredinol</a:t>
            </a:r>
            <a:r>
              <a:rPr lang="en-GB" sz="3200">
                <a:ea typeface="Calibri"/>
                <a:cs typeface="Calibri"/>
              </a:rPr>
              <a:t> am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erthyglau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darllen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Sut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cadw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trefn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o'r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hyn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oeddech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wedi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darganfod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Beth </a:t>
            </a:r>
            <a:r>
              <a:rPr lang="en-GB" sz="3200" b="1" err="1">
                <a:ea typeface="Calibri"/>
                <a:cs typeface="Calibri"/>
              </a:rPr>
              <a:t>o'ch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gwneud</a:t>
            </a:r>
            <a:r>
              <a:rPr lang="en-GB" sz="3200" b="1">
                <a:ea typeface="Calibri"/>
                <a:cs typeface="Calibri"/>
              </a:rPr>
              <a:t> pan </a:t>
            </a:r>
            <a:r>
              <a:rPr lang="en-GB" sz="3200" b="1" err="1">
                <a:ea typeface="Calibri"/>
                <a:cs typeface="Calibri"/>
              </a:rPr>
              <a:t>nad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oeddech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deall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rhywbeth</a:t>
            </a:r>
            <a:r>
              <a:rPr lang="en-GB" sz="3200" b="1">
                <a:ea typeface="Calibri"/>
                <a:cs typeface="Calibri"/>
              </a:rPr>
              <a:t>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D70319-0213-5432-130A-FF148A177C8C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4ABC8C-BDA0-CD95-8B28-B5863ACFCD0C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</p:spTree>
    <p:extLst>
      <p:ext uri="{BB962C8B-B14F-4D97-AF65-F5344CB8AC3E}">
        <p14:creationId xmlns:p14="http://schemas.microsoft.com/office/powerpoint/2010/main" val="3103797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/>
        </p:nvSpPr>
        <p:spPr>
          <a:xfrm>
            <a:off x="698242" y="355606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000000"/>
                </a:solidFill>
              </a:rPr>
              <a:t>Why we use referencing …    Pam </a:t>
            </a:r>
            <a:r>
              <a:rPr lang="en-GB" b="1" err="1">
                <a:solidFill>
                  <a:srgbClr val="000000"/>
                </a:solidFill>
              </a:rPr>
              <a:t>cyfeirnodi</a:t>
            </a:r>
            <a:r>
              <a:rPr lang="en-GB" b="1">
                <a:solidFill>
                  <a:srgbClr val="000000"/>
                </a:solidFill>
              </a:rPr>
              <a:t>...</a:t>
            </a:r>
            <a:endParaRPr lang="en-GB" b="1">
              <a:solidFill>
                <a:srgbClr val="000000"/>
              </a:solidFill>
              <a:ea typeface="Calibri Light"/>
              <a:cs typeface="Calibri Light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814478" y="3880338"/>
            <a:ext cx="154340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Back up our arguments with evidence</a:t>
            </a:r>
            <a:endParaRPr lang="en-US"/>
          </a:p>
          <a:p>
            <a:endParaRPr lang="en-GB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498" y="1711967"/>
            <a:ext cx="11105411" cy="2069429"/>
          </a:xfrm>
          <a:prstGeom prst="rect">
            <a:avLst/>
          </a:prstGeom>
        </p:spPr>
      </p:pic>
      <p:sp>
        <p:nvSpPr>
          <p:cNvPr id="7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594355" y="3880338"/>
            <a:ext cx="167931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Which ideas belong to others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932423" y="3866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42962" y="3880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510143" y="3880338"/>
            <a:ext cx="1482252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Range of sources in assignment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08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F2139-203B-4A3E-26B1-0796CF85D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554E99DD-C933-8046-B6A7-D6DC37189F7A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AED2C8CE-BB2E-CC2B-617C-0C66FD244B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F4879A-84C1-974F-091C-89F31021947F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99C12A-CC91-8112-2C16-26BF2699232F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ADE0F8C-6156-A94D-6F58-F5E7599B121F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Library Searching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F6CCAA4-0AC7-AF15-7958-B91E094E6275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FEB4A1-84E7-2F03-CFB0-D43ADD9FC868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7144280-68AC-C541-12E7-63490566F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3771093"/>
          </a:xfrm>
        </p:spPr>
        <p:txBody>
          <a:bodyPr>
            <a:normAutofit/>
          </a:bodyPr>
          <a:lstStyle/>
          <a:p>
            <a:r>
              <a:rPr lang="en-GB" b="1" dirty="0"/>
              <a:t>Referencing Recap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>
                <a:ea typeface="Calibri Light"/>
                <a:cs typeface="Calibri Light"/>
              </a:rPr>
              <a:t>Ail </a:t>
            </a:r>
            <a:r>
              <a:rPr lang="en-GB" b="1" dirty="0" err="1">
                <a:ea typeface="Calibri Light"/>
                <a:cs typeface="Calibri Light"/>
              </a:rPr>
              <a:t>ymweld</a:t>
            </a:r>
            <a:r>
              <a:rPr lang="en-GB" b="1" dirty="0">
                <a:ea typeface="Calibri Light"/>
                <a:cs typeface="Calibri Light"/>
              </a:rPr>
              <a:t> </a:t>
            </a:r>
            <a:r>
              <a:rPr lang="en-GB" b="1" dirty="0" err="1">
                <a:ea typeface="Calibri Light"/>
                <a:cs typeface="Calibri Light"/>
              </a:rPr>
              <a:t>cyfeirnodi</a:t>
            </a:r>
            <a:endParaRPr lang="en-GB" b="1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890344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D7DB3A-5CF8-4CE4-864D-87591CD374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When creating a reference ...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0BDC40-591E-4854-BE35-24598127E33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Use the Referencing handbook for help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Put together the different elements to construct a citation and reference for any type of work. 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Be consistent &amp; pay attention to detail (capitalisation, punctuation/italitcs)</a:t>
            </a:r>
          </a:p>
        </p:txBody>
      </p:sp>
      <p:pic>
        <p:nvPicPr>
          <p:cNvPr id="7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0CC51585-CADD-3FFA-01C6-A50F6D046E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971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64946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73EC1-0428-2B58-B866-9DCB13F0CB7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75"/>
            <a:ext cx="9526588" cy="9572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Cite Them Right online database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AB876BE-6FBF-18E5-DABD-31C09EA1DF72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0" y="1168332"/>
            <a:ext cx="8069263" cy="41243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E479BA-1E49-CC6B-F012-3603668F074C}"/>
              </a:ext>
            </a:extLst>
          </p:cNvPr>
          <p:cNvSpPr txBox="1"/>
          <p:nvPr/>
        </p:nvSpPr>
        <p:spPr>
          <a:xfrm>
            <a:off x="508000" y="5703453"/>
            <a:ext cx="38908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Cite Them Right database</a:t>
            </a:r>
            <a:endParaRPr lang="en-US" sz="2000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E54D60-25E3-AA01-7D9B-1A2DB4F24015}"/>
              </a:ext>
            </a:extLst>
          </p:cNvPr>
          <p:cNvSpPr txBox="1"/>
          <p:nvPr/>
        </p:nvSpPr>
        <p:spPr>
          <a:xfrm>
            <a:off x="7906766" y="8443"/>
            <a:ext cx="4259160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Log in</a:t>
            </a: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Online data base to check referencing</a:t>
            </a:r>
            <a:endParaRPr lang="en-US" sz="26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The basics of referencing.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Examples of citations and references.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Interactive tutorial and </a:t>
            </a:r>
            <a:r>
              <a:rPr lang="en-GB" sz="2600" b="1">
                <a:latin typeface="Calibri"/>
                <a:cs typeface="Calibri"/>
              </a:rPr>
              <a:t>You try</a:t>
            </a:r>
            <a:r>
              <a:rPr lang="en-GB" sz="2600">
                <a:latin typeface="Calibri"/>
                <a:cs typeface="Calibri"/>
              </a:rPr>
              <a:t> function.</a:t>
            </a:r>
          </a:p>
          <a:p>
            <a:endParaRPr lang="en-GB" sz="2600"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ea typeface="Calibri"/>
                <a:cs typeface="Calibri"/>
              </a:rPr>
              <a:t>Info Skills – very good!</a:t>
            </a:r>
          </a:p>
        </p:txBody>
      </p:sp>
    </p:spTree>
    <p:extLst>
      <p:ext uri="{BB962C8B-B14F-4D97-AF65-F5344CB8AC3E}">
        <p14:creationId xmlns:p14="http://schemas.microsoft.com/office/powerpoint/2010/main" val="3485062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71063"/>
            <a:ext cx="6502467" cy="40763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Understand the basics before you begin.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Keep a record of all sources as you use them.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Be consistent in the records you keep and in the way you reference.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Check your references before submitting your assignment.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9213"/>
            <a:ext cx="7594600" cy="1003300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 t="4328" b="4328"/>
          <a:stretch/>
        </p:blipFill>
        <p:spPr>
          <a:xfrm>
            <a:off x="8124223" y="1860293"/>
            <a:ext cx="3975101" cy="241390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688355-4812-49DD-81EB-2213B8ED8A99}"/>
              </a:ext>
            </a:extLst>
          </p:cNvPr>
          <p:cNvSpPr txBox="1"/>
          <p:nvPr/>
        </p:nvSpPr>
        <p:spPr>
          <a:xfrm>
            <a:off x="7485056" y="4414077"/>
            <a:ext cx="461122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Ask for help </a:t>
            </a:r>
            <a:r>
              <a:rPr lang="en-GB" sz="2400">
                <a:latin typeface="Calibri"/>
                <a:cs typeface="Calibri"/>
              </a:rPr>
              <a:t>if you need it – your librarian, course tutor or student services can advise.</a:t>
            </a:r>
            <a:endParaRPr lang="en-US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080F5-0332-2360-4BDE-C83E24A8A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5797009D-3D27-686E-5AFB-95336EC2FB8A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49F0677D-1E51-8C64-92E0-2B7606CF2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D1DE31-B3D8-5C62-6E29-6DDC085EFB5E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029E67-8B33-DB51-985E-52BD6A9F1B8A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1834B8A-F498-1C9B-C603-C101C4175697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8D7665A-F7CB-80D7-2EA2-A7C1AA9E9518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Library Searching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B9C31A-8E77-81CE-6EB8-27FBBA1B7D2C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F9AEF58-799B-BEF9-1AED-BCA31E889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MyBib</a:t>
            </a:r>
            <a:endParaRPr lang="en-GB" b="1" dirty="0">
              <a:ea typeface="Calibri Light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7979D8-9B28-0540-B058-B3E9C42389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005" y="1498540"/>
            <a:ext cx="8002201" cy="204071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D5C0617-80DA-BF4F-BDC7-16870293869F}"/>
              </a:ext>
            </a:extLst>
          </p:cNvPr>
          <p:cNvSpPr/>
          <p:nvPr/>
        </p:nvSpPr>
        <p:spPr>
          <a:xfrm>
            <a:off x="7534139" y="2394506"/>
            <a:ext cx="1892866" cy="442639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57B0B5-1A20-D8B3-596E-97FCA5E2E2C9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0D98060-2EFE-B7CE-572A-E6CDB757CE8C}"/>
              </a:ext>
            </a:extLst>
          </p:cNvPr>
          <p:cNvSpPr/>
          <p:nvPr/>
        </p:nvSpPr>
        <p:spPr>
          <a:xfrm>
            <a:off x="8870262" y="5201014"/>
            <a:ext cx="2719904" cy="8095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MyBib</a:t>
            </a:r>
            <a:r>
              <a:rPr lang="en-GB" dirty="0"/>
              <a:t> is not Generative AI, use freely</a:t>
            </a:r>
          </a:p>
        </p:txBody>
      </p:sp>
    </p:spTree>
    <p:extLst>
      <p:ext uri="{BB962C8B-B14F-4D97-AF65-F5344CB8AC3E}">
        <p14:creationId xmlns:p14="http://schemas.microsoft.com/office/powerpoint/2010/main" val="3173565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8372D4-0253-9C28-A30D-B0584D652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5CF760AB-99FD-E884-34A0-C7A21896A65B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E15CE07C-072C-7EF7-472C-DBC077985F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FFF746-B811-68EF-CBD3-F5DDF1DEDA16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2E2AF3-7B6B-E2CA-0462-9B15F65C3B08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023470-5828-ADCC-B990-99B35BE4F1AD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Library Searching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E30B9-8472-6722-0BA6-8ADBB5E09A70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Referencing Recap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4FA578-B32A-444C-C588-51FBFFCC9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4484" y="747007"/>
            <a:ext cx="5486440" cy="5886493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5F68075-58CE-70F9-418E-9B54C2091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RefWorks – EndNote Fusion</a:t>
            </a:r>
            <a:endParaRPr lang="en-GB" b="1" dirty="0">
              <a:ea typeface="Calibri Light"/>
              <a:cs typeface="Calibri Ligh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CC7342-7905-16C7-A18C-61A45599A1A5}"/>
              </a:ext>
            </a:extLst>
          </p:cNvPr>
          <p:cNvSpPr txBox="1">
            <a:spLocks/>
          </p:cNvSpPr>
          <p:nvPr/>
        </p:nvSpPr>
        <p:spPr>
          <a:xfrm>
            <a:off x="3895339" y="6085723"/>
            <a:ext cx="6856369" cy="666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https://fusion.endnote.com/</a:t>
            </a:r>
            <a:endParaRPr lang="en-GB" b="1" dirty="0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545511-E82A-8C51-3A43-B6A9D24DF396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F578E1A-71DC-58AD-37A0-0A62500D26EA}"/>
              </a:ext>
            </a:extLst>
          </p:cNvPr>
          <p:cNvSpPr/>
          <p:nvPr/>
        </p:nvSpPr>
        <p:spPr>
          <a:xfrm>
            <a:off x="9683262" y="5201014"/>
            <a:ext cx="1906904" cy="8095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EndNote is not Generative AI, use freely</a:t>
            </a:r>
          </a:p>
        </p:txBody>
      </p:sp>
    </p:spTree>
    <p:extLst>
      <p:ext uri="{BB962C8B-B14F-4D97-AF65-F5344CB8AC3E}">
        <p14:creationId xmlns:p14="http://schemas.microsoft.com/office/powerpoint/2010/main" val="1253996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59989-F79A-7258-243F-F02E8459F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12D3B5B4-F610-9293-4C50-B8CC2A574872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63F4CA6B-B87E-9C61-4C85-5179D7A33C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9A3AF8-6F82-4CBE-EA6D-5A75EFC75011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6DBF91-7797-74FF-C928-BCFE43973369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C1902A7-BCAB-AA6A-9B01-7B7BC898D750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Library Searching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9C83F8-6673-501E-03D1-55E4B24147CA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C2A8D7F-A3BA-16AE-7D75-FBA9F355D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107891"/>
            <a:ext cx="7811409" cy="116468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Referencing Recap</a:t>
            </a:r>
            <a:r>
              <a:rPr lang="en-GB" b="1"/>
              <a:t> </a:t>
            </a:r>
            <a:br>
              <a:rPr lang="en-GB" b="1"/>
            </a:br>
            <a:r>
              <a:rPr lang="en-GB" b="1"/>
              <a:t>Ail </a:t>
            </a:r>
            <a:r>
              <a:rPr lang="en-GB" b="1" err="1"/>
              <a:t>ymweld</a:t>
            </a:r>
            <a:r>
              <a:rPr lang="en-GB" b="1"/>
              <a:t> </a:t>
            </a:r>
            <a:r>
              <a:rPr lang="en-GB" b="1" err="1"/>
              <a:t>Cyfeirnodi</a:t>
            </a:r>
            <a:endParaRPr lang="en-GB" b="1" err="1">
              <a:ea typeface="Calibri Light"/>
              <a:cs typeface="Calibri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1C22C9-1079-4C41-D57B-C3811449687C}"/>
              </a:ext>
            </a:extLst>
          </p:cNvPr>
          <p:cNvSpPr txBox="1">
            <a:spLocks/>
          </p:cNvSpPr>
          <p:nvPr/>
        </p:nvSpPr>
        <p:spPr>
          <a:xfrm>
            <a:off x="3596122" y="1291149"/>
            <a:ext cx="7943244" cy="2809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b="1" dirty="0"/>
              <a:t>Review your Reference List for Part 1.</a:t>
            </a:r>
          </a:p>
          <a:p>
            <a:pPr>
              <a:lnSpc>
                <a:spcPct val="170000"/>
              </a:lnSpc>
            </a:pPr>
            <a:r>
              <a:rPr lang="en-GB" b="1" dirty="0">
                <a:ea typeface="Calibri Light"/>
                <a:cs typeface="Calibri Light"/>
              </a:rPr>
              <a:t>Correct any errors on the referencing style (use Cite them Right online or </a:t>
            </a:r>
            <a:r>
              <a:rPr lang="en-GB" b="1" dirty="0" err="1">
                <a:ea typeface="Calibri Light"/>
                <a:cs typeface="Calibri Light"/>
              </a:rPr>
              <a:t>MyBib</a:t>
            </a:r>
            <a:r>
              <a:rPr lang="en-GB" b="1" dirty="0">
                <a:ea typeface="Calibri Light"/>
                <a:cs typeface="Calibri Light"/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537BC5-A419-684F-358C-E09D3D31FE66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Quoting and Citing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D4B20C2-9620-2CB0-9976-510E8006D69E}"/>
              </a:ext>
            </a:extLst>
          </p:cNvPr>
          <p:cNvSpPr txBox="1">
            <a:spLocks/>
          </p:cNvSpPr>
          <p:nvPr/>
        </p:nvSpPr>
        <p:spPr>
          <a:xfrm>
            <a:off x="4795002" y="4135948"/>
            <a:ext cx="7181244" cy="27382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GB" b="1" err="1"/>
              <a:t>Adolygwch</a:t>
            </a:r>
            <a:r>
              <a:rPr lang="en-GB" b="1"/>
              <a:t> </a:t>
            </a:r>
            <a:r>
              <a:rPr lang="en-GB" b="1" err="1"/>
              <a:t>eich</a:t>
            </a:r>
            <a:r>
              <a:rPr lang="en-GB" b="1"/>
              <a:t> Rhestr </a:t>
            </a:r>
            <a:r>
              <a:rPr lang="en-GB" b="1" err="1"/>
              <a:t>Ddarllen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gyfer</a:t>
            </a:r>
            <a:r>
              <a:rPr lang="en-GB" b="1"/>
              <a:t> Rhan 1. </a:t>
            </a:r>
            <a:endParaRPr lang="en-GB" b="1">
              <a:ea typeface="Calibri Light"/>
              <a:cs typeface="Calibri Light"/>
            </a:endParaRPr>
          </a:p>
          <a:p>
            <a:pPr>
              <a:lnSpc>
                <a:spcPct val="170000"/>
              </a:lnSpc>
            </a:pPr>
            <a:r>
              <a:rPr lang="en-GB" b="1" err="1">
                <a:ea typeface="Calibri Light"/>
                <a:cs typeface="Calibri Light"/>
              </a:rPr>
              <a:t>Gwiriwch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unrhyw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camgymeriadau</a:t>
            </a:r>
            <a:r>
              <a:rPr lang="en-GB" b="1">
                <a:ea typeface="Calibri Light"/>
                <a:cs typeface="Calibri Light"/>
              </a:rPr>
              <a:t>  (</a:t>
            </a:r>
            <a:r>
              <a:rPr lang="en-GB" b="1" err="1">
                <a:ea typeface="Calibri Light"/>
                <a:cs typeface="Calibri Light"/>
              </a:rPr>
              <a:t>defnyddiwch</a:t>
            </a:r>
            <a:r>
              <a:rPr lang="en-GB" b="1">
                <a:ea typeface="Calibri Light"/>
                <a:cs typeface="Calibri Light"/>
              </a:rPr>
              <a:t> Cite them Right </a:t>
            </a:r>
            <a:r>
              <a:rPr lang="en-GB" b="1" err="1">
                <a:ea typeface="Calibri Light"/>
                <a:cs typeface="Calibri Light"/>
              </a:rPr>
              <a:t>ar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lein</a:t>
            </a:r>
            <a:r>
              <a:rPr lang="en-GB" b="1">
                <a:ea typeface="Calibri Light"/>
                <a:cs typeface="Calibri Light"/>
              </a:rPr>
              <a:t> neu MyBib)</a:t>
            </a:r>
          </a:p>
        </p:txBody>
      </p:sp>
    </p:spTree>
    <p:extLst>
      <p:ext uri="{BB962C8B-B14F-4D97-AF65-F5344CB8AC3E}">
        <p14:creationId xmlns:p14="http://schemas.microsoft.com/office/powerpoint/2010/main" val="188964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4580493" y="1477194"/>
            <a:ext cx="4986964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u="sng">
                <a:latin typeface="Calibri"/>
                <a:cs typeface="Calibri"/>
              </a:rPr>
              <a:t>The early educators of Wales.</a:t>
            </a:r>
            <a:r>
              <a:rPr lang="en-GB" sz="3200">
                <a:latin typeface="Calibri"/>
                <a:cs typeface="Calibri"/>
              </a:rPr>
              <a:t> Swansea: Education Press.</a:t>
            </a: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i="1">
                <a:latin typeface="Calibri"/>
                <a:cs typeface="Calibri"/>
              </a:rPr>
              <a:t>The early educators of Wales</a:t>
            </a:r>
            <a:r>
              <a:rPr lang="en-GB" sz="3200">
                <a:latin typeface="Calibri"/>
                <a:cs typeface="Calibri"/>
              </a:rPr>
              <a:t>. Swansea: Education Press.</a:t>
            </a:r>
            <a:endParaRPr lang="en-GB"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3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25234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216404" y="1482838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5659008" y="1899782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37827"/>
            <a:ext cx="113561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6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657097" y="2063470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712805"/>
            <a:ext cx="11356108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Journal of Teaching, 12(3), page.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69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Websites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What</a:t>
            </a:r>
            <a:r>
              <a:rPr lang="en-GB" sz="2800" b="1">
                <a:ea typeface="Calibri"/>
                <a:cs typeface="Calibri"/>
              </a:rPr>
              <a:t> sort of thing might we be referencing on websites?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Organisational sites, blogs, government publications, data, images.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1EB00-2AD2-D9FC-71E1-B67B37D7D5B9}"/>
              </a:ext>
            </a:extLst>
          </p:cNvPr>
          <p:cNvSpPr txBox="1"/>
          <p:nvPr/>
        </p:nvSpPr>
        <p:spPr>
          <a:xfrm>
            <a:off x="425347" y="2791529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Web page with organisational author example: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National Health Service (2021) </a:t>
            </a:r>
            <a:r>
              <a:rPr lang="en-GB" sz="2800" i="1">
                <a:ea typeface="Calibri"/>
                <a:cs typeface="Calibri"/>
              </a:rPr>
              <a:t>Coronavirus (COVID-19)</a:t>
            </a:r>
            <a:r>
              <a:rPr lang="en-GB" sz="2800">
                <a:ea typeface="Calibri"/>
                <a:cs typeface="Calibri"/>
              </a:rPr>
              <a:t>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http://www.nhs.uk/coronavirus-covid-19</a:t>
            </a:r>
            <a:r>
              <a:rPr lang="en-GB" sz="2800">
                <a:ea typeface="Calibri"/>
                <a:cs typeface="Calibri"/>
              </a:rPr>
              <a:t>  (Accessed: 17 May 2021).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0C24EB-EB10-EE23-2274-3154CC2C60F1}"/>
              </a:ext>
            </a:extLst>
          </p:cNvPr>
          <p:cNvSpPr txBox="1"/>
          <p:nvPr/>
        </p:nvSpPr>
        <p:spPr>
          <a:xfrm>
            <a:off x="425346" y="4473680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If</a:t>
            </a:r>
            <a:r>
              <a:rPr lang="en-GB" sz="2800">
                <a:ea typeface="Calibri"/>
                <a:cs typeface="Calibri"/>
              </a:rPr>
              <a:t> no </a:t>
            </a:r>
            <a:r>
              <a:rPr lang="en-GB" sz="2800">
                <a:latin typeface="Calibri"/>
                <a:cs typeface="Calibri"/>
              </a:rPr>
              <a:t>author or title, you may use the</a:t>
            </a:r>
            <a:r>
              <a:rPr lang="en-GB" sz="2800">
                <a:ea typeface="Calibri"/>
                <a:cs typeface="Calibri"/>
              </a:rPr>
              <a:t> URL and date of access</a:t>
            </a:r>
            <a:endParaRPr lang="en-US"/>
          </a:p>
          <a:p>
            <a:r>
              <a:rPr lang="en-GB" sz="2800" b="1">
                <a:solidFill>
                  <a:srgbClr val="FF0000"/>
                </a:solidFill>
                <a:ea typeface="Calibri"/>
                <a:cs typeface="Calibri"/>
              </a:rPr>
              <a:t>Always question whether it is suitable to include in academic work.</a:t>
            </a:r>
            <a:endParaRPr lang="en-GB"/>
          </a:p>
          <a:p>
            <a:endParaRPr lang="en-GB" sz="2800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54852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7609323" y="1502753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83409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Retrieved from: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(Accessed: 30th January 2021).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4" invalidUrl="https://"/>
              </a:rPr>
              <a:t>https://</a:t>
            </a:r>
            <a:endParaRPr lang="en-US">
              <a:hlinkClick r:id="rId5" invalidUrl="https://"/>
            </a:endParaRPr>
          </a:p>
          <a:p>
            <a:r>
              <a:rPr lang="en-GB" sz="2800">
                <a:ea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6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6444757" y="2164111"/>
            <a:ext cx="4113352" cy="542665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519239" y="1712805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3" invalidUrl="https://"/>
              </a:rPr>
              <a:t>https://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Accessed: 30th January 2021.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5" invalidUrl="https://"/>
              </a:rPr>
              <a:t>https://</a:t>
            </a:r>
            <a:endParaRPr lang="en-US"/>
          </a:p>
          <a:p>
            <a:r>
              <a:rPr lang="en-GB" sz="2800">
                <a:ea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2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72D61-BD29-CA6D-1BB4-221CFB5FA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FD637182-9439-D15A-759A-F43A56605A90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7CD1139D-7B9B-E532-89C2-0749F87A9C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E8B88A-5785-51B9-EF8E-9D8B62760131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CFBA95-7DC7-1610-8CAE-05E111CF7510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DA6F65-F995-BDD5-A588-923BA3E44AEC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Library Searching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962669-7359-4F5A-D54E-B3BD53F13E38}"/>
              </a:ext>
            </a:extLst>
          </p:cNvPr>
          <p:cNvSpPr txBox="1"/>
          <p:nvPr/>
        </p:nvSpPr>
        <p:spPr>
          <a:xfrm>
            <a:off x="179530" y="3643662"/>
            <a:ext cx="258427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Referencing Recap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385325E-523E-4C1D-99DB-7E3FF513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4526" y="585411"/>
            <a:ext cx="6611364" cy="1929403"/>
          </a:xfrm>
        </p:spPr>
        <p:txBody>
          <a:bodyPr>
            <a:normAutofit/>
          </a:bodyPr>
          <a:lstStyle/>
          <a:p>
            <a:r>
              <a:rPr lang="en-GB" b="1" dirty="0"/>
              <a:t>Quoting and Citing</a:t>
            </a:r>
            <a:endParaRPr lang="en-GB" b="1" dirty="0">
              <a:ea typeface="Calibri Ligh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3CDE4D-AA88-0B0D-16B4-B6CF0B96EE19}"/>
              </a:ext>
            </a:extLst>
          </p:cNvPr>
          <p:cNvSpPr txBox="1"/>
          <p:nvPr/>
        </p:nvSpPr>
        <p:spPr>
          <a:xfrm>
            <a:off x="186913" y="4289053"/>
            <a:ext cx="2428156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Quoting and Citing</a:t>
            </a:r>
          </a:p>
        </p:txBody>
      </p:sp>
    </p:spTree>
    <p:extLst>
      <p:ext uri="{BB962C8B-B14F-4D97-AF65-F5344CB8AC3E}">
        <p14:creationId xmlns:p14="http://schemas.microsoft.com/office/powerpoint/2010/main" val="38105839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96" y="254370"/>
            <a:ext cx="5513915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When do we need to reference?</a:t>
            </a:r>
            <a:endParaRPr lang="en-US" b="1" kern="1200">
              <a:latin typeface="+mj-lt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878" y="1715414"/>
            <a:ext cx="5301434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>
                <a:latin typeface="Calibri"/>
                <a:cs typeface="Calibri"/>
              </a:rPr>
              <a:t>Every </a:t>
            </a:r>
            <a:r>
              <a:rPr lang="en-GB" sz="3200">
                <a:latin typeface="Calibri"/>
                <a:ea typeface="+mn-lt"/>
                <a:cs typeface="Calibri"/>
              </a:rPr>
              <a:t>time you use some-one else's work / ideas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Direct quotes " &amp; "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Paraphrased material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Summarising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Images, tables &amp; graphs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>
              <a:latin typeface="Calibri"/>
              <a:ea typeface="Calibri"/>
              <a:cs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DBE64B3-B009-490C-BF39-5A1A84B6F121}"/>
              </a:ext>
            </a:extLst>
          </p:cNvPr>
          <p:cNvSpPr txBox="1">
            <a:spLocks/>
          </p:cNvSpPr>
          <p:nvPr/>
        </p:nvSpPr>
        <p:spPr>
          <a:xfrm>
            <a:off x="6095109" y="253089"/>
            <a:ext cx="5513915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err="1">
                <a:latin typeface="Calibri"/>
                <a:cs typeface="Calibri"/>
              </a:rPr>
              <a:t>Pryd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mae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angen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cyfeirnodi</a:t>
            </a:r>
            <a:r>
              <a:rPr lang="en-GB">
                <a:latin typeface="Calibri"/>
                <a:cs typeface="Calibri"/>
              </a:rPr>
              <a:t>?  </a:t>
            </a:r>
            <a:endParaRPr lang="en-GB">
              <a:latin typeface="Calibri"/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42853-3B8F-9D1A-4B25-843D3F354ACF}"/>
              </a:ext>
            </a:extLst>
          </p:cNvPr>
          <p:cNvSpPr txBox="1"/>
          <p:nvPr/>
        </p:nvSpPr>
        <p:spPr>
          <a:xfrm>
            <a:off x="6325240" y="1970954"/>
            <a:ext cx="5996107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err="1">
                <a:cs typeface="Arial"/>
              </a:rPr>
              <a:t>Pob</a:t>
            </a:r>
            <a:r>
              <a:rPr lang="en-GB" sz="3200" b="1">
                <a:cs typeface="Arial"/>
              </a:rPr>
              <a:t> </a:t>
            </a:r>
            <a:r>
              <a:rPr lang="en-GB" sz="3200" err="1">
                <a:cs typeface="Arial"/>
              </a:rPr>
              <a:t>tro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chi'n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defnyddio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gwaith</a:t>
            </a:r>
            <a:r>
              <a:rPr lang="en-GB" sz="3200">
                <a:cs typeface="Arial"/>
              </a:rPr>
              <a:t> / </a:t>
            </a:r>
            <a:r>
              <a:rPr lang="en-GB" sz="3200" err="1">
                <a:cs typeface="Arial"/>
              </a:rPr>
              <a:t>syniadau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rhywun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arall</a:t>
            </a:r>
            <a:r>
              <a:rPr lang="en-GB" sz="3200">
                <a:cs typeface="Arial"/>
              </a:rPr>
              <a:t> </a:t>
            </a:r>
            <a:r>
              <a:rPr lang="en-US" sz="3200">
                <a:cs typeface="Arial"/>
              </a:rPr>
              <a:t>​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Dyfyniadau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 " &amp; "</a:t>
            </a:r>
            <a:endParaRPr lang="en-US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Deunydd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wedi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ei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aralleirio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Crynhoi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Lluniau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err="1">
                <a:latin typeface="Arial"/>
                <a:cs typeface="Arial"/>
              </a:rPr>
              <a:t>tablau</a:t>
            </a:r>
            <a:r>
              <a:rPr lang="en-GB" sz="2400">
                <a:latin typeface="Arial"/>
                <a:cs typeface="Arial"/>
              </a:rPr>
              <a:t> a </a:t>
            </a:r>
            <a:r>
              <a:rPr lang="en-GB" sz="2400" err="1">
                <a:latin typeface="Arial"/>
                <a:cs typeface="Arial"/>
              </a:rPr>
              <a:t>graffiau</a:t>
            </a: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9050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CE27-4907-9912-D53B-DB743B5D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235378" cy="1347974"/>
          </a:xfrm>
        </p:spPr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Lets focus on the In Text 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958D-A1AC-6AE4-BCCB-E4BF4DD0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06553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Direct quote i.e. " &amp; "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Paraphrasing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 b="1">
                <a:ea typeface="Calibri"/>
                <a:cs typeface="Calibri"/>
              </a:rPr>
              <a:t>…What’s the difference?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A33A6B9-3DE7-20DE-B0AB-C90603DD705D}"/>
              </a:ext>
            </a:extLst>
          </p:cNvPr>
          <p:cNvSpPr txBox="1">
            <a:spLocks/>
          </p:cNvSpPr>
          <p:nvPr/>
        </p:nvSpPr>
        <p:spPr>
          <a:xfrm>
            <a:off x="6412384" y="158937"/>
            <a:ext cx="5415730" cy="134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ea typeface="Calibri Light"/>
                <a:cs typeface="Calibri Light"/>
              </a:rPr>
              <a:t>Sut </a:t>
            </a:r>
            <a:r>
              <a:rPr lang="en-US" err="1">
                <a:ea typeface="Calibri Light"/>
                <a:cs typeface="Calibri Light"/>
              </a:rPr>
              <a:t>i</a:t>
            </a:r>
            <a:r>
              <a:rPr lang="en-US">
                <a:ea typeface="Calibri Light"/>
                <a:cs typeface="Calibri Light"/>
              </a:rPr>
              <a:t> </a:t>
            </a:r>
            <a:r>
              <a:rPr lang="en-US" err="1">
                <a:ea typeface="Calibri Light"/>
                <a:cs typeface="Calibri Light"/>
              </a:rPr>
              <a:t>gyfeirnodi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ein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gwaith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ysgrifenedig</a:t>
            </a:r>
            <a:r>
              <a:rPr lang="en-US">
                <a:ea typeface="Calibri Light"/>
                <a:cs typeface="Calibri Light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1AED482-6DDD-7799-0496-309B3514BD77}"/>
              </a:ext>
            </a:extLst>
          </p:cNvPr>
          <p:cNvSpPr txBox="1">
            <a:spLocks/>
          </p:cNvSpPr>
          <p:nvPr/>
        </p:nvSpPr>
        <p:spPr>
          <a:xfrm>
            <a:off x="6531913" y="1712819"/>
            <a:ext cx="5341024" cy="37236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Calibri"/>
                <a:ea typeface="Calibri"/>
                <a:cs typeface="Calibri"/>
              </a:rPr>
              <a:t>Dyfyniad</a:t>
            </a:r>
            <a:r>
              <a:rPr lang="en-US" sz="3600">
                <a:latin typeface="Calibri"/>
                <a:ea typeface="Calibri"/>
                <a:cs typeface="Calibri"/>
              </a:rPr>
              <a:t> </a:t>
            </a:r>
            <a:r>
              <a:rPr lang="en-US" sz="3600" err="1">
                <a:latin typeface="Calibri"/>
                <a:ea typeface="Calibri"/>
                <a:cs typeface="Calibri"/>
              </a:rPr>
              <a:t>uniongyrchol</a:t>
            </a:r>
            <a:r>
              <a:rPr lang="en-US" sz="3600">
                <a:latin typeface="Calibri"/>
                <a:ea typeface="Calibri"/>
                <a:cs typeface="Calibri"/>
              </a:rPr>
              <a:t> </a:t>
            </a:r>
            <a:r>
              <a:rPr lang="en-US" sz="3600" err="1">
                <a:latin typeface="Calibri"/>
                <a:ea typeface="Calibri"/>
                <a:cs typeface="Calibri"/>
              </a:rPr>
              <a:t>h.y.</a:t>
            </a:r>
            <a:r>
              <a:rPr lang="en-US" sz="3600">
                <a:latin typeface="Calibri"/>
                <a:ea typeface="Calibri"/>
                <a:cs typeface="Calibri"/>
              </a:rPr>
              <a:t> " &amp; "</a:t>
            </a:r>
            <a:endParaRPr lang="en-US">
              <a:ea typeface="Calibri Light" panose="020F0302020204030204"/>
              <a:cs typeface="Calibri Light" panose="020F0302020204030204"/>
            </a:endParaRPr>
          </a:p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>
                <a:latin typeface="Calibri Light"/>
                <a:ea typeface="Calibri Light"/>
                <a:cs typeface="Calibri Light"/>
              </a:rPr>
              <a:t>" …" (Capel and Whitehead, 2019, p. 19) </a:t>
            </a:r>
            <a:endParaRPr lang="en-US" sz="3600">
              <a:latin typeface="Calibri"/>
              <a:ea typeface="Calibri"/>
              <a:cs typeface="Calibri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Arial"/>
                <a:ea typeface="Calibri Light"/>
                <a:cs typeface="Arial"/>
              </a:rPr>
              <a:t>Aralleirio</a:t>
            </a:r>
            <a:endParaRPr lang="en-US" sz="3600" err="1">
              <a:latin typeface="Calibri"/>
              <a:ea typeface="Calibri"/>
              <a:cs typeface="Calibri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228600" indent="-228600">
              <a:spcBef>
                <a:spcPts val="1000"/>
              </a:spcBef>
            </a:pPr>
            <a:r>
              <a:rPr lang="en-US" sz="3600" b="1">
                <a:latin typeface="Calibri"/>
                <a:ea typeface="Calibri"/>
                <a:cs typeface="Calibri"/>
              </a:rPr>
              <a:t>…Beth </a:t>
            </a:r>
            <a:r>
              <a:rPr lang="en-US" sz="3600" b="1" err="1">
                <a:latin typeface="Calibri"/>
                <a:ea typeface="Calibri"/>
                <a:cs typeface="Calibri"/>
              </a:rPr>
              <a:t>yw'r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gwahaniaeth</a:t>
            </a:r>
            <a:r>
              <a:rPr lang="en-US" sz="3600" b="1">
                <a:latin typeface="Calibri"/>
                <a:ea typeface="Calibri"/>
                <a:cs typeface="Calibri"/>
              </a:rPr>
              <a:t>?</a:t>
            </a:r>
            <a:endParaRPr lang="en-US" sz="36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42190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86E9B-930A-6103-D286-7603341D1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733" y="113591"/>
            <a:ext cx="1686819" cy="1325563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VS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994E3-B7E4-0B3E-5DA6-A2ECEBDBE355}"/>
              </a:ext>
            </a:extLst>
          </p:cNvPr>
          <p:cNvSpPr txBox="1"/>
          <p:nvPr/>
        </p:nvSpPr>
        <p:spPr>
          <a:xfrm>
            <a:off x="325514" y="414291"/>
            <a:ext cx="5245224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ea typeface="Calibri"/>
                <a:cs typeface="Calibri"/>
              </a:rPr>
              <a:t>Direct Quote</a:t>
            </a: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Exact words lifted from text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Uses quotation marks to indicate the words that are copied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 "Like throwing, catching is also a commonly used skill in many sports, games and lifetime activities" (Goodway, Ozmun and Gallahue, 2019, p. 195).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CC57F-BF59-D55A-CC61-D08EB80D997C}"/>
              </a:ext>
            </a:extLst>
          </p:cNvPr>
          <p:cNvSpPr txBox="1"/>
          <p:nvPr/>
        </p:nvSpPr>
        <p:spPr>
          <a:xfrm>
            <a:off x="6481387" y="349715"/>
            <a:ext cx="571130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ea typeface="Calibri"/>
                <a:cs typeface="Calibri"/>
              </a:rPr>
              <a:t>Paraphrase</a:t>
            </a:r>
            <a:endParaRPr lang="en-US" sz="4400" b="1">
              <a:ea typeface="Calibri"/>
              <a:cs typeface="Calibri"/>
            </a:endParaRP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Taking the ideas from an author and putting them in your own words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No quotations marks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 </a:t>
            </a:r>
            <a:r>
              <a:rPr lang="en-GB" sz="3000">
                <a:ea typeface="+mn-lt"/>
                <a:cs typeface="+mn-lt"/>
              </a:rPr>
              <a:t>Catching is frequently employed as a fundamental skill across various sports, games, and lifelong physical activities (Goodway, Ozmun, and Gallahue, 2019).</a:t>
            </a:r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4162300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5367B-78A5-B0E6-02C8-5845F203A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90"/>
            <a:ext cx="11481847" cy="1049477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How to Reference  - Direct Quotations</a:t>
            </a:r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AUTHOR, YEAR, PAGE NUMBER(S)</a:t>
            </a:r>
            <a:r>
              <a:rPr lang="en-GB" sz="3200">
                <a:latin typeface="Comic Sans MS"/>
                <a:ea typeface="Calibri Light"/>
                <a:cs typeface="Calibri Light"/>
              </a:rPr>
              <a:t> 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6D204-60FE-9678-3057-11A71ED82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7283"/>
            <a:ext cx="11481847" cy="39728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ea typeface="+mn-lt"/>
                <a:cs typeface="+mn-lt"/>
              </a:rPr>
              <a:t>As Brown (2002, p. 136) states, “the critical breakthrough was achieved by Thomas Hunt Morgan”.</a:t>
            </a:r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According to Brown (2002, p. 136),  “the critical breakthrough was achieved by Thomas Hunt Morgan”.</a:t>
            </a:r>
            <a:endParaRPr lang="en-GB" sz="3200">
              <a:ea typeface="Calibri"/>
              <a:cs typeface="Calibri"/>
            </a:endParaRPr>
          </a:p>
          <a:p>
            <a:endParaRPr lang="en-GB" sz="14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r>
              <a:rPr lang="en-GB" sz="3200">
                <a:ea typeface="+mn-lt"/>
                <a:cs typeface="+mn-lt"/>
              </a:rPr>
              <a:t>Thomas Hunt Morgan has recently been described as achieving “the critical breakthrough” (Brown, 2002, p. 136).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67935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1D064-5F77-CFAB-8273-5967E177C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7386"/>
            <a:ext cx="11481847" cy="153538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Sut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gyfeirnodi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 - 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Dyfyniad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uniongyrchol</a:t>
            </a:r>
            <a:br>
              <a:rPr lang="en-GB" sz="3600" b="1">
                <a:ea typeface="+mj-lt"/>
                <a:cs typeface="+mj-lt"/>
              </a:rPr>
            </a:b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Awdur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Dyddiad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Rhif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 Tudalen</a:t>
            </a:r>
            <a:r>
              <a:rPr lang="en-GB" sz="3200">
                <a:latin typeface="Comic Sans MS"/>
              </a:rPr>
              <a:t> </a:t>
            </a:r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5B2F9-055D-7E36-8080-3D1247746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34524"/>
            <a:ext cx="11481847" cy="38185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err="1">
                <a:ea typeface="+mn-lt"/>
                <a:cs typeface="+mn-lt"/>
              </a:rPr>
              <a:t>Roedd</a:t>
            </a:r>
            <a:r>
              <a:rPr lang="en-GB">
                <a:ea typeface="+mn-lt"/>
                <a:cs typeface="+mn-lt"/>
              </a:rPr>
              <a:t> Brown (2002, t. 136)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datgan</a:t>
            </a:r>
            <a:r>
              <a:rPr lang="en-GB">
                <a:ea typeface="+mn-lt"/>
                <a:cs typeface="+mn-lt"/>
              </a:rPr>
              <a:t>, “the critical breakthrough was achieved by Thomas Hunt Morgan”.</a:t>
            </a:r>
            <a:endParaRPr lang="en-GB" sz="32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Brown (2002, t. 136),  “the critical breakthrough was achieved by Thomas Hunt Morgan”.</a:t>
            </a: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ddiweddar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disgrifiwyd</a:t>
            </a:r>
            <a:r>
              <a:rPr lang="en-GB">
                <a:ea typeface="+mn-lt"/>
                <a:cs typeface="+mn-lt"/>
              </a:rPr>
              <a:t> Thomas Hunt Morgan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llwyddo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gyda</a:t>
            </a:r>
            <a:r>
              <a:rPr lang="en-GB">
                <a:ea typeface="+mn-lt"/>
                <a:cs typeface="+mn-lt"/>
              </a:rPr>
              <a:t> “critical breakthrough” (Brown, 2002, t. 136).</a:t>
            </a:r>
          </a:p>
          <a:p>
            <a:pPr>
              <a:lnSpc>
                <a:spcPct val="110000"/>
              </a:lnSpc>
            </a:pPr>
            <a:endParaRPr lang="en-GB" sz="3200">
              <a:latin typeface="Calibri" panose="020F050202020403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41144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E4272-304E-CA25-399E-3E039BF20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Useful phrases to introduce direct quotes...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23E6A-B89E-8E75-83D7-04D6289C0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Nodwyd  X … </a:t>
            </a:r>
          </a:p>
          <a:p>
            <a:r>
              <a:rPr lang="en-US" sz="2000"/>
              <a:t>Datganwyd gan X …</a:t>
            </a:r>
          </a:p>
          <a:p>
            <a:r>
              <a:rPr lang="en-US" sz="2000"/>
              <a:t>Crêd X</a:t>
            </a:r>
          </a:p>
          <a:p>
            <a:r>
              <a:rPr lang="en-US" sz="2000"/>
              <a:t>Esboniwyd gan X taw </a:t>
            </a:r>
          </a:p>
          <a:p>
            <a:r>
              <a:rPr lang="en-US" sz="2000"/>
              <a:t>Cynnigodd X taw oherwydd “...”.</a:t>
            </a:r>
          </a:p>
          <a:p>
            <a:r>
              <a:rPr lang="en-US" sz="2000"/>
              <a:t>Mae X wedi dadlau bod  “….”  </a:t>
            </a:r>
          </a:p>
          <a:p>
            <a:r>
              <a:rPr lang="en-US" sz="2000"/>
              <a:t>Yn ôl X, “…”.</a:t>
            </a:r>
          </a:p>
          <a:p>
            <a:endParaRPr lang="en-US" sz="20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609E7E-9E0A-C072-9415-F63239D04EC9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As X states, </a:t>
            </a:r>
          </a:p>
          <a:p>
            <a:r>
              <a:rPr lang="en-US" sz="2000" dirty="0"/>
              <a:t>X believes…</a:t>
            </a:r>
          </a:p>
          <a:p>
            <a:r>
              <a:rPr lang="en-US" sz="2000" dirty="0"/>
              <a:t>It was explained by X… </a:t>
            </a:r>
          </a:p>
          <a:p>
            <a:r>
              <a:rPr lang="en-US" sz="2000" dirty="0"/>
              <a:t>X proposed that because of…</a:t>
            </a:r>
          </a:p>
          <a:p>
            <a:r>
              <a:rPr lang="en-US" sz="2000" dirty="0"/>
              <a:t>X has argued that  “…” </a:t>
            </a:r>
          </a:p>
          <a:p>
            <a:r>
              <a:rPr lang="en-US" sz="2000" dirty="0"/>
              <a:t>According to X, “…”</a:t>
            </a:r>
          </a:p>
        </p:txBody>
      </p:sp>
    </p:spTree>
    <p:extLst>
      <p:ext uri="{BB962C8B-B14F-4D97-AF65-F5344CB8AC3E}">
        <p14:creationId xmlns:p14="http://schemas.microsoft.com/office/powerpoint/2010/main" val="24266392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3674-65BF-528A-397C-A44B1F9A5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ea typeface="+mj-lt"/>
                <a:cs typeface="+mj-lt"/>
              </a:rPr>
              <a:t>Dewis y dull </a:t>
            </a:r>
            <a:r>
              <a:rPr lang="en-GB" sz="4000" b="1" err="1">
                <a:ea typeface="+mj-lt"/>
                <a:cs typeface="+mj-lt"/>
              </a:rPr>
              <a:t>cywir</a:t>
            </a:r>
            <a:r>
              <a:rPr lang="en-GB" sz="4000" b="1">
                <a:ea typeface="+mj-lt"/>
                <a:cs typeface="+mj-lt"/>
              </a:rPr>
              <a:t> </a:t>
            </a:r>
            <a:endParaRPr lang="en-US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Angen </a:t>
            </a:r>
            <a:r>
              <a:rPr lang="en-GB" sz="2400" err="1">
                <a:latin typeface="Arial"/>
                <a:cs typeface="Arial"/>
              </a:rPr>
              <a:t>penderfynu</a:t>
            </a:r>
            <a:r>
              <a:rPr lang="en-GB" sz="2400">
                <a:latin typeface="Arial"/>
                <a:cs typeface="Arial"/>
              </a:rPr>
              <a:t> pa </a:t>
            </a:r>
            <a:r>
              <a:rPr lang="en-GB" sz="2400" err="1">
                <a:latin typeface="Arial"/>
                <a:cs typeface="Arial"/>
              </a:rPr>
              <a:t>ddull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ddefnyddio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e.e.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neu </a:t>
            </a:r>
            <a:r>
              <a:rPr lang="en-GB" sz="2400" err="1">
                <a:latin typeface="Arial"/>
                <a:cs typeface="Arial"/>
              </a:rPr>
              <a:t>dyfnynnu’n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. </a:t>
            </a:r>
          </a:p>
          <a:p>
            <a:pPr>
              <a:lnSpc>
                <a:spcPct val="100000"/>
              </a:lnSpc>
            </a:pPr>
            <a:r>
              <a:rPr lang="en-GB" sz="2400" err="1">
                <a:latin typeface="Arial"/>
                <a:cs typeface="Arial"/>
              </a:rPr>
              <a:t>Wrth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gallwch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naill</a:t>
            </a:r>
            <a:r>
              <a:rPr lang="en-GB" sz="2400">
                <a:latin typeface="Arial"/>
                <a:cs typeface="Arial"/>
              </a:rPr>
              <a:t> ai </a:t>
            </a:r>
            <a:r>
              <a:rPr lang="en-GB" sz="2400" err="1">
                <a:latin typeface="Arial"/>
                <a:cs typeface="Arial"/>
              </a:rPr>
              <a:t>ysgrifennu</a:t>
            </a:r>
            <a:r>
              <a:rPr lang="en-GB" sz="2400">
                <a:latin typeface="Arial"/>
                <a:cs typeface="Arial"/>
              </a:rPr>
              <a:t>:</a:t>
            </a:r>
          </a:p>
          <a:p>
            <a:pPr>
              <a:lnSpc>
                <a:spcPct val="100000"/>
              </a:lnSpc>
            </a:pP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err="1">
                <a:latin typeface="Arial"/>
                <a:cs typeface="Arial"/>
              </a:rPr>
              <a:t>Mynega</a:t>
            </a:r>
            <a:r>
              <a:rPr lang="en-GB" sz="2400" b="1">
                <a:latin typeface="Arial"/>
                <a:cs typeface="Arial"/>
              </a:rPr>
              <a:t> Piaget (1954) </a:t>
            </a:r>
            <a:r>
              <a:rPr lang="en-GB" sz="2400" b="1" err="1">
                <a:latin typeface="Arial"/>
                <a:cs typeface="Arial"/>
              </a:rPr>
              <a:t>fod</a:t>
            </a:r>
            <a:r>
              <a:rPr lang="en-GB" sz="2400" b="1">
                <a:latin typeface="Arial"/>
                <a:cs typeface="Arial"/>
              </a:rPr>
              <a:t>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.  </a:t>
            </a: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6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>
                <a:latin typeface="Arial"/>
                <a:cs typeface="Arial"/>
              </a:rPr>
              <a:t>NEU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 sz="600" b="1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>
                <a:latin typeface="Arial"/>
                <a:cs typeface="Arial"/>
              </a:rPr>
              <a:t>Mae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 (Piaget, 1954).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978037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88" y="1716347"/>
            <a:ext cx="6924644" cy="89044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>
                <a:latin typeface="Arial"/>
                <a:cs typeface="Arial"/>
              </a:rPr>
              <a:t>Piaget (1954) states that children go through similar stages of development.</a:t>
            </a:r>
            <a:endParaRPr lang="en-US" sz="2600">
              <a:latin typeface="Arial"/>
              <a:cs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E2E2882-61DB-8244-AE93-AFEDC66522A6}"/>
              </a:ext>
            </a:extLst>
          </p:cNvPr>
          <p:cNvSpPr txBox="1">
            <a:spLocks/>
          </p:cNvSpPr>
          <p:nvPr/>
        </p:nvSpPr>
        <p:spPr>
          <a:xfrm>
            <a:off x="358219" y="178243"/>
            <a:ext cx="11481847" cy="1404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>
                <a:solidFill>
                  <a:srgbClr val="000000"/>
                </a:solidFill>
                <a:ea typeface="+mj-lt"/>
                <a:cs typeface="+mj-lt"/>
              </a:rPr>
              <a:t>How to Reference  - Paraphrasing </a:t>
            </a:r>
            <a:br>
              <a:rPr lang="en-GB" sz="28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2800" b="1">
                <a:solidFill>
                  <a:srgbClr val="4472C4"/>
                </a:solidFill>
                <a:ea typeface="+mj-lt"/>
                <a:cs typeface="+mj-lt"/>
              </a:rPr>
              <a:t>AUTHOR(S), YEAR</a:t>
            </a:r>
            <a:endParaRPr lang="en-GB" sz="2800">
              <a:latin typeface="Comic Sans MS"/>
              <a:ea typeface="Calibri Light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7E9FCC-0C78-9FAE-A8D9-427AB730D68A}"/>
              </a:ext>
            </a:extLst>
          </p:cNvPr>
          <p:cNvSpPr txBox="1"/>
          <p:nvPr/>
        </p:nvSpPr>
        <p:spPr>
          <a:xfrm>
            <a:off x="5345837" y="2979900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Children go through similar stages of development (Piaget, 1954)</a:t>
            </a:r>
            <a:r>
              <a:rPr lang="en-GB" sz="2600">
                <a:latin typeface="Arial"/>
                <a:cs typeface="Arial"/>
              </a:rPr>
              <a:t>​.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5A22C-5B77-683E-3726-A0932E1B7EC4}"/>
              </a:ext>
            </a:extLst>
          </p:cNvPr>
          <p:cNvSpPr txBox="1"/>
          <p:nvPr/>
        </p:nvSpPr>
        <p:spPr>
          <a:xfrm>
            <a:off x="477913" y="4324904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According to Piaget (1954), children go through similar stages of development.</a:t>
            </a:r>
            <a:endParaRPr lang="en-GB" sz="2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8488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/>
      <p:bldP spid="9" grpId="0" build="allAtOnce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E0E59-0738-7E38-7A83-0681D5F81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Paraphrase practice                </a:t>
            </a:r>
            <a:r>
              <a:rPr lang="en-GB" b="1" err="1">
                <a:ea typeface="Calibri Light"/>
                <a:cs typeface="Calibri Light"/>
              </a:rPr>
              <a:t>Ymarfer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aralleirio</a:t>
            </a:r>
            <a:r>
              <a:rPr lang="en-GB" b="1">
                <a:ea typeface="Calibri Light"/>
                <a:cs typeface="Calibri Light"/>
              </a:rPr>
              <a:t>  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5FCE1-3713-39D7-A558-607DD731F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38860"/>
            <a:ext cx="5042200" cy="35759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latin typeface="Arial"/>
                <a:ea typeface="Calibri"/>
                <a:cs typeface="Arial"/>
              </a:rPr>
              <a:t>How to paraphrase... this can be done in so many different ways!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TASK: Take a QUOTE &amp; paraphrase it ...</a:t>
            </a:r>
            <a:endParaRPr lang="en-GB">
              <a:cs typeface="Calibri"/>
            </a:endParaRPr>
          </a:p>
          <a:p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Pairs share your direct quote and paraphrase with another pair &amp; swap over – check have sources been cited correctly!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85EE81A-2C42-CD01-860F-92AE908CABC2}"/>
              </a:ext>
            </a:extLst>
          </p:cNvPr>
          <p:cNvSpPr txBox="1">
            <a:spLocks/>
          </p:cNvSpPr>
          <p:nvPr/>
        </p:nvSpPr>
        <p:spPr>
          <a:xfrm>
            <a:off x="6606619" y="1716554"/>
            <a:ext cx="5042200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/>
                <a:ea typeface="Calibri"/>
                <a:cs typeface="Arial"/>
              </a:rPr>
              <a:t>Sut </a:t>
            </a:r>
            <a:r>
              <a:rPr lang="en-GB" err="1">
                <a:latin typeface="Arial"/>
                <a:ea typeface="Calibri"/>
                <a:cs typeface="Arial"/>
              </a:rPr>
              <a:t>i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aralleirio</a:t>
            </a:r>
            <a:r>
              <a:rPr lang="en-GB">
                <a:latin typeface="Arial"/>
                <a:ea typeface="Calibri"/>
                <a:cs typeface="Arial"/>
              </a:rPr>
              <a:t> … </a:t>
            </a:r>
            <a:r>
              <a:rPr lang="en-GB" err="1">
                <a:latin typeface="Arial"/>
                <a:ea typeface="Calibri"/>
                <a:cs typeface="Arial"/>
              </a:rPr>
              <a:t>gallwn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wneud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hyn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mewn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nifer</a:t>
            </a:r>
            <a:r>
              <a:rPr lang="en-GB">
                <a:latin typeface="Arial"/>
                <a:ea typeface="Calibri"/>
                <a:cs typeface="Arial"/>
              </a:rPr>
              <a:t> o </a:t>
            </a:r>
            <a:r>
              <a:rPr lang="en-GB" err="1">
                <a:latin typeface="Arial"/>
                <a:ea typeface="Calibri"/>
                <a:cs typeface="Arial"/>
              </a:rPr>
              <a:t>ffyrdd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gwahanol</a:t>
            </a:r>
            <a:r>
              <a:rPr lang="en-GB">
                <a:latin typeface="Arial"/>
                <a:ea typeface="Calibri"/>
                <a:cs typeface="Arial"/>
              </a:rPr>
              <a:t>! </a:t>
            </a:r>
            <a:endParaRPr lang="en-US"/>
          </a:p>
          <a:p>
            <a:endParaRPr lang="en-GB">
              <a:latin typeface="Calibri" panose="020F0502020204030204"/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TASG: </a:t>
            </a:r>
            <a:r>
              <a:rPr lang="en-GB" err="1">
                <a:ea typeface="Calibri"/>
                <a:cs typeface="Calibri"/>
              </a:rPr>
              <a:t>Dewiswch</a:t>
            </a:r>
            <a:r>
              <a:rPr lang="en-GB">
                <a:ea typeface="Calibri"/>
                <a:cs typeface="Calibri"/>
              </a:rPr>
              <a:t> DDYFYNIAD ac </a:t>
            </a:r>
            <a:r>
              <a:rPr lang="en-GB" err="1">
                <a:ea typeface="Calibri"/>
                <a:cs typeface="Calibri"/>
              </a:rPr>
              <a:t>aralleiriwch</a:t>
            </a:r>
            <a:r>
              <a:rPr lang="en-GB">
                <a:ea typeface="Calibri"/>
                <a:cs typeface="Calibri"/>
              </a:rPr>
              <a:t> … 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err="1">
                <a:ea typeface="Calibri"/>
                <a:cs typeface="Calibri"/>
              </a:rPr>
              <a:t>Mewn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parau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rhannwch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dyfyniad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aralleiriad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gyda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phâr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</a:t>
            </a:r>
            <a:r>
              <a:rPr lang="en-GB">
                <a:ea typeface="Calibri"/>
                <a:cs typeface="Calibri"/>
              </a:rPr>
              <a:t> – </a:t>
            </a:r>
            <a:r>
              <a:rPr lang="en-GB" err="1">
                <a:ea typeface="Calibri"/>
                <a:cs typeface="Calibri"/>
              </a:rPr>
              <a:t>gwiriwch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ydy'r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ffynhonnell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wedi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cyfeirnodi'n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gywir</a:t>
            </a:r>
            <a:r>
              <a:rPr lang="en-GB">
                <a:ea typeface="Calibri"/>
                <a:cs typeface="Calibri"/>
              </a:rPr>
              <a:t>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249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1497D463-1A71-E260-8741-65D8DF1353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431"/>
          <a:stretch>
            <a:fillRect/>
          </a:stretch>
        </p:blipFill>
        <p:spPr>
          <a:xfrm>
            <a:off x="0" y="-10522"/>
            <a:ext cx="12192000" cy="57210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7C7426-5430-19A9-508E-F17A14C2D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379" y="714579"/>
            <a:ext cx="8926707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Use of Language to give shape</a:t>
            </a:r>
            <a:b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</a:br>
            <a:b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</a:b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Defnydd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o Iaith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i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roi</a:t>
            </a:r>
            <a:r>
              <a:rPr lang="en-GB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</a:t>
            </a:r>
            <a:r>
              <a:rPr lang="en-GB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siap</a:t>
            </a:r>
            <a:endParaRPr lang="en-GB" dirty="0">
              <a:solidFill>
                <a:schemeClr val="bg1"/>
              </a:solidFill>
              <a:highlight>
                <a:srgbClr val="000080"/>
              </a:highlight>
              <a:latin typeface="AkzidenzGrotesk" panose="0200090305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9135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F31D-CE5B-E54E-9622-7FF4A465B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person change to 3rd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5986A-AE48-DA44-88F6-8C0374A9D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8884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4400" dirty="0"/>
              <a:t>I think that adventurous activities can develop the physical domain of learning (Bailey </a:t>
            </a:r>
            <a:r>
              <a:rPr lang="en-US" sz="4400" i="1" dirty="0"/>
              <a:t>et al</a:t>
            </a:r>
            <a:r>
              <a:rPr lang="en-US" sz="4400" dirty="0"/>
              <a:t>.,2009).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0886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CB5A2-2807-DD40-8098-11266497A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/>
          <a:lstStyle/>
          <a:p>
            <a:r>
              <a:rPr lang="en-US" dirty="0"/>
              <a:t>Answer 3</a:t>
            </a:r>
            <a:r>
              <a:rPr lang="en-US" baseline="30000" dirty="0"/>
              <a:t>rd</a:t>
            </a:r>
            <a:r>
              <a:rPr lang="en-US" dirty="0"/>
              <a:t>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27CAF-F315-FB46-9919-33530A353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8884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4400" dirty="0"/>
              <a:t>Adventurous activities can develop the physical domain of learning (Bailey </a:t>
            </a:r>
            <a:r>
              <a:rPr lang="en-US" sz="4400" i="1" dirty="0"/>
              <a:t>et al.,</a:t>
            </a:r>
            <a:r>
              <a:rPr lang="en-US" sz="4400" dirty="0"/>
              <a:t>2009).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24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D0683-9C77-5541-86B0-583A27C28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person change to 3</a:t>
            </a:r>
            <a:r>
              <a:rPr lang="en-US" baseline="30000" dirty="0"/>
              <a:t>rd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87E44-95A3-7A48-AD07-11A889D48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believe it is important that I know the stages of group development so that I can deal with each stage when taking children on adventurous activities so that I help the children avoid conflict which may also impact on other domains of learning (Tuckman &amp; Jensen, 1977 and Bailey </a:t>
            </a:r>
            <a:r>
              <a:rPr lang="en-US" i="1" dirty="0"/>
              <a:t>et al</a:t>
            </a:r>
            <a:r>
              <a:rPr lang="en-US" dirty="0"/>
              <a:t>., 2009)</a:t>
            </a:r>
          </a:p>
        </p:txBody>
      </p:sp>
    </p:spTree>
    <p:extLst>
      <p:ext uri="{BB962C8B-B14F-4D97-AF65-F5344CB8AC3E}">
        <p14:creationId xmlns:p14="http://schemas.microsoft.com/office/powerpoint/2010/main" val="27385160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4C792-6189-704E-8FF6-E37C3B820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 3</a:t>
            </a:r>
            <a:r>
              <a:rPr lang="en-US" baseline="30000" dirty="0"/>
              <a:t>rd</a:t>
            </a:r>
            <a:r>
              <a:rPr lang="en-US" dirty="0"/>
              <a:t> person.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9C309-1203-9D4D-955A-DD84BE199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It is </a:t>
            </a:r>
            <a:r>
              <a:rPr lang="en-US" dirty="0"/>
              <a:t>important that </a:t>
            </a:r>
            <a:r>
              <a:rPr lang="en-US" b="1" dirty="0"/>
              <a:t>facilitators</a:t>
            </a:r>
            <a:r>
              <a:rPr lang="en-US" dirty="0"/>
              <a:t> know the stages of group development so that </a:t>
            </a:r>
            <a:r>
              <a:rPr lang="en-US" b="1" dirty="0"/>
              <a:t>they</a:t>
            </a:r>
            <a:r>
              <a:rPr lang="en-US" dirty="0"/>
              <a:t> can deal with each stage when taking children on adventurous activities</a:t>
            </a:r>
            <a:r>
              <a:rPr lang="en-US" b="1" dirty="0"/>
              <a:t>. This will help</a:t>
            </a:r>
            <a:r>
              <a:rPr lang="en-US" dirty="0"/>
              <a:t> the children avoid conflict which may also impact on other domains of learning (Tuckman &amp; Jensen, 1977 and Bailey </a:t>
            </a:r>
            <a:r>
              <a:rPr lang="en-US" i="1" dirty="0"/>
              <a:t>et al</a:t>
            </a:r>
            <a:r>
              <a:rPr lang="en-US" dirty="0"/>
              <a:t>., 2009)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30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80" y="1498200"/>
            <a:ext cx="8212127" cy="3947641"/>
          </a:xfrm>
        </p:spPr>
        <p:txBody>
          <a:bodyPr wrap="square">
            <a:normAutofit fontScale="77500" lnSpcReduction="20000"/>
          </a:bodyPr>
          <a:lstStyle/>
          <a:p>
            <a:r>
              <a:rPr lang="en-GB" sz="8800" dirty="0"/>
              <a:t>Review your 500 words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800" dirty="0">
                <a:ea typeface="Calibri" panose="020F0502020204030204"/>
                <a:cs typeface="Calibri" panose="020F0502020204030204"/>
              </a:rPr>
              <a:t>Citation styles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800" dirty="0">
                <a:ea typeface="Calibri" panose="020F0502020204030204"/>
                <a:cs typeface="Calibri" panose="020F0502020204030204"/>
              </a:rPr>
              <a:t>Quotes (1 or 2)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800" dirty="0">
                <a:ea typeface="Calibri" panose="020F0502020204030204"/>
                <a:cs typeface="Calibri" panose="020F0502020204030204"/>
              </a:rPr>
              <a:t>3</a:t>
            </a:r>
            <a:r>
              <a:rPr lang="en-GB" sz="8800" baseline="30000" dirty="0">
                <a:ea typeface="Calibri" panose="020F0502020204030204"/>
                <a:cs typeface="Calibri" panose="020F0502020204030204"/>
              </a:rPr>
              <a:t>rd</a:t>
            </a:r>
            <a:r>
              <a:rPr lang="en-GB" sz="8800" dirty="0">
                <a:ea typeface="Calibri" panose="020F0502020204030204"/>
                <a:cs typeface="Calibri" panose="020F0502020204030204"/>
              </a:rPr>
              <a:t> person</a:t>
            </a:r>
          </a:p>
          <a:p>
            <a:endParaRPr lang="en-GB" sz="36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668952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53375-EE10-91FB-D6FD-70805D00B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946" y="3431116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>
                <a:ea typeface="Calibri Light"/>
                <a:cs typeface="Calibri Light"/>
              </a:rPr>
              <a:t>Academic Integrity </a:t>
            </a:r>
            <a:endParaRPr lang="en-US" sz="3600"/>
          </a:p>
        </p:txBody>
      </p:sp>
      <p:pic>
        <p:nvPicPr>
          <p:cNvPr id="4" name="Picture 3" descr="A acorn with a face and a parachute drawn on it&#10;&#10;Description automatically generated">
            <a:extLst>
              <a:ext uri="{FF2B5EF4-FFF2-40B4-BE49-F238E27FC236}">
                <a16:creationId xmlns:a16="http://schemas.microsoft.com/office/drawing/2014/main" id="{1E135495-D506-6232-31CE-6B3128133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17" b="8013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3182D-D7F8-7922-1F8E-1D2213CF1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827" y="3724629"/>
            <a:ext cx="8755413" cy="24809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3"/>
              </a:rPr>
              <a:t>https://moodle.uwtsd.ac.uk/mod/scorm/player.php?a=7377&amp;currentorg=articulate_rise&amp;scoid=16124&amp;sesskey=8lTY5SBgOC&amp;display=popup&amp;mode=normal</a:t>
            </a:r>
            <a:endParaRPr lang="en-US" sz="2400">
              <a:ea typeface="+mn-lt"/>
              <a:cs typeface="+mn-lt"/>
            </a:endParaRPr>
          </a:p>
          <a:p>
            <a:endParaRPr lang="en-US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07115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E03AB6-907A-41EE-BF8A-7CC6996EB829}"/>
              </a:ext>
            </a:extLst>
          </p:cNvPr>
          <p:cNvSpPr>
            <a:spLocks noGrp="1"/>
          </p:cNvSpPr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Plagiarism</a:t>
            </a:r>
          </a:p>
          <a:p>
            <a:pPr algn="r">
              <a:spcAft>
                <a:spcPts val="600"/>
              </a:spcAft>
            </a:pPr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  <a:p>
            <a:pPr algn="r">
              <a:spcAft>
                <a:spcPts val="600"/>
              </a:spcAft>
            </a:pPr>
            <a:r>
              <a:rPr lang="en-US" sz="4000" err="1">
                <a:solidFill>
                  <a:srgbClr val="FFFFFF"/>
                </a:solidFill>
                <a:ea typeface="Calibri Light"/>
                <a:cs typeface="Calibri Light"/>
              </a:rPr>
              <a:t>Llên-ladrata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DEBCC0-7FBC-4743-8A6E-2A77D1FBDDE7}"/>
              </a:ext>
            </a:extLst>
          </p:cNvPr>
          <p:cNvSpPr>
            <a:spLocks noGrp="1"/>
          </p:cNvSpPr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b="1" u="sng"/>
              <a:t>Different types of plagiarism</a:t>
            </a: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Deliberate or accidental 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Presenting someone else’s work as your own / Copying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Forgetting to reference correctly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Self-plagiarism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AI misconduct / Essay Mills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64867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robot with a brain&#10;&#10;Description automatically generated">
            <a:extLst>
              <a:ext uri="{FF2B5EF4-FFF2-40B4-BE49-F238E27FC236}">
                <a16:creationId xmlns:a16="http://schemas.microsoft.com/office/drawing/2014/main" id="{399ECF98-8E91-5A52-6FA4-4935C924699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559647" y="232289"/>
            <a:ext cx="11082663" cy="5301403"/>
          </a:xfrm>
        </p:spPr>
      </p:pic>
    </p:spTree>
    <p:extLst>
      <p:ext uri="{BB962C8B-B14F-4D97-AF65-F5344CB8AC3E}">
        <p14:creationId xmlns:p14="http://schemas.microsoft.com/office/powerpoint/2010/main" val="3872677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imeline&#10;&#10;Description automatically generated">
            <a:extLst>
              <a:ext uri="{FF2B5EF4-FFF2-40B4-BE49-F238E27FC236}">
                <a16:creationId xmlns:a16="http://schemas.microsoft.com/office/drawing/2014/main" id="{A430EA5B-B876-F00E-CFCC-D62B4065E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453" y="707461"/>
            <a:ext cx="7294605" cy="48237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59CBA6-7A52-3EED-1703-84C54AF80B11}"/>
              </a:ext>
            </a:extLst>
          </p:cNvPr>
          <p:cNvSpPr txBox="1"/>
          <p:nvPr/>
        </p:nvSpPr>
        <p:spPr>
          <a:xfrm>
            <a:off x="468754" y="1323724"/>
            <a:ext cx="320365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1. In-text citation </a:t>
            </a:r>
            <a:endParaRPr lang="en-GB" sz="30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B0DB30-6E45-4219-36D5-4D1DF0474B40}"/>
              </a:ext>
            </a:extLst>
          </p:cNvPr>
          <p:cNvSpPr txBox="1"/>
          <p:nvPr/>
        </p:nvSpPr>
        <p:spPr>
          <a:xfrm>
            <a:off x="417529" y="3888631"/>
            <a:ext cx="330740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2. Full reference list</a:t>
            </a:r>
            <a:endParaRPr lang="en-GB" sz="3000">
              <a:cs typeface="Calibri"/>
            </a:endParaRPr>
          </a:p>
        </p:txBody>
      </p:sp>
      <p:sp>
        <p:nvSpPr>
          <p:cNvPr id="11" name="Arrow: Bent-Up 10">
            <a:extLst>
              <a:ext uri="{FF2B5EF4-FFF2-40B4-BE49-F238E27FC236}">
                <a16:creationId xmlns:a16="http://schemas.microsoft.com/office/drawing/2014/main" id="{C373FEE5-DC05-F39A-EDAB-149C6995524D}"/>
              </a:ext>
            </a:extLst>
          </p:cNvPr>
          <p:cNvSpPr/>
          <p:nvPr/>
        </p:nvSpPr>
        <p:spPr>
          <a:xfrm>
            <a:off x="2505678" y="4264165"/>
            <a:ext cx="7981436" cy="549050"/>
          </a:xfrm>
          <a:prstGeom prst="bent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10E52E63-DFE0-1B5C-E8C7-CDB67B6B38CA}"/>
              </a:ext>
            </a:extLst>
          </p:cNvPr>
          <p:cNvSpPr/>
          <p:nvPr/>
        </p:nvSpPr>
        <p:spPr>
          <a:xfrm>
            <a:off x="3563557" y="1452054"/>
            <a:ext cx="916840" cy="263120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53B583-9E2A-9E94-DBF3-7F06CC9A969F}"/>
              </a:ext>
            </a:extLst>
          </p:cNvPr>
          <p:cNvSpPr txBox="1"/>
          <p:nvPr/>
        </p:nvSpPr>
        <p:spPr>
          <a:xfrm>
            <a:off x="449288" y="110247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cs typeface="Calibri"/>
              </a:rPr>
              <a:t>Two parts to referencing</a:t>
            </a:r>
            <a:endParaRPr lang="en-US" sz="4000" b="1">
              <a:solidFill>
                <a:schemeClr val="bg1"/>
              </a:solidFill>
              <a:highlight>
                <a:srgbClr val="FF00FF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94911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9239D1-60E3-44DF-81F3-CA1336CA8BD9}"/>
              </a:ext>
            </a:extLst>
          </p:cNvPr>
          <p:cNvSpPr>
            <a:spLocks noGrp="1"/>
          </p:cNvSpPr>
          <p:nvPr/>
        </p:nvSpPr>
        <p:spPr>
          <a:xfrm>
            <a:off x="485319" y="1208099"/>
            <a:ext cx="5160963" cy="373186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000" b="1">
                <a:latin typeface="Calibri"/>
                <a:ea typeface="Calibri"/>
                <a:cs typeface="Calibri"/>
              </a:rPr>
              <a:t>(In-text) Citation:</a:t>
            </a:r>
            <a:endParaRPr lang="en-GB" sz="3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In a recent study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</a:t>
            </a:r>
            <a:r>
              <a:rPr lang="en-GB" sz="2400">
                <a:latin typeface="Calibri"/>
                <a:ea typeface="Calibri"/>
                <a:cs typeface="Calibri"/>
              </a:rPr>
              <a:t>)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 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2019,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p. 5</a:t>
            </a:r>
            <a:r>
              <a:rPr lang="en-GB" sz="2400">
                <a:latin typeface="Calibri"/>
                <a:ea typeface="Calibri"/>
                <a:cs typeface="Calibri"/>
              </a:rPr>
              <a:t>) argued that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surname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Page number, if required (quote)</a:t>
            </a:r>
          </a:p>
          <a:p>
            <a:pPr marL="0" indent="0">
              <a:buNone/>
            </a:pPr>
            <a:endParaRPr lang="en-GB" sz="2400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01FC1871-FDE5-474D-93D9-FDD312B890F0}"/>
              </a:ext>
            </a:extLst>
          </p:cNvPr>
          <p:cNvSpPr txBox="1"/>
          <p:nvPr/>
        </p:nvSpPr>
        <p:spPr>
          <a:xfrm>
            <a:off x="6549106" y="1206275"/>
            <a:ext cx="5296765" cy="36933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>
                <a:latin typeface="Calibri"/>
                <a:ea typeface="Calibri"/>
                <a:cs typeface="Calibri"/>
              </a:rPr>
              <a:t>Reference:</a:t>
            </a:r>
            <a:endParaRPr lang="en-US" sz="3000">
              <a:latin typeface="Calibri"/>
              <a:ea typeface="Calibri"/>
              <a:cs typeface="Calibri"/>
            </a:endParaRPr>
          </a:p>
          <a:p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E.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(2019)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i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How to improve your research project.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Plymouth: Kiln Press.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details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Title information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Source</a:t>
            </a:r>
          </a:p>
          <a:p>
            <a:endParaRPr lang="en-GB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07C07B-16C7-45D9-CEA0-6E56E8094FB3}"/>
              </a:ext>
            </a:extLst>
          </p:cNvPr>
          <p:cNvSpPr txBox="1"/>
          <p:nvPr/>
        </p:nvSpPr>
        <p:spPr>
          <a:xfrm>
            <a:off x="549578" y="204636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cs typeface="Calibri"/>
              </a:rPr>
              <a:t>Examples...</a:t>
            </a:r>
            <a:endParaRPr lang="en-US" sz="4000" b="1">
              <a:solidFill>
                <a:schemeClr val="bg1"/>
              </a:solidFill>
              <a:highlight>
                <a:srgbClr val="FF00FF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55092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54D4-B7D6-4FE7-B5B3-9FDEDC42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Where to find the information: article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CCFD7-6927-46A8-BEBB-8A15471C27B4}"/>
              </a:ext>
            </a:extLst>
          </p:cNvPr>
          <p:cNvSpPr txBox="1"/>
          <p:nvPr/>
        </p:nvSpPr>
        <p:spPr>
          <a:xfrm>
            <a:off x="842472" y="3540216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Article title</a:t>
            </a:r>
            <a:endParaRPr lang="en-US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66618-A276-4F54-9237-EDFD65D72B33}"/>
              </a:ext>
            </a:extLst>
          </p:cNvPr>
          <p:cNvSpPr txBox="1"/>
          <p:nvPr/>
        </p:nvSpPr>
        <p:spPr>
          <a:xfrm>
            <a:off x="1007584" y="4395422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Authors</a:t>
            </a:r>
            <a:endParaRPr lang="en-US"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D6D7F-9720-4B1E-99A0-C13BFC764DB8}"/>
              </a:ext>
            </a:extLst>
          </p:cNvPr>
          <p:cNvSpPr txBox="1"/>
          <p:nvPr/>
        </p:nvSpPr>
        <p:spPr>
          <a:xfrm>
            <a:off x="698242" y="1732459"/>
            <a:ext cx="17394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Journal</a:t>
            </a:r>
            <a:r>
              <a:rPr lang="en-GB"/>
              <a:t> </a:t>
            </a:r>
            <a:r>
              <a:rPr lang="en-GB" b="1"/>
              <a:t>title</a:t>
            </a:r>
            <a:endParaRPr lang="en-US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6D3518-CD5A-4D37-80A6-C1E022F88C58}"/>
              </a:ext>
            </a:extLst>
          </p:cNvPr>
          <p:cNvSpPr txBox="1"/>
          <p:nvPr/>
        </p:nvSpPr>
        <p:spPr>
          <a:xfrm>
            <a:off x="259524" y="2098228"/>
            <a:ext cx="2789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Date &amp; issue information</a:t>
            </a:r>
            <a:endParaRPr lang="en-GB" b="1">
              <a:cs typeface="Calibri Ligh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8B875D-ED35-78E2-0124-3F7DF77C1B9A}"/>
              </a:ext>
            </a:extLst>
          </p:cNvPr>
          <p:cNvSpPr txBox="1"/>
          <p:nvPr/>
        </p:nvSpPr>
        <p:spPr>
          <a:xfrm>
            <a:off x="1334998" y="2402881"/>
            <a:ext cx="638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DOI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A0DB407-E74A-5363-5911-75A997877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962" y="1256200"/>
            <a:ext cx="8984939" cy="4705914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0406044-37C0-7F43-3936-A88BFC554879}"/>
              </a:ext>
            </a:extLst>
          </p:cNvPr>
          <p:cNvCxnSpPr>
            <a:cxnSpLocks/>
          </p:cNvCxnSpPr>
          <p:nvPr/>
        </p:nvCxnSpPr>
        <p:spPr>
          <a:xfrm>
            <a:off x="2197100" y="1913562"/>
            <a:ext cx="990600" cy="820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1186821-1BAC-B61A-47B5-F95A9D09BE76}"/>
              </a:ext>
            </a:extLst>
          </p:cNvPr>
          <p:cNvCxnSpPr/>
          <p:nvPr/>
        </p:nvCxnSpPr>
        <p:spPr>
          <a:xfrm>
            <a:off x="2138673" y="2611916"/>
            <a:ext cx="10490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A4E0A4E-0AB5-E942-973E-793A85CE7F31}"/>
              </a:ext>
            </a:extLst>
          </p:cNvPr>
          <p:cNvCxnSpPr>
            <a:cxnSpLocks/>
          </p:cNvCxnSpPr>
          <p:nvPr/>
        </p:nvCxnSpPr>
        <p:spPr>
          <a:xfrm>
            <a:off x="2459826" y="2282894"/>
            <a:ext cx="72787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68A1E06-9835-C972-8E5E-1EC23BDE77A3}"/>
              </a:ext>
            </a:extLst>
          </p:cNvPr>
          <p:cNvCxnSpPr/>
          <p:nvPr/>
        </p:nvCxnSpPr>
        <p:spPr>
          <a:xfrm>
            <a:off x="2197100" y="3724882"/>
            <a:ext cx="7562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9740B90-C5AE-B770-B9D1-92FD1A4C1B1F}"/>
              </a:ext>
            </a:extLst>
          </p:cNvPr>
          <p:cNvCxnSpPr>
            <a:cxnSpLocks/>
          </p:cNvCxnSpPr>
          <p:nvPr/>
        </p:nvCxnSpPr>
        <p:spPr>
          <a:xfrm>
            <a:off x="2132194" y="4575106"/>
            <a:ext cx="1055506" cy="4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1791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149505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</a:t>
            </a:r>
            <a:r>
              <a:rPr lang="en-GB" sz="4000" b="1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Books</a:t>
            </a:r>
            <a:r>
              <a:rPr lang="en-GB" sz="4000">
                <a:latin typeface="Calibri"/>
                <a:cs typeface="Calibri"/>
              </a:rPr>
              <a:t> </a:t>
            </a:r>
            <a:endParaRPr lang="en-US">
              <a:latin typeface="+mj-e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3260988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Search CITE THEM RIGHT in the Library website.</a:t>
            </a:r>
            <a:endParaRPr lang="en-US"/>
          </a:p>
          <a:p>
            <a:r>
              <a:rPr lang="en-GB" sz="2800">
                <a:ea typeface="Calibri" panose="020F0502020204030204"/>
                <a:cs typeface="Calibri" panose="020F0502020204030204"/>
              </a:rPr>
              <a:t>This is the up to date version that we use.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B3B73E5-8D8C-3078-010B-030E0A5BA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309" y="1104347"/>
            <a:ext cx="8258861" cy="46161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B880F5B-4BB9-BA60-67CC-0E2D33332ECB}"/>
              </a:ext>
            </a:extLst>
          </p:cNvPr>
          <p:cNvSpPr/>
          <p:nvPr/>
        </p:nvSpPr>
        <p:spPr>
          <a:xfrm>
            <a:off x="5498199" y="2843490"/>
            <a:ext cx="3492418" cy="1303756"/>
          </a:xfrm>
          <a:prstGeom prst="ellipse">
            <a:avLst/>
          </a:prstGeom>
          <a:noFill/>
          <a:ln w="7620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2190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Referencing in Context</a:t>
            </a:r>
            <a:endParaRPr lang="en-US" b="1">
              <a:solidFill>
                <a:schemeClr val="bg1"/>
              </a:solidFill>
              <a:highlight>
                <a:srgbClr val="FF00FF"/>
              </a:highlight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252884" y="2014384"/>
            <a:ext cx="2743200" cy="2246769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Assignment</a:t>
            </a:r>
            <a:r>
              <a:rPr lang="en-GB" sz="2000" b="1">
                <a:solidFill>
                  <a:srgbClr val="0563C1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/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Evidence to support your ideas or argument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Paraphrase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Quote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1952932"/>
            <a:ext cx="2743200" cy="2308324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solidFill>
                  <a:schemeClr val="folHlink"/>
                </a:solidFill>
                <a:ea typeface="+mn-lt"/>
                <a:cs typeface="+mn-lt"/>
              </a:rPr>
              <a:t> </a:t>
            </a:r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Identify Sources</a:t>
            </a:r>
            <a:endParaRPr lang="en-US">
              <a:solidFill>
                <a:schemeClr val="hlink"/>
              </a:solidFill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 Short reference in your work</a:t>
            </a:r>
            <a:endParaRPr lang="en-GB"/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Full reference in at the end</a:t>
            </a:r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 in list</a:t>
            </a:r>
          </a:p>
          <a:p>
            <a:endParaRPr lang="en-GB" sz="2200">
              <a:solidFill>
                <a:srgbClr val="FFFFFF"/>
              </a:solidFill>
              <a:ea typeface="+mn-lt"/>
              <a:cs typeface="+mn-lt"/>
            </a:endParaRPr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>
                <a:ea typeface="+mn-lt"/>
                <a:cs typeface="+mn-lt"/>
              </a:rPr>
              <a:t>Read &amp; Take Notes</a:t>
            </a:r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5740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Cyfeirnodi</a:t>
            </a:r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</a:t>
            </a:r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Mewn</a:t>
            </a:r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Cyd-</a:t>
            </a:r>
            <a:r>
              <a:rPr lang="en-GB" b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destun</a:t>
            </a:r>
            <a:r>
              <a:rPr lang="en-GB">
                <a:solidFill>
                  <a:schemeClr val="bg1"/>
                </a:solidFill>
                <a:highlight>
                  <a:srgbClr val="FF00FF"/>
                </a:highlight>
                <a:latin typeface="+mn-lt"/>
                <a:ea typeface="+mj-lt"/>
                <a:cs typeface="+mj-lt"/>
              </a:rPr>
              <a:t> </a:t>
            </a:r>
            <a:br>
              <a:rPr lang="en-GB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Referencing in Context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341232" y="1716210"/>
            <a:ext cx="2743200" cy="2923877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solidFill>
                  <a:schemeClr val="hlink"/>
                </a:solidFill>
                <a:latin typeface="Comic Sans MS"/>
              </a:rPr>
              <a:t>Aseiniad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 </a:t>
            </a:r>
          </a:p>
          <a:p>
            <a:r>
              <a:rPr lang="en-GB" sz="2000" err="1">
                <a:solidFill>
                  <a:srgbClr val="FFFFFF"/>
                </a:solidFill>
                <a:latin typeface="Comic Sans MS"/>
              </a:rPr>
              <a:t>Tystiolaeth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gefnogi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eich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syniadau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neu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dadl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Aralleirio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Cyfeirnodi’n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union “….”</a:t>
            </a:r>
            <a:r>
              <a:rPr lang="en-GB" sz="2000" b="1">
                <a:solidFill>
                  <a:srgbClr val="FFFFFF"/>
                </a:solidFill>
                <a:latin typeface="Comic Sans MS"/>
              </a:rPr>
              <a:t>  </a:t>
            </a:r>
          </a:p>
          <a:p>
            <a:pPr marL="342900" indent="-342900">
              <a:buFont typeface="Arial"/>
              <a:buChar char="•"/>
            </a:pPr>
            <a:endParaRPr lang="en-GB" sz="2000" b="1">
              <a:solidFill>
                <a:srgbClr val="FFFFFF"/>
              </a:solidFill>
              <a:latin typeface="Comic Sans M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2002093"/>
            <a:ext cx="2743200" cy="233910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chemeClr val="folHlink"/>
                </a:solidFill>
                <a:latin typeface="Comic Sans MS"/>
              </a:rPr>
              <a:t> 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Cynabod ffynonellau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fras yn eich gwaith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llawn yn y diwedd. 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/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>
                <a:latin typeface="Comic Sans MS"/>
              </a:rPr>
              <a:t>Darllen a chymryd Nodiadau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4892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solidFill>
                  <a:schemeClr val="bg1"/>
                </a:solidFill>
                <a:highlight>
                  <a:srgbClr val="FF00FF"/>
                </a:highlight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432718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C10-3137-1142-A50A-A81DD16A6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825" y="693371"/>
            <a:ext cx="7956222" cy="828607"/>
          </a:xfrm>
        </p:spPr>
        <p:txBody>
          <a:bodyPr/>
          <a:lstStyle/>
          <a:p>
            <a:r>
              <a:rPr lang="en-US" b="1" dirty="0">
                <a:cs typeface="Calibri Light"/>
              </a:rPr>
              <a:t>Reminder GA36 / </a:t>
            </a:r>
            <a:r>
              <a:rPr lang="en-US" b="1" dirty="0" err="1">
                <a:cs typeface="Calibri Light"/>
              </a:rPr>
              <a:t>Atgoffa</a:t>
            </a:r>
            <a:r>
              <a:rPr lang="en-US" b="1" dirty="0">
                <a:cs typeface="Calibri Light"/>
              </a:rPr>
              <a:t> GA36</a:t>
            </a:r>
            <a:endParaRPr lang="en-US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EB28C-1D46-1F45-A8D9-1E9A9F84F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92" y="2597934"/>
            <a:ext cx="4787453" cy="3862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latin typeface="Calibri"/>
                <a:cs typeface="Calibri"/>
              </a:rPr>
              <a:t>Find 5 - 7 HIGH QUALITY SOURCES that support your chosen assignment title.</a:t>
            </a:r>
            <a:endParaRPr lang="en-US"/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6EBA3-64F8-DBEB-B080-06EA674FC29E}"/>
              </a:ext>
            </a:extLst>
          </p:cNvPr>
          <p:cNvSpPr txBox="1"/>
          <p:nvPr/>
        </p:nvSpPr>
        <p:spPr>
          <a:xfrm>
            <a:off x="7118081" y="2447685"/>
            <a:ext cx="478313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cs typeface="Segoe UI"/>
              </a:rPr>
              <a:t>Defnyddiwch</a:t>
            </a:r>
            <a:r>
              <a:rPr lang="en-US" sz="2400">
                <a:cs typeface="Segoe UI"/>
              </a:rPr>
              <a:t> 5 - 7 ffynhonnell </a:t>
            </a:r>
            <a:r>
              <a:rPr lang="en-US" sz="2400" err="1">
                <a:cs typeface="Segoe UI"/>
              </a:rPr>
              <a:t>sydd</a:t>
            </a:r>
            <a:r>
              <a:rPr lang="en-US" sz="2400">
                <a:cs typeface="Segoe UI"/>
              </a:rPr>
              <a:t> o SAFON UCHEL </a:t>
            </a:r>
            <a:r>
              <a:rPr lang="en-US" sz="2400" err="1">
                <a:cs typeface="Segoe UI"/>
              </a:rPr>
              <a:t>sy'n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cefnogi'ch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teitl</a:t>
            </a:r>
            <a:r>
              <a:rPr lang="en-US" sz="2400">
                <a:cs typeface="Segoe UI"/>
              </a:rPr>
              <a:t>. 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131166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A4C1-7ADD-2C40-A9AC-157E3B636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975" y="1340052"/>
            <a:ext cx="11634247" cy="729216"/>
          </a:xfrm>
        </p:spPr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Next Week                              </a:t>
            </a:r>
            <a:r>
              <a:rPr lang="en-US" b="1">
                <a:ea typeface="Calibri Light"/>
                <a:cs typeface="Calibri Light"/>
              </a:rPr>
              <a:t>    </a:t>
            </a:r>
            <a:r>
              <a:rPr lang="en-US" b="1" err="1">
                <a:ea typeface="Calibri Light"/>
                <a:cs typeface="Calibri Light"/>
              </a:rPr>
              <a:t>Wythnos</a:t>
            </a:r>
            <a:r>
              <a:rPr lang="en-US" b="1" dirty="0">
                <a:ea typeface="Calibri Light"/>
                <a:cs typeface="Calibri Light"/>
              </a:rPr>
              <a:t> </a:t>
            </a:r>
            <a:r>
              <a:rPr lang="en-US" b="1" dirty="0" err="1">
                <a:ea typeface="Calibri Light"/>
                <a:cs typeface="Calibri Light"/>
              </a:rPr>
              <a:t>Nesaf</a:t>
            </a:r>
            <a:endParaRPr lang="en-US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86335-BE45-14BC-9989-B56107A1A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20" y="2222570"/>
            <a:ext cx="5831675" cy="2979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Week </a:t>
            </a:r>
            <a:r>
              <a:rPr lang="en-US" b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November 2nd Reading Week:</a:t>
            </a:r>
            <a:endParaRPr lang="en-US" b="1" dirty="0">
              <a:solidFill>
                <a:schemeClr val="bg1"/>
              </a:solidFill>
              <a:highlight>
                <a:srgbClr val="FF00FF"/>
              </a:highlight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No Face-to-face lectures</a:t>
            </a: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Asynchronous work -</a:t>
            </a:r>
            <a:endParaRPr lang="en-US" sz="2800">
              <a:solidFill>
                <a:schemeClr val="accent1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Complete Unit 0 in BMSHN4200 Moodle &amp;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InfoSkills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(Library)</a:t>
            </a:r>
            <a:endParaRPr lang="en-US" sz="28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7A2045-D3C7-43CA-5763-62218928B87E}"/>
              </a:ext>
            </a:extLst>
          </p:cNvPr>
          <p:cNvSpPr txBox="1">
            <a:spLocks/>
          </p:cNvSpPr>
          <p:nvPr/>
        </p:nvSpPr>
        <p:spPr>
          <a:xfrm>
            <a:off x="6821805" y="2217274"/>
            <a:ext cx="5245170" cy="297200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Wythnos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</a:t>
            </a:r>
            <a:r>
              <a:rPr lang="en-US" b="1" dirty="0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Tachwed</a:t>
            </a:r>
            <a:r>
              <a:rPr lang="en-US" b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 2ail </a:t>
            </a:r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wythnos</a:t>
            </a:r>
            <a:r>
              <a:rPr lang="en-US" b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</a:t>
            </a:r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darllen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:</a:t>
            </a:r>
          </a:p>
          <a:p>
            <a:pPr marL="457200" lvl="1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​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Dim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darlithoed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 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wyneb-yn-wyneb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 </a:t>
            </a:r>
          </a:p>
          <a:p>
            <a:pPr marL="457200" lvl="1">
              <a:buNone/>
            </a:pP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Gwaith </a:t>
            </a:r>
            <a:r>
              <a:rPr lang="en-US" sz="2800" b="1" dirty="0" err="1">
                <a:solidFill>
                  <a:schemeClr val="accent1"/>
                </a:solidFill>
                <a:ea typeface="Calibri"/>
                <a:cs typeface="Calibri"/>
              </a:rPr>
              <a:t>asyncronig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-</a:t>
            </a:r>
          </a:p>
          <a:p>
            <a:pPr marL="457200" lvl="1">
              <a:buNone/>
            </a:pP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Cwblhau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Uned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0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yn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Moodle</a:t>
            </a:r>
          </a:p>
          <a:p>
            <a:pPr marL="457200" lvl="1">
              <a:buNone/>
            </a:pP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Rhaglen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Sgiliau</a:t>
            </a:r>
            <a:r>
              <a:rPr lang="en-US" sz="2800" b="1" dirty="0">
                <a:solidFill>
                  <a:schemeClr val="accent1"/>
                </a:solidFill>
                <a:ea typeface="Calibri"/>
                <a:cs typeface="Calibri"/>
              </a:rPr>
              <a:t>  </a:t>
            </a:r>
            <a:r>
              <a:rPr lang="en-US" sz="2800" b="1" err="1">
                <a:solidFill>
                  <a:schemeClr val="accent1"/>
                </a:solidFill>
                <a:ea typeface="Calibri"/>
                <a:cs typeface="Calibri"/>
              </a:rPr>
              <a:t>Gwybodaeth</a:t>
            </a:r>
            <a:endParaRPr lang="en-US" sz="2800" b="1">
              <a:solidFill>
                <a:schemeClr val="accent1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red button with white text&#10;&#10;AI-generated content may be incorrect.">
            <a:extLst>
              <a:ext uri="{FF2B5EF4-FFF2-40B4-BE49-F238E27FC236}">
                <a16:creationId xmlns:a16="http://schemas.microsoft.com/office/drawing/2014/main" id="{C1FB4C37-895B-8DB4-3F6F-D7FE83D413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9257" y="125362"/>
            <a:ext cx="2052201" cy="158965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5724322-9A1C-D202-7E6D-57DD52FD5F42}"/>
              </a:ext>
            </a:extLst>
          </p:cNvPr>
          <p:cNvSpPr txBox="1">
            <a:spLocks/>
          </p:cNvSpPr>
          <p:nvPr/>
        </p:nvSpPr>
        <p:spPr>
          <a:xfrm>
            <a:off x="524062" y="429258"/>
            <a:ext cx="5046230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30 / 10 / 2026 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: Submit P1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B9DCB2B-F725-1988-50E2-1BFEAEEDCCD0}"/>
              </a:ext>
            </a:extLst>
          </p:cNvPr>
          <p:cNvSpPr txBox="1">
            <a:spLocks/>
          </p:cNvSpPr>
          <p:nvPr/>
        </p:nvSpPr>
        <p:spPr>
          <a:xfrm>
            <a:off x="7033172" y="424225"/>
            <a:ext cx="5046230" cy="9130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30 / 10 / 2026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: </a:t>
            </a:r>
            <a:r>
              <a:rPr lang="en-US" b="1" err="1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Cyflwynwch</a:t>
            </a:r>
            <a:r>
              <a:rPr lang="en-US" b="1" dirty="0">
                <a:solidFill>
                  <a:schemeClr val="bg1"/>
                </a:solidFill>
                <a:highlight>
                  <a:srgbClr val="FF00FF"/>
                </a:highlight>
                <a:ea typeface="Calibri"/>
                <a:cs typeface="Calibri"/>
              </a:rPr>
              <a:t> P1</a:t>
            </a:r>
            <a:endParaRPr lang="en-US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05F7832-4815-5E59-11C9-784E120DE192}"/>
              </a:ext>
            </a:extLst>
          </p:cNvPr>
          <p:cNvSpPr txBox="1">
            <a:spLocks/>
          </p:cNvSpPr>
          <p:nvPr/>
        </p:nvSpPr>
        <p:spPr>
          <a:xfrm>
            <a:off x="1413422" y="5199148"/>
            <a:ext cx="2917600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See you on Nov. </a:t>
            </a:r>
            <a:r>
              <a:rPr lang="en-US" b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9th </a:t>
            </a:r>
            <a:endParaRPr lang="en-US">
              <a:solidFill>
                <a:schemeClr val="accent1"/>
              </a:solidFill>
              <a:highlight>
                <a:srgbClr val="00FFFF"/>
              </a:highlight>
              <a:ea typeface="Calibri"/>
              <a:cs typeface="Calibri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BD7B4B7-F58B-2B0F-880A-3C3A9FB395E5}"/>
              </a:ext>
            </a:extLst>
          </p:cNvPr>
          <p:cNvSpPr txBox="1">
            <a:spLocks/>
          </p:cNvSpPr>
          <p:nvPr/>
        </p:nvSpPr>
        <p:spPr>
          <a:xfrm>
            <a:off x="6581769" y="5199147"/>
            <a:ext cx="4806034" cy="53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Welwn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</a:t>
            </a: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ni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chi </a:t>
            </a:r>
            <a:r>
              <a:rPr lang="en-US" b="1" dirty="0" err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ar</a:t>
            </a:r>
            <a:r>
              <a:rPr lang="en-US" b="1" dirty="0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 </a:t>
            </a:r>
            <a:r>
              <a:rPr lang="en-US" b="1">
                <a:solidFill>
                  <a:schemeClr val="accent1"/>
                </a:solidFill>
                <a:highlight>
                  <a:srgbClr val="00FFFF"/>
                </a:highlight>
                <a:ea typeface="Calibri"/>
                <a:cs typeface="Calibri"/>
              </a:rPr>
              <a:t>Dachwedd 9fed 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6280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9DF97-617F-A1FB-0725-F48CED73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TASK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964A3-ED9E-9837-1AEC-2AABD90B9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463722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ea typeface="Calibri"/>
                <a:cs typeface="Calibri"/>
              </a:rPr>
              <a:t>Complete Moodle Module:</a:t>
            </a:r>
            <a:r>
              <a:rPr lang="en-US" sz="2200">
                <a:ea typeface="+mn-lt"/>
                <a:cs typeface="+mn-lt"/>
              </a:rPr>
              <a:t> </a:t>
            </a:r>
            <a:r>
              <a:rPr lang="en-US" sz="2200" b="1">
                <a:ea typeface="+mn-lt"/>
                <a:cs typeface="+mn-lt"/>
              </a:rPr>
              <a:t>Library </a:t>
            </a:r>
            <a:r>
              <a:rPr lang="en-US" sz="2200" b="1" err="1">
                <a:ea typeface="+mn-lt"/>
                <a:cs typeface="+mn-lt"/>
              </a:rPr>
              <a:t>Infoskills</a:t>
            </a:r>
            <a:endParaRPr lang="en-US" sz="2200" err="1">
              <a:ea typeface="+mn-lt"/>
              <a:cs typeface="+mn-lt"/>
            </a:endParaRPr>
          </a:p>
          <a:p>
            <a:endParaRPr lang="en-US" sz="22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>
                <a:ea typeface="Calibri"/>
                <a:cs typeface="Calibri"/>
              </a:rPr>
              <a:t>Referencing the Basics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  <a:hlinkClick r:id="rId2"/>
              </a:rPr>
              <a:t>https://moodle.uwtsd.ac.uk/mod/scorm/player.php?a=7378&amp;currentorg=articulate_rise&amp;scoid=16126&amp;sesskey=8lTY5SBgOC&amp;display=popup&amp;mode=normal</a:t>
            </a:r>
            <a:endParaRPr lang="en-US"/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>
              <a:buNone/>
            </a:pPr>
            <a:endParaRPr lang="en-US" sz="2200">
              <a:ea typeface="Calibri"/>
              <a:cs typeface="Calibri"/>
            </a:endParaRPr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45A154BF-2F66-E1D3-6F91-985415810D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47" r="11905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593741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40EE5243-E459-0780-9E93-D498576BC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662"/>
            <a:ext cx="12192000" cy="5497632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3724C5A4-84AA-EF20-BF15-46017F74F795}"/>
              </a:ext>
            </a:extLst>
          </p:cNvPr>
          <p:cNvSpPr/>
          <p:nvPr/>
        </p:nvSpPr>
        <p:spPr>
          <a:xfrm>
            <a:off x="5008347" y="4135537"/>
            <a:ext cx="3645598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AA63F5-431F-2454-D86E-9C2B8E01EEF4}"/>
              </a:ext>
            </a:extLst>
          </p:cNvPr>
          <p:cNvSpPr/>
          <p:nvPr/>
        </p:nvSpPr>
        <p:spPr>
          <a:xfrm>
            <a:off x="9973770" y="4135536"/>
            <a:ext cx="2030490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7961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FF684D-3343-26CF-2ABE-AB44561E7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340" y="349074"/>
            <a:ext cx="10925424" cy="511402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C5C8402-7195-4E0D-BCB2-CDC4905DF0F8}"/>
              </a:ext>
            </a:extLst>
          </p:cNvPr>
          <p:cNvSpPr/>
          <p:nvPr/>
        </p:nvSpPr>
        <p:spPr>
          <a:xfrm>
            <a:off x="692384" y="2709780"/>
            <a:ext cx="7473150" cy="2318028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8745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5E9BC26-6753-7ADC-9C4E-1CFF28EC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F549B11-D3E6-2BD5-4065-5355E65401D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34271159-241B-255D-C5AE-2A9295A535B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5B58E5C-1460-4904-5E8A-9C4436D0562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61052A0C-8425-8265-8C85-A730A9249C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4F215799-3028-AFAB-5F51-69FBFB3DAB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13A6547C-E5FD-A4E0-9916-7A6BBC77BE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08DEE676-2F65-F3F1-A718-B6E12AE27B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58E920C1-6A95-1462-55F5-FEE391A68B98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D712530-1FBE-F71C-C7DB-7F33C577B0DB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1283687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>
            <a:extLst>
              <a:ext uri="{FF2B5EF4-FFF2-40B4-BE49-F238E27FC236}">
                <a16:creationId xmlns:a16="http://schemas.microsoft.com/office/drawing/2014/main" id="{0F014429-20DF-690A-F78E-3BD52250DBA8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white rectangle&#10;&#10;Description automatically generated">
            <a:extLst>
              <a:ext uri="{FF2B5EF4-FFF2-40B4-BE49-F238E27FC236}">
                <a16:creationId xmlns:a16="http://schemas.microsoft.com/office/drawing/2014/main" id="{0F5F77F8-2248-1FF3-070D-C2CFF6CE1C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BB7CA57-EA9F-B987-354B-F113710D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Building Assessment Content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EE0983-BE0C-AE0C-D1DF-774F06C3CD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9553" y="1622188"/>
            <a:ext cx="1158300" cy="10772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3EBCAF-B6C0-8622-9778-14970A8B34BC}"/>
              </a:ext>
            </a:extLst>
          </p:cNvPr>
          <p:cNvSpPr txBox="1"/>
          <p:nvPr/>
        </p:nvSpPr>
        <p:spPr>
          <a:xfrm>
            <a:off x="5423383" y="1496354"/>
            <a:ext cx="62318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/>
              <a:t>Create an essay planning document</a:t>
            </a:r>
          </a:p>
          <a:p>
            <a:r>
              <a:rPr lang="en-GB" sz="2000"/>
              <a:t>Collect relevant information/ papers/ authors under each section of your essay.</a:t>
            </a:r>
            <a:endParaRPr lang="en-GB" sz="2000"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4EEF81-EC5F-5E43-078D-2EA3AA875C7A}"/>
              </a:ext>
            </a:extLst>
          </p:cNvPr>
          <p:cNvSpPr/>
          <p:nvPr/>
        </p:nvSpPr>
        <p:spPr>
          <a:xfrm>
            <a:off x="4376057" y="4920025"/>
            <a:ext cx="1567543" cy="6792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F4ABD9C-7038-7114-DEF5-5696B5F3456B}"/>
              </a:ext>
            </a:extLst>
          </p:cNvPr>
          <p:cNvSpPr/>
          <p:nvPr/>
        </p:nvSpPr>
        <p:spPr>
          <a:xfrm>
            <a:off x="3579223" y="3918610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7B17760-27D9-CB3C-27D1-5F5FAA88D531}"/>
              </a:ext>
            </a:extLst>
          </p:cNvPr>
          <p:cNvSpPr/>
          <p:nvPr/>
        </p:nvSpPr>
        <p:spPr>
          <a:xfrm>
            <a:off x="5817327" y="4071009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BFC79EC-0A42-D012-6CB8-6CA5BBC8DCA6}"/>
              </a:ext>
            </a:extLst>
          </p:cNvPr>
          <p:cNvSpPr/>
          <p:nvPr/>
        </p:nvSpPr>
        <p:spPr>
          <a:xfrm>
            <a:off x="3274423" y="5769712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475A2B6-09C6-2D94-5917-81193D5D7EAF}"/>
              </a:ext>
            </a:extLst>
          </p:cNvPr>
          <p:cNvSpPr/>
          <p:nvPr/>
        </p:nvSpPr>
        <p:spPr>
          <a:xfrm>
            <a:off x="5677989" y="5769711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6531A64-5DF9-9D76-D571-5B3A48AF605B}"/>
              </a:ext>
            </a:extLst>
          </p:cNvPr>
          <p:cNvCxnSpPr>
            <a:stCxn id="15" idx="0"/>
            <a:endCxn id="16" idx="5"/>
          </p:cNvCxnSpPr>
          <p:nvPr/>
        </p:nvCxnSpPr>
        <p:spPr>
          <a:xfrm flipH="1" flipV="1">
            <a:off x="4772257" y="4627910"/>
            <a:ext cx="387572" cy="2921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0641ABD-DAC2-1AF1-6E77-FC4762DB0DEF}"/>
              </a:ext>
            </a:extLst>
          </p:cNvPr>
          <p:cNvCxnSpPr>
            <a:stCxn id="15" idx="3"/>
          </p:cNvCxnSpPr>
          <p:nvPr/>
        </p:nvCxnSpPr>
        <p:spPr>
          <a:xfrm flipV="1">
            <a:off x="5943600" y="4920025"/>
            <a:ext cx="433252" cy="339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3DABC74-D25B-D2D0-F721-95FF9469D235}"/>
              </a:ext>
            </a:extLst>
          </p:cNvPr>
          <p:cNvCxnSpPr>
            <a:stCxn id="15" idx="2"/>
            <a:endCxn id="19" idx="1"/>
          </p:cNvCxnSpPr>
          <p:nvPr/>
        </p:nvCxnSpPr>
        <p:spPr>
          <a:xfrm>
            <a:off x="5159829" y="5599294"/>
            <a:ext cx="722852" cy="292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664CC37-67DA-DF99-1DF1-FE128BAA7618}"/>
              </a:ext>
            </a:extLst>
          </p:cNvPr>
          <p:cNvCxnSpPr>
            <a:stCxn id="15" idx="1"/>
          </p:cNvCxnSpPr>
          <p:nvPr/>
        </p:nvCxnSpPr>
        <p:spPr>
          <a:xfrm flipH="1">
            <a:off x="4089486" y="5259660"/>
            <a:ext cx="286571" cy="510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FB6A3EF-80E3-EC40-E791-32AF6FA902A4}"/>
              </a:ext>
            </a:extLst>
          </p:cNvPr>
          <p:cNvCxnSpPr/>
          <p:nvPr/>
        </p:nvCxnSpPr>
        <p:spPr>
          <a:xfrm flipH="1">
            <a:off x="3853543" y="4767626"/>
            <a:ext cx="113252" cy="89583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698E172-0B4F-EB96-7B1E-222C96FCC454}"/>
              </a:ext>
            </a:extLst>
          </p:cNvPr>
          <p:cNvCxnSpPr/>
          <p:nvPr/>
        </p:nvCxnSpPr>
        <p:spPr>
          <a:xfrm>
            <a:off x="5251269" y="4334108"/>
            <a:ext cx="42672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82B138-D2AD-90FE-3D61-D41561B5289C}"/>
              </a:ext>
            </a:extLst>
          </p:cNvPr>
          <p:cNvCxnSpPr/>
          <p:nvPr/>
        </p:nvCxnSpPr>
        <p:spPr>
          <a:xfrm>
            <a:off x="6714309" y="4920025"/>
            <a:ext cx="0" cy="849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FA194CC5-FFC2-B649-29C7-81E1C4005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3561" y="2786991"/>
            <a:ext cx="3062798" cy="407100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D850990-D5EE-2887-94F7-07F84B1DD1D5}"/>
              </a:ext>
            </a:extLst>
          </p:cNvPr>
          <p:cNvSpPr txBox="1"/>
          <p:nvPr/>
        </p:nvSpPr>
        <p:spPr>
          <a:xfrm>
            <a:off x="190074" y="1823406"/>
            <a:ext cx="245923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Moodle Reading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175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3788</Words>
  <Application>Microsoft Office PowerPoint</Application>
  <PresentationFormat>Widescreen</PresentationFormat>
  <Paragraphs>548</Paragraphs>
  <Slides>54</Slides>
  <Notes>30</Notes>
  <HiddenSlides>10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54</vt:i4>
      </vt:variant>
    </vt:vector>
  </HeadingPairs>
  <TitlesOfParts>
    <vt:vector size="69" baseType="lpstr">
      <vt:lpstr>AkzidenzGrotesk</vt:lpstr>
      <vt:lpstr>Arial</vt:lpstr>
      <vt:lpstr>Arial,Sans-Serif</vt:lpstr>
      <vt:lpstr>Calibri</vt:lpstr>
      <vt:lpstr>Calibri Light</vt:lpstr>
      <vt:lpstr>Calibri,Sans-Serif</vt:lpstr>
      <vt:lpstr>Comic Sans MS</vt:lpstr>
      <vt:lpstr>Helvetica</vt:lpstr>
      <vt:lpstr>Myriad Pro</vt:lpstr>
      <vt:lpstr>Segoe UI</vt:lpstr>
      <vt:lpstr>Times</vt:lpstr>
      <vt:lpstr>UWTSD 200_Title Page</vt:lpstr>
      <vt:lpstr>UWTSD 200_Title Page 2</vt:lpstr>
      <vt:lpstr>UWTSD 200_Text 1</vt:lpstr>
      <vt:lpstr>UWTSD Theme</vt:lpstr>
      <vt:lpstr>PowerPoint Presentation</vt:lpstr>
      <vt:lpstr>Learning Outline / Amlinelliad Dysgu</vt:lpstr>
      <vt:lpstr>Dysgu Annibynnol                                  Independent Learning</vt:lpstr>
      <vt:lpstr>Library Searching recap</vt:lpstr>
      <vt:lpstr>Atgoffa Ymchwilio Llyfrgell  </vt:lpstr>
      <vt:lpstr>PowerPoint Presentation</vt:lpstr>
      <vt:lpstr>Referencing Recap    Ail ymweld cyfeirnodi</vt:lpstr>
      <vt:lpstr>When creating a reference ...</vt:lpstr>
      <vt:lpstr>Cite Them Right online database</vt:lpstr>
      <vt:lpstr>Tips to improve your referencing</vt:lpstr>
      <vt:lpstr>MyBib</vt:lpstr>
      <vt:lpstr>RefWorks – EndNote Fusion</vt:lpstr>
      <vt:lpstr>Referencing Recap  Ail ymweld Cyfeirnodi</vt:lpstr>
      <vt:lpstr>Race to spot the mistake</vt:lpstr>
      <vt:lpstr>Havard Referencing: Journal Articles</vt:lpstr>
      <vt:lpstr>Race to spot the mistake</vt:lpstr>
      <vt:lpstr>Race to spot the mistake</vt:lpstr>
      <vt:lpstr>Race to spot the mistake</vt:lpstr>
      <vt:lpstr>Havard Referencing: Websites</vt:lpstr>
      <vt:lpstr>Race to spot the mistake</vt:lpstr>
      <vt:lpstr>Race to spot the mistake</vt:lpstr>
      <vt:lpstr>Quoting and Citing</vt:lpstr>
      <vt:lpstr>When do we need to reference?</vt:lpstr>
      <vt:lpstr>Lets focus on the In Text Citation</vt:lpstr>
      <vt:lpstr>VS</vt:lpstr>
      <vt:lpstr> How to Reference  - Direct Quotations AUTHOR, YEAR, PAGE NUMBER(S) </vt:lpstr>
      <vt:lpstr>Sut i gyfeirnodi - Dyfyniad uniongyrchol Awdur, Dyddiad, Rhif Tudalen </vt:lpstr>
      <vt:lpstr>Useful phrases to introduce direct quotes...</vt:lpstr>
      <vt:lpstr>Dewis y dull cywir </vt:lpstr>
      <vt:lpstr>PowerPoint Presentation</vt:lpstr>
      <vt:lpstr>Paraphrase practice                Ymarfer aralleirio  </vt:lpstr>
      <vt:lpstr>Use of Language to give shape  Defnydd o Iaith i roi siap</vt:lpstr>
      <vt:lpstr>1st person change to 3rd</vt:lpstr>
      <vt:lpstr>Answer 3rd person</vt:lpstr>
      <vt:lpstr>1st person change to 3rd </vt:lpstr>
      <vt:lpstr>Answer 3rd person. </vt:lpstr>
      <vt:lpstr>PowerPoint Presentation</vt:lpstr>
      <vt:lpstr>Academic Integrity </vt:lpstr>
      <vt:lpstr>PowerPoint Presentation</vt:lpstr>
      <vt:lpstr>PowerPoint Presentation</vt:lpstr>
      <vt:lpstr>PowerPoint Presentation</vt:lpstr>
      <vt:lpstr>PowerPoint Presentation</vt:lpstr>
      <vt:lpstr>Where to find the information: article</vt:lpstr>
      <vt:lpstr>Havard Referencing: Books </vt:lpstr>
      <vt:lpstr>Referencing in Context</vt:lpstr>
      <vt:lpstr>Cyfeirnodi Mewn Cyd-destun  Referencing in Context</vt:lpstr>
      <vt:lpstr>Havard Referencing: Journal Articles</vt:lpstr>
      <vt:lpstr>Reminder GA36 / Atgoffa GA36</vt:lpstr>
      <vt:lpstr>Next Week                                  Wythnos Nesaf</vt:lpstr>
      <vt:lpstr>TASK</vt:lpstr>
      <vt:lpstr>PowerPoint Presentation</vt:lpstr>
      <vt:lpstr>PowerPoint Presentation</vt:lpstr>
      <vt:lpstr>PowerPoint Presentation</vt:lpstr>
      <vt:lpstr>Building Assessment 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Maria Trevino Gonzalez</cp:lastModifiedBy>
  <cp:revision>259</cp:revision>
  <dcterms:created xsi:type="dcterms:W3CDTF">2021-03-09T15:35:42Z</dcterms:created>
  <dcterms:modified xsi:type="dcterms:W3CDTF">2026-10-21T14:58:06Z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