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56" r:id="rId2"/>
    <p:sldId id="258" r:id="rId3"/>
    <p:sldId id="257" r:id="rId4"/>
    <p:sldId id="267" r:id="rId5"/>
    <p:sldId id="259" r:id="rId6"/>
    <p:sldId id="260" r:id="rId7"/>
    <p:sldId id="261" r:id="rId8"/>
    <p:sldId id="265" r:id="rId9"/>
    <p:sldId id="263" r:id="rId10"/>
    <p:sldId id="262" r:id="rId11"/>
    <p:sldId id="264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2C5F4E-6367-460C-A1D1-26814FED97FD}" v="457" dt="2021-11-01T14:44:47.361"/>
    <p1510:client id="{6B6B7762-4B0B-1010-3FF2-0A838B3BE6AE}" v="22" dt="2021-11-05T14:23:11.949"/>
    <p1510:client id="{821B3313-CE69-C4F9-4156-960B3290E84F}" v="1612" dt="2021-11-01T22:15:21.044"/>
    <p1510:client id="{82DA33DD-3CEE-9D50-FBAF-733D43466514}" v="107" dt="2021-11-05T02:05:46.099"/>
    <p1510:client id="{98E833D0-2496-6A49-DD56-B381D42CCC03}" v="1" dt="2021-11-03T13:09:58.046"/>
    <p1510:client id="{FD5DA627-427B-CBA7-4DFE-832EA6DAB82C}" v="84" dt="2021-11-02T11:09:26.32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illy John Clarke (2004276)" userId="S::2004276@student.uwtsd.ac.uk::063d1f03-1e09-4724-b223-7221313a2c83" providerId="AD" clId="Web-{82DA33DD-3CEE-9D50-FBAF-733D43466514}"/>
    <pc:docChg chg="modSld">
      <pc:chgData name="Billy John Clarke (2004276)" userId="S::2004276@student.uwtsd.ac.uk::063d1f03-1e09-4724-b223-7221313a2c83" providerId="AD" clId="Web-{82DA33DD-3CEE-9D50-FBAF-733D43466514}" dt="2021-11-05T02:05:46.099" v="153" actId="20577"/>
      <pc:docMkLst>
        <pc:docMk/>
      </pc:docMkLst>
      <pc:sldChg chg="addSp modSp">
        <pc:chgData name="Billy John Clarke (2004276)" userId="S::2004276@student.uwtsd.ac.uk::063d1f03-1e09-4724-b223-7221313a2c83" providerId="AD" clId="Web-{82DA33DD-3CEE-9D50-FBAF-733D43466514}" dt="2021-11-03T23:14:09.065" v="7" actId="1076"/>
        <pc:sldMkLst>
          <pc:docMk/>
          <pc:sldMk cId="745776836" sldId="257"/>
        </pc:sldMkLst>
        <pc:spChg chg="mod">
          <ac:chgData name="Billy John Clarke (2004276)" userId="S::2004276@student.uwtsd.ac.uk::063d1f03-1e09-4724-b223-7221313a2c83" providerId="AD" clId="Web-{82DA33DD-3CEE-9D50-FBAF-733D43466514}" dt="2021-11-03T23:12:49.251" v="1" actId="14100"/>
          <ac:spMkLst>
            <pc:docMk/>
            <pc:sldMk cId="745776836" sldId="257"/>
            <ac:spMk id="5" creationId="{E8109F9A-44E3-47E0-BBFE-EAC4630201A5}"/>
          </ac:spMkLst>
        </pc:spChg>
        <pc:picChg chg="add mod">
          <ac:chgData name="Billy John Clarke (2004276)" userId="S::2004276@student.uwtsd.ac.uk::063d1f03-1e09-4724-b223-7221313a2c83" providerId="AD" clId="Web-{82DA33DD-3CEE-9D50-FBAF-733D43466514}" dt="2021-11-03T23:14:09.065" v="7" actId="1076"/>
          <ac:picMkLst>
            <pc:docMk/>
            <pc:sldMk cId="745776836" sldId="257"/>
            <ac:picMk id="3" creationId="{C89B56D6-BF62-41A5-9047-BBE26CB50A96}"/>
          </ac:picMkLst>
        </pc:picChg>
        <pc:picChg chg="mod">
          <ac:chgData name="Billy John Clarke (2004276)" userId="S::2004276@student.uwtsd.ac.uk::063d1f03-1e09-4724-b223-7221313a2c83" providerId="AD" clId="Web-{82DA33DD-3CEE-9D50-FBAF-733D43466514}" dt="2021-11-03T23:12:51.407" v="2" actId="1076"/>
          <ac:picMkLst>
            <pc:docMk/>
            <pc:sldMk cId="745776836" sldId="257"/>
            <ac:picMk id="4" creationId="{95C2E8F6-C7BE-4DD2-9D39-DD837416EED9}"/>
          </ac:picMkLst>
        </pc:picChg>
      </pc:sldChg>
      <pc:sldChg chg="modSp">
        <pc:chgData name="Billy John Clarke (2004276)" userId="S::2004276@student.uwtsd.ac.uk::063d1f03-1e09-4724-b223-7221313a2c83" providerId="AD" clId="Web-{82DA33DD-3CEE-9D50-FBAF-733D43466514}" dt="2021-11-04T10:46:24.678" v="52" actId="20577"/>
        <pc:sldMkLst>
          <pc:docMk/>
          <pc:sldMk cId="2511159846" sldId="259"/>
        </pc:sldMkLst>
        <pc:graphicFrameChg chg="modGraphic">
          <ac:chgData name="Billy John Clarke (2004276)" userId="S::2004276@student.uwtsd.ac.uk::063d1f03-1e09-4724-b223-7221313a2c83" providerId="AD" clId="Web-{82DA33DD-3CEE-9D50-FBAF-733D43466514}" dt="2021-11-04T10:46:24.678" v="52" actId="20577"/>
          <ac:graphicFrameMkLst>
            <pc:docMk/>
            <pc:sldMk cId="2511159846" sldId="259"/>
            <ac:graphicFrameMk id="10" creationId="{2A46D488-C605-4218-A6A8-872688446FDD}"/>
          </ac:graphicFrameMkLst>
        </pc:graphicFrameChg>
      </pc:sldChg>
      <pc:sldChg chg="modSp">
        <pc:chgData name="Billy John Clarke (2004276)" userId="S::2004276@student.uwtsd.ac.uk::063d1f03-1e09-4724-b223-7221313a2c83" providerId="AD" clId="Web-{82DA33DD-3CEE-9D50-FBAF-733D43466514}" dt="2021-11-04T13:33:48.513" v="134"/>
        <pc:sldMkLst>
          <pc:docMk/>
          <pc:sldMk cId="830003635" sldId="260"/>
        </pc:sldMkLst>
        <pc:graphicFrameChg chg="mod modGraphic">
          <ac:chgData name="Billy John Clarke (2004276)" userId="S::2004276@student.uwtsd.ac.uk::063d1f03-1e09-4724-b223-7221313a2c83" providerId="AD" clId="Web-{82DA33DD-3CEE-9D50-FBAF-733D43466514}" dt="2021-11-04T13:33:48.513" v="134"/>
          <ac:graphicFrameMkLst>
            <pc:docMk/>
            <pc:sldMk cId="830003635" sldId="260"/>
            <ac:graphicFrameMk id="4" creationId="{7DAB2E1F-EC77-4B38-BED7-9E66653E23BF}"/>
          </ac:graphicFrameMkLst>
        </pc:graphicFrameChg>
      </pc:sldChg>
      <pc:sldChg chg="modSp">
        <pc:chgData name="Billy John Clarke (2004276)" userId="S::2004276@student.uwtsd.ac.uk::063d1f03-1e09-4724-b223-7221313a2c83" providerId="AD" clId="Web-{82DA33DD-3CEE-9D50-FBAF-733D43466514}" dt="2021-11-05T02:05:46.099" v="153" actId="20577"/>
        <pc:sldMkLst>
          <pc:docMk/>
          <pc:sldMk cId="4124190403" sldId="266"/>
        </pc:sldMkLst>
        <pc:spChg chg="mod">
          <ac:chgData name="Billy John Clarke (2004276)" userId="S::2004276@student.uwtsd.ac.uk::063d1f03-1e09-4724-b223-7221313a2c83" providerId="AD" clId="Web-{82DA33DD-3CEE-9D50-FBAF-733D43466514}" dt="2021-11-05T02:05:46.099" v="153" actId="20577"/>
          <ac:spMkLst>
            <pc:docMk/>
            <pc:sldMk cId="4124190403" sldId="266"/>
            <ac:spMk id="3" creationId="{F3472F5F-87DB-4117-B14D-BE9852457439}"/>
          </ac:spMkLst>
        </pc:spChg>
      </pc:sldChg>
    </pc:docChg>
  </pc:docChgLst>
  <pc:docChgLst>
    <pc:chgData name="Billy John Clarke (2004276)" userId="S::2004276@student.uwtsd.ac.uk::063d1f03-1e09-4724-b223-7221313a2c83" providerId="AD" clId="Web-{6B6B7762-4B0B-1010-3FF2-0A838B3BE6AE}"/>
    <pc:docChg chg="modSld">
      <pc:chgData name="Billy John Clarke (2004276)" userId="S::2004276@student.uwtsd.ac.uk::063d1f03-1e09-4724-b223-7221313a2c83" providerId="AD" clId="Web-{6B6B7762-4B0B-1010-3FF2-0A838B3BE6AE}" dt="2021-11-05T14:23:11.949" v="19" actId="1076"/>
      <pc:docMkLst>
        <pc:docMk/>
      </pc:docMkLst>
      <pc:sldChg chg="addSp delSp modSp mod setBg">
        <pc:chgData name="Billy John Clarke (2004276)" userId="S::2004276@student.uwtsd.ac.uk::063d1f03-1e09-4724-b223-7221313a2c83" providerId="AD" clId="Web-{6B6B7762-4B0B-1010-3FF2-0A838B3BE6AE}" dt="2021-11-05T14:19:21.411" v="14" actId="20577"/>
        <pc:sldMkLst>
          <pc:docMk/>
          <pc:sldMk cId="109857222" sldId="256"/>
        </pc:sldMkLst>
        <pc:spChg chg="mod">
          <ac:chgData name="Billy John Clarke (2004276)" userId="S::2004276@student.uwtsd.ac.uk::063d1f03-1e09-4724-b223-7221313a2c83" providerId="AD" clId="Web-{6B6B7762-4B0B-1010-3FF2-0A838B3BE6AE}" dt="2021-11-05T14:19:21.411" v="1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Billy John Clarke (2004276)" userId="S::2004276@student.uwtsd.ac.uk::063d1f03-1e09-4724-b223-7221313a2c83" providerId="AD" clId="Web-{6B6B7762-4B0B-1010-3FF2-0A838B3BE6AE}" dt="2021-11-05T14:19:06.770" v="12"/>
          <ac:spMkLst>
            <pc:docMk/>
            <pc:sldMk cId="109857222" sldId="256"/>
            <ac:spMk id="27" creationId="{1007EC17-1055-4B55-826A-78044937E04E}"/>
          </ac:spMkLst>
        </pc:spChg>
        <pc:spChg chg="del">
          <ac:chgData name="Billy John Clarke (2004276)" userId="S::2004276@student.uwtsd.ac.uk::063d1f03-1e09-4724-b223-7221313a2c83" providerId="AD" clId="Web-{6B6B7762-4B0B-1010-3FF2-0A838B3BE6AE}" dt="2021-11-05T14:19:06.770" v="12"/>
          <ac:spMkLst>
            <pc:docMk/>
            <pc:sldMk cId="109857222" sldId="256"/>
            <ac:spMk id="40" creationId="{01355D4F-439D-46D1-9007-6D39B8422A19}"/>
          </ac:spMkLst>
        </pc:spChg>
        <pc:spChg chg="add">
          <ac:chgData name="Billy John Clarke (2004276)" userId="S::2004276@student.uwtsd.ac.uk::063d1f03-1e09-4724-b223-7221313a2c83" providerId="AD" clId="Web-{6B6B7762-4B0B-1010-3FF2-0A838B3BE6AE}" dt="2021-11-05T14:19:06.770" v="12"/>
          <ac:spMkLst>
            <pc:docMk/>
            <pc:sldMk cId="109857222" sldId="256"/>
            <ac:spMk id="63" creationId="{E03BF673-8C68-4092-BF1B-53C57EFEC21F}"/>
          </ac:spMkLst>
        </pc:spChg>
        <pc:spChg chg="add">
          <ac:chgData name="Billy John Clarke (2004276)" userId="S::2004276@student.uwtsd.ac.uk::063d1f03-1e09-4724-b223-7221313a2c83" providerId="AD" clId="Web-{6B6B7762-4B0B-1010-3FF2-0A838B3BE6AE}" dt="2021-11-05T14:19:06.770" v="12"/>
          <ac:spMkLst>
            <pc:docMk/>
            <pc:sldMk cId="109857222" sldId="256"/>
            <ac:spMk id="71" creationId="{B1BDB70B-F0E6-4867-818F-C582494FB6D6}"/>
          </ac:spMkLst>
        </pc:spChg>
        <pc:grpChg chg="del">
          <ac:chgData name="Billy John Clarke (2004276)" userId="S::2004276@student.uwtsd.ac.uk::063d1f03-1e09-4724-b223-7221313a2c83" providerId="AD" clId="Web-{6B6B7762-4B0B-1010-3FF2-0A838B3BE6AE}" dt="2021-11-05T14:19:06.770" v="12"/>
          <ac:grpSpMkLst>
            <pc:docMk/>
            <pc:sldMk cId="109857222" sldId="256"/>
            <ac:grpSpMk id="29" creationId="{3F1527C3-06F4-4F4D-B364-8E97266450C5}"/>
          </ac:grpSpMkLst>
        </pc:grpChg>
        <pc:grpChg chg="del">
          <ac:chgData name="Billy John Clarke (2004276)" userId="S::2004276@student.uwtsd.ac.uk::063d1f03-1e09-4724-b223-7221313a2c83" providerId="AD" clId="Web-{6B6B7762-4B0B-1010-3FF2-0A838B3BE6AE}" dt="2021-11-05T14:19:06.770" v="12"/>
          <ac:grpSpMkLst>
            <pc:docMk/>
            <pc:sldMk cId="109857222" sldId="256"/>
            <ac:grpSpMk id="42" creationId="{BAACB4EA-FD87-4345-AC16-8265F9596779}"/>
          </ac:grpSpMkLst>
        </pc:grpChg>
        <pc:grpChg chg="add">
          <ac:chgData name="Billy John Clarke (2004276)" userId="S::2004276@student.uwtsd.ac.uk::063d1f03-1e09-4724-b223-7221313a2c83" providerId="AD" clId="Web-{6B6B7762-4B0B-1010-3FF2-0A838B3BE6AE}" dt="2021-11-05T14:19:06.770" v="12"/>
          <ac:grpSpMkLst>
            <pc:docMk/>
            <pc:sldMk cId="109857222" sldId="256"/>
            <ac:grpSpMk id="49" creationId="{3F1527C3-06F4-4F4D-B364-8E97266450C5}"/>
          </ac:grpSpMkLst>
        </pc:grpChg>
        <pc:grpChg chg="add">
          <ac:chgData name="Billy John Clarke (2004276)" userId="S::2004276@student.uwtsd.ac.uk::063d1f03-1e09-4724-b223-7221313a2c83" providerId="AD" clId="Web-{6B6B7762-4B0B-1010-3FF2-0A838B3BE6AE}" dt="2021-11-05T14:19:06.770" v="12"/>
          <ac:grpSpMkLst>
            <pc:docMk/>
            <pc:sldMk cId="109857222" sldId="256"/>
            <ac:grpSpMk id="64" creationId="{1E52C707-F508-47B5-8864-8CC3EE0F030B}"/>
          </ac:grpSpMkLst>
        </pc:grpChg>
      </pc:sldChg>
      <pc:sldChg chg="modSp">
        <pc:chgData name="Billy John Clarke (2004276)" userId="S::2004276@student.uwtsd.ac.uk::063d1f03-1e09-4724-b223-7221313a2c83" providerId="AD" clId="Web-{6B6B7762-4B0B-1010-3FF2-0A838B3BE6AE}" dt="2021-11-05T14:23:11.949" v="19" actId="1076"/>
        <pc:sldMkLst>
          <pc:docMk/>
          <pc:sldMk cId="2305028497" sldId="258"/>
        </pc:sldMkLst>
        <pc:picChg chg="mod">
          <ac:chgData name="Billy John Clarke (2004276)" userId="S::2004276@student.uwtsd.ac.uk::063d1f03-1e09-4724-b223-7221313a2c83" providerId="AD" clId="Web-{6B6B7762-4B0B-1010-3FF2-0A838B3BE6AE}" dt="2021-11-05T14:23:08.480" v="18" actId="14100"/>
          <ac:picMkLst>
            <pc:docMk/>
            <pc:sldMk cId="2305028497" sldId="258"/>
            <ac:picMk id="5" creationId="{2D6F4B9E-14A1-4368-AFC5-64E40EBDBF0A}"/>
          </ac:picMkLst>
        </pc:picChg>
        <pc:picChg chg="mod">
          <ac:chgData name="Billy John Clarke (2004276)" userId="S::2004276@student.uwtsd.ac.uk::063d1f03-1e09-4724-b223-7221313a2c83" providerId="AD" clId="Web-{6B6B7762-4B0B-1010-3FF2-0A838B3BE6AE}" dt="2021-11-05T14:23:04.730" v="17" actId="1076"/>
          <ac:picMkLst>
            <pc:docMk/>
            <pc:sldMk cId="2305028497" sldId="258"/>
            <ac:picMk id="6" creationId="{2934BB51-0679-4820-BB03-1A77280ABC5A}"/>
          </ac:picMkLst>
        </pc:picChg>
        <pc:picChg chg="mod">
          <ac:chgData name="Billy John Clarke (2004276)" userId="S::2004276@student.uwtsd.ac.uk::063d1f03-1e09-4724-b223-7221313a2c83" providerId="AD" clId="Web-{6B6B7762-4B0B-1010-3FF2-0A838B3BE6AE}" dt="2021-11-05T14:23:11.949" v="19" actId="1076"/>
          <ac:picMkLst>
            <pc:docMk/>
            <pc:sldMk cId="2305028497" sldId="258"/>
            <ac:picMk id="7" creationId="{EDFE0FF2-D14E-4E39-BF2F-B44132BF66E7}"/>
          </ac:picMkLst>
        </pc:picChg>
        <pc:picChg chg="mod">
          <ac:chgData name="Billy John Clarke (2004276)" userId="S::2004276@student.uwtsd.ac.uk::063d1f03-1e09-4724-b223-7221313a2c83" providerId="AD" clId="Web-{6B6B7762-4B0B-1010-3FF2-0A838B3BE6AE}" dt="2021-11-05T14:23:00.776" v="15" actId="1076"/>
          <ac:picMkLst>
            <pc:docMk/>
            <pc:sldMk cId="2305028497" sldId="258"/>
            <ac:picMk id="8" creationId="{4E66D480-DFA5-4A18-850C-7F7C8A72513E}"/>
          </ac:picMkLst>
        </pc:picChg>
      </pc:sldChg>
      <pc:sldChg chg="addSp modSp">
        <pc:chgData name="Billy John Clarke (2004276)" userId="S::2004276@student.uwtsd.ac.uk::063d1f03-1e09-4724-b223-7221313a2c83" providerId="AD" clId="Web-{6B6B7762-4B0B-1010-3FF2-0A838B3BE6AE}" dt="2021-11-05T14:14:45.294" v="9" actId="1076"/>
        <pc:sldMkLst>
          <pc:docMk/>
          <pc:sldMk cId="2511159846" sldId="259"/>
        </pc:sldMkLst>
        <pc:spChg chg="add mod">
          <ac:chgData name="Billy John Clarke (2004276)" userId="S::2004276@student.uwtsd.ac.uk::063d1f03-1e09-4724-b223-7221313a2c83" providerId="AD" clId="Web-{6B6B7762-4B0B-1010-3FF2-0A838B3BE6AE}" dt="2021-11-05T14:14:45.294" v="9" actId="1076"/>
          <ac:spMkLst>
            <pc:docMk/>
            <pc:sldMk cId="2511159846" sldId="259"/>
            <ac:spMk id="15" creationId="{AB34BCD7-3056-4362-8769-39F56A538780}"/>
          </ac:spMkLst>
        </pc:spChg>
      </pc:sldChg>
      <pc:sldChg chg="addSp modSp">
        <pc:chgData name="Billy John Clarke (2004276)" userId="S::2004276@student.uwtsd.ac.uk::063d1f03-1e09-4724-b223-7221313a2c83" providerId="AD" clId="Web-{6B6B7762-4B0B-1010-3FF2-0A838B3BE6AE}" dt="2021-11-05T14:12:10.086" v="4" actId="1076"/>
        <pc:sldMkLst>
          <pc:docMk/>
          <pc:sldMk cId="4071271188" sldId="263"/>
        </pc:sldMkLst>
        <pc:spChg chg="add mod">
          <ac:chgData name="Billy John Clarke (2004276)" userId="S::2004276@student.uwtsd.ac.uk::063d1f03-1e09-4724-b223-7221313a2c83" providerId="AD" clId="Web-{6B6B7762-4B0B-1010-3FF2-0A838B3BE6AE}" dt="2021-11-05T14:12:10.086" v="4" actId="1076"/>
          <ac:spMkLst>
            <pc:docMk/>
            <pc:sldMk cId="4071271188" sldId="263"/>
            <ac:spMk id="4" creationId="{F272D417-AAC5-4D16-8140-F04483B64D8F}"/>
          </ac:spMkLst>
        </pc:spChg>
      </pc:sldChg>
    </pc:docChg>
  </pc:docChgLst>
  <pc:docChgLst>
    <pc:chgData name="Billy John Clarke (2004276)" userId="S::2004276@student.uwtsd.ac.uk::063d1f03-1e09-4724-b223-7221313a2c83" providerId="AD" clId="Web-{98E833D0-2496-6A49-DD56-B381D42CCC03}"/>
    <pc:docChg chg="sldOrd">
      <pc:chgData name="Billy John Clarke (2004276)" userId="S::2004276@student.uwtsd.ac.uk::063d1f03-1e09-4724-b223-7221313a2c83" providerId="AD" clId="Web-{98E833D0-2496-6A49-DD56-B381D42CCC03}" dt="2021-11-03T13:09:58.046" v="0"/>
      <pc:docMkLst>
        <pc:docMk/>
      </pc:docMkLst>
      <pc:sldChg chg="ord">
        <pc:chgData name="Billy John Clarke (2004276)" userId="S::2004276@student.uwtsd.ac.uk::063d1f03-1e09-4724-b223-7221313a2c83" providerId="AD" clId="Web-{98E833D0-2496-6A49-DD56-B381D42CCC03}" dt="2021-11-03T13:09:58.046" v="0"/>
        <pc:sldMkLst>
          <pc:docMk/>
          <pc:sldMk cId="2305028497" sldId="258"/>
        </pc:sldMkLst>
      </pc:sldChg>
    </pc:docChg>
  </pc:docChgLst>
  <pc:docChgLst>
    <pc:chgData name="Billy John Clarke (2004276)" userId="S::2004276@student.uwtsd.ac.uk::063d1f03-1e09-4724-b223-7221313a2c83" providerId="AD" clId="Web-{821B3313-CE69-C4F9-4156-960B3290E84F}"/>
    <pc:docChg chg="addSld delSld modSld sldOrd addMainMaster delMainMaster">
      <pc:chgData name="Billy John Clarke (2004276)" userId="S::2004276@student.uwtsd.ac.uk::063d1f03-1e09-4724-b223-7221313a2c83" providerId="AD" clId="Web-{821B3313-CE69-C4F9-4156-960B3290E84F}" dt="2021-11-01T22:15:21.044" v="1641"/>
      <pc:docMkLst>
        <pc:docMk/>
      </pc:docMkLst>
      <pc:sldChg chg="addSp modSp mod setBg modClrScheme chgLayout">
        <pc:chgData name="Billy John Clarke (2004276)" userId="S::2004276@student.uwtsd.ac.uk::063d1f03-1e09-4724-b223-7221313a2c83" providerId="AD" clId="Web-{821B3313-CE69-C4F9-4156-960B3290E84F}" dt="2021-11-01T21:37:33.884" v="1630" actId="20577"/>
        <pc:sldMkLst>
          <pc:docMk/>
          <pc:sldMk cId="109857222" sldId="256"/>
        </pc:sldMkLst>
        <pc:spChg chg="mod ord">
          <ac:chgData name="Billy John Clarke (2004276)" userId="S::2004276@student.uwtsd.ac.uk::063d1f03-1e09-4724-b223-7221313a2c83" providerId="AD" clId="Web-{821B3313-CE69-C4F9-4156-960B3290E84F}" dt="2021-11-01T21:37:33.884" v="163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Billy John Clarke (2004276)" userId="S::2004276@student.uwtsd.ac.uk::063d1f03-1e09-4724-b223-7221313a2c83" providerId="AD" clId="Web-{821B3313-CE69-C4F9-4156-960B3290E84F}" dt="2021-11-01T21:37:01.508" v="1619" actId="1076"/>
          <ac:spMkLst>
            <pc:docMk/>
            <pc:sldMk cId="109857222" sldId="256"/>
            <ac:spMk id="27" creationId="{1007EC17-1055-4B55-826A-78044937E04E}"/>
          </ac:spMkLst>
        </pc:spChg>
        <pc:spChg chg="add">
          <ac:chgData name="Billy John Clarke (2004276)" userId="S::2004276@student.uwtsd.ac.uk::063d1f03-1e09-4724-b223-7221313a2c83" providerId="AD" clId="Web-{821B3313-CE69-C4F9-4156-960B3290E84F}" dt="2021-11-01T21:36:29.148" v="1614"/>
          <ac:spMkLst>
            <pc:docMk/>
            <pc:sldMk cId="109857222" sldId="256"/>
            <ac:spMk id="40" creationId="{01355D4F-439D-46D1-9007-6D39B8422A19}"/>
          </ac:spMkLst>
        </pc:spChg>
        <pc:grpChg chg="add">
          <ac:chgData name="Billy John Clarke (2004276)" userId="S::2004276@student.uwtsd.ac.uk::063d1f03-1e09-4724-b223-7221313a2c83" providerId="AD" clId="Web-{821B3313-CE69-C4F9-4156-960B3290E84F}" dt="2021-11-01T21:36:29.148" v="1614"/>
          <ac:grpSpMkLst>
            <pc:docMk/>
            <pc:sldMk cId="109857222" sldId="256"/>
            <ac:grpSpMk id="29" creationId="{3F1527C3-06F4-4F4D-B364-8E97266450C5}"/>
          </ac:grpSpMkLst>
        </pc:grpChg>
        <pc:grpChg chg="add">
          <ac:chgData name="Billy John Clarke (2004276)" userId="S::2004276@student.uwtsd.ac.uk::063d1f03-1e09-4724-b223-7221313a2c83" providerId="AD" clId="Web-{821B3313-CE69-C4F9-4156-960B3290E84F}" dt="2021-11-01T21:36:29.148" v="1614"/>
          <ac:grpSpMkLst>
            <pc:docMk/>
            <pc:sldMk cId="109857222" sldId="256"/>
            <ac:grpSpMk id="42" creationId="{BAACB4EA-FD87-4345-AC16-8265F9596779}"/>
          </ac:grpSpMkLst>
        </pc:grpChg>
      </pc:sldChg>
      <pc:sldChg chg="modSp mod modClrScheme chgLayout">
        <pc:chgData name="Billy John Clarke (2004276)" userId="S::2004276@student.uwtsd.ac.uk::063d1f03-1e09-4724-b223-7221313a2c83" providerId="AD" clId="Web-{821B3313-CE69-C4F9-4156-960B3290E84F}" dt="2021-11-01T14:47:55.920" v="27" actId="20577"/>
        <pc:sldMkLst>
          <pc:docMk/>
          <pc:sldMk cId="745776836" sldId="257"/>
        </pc:sldMkLst>
        <pc:spChg chg="mod ord">
          <ac:chgData name="Billy John Clarke (2004276)" userId="S::2004276@student.uwtsd.ac.uk::063d1f03-1e09-4724-b223-7221313a2c83" providerId="AD" clId="Web-{821B3313-CE69-C4F9-4156-960B3290E84F}" dt="2021-11-01T14:47:55.920" v="27" actId="20577"/>
          <ac:spMkLst>
            <pc:docMk/>
            <pc:sldMk cId="745776836" sldId="257"/>
            <ac:spMk id="2" creationId="{342EBB59-C4C5-4AC5-A437-DAF449BAAE80}"/>
          </ac:spMkLst>
        </pc:spChg>
        <pc:spChg chg="mod">
          <ac:chgData name="Billy John Clarke (2004276)" userId="S::2004276@student.uwtsd.ac.uk::063d1f03-1e09-4724-b223-7221313a2c83" providerId="AD" clId="Web-{821B3313-CE69-C4F9-4156-960B3290E84F}" dt="2021-11-01T14:47:50.842" v="23" actId="1076"/>
          <ac:spMkLst>
            <pc:docMk/>
            <pc:sldMk cId="745776836" sldId="257"/>
            <ac:spMk id="5" creationId="{E8109F9A-44E3-47E0-BBFE-EAC4630201A5}"/>
          </ac:spMkLst>
        </pc:spChg>
        <pc:picChg chg="mod">
          <ac:chgData name="Billy John Clarke (2004276)" userId="S::2004276@student.uwtsd.ac.uk::063d1f03-1e09-4724-b223-7221313a2c83" providerId="AD" clId="Web-{821B3313-CE69-C4F9-4156-960B3290E84F}" dt="2021-11-01T14:47:46.357" v="21" actId="1076"/>
          <ac:picMkLst>
            <pc:docMk/>
            <pc:sldMk cId="745776836" sldId="257"/>
            <ac:picMk id="4" creationId="{95C2E8F6-C7BE-4DD2-9D39-DD837416EED9}"/>
          </ac:picMkLst>
        </pc:picChg>
      </pc:sldChg>
      <pc:sldChg chg="addSp delSp modSp mod modClrScheme delDesignElem chgLayout">
        <pc:chgData name="Billy John Clarke (2004276)" userId="S::2004276@student.uwtsd.ac.uk::063d1f03-1e09-4724-b223-7221313a2c83" providerId="AD" clId="Web-{821B3313-CE69-C4F9-4156-960B3290E84F}" dt="2021-11-01T14:47:41.076" v="20" actId="1076"/>
        <pc:sldMkLst>
          <pc:docMk/>
          <pc:sldMk cId="2305028497" sldId="258"/>
        </pc:sldMkLst>
        <pc:spChg chg="mod ord">
          <ac:chgData name="Billy John Clarke (2004276)" userId="S::2004276@student.uwtsd.ac.uk::063d1f03-1e09-4724-b223-7221313a2c83" providerId="AD" clId="Web-{821B3313-CE69-C4F9-4156-960B3290E84F}" dt="2021-11-01T14:47:10.230" v="12" actId="1076"/>
          <ac:spMkLst>
            <pc:docMk/>
            <pc:sldMk cId="2305028497" sldId="258"/>
            <ac:spMk id="10" creationId="{EB54CE45-0DF9-41B5-BF12-7721BEC4A4CC}"/>
          </ac:spMkLst>
        </pc:spChg>
        <pc:spChg chg="add del">
          <ac:chgData name="Billy John Clarke (2004276)" userId="S::2004276@student.uwtsd.ac.uk::063d1f03-1e09-4724-b223-7221313a2c83" providerId="AD" clId="Web-{821B3313-CE69-C4F9-4156-960B3290E84F}" dt="2021-11-01T14:46:36.744" v="5"/>
          <ac:spMkLst>
            <pc:docMk/>
            <pc:sldMk cId="2305028497" sldId="258"/>
            <ac:spMk id="24" creationId="{2813A33D-1D10-49EC-A231-1ED0124889F9}"/>
          </ac:spMkLst>
        </pc:spChg>
        <pc:grpChg chg="add del">
          <ac:chgData name="Billy John Clarke (2004276)" userId="S::2004276@student.uwtsd.ac.uk::063d1f03-1e09-4724-b223-7221313a2c83" providerId="AD" clId="Web-{821B3313-CE69-C4F9-4156-960B3290E84F}" dt="2021-11-01T14:46:36.744" v="5"/>
          <ac:grpSpMkLst>
            <pc:docMk/>
            <pc:sldMk cId="2305028497" sldId="258"/>
            <ac:grpSpMk id="16" creationId="{D73B0839-C725-4C6A-8FF4-7D17F7BAAA9C}"/>
          </ac:grpSpMkLst>
        </pc:grpChg>
        <pc:grpChg chg="add">
          <ac:chgData name="Billy John Clarke (2004276)" userId="S::2004276@student.uwtsd.ac.uk::063d1f03-1e09-4724-b223-7221313a2c83" providerId="AD" clId="Web-{821B3313-CE69-C4F9-4156-960B3290E84F}" dt="2021-11-01T14:46:36.744" v="5"/>
          <ac:grpSpMkLst>
            <pc:docMk/>
            <pc:sldMk cId="2305028497" sldId="258"/>
            <ac:grpSpMk id="29" creationId="{D73B0839-C725-4C6A-8FF4-7D17F7BAAA9C}"/>
          </ac:grpSpMkLst>
        </pc:grpChg>
        <pc:picChg chg="mod ord">
          <ac:chgData name="Billy John Clarke (2004276)" userId="S::2004276@student.uwtsd.ac.uk::063d1f03-1e09-4724-b223-7221313a2c83" providerId="AD" clId="Web-{821B3313-CE69-C4F9-4156-960B3290E84F}" dt="2021-11-01T14:46:42.353" v="6" actId="1076"/>
          <ac:picMkLst>
            <pc:docMk/>
            <pc:sldMk cId="2305028497" sldId="258"/>
            <ac:picMk id="5" creationId="{2D6F4B9E-14A1-4368-AFC5-64E40EBDBF0A}"/>
          </ac:picMkLst>
        </pc:picChg>
        <pc:picChg chg="mod">
          <ac:chgData name="Billy John Clarke (2004276)" userId="S::2004276@student.uwtsd.ac.uk::063d1f03-1e09-4724-b223-7221313a2c83" providerId="AD" clId="Web-{821B3313-CE69-C4F9-4156-960B3290E84F}" dt="2021-11-01T14:47:37.138" v="19" actId="1076"/>
          <ac:picMkLst>
            <pc:docMk/>
            <pc:sldMk cId="2305028497" sldId="258"/>
            <ac:picMk id="6" creationId="{2934BB51-0679-4820-BB03-1A77280ABC5A}"/>
          </ac:picMkLst>
        </pc:picChg>
        <pc:picChg chg="mod ord">
          <ac:chgData name="Billy John Clarke (2004276)" userId="S::2004276@student.uwtsd.ac.uk::063d1f03-1e09-4724-b223-7221313a2c83" providerId="AD" clId="Web-{821B3313-CE69-C4F9-4156-960B3290E84F}" dt="2021-11-01T14:47:27.231" v="18" actId="14100"/>
          <ac:picMkLst>
            <pc:docMk/>
            <pc:sldMk cId="2305028497" sldId="258"/>
            <ac:picMk id="7" creationId="{EDFE0FF2-D14E-4E39-BF2F-B44132BF66E7}"/>
          </ac:picMkLst>
        </pc:picChg>
        <pc:picChg chg="mod ord">
          <ac:chgData name="Billy John Clarke (2004276)" userId="S::2004276@student.uwtsd.ac.uk::063d1f03-1e09-4724-b223-7221313a2c83" providerId="AD" clId="Web-{821B3313-CE69-C4F9-4156-960B3290E84F}" dt="2021-11-01T14:47:41.076" v="20" actId="1076"/>
          <ac:picMkLst>
            <pc:docMk/>
            <pc:sldMk cId="2305028497" sldId="258"/>
            <ac:picMk id="8" creationId="{4E66D480-DFA5-4A18-850C-7F7C8A72513E}"/>
          </ac:picMkLst>
        </pc:picChg>
      </pc:sldChg>
      <pc:sldChg chg="addSp delSp modSp mod modClrScheme chgLayout">
        <pc:chgData name="Billy John Clarke (2004276)" userId="S::2004276@student.uwtsd.ac.uk::063d1f03-1e09-4724-b223-7221313a2c83" providerId="AD" clId="Web-{821B3313-CE69-C4F9-4156-960B3290E84F}" dt="2021-11-01T15:30:07.417" v="1118" actId="20577"/>
        <pc:sldMkLst>
          <pc:docMk/>
          <pc:sldMk cId="2511159846" sldId="259"/>
        </pc:sldMkLst>
        <pc:spChg chg="mod ord">
          <ac:chgData name="Billy John Clarke (2004276)" userId="S::2004276@student.uwtsd.ac.uk::063d1f03-1e09-4724-b223-7221313a2c83" providerId="AD" clId="Web-{821B3313-CE69-C4F9-4156-960B3290E84F}" dt="2021-11-01T14:46:31.853" v="4"/>
          <ac:spMkLst>
            <pc:docMk/>
            <pc:sldMk cId="2511159846" sldId="259"/>
            <ac:spMk id="3" creationId="{F98B8E42-287B-484C-B29E-747C8EF9D588}"/>
          </ac:spMkLst>
        </pc:spChg>
        <pc:spChg chg="del mod ord">
          <ac:chgData name="Billy John Clarke (2004276)" userId="S::2004276@student.uwtsd.ac.uk::063d1f03-1e09-4724-b223-7221313a2c83" providerId="AD" clId="Web-{821B3313-CE69-C4F9-4156-960B3290E84F}" dt="2021-11-01T14:48:19.484" v="29"/>
          <ac:spMkLst>
            <pc:docMk/>
            <pc:sldMk cId="2511159846" sldId="259"/>
            <ac:spMk id="4" creationId="{77D6AABB-6E37-486E-8C3F-F35CC55DCB3A}"/>
          </ac:spMkLst>
        </pc:spChg>
        <pc:graphicFrameChg chg="add modGraphic">
          <ac:chgData name="Billy John Clarke (2004276)" userId="S::2004276@student.uwtsd.ac.uk::063d1f03-1e09-4724-b223-7221313a2c83" providerId="AD" clId="Web-{821B3313-CE69-C4F9-4156-960B3290E84F}" dt="2021-11-01T15:30:07.417" v="1118" actId="20577"/>
          <ac:graphicFrameMkLst>
            <pc:docMk/>
            <pc:sldMk cId="2511159846" sldId="259"/>
            <ac:graphicFrameMk id="10" creationId="{2A46D488-C605-4218-A6A8-872688446FDD}"/>
          </ac:graphicFrameMkLst>
        </pc:graphicFrameChg>
        <pc:picChg chg="mod">
          <ac:chgData name="Billy John Clarke (2004276)" userId="S::2004276@student.uwtsd.ac.uk::063d1f03-1e09-4724-b223-7221313a2c83" providerId="AD" clId="Web-{821B3313-CE69-C4F9-4156-960B3290E84F}" dt="2021-11-01T14:48:25.969" v="31" actId="1076"/>
          <ac:picMkLst>
            <pc:docMk/>
            <pc:sldMk cId="2511159846" sldId="259"/>
            <ac:picMk id="8" creationId="{900A2596-198B-4490-89D0-47531B3B8F50}"/>
          </ac:picMkLst>
        </pc:picChg>
      </pc:sldChg>
      <pc:sldChg chg="addSp delSp modSp new">
        <pc:chgData name="Billy John Clarke (2004276)" userId="S::2004276@student.uwtsd.ac.uk::063d1f03-1e09-4724-b223-7221313a2c83" providerId="AD" clId="Web-{821B3313-CE69-C4F9-4156-960B3290E84F}" dt="2021-11-01T15:30:42.496" v="1234"/>
        <pc:sldMkLst>
          <pc:docMk/>
          <pc:sldMk cId="830003635" sldId="260"/>
        </pc:sldMkLst>
        <pc:spChg chg="mod">
          <ac:chgData name="Billy John Clarke (2004276)" userId="S::2004276@student.uwtsd.ac.uk::063d1f03-1e09-4724-b223-7221313a2c83" providerId="AD" clId="Web-{821B3313-CE69-C4F9-4156-960B3290E84F}" dt="2021-11-01T14:50:05.194" v="51" actId="1076"/>
          <ac:spMkLst>
            <pc:docMk/>
            <pc:sldMk cId="830003635" sldId="260"/>
            <ac:spMk id="2" creationId="{A0773C05-B03D-4D44-A415-D50E8FE176A9}"/>
          </ac:spMkLst>
        </pc:spChg>
        <pc:spChg chg="del">
          <ac:chgData name="Billy John Clarke (2004276)" userId="S::2004276@student.uwtsd.ac.uk::063d1f03-1e09-4724-b223-7221313a2c83" providerId="AD" clId="Web-{821B3313-CE69-C4F9-4156-960B3290E84F}" dt="2021-11-01T14:50:23.398" v="52"/>
          <ac:spMkLst>
            <pc:docMk/>
            <pc:sldMk cId="830003635" sldId="260"/>
            <ac:spMk id="3" creationId="{153762FF-7CB7-47CC-90BC-C7185E3B9292}"/>
          </ac:spMkLst>
        </pc:spChg>
        <pc:graphicFrameChg chg="add mod modGraphic">
          <ac:chgData name="Billy John Clarke (2004276)" userId="S::2004276@student.uwtsd.ac.uk::063d1f03-1e09-4724-b223-7221313a2c83" providerId="AD" clId="Web-{821B3313-CE69-C4F9-4156-960B3290E84F}" dt="2021-11-01T15:30:42.496" v="1234"/>
          <ac:graphicFrameMkLst>
            <pc:docMk/>
            <pc:sldMk cId="830003635" sldId="260"/>
            <ac:graphicFrameMk id="4" creationId="{7DAB2E1F-EC77-4B38-BED7-9E66653E23BF}"/>
          </ac:graphicFrameMkLst>
        </pc:graphicFrameChg>
      </pc:sldChg>
      <pc:sldChg chg="addSp delSp modSp new">
        <pc:chgData name="Billy John Clarke (2004276)" userId="S::2004276@student.uwtsd.ac.uk::063d1f03-1e09-4724-b223-7221313a2c83" providerId="AD" clId="Web-{821B3313-CE69-C4F9-4156-960B3290E84F}" dt="2021-11-01T16:18:15.413" v="1415" actId="20577"/>
        <pc:sldMkLst>
          <pc:docMk/>
          <pc:sldMk cId="585572055" sldId="261"/>
        </pc:sldMkLst>
        <pc:spChg chg="mod">
          <ac:chgData name="Billy John Clarke (2004276)" userId="S::2004276@student.uwtsd.ac.uk::063d1f03-1e09-4724-b223-7221313a2c83" providerId="AD" clId="Web-{821B3313-CE69-C4F9-4156-960B3290E84F}" dt="2021-11-01T16:12:32.032" v="1306" actId="1076"/>
          <ac:spMkLst>
            <pc:docMk/>
            <pc:sldMk cId="585572055" sldId="261"/>
            <ac:spMk id="2" creationId="{ABE87293-4CC0-4B36-A551-3F48C52E9430}"/>
          </ac:spMkLst>
        </pc:spChg>
        <pc:spChg chg="del">
          <ac:chgData name="Billy John Clarke (2004276)" userId="S::2004276@student.uwtsd.ac.uk::063d1f03-1e09-4724-b223-7221313a2c83" providerId="AD" clId="Web-{821B3313-CE69-C4F9-4156-960B3290E84F}" dt="2021-11-01T16:12:34.517" v="1307"/>
          <ac:spMkLst>
            <pc:docMk/>
            <pc:sldMk cId="585572055" sldId="261"/>
            <ac:spMk id="3" creationId="{B021D36C-8D9F-4AEC-899C-9491B75F1E08}"/>
          </ac:spMkLst>
        </pc:spChg>
        <pc:spChg chg="del">
          <ac:chgData name="Billy John Clarke (2004276)" userId="S::2004276@student.uwtsd.ac.uk::063d1f03-1e09-4724-b223-7221313a2c83" providerId="AD" clId="Web-{821B3313-CE69-C4F9-4156-960B3290E84F}" dt="2021-11-01T16:12:43.767" v="1308"/>
          <ac:spMkLst>
            <pc:docMk/>
            <pc:sldMk cId="585572055" sldId="261"/>
            <ac:spMk id="4" creationId="{7B132BCD-D4AA-4C76-A01F-3577ED821BB0}"/>
          </ac:spMkLst>
        </pc:spChg>
        <pc:spChg chg="add mod">
          <ac:chgData name="Billy John Clarke (2004276)" userId="S::2004276@student.uwtsd.ac.uk::063d1f03-1e09-4724-b223-7221313a2c83" providerId="AD" clId="Web-{821B3313-CE69-C4F9-4156-960B3290E84F}" dt="2021-11-01T16:14:43.025" v="1369" actId="1076"/>
          <ac:spMkLst>
            <pc:docMk/>
            <pc:sldMk cId="585572055" sldId="261"/>
            <ac:spMk id="5" creationId="{07C782F6-BAA7-4EDA-90C3-7F412AF5FCC5}"/>
          </ac:spMkLst>
        </pc:spChg>
        <pc:spChg chg="add mod">
          <ac:chgData name="Billy John Clarke (2004276)" userId="S::2004276@student.uwtsd.ac.uk::063d1f03-1e09-4724-b223-7221313a2c83" providerId="AD" clId="Web-{821B3313-CE69-C4F9-4156-960B3290E84F}" dt="2021-11-01T16:14:36.196" v="1367" actId="14100"/>
          <ac:spMkLst>
            <pc:docMk/>
            <pc:sldMk cId="585572055" sldId="261"/>
            <ac:spMk id="6" creationId="{5341295C-3CF2-4465-BF7F-5AA420762ECE}"/>
          </ac:spMkLst>
        </pc:spChg>
        <pc:spChg chg="add mod">
          <ac:chgData name="Billy John Clarke (2004276)" userId="S::2004276@student.uwtsd.ac.uk::063d1f03-1e09-4724-b223-7221313a2c83" providerId="AD" clId="Web-{821B3313-CE69-C4F9-4156-960B3290E84F}" dt="2021-11-01T16:15:10.448" v="1385" actId="20577"/>
          <ac:spMkLst>
            <pc:docMk/>
            <pc:sldMk cId="585572055" sldId="261"/>
            <ac:spMk id="7" creationId="{DA1FDAD3-1018-4419-BB10-9FDEB4124CB7}"/>
          </ac:spMkLst>
        </pc:spChg>
        <pc:spChg chg="add mod">
          <ac:chgData name="Billy John Clarke (2004276)" userId="S::2004276@student.uwtsd.ac.uk::063d1f03-1e09-4724-b223-7221313a2c83" providerId="AD" clId="Web-{821B3313-CE69-C4F9-4156-960B3290E84F}" dt="2021-11-01T16:18:15.413" v="1415" actId="20577"/>
          <ac:spMkLst>
            <pc:docMk/>
            <pc:sldMk cId="585572055" sldId="261"/>
            <ac:spMk id="8" creationId="{BE142365-EDF7-405C-B9C4-C6C6926CE8FE}"/>
          </ac:spMkLst>
        </pc:spChg>
      </pc:sldChg>
      <pc:sldChg chg="addSp delSp modSp new mod setBg">
        <pc:chgData name="Billy John Clarke (2004276)" userId="S::2004276@student.uwtsd.ac.uk::063d1f03-1e09-4724-b223-7221313a2c83" providerId="AD" clId="Web-{821B3313-CE69-C4F9-4156-960B3290E84F}" dt="2021-11-01T17:00:15.115" v="1551" actId="14100"/>
        <pc:sldMkLst>
          <pc:docMk/>
          <pc:sldMk cId="197324483" sldId="262"/>
        </pc:sldMkLst>
        <pc:spChg chg="mod">
          <ac:chgData name="Billy John Clarke (2004276)" userId="S::2004276@student.uwtsd.ac.uk::063d1f03-1e09-4724-b223-7221313a2c83" providerId="AD" clId="Web-{821B3313-CE69-C4F9-4156-960B3290E84F}" dt="2021-11-01T16:51:51.678" v="1540"/>
          <ac:spMkLst>
            <pc:docMk/>
            <pc:sldMk cId="197324483" sldId="262"/>
            <ac:spMk id="2" creationId="{52221D90-8AF3-4814-A344-AB0122A4DAD2}"/>
          </ac:spMkLst>
        </pc:spChg>
        <pc:spChg chg="del mod">
          <ac:chgData name="Billy John Clarke (2004276)" userId="S::2004276@student.uwtsd.ac.uk::063d1f03-1e09-4724-b223-7221313a2c83" providerId="AD" clId="Web-{821B3313-CE69-C4F9-4156-960B3290E84F}" dt="2021-11-01T16:49:13.106" v="1529"/>
          <ac:spMkLst>
            <pc:docMk/>
            <pc:sldMk cId="197324483" sldId="262"/>
            <ac:spMk id="3" creationId="{64EFCC94-EDA3-46B7-9203-AE688AC4ACEA}"/>
          </ac:spMkLst>
        </pc:spChg>
        <pc:spChg chg="del mod">
          <ac:chgData name="Billy John Clarke (2004276)" userId="S::2004276@student.uwtsd.ac.uk::063d1f03-1e09-4724-b223-7221313a2c83" providerId="AD" clId="Web-{821B3313-CE69-C4F9-4156-960B3290E84F}" dt="2021-11-01T16:49:55.187" v="1536"/>
          <ac:spMkLst>
            <pc:docMk/>
            <pc:sldMk cId="197324483" sldId="262"/>
            <ac:spMk id="4" creationId="{49ED3786-0F40-47B6-80BD-7FFF43FB226F}"/>
          </ac:spMkLst>
        </pc:spChg>
        <pc:spChg chg="add del mod">
          <ac:chgData name="Billy John Clarke (2004276)" userId="S::2004276@student.uwtsd.ac.uk::063d1f03-1e09-4724-b223-7221313a2c83" providerId="AD" clId="Web-{821B3313-CE69-C4F9-4156-960B3290E84F}" dt="2021-11-01T16:49:15.153" v="1530"/>
          <ac:spMkLst>
            <pc:docMk/>
            <pc:sldMk cId="197324483" sldId="262"/>
            <ac:spMk id="6" creationId="{58DE8346-43AC-460D-A456-C1EAE90DEDE1}"/>
          </ac:spMkLst>
        </pc:spChg>
        <pc:spChg chg="add del mod">
          <ac:chgData name="Billy John Clarke (2004276)" userId="S::2004276@student.uwtsd.ac.uk::063d1f03-1e09-4724-b223-7221313a2c83" providerId="AD" clId="Web-{821B3313-CE69-C4F9-4156-960B3290E84F}" dt="2021-11-01T16:50:35.283" v="1537"/>
          <ac:spMkLst>
            <pc:docMk/>
            <pc:sldMk cId="197324483" sldId="262"/>
            <ac:spMk id="10" creationId="{3AE79258-A54F-4441-9109-95B5669FD0E7}"/>
          </ac:spMkLst>
        </pc:spChg>
        <pc:grpChg chg="add">
          <ac:chgData name="Billy John Clarke (2004276)" userId="S::2004276@student.uwtsd.ac.uk::063d1f03-1e09-4724-b223-7221313a2c83" providerId="AD" clId="Web-{821B3313-CE69-C4F9-4156-960B3290E84F}" dt="2021-11-01T16:51:51.678" v="1540"/>
          <ac:grpSpMkLst>
            <pc:docMk/>
            <pc:sldMk cId="197324483" sldId="262"/>
            <ac:grpSpMk id="16" creationId="{771D00CB-E2D7-4988-948E-B58D02296888}"/>
          </ac:grpSpMkLst>
        </pc:grpChg>
        <pc:picChg chg="add del mod">
          <ac:chgData name="Billy John Clarke (2004276)" userId="S::2004276@student.uwtsd.ac.uk::063d1f03-1e09-4724-b223-7221313a2c83" providerId="AD" clId="Web-{821B3313-CE69-C4F9-4156-960B3290E84F}" dt="2021-11-01T16:49:22.935" v="1532"/>
          <ac:picMkLst>
            <pc:docMk/>
            <pc:sldMk cId="197324483" sldId="262"/>
            <ac:picMk id="7" creationId="{4E1EC0D2-22CC-40A7-9F7D-69F75EA16302}"/>
          </ac:picMkLst>
        </pc:picChg>
        <pc:picChg chg="add mod">
          <ac:chgData name="Billy John Clarke (2004276)" userId="S::2004276@student.uwtsd.ac.uk::063d1f03-1e09-4724-b223-7221313a2c83" providerId="AD" clId="Web-{821B3313-CE69-C4F9-4156-960B3290E84F}" dt="2021-11-01T17:00:15.115" v="1551" actId="14100"/>
          <ac:picMkLst>
            <pc:docMk/>
            <pc:sldMk cId="197324483" sldId="262"/>
            <ac:picMk id="8" creationId="{C3A8330F-604B-4856-8AB1-4BFE31672B2B}"/>
          </ac:picMkLst>
        </pc:picChg>
        <pc:picChg chg="add mod">
          <ac:chgData name="Billy John Clarke (2004276)" userId="S::2004276@student.uwtsd.ac.uk::063d1f03-1e09-4724-b223-7221313a2c83" providerId="AD" clId="Web-{821B3313-CE69-C4F9-4156-960B3290E84F}" dt="2021-11-01T17:00:12.990" v="1550" actId="14100"/>
          <ac:picMkLst>
            <pc:docMk/>
            <pc:sldMk cId="197324483" sldId="262"/>
            <ac:picMk id="11" creationId="{CA6BF672-96B0-43D7-832F-2535D1C47AEC}"/>
          </ac:picMkLst>
        </pc:picChg>
      </pc:sldChg>
      <pc:sldChg chg="addSp delSp modSp new ord">
        <pc:chgData name="Billy John Clarke (2004276)" userId="S::2004276@student.uwtsd.ac.uk::063d1f03-1e09-4724-b223-7221313a2c83" providerId="AD" clId="Web-{821B3313-CE69-C4F9-4156-960B3290E84F}" dt="2021-11-01T16:31:16.742" v="1503" actId="1076"/>
        <pc:sldMkLst>
          <pc:docMk/>
          <pc:sldMk cId="4071271188" sldId="263"/>
        </pc:sldMkLst>
        <pc:spChg chg="mod">
          <ac:chgData name="Billy John Clarke (2004276)" userId="S::2004276@student.uwtsd.ac.uk::063d1f03-1e09-4724-b223-7221313a2c83" providerId="AD" clId="Web-{821B3313-CE69-C4F9-4156-960B3290E84F}" dt="2021-11-01T15:37:08.506" v="1274" actId="20577"/>
          <ac:spMkLst>
            <pc:docMk/>
            <pc:sldMk cId="4071271188" sldId="263"/>
            <ac:spMk id="2" creationId="{35F1325A-5C30-4B03-8628-15C6C8EA8666}"/>
          </ac:spMkLst>
        </pc:spChg>
        <pc:spChg chg="del mod">
          <ac:chgData name="Billy John Clarke (2004276)" userId="S::2004276@student.uwtsd.ac.uk::063d1f03-1e09-4724-b223-7221313a2c83" providerId="AD" clId="Web-{821B3313-CE69-C4F9-4156-960B3290E84F}" dt="2021-11-01T16:25:58.817" v="1426"/>
          <ac:spMkLst>
            <pc:docMk/>
            <pc:sldMk cId="4071271188" sldId="263"/>
            <ac:spMk id="3" creationId="{C0CE7C87-A6E1-4634-9522-1F7E0D24ED6B}"/>
          </ac:spMkLst>
        </pc:spChg>
        <pc:spChg chg="del mod">
          <ac:chgData name="Billy John Clarke (2004276)" userId="S::2004276@student.uwtsd.ac.uk::063d1f03-1e09-4724-b223-7221313a2c83" providerId="AD" clId="Web-{821B3313-CE69-C4F9-4156-960B3290E84F}" dt="2021-11-01T16:25:54.801" v="1425"/>
          <ac:spMkLst>
            <pc:docMk/>
            <pc:sldMk cId="4071271188" sldId="263"/>
            <ac:spMk id="4" creationId="{05FE3E97-0B37-42C8-B6E8-0CAC33AB7A4F}"/>
          </ac:spMkLst>
        </pc:spChg>
        <pc:spChg chg="add del mod">
          <ac:chgData name="Billy John Clarke (2004276)" userId="S::2004276@student.uwtsd.ac.uk::063d1f03-1e09-4724-b223-7221313a2c83" providerId="AD" clId="Web-{821B3313-CE69-C4F9-4156-960B3290E84F}" dt="2021-11-01T16:26:01.785" v="1427"/>
          <ac:spMkLst>
            <pc:docMk/>
            <pc:sldMk cId="4071271188" sldId="263"/>
            <ac:spMk id="6" creationId="{5426CF27-8100-4699-AEE6-D70C6787CFE2}"/>
          </ac:spMkLst>
        </pc:spChg>
        <pc:spChg chg="add mod">
          <ac:chgData name="Billy John Clarke (2004276)" userId="S::2004276@student.uwtsd.ac.uk::063d1f03-1e09-4724-b223-7221313a2c83" providerId="AD" clId="Web-{821B3313-CE69-C4F9-4156-960B3290E84F}" dt="2021-11-01T16:26:29.022" v="1435" actId="14100"/>
          <ac:spMkLst>
            <pc:docMk/>
            <pc:sldMk cId="4071271188" sldId="263"/>
            <ac:spMk id="9" creationId="{EBCBF91C-90D8-419E-BD34-B26BE256867C}"/>
          </ac:spMkLst>
        </pc:spChg>
        <pc:picChg chg="add mod">
          <ac:chgData name="Billy John Clarke (2004276)" userId="S::2004276@student.uwtsd.ac.uk::063d1f03-1e09-4724-b223-7221313a2c83" providerId="AD" clId="Web-{821B3313-CE69-C4F9-4156-960B3290E84F}" dt="2021-11-01T16:26:09.817" v="1429" actId="1076"/>
          <ac:picMkLst>
            <pc:docMk/>
            <pc:sldMk cId="4071271188" sldId="263"/>
            <ac:picMk id="7" creationId="{280290FD-B4EB-4759-9EB2-AC30D95652BB}"/>
          </ac:picMkLst>
        </pc:picChg>
        <pc:picChg chg="add mod">
          <ac:chgData name="Billy John Clarke (2004276)" userId="S::2004276@student.uwtsd.ac.uk::063d1f03-1e09-4724-b223-7221313a2c83" providerId="AD" clId="Web-{821B3313-CE69-C4F9-4156-960B3290E84F}" dt="2021-11-01T16:31:16.742" v="1503" actId="1076"/>
          <ac:picMkLst>
            <pc:docMk/>
            <pc:sldMk cId="4071271188" sldId="263"/>
            <ac:picMk id="10" creationId="{59F0AF5C-DD46-4505-8AE5-6C83BD4E13A2}"/>
          </ac:picMkLst>
        </pc:picChg>
        <pc:cxnChg chg="add del mod">
          <ac:chgData name="Billy John Clarke (2004276)" userId="S::2004276@student.uwtsd.ac.uk::063d1f03-1e09-4724-b223-7221313a2c83" providerId="AD" clId="Web-{821B3313-CE69-C4F9-4156-960B3290E84F}" dt="2021-11-01T16:26:18.068" v="1432"/>
          <ac:cxnSpMkLst>
            <pc:docMk/>
            <pc:sldMk cId="4071271188" sldId="263"/>
            <ac:cxnSpMk id="8" creationId="{552F439F-1986-4C18-AB6D-458702BC769F}"/>
          </ac:cxnSpMkLst>
        </pc:cxnChg>
      </pc:sldChg>
      <pc:sldChg chg="addSp delSp modSp new mod setBg addAnim">
        <pc:chgData name="Billy John Clarke (2004276)" userId="S::2004276@student.uwtsd.ac.uk::063d1f03-1e09-4724-b223-7221313a2c83" providerId="AD" clId="Web-{821B3313-CE69-C4F9-4156-960B3290E84F}" dt="2021-11-01T17:27:30.583" v="1556"/>
        <pc:sldMkLst>
          <pc:docMk/>
          <pc:sldMk cId="515506480" sldId="264"/>
        </pc:sldMkLst>
        <pc:spChg chg="mod">
          <ac:chgData name="Billy John Clarke (2004276)" userId="S::2004276@student.uwtsd.ac.uk::063d1f03-1e09-4724-b223-7221313a2c83" providerId="AD" clId="Web-{821B3313-CE69-C4F9-4156-960B3290E84F}" dt="2021-11-01T17:27:30.583" v="1555"/>
          <ac:spMkLst>
            <pc:docMk/>
            <pc:sldMk cId="515506480" sldId="264"/>
            <ac:spMk id="2" creationId="{7EE54676-B02C-413A-9905-6C566883518F}"/>
          </ac:spMkLst>
        </pc:spChg>
        <pc:spChg chg="del">
          <ac:chgData name="Billy John Clarke (2004276)" userId="S::2004276@student.uwtsd.ac.uk::063d1f03-1e09-4724-b223-7221313a2c83" providerId="AD" clId="Web-{821B3313-CE69-C4F9-4156-960B3290E84F}" dt="2021-11-01T16:55:24.238" v="1541"/>
          <ac:spMkLst>
            <pc:docMk/>
            <pc:sldMk cId="515506480" sldId="264"/>
            <ac:spMk id="3" creationId="{8B90F5F5-1032-4BA0-89CF-CEB93DA627F5}"/>
          </ac:spMkLst>
        </pc:spChg>
        <pc:spChg chg="del">
          <ac:chgData name="Billy John Clarke (2004276)" userId="S::2004276@student.uwtsd.ac.uk::063d1f03-1e09-4724-b223-7221313a2c83" providerId="AD" clId="Web-{821B3313-CE69-C4F9-4156-960B3290E84F}" dt="2021-11-01T16:55:36.348" v="1544"/>
          <ac:spMkLst>
            <pc:docMk/>
            <pc:sldMk cId="515506480" sldId="264"/>
            <ac:spMk id="4" creationId="{916D435E-E69B-4D5D-B401-1DFCE65EC4BC}"/>
          </ac:spMkLst>
        </pc:spChg>
        <pc:spChg chg="add">
          <ac:chgData name="Billy John Clarke (2004276)" userId="S::2004276@student.uwtsd.ac.uk::063d1f03-1e09-4724-b223-7221313a2c83" providerId="AD" clId="Web-{821B3313-CE69-C4F9-4156-960B3290E84F}" dt="2021-11-01T17:27:30.583" v="1555"/>
          <ac:spMkLst>
            <pc:docMk/>
            <pc:sldMk cId="515506480" sldId="264"/>
            <ac:spMk id="20" creationId="{9E40A7BF-70F1-4DE8-9E8B-B3EBCE426684}"/>
          </ac:spMkLst>
        </pc:spChg>
        <pc:grpChg chg="add">
          <ac:chgData name="Billy John Clarke (2004276)" userId="S::2004276@student.uwtsd.ac.uk::063d1f03-1e09-4724-b223-7221313a2c83" providerId="AD" clId="Web-{821B3313-CE69-C4F9-4156-960B3290E84F}" dt="2021-11-01T17:27:30.583" v="1555"/>
          <ac:grpSpMkLst>
            <pc:docMk/>
            <pc:sldMk cId="515506480" sldId="264"/>
            <ac:grpSpMk id="12" creationId="{CC7FE540-E2C6-48AE-B36B-0ECA47446120}"/>
          </ac:grpSpMkLst>
        </pc:grpChg>
        <pc:picChg chg="add mod">
          <ac:chgData name="Billy John Clarke (2004276)" userId="S::2004276@student.uwtsd.ac.uk::063d1f03-1e09-4724-b223-7221313a2c83" providerId="AD" clId="Web-{821B3313-CE69-C4F9-4156-960B3290E84F}" dt="2021-11-01T17:27:30.583" v="1555"/>
          <ac:picMkLst>
            <pc:docMk/>
            <pc:sldMk cId="515506480" sldId="264"/>
            <ac:picMk id="3" creationId="{AB5A2EED-2821-4607-B6AB-4F579F317BAE}"/>
          </ac:picMkLst>
        </pc:picChg>
        <pc:picChg chg="add mod ord">
          <ac:chgData name="Billy John Clarke (2004276)" userId="S::2004276@student.uwtsd.ac.uk::063d1f03-1e09-4724-b223-7221313a2c83" providerId="AD" clId="Web-{821B3313-CE69-C4F9-4156-960B3290E84F}" dt="2021-11-01T17:27:30.583" v="1555"/>
          <ac:picMkLst>
            <pc:docMk/>
            <pc:sldMk cId="515506480" sldId="264"/>
            <ac:picMk id="6" creationId="{E8118FBA-9E1F-49CE-871C-59320DDEA9C8}"/>
          </ac:picMkLst>
        </pc:picChg>
        <pc:picChg chg="add mod">
          <ac:chgData name="Billy John Clarke (2004276)" userId="S::2004276@student.uwtsd.ac.uk::063d1f03-1e09-4724-b223-7221313a2c83" providerId="AD" clId="Web-{821B3313-CE69-C4F9-4156-960B3290E84F}" dt="2021-11-01T17:27:30.583" v="1555"/>
          <ac:picMkLst>
            <pc:docMk/>
            <pc:sldMk cId="515506480" sldId="264"/>
            <ac:picMk id="7" creationId="{A9225A7B-DAAD-4530-9491-BE6FC8D5591B}"/>
          </ac:picMkLst>
        </pc:picChg>
      </pc:sldChg>
      <pc:sldChg chg="del">
        <pc:chgData name="Billy John Clarke (2004276)" userId="S::2004276@student.uwtsd.ac.uk::063d1f03-1e09-4724-b223-7221313a2c83" providerId="AD" clId="Web-{821B3313-CE69-C4F9-4156-960B3290E84F}" dt="2021-11-01T14:45:38.365" v="0"/>
        <pc:sldMkLst>
          <pc:docMk/>
          <pc:sldMk cId="3123468064" sldId="264"/>
        </pc:sldMkLst>
      </pc:sldChg>
      <pc:sldChg chg="del">
        <pc:chgData name="Billy John Clarke (2004276)" userId="S::2004276@student.uwtsd.ac.uk::063d1f03-1e09-4724-b223-7221313a2c83" providerId="AD" clId="Web-{821B3313-CE69-C4F9-4156-960B3290E84F}" dt="2021-11-01T14:45:41.475" v="1"/>
        <pc:sldMkLst>
          <pc:docMk/>
          <pc:sldMk cId="2446981567" sldId="265"/>
        </pc:sldMkLst>
      </pc:sldChg>
      <pc:sldChg chg="addSp delSp modSp new">
        <pc:chgData name="Billy John Clarke (2004276)" userId="S::2004276@student.uwtsd.ac.uk::063d1f03-1e09-4724-b223-7221313a2c83" providerId="AD" clId="Web-{821B3313-CE69-C4F9-4156-960B3290E84F}" dt="2021-11-01T16:44:46.324" v="1528"/>
        <pc:sldMkLst>
          <pc:docMk/>
          <pc:sldMk cId="3776213352" sldId="265"/>
        </pc:sldMkLst>
        <pc:spChg chg="mod">
          <ac:chgData name="Billy John Clarke (2004276)" userId="S::2004276@student.uwtsd.ac.uk::063d1f03-1e09-4724-b223-7221313a2c83" providerId="AD" clId="Web-{821B3313-CE69-C4F9-4156-960B3290E84F}" dt="2021-11-01T16:40:13.322" v="1505" actId="14100"/>
          <ac:spMkLst>
            <pc:docMk/>
            <pc:sldMk cId="3776213352" sldId="265"/>
            <ac:spMk id="2" creationId="{170A7AB5-4752-4805-B339-093AF7AB8D09}"/>
          </ac:spMkLst>
        </pc:spChg>
        <pc:spChg chg="del">
          <ac:chgData name="Billy John Clarke (2004276)" userId="S::2004276@student.uwtsd.ac.uk::063d1f03-1e09-4724-b223-7221313a2c83" providerId="AD" clId="Web-{821B3313-CE69-C4F9-4156-960B3290E84F}" dt="2021-11-01T16:41:02.372" v="1506"/>
          <ac:spMkLst>
            <pc:docMk/>
            <pc:sldMk cId="3776213352" sldId="265"/>
            <ac:spMk id="3" creationId="{4D700E39-52A4-4E01-A90F-060F619A6115}"/>
          </ac:spMkLst>
        </pc:spChg>
        <pc:spChg chg="del">
          <ac:chgData name="Billy John Clarke (2004276)" userId="S::2004276@student.uwtsd.ac.uk::063d1f03-1e09-4724-b223-7221313a2c83" providerId="AD" clId="Web-{821B3313-CE69-C4F9-4156-960B3290E84F}" dt="2021-11-01T16:41:04.966" v="1507"/>
          <ac:spMkLst>
            <pc:docMk/>
            <pc:sldMk cId="3776213352" sldId="265"/>
            <ac:spMk id="4" creationId="{3A6F58DF-59C3-48DD-8811-538D77853D11}"/>
          </ac:spMkLst>
        </pc:spChg>
        <pc:spChg chg="add del mod">
          <ac:chgData name="Billy John Clarke (2004276)" userId="S::2004276@student.uwtsd.ac.uk::063d1f03-1e09-4724-b223-7221313a2c83" providerId="AD" clId="Web-{821B3313-CE69-C4F9-4156-960B3290E84F}" dt="2021-11-01T16:44:46.324" v="1528"/>
          <ac:spMkLst>
            <pc:docMk/>
            <pc:sldMk cId="3776213352" sldId="265"/>
            <ac:spMk id="7" creationId="{FFAE2113-1A9C-4E29-B571-3B14CE0D7A6D}"/>
          </ac:spMkLst>
        </pc:spChg>
        <pc:picChg chg="add mod">
          <ac:chgData name="Billy John Clarke (2004276)" userId="S::2004276@student.uwtsd.ac.uk::063d1f03-1e09-4724-b223-7221313a2c83" providerId="AD" clId="Web-{821B3313-CE69-C4F9-4156-960B3290E84F}" dt="2021-11-01T16:42:13.705" v="1513" actId="1076"/>
          <ac:picMkLst>
            <pc:docMk/>
            <pc:sldMk cId="3776213352" sldId="265"/>
            <ac:picMk id="5" creationId="{EE87ED35-79F2-4C56-BB02-7197641C220D}"/>
          </ac:picMkLst>
        </pc:picChg>
        <pc:picChg chg="add mod">
          <ac:chgData name="Billy John Clarke (2004276)" userId="S::2004276@student.uwtsd.ac.uk::063d1f03-1e09-4724-b223-7221313a2c83" providerId="AD" clId="Web-{821B3313-CE69-C4F9-4156-960B3290E84F}" dt="2021-11-01T16:43:23.506" v="1524" actId="1076"/>
          <ac:picMkLst>
            <pc:docMk/>
            <pc:sldMk cId="3776213352" sldId="265"/>
            <ac:picMk id="6" creationId="{4584E703-BE13-4653-BB63-5C236C6E343D}"/>
          </ac:picMkLst>
        </pc:picChg>
        <pc:picChg chg="add mod">
          <ac:chgData name="Billy John Clarke (2004276)" userId="S::2004276@student.uwtsd.ac.uk::063d1f03-1e09-4724-b223-7221313a2c83" providerId="AD" clId="Web-{821B3313-CE69-C4F9-4156-960B3290E84F}" dt="2021-11-01T16:44:42.699" v="1527" actId="14100"/>
          <ac:picMkLst>
            <pc:docMk/>
            <pc:sldMk cId="3776213352" sldId="265"/>
            <ac:picMk id="8" creationId="{ECBAEECC-CD82-409F-97FD-24A31A57BB37}"/>
          </ac:picMkLst>
        </pc:picChg>
      </pc:sldChg>
      <pc:sldChg chg="addSp delSp modSp new del">
        <pc:chgData name="Billy John Clarke (2004276)" userId="S::2004276@student.uwtsd.ac.uk::063d1f03-1e09-4724-b223-7221313a2c83" providerId="AD" clId="Web-{821B3313-CE69-C4F9-4156-960B3290E84F}" dt="2021-11-01T16:39:39.820" v="1504"/>
        <pc:sldMkLst>
          <pc:docMk/>
          <pc:sldMk cId="2975097693" sldId="266"/>
        </pc:sldMkLst>
        <pc:spChg chg="del">
          <ac:chgData name="Billy John Clarke (2004276)" userId="S::2004276@student.uwtsd.ac.uk::063d1f03-1e09-4724-b223-7221313a2c83" providerId="AD" clId="Web-{821B3313-CE69-C4F9-4156-960B3290E84F}" dt="2021-11-01T16:26:42.679" v="1437"/>
          <ac:spMkLst>
            <pc:docMk/>
            <pc:sldMk cId="2975097693" sldId="266"/>
            <ac:spMk id="3" creationId="{C15A77D7-F851-40D4-A5A2-CF3D4CC1B3C0}"/>
          </ac:spMkLst>
        </pc:spChg>
        <pc:spChg chg="del">
          <ac:chgData name="Billy John Clarke (2004276)" userId="S::2004276@student.uwtsd.ac.uk::063d1f03-1e09-4724-b223-7221313a2c83" providerId="AD" clId="Web-{821B3313-CE69-C4F9-4156-960B3290E84F}" dt="2021-11-01T16:26:44.632" v="1438"/>
          <ac:spMkLst>
            <pc:docMk/>
            <pc:sldMk cId="2975097693" sldId="266"/>
            <ac:spMk id="4" creationId="{CA9B3A8B-3079-4A04-9A03-01DC03A252DB}"/>
          </ac:spMkLst>
        </pc:spChg>
        <pc:spChg chg="add mod">
          <ac:chgData name="Billy John Clarke (2004276)" userId="S::2004276@student.uwtsd.ac.uk::063d1f03-1e09-4724-b223-7221313a2c83" providerId="AD" clId="Web-{821B3313-CE69-C4F9-4156-960B3290E84F}" dt="2021-11-01T16:28:15.778" v="1461" actId="20577"/>
          <ac:spMkLst>
            <pc:docMk/>
            <pc:sldMk cId="2975097693" sldId="266"/>
            <ac:spMk id="7" creationId="{E16CDD33-660B-44AB-AE7C-547CD42FEACD}"/>
          </ac:spMkLst>
        </pc:spChg>
        <pc:spChg chg="add mod">
          <ac:chgData name="Billy John Clarke (2004276)" userId="S::2004276@student.uwtsd.ac.uk::063d1f03-1e09-4724-b223-7221313a2c83" providerId="AD" clId="Web-{821B3313-CE69-C4F9-4156-960B3290E84F}" dt="2021-11-01T16:29:02.687" v="1479" actId="20577"/>
          <ac:spMkLst>
            <pc:docMk/>
            <pc:sldMk cId="2975097693" sldId="266"/>
            <ac:spMk id="8" creationId="{544AE257-47E1-4229-9B87-514E75A180A1}"/>
          </ac:spMkLst>
        </pc:spChg>
        <pc:spChg chg="add">
          <ac:chgData name="Billy John Clarke (2004276)" userId="S::2004276@student.uwtsd.ac.uk::063d1f03-1e09-4724-b223-7221313a2c83" providerId="AD" clId="Web-{821B3313-CE69-C4F9-4156-960B3290E84F}" dt="2021-11-01T16:29:10.875" v="1480"/>
          <ac:spMkLst>
            <pc:docMk/>
            <pc:sldMk cId="2975097693" sldId="266"/>
            <ac:spMk id="9" creationId="{DE8544D8-F37D-46BA-A2C5-DCB9EEFBA52D}"/>
          </ac:spMkLst>
        </pc:spChg>
        <pc:spChg chg="add mod">
          <ac:chgData name="Billy John Clarke (2004276)" userId="S::2004276@student.uwtsd.ac.uk::063d1f03-1e09-4724-b223-7221313a2c83" providerId="AD" clId="Web-{821B3313-CE69-C4F9-4156-960B3290E84F}" dt="2021-11-01T16:29:47.987" v="1492" actId="1076"/>
          <ac:spMkLst>
            <pc:docMk/>
            <pc:sldMk cId="2975097693" sldId="266"/>
            <ac:spMk id="10" creationId="{0B2D0433-6F08-47BB-865F-B0E6C7B68F31}"/>
          </ac:spMkLst>
        </pc:spChg>
        <pc:spChg chg="add mod">
          <ac:chgData name="Billy John Clarke (2004276)" userId="S::2004276@student.uwtsd.ac.uk::063d1f03-1e09-4724-b223-7221313a2c83" providerId="AD" clId="Web-{821B3313-CE69-C4F9-4156-960B3290E84F}" dt="2021-11-01T16:30:14.801" v="1501" actId="1076"/>
          <ac:spMkLst>
            <pc:docMk/>
            <pc:sldMk cId="2975097693" sldId="266"/>
            <ac:spMk id="11" creationId="{585A69E6-E198-48AA-A979-10AF4A414638}"/>
          </ac:spMkLst>
        </pc:spChg>
        <pc:picChg chg="add mod">
          <ac:chgData name="Billy John Clarke (2004276)" userId="S::2004276@student.uwtsd.ac.uk::063d1f03-1e09-4724-b223-7221313a2c83" providerId="AD" clId="Web-{821B3313-CE69-C4F9-4156-960B3290E84F}" dt="2021-11-01T16:26:52.586" v="1441" actId="1076"/>
          <ac:picMkLst>
            <pc:docMk/>
            <pc:sldMk cId="2975097693" sldId="266"/>
            <ac:picMk id="6" creationId="{48827464-7EB0-4956-B64E-D881C5FBB0D9}"/>
          </ac:picMkLst>
        </pc:picChg>
      </pc:sldChg>
      <pc:sldChg chg="del">
        <pc:chgData name="Billy John Clarke (2004276)" userId="S::2004276@student.uwtsd.ac.uk::063d1f03-1e09-4724-b223-7221313a2c83" providerId="AD" clId="Web-{821B3313-CE69-C4F9-4156-960B3290E84F}" dt="2021-11-01T14:45:45.194" v="2"/>
        <pc:sldMkLst>
          <pc:docMk/>
          <pc:sldMk cId="3074260593" sldId="266"/>
        </pc:sldMkLst>
      </pc:sldChg>
      <pc:sldChg chg="new">
        <pc:chgData name="Billy John Clarke (2004276)" userId="S::2004276@student.uwtsd.ac.uk::063d1f03-1e09-4724-b223-7221313a2c83" providerId="AD" clId="Web-{821B3313-CE69-C4F9-4156-960B3290E84F}" dt="2021-11-01T20:56:03.007" v="1557"/>
        <pc:sldMkLst>
          <pc:docMk/>
          <pc:sldMk cId="4124190403" sldId="266"/>
        </pc:sldMkLst>
      </pc:sldChg>
      <pc:sldChg chg="addSp delSp modSp new">
        <pc:chgData name="Billy John Clarke (2004276)" userId="S::2004276@student.uwtsd.ac.uk::063d1f03-1e09-4724-b223-7221313a2c83" providerId="AD" clId="Web-{821B3313-CE69-C4F9-4156-960B3290E84F}" dt="2021-11-01T22:15:21.044" v="1641"/>
        <pc:sldMkLst>
          <pc:docMk/>
          <pc:sldMk cId="1430544159" sldId="267"/>
        </pc:sldMkLst>
        <pc:spChg chg="mod">
          <ac:chgData name="Billy John Clarke (2004276)" userId="S::2004276@student.uwtsd.ac.uk::063d1f03-1e09-4724-b223-7221313a2c83" providerId="AD" clId="Web-{821B3313-CE69-C4F9-4156-960B3290E84F}" dt="2021-11-01T21:51:09.901" v="1637" actId="1076"/>
          <ac:spMkLst>
            <pc:docMk/>
            <pc:sldMk cId="1430544159" sldId="267"/>
            <ac:spMk id="2" creationId="{87E824E9-7EEA-433D-A94B-3741E49D93E7}"/>
          </ac:spMkLst>
        </pc:spChg>
        <pc:spChg chg="del">
          <ac:chgData name="Billy John Clarke (2004276)" userId="S::2004276@student.uwtsd.ac.uk::063d1f03-1e09-4724-b223-7221313a2c83" providerId="AD" clId="Web-{821B3313-CE69-C4F9-4156-960B3290E84F}" dt="2021-11-01T21:52:42.153" v="1638"/>
          <ac:spMkLst>
            <pc:docMk/>
            <pc:sldMk cId="1430544159" sldId="267"/>
            <ac:spMk id="3" creationId="{82FBC371-82C9-4C5E-B3E0-035A3331D201}"/>
          </ac:spMkLst>
        </pc:spChg>
        <pc:spChg chg="del">
          <ac:chgData name="Billy John Clarke (2004276)" userId="S::2004276@student.uwtsd.ac.uk::063d1f03-1e09-4724-b223-7221313a2c83" providerId="AD" clId="Web-{821B3313-CE69-C4F9-4156-960B3290E84F}" dt="2021-11-01T21:52:45.138" v="1639"/>
          <ac:spMkLst>
            <pc:docMk/>
            <pc:sldMk cId="1430544159" sldId="267"/>
            <ac:spMk id="4" creationId="{8A624292-224A-4C94-B9F2-7E6F32129F39}"/>
          </ac:spMkLst>
        </pc:spChg>
        <pc:spChg chg="add del">
          <ac:chgData name="Billy John Clarke (2004276)" userId="S::2004276@student.uwtsd.ac.uk::063d1f03-1e09-4724-b223-7221313a2c83" providerId="AD" clId="Web-{821B3313-CE69-C4F9-4156-960B3290E84F}" dt="2021-11-01T22:15:21.044" v="1641"/>
          <ac:spMkLst>
            <pc:docMk/>
            <pc:sldMk cId="1430544159" sldId="267"/>
            <ac:spMk id="5" creationId="{3EC197D6-6400-4B38-B783-71B8BD47A9D8}"/>
          </ac:spMkLst>
        </pc:spChg>
      </pc:sldChg>
      <pc:sldMasterChg chg="add del addSldLayout delSldLayout">
        <pc:chgData name="Billy John Clarke (2004276)" userId="S::2004276@student.uwtsd.ac.uk::063d1f03-1e09-4724-b223-7221313a2c83" providerId="AD" clId="Web-{821B3313-CE69-C4F9-4156-960B3290E84F}" dt="2021-11-01T14:46:31.853" v="4"/>
        <pc:sldMasterMkLst>
          <pc:docMk/>
          <pc:sldMasterMk cId="4030145273" sldId="2147483649"/>
        </pc:sldMasterMkLst>
        <pc:sldLayoutChg chg="add del">
          <pc:chgData name="Billy John Clarke (2004276)" userId="S::2004276@student.uwtsd.ac.uk::063d1f03-1e09-4724-b223-7221313a2c83" providerId="AD" clId="Web-{821B3313-CE69-C4F9-4156-960B3290E84F}" dt="2021-11-01T14:46:31.853" v="4"/>
          <pc:sldLayoutMkLst>
            <pc:docMk/>
            <pc:sldMasterMk cId="4030145273" sldId="2147483649"/>
            <pc:sldLayoutMk cId="2965815949" sldId="2147483651"/>
          </pc:sldLayoutMkLst>
        </pc:sldLayoutChg>
        <pc:sldLayoutChg chg="add del">
          <pc:chgData name="Billy John Clarke (2004276)" userId="S::2004276@student.uwtsd.ac.uk::063d1f03-1e09-4724-b223-7221313a2c83" providerId="AD" clId="Web-{821B3313-CE69-C4F9-4156-960B3290E84F}" dt="2021-11-01T14:46:31.853" v="4"/>
          <pc:sldLayoutMkLst>
            <pc:docMk/>
            <pc:sldMasterMk cId="4030145273" sldId="2147483649"/>
            <pc:sldLayoutMk cId="1489684045" sldId="2147483652"/>
          </pc:sldLayoutMkLst>
        </pc:sldLayoutChg>
        <pc:sldLayoutChg chg="add del">
          <pc:chgData name="Billy John Clarke (2004276)" userId="S::2004276@student.uwtsd.ac.uk::063d1f03-1e09-4724-b223-7221313a2c83" providerId="AD" clId="Web-{821B3313-CE69-C4F9-4156-960B3290E84F}" dt="2021-11-01T14:46:31.853" v="4"/>
          <pc:sldLayoutMkLst>
            <pc:docMk/>
            <pc:sldMasterMk cId="4030145273" sldId="2147483649"/>
            <pc:sldLayoutMk cId="1324616552" sldId="2147483653"/>
          </pc:sldLayoutMkLst>
        </pc:sldLayoutChg>
        <pc:sldLayoutChg chg="add del">
          <pc:chgData name="Billy John Clarke (2004276)" userId="S::2004276@student.uwtsd.ac.uk::063d1f03-1e09-4724-b223-7221313a2c83" providerId="AD" clId="Web-{821B3313-CE69-C4F9-4156-960B3290E84F}" dt="2021-11-01T14:46:31.853" v="4"/>
          <pc:sldLayoutMkLst>
            <pc:docMk/>
            <pc:sldMasterMk cId="4030145273" sldId="2147483649"/>
            <pc:sldLayoutMk cId="3149525531" sldId="2147483812"/>
          </pc:sldLayoutMkLst>
        </pc:sldLayoutChg>
        <pc:sldLayoutChg chg="add del">
          <pc:chgData name="Billy John Clarke (2004276)" userId="S::2004276@student.uwtsd.ac.uk::063d1f03-1e09-4724-b223-7221313a2c83" providerId="AD" clId="Web-{821B3313-CE69-C4F9-4156-960B3290E84F}" dt="2021-11-01T14:46:31.853" v="4"/>
          <pc:sldLayoutMkLst>
            <pc:docMk/>
            <pc:sldMasterMk cId="4030145273" sldId="2147483649"/>
            <pc:sldLayoutMk cId="2004186787" sldId="2147483814"/>
          </pc:sldLayoutMkLst>
        </pc:sldLayoutChg>
        <pc:sldLayoutChg chg="add del">
          <pc:chgData name="Billy John Clarke (2004276)" userId="S::2004276@student.uwtsd.ac.uk::063d1f03-1e09-4724-b223-7221313a2c83" providerId="AD" clId="Web-{821B3313-CE69-C4F9-4156-960B3290E84F}" dt="2021-11-01T14:46:31.853" v="4"/>
          <pc:sldLayoutMkLst>
            <pc:docMk/>
            <pc:sldMasterMk cId="4030145273" sldId="2147483649"/>
            <pc:sldLayoutMk cId="3399932997" sldId="2147483815"/>
          </pc:sldLayoutMkLst>
        </pc:sldLayoutChg>
        <pc:sldLayoutChg chg="add del">
          <pc:chgData name="Billy John Clarke (2004276)" userId="S::2004276@student.uwtsd.ac.uk::063d1f03-1e09-4724-b223-7221313a2c83" providerId="AD" clId="Web-{821B3313-CE69-C4F9-4156-960B3290E84F}" dt="2021-11-01T14:46:31.853" v="4"/>
          <pc:sldLayoutMkLst>
            <pc:docMk/>
            <pc:sldMasterMk cId="4030145273" sldId="2147483649"/>
            <pc:sldLayoutMk cId="4209411087" sldId="2147483816"/>
          </pc:sldLayoutMkLst>
        </pc:sldLayoutChg>
        <pc:sldLayoutChg chg="add del">
          <pc:chgData name="Billy John Clarke (2004276)" userId="S::2004276@student.uwtsd.ac.uk::063d1f03-1e09-4724-b223-7221313a2c83" providerId="AD" clId="Web-{821B3313-CE69-C4F9-4156-960B3290E84F}" dt="2021-11-01T14:46:31.853" v="4"/>
          <pc:sldLayoutMkLst>
            <pc:docMk/>
            <pc:sldMasterMk cId="4030145273" sldId="2147483649"/>
            <pc:sldLayoutMk cId="3286940430" sldId="2147483817"/>
          </pc:sldLayoutMkLst>
        </pc:sldLayoutChg>
        <pc:sldLayoutChg chg="add del">
          <pc:chgData name="Billy John Clarke (2004276)" userId="S::2004276@student.uwtsd.ac.uk::063d1f03-1e09-4724-b223-7221313a2c83" providerId="AD" clId="Web-{821B3313-CE69-C4F9-4156-960B3290E84F}" dt="2021-11-01T14:46:31.853" v="4"/>
          <pc:sldLayoutMkLst>
            <pc:docMk/>
            <pc:sldMasterMk cId="4030145273" sldId="2147483649"/>
            <pc:sldLayoutMk cId="1745032625" sldId="2147483818"/>
          </pc:sldLayoutMkLst>
        </pc:sldLayoutChg>
        <pc:sldLayoutChg chg="add del">
          <pc:chgData name="Billy John Clarke (2004276)" userId="S::2004276@student.uwtsd.ac.uk::063d1f03-1e09-4724-b223-7221313a2c83" providerId="AD" clId="Web-{821B3313-CE69-C4F9-4156-960B3290E84F}" dt="2021-11-01T14:46:31.853" v="4"/>
          <pc:sldLayoutMkLst>
            <pc:docMk/>
            <pc:sldMasterMk cId="4030145273" sldId="2147483649"/>
            <pc:sldLayoutMk cId="3721862275" sldId="2147483819"/>
          </pc:sldLayoutMkLst>
        </pc:sldLayoutChg>
        <pc:sldLayoutChg chg="add del">
          <pc:chgData name="Billy John Clarke (2004276)" userId="S::2004276@student.uwtsd.ac.uk::063d1f03-1e09-4724-b223-7221313a2c83" providerId="AD" clId="Web-{821B3313-CE69-C4F9-4156-960B3290E84F}" dt="2021-11-01T14:46:31.853" v="4"/>
          <pc:sldLayoutMkLst>
            <pc:docMk/>
            <pc:sldMasterMk cId="4030145273" sldId="2147483649"/>
            <pc:sldLayoutMk cId="370099110" sldId="2147483820"/>
          </pc:sldLayoutMkLst>
        </pc:sldLayoutChg>
        <pc:sldLayoutChg chg="add del">
          <pc:chgData name="Billy John Clarke (2004276)" userId="S::2004276@student.uwtsd.ac.uk::063d1f03-1e09-4724-b223-7221313a2c83" providerId="AD" clId="Web-{821B3313-CE69-C4F9-4156-960B3290E84F}" dt="2021-11-01T14:46:31.853" v="4"/>
          <pc:sldLayoutMkLst>
            <pc:docMk/>
            <pc:sldMasterMk cId="4030145273" sldId="2147483649"/>
            <pc:sldLayoutMk cId="4047123685" sldId="2147483821"/>
          </pc:sldLayoutMkLst>
        </pc:sldLayoutChg>
        <pc:sldLayoutChg chg="add del">
          <pc:chgData name="Billy John Clarke (2004276)" userId="S::2004276@student.uwtsd.ac.uk::063d1f03-1e09-4724-b223-7221313a2c83" providerId="AD" clId="Web-{821B3313-CE69-C4F9-4156-960B3290E84F}" dt="2021-11-01T14:46:31.853" v="4"/>
          <pc:sldLayoutMkLst>
            <pc:docMk/>
            <pc:sldMasterMk cId="4030145273" sldId="2147483649"/>
            <pc:sldLayoutMk cId="3492258180" sldId="2147483822"/>
          </pc:sldLayoutMkLst>
        </pc:sldLayoutChg>
        <pc:sldLayoutChg chg="add del">
          <pc:chgData name="Billy John Clarke (2004276)" userId="S::2004276@student.uwtsd.ac.uk::063d1f03-1e09-4724-b223-7221313a2c83" providerId="AD" clId="Web-{821B3313-CE69-C4F9-4156-960B3290E84F}" dt="2021-11-01T14:46:31.853" v="4"/>
          <pc:sldLayoutMkLst>
            <pc:docMk/>
            <pc:sldMasterMk cId="4030145273" sldId="2147483649"/>
            <pc:sldLayoutMk cId="1034635282" sldId="2147483823"/>
          </pc:sldLayoutMkLst>
        </pc:sldLayoutChg>
        <pc:sldLayoutChg chg="add del">
          <pc:chgData name="Billy John Clarke (2004276)" userId="S::2004276@student.uwtsd.ac.uk::063d1f03-1e09-4724-b223-7221313a2c83" providerId="AD" clId="Web-{821B3313-CE69-C4F9-4156-960B3290E84F}" dt="2021-11-01T14:46:31.853" v="4"/>
          <pc:sldLayoutMkLst>
            <pc:docMk/>
            <pc:sldMasterMk cId="4030145273" sldId="2147483649"/>
            <pc:sldLayoutMk cId="2514601056" sldId="2147483824"/>
          </pc:sldLayoutMkLst>
        </pc:sldLayoutChg>
        <pc:sldLayoutChg chg="add del">
          <pc:chgData name="Billy John Clarke (2004276)" userId="S::2004276@student.uwtsd.ac.uk::063d1f03-1e09-4724-b223-7221313a2c83" providerId="AD" clId="Web-{821B3313-CE69-C4F9-4156-960B3290E84F}" dt="2021-11-01T14:46:31.853" v="4"/>
          <pc:sldLayoutMkLst>
            <pc:docMk/>
            <pc:sldMasterMk cId="4030145273" sldId="2147483649"/>
            <pc:sldLayoutMk cId="3025067872" sldId="2147483825"/>
          </pc:sldLayoutMkLst>
        </pc:sldLayoutChg>
        <pc:sldLayoutChg chg="add del">
          <pc:chgData name="Billy John Clarke (2004276)" userId="S::2004276@student.uwtsd.ac.uk::063d1f03-1e09-4724-b223-7221313a2c83" providerId="AD" clId="Web-{821B3313-CE69-C4F9-4156-960B3290E84F}" dt="2021-11-01T14:46:31.853" v="4"/>
          <pc:sldLayoutMkLst>
            <pc:docMk/>
            <pc:sldMasterMk cId="4030145273" sldId="2147483649"/>
            <pc:sldLayoutMk cId="3586524229" sldId="2147483826"/>
          </pc:sldLayoutMkLst>
        </pc:sldLayoutChg>
      </pc:sldMasterChg>
      <pc:sldMasterChg chg="add del addSldLayout delSldLayout modSldLayout">
        <pc:chgData name="Billy John Clarke (2004276)" userId="S::2004276@student.uwtsd.ac.uk::063d1f03-1e09-4724-b223-7221313a2c83" providerId="AD" clId="Web-{821B3313-CE69-C4F9-4156-960B3290E84F}" dt="2021-11-01T14:46:31.853" v="4"/>
        <pc:sldMasterMkLst>
          <pc:docMk/>
          <pc:sldMasterMk cId="766674675" sldId="2147483827"/>
        </pc:sldMasterMkLst>
        <pc:sldLayoutChg chg="add del mod replId">
          <pc:chgData name="Billy John Clarke (2004276)" userId="S::2004276@student.uwtsd.ac.uk::063d1f03-1e09-4724-b223-7221313a2c83" providerId="AD" clId="Web-{821B3313-CE69-C4F9-4156-960B3290E84F}" dt="2021-11-01T14:46:31.853" v="4"/>
          <pc:sldLayoutMkLst>
            <pc:docMk/>
            <pc:sldMasterMk cId="766674675" sldId="2147483827"/>
            <pc:sldLayoutMk cId="1959813130" sldId="2147483828"/>
          </pc:sldLayoutMkLst>
        </pc:sldLayoutChg>
        <pc:sldLayoutChg chg="add del mod replId">
          <pc:chgData name="Billy John Clarke (2004276)" userId="S::2004276@student.uwtsd.ac.uk::063d1f03-1e09-4724-b223-7221313a2c83" providerId="AD" clId="Web-{821B3313-CE69-C4F9-4156-960B3290E84F}" dt="2021-11-01T14:46:31.853" v="4"/>
          <pc:sldLayoutMkLst>
            <pc:docMk/>
            <pc:sldMasterMk cId="766674675" sldId="2147483827"/>
            <pc:sldLayoutMk cId="4266707612" sldId="2147483829"/>
          </pc:sldLayoutMkLst>
        </pc:sldLayoutChg>
        <pc:sldLayoutChg chg="add del mod replId">
          <pc:chgData name="Billy John Clarke (2004276)" userId="S::2004276@student.uwtsd.ac.uk::063d1f03-1e09-4724-b223-7221313a2c83" providerId="AD" clId="Web-{821B3313-CE69-C4F9-4156-960B3290E84F}" dt="2021-11-01T14:46:31.853" v="4"/>
          <pc:sldLayoutMkLst>
            <pc:docMk/>
            <pc:sldMasterMk cId="766674675" sldId="2147483827"/>
            <pc:sldLayoutMk cId="3506303794" sldId="2147483830"/>
          </pc:sldLayoutMkLst>
        </pc:sldLayoutChg>
        <pc:sldLayoutChg chg="add del mod replId">
          <pc:chgData name="Billy John Clarke (2004276)" userId="S::2004276@student.uwtsd.ac.uk::063d1f03-1e09-4724-b223-7221313a2c83" providerId="AD" clId="Web-{821B3313-CE69-C4F9-4156-960B3290E84F}" dt="2021-11-01T14:46:31.853" v="4"/>
          <pc:sldLayoutMkLst>
            <pc:docMk/>
            <pc:sldMasterMk cId="766674675" sldId="2147483827"/>
            <pc:sldLayoutMk cId="990931780" sldId="2147483831"/>
          </pc:sldLayoutMkLst>
        </pc:sldLayoutChg>
        <pc:sldLayoutChg chg="add del mod replId">
          <pc:chgData name="Billy John Clarke (2004276)" userId="S::2004276@student.uwtsd.ac.uk::063d1f03-1e09-4724-b223-7221313a2c83" providerId="AD" clId="Web-{821B3313-CE69-C4F9-4156-960B3290E84F}" dt="2021-11-01T14:46:31.853" v="4"/>
          <pc:sldLayoutMkLst>
            <pc:docMk/>
            <pc:sldMasterMk cId="766674675" sldId="2147483827"/>
            <pc:sldLayoutMk cId="3148444851" sldId="2147483832"/>
          </pc:sldLayoutMkLst>
        </pc:sldLayoutChg>
        <pc:sldLayoutChg chg="add del mod replId">
          <pc:chgData name="Billy John Clarke (2004276)" userId="S::2004276@student.uwtsd.ac.uk::063d1f03-1e09-4724-b223-7221313a2c83" providerId="AD" clId="Web-{821B3313-CE69-C4F9-4156-960B3290E84F}" dt="2021-11-01T14:46:31.853" v="4"/>
          <pc:sldLayoutMkLst>
            <pc:docMk/>
            <pc:sldMasterMk cId="766674675" sldId="2147483827"/>
            <pc:sldLayoutMk cId="1474881750" sldId="2147483833"/>
          </pc:sldLayoutMkLst>
        </pc:sldLayoutChg>
        <pc:sldLayoutChg chg="add del mod replId">
          <pc:chgData name="Billy John Clarke (2004276)" userId="S::2004276@student.uwtsd.ac.uk::063d1f03-1e09-4724-b223-7221313a2c83" providerId="AD" clId="Web-{821B3313-CE69-C4F9-4156-960B3290E84F}" dt="2021-11-01T14:46:31.853" v="4"/>
          <pc:sldLayoutMkLst>
            <pc:docMk/>
            <pc:sldMasterMk cId="766674675" sldId="2147483827"/>
            <pc:sldLayoutMk cId="1477684852" sldId="2147483834"/>
          </pc:sldLayoutMkLst>
        </pc:sldLayoutChg>
        <pc:sldLayoutChg chg="add del mod replId">
          <pc:chgData name="Billy John Clarke (2004276)" userId="S::2004276@student.uwtsd.ac.uk::063d1f03-1e09-4724-b223-7221313a2c83" providerId="AD" clId="Web-{821B3313-CE69-C4F9-4156-960B3290E84F}" dt="2021-11-01T14:46:31.853" v="4"/>
          <pc:sldLayoutMkLst>
            <pc:docMk/>
            <pc:sldMasterMk cId="766674675" sldId="2147483827"/>
            <pc:sldLayoutMk cId="2125121006" sldId="2147483835"/>
          </pc:sldLayoutMkLst>
        </pc:sldLayoutChg>
        <pc:sldLayoutChg chg="add del mod replId">
          <pc:chgData name="Billy John Clarke (2004276)" userId="S::2004276@student.uwtsd.ac.uk::063d1f03-1e09-4724-b223-7221313a2c83" providerId="AD" clId="Web-{821B3313-CE69-C4F9-4156-960B3290E84F}" dt="2021-11-01T14:46:31.853" v="4"/>
          <pc:sldLayoutMkLst>
            <pc:docMk/>
            <pc:sldMasterMk cId="766674675" sldId="2147483827"/>
            <pc:sldLayoutMk cId="4163247387" sldId="2147483836"/>
          </pc:sldLayoutMkLst>
        </pc:sldLayoutChg>
        <pc:sldLayoutChg chg="add del mod replId">
          <pc:chgData name="Billy John Clarke (2004276)" userId="S::2004276@student.uwtsd.ac.uk::063d1f03-1e09-4724-b223-7221313a2c83" providerId="AD" clId="Web-{821B3313-CE69-C4F9-4156-960B3290E84F}" dt="2021-11-01T14:46:31.853" v="4"/>
          <pc:sldLayoutMkLst>
            <pc:docMk/>
            <pc:sldMasterMk cId="766674675" sldId="2147483827"/>
            <pc:sldLayoutMk cId="3917319587" sldId="2147483837"/>
          </pc:sldLayoutMkLst>
        </pc:sldLayoutChg>
        <pc:sldLayoutChg chg="add del mod replId">
          <pc:chgData name="Billy John Clarke (2004276)" userId="S::2004276@student.uwtsd.ac.uk::063d1f03-1e09-4724-b223-7221313a2c83" providerId="AD" clId="Web-{821B3313-CE69-C4F9-4156-960B3290E84F}" dt="2021-11-01T14:46:31.853" v="4"/>
          <pc:sldLayoutMkLst>
            <pc:docMk/>
            <pc:sldMasterMk cId="766674675" sldId="2147483827"/>
            <pc:sldLayoutMk cId="523395488" sldId="2147483838"/>
          </pc:sldLayoutMkLst>
        </pc:sldLayoutChg>
        <pc:sldLayoutChg chg="add del mod replId">
          <pc:chgData name="Billy John Clarke (2004276)" userId="S::2004276@student.uwtsd.ac.uk::063d1f03-1e09-4724-b223-7221313a2c83" providerId="AD" clId="Web-{821B3313-CE69-C4F9-4156-960B3290E84F}" dt="2021-11-01T14:46:31.853" v="4"/>
          <pc:sldLayoutMkLst>
            <pc:docMk/>
            <pc:sldMasterMk cId="766674675" sldId="2147483827"/>
            <pc:sldLayoutMk cId="3385315933" sldId="2147483839"/>
          </pc:sldLayoutMkLst>
        </pc:sldLayoutChg>
        <pc:sldLayoutChg chg="add del mod replId">
          <pc:chgData name="Billy John Clarke (2004276)" userId="S::2004276@student.uwtsd.ac.uk::063d1f03-1e09-4724-b223-7221313a2c83" providerId="AD" clId="Web-{821B3313-CE69-C4F9-4156-960B3290E84F}" dt="2021-11-01T14:46:31.853" v="4"/>
          <pc:sldLayoutMkLst>
            <pc:docMk/>
            <pc:sldMasterMk cId="766674675" sldId="2147483827"/>
            <pc:sldLayoutMk cId="3014653728" sldId="2147483840"/>
          </pc:sldLayoutMkLst>
        </pc:sldLayoutChg>
        <pc:sldLayoutChg chg="add del mod replId">
          <pc:chgData name="Billy John Clarke (2004276)" userId="S::2004276@student.uwtsd.ac.uk::063d1f03-1e09-4724-b223-7221313a2c83" providerId="AD" clId="Web-{821B3313-CE69-C4F9-4156-960B3290E84F}" dt="2021-11-01T14:46:31.853" v="4"/>
          <pc:sldLayoutMkLst>
            <pc:docMk/>
            <pc:sldMasterMk cId="766674675" sldId="2147483827"/>
            <pc:sldLayoutMk cId="2010930948" sldId="2147483841"/>
          </pc:sldLayoutMkLst>
        </pc:sldLayoutChg>
        <pc:sldLayoutChg chg="add del mod replId">
          <pc:chgData name="Billy John Clarke (2004276)" userId="S::2004276@student.uwtsd.ac.uk::063d1f03-1e09-4724-b223-7221313a2c83" providerId="AD" clId="Web-{821B3313-CE69-C4F9-4156-960B3290E84F}" dt="2021-11-01T14:46:31.853" v="4"/>
          <pc:sldLayoutMkLst>
            <pc:docMk/>
            <pc:sldMasterMk cId="766674675" sldId="2147483827"/>
            <pc:sldLayoutMk cId="1021427785" sldId="2147483842"/>
          </pc:sldLayoutMkLst>
        </pc:sldLayoutChg>
        <pc:sldLayoutChg chg="add del mod replId">
          <pc:chgData name="Billy John Clarke (2004276)" userId="S::2004276@student.uwtsd.ac.uk::063d1f03-1e09-4724-b223-7221313a2c83" providerId="AD" clId="Web-{821B3313-CE69-C4F9-4156-960B3290E84F}" dt="2021-11-01T14:46:31.853" v="4"/>
          <pc:sldLayoutMkLst>
            <pc:docMk/>
            <pc:sldMasterMk cId="766674675" sldId="2147483827"/>
            <pc:sldLayoutMk cId="3926460447" sldId="2147483843"/>
          </pc:sldLayoutMkLst>
        </pc:sldLayoutChg>
      </pc:sldMasterChg>
    </pc:docChg>
  </pc:docChgLst>
  <pc:docChgLst>
    <pc:chgData name="Billy John Clarke (2004276)" userId="S::2004276@student.uwtsd.ac.uk::063d1f03-1e09-4724-b223-7221313a2c83" providerId="AD" clId="Web-{FD5DA627-427B-CBA7-4DFE-832EA6DAB82C}"/>
    <pc:docChg chg="addSld delSld modSld">
      <pc:chgData name="Billy John Clarke (2004276)" userId="S::2004276@student.uwtsd.ac.uk::063d1f03-1e09-4724-b223-7221313a2c83" providerId="AD" clId="Web-{FD5DA627-427B-CBA7-4DFE-832EA6DAB82C}" dt="2021-11-02T11:09:26.320" v="227"/>
      <pc:docMkLst>
        <pc:docMk/>
      </pc:docMkLst>
      <pc:sldChg chg="modSp">
        <pc:chgData name="Billy John Clarke (2004276)" userId="S::2004276@student.uwtsd.ac.uk::063d1f03-1e09-4724-b223-7221313a2c83" providerId="AD" clId="Web-{FD5DA627-427B-CBA7-4DFE-832EA6DAB82C}" dt="2021-11-01T22:21:25.184" v="108" actId="20577"/>
        <pc:sldMkLst>
          <pc:docMk/>
          <pc:sldMk cId="109857222" sldId="256"/>
        </pc:sldMkLst>
        <pc:spChg chg="mod">
          <ac:chgData name="Billy John Clarke (2004276)" userId="S::2004276@student.uwtsd.ac.uk::063d1f03-1e09-4724-b223-7221313a2c83" providerId="AD" clId="Web-{FD5DA627-427B-CBA7-4DFE-832EA6DAB82C}" dt="2021-11-01T22:21:25.184" v="108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modSp">
        <pc:chgData name="Billy John Clarke (2004276)" userId="S::2004276@student.uwtsd.ac.uk::063d1f03-1e09-4724-b223-7221313a2c83" providerId="AD" clId="Web-{FD5DA627-427B-CBA7-4DFE-832EA6DAB82C}" dt="2021-11-02T11:03:43.549" v="225" actId="1076"/>
        <pc:sldMkLst>
          <pc:docMk/>
          <pc:sldMk cId="4071271188" sldId="263"/>
        </pc:sldMkLst>
        <pc:spChg chg="mod">
          <ac:chgData name="Billy John Clarke (2004276)" userId="S::2004276@student.uwtsd.ac.uk::063d1f03-1e09-4724-b223-7221313a2c83" providerId="AD" clId="Web-{FD5DA627-427B-CBA7-4DFE-832EA6DAB82C}" dt="2021-11-02T11:03:43.549" v="225" actId="1076"/>
          <ac:spMkLst>
            <pc:docMk/>
            <pc:sldMk cId="4071271188" sldId="263"/>
            <ac:spMk id="2" creationId="{35F1325A-5C30-4B03-8628-15C6C8EA8666}"/>
          </ac:spMkLst>
        </pc:spChg>
        <pc:spChg chg="add mod">
          <ac:chgData name="Billy John Clarke (2004276)" userId="S::2004276@student.uwtsd.ac.uk::063d1f03-1e09-4724-b223-7221313a2c83" providerId="AD" clId="Web-{FD5DA627-427B-CBA7-4DFE-832EA6DAB82C}" dt="2021-11-01T22:23:31.483" v="160" actId="20577"/>
          <ac:spMkLst>
            <pc:docMk/>
            <pc:sldMk cId="4071271188" sldId="263"/>
            <ac:spMk id="3" creationId="{69F023C9-724E-4625-A5E6-4F94BFA95920}"/>
          </ac:spMkLst>
        </pc:spChg>
        <pc:spChg chg="mod">
          <ac:chgData name="Billy John Clarke (2004276)" userId="S::2004276@student.uwtsd.ac.uk::063d1f03-1e09-4724-b223-7221313a2c83" providerId="AD" clId="Web-{FD5DA627-427B-CBA7-4DFE-832EA6DAB82C}" dt="2021-11-02T11:03:36.346" v="224" actId="14100"/>
          <ac:spMkLst>
            <pc:docMk/>
            <pc:sldMk cId="4071271188" sldId="263"/>
            <ac:spMk id="9" creationId="{EBCBF91C-90D8-419E-BD34-B26BE256867C}"/>
          </ac:spMkLst>
        </pc:spChg>
        <pc:picChg chg="mod ord">
          <ac:chgData name="Billy John Clarke (2004276)" userId="S::2004276@student.uwtsd.ac.uk::063d1f03-1e09-4724-b223-7221313a2c83" providerId="AD" clId="Web-{FD5DA627-427B-CBA7-4DFE-832EA6DAB82C}" dt="2021-11-02T11:03:29.721" v="223" actId="1076"/>
          <ac:picMkLst>
            <pc:docMk/>
            <pc:sldMk cId="4071271188" sldId="263"/>
            <ac:picMk id="7" creationId="{280290FD-B4EB-4759-9EB2-AC30D95652BB}"/>
          </ac:picMkLst>
        </pc:picChg>
        <pc:picChg chg="mod">
          <ac:chgData name="Billy John Clarke (2004276)" userId="S::2004276@student.uwtsd.ac.uk::063d1f03-1e09-4724-b223-7221313a2c83" providerId="AD" clId="Web-{FD5DA627-427B-CBA7-4DFE-832EA6DAB82C}" dt="2021-11-02T11:03:00.595" v="217" actId="1076"/>
          <ac:picMkLst>
            <pc:docMk/>
            <pc:sldMk cId="4071271188" sldId="263"/>
            <ac:picMk id="10" creationId="{59F0AF5C-DD46-4505-8AE5-6C83BD4E13A2}"/>
          </ac:picMkLst>
        </pc:picChg>
      </pc:sldChg>
      <pc:sldChg chg="addSp delSp modSp mod setBg modClrScheme chgLayout">
        <pc:chgData name="Billy John Clarke (2004276)" userId="S::2004276@student.uwtsd.ac.uk::063d1f03-1e09-4724-b223-7221313a2c83" providerId="AD" clId="Web-{FD5DA627-427B-CBA7-4DFE-832EA6DAB82C}" dt="2021-11-02T11:02:11.376" v="215" actId="20577"/>
        <pc:sldMkLst>
          <pc:docMk/>
          <pc:sldMk cId="4124190403" sldId="266"/>
        </pc:sldMkLst>
        <pc:spChg chg="mod ord">
          <ac:chgData name="Billy John Clarke (2004276)" userId="S::2004276@student.uwtsd.ac.uk::063d1f03-1e09-4724-b223-7221313a2c83" providerId="AD" clId="Web-{FD5DA627-427B-CBA7-4DFE-832EA6DAB82C}" dt="2021-11-02T11:02:04.735" v="213"/>
          <ac:spMkLst>
            <pc:docMk/>
            <pc:sldMk cId="4124190403" sldId="266"/>
            <ac:spMk id="2" creationId="{0B468B81-F907-4530-991F-720CAF2FE260}"/>
          </ac:spMkLst>
        </pc:spChg>
        <pc:spChg chg="mod ord">
          <ac:chgData name="Billy John Clarke (2004276)" userId="S::2004276@student.uwtsd.ac.uk::063d1f03-1e09-4724-b223-7221313a2c83" providerId="AD" clId="Web-{FD5DA627-427B-CBA7-4DFE-832EA6DAB82C}" dt="2021-11-02T11:02:11.376" v="215" actId="20577"/>
          <ac:spMkLst>
            <pc:docMk/>
            <pc:sldMk cId="4124190403" sldId="266"/>
            <ac:spMk id="3" creationId="{F3472F5F-87DB-4117-B14D-BE9852457439}"/>
          </ac:spMkLst>
        </pc:spChg>
        <pc:spChg chg="del">
          <ac:chgData name="Billy John Clarke (2004276)" userId="S::2004276@student.uwtsd.ac.uk::063d1f03-1e09-4724-b223-7221313a2c83" providerId="AD" clId="Web-{FD5DA627-427B-CBA7-4DFE-832EA6DAB82C}" dt="2021-11-02T10:57:13.980" v="176"/>
          <ac:spMkLst>
            <pc:docMk/>
            <pc:sldMk cId="4124190403" sldId="266"/>
            <ac:spMk id="4" creationId="{16BD7014-942C-4FA0-B23E-665F4550D6D9}"/>
          </ac:spMkLst>
        </pc:spChg>
        <pc:spChg chg="add del">
          <ac:chgData name="Billy John Clarke (2004276)" userId="S::2004276@student.uwtsd.ac.uk::063d1f03-1e09-4724-b223-7221313a2c83" providerId="AD" clId="Web-{FD5DA627-427B-CBA7-4DFE-832EA6DAB82C}" dt="2021-11-02T11:02:04.735" v="213"/>
          <ac:spMkLst>
            <pc:docMk/>
            <pc:sldMk cId="4124190403" sldId="266"/>
            <ac:spMk id="5" creationId="{24C41CF4-4A13-4AA9-9300-CB7A2E37C861}"/>
          </ac:spMkLst>
        </pc:spChg>
        <pc:spChg chg="add del">
          <ac:chgData name="Billy John Clarke (2004276)" userId="S::2004276@student.uwtsd.ac.uk::063d1f03-1e09-4724-b223-7221313a2c83" providerId="AD" clId="Web-{FD5DA627-427B-CBA7-4DFE-832EA6DAB82C}" dt="2021-11-02T11:01:49.922" v="209"/>
          <ac:spMkLst>
            <pc:docMk/>
            <pc:sldMk cId="4124190403" sldId="266"/>
            <ac:spMk id="8" creationId="{C8643778-7F6C-4E8D-84D1-D5CDB9928191}"/>
          </ac:spMkLst>
        </pc:spChg>
        <pc:spChg chg="add del">
          <ac:chgData name="Billy John Clarke (2004276)" userId="S::2004276@student.uwtsd.ac.uk::063d1f03-1e09-4724-b223-7221313a2c83" providerId="AD" clId="Web-{FD5DA627-427B-CBA7-4DFE-832EA6DAB82C}" dt="2021-11-02T11:01:49.922" v="209"/>
          <ac:spMkLst>
            <pc:docMk/>
            <pc:sldMk cId="4124190403" sldId="266"/>
            <ac:spMk id="10" creationId="{1D22F88D-6907-48AF-B024-346E855E0D96}"/>
          </ac:spMkLst>
        </pc:spChg>
        <pc:spChg chg="add">
          <ac:chgData name="Billy John Clarke (2004276)" userId="S::2004276@student.uwtsd.ac.uk::063d1f03-1e09-4724-b223-7221313a2c83" providerId="AD" clId="Web-{FD5DA627-427B-CBA7-4DFE-832EA6DAB82C}" dt="2021-11-02T11:02:04.735" v="213"/>
          <ac:spMkLst>
            <pc:docMk/>
            <pc:sldMk cId="4124190403" sldId="266"/>
            <ac:spMk id="11" creationId="{C8643778-7F6C-4E8D-84D1-D5CDB9928191}"/>
          </ac:spMkLst>
        </pc:spChg>
        <pc:spChg chg="add">
          <ac:chgData name="Billy John Clarke (2004276)" userId="S::2004276@student.uwtsd.ac.uk::063d1f03-1e09-4724-b223-7221313a2c83" providerId="AD" clId="Web-{FD5DA627-427B-CBA7-4DFE-832EA6DAB82C}" dt="2021-11-02T11:02:04.735" v="213"/>
          <ac:spMkLst>
            <pc:docMk/>
            <pc:sldMk cId="4124190403" sldId="266"/>
            <ac:spMk id="13" creationId="{1D22F88D-6907-48AF-B024-346E855E0D96}"/>
          </ac:spMkLst>
        </pc:spChg>
        <pc:grpChg chg="add del">
          <ac:chgData name="Billy John Clarke (2004276)" userId="S::2004276@student.uwtsd.ac.uk::063d1f03-1e09-4724-b223-7221313a2c83" providerId="AD" clId="Web-{FD5DA627-427B-CBA7-4DFE-832EA6DAB82C}" dt="2021-11-02T11:01:49.922" v="209"/>
          <ac:grpSpMkLst>
            <pc:docMk/>
            <pc:sldMk cId="4124190403" sldId="266"/>
            <ac:grpSpMk id="12" creationId="{F3842748-48B5-4DD0-A06A-A31C74024A99}"/>
          </ac:grpSpMkLst>
        </pc:grpChg>
        <pc:grpChg chg="add">
          <ac:chgData name="Billy John Clarke (2004276)" userId="S::2004276@student.uwtsd.ac.uk::063d1f03-1e09-4724-b223-7221313a2c83" providerId="AD" clId="Web-{FD5DA627-427B-CBA7-4DFE-832EA6DAB82C}" dt="2021-11-02T11:02:04.735" v="213"/>
          <ac:grpSpMkLst>
            <pc:docMk/>
            <pc:sldMk cId="4124190403" sldId="266"/>
            <ac:grpSpMk id="15" creationId="{F3842748-48B5-4DD0-A06A-A31C74024A99}"/>
          </ac:grpSpMkLst>
        </pc:grpChg>
        <pc:cxnChg chg="add del">
          <ac:chgData name="Billy John Clarke (2004276)" userId="S::2004276@student.uwtsd.ac.uk::063d1f03-1e09-4724-b223-7221313a2c83" providerId="AD" clId="Web-{FD5DA627-427B-CBA7-4DFE-832EA6DAB82C}" dt="2021-11-02T11:02:04.735" v="213"/>
          <ac:cxnSpMkLst>
            <pc:docMk/>
            <pc:sldMk cId="4124190403" sldId="266"/>
            <ac:cxnSpMk id="6" creationId="{7A77B115-9FF3-46AE-AE08-826DEB9A6246}"/>
          </ac:cxnSpMkLst>
        </pc:cxnChg>
      </pc:sldChg>
      <pc:sldChg chg="addSp delSp modSp">
        <pc:chgData name="Billy John Clarke (2004276)" userId="S::2004276@student.uwtsd.ac.uk::063d1f03-1e09-4724-b223-7221313a2c83" providerId="AD" clId="Web-{FD5DA627-427B-CBA7-4DFE-832EA6DAB82C}" dt="2021-11-01T22:22:11.028" v="146" actId="14100"/>
        <pc:sldMkLst>
          <pc:docMk/>
          <pc:sldMk cId="1430544159" sldId="267"/>
        </pc:sldMkLst>
        <pc:graphicFrameChg chg="add del mod modGraphic">
          <ac:chgData name="Billy John Clarke (2004276)" userId="S::2004276@student.uwtsd.ac.uk::063d1f03-1e09-4724-b223-7221313a2c83" providerId="AD" clId="Web-{FD5DA627-427B-CBA7-4DFE-832EA6DAB82C}" dt="2021-11-01T22:16:08.349" v="1"/>
          <ac:graphicFrameMkLst>
            <pc:docMk/>
            <pc:sldMk cId="1430544159" sldId="267"/>
            <ac:graphicFrameMk id="3" creationId="{B6756B5F-CEF1-4394-B926-31E54982DDF7}"/>
          </ac:graphicFrameMkLst>
        </pc:graphicFrameChg>
        <pc:graphicFrameChg chg="add mod modGraphic">
          <ac:chgData name="Billy John Clarke (2004276)" userId="S::2004276@student.uwtsd.ac.uk::063d1f03-1e09-4724-b223-7221313a2c83" providerId="AD" clId="Web-{FD5DA627-427B-CBA7-4DFE-832EA6DAB82C}" dt="2021-11-01T22:22:11.028" v="146" actId="14100"/>
          <ac:graphicFrameMkLst>
            <pc:docMk/>
            <pc:sldMk cId="1430544159" sldId="267"/>
            <ac:graphicFrameMk id="10" creationId="{5CD422B9-059A-411E-9BBA-38DBE6D171DB}"/>
          </ac:graphicFrameMkLst>
        </pc:graphicFrameChg>
      </pc:sldChg>
      <pc:sldChg chg="new del">
        <pc:chgData name="Billy John Clarke (2004276)" userId="S::2004276@student.uwtsd.ac.uk::063d1f03-1e09-4724-b223-7221313a2c83" providerId="AD" clId="Web-{FD5DA627-427B-CBA7-4DFE-832EA6DAB82C}" dt="2021-11-02T11:09:26.320" v="227"/>
        <pc:sldMkLst>
          <pc:docMk/>
          <pc:sldMk cId="26173494" sldId="268"/>
        </pc:sldMkLst>
      </pc:sldChg>
    </pc:docChg>
  </pc:docChgLst>
  <pc:docChgLst>
    <pc:chgData name="Billy John Clarke (2004276)" userId="S::2004276@student.uwtsd.ac.uk::063d1f03-1e09-4724-b223-7221313a2c83" providerId="AD" clId="Web-{332C5F4E-6367-460C-A1D1-26814FED97FD}"/>
    <pc:docChg chg="mod addSld modSld addMainMaster delMainMaster modMainMaster">
      <pc:chgData name="Billy John Clarke (2004276)" userId="S::2004276@student.uwtsd.ac.uk::063d1f03-1e09-4724-b223-7221313a2c83" providerId="AD" clId="Web-{332C5F4E-6367-460C-A1D1-26814FED97FD}" dt="2021-11-01T14:44:47.485" v="460"/>
      <pc:docMkLst>
        <pc:docMk/>
      </pc:docMkLst>
      <pc:sldChg chg="addSp delSp modSp mod setBg modClrScheme addAnim delAnim setClrOvrMap delDesignElem chgLayout">
        <pc:chgData name="Billy John Clarke (2004276)" userId="S::2004276@student.uwtsd.ac.uk::063d1f03-1e09-4724-b223-7221313a2c83" providerId="AD" clId="Web-{332C5F4E-6367-460C-A1D1-26814FED97FD}" dt="2021-11-01T12:46:32.802" v="226"/>
        <pc:sldMkLst>
          <pc:docMk/>
          <pc:sldMk cId="109857222" sldId="256"/>
        </pc:sldMkLst>
        <pc:spChg chg="mod ord">
          <ac:chgData name="Billy John Clarke (2004276)" userId="S::2004276@student.uwtsd.ac.uk::063d1f03-1e09-4724-b223-7221313a2c83" providerId="AD" clId="Web-{332C5F4E-6367-460C-A1D1-26814FED97FD}" dt="2021-11-01T12:46:32.802" v="226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Billy John Clarke (2004276)" userId="S::2004276@student.uwtsd.ac.uk::063d1f03-1e09-4724-b223-7221313a2c83" providerId="AD" clId="Web-{332C5F4E-6367-460C-A1D1-26814FED97FD}" dt="2021-11-01T12:32:28.173" v="133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2:36:02.178" v="149"/>
          <ac:spMkLst>
            <pc:docMk/>
            <pc:sldMk cId="109857222" sldId="256"/>
            <ac:spMk id="5" creationId="{DF0CAD46-2E46-44EB-A063-C05881768CE6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2:36:02.178" v="149"/>
          <ac:spMkLst>
            <pc:docMk/>
            <pc:sldMk cId="109857222" sldId="256"/>
            <ac:spMk id="7" creationId="{DE8A7E9B-3161-4AE7-B85C-EE3D7786D549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2:33:06.486" v="135"/>
          <ac:spMkLst>
            <pc:docMk/>
            <pc:sldMk cId="109857222" sldId="256"/>
            <ac:spMk id="8" creationId="{D04CF648-5CB3-49E4-BE34-8A0598901AE4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2:33:06.486" v="135"/>
          <ac:spMkLst>
            <pc:docMk/>
            <pc:sldMk cId="109857222" sldId="256"/>
            <ac:spMk id="10" creationId="{669E559C-09DA-4586-86C9-F3C05D9A08C9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2:33:06.486" v="135"/>
          <ac:spMkLst>
            <pc:docMk/>
            <pc:sldMk cId="109857222" sldId="256"/>
            <ac:spMk id="12" creationId="{8ED0EEA0-F821-4F0C-B78E-25855FBB4142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2:33:06.486" v="135"/>
          <ac:spMkLst>
            <pc:docMk/>
            <pc:sldMk cId="109857222" sldId="256"/>
            <ac:spMk id="16" creationId="{432C5BC4-015B-41F9-B453-DBEC7124E314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2:42:33.327" v="218"/>
          <ac:spMkLst>
            <pc:docMk/>
            <pc:sldMk cId="109857222" sldId="256"/>
            <ac:spMk id="17" creationId="{E906F54D-04EF-4345-A564-7A7B57B6CEB3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2:33:06.486" v="135"/>
          <ac:spMkLst>
            <pc:docMk/>
            <pc:sldMk cId="109857222" sldId="256"/>
            <ac:spMk id="18" creationId="{9D6650AA-9995-401C-A354-276AB7A3850B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2:42:33.327" v="218"/>
          <ac:spMkLst>
            <pc:docMk/>
            <pc:sldMk cId="109857222" sldId="256"/>
            <ac:spMk id="19" creationId="{4A63FA5D-402E-473D-AF05-018BE28B22FD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2:33:06.486" v="135"/>
          <ac:spMkLst>
            <pc:docMk/>
            <pc:sldMk cId="109857222" sldId="256"/>
            <ac:spMk id="22" creationId="{0D0A4853-EC6F-4CC5-A9EC-F91612C6322B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2:38:49.994" v="155"/>
          <ac:spMkLst>
            <pc:docMk/>
            <pc:sldMk cId="109857222" sldId="256"/>
            <ac:spMk id="23" creationId="{F7EBF37F-DB79-40B1-84D6-EC48915B2CC7}"/>
          </ac:spMkLst>
        </pc:spChg>
        <pc:spChg chg="add del mod">
          <ac:chgData name="Billy John Clarke (2004276)" userId="S::2004276@student.uwtsd.ac.uk::063d1f03-1e09-4724-b223-7221313a2c83" providerId="AD" clId="Web-{332C5F4E-6367-460C-A1D1-26814FED97FD}" dt="2021-11-01T12:39:00.900" v="158"/>
          <ac:spMkLst>
            <pc:docMk/>
            <pc:sldMk cId="109857222" sldId="256"/>
            <ac:spMk id="25" creationId="{CE12D7F7-B0D7-4349-8B3B-6EDA3AA9098E}"/>
          </ac:spMkLst>
        </pc:spChg>
        <pc:spChg chg="add mod">
          <ac:chgData name="Billy John Clarke (2004276)" userId="S::2004276@student.uwtsd.ac.uk::063d1f03-1e09-4724-b223-7221313a2c83" providerId="AD" clId="Web-{332C5F4E-6367-460C-A1D1-26814FED97FD}" dt="2021-11-01T12:45:52.316" v="221"/>
          <ac:spMkLst>
            <pc:docMk/>
            <pc:sldMk cId="109857222" sldId="256"/>
            <ac:spMk id="27" creationId="{1007EC17-1055-4B55-826A-78044937E04E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2:46:14.457" v="223"/>
          <ac:spMkLst>
            <pc:docMk/>
            <pc:sldMk cId="109857222" sldId="256"/>
            <ac:spMk id="44" creationId="{A65AC7D1-EAA9-48F5-B509-60A7F50BF703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2:46:14.457" v="223"/>
          <ac:spMkLst>
            <pc:docMk/>
            <pc:sldMk cId="109857222" sldId="256"/>
            <ac:spMk id="46" creationId="{D6320AF9-619A-4175-865B-5663E1AEF4C5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2:46:14.457" v="223"/>
          <ac:spMkLst>
            <pc:docMk/>
            <pc:sldMk cId="109857222" sldId="256"/>
            <ac:spMk id="52" creationId="{7E018740-5C2B-4A41-AC1A-7E68D1EC1954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2:46:14.457" v="223"/>
          <ac:spMkLst>
            <pc:docMk/>
            <pc:sldMk cId="109857222" sldId="256"/>
            <ac:spMk id="54" creationId="{166F75A4-C475-4941-8EE2-B80A06A2C1BB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2:46:14.457" v="223"/>
          <ac:spMkLst>
            <pc:docMk/>
            <pc:sldMk cId="109857222" sldId="256"/>
            <ac:spMk id="56" creationId="{A032553A-72E8-4B0D-8405-FF9771C9AF05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2:46:14.457" v="223"/>
          <ac:spMkLst>
            <pc:docMk/>
            <pc:sldMk cId="109857222" sldId="256"/>
            <ac:spMk id="58" creationId="{765800AC-C3B9-498E-87BC-29FAE4C76B21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2:46:14.457" v="223"/>
          <ac:spMkLst>
            <pc:docMk/>
            <pc:sldMk cId="109857222" sldId="256"/>
            <ac:spMk id="60" creationId="{1F9D6ACB-2FF4-49F9-978A-E0D5327FC635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2:46:14.457" v="223"/>
          <ac:spMkLst>
            <pc:docMk/>
            <pc:sldMk cId="109857222" sldId="256"/>
            <ac:spMk id="62" creationId="{A5EC319D-0FEA-4B95-A3EA-01E35672C95B}"/>
          </ac:spMkLst>
        </pc:spChg>
        <pc:grpChg chg="add del">
          <ac:chgData name="Billy John Clarke (2004276)" userId="S::2004276@student.uwtsd.ac.uk::063d1f03-1e09-4724-b223-7221313a2c83" providerId="AD" clId="Web-{332C5F4E-6367-460C-A1D1-26814FED97FD}" dt="2021-11-01T12:36:02.178" v="149"/>
          <ac:grpSpMkLst>
            <pc:docMk/>
            <pc:sldMk cId="109857222" sldId="256"/>
            <ac:grpSpMk id="9" creationId="{C3E45FAB-3768-4529-B0E8-A0E9BE5E382B}"/>
          </ac:grpSpMkLst>
        </pc:grpChg>
        <pc:grpChg chg="add del">
          <ac:chgData name="Billy John Clarke (2004276)" userId="S::2004276@student.uwtsd.ac.uk::063d1f03-1e09-4724-b223-7221313a2c83" providerId="AD" clId="Web-{332C5F4E-6367-460C-A1D1-26814FED97FD}" dt="2021-11-01T12:46:14.457" v="223"/>
          <ac:grpSpMkLst>
            <pc:docMk/>
            <pc:sldMk cId="109857222" sldId="256"/>
            <ac:grpSpMk id="32" creationId="{702EF214-B007-4771-8985-A3041E8F6E15}"/>
          </ac:grpSpMkLst>
        </pc:grpChg>
        <pc:picChg chg="add del">
          <ac:chgData name="Billy John Clarke (2004276)" userId="S::2004276@student.uwtsd.ac.uk::063d1f03-1e09-4724-b223-7221313a2c83" providerId="AD" clId="Web-{332C5F4E-6367-460C-A1D1-26814FED97FD}" dt="2021-11-01T12:33:06.486" v="135"/>
          <ac:picMkLst>
            <pc:docMk/>
            <pc:sldMk cId="109857222" sldId="256"/>
            <ac:picMk id="4" creationId="{15E1A44D-D5C0-4773-A8E6-C6609B6B66DF}"/>
          </ac:picMkLst>
        </pc:picChg>
        <pc:picChg chg="add del mod ord">
          <ac:chgData name="Billy John Clarke (2004276)" userId="S::2004276@student.uwtsd.ac.uk::063d1f03-1e09-4724-b223-7221313a2c83" providerId="AD" clId="Web-{332C5F4E-6367-460C-A1D1-26814FED97FD}" dt="2021-11-01T12:45:56.801" v="222"/>
          <ac:picMkLst>
            <pc:docMk/>
            <pc:sldMk cId="109857222" sldId="256"/>
            <ac:picMk id="6" creationId="{676FF2E1-5A3A-4D64-9A7A-80740699F8B8}"/>
          </ac:picMkLst>
        </pc:picChg>
        <pc:picChg chg="add del">
          <ac:chgData name="Billy John Clarke (2004276)" userId="S::2004276@student.uwtsd.ac.uk::063d1f03-1e09-4724-b223-7221313a2c83" providerId="AD" clId="Web-{332C5F4E-6367-460C-A1D1-26814FED97FD}" dt="2021-11-01T12:33:06.486" v="135"/>
          <ac:picMkLst>
            <pc:docMk/>
            <pc:sldMk cId="109857222" sldId="256"/>
            <ac:picMk id="14" creationId="{14548BC0-162E-4107-81DF-7389BF82F6D5}"/>
          </ac:picMkLst>
        </pc:picChg>
        <pc:picChg chg="add del">
          <ac:chgData name="Billy John Clarke (2004276)" userId="S::2004276@student.uwtsd.ac.uk::063d1f03-1e09-4724-b223-7221313a2c83" providerId="AD" clId="Web-{332C5F4E-6367-460C-A1D1-26814FED97FD}" dt="2021-11-01T12:33:06.486" v="135"/>
          <ac:picMkLst>
            <pc:docMk/>
            <pc:sldMk cId="109857222" sldId="256"/>
            <ac:picMk id="20" creationId="{426F328A-7115-49F4-83C9-F86F47F84CFD}"/>
          </ac:picMkLst>
        </pc:picChg>
        <pc:picChg chg="add del">
          <ac:chgData name="Billy John Clarke (2004276)" userId="S::2004276@student.uwtsd.ac.uk::063d1f03-1e09-4724-b223-7221313a2c83" providerId="AD" clId="Web-{332C5F4E-6367-460C-A1D1-26814FED97FD}" dt="2021-11-01T12:33:06.486" v="135"/>
          <ac:picMkLst>
            <pc:docMk/>
            <pc:sldMk cId="109857222" sldId="256"/>
            <ac:picMk id="24" creationId="{DF2AA3CE-B974-48CA-96E0-5573A78E3655}"/>
          </ac:picMkLst>
        </pc:picChg>
        <pc:cxnChg chg="add del">
          <ac:chgData name="Billy John Clarke (2004276)" userId="S::2004276@student.uwtsd.ac.uk::063d1f03-1e09-4724-b223-7221313a2c83" providerId="AD" clId="Web-{332C5F4E-6367-460C-A1D1-26814FED97FD}" dt="2021-11-01T12:42:33.327" v="218"/>
          <ac:cxnSpMkLst>
            <pc:docMk/>
            <pc:sldMk cId="109857222" sldId="256"/>
            <ac:cxnSpMk id="21" creationId="{B20D3D82-8B25-4DD9-9924-4CEAD450CD21}"/>
          </ac:cxnSpMkLst>
        </pc:cxnChg>
        <pc:cxnChg chg="add del">
          <ac:chgData name="Billy John Clarke (2004276)" userId="S::2004276@student.uwtsd.ac.uk::063d1f03-1e09-4724-b223-7221313a2c83" providerId="AD" clId="Web-{332C5F4E-6367-460C-A1D1-26814FED97FD}" dt="2021-11-01T12:46:14.457" v="223"/>
          <ac:cxnSpMkLst>
            <pc:docMk/>
            <pc:sldMk cId="109857222" sldId="256"/>
            <ac:cxnSpMk id="48" creationId="{063B6EC6-D752-4EE7-908B-F8F19E8C7FEA}"/>
          </ac:cxnSpMkLst>
        </pc:cxnChg>
        <pc:cxnChg chg="add del">
          <ac:chgData name="Billy John Clarke (2004276)" userId="S::2004276@student.uwtsd.ac.uk::063d1f03-1e09-4724-b223-7221313a2c83" providerId="AD" clId="Web-{332C5F4E-6367-460C-A1D1-26814FED97FD}" dt="2021-11-01T12:46:14.457" v="223"/>
          <ac:cxnSpMkLst>
            <pc:docMk/>
            <pc:sldMk cId="109857222" sldId="256"/>
            <ac:cxnSpMk id="50" creationId="{EFECD4E8-AD3E-4228-82A2-9461958EA94D}"/>
          </ac:cxnSpMkLst>
        </pc:cxnChg>
      </pc:sldChg>
      <pc:sldChg chg="addSp delSp modSp new mod setBg">
        <pc:chgData name="Billy John Clarke (2004276)" userId="S::2004276@student.uwtsd.ac.uk::063d1f03-1e09-4724-b223-7221313a2c83" providerId="AD" clId="Web-{332C5F4E-6367-460C-A1D1-26814FED97FD}" dt="2021-11-01T14:44:47.485" v="460"/>
        <pc:sldMkLst>
          <pc:docMk/>
          <pc:sldMk cId="745776836" sldId="257"/>
        </pc:sldMkLst>
        <pc:spChg chg="mod">
          <ac:chgData name="Billy John Clarke (2004276)" userId="S::2004276@student.uwtsd.ac.uk::063d1f03-1e09-4724-b223-7221313a2c83" providerId="AD" clId="Web-{332C5F4E-6367-460C-A1D1-26814FED97FD}" dt="2021-11-01T14:44:47.485" v="460"/>
          <ac:spMkLst>
            <pc:docMk/>
            <pc:sldMk cId="745776836" sldId="257"/>
            <ac:spMk id="2" creationId="{342EBB59-C4C5-4AC5-A437-DAF449BAAE80}"/>
          </ac:spMkLst>
        </pc:spChg>
        <pc:spChg chg="add del mod">
          <ac:chgData name="Billy John Clarke (2004276)" userId="S::2004276@student.uwtsd.ac.uk::063d1f03-1e09-4724-b223-7221313a2c83" providerId="AD" clId="Web-{332C5F4E-6367-460C-A1D1-26814FED97FD}" dt="2021-11-01T13:12:47.482" v="243"/>
          <ac:spMkLst>
            <pc:docMk/>
            <pc:sldMk cId="745776836" sldId="257"/>
            <ac:spMk id="3" creationId="{60C7D294-1963-49C7-B786-B8302D0B60EC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2:48:06.382" v="231"/>
          <ac:spMkLst>
            <pc:docMk/>
            <pc:sldMk cId="745776836" sldId="257"/>
            <ac:spMk id="5" creationId="{24C41CF4-4A13-4AA9-9300-CB7A2E37C861}"/>
          </ac:spMkLst>
        </pc:spChg>
        <pc:spChg chg="add mod">
          <ac:chgData name="Billy John Clarke (2004276)" userId="S::2004276@student.uwtsd.ac.uk::063d1f03-1e09-4724-b223-7221313a2c83" providerId="AD" clId="Web-{332C5F4E-6367-460C-A1D1-26814FED97FD}" dt="2021-11-01T14:44:47.485" v="460"/>
          <ac:spMkLst>
            <pc:docMk/>
            <pc:sldMk cId="745776836" sldId="257"/>
            <ac:spMk id="5" creationId="{E8109F9A-44E3-47E0-BBFE-EAC4630201A5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2:48:09.038" v="233"/>
          <ac:spMkLst>
            <pc:docMk/>
            <pc:sldMk cId="745776836" sldId="257"/>
            <ac:spMk id="7" creationId="{24DFAAE7-061D-4086-99EC-872CB305082A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2:48:03.694" v="229"/>
          <ac:spMkLst>
            <pc:docMk/>
            <pc:sldMk cId="745776836" sldId="257"/>
            <ac:spMk id="8" creationId="{C8643778-7F6C-4E8D-84D1-D5CDB9928191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2:48:09.038" v="233"/>
          <ac:spMkLst>
            <pc:docMk/>
            <pc:sldMk cId="745776836" sldId="257"/>
            <ac:spMk id="9" creationId="{E7570099-A243-48DD-9EAE-36F4AC095B94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2:48:03.694" v="229"/>
          <ac:spMkLst>
            <pc:docMk/>
            <pc:sldMk cId="745776836" sldId="257"/>
            <ac:spMk id="10" creationId="{1D22F88D-6907-48AF-B024-346E855E0D96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2:48:09.038" v="233"/>
          <ac:spMkLst>
            <pc:docMk/>
            <pc:sldMk cId="745776836" sldId="257"/>
            <ac:spMk id="11" creationId="{45E4A74B-6514-424A-ADFA-C232FA6B9018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2:48:09.038" v="233"/>
          <ac:spMkLst>
            <pc:docMk/>
            <pc:sldMk cId="745776836" sldId="257"/>
            <ac:spMk id="14" creationId="{F61C5C86-C785-4B92-9F2D-133B8B8C24F5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2:48:09.038" v="233"/>
          <ac:spMkLst>
            <pc:docMk/>
            <pc:sldMk cId="745776836" sldId="257"/>
            <ac:spMk id="16" creationId="{954D0BF9-002C-4D3A-A222-C166094A5D1D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2:48:09.038" v="233"/>
          <ac:spMkLst>
            <pc:docMk/>
            <pc:sldMk cId="745776836" sldId="257"/>
            <ac:spMk id="18" creationId="{6080EB6E-D69F-43B1-91EC-75C303342580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4:44:47.485" v="460"/>
          <ac:spMkLst>
            <pc:docMk/>
            <pc:sldMk cId="745776836" sldId="257"/>
            <ac:spMk id="19" creationId="{E03BF673-8C68-4092-BF1B-53C57EFEC21F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2:48:09.038" v="233"/>
          <ac:spMkLst>
            <pc:docMk/>
            <pc:sldMk cId="745776836" sldId="257"/>
            <ac:spMk id="20" creationId="{21BA816A-EE68-4A96-BA05-73303B2F4FE7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4:44:47.485" v="460"/>
          <ac:spMkLst>
            <pc:docMk/>
            <pc:sldMk cId="745776836" sldId="257"/>
            <ac:spMk id="21" creationId="{08751D95-C333-4DEB-90B4-1EAC9A91DCA3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2:48:09.038" v="233"/>
          <ac:spMkLst>
            <pc:docMk/>
            <pc:sldMk cId="745776836" sldId="257"/>
            <ac:spMk id="22" creationId="{22A94CDB-5D63-4C75-9CB6-6C18CDF372F0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2:48:12.116" v="235"/>
          <ac:spMkLst>
            <pc:docMk/>
            <pc:sldMk cId="745776836" sldId="257"/>
            <ac:spMk id="24" creationId="{400A20C1-29A4-43E0-AB15-7931F76F8C2D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2:48:12.116" v="235"/>
          <ac:spMkLst>
            <pc:docMk/>
            <pc:sldMk cId="745776836" sldId="257"/>
            <ac:spMk id="26" creationId="{15655827-B42D-4180-88D3-D83F25E4BD1C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2:48:12.116" v="235"/>
          <ac:spMkLst>
            <pc:docMk/>
            <pc:sldMk cId="745776836" sldId="257"/>
            <ac:spMk id="27" creationId="{24ACCB06-563C-4ADE-B4D6-1FE9F723C7D9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2:48:12.116" v="235"/>
          <ac:spMkLst>
            <pc:docMk/>
            <pc:sldMk cId="745776836" sldId="257"/>
            <ac:spMk id="28" creationId="{40761ECD-D92B-46AE-82CA-640023D282F9}"/>
          </ac:spMkLst>
        </pc:spChg>
        <pc:spChg chg="add del">
          <ac:chgData name="Billy John Clarke (2004276)" userId="S::2004276@student.uwtsd.ac.uk::063d1f03-1e09-4724-b223-7221313a2c83" providerId="AD" clId="Web-{332C5F4E-6367-460C-A1D1-26814FED97FD}" dt="2021-11-01T12:48:12.116" v="235"/>
          <ac:spMkLst>
            <pc:docMk/>
            <pc:sldMk cId="745776836" sldId="257"/>
            <ac:spMk id="29" creationId="{9A928607-C55C-40FD-B2DF-6CD6A7226A71}"/>
          </ac:spMkLst>
        </pc:spChg>
        <pc:grpChg chg="add del">
          <ac:chgData name="Billy John Clarke (2004276)" userId="S::2004276@student.uwtsd.ac.uk::063d1f03-1e09-4724-b223-7221313a2c83" providerId="AD" clId="Web-{332C5F4E-6367-460C-A1D1-26814FED97FD}" dt="2021-11-01T12:48:03.694" v="229"/>
          <ac:grpSpMkLst>
            <pc:docMk/>
            <pc:sldMk cId="745776836" sldId="257"/>
            <ac:grpSpMk id="12" creationId="{F3842748-48B5-4DD0-A06A-A31C74024A99}"/>
          </ac:grpSpMkLst>
        </pc:grpChg>
        <pc:grpChg chg="add del">
          <ac:chgData name="Billy John Clarke (2004276)" userId="S::2004276@student.uwtsd.ac.uk::063d1f03-1e09-4724-b223-7221313a2c83" providerId="AD" clId="Web-{332C5F4E-6367-460C-A1D1-26814FED97FD}" dt="2021-11-01T12:48:12.116" v="235"/>
          <ac:grpSpMkLst>
            <pc:docMk/>
            <pc:sldMk cId="745776836" sldId="257"/>
            <ac:grpSpMk id="15" creationId="{E9D059B6-ADD8-488A-B346-63289E90D13F}"/>
          </ac:grpSpMkLst>
        </pc:grpChg>
        <pc:grpChg chg="add del">
          <ac:chgData name="Billy John Clarke (2004276)" userId="S::2004276@student.uwtsd.ac.uk::063d1f03-1e09-4724-b223-7221313a2c83" providerId="AD" clId="Web-{332C5F4E-6367-460C-A1D1-26814FED97FD}" dt="2021-11-01T14:44:47.485" v="460"/>
          <ac:grpSpMkLst>
            <pc:docMk/>
            <pc:sldMk cId="745776836" sldId="257"/>
            <ac:grpSpMk id="23" creationId="{FBBA7535-3851-431E-BDA9-B4F6C1201291}"/>
          </ac:grpSpMkLst>
        </pc:grpChg>
        <pc:picChg chg="add mod">
          <ac:chgData name="Billy John Clarke (2004276)" userId="S::2004276@student.uwtsd.ac.uk::063d1f03-1e09-4724-b223-7221313a2c83" providerId="AD" clId="Web-{332C5F4E-6367-460C-A1D1-26814FED97FD}" dt="2021-11-01T14:44:47.485" v="460"/>
          <ac:picMkLst>
            <pc:docMk/>
            <pc:sldMk cId="745776836" sldId="257"/>
            <ac:picMk id="4" creationId="{95C2E8F6-C7BE-4DD2-9D39-DD837416EED9}"/>
          </ac:picMkLst>
        </pc:picChg>
        <pc:cxnChg chg="add del">
          <ac:chgData name="Billy John Clarke (2004276)" userId="S::2004276@student.uwtsd.ac.uk::063d1f03-1e09-4724-b223-7221313a2c83" providerId="AD" clId="Web-{332C5F4E-6367-460C-A1D1-26814FED97FD}" dt="2021-11-01T12:48:06.382" v="231"/>
          <ac:cxnSpMkLst>
            <pc:docMk/>
            <pc:sldMk cId="745776836" sldId="257"/>
            <ac:cxnSpMk id="6" creationId="{7A77B115-9FF3-46AE-AE08-826DEB9A6246}"/>
          </ac:cxnSpMkLst>
        </pc:cxnChg>
      </pc:sldChg>
      <pc:sldChg chg="addSp delSp modSp new mod setBg">
        <pc:chgData name="Billy John Clarke (2004276)" userId="S::2004276@student.uwtsd.ac.uk::063d1f03-1e09-4724-b223-7221313a2c83" providerId="AD" clId="Web-{332C5F4E-6367-460C-A1D1-26814FED97FD}" dt="2021-11-01T14:44:47.485" v="460"/>
        <pc:sldMkLst>
          <pc:docMk/>
          <pc:sldMk cId="2305028497" sldId="258"/>
        </pc:sldMkLst>
        <pc:spChg chg="del mod">
          <ac:chgData name="Billy John Clarke (2004276)" userId="S::2004276@student.uwtsd.ac.uk::063d1f03-1e09-4724-b223-7221313a2c83" providerId="AD" clId="Web-{332C5F4E-6367-460C-A1D1-26814FED97FD}" dt="2021-11-01T13:39:31.884" v="327"/>
          <ac:spMkLst>
            <pc:docMk/>
            <pc:sldMk cId="2305028497" sldId="258"/>
            <ac:spMk id="2" creationId="{376663ED-788D-4292-87CB-8502EA49B09B}"/>
          </ac:spMkLst>
        </pc:spChg>
        <pc:spChg chg="del">
          <ac:chgData name="Billy John Clarke (2004276)" userId="S::2004276@student.uwtsd.ac.uk::063d1f03-1e09-4724-b223-7221313a2c83" providerId="AD" clId="Web-{332C5F4E-6367-460C-A1D1-26814FED97FD}" dt="2021-11-01T13:23:42.797" v="310"/>
          <ac:spMkLst>
            <pc:docMk/>
            <pc:sldMk cId="2305028497" sldId="258"/>
            <ac:spMk id="3" creationId="{8B319E42-AC55-433B-A031-E9465282CA6C}"/>
          </ac:spMkLst>
        </pc:spChg>
        <pc:spChg chg="del">
          <ac:chgData name="Billy John Clarke (2004276)" userId="S::2004276@student.uwtsd.ac.uk::063d1f03-1e09-4724-b223-7221313a2c83" providerId="AD" clId="Web-{332C5F4E-6367-460C-A1D1-26814FED97FD}" dt="2021-11-01T13:23:44.625" v="311"/>
          <ac:spMkLst>
            <pc:docMk/>
            <pc:sldMk cId="2305028497" sldId="258"/>
            <ac:spMk id="4" creationId="{53FA9765-9696-41CC-93F6-E98FFF37B341}"/>
          </ac:spMkLst>
        </pc:spChg>
        <pc:spChg chg="add mod ord">
          <ac:chgData name="Billy John Clarke (2004276)" userId="S::2004276@student.uwtsd.ac.uk::063d1f03-1e09-4724-b223-7221313a2c83" providerId="AD" clId="Web-{332C5F4E-6367-460C-A1D1-26814FED97FD}" dt="2021-11-01T14:44:47.485" v="460"/>
          <ac:spMkLst>
            <pc:docMk/>
            <pc:sldMk cId="2305028497" sldId="258"/>
            <ac:spMk id="10" creationId="{EB54CE45-0DF9-41B5-BF12-7721BEC4A4CC}"/>
          </ac:spMkLst>
        </pc:spChg>
        <pc:spChg chg="add">
          <ac:chgData name="Billy John Clarke (2004276)" userId="S::2004276@student.uwtsd.ac.uk::063d1f03-1e09-4724-b223-7221313a2c83" providerId="AD" clId="Web-{332C5F4E-6367-460C-A1D1-26814FED97FD}" dt="2021-11-01T14:44:47.485" v="460"/>
          <ac:spMkLst>
            <pc:docMk/>
            <pc:sldMk cId="2305028497" sldId="258"/>
            <ac:spMk id="24" creationId="{2813A33D-1D10-49EC-A231-1ED0124889F9}"/>
          </ac:spMkLst>
        </pc:spChg>
        <pc:grpChg chg="add">
          <ac:chgData name="Billy John Clarke (2004276)" userId="S::2004276@student.uwtsd.ac.uk::063d1f03-1e09-4724-b223-7221313a2c83" providerId="AD" clId="Web-{332C5F4E-6367-460C-A1D1-26814FED97FD}" dt="2021-11-01T14:44:47.485" v="460"/>
          <ac:grpSpMkLst>
            <pc:docMk/>
            <pc:sldMk cId="2305028497" sldId="258"/>
            <ac:grpSpMk id="16" creationId="{D73B0839-C725-4C6A-8FF4-7D17F7BAAA9C}"/>
          </ac:grpSpMkLst>
        </pc:grpChg>
        <pc:picChg chg="add mod ord">
          <ac:chgData name="Billy John Clarke (2004276)" userId="S::2004276@student.uwtsd.ac.uk::063d1f03-1e09-4724-b223-7221313a2c83" providerId="AD" clId="Web-{332C5F4E-6367-460C-A1D1-26814FED97FD}" dt="2021-11-01T14:44:47.485" v="460"/>
          <ac:picMkLst>
            <pc:docMk/>
            <pc:sldMk cId="2305028497" sldId="258"/>
            <ac:picMk id="5" creationId="{2D6F4B9E-14A1-4368-AFC5-64E40EBDBF0A}"/>
          </ac:picMkLst>
        </pc:picChg>
        <pc:picChg chg="add mod ord">
          <ac:chgData name="Billy John Clarke (2004276)" userId="S::2004276@student.uwtsd.ac.uk::063d1f03-1e09-4724-b223-7221313a2c83" providerId="AD" clId="Web-{332C5F4E-6367-460C-A1D1-26814FED97FD}" dt="2021-11-01T14:44:47.485" v="460"/>
          <ac:picMkLst>
            <pc:docMk/>
            <pc:sldMk cId="2305028497" sldId="258"/>
            <ac:picMk id="6" creationId="{2934BB51-0679-4820-BB03-1A77280ABC5A}"/>
          </ac:picMkLst>
        </pc:picChg>
        <pc:picChg chg="add mod">
          <ac:chgData name="Billy John Clarke (2004276)" userId="S::2004276@student.uwtsd.ac.uk::063d1f03-1e09-4724-b223-7221313a2c83" providerId="AD" clId="Web-{332C5F4E-6367-460C-A1D1-26814FED97FD}" dt="2021-11-01T14:44:47.485" v="460"/>
          <ac:picMkLst>
            <pc:docMk/>
            <pc:sldMk cId="2305028497" sldId="258"/>
            <ac:picMk id="7" creationId="{EDFE0FF2-D14E-4E39-BF2F-B44132BF66E7}"/>
          </ac:picMkLst>
        </pc:picChg>
        <pc:picChg chg="add mod">
          <ac:chgData name="Billy John Clarke (2004276)" userId="S::2004276@student.uwtsd.ac.uk::063d1f03-1e09-4724-b223-7221313a2c83" providerId="AD" clId="Web-{332C5F4E-6367-460C-A1D1-26814FED97FD}" dt="2021-11-01T14:44:47.485" v="460"/>
          <ac:picMkLst>
            <pc:docMk/>
            <pc:sldMk cId="2305028497" sldId="258"/>
            <ac:picMk id="8" creationId="{4E66D480-DFA5-4A18-850C-7F7C8A72513E}"/>
          </ac:picMkLst>
        </pc:picChg>
      </pc:sldChg>
      <pc:sldChg chg="addSp delSp modSp new mod setBg modClrScheme chgLayout">
        <pc:chgData name="Billy John Clarke (2004276)" userId="S::2004276@student.uwtsd.ac.uk::063d1f03-1e09-4724-b223-7221313a2c83" providerId="AD" clId="Web-{332C5F4E-6367-460C-A1D1-26814FED97FD}" dt="2021-11-01T14:44:47.485" v="460"/>
        <pc:sldMkLst>
          <pc:docMk/>
          <pc:sldMk cId="2511159846" sldId="259"/>
        </pc:sldMkLst>
        <pc:spChg chg="add del mod">
          <ac:chgData name="Billy John Clarke (2004276)" userId="S::2004276@student.uwtsd.ac.uk::063d1f03-1e09-4724-b223-7221313a2c83" providerId="AD" clId="Web-{332C5F4E-6367-460C-A1D1-26814FED97FD}" dt="2021-11-01T14:37:22.772" v="350"/>
          <ac:spMkLst>
            <pc:docMk/>
            <pc:sldMk cId="2511159846" sldId="259"/>
            <ac:spMk id="2" creationId="{BAABEF63-4628-4147-8500-83BD1E09B368}"/>
          </ac:spMkLst>
        </pc:spChg>
        <pc:spChg chg="add mod ord">
          <ac:chgData name="Billy John Clarke (2004276)" userId="S::2004276@student.uwtsd.ac.uk::063d1f03-1e09-4724-b223-7221313a2c83" providerId="AD" clId="Web-{332C5F4E-6367-460C-A1D1-26814FED97FD}" dt="2021-11-01T14:44:47.485" v="460"/>
          <ac:spMkLst>
            <pc:docMk/>
            <pc:sldMk cId="2511159846" sldId="259"/>
            <ac:spMk id="3" creationId="{F98B8E42-287B-484C-B29E-747C8EF9D588}"/>
          </ac:spMkLst>
        </pc:spChg>
        <pc:spChg chg="add mod ord">
          <ac:chgData name="Billy John Clarke (2004276)" userId="S::2004276@student.uwtsd.ac.uk::063d1f03-1e09-4724-b223-7221313a2c83" providerId="AD" clId="Web-{332C5F4E-6367-460C-A1D1-26814FED97FD}" dt="2021-11-01T14:44:47.485" v="460"/>
          <ac:spMkLst>
            <pc:docMk/>
            <pc:sldMk cId="2511159846" sldId="259"/>
            <ac:spMk id="4" creationId="{77D6AABB-6E37-486E-8C3F-F35CC55DCB3A}"/>
          </ac:spMkLst>
        </pc:spChg>
        <pc:picChg chg="add mod ord">
          <ac:chgData name="Billy John Clarke (2004276)" userId="S::2004276@student.uwtsd.ac.uk::063d1f03-1e09-4724-b223-7221313a2c83" providerId="AD" clId="Web-{332C5F4E-6367-460C-A1D1-26814FED97FD}" dt="2021-11-01T14:44:47.485" v="460"/>
          <ac:picMkLst>
            <pc:docMk/>
            <pc:sldMk cId="2511159846" sldId="259"/>
            <ac:picMk id="8" creationId="{900A2596-198B-4490-89D0-47531B3B8F50}"/>
          </ac:picMkLst>
        </pc:picChg>
      </pc:sldChg>
      <pc:sldChg chg="add">
        <pc:chgData name="Billy John Clarke (2004276)" userId="S::2004276@student.uwtsd.ac.uk::063d1f03-1e09-4724-b223-7221313a2c83" providerId="AD" clId="Web-{332C5F4E-6367-460C-A1D1-26814FED97FD}" dt="2021-11-01T14:44:47.485" v="460"/>
        <pc:sldMkLst>
          <pc:docMk/>
          <pc:sldMk cId="3123468064" sldId="264"/>
        </pc:sldMkLst>
      </pc:sldChg>
      <pc:sldChg chg="add">
        <pc:chgData name="Billy John Clarke (2004276)" userId="S::2004276@student.uwtsd.ac.uk::063d1f03-1e09-4724-b223-7221313a2c83" providerId="AD" clId="Web-{332C5F4E-6367-460C-A1D1-26814FED97FD}" dt="2021-11-01T14:44:47.485" v="460"/>
        <pc:sldMkLst>
          <pc:docMk/>
          <pc:sldMk cId="2446981567" sldId="265"/>
        </pc:sldMkLst>
      </pc:sldChg>
      <pc:sldChg chg="add">
        <pc:chgData name="Billy John Clarke (2004276)" userId="S::2004276@student.uwtsd.ac.uk::063d1f03-1e09-4724-b223-7221313a2c83" providerId="AD" clId="Web-{332C5F4E-6367-460C-A1D1-26814FED97FD}" dt="2021-11-01T14:44:47.485" v="460"/>
        <pc:sldMkLst>
          <pc:docMk/>
          <pc:sldMk cId="3074260593" sldId="266"/>
        </pc:sldMkLst>
      </pc:sldChg>
      <pc:sldMasterChg chg="add replId addSldLayout modSldLayout">
        <pc:chgData name="Billy John Clarke (2004276)" userId="S::2004276@student.uwtsd.ac.uk::063d1f03-1e09-4724-b223-7221313a2c83" providerId="AD" clId="Web-{332C5F4E-6367-460C-A1D1-26814FED97FD}" dt="2021-11-01T14:44:47.361" v="459"/>
        <pc:sldMasterMkLst>
          <pc:docMk/>
          <pc:sldMasterMk cId="4030145273" sldId="2147483649"/>
        </pc:sldMasterMkLst>
        <pc:sldLayoutChg chg="add mod replId">
          <pc:chgData name="Billy John Clarke (2004276)" userId="S::2004276@student.uwtsd.ac.uk::063d1f03-1e09-4724-b223-7221313a2c83" providerId="AD" clId="Web-{332C5F4E-6367-460C-A1D1-26814FED97FD}" dt="2021-11-01T14:44:47.361" v="459"/>
          <pc:sldLayoutMkLst>
            <pc:docMk/>
            <pc:sldMasterMk cId="4030145273" sldId="2147483649"/>
            <pc:sldLayoutMk cId="2965815949" sldId="2147483651"/>
          </pc:sldLayoutMkLst>
        </pc:sldLayoutChg>
        <pc:sldLayoutChg chg="add mod replId">
          <pc:chgData name="Billy John Clarke (2004276)" userId="S::2004276@student.uwtsd.ac.uk::063d1f03-1e09-4724-b223-7221313a2c83" providerId="AD" clId="Web-{332C5F4E-6367-460C-A1D1-26814FED97FD}" dt="2021-11-01T14:44:47.361" v="459"/>
          <pc:sldLayoutMkLst>
            <pc:docMk/>
            <pc:sldMasterMk cId="4030145273" sldId="2147483649"/>
            <pc:sldLayoutMk cId="1489684045" sldId="2147483652"/>
          </pc:sldLayoutMkLst>
        </pc:sldLayoutChg>
        <pc:sldLayoutChg chg="add mod replId">
          <pc:chgData name="Billy John Clarke (2004276)" userId="S::2004276@student.uwtsd.ac.uk::063d1f03-1e09-4724-b223-7221313a2c83" providerId="AD" clId="Web-{332C5F4E-6367-460C-A1D1-26814FED97FD}" dt="2021-11-01T14:44:47.361" v="459"/>
          <pc:sldLayoutMkLst>
            <pc:docMk/>
            <pc:sldMasterMk cId="4030145273" sldId="2147483649"/>
            <pc:sldLayoutMk cId="1324616552" sldId="2147483653"/>
          </pc:sldLayoutMkLst>
        </pc:sldLayoutChg>
        <pc:sldLayoutChg chg="add mod replId">
          <pc:chgData name="Billy John Clarke (2004276)" userId="S::2004276@student.uwtsd.ac.uk::063d1f03-1e09-4724-b223-7221313a2c83" providerId="AD" clId="Web-{332C5F4E-6367-460C-A1D1-26814FED97FD}" dt="2021-11-01T12:46:32.802" v="226"/>
          <pc:sldLayoutMkLst>
            <pc:docMk/>
            <pc:sldMasterMk cId="4030145273" sldId="2147483649"/>
            <pc:sldLayoutMk cId="3149525531" sldId="2147483812"/>
          </pc:sldLayoutMkLst>
        </pc:sldLayoutChg>
        <pc:sldLayoutChg chg="add mod replId">
          <pc:chgData name="Billy John Clarke (2004276)" userId="S::2004276@student.uwtsd.ac.uk::063d1f03-1e09-4724-b223-7221313a2c83" providerId="AD" clId="Web-{332C5F4E-6367-460C-A1D1-26814FED97FD}" dt="2021-11-01T12:46:32.802" v="226"/>
          <pc:sldLayoutMkLst>
            <pc:docMk/>
            <pc:sldMasterMk cId="4030145273" sldId="2147483649"/>
            <pc:sldLayoutMk cId="2004186787" sldId="2147483814"/>
          </pc:sldLayoutMkLst>
        </pc:sldLayoutChg>
        <pc:sldLayoutChg chg="add mod replId">
          <pc:chgData name="Billy John Clarke (2004276)" userId="S::2004276@student.uwtsd.ac.uk::063d1f03-1e09-4724-b223-7221313a2c83" providerId="AD" clId="Web-{332C5F4E-6367-460C-A1D1-26814FED97FD}" dt="2021-11-01T12:46:32.802" v="226"/>
          <pc:sldLayoutMkLst>
            <pc:docMk/>
            <pc:sldMasterMk cId="4030145273" sldId="2147483649"/>
            <pc:sldLayoutMk cId="3399932997" sldId="2147483815"/>
          </pc:sldLayoutMkLst>
        </pc:sldLayoutChg>
        <pc:sldLayoutChg chg="add mod replId">
          <pc:chgData name="Billy John Clarke (2004276)" userId="S::2004276@student.uwtsd.ac.uk::063d1f03-1e09-4724-b223-7221313a2c83" providerId="AD" clId="Web-{332C5F4E-6367-460C-A1D1-26814FED97FD}" dt="2021-11-01T12:46:32.802" v="226"/>
          <pc:sldLayoutMkLst>
            <pc:docMk/>
            <pc:sldMasterMk cId="4030145273" sldId="2147483649"/>
            <pc:sldLayoutMk cId="4209411087" sldId="2147483816"/>
          </pc:sldLayoutMkLst>
        </pc:sldLayoutChg>
        <pc:sldLayoutChg chg="add mod replId">
          <pc:chgData name="Billy John Clarke (2004276)" userId="S::2004276@student.uwtsd.ac.uk::063d1f03-1e09-4724-b223-7221313a2c83" providerId="AD" clId="Web-{332C5F4E-6367-460C-A1D1-26814FED97FD}" dt="2021-11-01T12:46:32.802" v="226"/>
          <pc:sldLayoutMkLst>
            <pc:docMk/>
            <pc:sldMasterMk cId="4030145273" sldId="2147483649"/>
            <pc:sldLayoutMk cId="3286940430" sldId="2147483817"/>
          </pc:sldLayoutMkLst>
        </pc:sldLayoutChg>
        <pc:sldLayoutChg chg="add mod replId">
          <pc:chgData name="Billy John Clarke (2004276)" userId="S::2004276@student.uwtsd.ac.uk::063d1f03-1e09-4724-b223-7221313a2c83" providerId="AD" clId="Web-{332C5F4E-6367-460C-A1D1-26814FED97FD}" dt="2021-11-01T12:46:32.802" v="226"/>
          <pc:sldLayoutMkLst>
            <pc:docMk/>
            <pc:sldMasterMk cId="4030145273" sldId="2147483649"/>
            <pc:sldLayoutMk cId="1745032625" sldId="2147483818"/>
          </pc:sldLayoutMkLst>
        </pc:sldLayoutChg>
        <pc:sldLayoutChg chg="add mod replId">
          <pc:chgData name="Billy John Clarke (2004276)" userId="S::2004276@student.uwtsd.ac.uk::063d1f03-1e09-4724-b223-7221313a2c83" providerId="AD" clId="Web-{332C5F4E-6367-460C-A1D1-26814FED97FD}" dt="2021-11-01T12:46:32.802" v="226"/>
          <pc:sldLayoutMkLst>
            <pc:docMk/>
            <pc:sldMasterMk cId="4030145273" sldId="2147483649"/>
            <pc:sldLayoutMk cId="3721862275" sldId="2147483819"/>
          </pc:sldLayoutMkLst>
        </pc:sldLayoutChg>
        <pc:sldLayoutChg chg="add mod replId">
          <pc:chgData name="Billy John Clarke (2004276)" userId="S::2004276@student.uwtsd.ac.uk::063d1f03-1e09-4724-b223-7221313a2c83" providerId="AD" clId="Web-{332C5F4E-6367-460C-A1D1-26814FED97FD}" dt="2021-11-01T12:46:32.802" v="226"/>
          <pc:sldLayoutMkLst>
            <pc:docMk/>
            <pc:sldMasterMk cId="4030145273" sldId="2147483649"/>
            <pc:sldLayoutMk cId="370099110" sldId="2147483820"/>
          </pc:sldLayoutMkLst>
        </pc:sldLayoutChg>
        <pc:sldLayoutChg chg="add mod replId">
          <pc:chgData name="Billy John Clarke (2004276)" userId="S::2004276@student.uwtsd.ac.uk::063d1f03-1e09-4724-b223-7221313a2c83" providerId="AD" clId="Web-{332C5F4E-6367-460C-A1D1-26814FED97FD}" dt="2021-11-01T12:46:32.802" v="226"/>
          <pc:sldLayoutMkLst>
            <pc:docMk/>
            <pc:sldMasterMk cId="4030145273" sldId="2147483649"/>
            <pc:sldLayoutMk cId="4047123685" sldId="2147483821"/>
          </pc:sldLayoutMkLst>
        </pc:sldLayoutChg>
        <pc:sldLayoutChg chg="add mod replId">
          <pc:chgData name="Billy John Clarke (2004276)" userId="S::2004276@student.uwtsd.ac.uk::063d1f03-1e09-4724-b223-7221313a2c83" providerId="AD" clId="Web-{332C5F4E-6367-460C-A1D1-26814FED97FD}" dt="2021-11-01T12:46:32.802" v="226"/>
          <pc:sldLayoutMkLst>
            <pc:docMk/>
            <pc:sldMasterMk cId="4030145273" sldId="2147483649"/>
            <pc:sldLayoutMk cId="3492258180" sldId="2147483822"/>
          </pc:sldLayoutMkLst>
        </pc:sldLayoutChg>
        <pc:sldLayoutChg chg="add mod replId">
          <pc:chgData name="Billy John Clarke (2004276)" userId="S::2004276@student.uwtsd.ac.uk::063d1f03-1e09-4724-b223-7221313a2c83" providerId="AD" clId="Web-{332C5F4E-6367-460C-A1D1-26814FED97FD}" dt="2021-11-01T12:46:32.802" v="226"/>
          <pc:sldLayoutMkLst>
            <pc:docMk/>
            <pc:sldMasterMk cId="4030145273" sldId="2147483649"/>
            <pc:sldLayoutMk cId="1034635282" sldId="2147483823"/>
          </pc:sldLayoutMkLst>
        </pc:sldLayoutChg>
        <pc:sldLayoutChg chg="add mod replId">
          <pc:chgData name="Billy John Clarke (2004276)" userId="S::2004276@student.uwtsd.ac.uk::063d1f03-1e09-4724-b223-7221313a2c83" providerId="AD" clId="Web-{332C5F4E-6367-460C-A1D1-26814FED97FD}" dt="2021-11-01T12:46:32.802" v="226"/>
          <pc:sldLayoutMkLst>
            <pc:docMk/>
            <pc:sldMasterMk cId="4030145273" sldId="2147483649"/>
            <pc:sldLayoutMk cId="2514601056" sldId="2147483824"/>
          </pc:sldLayoutMkLst>
        </pc:sldLayoutChg>
        <pc:sldLayoutChg chg="add mod replId">
          <pc:chgData name="Billy John Clarke (2004276)" userId="S::2004276@student.uwtsd.ac.uk::063d1f03-1e09-4724-b223-7221313a2c83" providerId="AD" clId="Web-{332C5F4E-6367-460C-A1D1-26814FED97FD}" dt="2021-11-01T12:46:32.802" v="226"/>
          <pc:sldLayoutMkLst>
            <pc:docMk/>
            <pc:sldMasterMk cId="4030145273" sldId="2147483649"/>
            <pc:sldLayoutMk cId="3025067872" sldId="2147483825"/>
          </pc:sldLayoutMkLst>
        </pc:sldLayoutChg>
        <pc:sldLayoutChg chg="add mod replId">
          <pc:chgData name="Billy John Clarke (2004276)" userId="S::2004276@student.uwtsd.ac.uk::063d1f03-1e09-4724-b223-7221313a2c83" providerId="AD" clId="Web-{332C5F4E-6367-460C-A1D1-26814FED97FD}" dt="2021-11-01T12:46:32.802" v="226"/>
          <pc:sldLayoutMkLst>
            <pc:docMk/>
            <pc:sldMasterMk cId="4030145273" sldId="2147483649"/>
            <pc:sldLayoutMk cId="3586524229" sldId="2147483826"/>
          </pc:sldLayoutMkLst>
        </pc:sldLayoutChg>
      </pc:sldMasterChg>
      <pc:sldMasterChg chg="add del addSldLayout delSldLayout">
        <pc:chgData name="Billy John Clarke (2004276)" userId="S::2004276@student.uwtsd.ac.uk::063d1f03-1e09-4724-b223-7221313a2c83" providerId="AD" clId="Web-{332C5F4E-6367-460C-A1D1-26814FED97FD}" dt="2021-11-01T12:33:06.533" v="136"/>
        <pc:sldMasterMkLst>
          <pc:docMk/>
          <pc:sldMasterMk cId="2460954070" sldId="2147483660"/>
        </pc:sldMasterMkLst>
        <pc:sldLayoutChg chg="add del">
          <pc:chgData name="Billy John Clarke (2004276)" userId="S::2004276@student.uwtsd.ac.uk::063d1f03-1e09-4724-b223-7221313a2c83" providerId="AD" clId="Web-{332C5F4E-6367-460C-A1D1-26814FED97FD}" dt="2021-11-01T12:33:06.533" v="136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Billy John Clarke (2004276)" userId="S::2004276@student.uwtsd.ac.uk::063d1f03-1e09-4724-b223-7221313a2c83" providerId="AD" clId="Web-{332C5F4E-6367-460C-A1D1-26814FED97FD}" dt="2021-11-01T12:33:06.533" v="136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Billy John Clarke (2004276)" userId="S::2004276@student.uwtsd.ac.uk::063d1f03-1e09-4724-b223-7221313a2c83" providerId="AD" clId="Web-{332C5F4E-6367-460C-A1D1-26814FED97FD}" dt="2021-11-01T12:33:06.533" v="136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Billy John Clarke (2004276)" userId="S::2004276@student.uwtsd.ac.uk::063d1f03-1e09-4724-b223-7221313a2c83" providerId="AD" clId="Web-{332C5F4E-6367-460C-A1D1-26814FED97FD}" dt="2021-11-01T12:33:06.533" v="136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Billy John Clarke (2004276)" userId="S::2004276@student.uwtsd.ac.uk::063d1f03-1e09-4724-b223-7221313a2c83" providerId="AD" clId="Web-{332C5F4E-6367-460C-A1D1-26814FED97FD}" dt="2021-11-01T12:33:06.533" v="136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Billy John Clarke (2004276)" userId="S::2004276@student.uwtsd.ac.uk::063d1f03-1e09-4724-b223-7221313a2c83" providerId="AD" clId="Web-{332C5F4E-6367-460C-A1D1-26814FED97FD}" dt="2021-11-01T12:33:06.533" v="136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Billy John Clarke (2004276)" userId="S::2004276@student.uwtsd.ac.uk::063d1f03-1e09-4724-b223-7221313a2c83" providerId="AD" clId="Web-{332C5F4E-6367-460C-A1D1-26814FED97FD}" dt="2021-11-01T12:33:06.533" v="136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Billy John Clarke (2004276)" userId="S::2004276@student.uwtsd.ac.uk::063d1f03-1e09-4724-b223-7221313a2c83" providerId="AD" clId="Web-{332C5F4E-6367-460C-A1D1-26814FED97FD}" dt="2021-11-01T12:33:06.533" v="136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Billy John Clarke (2004276)" userId="S::2004276@student.uwtsd.ac.uk::063d1f03-1e09-4724-b223-7221313a2c83" providerId="AD" clId="Web-{332C5F4E-6367-460C-A1D1-26814FED97FD}" dt="2021-11-01T12:33:06.533" v="136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Billy John Clarke (2004276)" userId="S::2004276@student.uwtsd.ac.uk::063d1f03-1e09-4724-b223-7221313a2c83" providerId="AD" clId="Web-{332C5F4E-6367-460C-A1D1-26814FED97FD}" dt="2021-11-01T12:33:06.533" v="136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Billy John Clarke (2004276)" userId="S::2004276@student.uwtsd.ac.uk::063d1f03-1e09-4724-b223-7221313a2c83" providerId="AD" clId="Web-{332C5F4E-6367-460C-A1D1-26814FED97FD}" dt="2021-11-01T12:33:06.533" v="13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Billy John Clarke (2004276)" userId="S::2004276@student.uwtsd.ac.uk::063d1f03-1e09-4724-b223-7221313a2c83" providerId="AD" clId="Web-{332C5F4E-6367-460C-A1D1-26814FED97FD}" dt="2021-11-01T12:36:02.178" v="149"/>
        <pc:sldMasterMkLst>
          <pc:docMk/>
          <pc:sldMasterMk cId="2381620370" sldId="2147483672"/>
        </pc:sldMasterMkLst>
        <pc:sldLayoutChg chg="add del">
          <pc:chgData name="Billy John Clarke (2004276)" userId="S::2004276@student.uwtsd.ac.uk::063d1f03-1e09-4724-b223-7221313a2c83" providerId="AD" clId="Web-{332C5F4E-6367-460C-A1D1-26814FED97FD}" dt="2021-11-01T12:36:02.178" v="149"/>
          <pc:sldLayoutMkLst>
            <pc:docMk/>
            <pc:sldMasterMk cId="2381620370" sldId="2147483672"/>
            <pc:sldLayoutMk cId="600685311" sldId="2147483673"/>
          </pc:sldLayoutMkLst>
        </pc:sldLayoutChg>
        <pc:sldLayoutChg chg="add del replId">
          <pc:chgData name="Billy John Clarke (2004276)" userId="S::2004276@student.uwtsd.ac.uk::063d1f03-1e09-4724-b223-7221313a2c83" providerId="AD" clId="Web-{332C5F4E-6367-460C-A1D1-26814FED97FD}" dt="2021-11-01T12:36:02.178" v="149"/>
          <pc:sldLayoutMkLst>
            <pc:docMk/>
            <pc:sldMasterMk cId="2381620370" sldId="2147483672"/>
            <pc:sldLayoutMk cId="1964285327" sldId="2147483674"/>
          </pc:sldLayoutMkLst>
        </pc:sldLayoutChg>
        <pc:sldLayoutChg chg="add del replId">
          <pc:chgData name="Billy John Clarke (2004276)" userId="S::2004276@student.uwtsd.ac.uk::063d1f03-1e09-4724-b223-7221313a2c83" providerId="AD" clId="Web-{332C5F4E-6367-460C-A1D1-26814FED97FD}" dt="2021-11-01T12:36:02.178" v="149"/>
          <pc:sldLayoutMkLst>
            <pc:docMk/>
            <pc:sldMasterMk cId="2381620370" sldId="2147483672"/>
            <pc:sldLayoutMk cId="3406499779" sldId="2147483675"/>
          </pc:sldLayoutMkLst>
        </pc:sldLayoutChg>
        <pc:sldLayoutChg chg="add del replId">
          <pc:chgData name="Billy John Clarke (2004276)" userId="S::2004276@student.uwtsd.ac.uk::063d1f03-1e09-4724-b223-7221313a2c83" providerId="AD" clId="Web-{332C5F4E-6367-460C-A1D1-26814FED97FD}" dt="2021-11-01T12:36:02.178" v="149"/>
          <pc:sldLayoutMkLst>
            <pc:docMk/>
            <pc:sldMasterMk cId="2381620370" sldId="2147483672"/>
            <pc:sldLayoutMk cId="1312803287" sldId="2147483676"/>
          </pc:sldLayoutMkLst>
        </pc:sldLayoutChg>
        <pc:sldLayoutChg chg="add del replId">
          <pc:chgData name="Billy John Clarke (2004276)" userId="S::2004276@student.uwtsd.ac.uk::063d1f03-1e09-4724-b223-7221313a2c83" providerId="AD" clId="Web-{332C5F4E-6367-460C-A1D1-26814FED97FD}" dt="2021-11-01T12:36:02.178" v="149"/>
          <pc:sldLayoutMkLst>
            <pc:docMk/>
            <pc:sldMasterMk cId="2381620370" sldId="2147483672"/>
            <pc:sldLayoutMk cId="97619549" sldId="2147483677"/>
          </pc:sldLayoutMkLst>
        </pc:sldLayoutChg>
        <pc:sldLayoutChg chg="add del replId">
          <pc:chgData name="Billy John Clarke (2004276)" userId="S::2004276@student.uwtsd.ac.uk::063d1f03-1e09-4724-b223-7221313a2c83" providerId="AD" clId="Web-{332C5F4E-6367-460C-A1D1-26814FED97FD}" dt="2021-11-01T12:36:02.178" v="149"/>
          <pc:sldLayoutMkLst>
            <pc:docMk/>
            <pc:sldMasterMk cId="2381620370" sldId="2147483672"/>
            <pc:sldLayoutMk cId="3760304133" sldId="2147483678"/>
          </pc:sldLayoutMkLst>
        </pc:sldLayoutChg>
        <pc:sldLayoutChg chg="add del replId">
          <pc:chgData name="Billy John Clarke (2004276)" userId="S::2004276@student.uwtsd.ac.uk::063d1f03-1e09-4724-b223-7221313a2c83" providerId="AD" clId="Web-{332C5F4E-6367-460C-A1D1-26814FED97FD}" dt="2021-11-01T12:36:02.178" v="149"/>
          <pc:sldLayoutMkLst>
            <pc:docMk/>
            <pc:sldMasterMk cId="2381620370" sldId="2147483672"/>
            <pc:sldLayoutMk cId="1081791406" sldId="2147483679"/>
          </pc:sldLayoutMkLst>
        </pc:sldLayoutChg>
        <pc:sldLayoutChg chg="add del replId">
          <pc:chgData name="Billy John Clarke (2004276)" userId="S::2004276@student.uwtsd.ac.uk::063d1f03-1e09-4724-b223-7221313a2c83" providerId="AD" clId="Web-{332C5F4E-6367-460C-A1D1-26814FED97FD}" dt="2021-11-01T12:36:02.178" v="149"/>
          <pc:sldLayoutMkLst>
            <pc:docMk/>
            <pc:sldMasterMk cId="2381620370" sldId="2147483672"/>
            <pc:sldLayoutMk cId="821170748" sldId="2147483680"/>
          </pc:sldLayoutMkLst>
        </pc:sldLayoutChg>
        <pc:sldLayoutChg chg="add del replId">
          <pc:chgData name="Billy John Clarke (2004276)" userId="S::2004276@student.uwtsd.ac.uk::063d1f03-1e09-4724-b223-7221313a2c83" providerId="AD" clId="Web-{332C5F4E-6367-460C-A1D1-26814FED97FD}" dt="2021-11-01T12:36:02.178" v="149"/>
          <pc:sldLayoutMkLst>
            <pc:docMk/>
            <pc:sldMasterMk cId="2381620370" sldId="2147483672"/>
            <pc:sldLayoutMk cId="3296457329" sldId="2147483681"/>
          </pc:sldLayoutMkLst>
        </pc:sldLayoutChg>
        <pc:sldLayoutChg chg="add del replId">
          <pc:chgData name="Billy John Clarke (2004276)" userId="S::2004276@student.uwtsd.ac.uk::063d1f03-1e09-4724-b223-7221313a2c83" providerId="AD" clId="Web-{332C5F4E-6367-460C-A1D1-26814FED97FD}" dt="2021-11-01T12:36:02.178" v="149"/>
          <pc:sldLayoutMkLst>
            <pc:docMk/>
            <pc:sldMasterMk cId="2381620370" sldId="2147483672"/>
            <pc:sldLayoutMk cId="4252176571" sldId="2147483682"/>
          </pc:sldLayoutMkLst>
        </pc:sldLayoutChg>
        <pc:sldLayoutChg chg="add del replId">
          <pc:chgData name="Billy John Clarke (2004276)" userId="S::2004276@student.uwtsd.ac.uk::063d1f03-1e09-4724-b223-7221313a2c83" providerId="AD" clId="Web-{332C5F4E-6367-460C-A1D1-26814FED97FD}" dt="2021-11-01T12:36:02.178" v="149"/>
          <pc:sldLayoutMkLst>
            <pc:docMk/>
            <pc:sldMasterMk cId="2381620370" sldId="2147483672"/>
            <pc:sldLayoutMk cId="1531594001" sldId="2147483683"/>
          </pc:sldLayoutMkLst>
        </pc:sldLayoutChg>
      </pc:sldMasterChg>
      <pc:sldMasterChg chg="add del addSldLayout delSldLayout">
        <pc:chgData name="Billy John Clarke (2004276)" userId="S::2004276@student.uwtsd.ac.uk::063d1f03-1e09-4724-b223-7221313a2c83" providerId="AD" clId="Web-{332C5F4E-6367-460C-A1D1-26814FED97FD}" dt="2021-11-01T12:42:33.327" v="218"/>
        <pc:sldMasterMkLst>
          <pc:docMk/>
          <pc:sldMasterMk cId="4036612695" sldId="2147483720"/>
        </pc:sldMasterMkLst>
        <pc:sldLayoutChg chg="add del">
          <pc:chgData name="Billy John Clarke (2004276)" userId="S::2004276@student.uwtsd.ac.uk::063d1f03-1e09-4724-b223-7221313a2c83" providerId="AD" clId="Web-{332C5F4E-6367-460C-A1D1-26814FED97FD}" dt="2021-11-01T12:42:33.327" v="218"/>
          <pc:sldLayoutMkLst>
            <pc:docMk/>
            <pc:sldMasterMk cId="4036612695" sldId="2147483720"/>
            <pc:sldLayoutMk cId="1868135089" sldId="2147483709"/>
          </pc:sldLayoutMkLst>
        </pc:sldLayoutChg>
        <pc:sldLayoutChg chg="add del">
          <pc:chgData name="Billy John Clarke (2004276)" userId="S::2004276@student.uwtsd.ac.uk::063d1f03-1e09-4724-b223-7221313a2c83" providerId="AD" clId="Web-{332C5F4E-6367-460C-A1D1-26814FED97FD}" dt="2021-11-01T12:42:33.327" v="218"/>
          <pc:sldLayoutMkLst>
            <pc:docMk/>
            <pc:sldMasterMk cId="4036612695" sldId="2147483720"/>
            <pc:sldLayoutMk cId="3621775785" sldId="2147483710"/>
          </pc:sldLayoutMkLst>
        </pc:sldLayoutChg>
        <pc:sldLayoutChg chg="add del">
          <pc:chgData name="Billy John Clarke (2004276)" userId="S::2004276@student.uwtsd.ac.uk::063d1f03-1e09-4724-b223-7221313a2c83" providerId="AD" clId="Web-{332C5F4E-6367-460C-A1D1-26814FED97FD}" dt="2021-11-01T12:42:33.327" v="218"/>
          <pc:sldLayoutMkLst>
            <pc:docMk/>
            <pc:sldMasterMk cId="4036612695" sldId="2147483720"/>
            <pc:sldLayoutMk cId="3309910177" sldId="2147483711"/>
          </pc:sldLayoutMkLst>
        </pc:sldLayoutChg>
        <pc:sldLayoutChg chg="add del">
          <pc:chgData name="Billy John Clarke (2004276)" userId="S::2004276@student.uwtsd.ac.uk::063d1f03-1e09-4724-b223-7221313a2c83" providerId="AD" clId="Web-{332C5F4E-6367-460C-A1D1-26814FED97FD}" dt="2021-11-01T12:42:33.327" v="218"/>
          <pc:sldLayoutMkLst>
            <pc:docMk/>
            <pc:sldMasterMk cId="4036612695" sldId="2147483720"/>
            <pc:sldLayoutMk cId="3312115521" sldId="2147483712"/>
          </pc:sldLayoutMkLst>
        </pc:sldLayoutChg>
        <pc:sldLayoutChg chg="add del">
          <pc:chgData name="Billy John Clarke (2004276)" userId="S::2004276@student.uwtsd.ac.uk::063d1f03-1e09-4724-b223-7221313a2c83" providerId="AD" clId="Web-{332C5F4E-6367-460C-A1D1-26814FED97FD}" dt="2021-11-01T12:42:33.327" v="218"/>
          <pc:sldLayoutMkLst>
            <pc:docMk/>
            <pc:sldMasterMk cId="4036612695" sldId="2147483720"/>
            <pc:sldLayoutMk cId="43124125" sldId="2147483713"/>
          </pc:sldLayoutMkLst>
        </pc:sldLayoutChg>
        <pc:sldLayoutChg chg="add del">
          <pc:chgData name="Billy John Clarke (2004276)" userId="S::2004276@student.uwtsd.ac.uk::063d1f03-1e09-4724-b223-7221313a2c83" providerId="AD" clId="Web-{332C5F4E-6367-460C-A1D1-26814FED97FD}" dt="2021-11-01T12:42:33.327" v="218"/>
          <pc:sldLayoutMkLst>
            <pc:docMk/>
            <pc:sldMasterMk cId="4036612695" sldId="2147483720"/>
            <pc:sldLayoutMk cId="2973281739" sldId="2147483714"/>
          </pc:sldLayoutMkLst>
        </pc:sldLayoutChg>
        <pc:sldLayoutChg chg="add del">
          <pc:chgData name="Billy John Clarke (2004276)" userId="S::2004276@student.uwtsd.ac.uk::063d1f03-1e09-4724-b223-7221313a2c83" providerId="AD" clId="Web-{332C5F4E-6367-460C-A1D1-26814FED97FD}" dt="2021-11-01T12:42:33.327" v="218"/>
          <pc:sldLayoutMkLst>
            <pc:docMk/>
            <pc:sldMasterMk cId="4036612695" sldId="2147483720"/>
            <pc:sldLayoutMk cId="2075785957" sldId="2147483715"/>
          </pc:sldLayoutMkLst>
        </pc:sldLayoutChg>
        <pc:sldLayoutChg chg="add del">
          <pc:chgData name="Billy John Clarke (2004276)" userId="S::2004276@student.uwtsd.ac.uk::063d1f03-1e09-4724-b223-7221313a2c83" providerId="AD" clId="Web-{332C5F4E-6367-460C-A1D1-26814FED97FD}" dt="2021-11-01T12:42:33.327" v="218"/>
          <pc:sldLayoutMkLst>
            <pc:docMk/>
            <pc:sldMasterMk cId="4036612695" sldId="2147483720"/>
            <pc:sldLayoutMk cId="3478913448" sldId="2147483716"/>
          </pc:sldLayoutMkLst>
        </pc:sldLayoutChg>
        <pc:sldLayoutChg chg="add del">
          <pc:chgData name="Billy John Clarke (2004276)" userId="S::2004276@student.uwtsd.ac.uk::063d1f03-1e09-4724-b223-7221313a2c83" providerId="AD" clId="Web-{332C5F4E-6367-460C-A1D1-26814FED97FD}" dt="2021-11-01T12:42:33.327" v="218"/>
          <pc:sldLayoutMkLst>
            <pc:docMk/>
            <pc:sldMasterMk cId="4036612695" sldId="2147483720"/>
            <pc:sldLayoutMk cId="3854003150" sldId="2147483717"/>
          </pc:sldLayoutMkLst>
        </pc:sldLayoutChg>
        <pc:sldLayoutChg chg="add del">
          <pc:chgData name="Billy John Clarke (2004276)" userId="S::2004276@student.uwtsd.ac.uk::063d1f03-1e09-4724-b223-7221313a2c83" providerId="AD" clId="Web-{332C5F4E-6367-460C-A1D1-26814FED97FD}" dt="2021-11-01T12:42:33.327" v="218"/>
          <pc:sldLayoutMkLst>
            <pc:docMk/>
            <pc:sldMasterMk cId="4036612695" sldId="2147483720"/>
            <pc:sldLayoutMk cId="1183682011" sldId="2147483718"/>
          </pc:sldLayoutMkLst>
        </pc:sldLayoutChg>
        <pc:sldLayoutChg chg="add del">
          <pc:chgData name="Billy John Clarke (2004276)" userId="S::2004276@student.uwtsd.ac.uk::063d1f03-1e09-4724-b223-7221313a2c83" providerId="AD" clId="Web-{332C5F4E-6367-460C-A1D1-26814FED97FD}" dt="2021-11-01T12:42:33.327" v="218"/>
          <pc:sldLayoutMkLst>
            <pc:docMk/>
            <pc:sldMasterMk cId="4036612695" sldId="2147483720"/>
            <pc:sldLayoutMk cId="1736382737" sldId="2147483719"/>
          </pc:sldLayoutMkLst>
        </pc:sldLayoutChg>
      </pc:sldMasterChg>
      <pc:sldMasterChg chg="add del addSldLayout delSldLayout modSldLayout">
        <pc:chgData name="Billy John Clarke (2004276)" userId="S::2004276@student.uwtsd.ac.uk::063d1f03-1e09-4724-b223-7221313a2c83" providerId="AD" clId="Web-{332C5F4E-6367-460C-A1D1-26814FED97FD}" dt="2021-11-01T12:42:52.625" v="219"/>
        <pc:sldMasterMkLst>
          <pc:docMk/>
          <pc:sldMasterMk cId="739685638" sldId="2147483721"/>
        </pc:sldMasterMkLst>
        <pc:sldLayoutChg chg="add del mod replId">
          <pc:chgData name="Billy John Clarke (2004276)" userId="S::2004276@student.uwtsd.ac.uk::063d1f03-1e09-4724-b223-7221313a2c83" providerId="AD" clId="Web-{332C5F4E-6367-460C-A1D1-26814FED97FD}" dt="2021-11-01T12:42:52.625" v="219"/>
          <pc:sldLayoutMkLst>
            <pc:docMk/>
            <pc:sldMasterMk cId="739685638" sldId="2147483721"/>
            <pc:sldLayoutMk cId="2887427053" sldId="2147483722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2:52.625" v="219"/>
          <pc:sldLayoutMkLst>
            <pc:docMk/>
            <pc:sldMasterMk cId="739685638" sldId="2147483721"/>
            <pc:sldLayoutMk cId="2751723069" sldId="2147483723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2:52.625" v="219"/>
          <pc:sldLayoutMkLst>
            <pc:docMk/>
            <pc:sldMasterMk cId="739685638" sldId="2147483721"/>
            <pc:sldLayoutMk cId="2721698807" sldId="2147483724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2:52.625" v="219"/>
          <pc:sldLayoutMkLst>
            <pc:docMk/>
            <pc:sldMasterMk cId="739685638" sldId="2147483721"/>
            <pc:sldLayoutMk cId="2897459907" sldId="2147483725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2:52.625" v="219"/>
          <pc:sldLayoutMkLst>
            <pc:docMk/>
            <pc:sldMasterMk cId="739685638" sldId="2147483721"/>
            <pc:sldLayoutMk cId="3886353854" sldId="2147483726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2:52.625" v="219"/>
          <pc:sldLayoutMkLst>
            <pc:docMk/>
            <pc:sldMasterMk cId="739685638" sldId="2147483721"/>
            <pc:sldLayoutMk cId="4050685240" sldId="2147483727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2:52.625" v="219"/>
          <pc:sldLayoutMkLst>
            <pc:docMk/>
            <pc:sldMasterMk cId="739685638" sldId="2147483721"/>
            <pc:sldLayoutMk cId="3339944888" sldId="2147483728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2:52.625" v="219"/>
          <pc:sldLayoutMkLst>
            <pc:docMk/>
            <pc:sldMasterMk cId="739685638" sldId="2147483721"/>
            <pc:sldLayoutMk cId="3941681670" sldId="2147483729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2:52.625" v="219"/>
          <pc:sldLayoutMkLst>
            <pc:docMk/>
            <pc:sldMasterMk cId="739685638" sldId="2147483721"/>
            <pc:sldLayoutMk cId="3243053045" sldId="2147483730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2:52.625" v="219"/>
          <pc:sldLayoutMkLst>
            <pc:docMk/>
            <pc:sldMasterMk cId="739685638" sldId="2147483721"/>
            <pc:sldLayoutMk cId="2734219547" sldId="2147483731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2:52.625" v="219"/>
          <pc:sldLayoutMkLst>
            <pc:docMk/>
            <pc:sldMasterMk cId="739685638" sldId="2147483721"/>
            <pc:sldLayoutMk cId="749876136" sldId="2147483732"/>
          </pc:sldLayoutMkLst>
        </pc:sldLayoutChg>
      </pc:sldMasterChg>
      <pc:sldMasterChg chg="add del addSldLayout delSldLayout modSldLayout">
        <pc:chgData name="Billy John Clarke (2004276)" userId="S::2004276@student.uwtsd.ac.uk::063d1f03-1e09-4724-b223-7221313a2c83" providerId="AD" clId="Web-{332C5F4E-6367-460C-A1D1-26814FED97FD}" dt="2021-11-01T12:45:34.628" v="220"/>
        <pc:sldMasterMkLst>
          <pc:docMk/>
          <pc:sldMasterMk cId="1218718111" sldId="2147483733"/>
        </pc:sldMasterMkLst>
        <pc:sldLayoutChg chg="add del mod replId">
          <pc:chgData name="Billy John Clarke (2004276)" userId="S::2004276@student.uwtsd.ac.uk::063d1f03-1e09-4724-b223-7221313a2c83" providerId="AD" clId="Web-{332C5F4E-6367-460C-A1D1-26814FED97FD}" dt="2021-11-01T12:45:34.628" v="220"/>
          <pc:sldLayoutMkLst>
            <pc:docMk/>
            <pc:sldMasterMk cId="1218718111" sldId="2147483733"/>
            <pc:sldLayoutMk cId="1011659635" sldId="2147483734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5:34.628" v="220"/>
          <pc:sldLayoutMkLst>
            <pc:docMk/>
            <pc:sldMasterMk cId="1218718111" sldId="2147483733"/>
            <pc:sldLayoutMk cId="883843021" sldId="2147483735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5:34.628" v="220"/>
          <pc:sldLayoutMkLst>
            <pc:docMk/>
            <pc:sldMasterMk cId="1218718111" sldId="2147483733"/>
            <pc:sldLayoutMk cId="1011286796" sldId="2147483736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5:34.628" v="220"/>
          <pc:sldLayoutMkLst>
            <pc:docMk/>
            <pc:sldMasterMk cId="1218718111" sldId="2147483733"/>
            <pc:sldLayoutMk cId="1466074439" sldId="2147483737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5:34.628" v="220"/>
          <pc:sldLayoutMkLst>
            <pc:docMk/>
            <pc:sldMasterMk cId="1218718111" sldId="2147483733"/>
            <pc:sldLayoutMk cId="109809449" sldId="2147483738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5:34.628" v="220"/>
          <pc:sldLayoutMkLst>
            <pc:docMk/>
            <pc:sldMasterMk cId="1218718111" sldId="2147483733"/>
            <pc:sldLayoutMk cId="168100593" sldId="2147483739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5:34.628" v="220"/>
          <pc:sldLayoutMkLst>
            <pc:docMk/>
            <pc:sldMasterMk cId="1218718111" sldId="2147483733"/>
            <pc:sldLayoutMk cId="1621678108" sldId="2147483740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5:34.628" v="220"/>
          <pc:sldLayoutMkLst>
            <pc:docMk/>
            <pc:sldMasterMk cId="1218718111" sldId="2147483733"/>
            <pc:sldLayoutMk cId="677938612" sldId="2147483741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5:34.628" v="220"/>
          <pc:sldLayoutMkLst>
            <pc:docMk/>
            <pc:sldMasterMk cId="1218718111" sldId="2147483733"/>
            <pc:sldLayoutMk cId="4000392352" sldId="2147483742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5:34.628" v="220"/>
          <pc:sldLayoutMkLst>
            <pc:docMk/>
            <pc:sldMasterMk cId="1218718111" sldId="2147483733"/>
            <pc:sldLayoutMk cId="1367960295" sldId="2147483743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5:34.628" v="220"/>
          <pc:sldLayoutMkLst>
            <pc:docMk/>
            <pc:sldMasterMk cId="1218718111" sldId="2147483733"/>
            <pc:sldLayoutMk cId="3712454950" sldId="2147483744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5:34.628" v="220"/>
          <pc:sldLayoutMkLst>
            <pc:docMk/>
            <pc:sldMasterMk cId="1218718111" sldId="2147483733"/>
            <pc:sldLayoutMk cId="2456304071" sldId="2147483745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5:34.628" v="220"/>
          <pc:sldLayoutMkLst>
            <pc:docMk/>
            <pc:sldMasterMk cId="1218718111" sldId="2147483733"/>
            <pc:sldLayoutMk cId="3967215068" sldId="2147483746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5:34.628" v="220"/>
          <pc:sldLayoutMkLst>
            <pc:docMk/>
            <pc:sldMasterMk cId="1218718111" sldId="2147483733"/>
            <pc:sldLayoutMk cId="221815763" sldId="2147483747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5:34.628" v="220"/>
          <pc:sldLayoutMkLst>
            <pc:docMk/>
            <pc:sldMasterMk cId="1218718111" sldId="2147483733"/>
            <pc:sldLayoutMk cId="3731667901" sldId="2147483748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5:34.628" v="220"/>
          <pc:sldLayoutMkLst>
            <pc:docMk/>
            <pc:sldMasterMk cId="1218718111" sldId="2147483733"/>
            <pc:sldLayoutMk cId="1912590881" sldId="2147483749"/>
          </pc:sldLayoutMkLst>
        </pc:sldLayoutChg>
      </pc:sldMasterChg>
      <pc:sldMasterChg chg="add del addSldLayout delSldLayout modSldLayout">
        <pc:chgData name="Billy John Clarke (2004276)" userId="S::2004276@student.uwtsd.ac.uk::063d1f03-1e09-4724-b223-7221313a2c83" providerId="AD" clId="Web-{332C5F4E-6367-460C-A1D1-26814FED97FD}" dt="2021-11-01T12:46:14.457" v="223"/>
        <pc:sldMasterMkLst>
          <pc:docMk/>
          <pc:sldMasterMk cId="3899923856" sldId="2147483750"/>
        </pc:sldMasterMkLst>
        <pc:sldLayoutChg chg="add del mod replId">
          <pc:chgData name="Billy John Clarke (2004276)" userId="S::2004276@student.uwtsd.ac.uk::063d1f03-1e09-4724-b223-7221313a2c83" providerId="AD" clId="Web-{332C5F4E-6367-460C-A1D1-26814FED97FD}" dt="2021-11-01T12:46:14.457" v="223"/>
          <pc:sldLayoutMkLst>
            <pc:docMk/>
            <pc:sldMasterMk cId="3899923856" sldId="2147483750"/>
            <pc:sldLayoutMk cId="45999670" sldId="2147483751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14.457" v="223"/>
          <pc:sldLayoutMkLst>
            <pc:docMk/>
            <pc:sldMasterMk cId="3899923856" sldId="2147483750"/>
            <pc:sldLayoutMk cId="2667013275" sldId="2147483752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14.457" v="223"/>
          <pc:sldLayoutMkLst>
            <pc:docMk/>
            <pc:sldMasterMk cId="3899923856" sldId="2147483750"/>
            <pc:sldLayoutMk cId="3124262163" sldId="2147483753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14.457" v="223"/>
          <pc:sldLayoutMkLst>
            <pc:docMk/>
            <pc:sldMasterMk cId="3899923856" sldId="2147483750"/>
            <pc:sldLayoutMk cId="1109764418" sldId="2147483754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14.457" v="223"/>
          <pc:sldLayoutMkLst>
            <pc:docMk/>
            <pc:sldMasterMk cId="3899923856" sldId="2147483750"/>
            <pc:sldLayoutMk cId="534930439" sldId="2147483755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14.457" v="223"/>
          <pc:sldLayoutMkLst>
            <pc:docMk/>
            <pc:sldMasterMk cId="3899923856" sldId="2147483750"/>
            <pc:sldLayoutMk cId="1895765282" sldId="2147483756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14.457" v="223"/>
          <pc:sldLayoutMkLst>
            <pc:docMk/>
            <pc:sldMasterMk cId="3899923856" sldId="2147483750"/>
            <pc:sldLayoutMk cId="1056561616" sldId="2147483757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14.457" v="223"/>
          <pc:sldLayoutMkLst>
            <pc:docMk/>
            <pc:sldMasterMk cId="3899923856" sldId="2147483750"/>
            <pc:sldLayoutMk cId="3691674187" sldId="2147483758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14.457" v="223"/>
          <pc:sldLayoutMkLst>
            <pc:docMk/>
            <pc:sldMasterMk cId="3899923856" sldId="2147483750"/>
            <pc:sldLayoutMk cId="3218012140" sldId="2147483759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14.457" v="223"/>
          <pc:sldLayoutMkLst>
            <pc:docMk/>
            <pc:sldMasterMk cId="3899923856" sldId="2147483750"/>
            <pc:sldLayoutMk cId="3190936772" sldId="2147483760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14.457" v="223"/>
          <pc:sldLayoutMkLst>
            <pc:docMk/>
            <pc:sldMasterMk cId="3899923856" sldId="2147483750"/>
            <pc:sldLayoutMk cId="3086919790" sldId="2147483761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14.457" v="223"/>
          <pc:sldLayoutMkLst>
            <pc:docMk/>
            <pc:sldMasterMk cId="3899923856" sldId="2147483750"/>
            <pc:sldLayoutMk cId="2741693914" sldId="2147483762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14.457" v="223"/>
          <pc:sldLayoutMkLst>
            <pc:docMk/>
            <pc:sldMasterMk cId="3899923856" sldId="2147483750"/>
            <pc:sldLayoutMk cId="693522094" sldId="2147483763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14.457" v="223"/>
          <pc:sldLayoutMkLst>
            <pc:docMk/>
            <pc:sldMasterMk cId="3899923856" sldId="2147483750"/>
            <pc:sldLayoutMk cId="3392626463" sldId="2147483764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14.457" v="223"/>
          <pc:sldLayoutMkLst>
            <pc:docMk/>
            <pc:sldMasterMk cId="3899923856" sldId="2147483750"/>
            <pc:sldLayoutMk cId="3885770817" sldId="2147483765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14.457" v="223"/>
          <pc:sldLayoutMkLst>
            <pc:docMk/>
            <pc:sldMasterMk cId="3899923856" sldId="2147483750"/>
            <pc:sldLayoutMk cId="448148787" sldId="2147483766"/>
          </pc:sldLayoutMkLst>
        </pc:sldLayoutChg>
      </pc:sldMasterChg>
      <pc:sldMasterChg chg="add del addSldLayout delSldLayout">
        <pc:chgData name="Billy John Clarke (2004276)" userId="S::2004276@student.uwtsd.ac.uk::063d1f03-1e09-4724-b223-7221313a2c83" providerId="AD" clId="Web-{332C5F4E-6367-460C-A1D1-26814FED97FD}" dt="2021-11-01T12:33:06.486" v="135"/>
        <pc:sldMasterMkLst>
          <pc:docMk/>
          <pc:sldMasterMk cId="2064942526" sldId="2147483763"/>
        </pc:sldMasterMkLst>
        <pc:sldLayoutChg chg="add del">
          <pc:chgData name="Billy John Clarke (2004276)" userId="S::2004276@student.uwtsd.ac.uk::063d1f03-1e09-4724-b223-7221313a2c83" providerId="AD" clId="Web-{332C5F4E-6367-460C-A1D1-26814FED97FD}" dt="2021-11-01T12:33:06.486" v="135"/>
          <pc:sldLayoutMkLst>
            <pc:docMk/>
            <pc:sldMasterMk cId="2064942526" sldId="2147483763"/>
            <pc:sldLayoutMk cId="3103900261" sldId="2147483752"/>
          </pc:sldLayoutMkLst>
        </pc:sldLayoutChg>
        <pc:sldLayoutChg chg="add del">
          <pc:chgData name="Billy John Clarke (2004276)" userId="S::2004276@student.uwtsd.ac.uk::063d1f03-1e09-4724-b223-7221313a2c83" providerId="AD" clId="Web-{332C5F4E-6367-460C-A1D1-26814FED97FD}" dt="2021-11-01T12:33:06.486" v="135"/>
          <pc:sldLayoutMkLst>
            <pc:docMk/>
            <pc:sldMasterMk cId="2064942526" sldId="2147483763"/>
            <pc:sldLayoutMk cId="3324966608" sldId="2147483753"/>
          </pc:sldLayoutMkLst>
        </pc:sldLayoutChg>
        <pc:sldLayoutChg chg="add del">
          <pc:chgData name="Billy John Clarke (2004276)" userId="S::2004276@student.uwtsd.ac.uk::063d1f03-1e09-4724-b223-7221313a2c83" providerId="AD" clId="Web-{332C5F4E-6367-460C-A1D1-26814FED97FD}" dt="2021-11-01T12:33:06.486" v="135"/>
          <pc:sldLayoutMkLst>
            <pc:docMk/>
            <pc:sldMasterMk cId="2064942526" sldId="2147483763"/>
            <pc:sldLayoutMk cId="698775246" sldId="2147483754"/>
          </pc:sldLayoutMkLst>
        </pc:sldLayoutChg>
        <pc:sldLayoutChg chg="add del">
          <pc:chgData name="Billy John Clarke (2004276)" userId="S::2004276@student.uwtsd.ac.uk::063d1f03-1e09-4724-b223-7221313a2c83" providerId="AD" clId="Web-{332C5F4E-6367-460C-A1D1-26814FED97FD}" dt="2021-11-01T12:33:06.486" v="135"/>
          <pc:sldLayoutMkLst>
            <pc:docMk/>
            <pc:sldMasterMk cId="2064942526" sldId="2147483763"/>
            <pc:sldLayoutMk cId="1947474697" sldId="2147483755"/>
          </pc:sldLayoutMkLst>
        </pc:sldLayoutChg>
        <pc:sldLayoutChg chg="add del">
          <pc:chgData name="Billy John Clarke (2004276)" userId="S::2004276@student.uwtsd.ac.uk::063d1f03-1e09-4724-b223-7221313a2c83" providerId="AD" clId="Web-{332C5F4E-6367-460C-A1D1-26814FED97FD}" dt="2021-11-01T12:33:06.486" v="135"/>
          <pc:sldLayoutMkLst>
            <pc:docMk/>
            <pc:sldMasterMk cId="2064942526" sldId="2147483763"/>
            <pc:sldLayoutMk cId="2270160739" sldId="2147483756"/>
          </pc:sldLayoutMkLst>
        </pc:sldLayoutChg>
        <pc:sldLayoutChg chg="add del">
          <pc:chgData name="Billy John Clarke (2004276)" userId="S::2004276@student.uwtsd.ac.uk::063d1f03-1e09-4724-b223-7221313a2c83" providerId="AD" clId="Web-{332C5F4E-6367-460C-A1D1-26814FED97FD}" dt="2021-11-01T12:33:06.486" v="135"/>
          <pc:sldLayoutMkLst>
            <pc:docMk/>
            <pc:sldMasterMk cId="2064942526" sldId="2147483763"/>
            <pc:sldLayoutMk cId="1100416944" sldId="2147483757"/>
          </pc:sldLayoutMkLst>
        </pc:sldLayoutChg>
        <pc:sldLayoutChg chg="add del">
          <pc:chgData name="Billy John Clarke (2004276)" userId="S::2004276@student.uwtsd.ac.uk::063d1f03-1e09-4724-b223-7221313a2c83" providerId="AD" clId="Web-{332C5F4E-6367-460C-A1D1-26814FED97FD}" dt="2021-11-01T12:33:06.486" v="135"/>
          <pc:sldLayoutMkLst>
            <pc:docMk/>
            <pc:sldMasterMk cId="2064942526" sldId="2147483763"/>
            <pc:sldLayoutMk cId="986744752" sldId="2147483758"/>
          </pc:sldLayoutMkLst>
        </pc:sldLayoutChg>
        <pc:sldLayoutChg chg="add del">
          <pc:chgData name="Billy John Clarke (2004276)" userId="S::2004276@student.uwtsd.ac.uk::063d1f03-1e09-4724-b223-7221313a2c83" providerId="AD" clId="Web-{332C5F4E-6367-460C-A1D1-26814FED97FD}" dt="2021-11-01T12:33:06.486" v="135"/>
          <pc:sldLayoutMkLst>
            <pc:docMk/>
            <pc:sldMasterMk cId="2064942526" sldId="2147483763"/>
            <pc:sldLayoutMk cId="4038154179" sldId="2147483759"/>
          </pc:sldLayoutMkLst>
        </pc:sldLayoutChg>
        <pc:sldLayoutChg chg="add del">
          <pc:chgData name="Billy John Clarke (2004276)" userId="S::2004276@student.uwtsd.ac.uk::063d1f03-1e09-4724-b223-7221313a2c83" providerId="AD" clId="Web-{332C5F4E-6367-460C-A1D1-26814FED97FD}" dt="2021-11-01T12:33:06.486" v="135"/>
          <pc:sldLayoutMkLst>
            <pc:docMk/>
            <pc:sldMasterMk cId="2064942526" sldId="2147483763"/>
            <pc:sldLayoutMk cId="3743624777" sldId="2147483760"/>
          </pc:sldLayoutMkLst>
        </pc:sldLayoutChg>
        <pc:sldLayoutChg chg="add del">
          <pc:chgData name="Billy John Clarke (2004276)" userId="S::2004276@student.uwtsd.ac.uk::063d1f03-1e09-4724-b223-7221313a2c83" providerId="AD" clId="Web-{332C5F4E-6367-460C-A1D1-26814FED97FD}" dt="2021-11-01T12:33:06.486" v="135"/>
          <pc:sldLayoutMkLst>
            <pc:docMk/>
            <pc:sldMasterMk cId="2064942526" sldId="2147483763"/>
            <pc:sldLayoutMk cId="1793012734" sldId="2147483761"/>
          </pc:sldLayoutMkLst>
        </pc:sldLayoutChg>
        <pc:sldLayoutChg chg="add del">
          <pc:chgData name="Billy John Clarke (2004276)" userId="S::2004276@student.uwtsd.ac.uk::063d1f03-1e09-4724-b223-7221313a2c83" providerId="AD" clId="Web-{332C5F4E-6367-460C-A1D1-26814FED97FD}" dt="2021-11-01T12:33:06.486" v="135"/>
          <pc:sldLayoutMkLst>
            <pc:docMk/>
            <pc:sldMasterMk cId="2064942526" sldId="2147483763"/>
            <pc:sldLayoutMk cId="315082797" sldId="2147483762"/>
          </pc:sldLayoutMkLst>
        </pc:sldLayoutChg>
      </pc:sldMasterChg>
      <pc:sldMasterChg chg="add del addSldLayout delSldLayout modSldLayout">
        <pc:chgData name="Billy John Clarke (2004276)" userId="S::2004276@student.uwtsd.ac.uk::063d1f03-1e09-4724-b223-7221313a2c83" providerId="AD" clId="Web-{332C5F4E-6367-460C-A1D1-26814FED97FD}" dt="2021-11-01T12:46:20.989" v="224"/>
        <pc:sldMasterMkLst>
          <pc:docMk/>
          <pc:sldMasterMk cId="2387957620" sldId="2147483767"/>
        </pc:sldMasterMkLst>
        <pc:sldLayoutChg chg="add del mod replId">
          <pc:chgData name="Billy John Clarke (2004276)" userId="S::2004276@student.uwtsd.ac.uk::063d1f03-1e09-4724-b223-7221313a2c83" providerId="AD" clId="Web-{332C5F4E-6367-460C-A1D1-26814FED97FD}" dt="2021-11-01T12:46:20.989" v="224"/>
          <pc:sldLayoutMkLst>
            <pc:docMk/>
            <pc:sldMasterMk cId="2387957620" sldId="2147483767"/>
            <pc:sldLayoutMk cId="3265222595" sldId="2147483768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20.989" v="224"/>
          <pc:sldLayoutMkLst>
            <pc:docMk/>
            <pc:sldMasterMk cId="2387957620" sldId="2147483767"/>
            <pc:sldLayoutMk cId="1072882199" sldId="2147483769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20.989" v="224"/>
          <pc:sldLayoutMkLst>
            <pc:docMk/>
            <pc:sldMasterMk cId="2387957620" sldId="2147483767"/>
            <pc:sldLayoutMk cId="3487286934" sldId="2147483770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20.989" v="224"/>
          <pc:sldLayoutMkLst>
            <pc:docMk/>
            <pc:sldMasterMk cId="2387957620" sldId="2147483767"/>
            <pc:sldLayoutMk cId="910206650" sldId="2147483771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20.989" v="224"/>
          <pc:sldLayoutMkLst>
            <pc:docMk/>
            <pc:sldMasterMk cId="2387957620" sldId="2147483767"/>
            <pc:sldLayoutMk cId="3065294389" sldId="2147483772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20.989" v="224"/>
          <pc:sldLayoutMkLst>
            <pc:docMk/>
            <pc:sldMasterMk cId="2387957620" sldId="2147483767"/>
            <pc:sldLayoutMk cId="1896244596" sldId="2147483773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20.989" v="224"/>
          <pc:sldLayoutMkLst>
            <pc:docMk/>
            <pc:sldMasterMk cId="2387957620" sldId="2147483767"/>
            <pc:sldLayoutMk cId="2338577241" sldId="2147483774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20.989" v="224"/>
          <pc:sldLayoutMkLst>
            <pc:docMk/>
            <pc:sldMasterMk cId="2387957620" sldId="2147483767"/>
            <pc:sldLayoutMk cId="2149524016" sldId="2147483775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20.989" v="224"/>
          <pc:sldLayoutMkLst>
            <pc:docMk/>
            <pc:sldMasterMk cId="2387957620" sldId="2147483767"/>
            <pc:sldLayoutMk cId="3819396270" sldId="2147483776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20.989" v="224"/>
          <pc:sldLayoutMkLst>
            <pc:docMk/>
            <pc:sldMasterMk cId="2387957620" sldId="2147483767"/>
            <pc:sldLayoutMk cId="788278781" sldId="2147483777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20.989" v="224"/>
          <pc:sldLayoutMkLst>
            <pc:docMk/>
            <pc:sldMasterMk cId="2387957620" sldId="2147483767"/>
            <pc:sldLayoutMk cId="1526196752" sldId="2147483778"/>
          </pc:sldLayoutMkLst>
        </pc:sldLayoutChg>
      </pc:sldMasterChg>
      <pc:sldMasterChg chg="add del addSldLayout delSldLayout modSldLayout">
        <pc:chgData name="Billy John Clarke (2004276)" userId="S::2004276@student.uwtsd.ac.uk::063d1f03-1e09-4724-b223-7221313a2c83" providerId="AD" clId="Web-{332C5F4E-6367-460C-A1D1-26814FED97FD}" dt="2021-11-01T12:46:29.786" v="225"/>
        <pc:sldMasterMkLst>
          <pc:docMk/>
          <pc:sldMasterMk cId="541083546" sldId="2147483779"/>
        </pc:sldMasterMkLst>
        <pc:sldLayoutChg chg="add del mod replId">
          <pc:chgData name="Billy John Clarke (2004276)" userId="S::2004276@student.uwtsd.ac.uk::063d1f03-1e09-4724-b223-7221313a2c83" providerId="AD" clId="Web-{332C5F4E-6367-460C-A1D1-26814FED97FD}" dt="2021-11-01T12:46:29.786" v="225"/>
          <pc:sldLayoutMkLst>
            <pc:docMk/>
            <pc:sldMasterMk cId="541083546" sldId="2147483779"/>
            <pc:sldLayoutMk cId="745241616" sldId="2147483780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29.786" v="225"/>
          <pc:sldLayoutMkLst>
            <pc:docMk/>
            <pc:sldMasterMk cId="541083546" sldId="2147483779"/>
            <pc:sldLayoutMk cId="1252110073" sldId="2147483781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29.786" v="225"/>
          <pc:sldLayoutMkLst>
            <pc:docMk/>
            <pc:sldMasterMk cId="541083546" sldId="2147483779"/>
            <pc:sldLayoutMk cId="1959518998" sldId="2147483782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29.786" v="225"/>
          <pc:sldLayoutMkLst>
            <pc:docMk/>
            <pc:sldMasterMk cId="541083546" sldId="2147483779"/>
            <pc:sldLayoutMk cId="2687053637" sldId="2147483783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29.786" v="225"/>
          <pc:sldLayoutMkLst>
            <pc:docMk/>
            <pc:sldMasterMk cId="541083546" sldId="2147483779"/>
            <pc:sldLayoutMk cId="4212614256" sldId="2147483784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29.786" v="225"/>
          <pc:sldLayoutMkLst>
            <pc:docMk/>
            <pc:sldMasterMk cId="541083546" sldId="2147483779"/>
            <pc:sldLayoutMk cId="2344149145" sldId="2147483785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29.786" v="225"/>
          <pc:sldLayoutMkLst>
            <pc:docMk/>
            <pc:sldMasterMk cId="541083546" sldId="2147483779"/>
            <pc:sldLayoutMk cId="694401032" sldId="2147483786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29.786" v="225"/>
          <pc:sldLayoutMkLst>
            <pc:docMk/>
            <pc:sldMasterMk cId="541083546" sldId="2147483779"/>
            <pc:sldLayoutMk cId="4190645573" sldId="2147483787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29.786" v="225"/>
          <pc:sldLayoutMkLst>
            <pc:docMk/>
            <pc:sldMasterMk cId="541083546" sldId="2147483779"/>
            <pc:sldLayoutMk cId="2358738168" sldId="2147483788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29.786" v="225"/>
          <pc:sldLayoutMkLst>
            <pc:docMk/>
            <pc:sldMasterMk cId="541083546" sldId="2147483779"/>
            <pc:sldLayoutMk cId="1672189254" sldId="2147483789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29.786" v="225"/>
          <pc:sldLayoutMkLst>
            <pc:docMk/>
            <pc:sldMasterMk cId="541083546" sldId="2147483779"/>
            <pc:sldLayoutMk cId="929383315" sldId="2147483790"/>
          </pc:sldLayoutMkLst>
        </pc:sldLayoutChg>
      </pc:sldMasterChg>
      <pc:sldMasterChg chg="add del addSldLayout delSldLayout modSldLayout">
        <pc:chgData name="Billy John Clarke (2004276)" userId="S::2004276@student.uwtsd.ac.uk::063d1f03-1e09-4724-b223-7221313a2c83" providerId="AD" clId="Web-{332C5F4E-6367-460C-A1D1-26814FED97FD}" dt="2021-11-01T12:46:32.802" v="226"/>
        <pc:sldMasterMkLst>
          <pc:docMk/>
          <pc:sldMasterMk cId="3984147283" sldId="2147483791"/>
        </pc:sldMasterMkLst>
        <pc:sldLayoutChg chg="add del mod replId">
          <pc:chgData name="Billy John Clarke (2004276)" userId="S::2004276@student.uwtsd.ac.uk::063d1f03-1e09-4724-b223-7221313a2c83" providerId="AD" clId="Web-{332C5F4E-6367-460C-A1D1-26814FED97FD}" dt="2021-11-01T12:46:32.802" v="226"/>
          <pc:sldLayoutMkLst>
            <pc:docMk/>
            <pc:sldMasterMk cId="3984147283" sldId="2147483791"/>
            <pc:sldLayoutMk cId="4175393408" sldId="2147483792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32.802" v="226"/>
          <pc:sldLayoutMkLst>
            <pc:docMk/>
            <pc:sldMasterMk cId="3984147283" sldId="2147483791"/>
            <pc:sldLayoutMk cId="2115630329" sldId="2147483793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32.802" v="226"/>
          <pc:sldLayoutMkLst>
            <pc:docMk/>
            <pc:sldMasterMk cId="3984147283" sldId="2147483791"/>
            <pc:sldLayoutMk cId="3768550527" sldId="2147483794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32.802" v="226"/>
          <pc:sldLayoutMkLst>
            <pc:docMk/>
            <pc:sldMasterMk cId="3984147283" sldId="2147483791"/>
            <pc:sldLayoutMk cId="4273300645" sldId="2147483795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32.802" v="226"/>
          <pc:sldLayoutMkLst>
            <pc:docMk/>
            <pc:sldMasterMk cId="3984147283" sldId="2147483791"/>
            <pc:sldLayoutMk cId="589241805" sldId="2147483796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32.802" v="226"/>
          <pc:sldLayoutMkLst>
            <pc:docMk/>
            <pc:sldMasterMk cId="3984147283" sldId="2147483791"/>
            <pc:sldLayoutMk cId="3596065587" sldId="2147483797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32.802" v="226"/>
          <pc:sldLayoutMkLst>
            <pc:docMk/>
            <pc:sldMasterMk cId="3984147283" sldId="2147483791"/>
            <pc:sldLayoutMk cId="2760972207" sldId="2147483798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32.802" v="226"/>
          <pc:sldLayoutMkLst>
            <pc:docMk/>
            <pc:sldMasterMk cId="3984147283" sldId="2147483791"/>
            <pc:sldLayoutMk cId="3630325619" sldId="2147483799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32.802" v="226"/>
          <pc:sldLayoutMkLst>
            <pc:docMk/>
            <pc:sldMasterMk cId="3984147283" sldId="2147483791"/>
            <pc:sldLayoutMk cId="3926502107" sldId="2147483800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32.802" v="226"/>
          <pc:sldLayoutMkLst>
            <pc:docMk/>
            <pc:sldMasterMk cId="3984147283" sldId="2147483791"/>
            <pc:sldLayoutMk cId="4400195" sldId="2147483801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32.802" v="226"/>
          <pc:sldLayoutMkLst>
            <pc:docMk/>
            <pc:sldMasterMk cId="3984147283" sldId="2147483791"/>
            <pc:sldLayoutMk cId="2884137504" sldId="2147483802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32.802" v="226"/>
          <pc:sldLayoutMkLst>
            <pc:docMk/>
            <pc:sldMasterMk cId="3984147283" sldId="2147483791"/>
            <pc:sldLayoutMk cId="496752102" sldId="2147483803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32.802" v="226"/>
          <pc:sldLayoutMkLst>
            <pc:docMk/>
            <pc:sldMasterMk cId="3984147283" sldId="2147483791"/>
            <pc:sldLayoutMk cId="490483967" sldId="2147483804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32.802" v="226"/>
          <pc:sldLayoutMkLst>
            <pc:docMk/>
            <pc:sldMasterMk cId="3984147283" sldId="2147483791"/>
            <pc:sldLayoutMk cId="2180583116" sldId="2147483805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32.802" v="226"/>
          <pc:sldLayoutMkLst>
            <pc:docMk/>
            <pc:sldMasterMk cId="3984147283" sldId="2147483791"/>
            <pc:sldLayoutMk cId="3623794132" sldId="2147483806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32.802" v="226"/>
          <pc:sldLayoutMkLst>
            <pc:docMk/>
            <pc:sldMasterMk cId="3984147283" sldId="2147483791"/>
            <pc:sldLayoutMk cId="1361449051" sldId="2147483807"/>
          </pc:sldLayoutMkLst>
        </pc:sldLayoutChg>
        <pc:sldLayoutChg chg="add del mod replId">
          <pc:chgData name="Billy John Clarke (2004276)" userId="S::2004276@student.uwtsd.ac.uk::063d1f03-1e09-4724-b223-7221313a2c83" providerId="AD" clId="Web-{332C5F4E-6367-460C-A1D1-26814FED97FD}" dt="2021-11-01T12:46:32.802" v="226"/>
          <pc:sldLayoutMkLst>
            <pc:docMk/>
            <pc:sldMasterMk cId="3984147283" sldId="2147483791"/>
            <pc:sldLayoutMk cId="3535480782" sldId="2147483808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D23D29D-D08F-4C50-ADA7-E8CBCD52F67F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3B2B569-1047-49FE-BD5D-CFE892557274}">
      <dgm:prSet phldrT="[Text]" phldr="0"/>
      <dgm:spPr/>
      <dgm:t>
        <a:bodyPr/>
        <a:lstStyle/>
        <a:p>
          <a:pPr rtl="0"/>
          <a:r>
            <a:rPr lang="en-GB" dirty="0">
              <a:latin typeface="Corbel" panose="020B0503020204020204"/>
            </a:rPr>
            <a:t>Language </a:t>
          </a:r>
          <a:endParaRPr lang="en-GB" dirty="0"/>
        </a:p>
      </dgm:t>
    </dgm:pt>
    <dgm:pt modelId="{F420045A-D930-4565-941F-067ECF5E55D0}" type="parTrans" cxnId="{225878FB-7E37-4859-93D4-14A917833AB9}">
      <dgm:prSet/>
      <dgm:spPr/>
      <dgm:t>
        <a:bodyPr/>
        <a:lstStyle/>
        <a:p>
          <a:endParaRPr lang="en-GB"/>
        </a:p>
      </dgm:t>
    </dgm:pt>
    <dgm:pt modelId="{3B67D2A0-CF86-4FDD-A215-82D71D238B6C}" type="sibTrans" cxnId="{225878FB-7E37-4859-93D4-14A917833AB9}">
      <dgm:prSet/>
      <dgm:spPr/>
      <dgm:t>
        <a:bodyPr/>
        <a:lstStyle/>
        <a:p>
          <a:endParaRPr lang="en-GB"/>
        </a:p>
      </dgm:t>
    </dgm:pt>
    <dgm:pt modelId="{0F4DD44C-D36E-4606-BDF9-7047A4C0901D}">
      <dgm:prSet phldrT="[Text]" phldr="0"/>
      <dgm:spPr/>
      <dgm:t>
        <a:bodyPr/>
        <a:lstStyle/>
        <a:p>
          <a:pPr rtl="0"/>
          <a:r>
            <a:rPr lang="en-GB" dirty="0">
              <a:latin typeface="Corbel" panose="020B0503020204020204"/>
            </a:rPr>
            <a:t>Both English and Welsh </a:t>
          </a:r>
          <a:endParaRPr lang="en-GB" dirty="0"/>
        </a:p>
      </dgm:t>
    </dgm:pt>
    <dgm:pt modelId="{03900B4E-381F-4ACD-825E-CE98249EC413}" type="parTrans" cxnId="{626E1089-AEA0-4F3B-857A-7D3E97BCA063}">
      <dgm:prSet/>
      <dgm:spPr/>
      <dgm:t>
        <a:bodyPr/>
        <a:lstStyle/>
        <a:p>
          <a:endParaRPr lang="en-GB"/>
        </a:p>
      </dgm:t>
    </dgm:pt>
    <dgm:pt modelId="{DA902082-EE9F-499D-9D1B-32CCAE6E39B0}" type="sibTrans" cxnId="{626E1089-AEA0-4F3B-857A-7D3E97BCA063}">
      <dgm:prSet/>
      <dgm:spPr/>
      <dgm:t>
        <a:bodyPr/>
        <a:lstStyle/>
        <a:p>
          <a:endParaRPr lang="en-GB"/>
        </a:p>
      </dgm:t>
    </dgm:pt>
    <dgm:pt modelId="{5DFFF2E6-1B01-482B-A92B-A19817E1AFCC}">
      <dgm:prSet phldrT="[Text]" phldr="0"/>
      <dgm:spPr/>
      <dgm:t>
        <a:bodyPr/>
        <a:lstStyle/>
        <a:p>
          <a:pPr rtl="0"/>
          <a:r>
            <a:rPr lang="en-GB" dirty="0">
              <a:latin typeface="Corbel" panose="020B0503020204020204"/>
            </a:rPr>
            <a:t>Accessible for all</a:t>
          </a:r>
          <a:endParaRPr lang="en-GB" dirty="0"/>
        </a:p>
      </dgm:t>
    </dgm:pt>
    <dgm:pt modelId="{602649E9-643A-4FCC-AB42-78C5DAEFF05F}" type="parTrans" cxnId="{04DE9266-866A-4D3E-9023-3BD55E343626}">
      <dgm:prSet/>
      <dgm:spPr/>
      <dgm:t>
        <a:bodyPr/>
        <a:lstStyle/>
        <a:p>
          <a:endParaRPr lang="en-GB"/>
        </a:p>
      </dgm:t>
    </dgm:pt>
    <dgm:pt modelId="{2673C39E-63DC-42E6-B6F1-8F8DF3723019}" type="sibTrans" cxnId="{04DE9266-866A-4D3E-9023-3BD55E343626}">
      <dgm:prSet/>
      <dgm:spPr/>
      <dgm:t>
        <a:bodyPr/>
        <a:lstStyle/>
        <a:p>
          <a:endParaRPr lang="en-GB"/>
        </a:p>
      </dgm:t>
    </dgm:pt>
    <dgm:pt modelId="{A3EB7F03-EE4A-4EA8-83AC-9D0C86B750AF}">
      <dgm:prSet phldrT="[Text]" phldr="0"/>
      <dgm:spPr/>
      <dgm:t>
        <a:bodyPr/>
        <a:lstStyle/>
        <a:p>
          <a:r>
            <a:rPr lang="en-GB" dirty="0">
              <a:latin typeface="Corbel" panose="020B0503020204020204"/>
            </a:rPr>
            <a:t>Colours</a:t>
          </a:r>
          <a:endParaRPr lang="en-GB" dirty="0"/>
        </a:p>
      </dgm:t>
    </dgm:pt>
    <dgm:pt modelId="{532EC118-29AF-4F15-A1BD-BD5ED9FF5486}" type="parTrans" cxnId="{C03A3520-2FA1-4EB2-93B3-FBEDD3F1D79D}">
      <dgm:prSet/>
      <dgm:spPr/>
      <dgm:t>
        <a:bodyPr/>
        <a:lstStyle/>
        <a:p>
          <a:endParaRPr lang="en-GB"/>
        </a:p>
      </dgm:t>
    </dgm:pt>
    <dgm:pt modelId="{EACEC431-8C0E-485C-8099-6865E0E381F7}" type="sibTrans" cxnId="{C03A3520-2FA1-4EB2-93B3-FBEDD3F1D79D}">
      <dgm:prSet/>
      <dgm:spPr/>
      <dgm:t>
        <a:bodyPr/>
        <a:lstStyle/>
        <a:p>
          <a:endParaRPr lang="en-GB"/>
        </a:p>
      </dgm:t>
    </dgm:pt>
    <dgm:pt modelId="{DB34D913-BC5C-43B0-9527-806AA5E17950}">
      <dgm:prSet phldrT="[Text]" phldr="0"/>
      <dgm:spPr/>
      <dgm:t>
        <a:bodyPr/>
        <a:lstStyle/>
        <a:p>
          <a:pPr rtl="0"/>
          <a:r>
            <a:rPr lang="en-GB" dirty="0">
              <a:latin typeface="Corbel" panose="020B0503020204020204"/>
            </a:rPr>
            <a:t>Green </a:t>
          </a:r>
          <a:endParaRPr lang="en-GB" dirty="0"/>
        </a:p>
      </dgm:t>
    </dgm:pt>
    <dgm:pt modelId="{BBB9FE0C-AD04-4399-84A9-DCAC9FC6E2B2}" type="parTrans" cxnId="{8FF18572-6B38-4980-B884-6DCB163D9CF1}">
      <dgm:prSet/>
      <dgm:spPr/>
      <dgm:t>
        <a:bodyPr/>
        <a:lstStyle/>
        <a:p>
          <a:endParaRPr lang="en-GB"/>
        </a:p>
      </dgm:t>
    </dgm:pt>
    <dgm:pt modelId="{CA94D54B-4AC1-42DC-A403-79A6E61C6E2B}" type="sibTrans" cxnId="{8FF18572-6B38-4980-B884-6DCB163D9CF1}">
      <dgm:prSet/>
      <dgm:spPr/>
      <dgm:t>
        <a:bodyPr/>
        <a:lstStyle/>
        <a:p>
          <a:endParaRPr lang="en-GB"/>
        </a:p>
      </dgm:t>
    </dgm:pt>
    <dgm:pt modelId="{08A42D48-17D5-4BBF-9735-493EF9EFAA95}">
      <dgm:prSet phldr="0"/>
      <dgm:spPr/>
      <dgm:t>
        <a:bodyPr/>
        <a:lstStyle/>
        <a:p>
          <a:pPr rtl="0"/>
          <a:r>
            <a:rPr lang="en-GB" dirty="0">
              <a:latin typeface="Corbel" panose="020B0503020204020204"/>
            </a:rPr>
            <a:t>Same as town council promotion.</a:t>
          </a:r>
        </a:p>
      </dgm:t>
    </dgm:pt>
    <dgm:pt modelId="{386F7221-0875-49A3-86BF-EB6F19D274BE}" type="parTrans" cxnId="{32F93755-62BD-43A7-8BCB-7634377E2521}">
      <dgm:prSet/>
      <dgm:spPr/>
    </dgm:pt>
    <dgm:pt modelId="{93B1D5D0-F0F9-41C2-801D-B9E9EA4C2978}" type="sibTrans" cxnId="{32F93755-62BD-43A7-8BCB-7634377E2521}">
      <dgm:prSet/>
      <dgm:spPr/>
    </dgm:pt>
    <dgm:pt modelId="{FF70E44B-60A1-452D-91A6-33CA93D2B384}">
      <dgm:prSet phldr="0"/>
      <dgm:spPr/>
      <dgm:t>
        <a:bodyPr/>
        <a:lstStyle/>
        <a:p>
          <a:pPr rtl="0"/>
          <a:r>
            <a:rPr lang="en-GB" dirty="0" err="1">
              <a:latin typeface="Corbel" panose="020B0503020204020204"/>
            </a:rPr>
            <a:t>Siopa</a:t>
          </a:r>
          <a:r>
            <a:rPr lang="en-GB" dirty="0">
              <a:latin typeface="Corbel" panose="020B0503020204020204"/>
            </a:rPr>
            <a:t> Am Y Gymuned</a:t>
          </a:r>
        </a:p>
      </dgm:t>
    </dgm:pt>
    <dgm:pt modelId="{2BF29DE7-17B3-44EC-B742-55A721D6320E}" type="parTrans" cxnId="{1602F306-9609-48D7-B392-C771E4CBBC2D}">
      <dgm:prSet/>
      <dgm:spPr/>
    </dgm:pt>
    <dgm:pt modelId="{101ACA6B-6125-461A-86DA-3B35915144D9}" type="sibTrans" cxnId="{1602F306-9609-48D7-B392-C771E4CBBC2D}">
      <dgm:prSet/>
      <dgm:spPr/>
    </dgm:pt>
    <dgm:pt modelId="{2BB9DD3D-0336-449E-9436-D0ECD80CBF48}">
      <dgm:prSet phldr="0"/>
      <dgm:spPr/>
      <dgm:t>
        <a:bodyPr/>
        <a:lstStyle/>
        <a:p>
          <a:pPr rtl="0"/>
          <a:r>
            <a:rPr lang="en-GB" dirty="0">
              <a:latin typeface="Corbel" panose="020B0503020204020204"/>
            </a:rPr>
            <a:t> Focus on purpose </a:t>
          </a:r>
        </a:p>
      </dgm:t>
    </dgm:pt>
    <dgm:pt modelId="{A0CF3B98-1760-4AF3-9FCE-C36312BFF373}" type="parTrans" cxnId="{80EC95DD-D45F-48AF-8DFE-308B2106D670}">
      <dgm:prSet/>
      <dgm:spPr/>
    </dgm:pt>
    <dgm:pt modelId="{63224421-AF5E-4826-A436-02C1FCCFFC13}" type="sibTrans" cxnId="{80EC95DD-D45F-48AF-8DFE-308B2106D670}">
      <dgm:prSet/>
      <dgm:spPr/>
    </dgm:pt>
    <dgm:pt modelId="{61B41B0A-72D1-4E21-AC49-D2F3F65C830B}">
      <dgm:prSet phldr="0"/>
      <dgm:spPr/>
      <dgm:t>
        <a:bodyPr/>
        <a:lstStyle/>
        <a:p>
          <a:pPr rtl="0"/>
          <a:r>
            <a:rPr lang="en-GB" dirty="0">
              <a:latin typeface="Corbel" panose="020B0503020204020204"/>
            </a:rPr>
            <a:t>Promotes purpose of campaign</a:t>
          </a:r>
        </a:p>
      </dgm:t>
    </dgm:pt>
    <dgm:pt modelId="{04930C0A-61DE-4F0C-B17C-D825222AE65F}" type="parTrans" cxnId="{F2A90006-3363-40F7-B6FB-B6BEA431C2E8}">
      <dgm:prSet/>
      <dgm:spPr/>
    </dgm:pt>
    <dgm:pt modelId="{8FE98883-8F0E-4CE0-93B8-F07BA710CE6A}" type="sibTrans" cxnId="{F2A90006-3363-40F7-B6FB-B6BEA431C2E8}">
      <dgm:prSet/>
      <dgm:spPr/>
    </dgm:pt>
    <dgm:pt modelId="{DDC25096-8751-4C49-9EEF-9368A996E28B}" type="pres">
      <dgm:prSet presAssocID="{CD23D29D-D08F-4C50-ADA7-E8CBCD52F67F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42226CF-1310-446D-84EB-23398ABEA128}" type="pres">
      <dgm:prSet presAssocID="{83B2B569-1047-49FE-BD5D-CFE892557274}" presName="root" presStyleCnt="0"/>
      <dgm:spPr/>
    </dgm:pt>
    <dgm:pt modelId="{1E77157D-6D33-4CC4-AD6F-673E17D49071}" type="pres">
      <dgm:prSet presAssocID="{83B2B569-1047-49FE-BD5D-CFE892557274}" presName="rootComposite" presStyleCnt="0"/>
      <dgm:spPr/>
    </dgm:pt>
    <dgm:pt modelId="{A6CD5A0E-3F0F-4B0E-B754-E9DD646E83CB}" type="pres">
      <dgm:prSet presAssocID="{83B2B569-1047-49FE-BD5D-CFE892557274}" presName="rootText" presStyleLbl="node1" presStyleIdx="0" presStyleCnt="3"/>
      <dgm:spPr/>
    </dgm:pt>
    <dgm:pt modelId="{FAF81670-CFDF-4B1D-941E-BC73C8BD005C}" type="pres">
      <dgm:prSet presAssocID="{83B2B569-1047-49FE-BD5D-CFE892557274}" presName="rootConnector" presStyleLbl="node1" presStyleIdx="0" presStyleCnt="3"/>
      <dgm:spPr/>
    </dgm:pt>
    <dgm:pt modelId="{DAC08532-2D3D-4990-9DC4-9E0EFBAA140B}" type="pres">
      <dgm:prSet presAssocID="{83B2B569-1047-49FE-BD5D-CFE892557274}" presName="childShape" presStyleCnt="0"/>
      <dgm:spPr/>
    </dgm:pt>
    <dgm:pt modelId="{B278DCD5-8849-46C9-94FA-AA9AFCF4440D}" type="pres">
      <dgm:prSet presAssocID="{03900B4E-381F-4ACD-825E-CE98249EC413}" presName="Name13" presStyleLbl="parChTrans1D2" presStyleIdx="0" presStyleCnt="6"/>
      <dgm:spPr/>
    </dgm:pt>
    <dgm:pt modelId="{CCA74A57-E013-4212-BF13-6BC702877500}" type="pres">
      <dgm:prSet presAssocID="{0F4DD44C-D36E-4606-BDF9-7047A4C0901D}" presName="childText" presStyleLbl="bgAcc1" presStyleIdx="0" presStyleCnt="6">
        <dgm:presLayoutVars>
          <dgm:bulletEnabled val="1"/>
        </dgm:presLayoutVars>
      </dgm:prSet>
      <dgm:spPr/>
    </dgm:pt>
    <dgm:pt modelId="{A9103760-949B-4DC2-B41F-991F80D1B032}" type="pres">
      <dgm:prSet presAssocID="{602649E9-643A-4FCC-AB42-78C5DAEFF05F}" presName="Name13" presStyleLbl="parChTrans1D2" presStyleIdx="1" presStyleCnt="6"/>
      <dgm:spPr/>
    </dgm:pt>
    <dgm:pt modelId="{B9052D8F-2B71-46A9-8EDD-9C57E193EA43}" type="pres">
      <dgm:prSet presAssocID="{5DFFF2E6-1B01-482B-A92B-A19817E1AFCC}" presName="childText" presStyleLbl="bgAcc1" presStyleIdx="1" presStyleCnt="6">
        <dgm:presLayoutVars>
          <dgm:bulletEnabled val="1"/>
        </dgm:presLayoutVars>
      </dgm:prSet>
      <dgm:spPr/>
    </dgm:pt>
    <dgm:pt modelId="{4D1ACDBA-3D52-4ED9-B45C-67244F92C095}" type="pres">
      <dgm:prSet presAssocID="{A3EB7F03-EE4A-4EA8-83AC-9D0C86B750AF}" presName="root" presStyleCnt="0"/>
      <dgm:spPr/>
    </dgm:pt>
    <dgm:pt modelId="{3D9BE19A-29BB-4D2F-9F69-CE50E13769D9}" type="pres">
      <dgm:prSet presAssocID="{A3EB7F03-EE4A-4EA8-83AC-9D0C86B750AF}" presName="rootComposite" presStyleCnt="0"/>
      <dgm:spPr/>
    </dgm:pt>
    <dgm:pt modelId="{C7EDBCEB-D923-44B7-B597-42F7DD9F5C7B}" type="pres">
      <dgm:prSet presAssocID="{A3EB7F03-EE4A-4EA8-83AC-9D0C86B750AF}" presName="rootText" presStyleLbl="node1" presStyleIdx="1" presStyleCnt="3"/>
      <dgm:spPr/>
    </dgm:pt>
    <dgm:pt modelId="{A89D0C42-7B15-4260-B53D-022BE7AFF483}" type="pres">
      <dgm:prSet presAssocID="{A3EB7F03-EE4A-4EA8-83AC-9D0C86B750AF}" presName="rootConnector" presStyleLbl="node1" presStyleIdx="1" presStyleCnt="3"/>
      <dgm:spPr/>
    </dgm:pt>
    <dgm:pt modelId="{20E65A7C-E50B-49CA-9F83-53F30D294C21}" type="pres">
      <dgm:prSet presAssocID="{A3EB7F03-EE4A-4EA8-83AC-9D0C86B750AF}" presName="childShape" presStyleCnt="0"/>
      <dgm:spPr/>
    </dgm:pt>
    <dgm:pt modelId="{0A019648-ADDD-40EA-9F60-C756A8F3C0DB}" type="pres">
      <dgm:prSet presAssocID="{BBB9FE0C-AD04-4399-84A9-DCAC9FC6E2B2}" presName="Name13" presStyleLbl="parChTrans1D2" presStyleIdx="2" presStyleCnt="6"/>
      <dgm:spPr/>
    </dgm:pt>
    <dgm:pt modelId="{3D20C75C-299D-4001-9E3A-CD75E5D1A9C5}" type="pres">
      <dgm:prSet presAssocID="{DB34D913-BC5C-43B0-9527-806AA5E17950}" presName="childText" presStyleLbl="bgAcc1" presStyleIdx="2" presStyleCnt="6">
        <dgm:presLayoutVars>
          <dgm:bulletEnabled val="1"/>
        </dgm:presLayoutVars>
      </dgm:prSet>
      <dgm:spPr/>
    </dgm:pt>
    <dgm:pt modelId="{6FE605E9-8D9D-44B8-A69A-21DC86EB12C4}" type="pres">
      <dgm:prSet presAssocID="{386F7221-0875-49A3-86BF-EB6F19D274BE}" presName="Name13" presStyleLbl="parChTrans1D2" presStyleIdx="3" presStyleCnt="6"/>
      <dgm:spPr/>
    </dgm:pt>
    <dgm:pt modelId="{B3613AF8-FC02-43AE-ABA1-EC261D6609EA}" type="pres">
      <dgm:prSet presAssocID="{08A42D48-17D5-4BBF-9735-493EF9EFAA95}" presName="childText" presStyleLbl="bgAcc1" presStyleIdx="3" presStyleCnt="6">
        <dgm:presLayoutVars>
          <dgm:bulletEnabled val="1"/>
        </dgm:presLayoutVars>
      </dgm:prSet>
      <dgm:spPr/>
    </dgm:pt>
    <dgm:pt modelId="{B8AA0245-FAF9-4542-ACD1-641621672DA7}" type="pres">
      <dgm:prSet presAssocID="{FF70E44B-60A1-452D-91A6-33CA93D2B384}" presName="root" presStyleCnt="0"/>
      <dgm:spPr/>
    </dgm:pt>
    <dgm:pt modelId="{D6E4BA24-B16D-40AB-BFCE-C0EA2584EFD9}" type="pres">
      <dgm:prSet presAssocID="{FF70E44B-60A1-452D-91A6-33CA93D2B384}" presName="rootComposite" presStyleCnt="0"/>
      <dgm:spPr/>
    </dgm:pt>
    <dgm:pt modelId="{6193D44E-E9FB-4099-BAB8-9B1B9EDFAB10}" type="pres">
      <dgm:prSet presAssocID="{FF70E44B-60A1-452D-91A6-33CA93D2B384}" presName="rootText" presStyleLbl="node1" presStyleIdx="2" presStyleCnt="3"/>
      <dgm:spPr/>
    </dgm:pt>
    <dgm:pt modelId="{11DECC35-9C1E-48A1-BE26-E92AC16735B8}" type="pres">
      <dgm:prSet presAssocID="{FF70E44B-60A1-452D-91A6-33CA93D2B384}" presName="rootConnector" presStyleLbl="node1" presStyleIdx="2" presStyleCnt="3"/>
      <dgm:spPr/>
    </dgm:pt>
    <dgm:pt modelId="{3D8C3B38-CA95-4C1C-A1A1-3E722E2C97F0}" type="pres">
      <dgm:prSet presAssocID="{FF70E44B-60A1-452D-91A6-33CA93D2B384}" presName="childShape" presStyleCnt="0"/>
      <dgm:spPr/>
    </dgm:pt>
    <dgm:pt modelId="{00AE9887-0666-4E9F-8564-1509C3B9888D}" type="pres">
      <dgm:prSet presAssocID="{A0CF3B98-1760-4AF3-9FCE-C36312BFF373}" presName="Name13" presStyleLbl="parChTrans1D2" presStyleIdx="4" presStyleCnt="6"/>
      <dgm:spPr/>
    </dgm:pt>
    <dgm:pt modelId="{18A0A890-91E6-40F7-ACC3-C48E1714471B}" type="pres">
      <dgm:prSet presAssocID="{2BB9DD3D-0336-449E-9436-D0ECD80CBF48}" presName="childText" presStyleLbl="bgAcc1" presStyleIdx="4" presStyleCnt="6">
        <dgm:presLayoutVars>
          <dgm:bulletEnabled val="1"/>
        </dgm:presLayoutVars>
      </dgm:prSet>
      <dgm:spPr/>
    </dgm:pt>
    <dgm:pt modelId="{D6E39325-323B-4E2C-8D2B-A1614476EEB8}" type="pres">
      <dgm:prSet presAssocID="{04930C0A-61DE-4F0C-B17C-D825222AE65F}" presName="Name13" presStyleLbl="parChTrans1D2" presStyleIdx="5" presStyleCnt="6"/>
      <dgm:spPr/>
    </dgm:pt>
    <dgm:pt modelId="{FE22AFE6-3910-4A21-AA83-F75720359B1D}" type="pres">
      <dgm:prSet presAssocID="{61B41B0A-72D1-4E21-AC49-D2F3F65C830B}" presName="childText" presStyleLbl="bgAcc1" presStyleIdx="5" presStyleCnt="6">
        <dgm:presLayoutVars>
          <dgm:bulletEnabled val="1"/>
        </dgm:presLayoutVars>
      </dgm:prSet>
      <dgm:spPr/>
    </dgm:pt>
  </dgm:ptLst>
  <dgm:cxnLst>
    <dgm:cxn modelId="{F2A90006-3363-40F7-B6FB-B6BEA431C2E8}" srcId="{FF70E44B-60A1-452D-91A6-33CA93D2B384}" destId="{61B41B0A-72D1-4E21-AC49-D2F3F65C830B}" srcOrd="1" destOrd="0" parTransId="{04930C0A-61DE-4F0C-B17C-D825222AE65F}" sibTransId="{8FE98883-8F0E-4CE0-93B8-F07BA710CE6A}"/>
    <dgm:cxn modelId="{1602F306-9609-48D7-B392-C771E4CBBC2D}" srcId="{CD23D29D-D08F-4C50-ADA7-E8CBCD52F67F}" destId="{FF70E44B-60A1-452D-91A6-33CA93D2B384}" srcOrd="2" destOrd="0" parTransId="{2BF29DE7-17B3-44EC-B742-55A721D6320E}" sibTransId="{101ACA6B-6125-461A-86DA-3B35915144D9}"/>
    <dgm:cxn modelId="{669FAF0F-C34A-4C17-B266-EBCED12BC3BE}" type="presOf" srcId="{61B41B0A-72D1-4E21-AC49-D2F3F65C830B}" destId="{FE22AFE6-3910-4A21-AA83-F75720359B1D}" srcOrd="0" destOrd="0" presId="urn:microsoft.com/office/officeart/2005/8/layout/hierarchy3"/>
    <dgm:cxn modelId="{44B54813-B7CE-47FD-B7A0-05CE9172786C}" type="presOf" srcId="{602649E9-643A-4FCC-AB42-78C5DAEFF05F}" destId="{A9103760-949B-4DC2-B41F-991F80D1B032}" srcOrd="0" destOrd="0" presId="urn:microsoft.com/office/officeart/2005/8/layout/hierarchy3"/>
    <dgm:cxn modelId="{C03A3520-2FA1-4EB2-93B3-FBEDD3F1D79D}" srcId="{CD23D29D-D08F-4C50-ADA7-E8CBCD52F67F}" destId="{A3EB7F03-EE4A-4EA8-83AC-9D0C86B750AF}" srcOrd="1" destOrd="0" parTransId="{532EC118-29AF-4F15-A1BD-BD5ED9FF5486}" sibTransId="{EACEC431-8C0E-485C-8099-6865E0E381F7}"/>
    <dgm:cxn modelId="{571B682A-41BB-4947-AA6E-CE98EBFB3D3A}" type="presOf" srcId="{A3EB7F03-EE4A-4EA8-83AC-9D0C86B750AF}" destId="{C7EDBCEB-D923-44B7-B597-42F7DD9F5C7B}" srcOrd="0" destOrd="0" presId="urn:microsoft.com/office/officeart/2005/8/layout/hierarchy3"/>
    <dgm:cxn modelId="{645F4E33-B2FF-4A51-A59E-1D0F9BC6311F}" type="presOf" srcId="{A3EB7F03-EE4A-4EA8-83AC-9D0C86B750AF}" destId="{A89D0C42-7B15-4260-B53D-022BE7AFF483}" srcOrd="1" destOrd="0" presId="urn:microsoft.com/office/officeart/2005/8/layout/hierarchy3"/>
    <dgm:cxn modelId="{92C3B83F-6040-4B02-B43D-310FF0464872}" type="presOf" srcId="{386F7221-0875-49A3-86BF-EB6F19D274BE}" destId="{6FE605E9-8D9D-44B8-A69A-21DC86EB12C4}" srcOrd="0" destOrd="0" presId="urn:microsoft.com/office/officeart/2005/8/layout/hierarchy3"/>
    <dgm:cxn modelId="{0C57D960-77D5-4DE4-AC44-6A8412BA24E4}" type="presOf" srcId="{FF70E44B-60A1-452D-91A6-33CA93D2B384}" destId="{11DECC35-9C1E-48A1-BE26-E92AC16735B8}" srcOrd="1" destOrd="0" presId="urn:microsoft.com/office/officeart/2005/8/layout/hierarchy3"/>
    <dgm:cxn modelId="{04DE9266-866A-4D3E-9023-3BD55E343626}" srcId="{83B2B569-1047-49FE-BD5D-CFE892557274}" destId="{5DFFF2E6-1B01-482B-A92B-A19817E1AFCC}" srcOrd="1" destOrd="0" parTransId="{602649E9-643A-4FCC-AB42-78C5DAEFF05F}" sibTransId="{2673C39E-63DC-42E6-B6F1-8F8DF3723019}"/>
    <dgm:cxn modelId="{8FF18572-6B38-4980-B884-6DCB163D9CF1}" srcId="{A3EB7F03-EE4A-4EA8-83AC-9D0C86B750AF}" destId="{DB34D913-BC5C-43B0-9527-806AA5E17950}" srcOrd="0" destOrd="0" parTransId="{BBB9FE0C-AD04-4399-84A9-DCAC9FC6E2B2}" sibTransId="{CA94D54B-4AC1-42DC-A403-79A6E61C6E2B}"/>
    <dgm:cxn modelId="{F63C6273-CE19-48BF-BDAB-48D835E96A1C}" type="presOf" srcId="{FF70E44B-60A1-452D-91A6-33CA93D2B384}" destId="{6193D44E-E9FB-4099-BAB8-9B1B9EDFAB10}" srcOrd="0" destOrd="0" presId="urn:microsoft.com/office/officeart/2005/8/layout/hierarchy3"/>
    <dgm:cxn modelId="{32F93755-62BD-43A7-8BCB-7634377E2521}" srcId="{A3EB7F03-EE4A-4EA8-83AC-9D0C86B750AF}" destId="{08A42D48-17D5-4BBF-9735-493EF9EFAA95}" srcOrd="1" destOrd="0" parTransId="{386F7221-0875-49A3-86BF-EB6F19D274BE}" sibTransId="{93B1D5D0-F0F9-41C2-801D-B9E9EA4C2978}"/>
    <dgm:cxn modelId="{FE62AC7E-1AFF-4B86-84D7-BD81A421401C}" type="presOf" srcId="{2BB9DD3D-0336-449E-9436-D0ECD80CBF48}" destId="{18A0A890-91E6-40F7-ACC3-C48E1714471B}" srcOrd="0" destOrd="0" presId="urn:microsoft.com/office/officeart/2005/8/layout/hierarchy3"/>
    <dgm:cxn modelId="{E639D384-DB03-4CDD-80BE-856EFE775BE4}" type="presOf" srcId="{83B2B569-1047-49FE-BD5D-CFE892557274}" destId="{FAF81670-CFDF-4B1D-941E-BC73C8BD005C}" srcOrd="1" destOrd="0" presId="urn:microsoft.com/office/officeart/2005/8/layout/hierarchy3"/>
    <dgm:cxn modelId="{15749585-07EF-4085-A816-62487FA9AC7D}" type="presOf" srcId="{CD23D29D-D08F-4C50-ADA7-E8CBCD52F67F}" destId="{DDC25096-8751-4C49-9EEF-9368A996E28B}" srcOrd="0" destOrd="0" presId="urn:microsoft.com/office/officeart/2005/8/layout/hierarchy3"/>
    <dgm:cxn modelId="{65390D89-F851-4494-8D32-C7393C8E3328}" type="presOf" srcId="{BBB9FE0C-AD04-4399-84A9-DCAC9FC6E2B2}" destId="{0A019648-ADDD-40EA-9F60-C756A8F3C0DB}" srcOrd="0" destOrd="0" presId="urn:microsoft.com/office/officeart/2005/8/layout/hierarchy3"/>
    <dgm:cxn modelId="{626E1089-AEA0-4F3B-857A-7D3E97BCA063}" srcId="{83B2B569-1047-49FE-BD5D-CFE892557274}" destId="{0F4DD44C-D36E-4606-BDF9-7047A4C0901D}" srcOrd="0" destOrd="0" parTransId="{03900B4E-381F-4ACD-825E-CE98249EC413}" sibTransId="{DA902082-EE9F-499D-9D1B-32CCAE6E39B0}"/>
    <dgm:cxn modelId="{C3076EC7-2346-4D9D-A847-4A1A3EC272BD}" type="presOf" srcId="{03900B4E-381F-4ACD-825E-CE98249EC413}" destId="{B278DCD5-8849-46C9-94FA-AA9AFCF4440D}" srcOrd="0" destOrd="0" presId="urn:microsoft.com/office/officeart/2005/8/layout/hierarchy3"/>
    <dgm:cxn modelId="{B97246CE-A169-4861-AF47-25412D764198}" type="presOf" srcId="{04930C0A-61DE-4F0C-B17C-D825222AE65F}" destId="{D6E39325-323B-4E2C-8D2B-A1614476EEB8}" srcOrd="0" destOrd="0" presId="urn:microsoft.com/office/officeart/2005/8/layout/hierarchy3"/>
    <dgm:cxn modelId="{1D0934D2-E804-401D-9DF2-31B176D80A6C}" type="presOf" srcId="{0F4DD44C-D36E-4606-BDF9-7047A4C0901D}" destId="{CCA74A57-E013-4212-BF13-6BC702877500}" srcOrd="0" destOrd="0" presId="urn:microsoft.com/office/officeart/2005/8/layout/hierarchy3"/>
    <dgm:cxn modelId="{E7A933D3-6E79-4B6F-AD85-CE99029B8465}" type="presOf" srcId="{5DFFF2E6-1B01-482B-A92B-A19817E1AFCC}" destId="{B9052D8F-2B71-46A9-8EDD-9C57E193EA43}" srcOrd="0" destOrd="0" presId="urn:microsoft.com/office/officeart/2005/8/layout/hierarchy3"/>
    <dgm:cxn modelId="{299EE7DB-D70B-4A29-AB28-1631457C171D}" type="presOf" srcId="{A0CF3B98-1760-4AF3-9FCE-C36312BFF373}" destId="{00AE9887-0666-4E9F-8564-1509C3B9888D}" srcOrd="0" destOrd="0" presId="urn:microsoft.com/office/officeart/2005/8/layout/hierarchy3"/>
    <dgm:cxn modelId="{80EC95DD-D45F-48AF-8DFE-308B2106D670}" srcId="{FF70E44B-60A1-452D-91A6-33CA93D2B384}" destId="{2BB9DD3D-0336-449E-9436-D0ECD80CBF48}" srcOrd="0" destOrd="0" parTransId="{A0CF3B98-1760-4AF3-9FCE-C36312BFF373}" sibTransId="{63224421-AF5E-4826-A436-02C1FCCFFC13}"/>
    <dgm:cxn modelId="{41D10ADF-4261-4D61-82D6-FCB9FDE10948}" type="presOf" srcId="{08A42D48-17D5-4BBF-9735-493EF9EFAA95}" destId="{B3613AF8-FC02-43AE-ABA1-EC261D6609EA}" srcOrd="0" destOrd="0" presId="urn:microsoft.com/office/officeart/2005/8/layout/hierarchy3"/>
    <dgm:cxn modelId="{043377EB-5106-4463-BCD8-C9510CF1178D}" type="presOf" srcId="{83B2B569-1047-49FE-BD5D-CFE892557274}" destId="{A6CD5A0E-3F0F-4B0E-B754-E9DD646E83CB}" srcOrd="0" destOrd="0" presId="urn:microsoft.com/office/officeart/2005/8/layout/hierarchy3"/>
    <dgm:cxn modelId="{225878FB-7E37-4859-93D4-14A917833AB9}" srcId="{CD23D29D-D08F-4C50-ADA7-E8CBCD52F67F}" destId="{83B2B569-1047-49FE-BD5D-CFE892557274}" srcOrd="0" destOrd="0" parTransId="{F420045A-D930-4565-941F-067ECF5E55D0}" sibTransId="{3B67D2A0-CF86-4FDD-A215-82D71D238B6C}"/>
    <dgm:cxn modelId="{9135F7FE-7A24-4AEA-AFC6-BEB6FF64E75E}" type="presOf" srcId="{DB34D913-BC5C-43B0-9527-806AA5E17950}" destId="{3D20C75C-299D-4001-9E3A-CD75E5D1A9C5}" srcOrd="0" destOrd="0" presId="urn:microsoft.com/office/officeart/2005/8/layout/hierarchy3"/>
    <dgm:cxn modelId="{C657FCD3-E80B-4AA7-A2C9-4DC99496A9E9}" type="presParOf" srcId="{DDC25096-8751-4C49-9EEF-9368A996E28B}" destId="{742226CF-1310-446D-84EB-23398ABEA128}" srcOrd="0" destOrd="0" presId="urn:microsoft.com/office/officeart/2005/8/layout/hierarchy3"/>
    <dgm:cxn modelId="{5A04AD29-E220-47A0-93CF-5F91D9B44221}" type="presParOf" srcId="{742226CF-1310-446D-84EB-23398ABEA128}" destId="{1E77157D-6D33-4CC4-AD6F-673E17D49071}" srcOrd="0" destOrd="0" presId="urn:microsoft.com/office/officeart/2005/8/layout/hierarchy3"/>
    <dgm:cxn modelId="{037FF7A2-BE80-4BEE-9CCC-C4FE3353CE60}" type="presParOf" srcId="{1E77157D-6D33-4CC4-AD6F-673E17D49071}" destId="{A6CD5A0E-3F0F-4B0E-B754-E9DD646E83CB}" srcOrd="0" destOrd="0" presId="urn:microsoft.com/office/officeart/2005/8/layout/hierarchy3"/>
    <dgm:cxn modelId="{28C7DB92-E3B0-4E38-BEBB-578447E0E6F7}" type="presParOf" srcId="{1E77157D-6D33-4CC4-AD6F-673E17D49071}" destId="{FAF81670-CFDF-4B1D-941E-BC73C8BD005C}" srcOrd="1" destOrd="0" presId="urn:microsoft.com/office/officeart/2005/8/layout/hierarchy3"/>
    <dgm:cxn modelId="{D239F2B1-E418-4C02-A364-5503171E02F5}" type="presParOf" srcId="{742226CF-1310-446D-84EB-23398ABEA128}" destId="{DAC08532-2D3D-4990-9DC4-9E0EFBAA140B}" srcOrd="1" destOrd="0" presId="urn:microsoft.com/office/officeart/2005/8/layout/hierarchy3"/>
    <dgm:cxn modelId="{6454B142-A447-4A84-919C-7D05282F5532}" type="presParOf" srcId="{DAC08532-2D3D-4990-9DC4-9E0EFBAA140B}" destId="{B278DCD5-8849-46C9-94FA-AA9AFCF4440D}" srcOrd="0" destOrd="0" presId="urn:microsoft.com/office/officeart/2005/8/layout/hierarchy3"/>
    <dgm:cxn modelId="{80AA820F-DBCB-4E41-AD80-772AF243A92B}" type="presParOf" srcId="{DAC08532-2D3D-4990-9DC4-9E0EFBAA140B}" destId="{CCA74A57-E013-4212-BF13-6BC702877500}" srcOrd="1" destOrd="0" presId="urn:microsoft.com/office/officeart/2005/8/layout/hierarchy3"/>
    <dgm:cxn modelId="{70148E05-CDD8-4477-9310-0CE777F8B952}" type="presParOf" srcId="{DAC08532-2D3D-4990-9DC4-9E0EFBAA140B}" destId="{A9103760-949B-4DC2-B41F-991F80D1B032}" srcOrd="2" destOrd="0" presId="urn:microsoft.com/office/officeart/2005/8/layout/hierarchy3"/>
    <dgm:cxn modelId="{2E6400D1-C919-4380-BEC4-CC1923A15EE6}" type="presParOf" srcId="{DAC08532-2D3D-4990-9DC4-9E0EFBAA140B}" destId="{B9052D8F-2B71-46A9-8EDD-9C57E193EA43}" srcOrd="3" destOrd="0" presId="urn:microsoft.com/office/officeart/2005/8/layout/hierarchy3"/>
    <dgm:cxn modelId="{9035FD56-BB7C-41FE-986E-0B6B252CEB72}" type="presParOf" srcId="{DDC25096-8751-4C49-9EEF-9368A996E28B}" destId="{4D1ACDBA-3D52-4ED9-B45C-67244F92C095}" srcOrd="1" destOrd="0" presId="urn:microsoft.com/office/officeart/2005/8/layout/hierarchy3"/>
    <dgm:cxn modelId="{72FBF532-C765-4820-AEBC-2E19D3064492}" type="presParOf" srcId="{4D1ACDBA-3D52-4ED9-B45C-67244F92C095}" destId="{3D9BE19A-29BB-4D2F-9F69-CE50E13769D9}" srcOrd="0" destOrd="0" presId="urn:microsoft.com/office/officeart/2005/8/layout/hierarchy3"/>
    <dgm:cxn modelId="{E3CA26EF-DAAE-4BF9-BD8B-686C69C8B7C1}" type="presParOf" srcId="{3D9BE19A-29BB-4D2F-9F69-CE50E13769D9}" destId="{C7EDBCEB-D923-44B7-B597-42F7DD9F5C7B}" srcOrd="0" destOrd="0" presId="urn:microsoft.com/office/officeart/2005/8/layout/hierarchy3"/>
    <dgm:cxn modelId="{22115923-BD90-444F-8464-1EFED297F4C2}" type="presParOf" srcId="{3D9BE19A-29BB-4D2F-9F69-CE50E13769D9}" destId="{A89D0C42-7B15-4260-B53D-022BE7AFF483}" srcOrd="1" destOrd="0" presId="urn:microsoft.com/office/officeart/2005/8/layout/hierarchy3"/>
    <dgm:cxn modelId="{A4D55FC8-2FBA-42FB-AD20-35AFFBCFE21A}" type="presParOf" srcId="{4D1ACDBA-3D52-4ED9-B45C-67244F92C095}" destId="{20E65A7C-E50B-49CA-9F83-53F30D294C21}" srcOrd="1" destOrd="0" presId="urn:microsoft.com/office/officeart/2005/8/layout/hierarchy3"/>
    <dgm:cxn modelId="{5B2B6199-0B23-4E26-8ED0-28DA0A63A99C}" type="presParOf" srcId="{20E65A7C-E50B-49CA-9F83-53F30D294C21}" destId="{0A019648-ADDD-40EA-9F60-C756A8F3C0DB}" srcOrd="0" destOrd="0" presId="urn:microsoft.com/office/officeart/2005/8/layout/hierarchy3"/>
    <dgm:cxn modelId="{7954A629-9F0A-4FF4-B2AB-FA0F79105415}" type="presParOf" srcId="{20E65A7C-E50B-49CA-9F83-53F30D294C21}" destId="{3D20C75C-299D-4001-9E3A-CD75E5D1A9C5}" srcOrd="1" destOrd="0" presId="urn:microsoft.com/office/officeart/2005/8/layout/hierarchy3"/>
    <dgm:cxn modelId="{62C21AA7-0731-4DDA-B901-8FC3B3EE378F}" type="presParOf" srcId="{20E65A7C-E50B-49CA-9F83-53F30D294C21}" destId="{6FE605E9-8D9D-44B8-A69A-21DC86EB12C4}" srcOrd="2" destOrd="0" presId="urn:microsoft.com/office/officeart/2005/8/layout/hierarchy3"/>
    <dgm:cxn modelId="{CBA1076B-025A-4E1A-997D-D82C70A24A74}" type="presParOf" srcId="{20E65A7C-E50B-49CA-9F83-53F30D294C21}" destId="{B3613AF8-FC02-43AE-ABA1-EC261D6609EA}" srcOrd="3" destOrd="0" presId="urn:microsoft.com/office/officeart/2005/8/layout/hierarchy3"/>
    <dgm:cxn modelId="{5F8F439A-05F6-4E5A-924B-FB3B546F6546}" type="presParOf" srcId="{DDC25096-8751-4C49-9EEF-9368A996E28B}" destId="{B8AA0245-FAF9-4542-ACD1-641621672DA7}" srcOrd="2" destOrd="0" presId="urn:microsoft.com/office/officeart/2005/8/layout/hierarchy3"/>
    <dgm:cxn modelId="{22B21906-26CA-45B7-AAA8-2917FDB41711}" type="presParOf" srcId="{B8AA0245-FAF9-4542-ACD1-641621672DA7}" destId="{D6E4BA24-B16D-40AB-BFCE-C0EA2584EFD9}" srcOrd="0" destOrd="0" presId="urn:microsoft.com/office/officeart/2005/8/layout/hierarchy3"/>
    <dgm:cxn modelId="{698ABA05-1516-4A10-A30E-9A0621F2F45A}" type="presParOf" srcId="{D6E4BA24-B16D-40AB-BFCE-C0EA2584EFD9}" destId="{6193D44E-E9FB-4099-BAB8-9B1B9EDFAB10}" srcOrd="0" destOrd="0" presId="urn:microsoft.com/office/officeart/2005/8/layout/hierarchy3"/>
    <dgm:cxn modelId="{A5F594FC-A643-4EF3-8FAB-E38F7220617B}" type="presParOf" srcId="{D6E4BA24-B16D-40AB-BFCE-C0EA2584EFD9}" destId="{11DECC35-9C1E-48A1-BE26-E92AC16735B8}" srcOrd="1" destOrd="0" presId="urn:microsoft.com/office/officeart/2005/8/layout/hierarchy3"/>
    <dgm:cxn modelId="{0BCA3EAA-B96A-4268-9DBD-A3B861479893}" type="presParOf" srcId="{B8AA0245-FAF9-4542-ACD1-641621672DA7}" destId="{3D8C3B38-CA95-4C1C-A1A1-3E722E2C97F0}" srcOrd="1" destOrd="0" presId="urn:microsoft.com/office/officeart/2005/8/layout/hierarchy3"/>
    <dgm:cxn modelId="{E7775E15-F209-4E20-A2A9-31EE97C878B1}" type="presParOf" srcId="{3D8C3B38-CA95-4C1C-A1A1-3E722E2C97F0}" destId="{00AE9887-0666-4E9F-8564-1509C3B9888D}" srcOrd="0" destOrd="0" presId="urn:microsoft.com/office/officeart/2005/8/layout/hierarchy3"/>
    <dgm:cxn modelId="{6EDC540B-7786-4CE8-9B3E-DA2481C6839B}" type="presParOf" srcId="{3D8C3B38-CA95-4C1C-A1A1-3E722E2C97F0}" destId="{18A0A890-91E6-40F7-ACC3-C48E1714471B}" srcOrd="1" destOrd="0" presId="urn:microsoft.com/office/officeart/2005/8/layout/hierarchy3"/>
    <dgm:cxn modelId="{A7B691F3-53C2-4F89-A069-733AD7B9475D}" type="presParOf" srcId="{3D8C3B38-CA95-4C1C-A1A1-3E722E2C97F0}" destId="{D6E39325-323B-4E2C-8D2B-A1614476EEB8}" srcOrd="2" destOrd="0" presId="urn:microsoft.com/office/officeart/2005/8/layout/hierarchy3"/>
    <dgm:cxn modelId="{6F658E64-C6E2-4BA3-95C9-3029C7DAE14A}" type="presParOf" srcId="{3D8C3B38-CA95-4C1C-A1A1-3E722E2C97F0}" destId="{FE22AFE6-3910-4A21-AA83-F75720359B1D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1271313-49A5-43B1-9404-BAD8A01C9F5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65EF823-9932-465E-B28C-F00C90642C1F}">
      <dgm:prSet/>
      <dgm:spPr/>
      <dgm:t>
        <a:bodyPr/>
        <a:lstStyle/>
        <a:p>
          <a:r>
            <a:rPr lang="en-US" dirty="0"/>
            <a:t>To raise awareness of local products in Carmarthen. </a:t>
          </a:r>
        </a:p>
      </dgm:t>
    </dgm:pt>
    <dgm:pt modelId="{1A40C23E-AA5F-4507-BC7A-6E5220EFF3ED}" type="parTrans" cxnId="{F4243493-8EC9-43DD-B041-F2B083C0F047}">
      <dgm:prSet/>
      <dgm:spPr/>
      <dgm:t>
        <a:bodyPr/>
        <a:lstStyle/>
        <a:p>
          <a:endParaRPr lang="en-US"/>
        </a:p>
      </dgm:t>
    </dgm:pt>
    <dgm:pt modelId="{CB091040-81A9-4B2A-8CB8-6FB0A2BF3E51}" type="sibTrans" cxnId="{F4243493-8EC9-43DD-B041-F2B083C0F047}">
      <dgm:prSet/>
      <dgm:spPr/>
      <dgm:t>
        <a:bodyPr/>
        <a:lstStyle/>
        <a:p>
          <a:endParaRPr lang="en-US"/>
        </a:p>
      </dgm:t>
    </dgm:pt>
    <dgm:pt modelId="{BB8DF613-91AB-481C-A93A-6135CF291CD0}">
      <dgm:prSet/>
      <dgm:spPr/>
      <dgm:t>
        <a:bodyPr/>
        <a:lstStyle/>
        <a:p>
          <a:pPr rtl="0"/>
          <a:r>
            <a:rPr lang="en-US"/>
            <a:t>To engage with a wide range of audiences including those of a younger age</a:t>
          </a:r>
          <a:r>
            <a:rPr lang="en-US">
              <a:latin typeface="Corbel" panose="020B0503020204020204"/>
            </a:rPr>
            <a:t> to highlight the importance of shopping considerately.</a:t>
          </a:r>
          <a:r>
            <a:rPr lang="en-US"/>
            <a:t> </a:t>
          </a:r>
        </a:p>
      </dgm:t>
    </dgm:pt>
    <dgm:pt modelId="{7A4DD984-684E-409B-8667-C8A4BF784B7E}" type="parTrans" cxnId="{EEC5D894-55B2-4198-83EF-3BAC6F4EA9D7}">
      <dgm:prSet/>
      <dgm:spPr/>
      <dgm:t>
        <a:bodyPr/>
        <a:lstStyle/>
        <a:p>
          <a:endParaRPr lang="en-US"/>
        </a:p>
      </dgm:t>
    </dgm:pt>
    <dgm:pt modelId="{149220C6-D497-4E07-9F1C-E0997D05BC4A}" type="sibTrans" cxnId="{EEC5D894-55B2-4198-83EF-3BAC6F4EA9D7}">
      <dgm:prSet/>
      <dgm:spPr/>
      <dgm:t>
        <a:bodyPr/>
        <a:lstStyle/>
        <a:p>
          <a:endParaRPr lang="en-US"/>
        </a:p>
      </dgm:t>
    </dgm:pt>
    <dgm:pt modelId="{8FE2F98D-FFF7-460B-B9C2-9DADC37DEA9B}">
      <dgm:prSet/>
      <dgm:spPr/>
      <dgm:t>
        <a:bodyPr/>
        <a:lstStyle/>
        <a:p>
          <a:r>
            <a:rPr lang="en-US" dirty="0"/>
            <a:t>To make it more convenient to shop locally, organically and incorporating fair trade. </a:t>
          </a:r>
        </a:p>
      </dgm:t>
    </dgm:pt>
    <dgm:pt modelId="{FA654FAA-4688-4C59-9D30-F4705D593CF5}" type="parTrans" cxnId="{CAC2E8D7-244A-488B-A868-08656F083736}">
      <dgm:prSet/>
      <dgm:spPr/>
      <dgm:t>
        <a:bodyPr/>
        <a:lstStyle/>
        <a:p>
          <a:endParaRPr lang="en-US"/>
        </a:p>
      </dgm:t>
    </dgm:pt>
    <dgm:pt modelId="{917E00CC-4DA0-42E1-BDDE-850BB1095278}" type="sibTrans" cxnId="{CAC2E8D7-244A-488B-A868-08656F083736}">
      <dgm:prSet/>
      <dgm:spPr/>
      <dgm:t>
        <a:bodyPr/>
        <a:lstStyle/>
        <a:p>
          <a:endParaRPr lang="en-US"/>
        </a:p>
      </dgm:t>
    </dgm:pt>
    <dgm:pt modelId="{94F5BA63-7D47-466D-9281-D794247C07FD}">
      <dgm:prSet phldr="0"/>
      <dgm:spPr/>
      <dgm:t>
        <a:bodyPr/>
        <a:lstStyle/>
        <a:p>
          <a:pPr rtl="0"/>
          <a:r>
            <a:rPr lang="en-US" dirty="0">
              <a:latin typeface="Corbel" panose="020B0503020204020204"/>
            </a:rPr>
            <a:t>To establish and develop "siops am y gymuned" as a brand. </a:t>
          </a:r>
        </a:p>
      </dgm:t>
    </dgm:pt>
    <dgm:pt modelId="{F5E7A4E3-54EC-48AF-A5C4-1E3B36419B39}" type="parTrans" cxnId="{DC46E6D8-B76B-4E65-98BE-646A48B26104}">
      <dgm:prSet/>
      <dgm:spPr/>
    </dgm:pt>
    <dgm:pt modelId="{07B924AB-C17F-41ED-A57A-3543261A8D5D}" type="sibTrans" cxnId="{DC46E6D8-B76B-4E65-98BE-646A48B26104}">
      <dgm:prSet/>
      <dgm:spPr/>
    </dgm:pt>
    <dgm:pt modelId="{AAC7BD88-50DD-4B65-874A-247F748545FD}" type="pres">
      <dgm:prSet presAssocID="{F1271313-49A5-43B1-9404-BAD8A01C9F53}" presName="linear" presStyleCnt="0">
        <dgm:presLayoutVars>
          <dgm:animLvl val="lvl"/>
          <dgm:resizeHandles val="exact"/>
        </dgm:presLayoutVars>
      </dgm:prSet>
      <dgm:spPr/>
    </dgm:pt>
    <dgm:pt modelId="{7059D2F3-6DB4-4FB6-A03A-A841C558277B}" type="pres">
      <dgm:prSet presAssocID="{C65EF823-9932-465E-B28C-F00C90642C1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C797A94-1897-440E-BF7E-3FBA380DE653}" type="pres">
      <dgm:prSet presAssocID="{CB091040-81A9-4B2A-8CB8-6FB0A2BF3E51}" presName="spacer" presStyleCnt="0"/>
      <dgm:spPr/>
    </dgm:pt>
    <dgm:pt modelId="{112C76C7-56FC-4913-84CF-3DFF19040E40}" type="pres">
      <dgm:prSet presAssocID="{94F5BA63-7D47-466D-9281-D794247C07F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5A9523B-DDD2-4E02-AFAC-4CAC89512A74}" type="pres">
      <dgm:prSet presAssocID="{07B924AB-C17F-41ED-A57A-3543261A8D5D}" presName="spacer" presStyleCnt="0"/>
      <dgm:spPr/>
    </dgm:pt>
    <dgm:pt modelId="{E8B19AC7-DEFC-4CA3-8A79-E1F92C406FD6}" type="pres">
      <dgm:prSet presAssocID="{BB8DF613-91AB-481C-A93A-6135CF291CD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6CFCC81-B6D2-4194-99AA-E0F106E70AC5}" type="pres">
      <dgm:prSet presAssocID="{149220C6-D497-4E07-9F1C-E0997D05BC4A}" presName="spacer" presStyleCnt="0"/>
      <dgm:spPr/>
    </dgm:pt>
    <dgm:pt modelId="{A46AEFF5-CB8A-48CA-8321-5A5FEBD920E1}" type="pres">
      <dgm:prSet presAssocID="{8FE2F98D-FFF7-460B-B9C2-9DADC37DEA9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D786526-D285-4E8F-AAEB-E8DAD2AF966D}" type="presOf" srcId="{F1271313-49A5-43B1-9404-BAD8A01C9F53}" destId="{AAC7BD88-50DD-4B65-874A-247F748545FD}" srcOrd="0" destOrd="0" presId="urn:microsoft.com/office/officeart/2005/8/layout/vList2"/>
    <dgm:cxn modelId="{E97DE95C-5CBD-4170-ABD6-52D4E2C3B5C6}" type="presOf" srcId="{94F5BA63-7D47-466D-9281-D794247C07FD}" destId="{112C76C7-56FC-4913-84CF-3DFF19040E40}" srcOrd="0" destOrd="0" presId="urn:microsoft.com/office/officeart/2005/8/layout/vList2"/>
    <dgm:cxn modelId="{FE369B44-5DF7-4282-9164-C1683B6A7A51}" type="presOf" srcId="{BB8DF613-91AB-481C-A93A-6135CF291CD0}" destId="{E8B19AC7-DEFC-4CA3-8A79-E1F92C406FD6}" srcOrd="0" destOrd="0" presId="urn:microsoft.com/office/officeart/2005/8/layout/vList2"/>
    <dgm:cxn modelId="{70299867-4A67-4433-9179-F549C23C7293}" type="presOf" srcId="{C65EF823-9932-465E-B28C-F00C90642C1F}" destId="{7059D2F3-6DB4-4FB6-A03A-A841C558277B}" srcOrd="0" destOrd="0" presId="urn:microsoft.com/office/officeart/2005/8/layout/vList2"/>
    <dgm:cxn modelId="{A2774250-523E-4EB7-862D-B47AEE7A17BA}" type="presOf" srcId="{8FE2F98D-FFF7-460B-B9C2-9DADC37DEA9B}" destId="{A46AEFF5-CB8A-48CA-8321-5A5FEBD920E1}" srcOrd="0" destOrd="0" presId="urn:microsoft.com/office/officeart/2005/8/layout/vList2"/>
    <dgm:cxn modelId="{F4243493-8EC9-43DD-B041-F2B083C0F047}" srcId="{F1271313-49A5-43B1-9404-BAD8A01C9F53}" destId="{C65EF823-9932-465E-B28C-F00C90642C1F}" srcOrd="0" destOrd="0" parTransId="{1A40C23E-AA5F-4507-BC7A-6E5220EFF3ED}" sibTransId="{CB091040-81A9-4B2A-8CB8-6FB0A2BF3E51}"/>
    <dgm:cxn modelId="{EEC5D894-55B2-4198-83EF-3BAC6F4EA9D7}" srcId="{F1271313-49A5-43B1-9404-BAD8A01C9F53}" destId="{BB8DF613-91AB-481C-A93A-6135CF291CD0}" srcOrd="2" destOrd="0" parTransId="{7A4DD984-684E-409B-8667-C8A4BF784B7E}" sibTransId="{149220C6-D497-4E07-9F1C-E0997D05BC4A}"/>
    <dgm:cxn modelId="{CAC2E8D7-244A-488B-A868-08656F083736}" srcId="{F1271313-49A5-43B1-9404-BAD8A01C9F53}" destId="{8FE2F98D-FFF7-460B-B9C2-9DADC37DEA9B}" srcOrd="3" destOrd="0" parTransId="{FA654FAA-4688-4C59-9D30-F4705D593CF5}" sibTransId="{917E00CC-4DA0-42E1-BDDE-850BB1095278}"/>
    <dgm:cxn modelId="{DC46E6D8-B76B-4E65-98BE-646A48B26104}" srcId="{F1271313-49A5-43B1-9404-BAD8A01C9F53}" destId="{94F5BA63-7D47-466D-9281-D794247C07FD}" srcOrd="1" destOrd="0" parTransId="{F5E7A4E3-54EC-48AF-A5C4-1E3B36419B39}" sibTransId="{07B924AB-C17F-41ED-A57A-3543261A8D5D}"/>
    <dgm:cxn modelId="{56DCF65C-5AE9-49D3-B55B-0345298CBC2C}" type="presParOf" srcId="{AAC7BD88-50DD-4B65-874A-247F748545FD}" destId="{7059D2F3-6DB4-4FB6-A03A-A841C558277B}" srcOrd="0" destOrd="0" presId="urn:microsoft.com/office/officeart/2005/8/layout/vList2"/>
    <dgm:cxn modelId="{3839C869-34E7-48B4-A230-5959DAADC56E}" type="presParOf" srcId="{AAC7BD88-50DD-4B65-874A-247F748545FD}" destId="{BC797A94-1897-440E-BF7E-3FBA380DE653}" srcOrd="1" destOrd="0" presId="urn:microsoft.com/office/officeart/2005/8/layout/vList2"/>
    <dgm:cxn modelId="{8CD24684-2266-4D6C-967B-68B38B32D83D}" type="presParOf" srcId="{AAC7BD88-50DD-4B65-874A-247F748545FD}" destId="{112C76C7-56FC-4913-84CF-3DFF19040E40}" srcOrd="2" destOrd="0" presId="urn:microsoft.com/office/officeart/2005/8/layout/vList2"/>
    <dgm:cxn modelId="{11A4C25E-3F22-4A8F-9571-0884249F99B8}" type="presParOf" srcId="{AAC7BD88-50DD-4B65-874A-247F748545FD}" destId="{95A9523B-DDD2-4E02-AFAC-4CAC89512A74}" srcOrd="3" destOrd="0" presId="urn:microsoft.com/office/officeart/2005/8/layout/vList2"/>
    <dgm:cxn modelId="{98A9797B-5863-439F-8131-E13A8011370D}" type="presParOf" srcId="{AAC7BD88-50DD-4B65-874A-247F748545FD}" destId="{E8B19AC7-DEFC-4CA3-8A79-E1F92C406FD6}" srcOrd="4" destOrd="0" presId="urn:microsoft.com/office/officeart/2005/8/layout/vList2"/>
    <dgm:cxn modelId="{1C527BF3-11A5-4BA1-9D3F-97130FD71AE6}" type="presParOf" srcId="{AAC7BD88-50DD-4B65-874A-247F748545FD}" destId="{B6CFCC81-B6D2-4194-99AA-E0F106E70AC5}" srcOrd="5" destOrd="0" presId="urn:microsoft.com/office/officeart/2005/8/layout/vList2"/>
    <dgm:cxn modelId="{03B14DEF-6DD0-4126-A728-9A6ABC64A188}" type="presParOf" srcId="{AAC7BD88-50DD-4B65-874A-247F748545FD}" destId="{A46AEFF5-CB8A-48CA-8321-5A5FEBD920E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CD5A0E-3F0F-4B0E-B754-E9DD646E83CB}">
      <dsp:nvSpPr>
        <dsp:cNvPr id="0" name=""/>
        <dsp:cNvSpPr/>
      </dsp:nvSpPr>
      <dsp:spPr>
        <a:xfrm>
          <a:off x="885985" y="832"/>
          <a:ext cx="2089106" cy="10445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marL="0" lvl="0" indent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Corbel" panose="020B0503020204020204"/>
            </a:rPr>
            <a:t>Language </a:t>
          </a:r>
          <a:endParaRPr lang="en-GB" sz="3200" kern="1200" dirty="0"/>
        </a:p>
      </dsp:txBody>
      <dsp:txXfrm>
        <a:off x="916579" y="31426"/>
        <a:ext cx="2027918" cy="983365"/>
      </dsp:txXfrm>
    </dsp:sp>
    <dsp:sp modelId="{B278DCD5-8849-46C9-94FA-AA9AFCF4440D}">
      <dsp:nvSpPr>
        <dsp:cNvPr id="0" name=""/>
        <dsp:cNvSpPr/>
      </dsp:nvSpPr>
      <dsp:spPr>
        <a:xfrm>
          <a:off x="1094895" y="1045385"/>
          <a:ext cx="208910" cy="78341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83414"/>
              </a:lnTo>
              <a:lnTo>
                <a:pt x="208910" y="783414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CA74A57-E013-4212-BF13-6BC702877500}">
      <dsp:nvSpPr>
        <dsp:cNvPr id="0" name=""/>
        <dsp:cNvSpPr/>
      </dsp:nvSpPr>
      <dsp:spPr>
        <a:xfrm>
          <a:off x="1303806" y="1306523"/>
          <a:ext cx="1671284" cy="10445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Corbel" panose="020B0503020204020204"/>
            </a:rPr>
            <a:t>Both English and Welsh </a:t>
          </a:r>
          <a:endParaRPr lang="en-GB" sz="2200" kern="1200" dirty="0"/>
        </a:p>
      </dsp:txBody>
      <dsp:txXfrm>
        <a:off x="1334400" y="1337117"/>
        <a:ext cx="1610096" cy="983365"/>
      </dsp:txXfrm>
    </dsp:sp>
    <dsp:sp modelId="{A9103760-949B-4DC2-B41F-991F80D1B032}">
      <dsp:nvSpPr>
        <dsp:cNvPr id="0" name=""/>
        <dsp:cNvSpPr/>
      </dsp:nvSpPr>
      <dsp:spPr>
        <a:xfrm>
          <a:off x="1094895" y="1045385"/>
          <a:ext cx="208910" cy="208910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89106"/>
              </a:lnTo>
              <a:lnTo>
                <a:pt x="208910" y="2089106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052D8F-2B71-46A9-8EDD-9C57E193EA43}">
      <dsp:nvSpPr>
        <dsp:cNvPr id="0" name=""/>
        <dsp:cNvSpPr/>
      </dsp:nvSpPr>
      <dsp:spPr>
        <a:xfrm>
          <a:off x="1303806" y="2612214"/>
          <a:ext cx="1671284" cy="10445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Corbel" panose="020B0503020204020204"/>
            </a:rPr>
            <a:t>Accessible for all</a:t>
          </a:r>
          <a:endParaRPr lang="en-GB" sz="2200" kern="1200" dirty="0"/>
        </a:p>
      </dsp:txBody>
      <dsp:txXfrm>
        <a:off x="1334400" y="2642808"/>
        <a:ext cx="1610096" cy="983365"/>
      </dsp:txXfrm>
    </dsp:sp>
    <dsp:sp modelId="{C7EDBCEB-D923-44B7-B597-42F7DD9F5C7B}">
      <dsp:nvSpPr>
        <dsp:cNvPr id="0" name=""/>
        <dsp:cNvSpPr/>
      </dsp:nvSpPr>
      <dsp:spPr>
        <a:xfrm>
          <a:off x="3497367" y="832"/>
          <a:ext cx="2089106" cy="10445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Corbel" panose="020B0503020204020204"/>
            </a:rPr>
            <a:t>Colours</a:t>
          </a:r>
          <a:endParaRPr lang="en-GB" sz="3200" kern="1200" dirty="0"/>
        </a:p>
      </dsp:txBody>
      <dsp:txXfrm>
        <a:off x="3527961" y="31426"/>
        <a:ext cx="2027918" cy="983365"/>
      </dsp:txXfrm>
    </dsp:sp>
    <dsp:sp modelId="{0A019648-ADDD-40EA-9F60-C756A8F3C0DB}">
      <dsp:nvSpPr>
        <dsp:cNvPr id="0" name=""/>
        <dsp:cNvSpPr/>
      </dsp:nvSpPr>
      <dsp:spPr>
        <a:xfrm>
          <a:off x="3706278" y="1045385"/>
          <a:ext cx="208910" cy="78341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83414"/>
              </a:lnTo>
              <a:lnTo>
                <a:pt x="208910" y="783414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D20C75C-299D-4001-9E3A-CD75E5D1A9C5}">
      <dsp:nvSpPr>
        <dsp:cNvPr id="0" name=""/>
        <dsp:cNvSpPr/>
      </dsp:nvSpPr>
      <dsp:spPr>
        <a:xfrm>
          <a:off x="3915189" y="1306523"/>
          <a:ext cx="1671284" cy="10445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Corbel" panose="020B0503020204020204"/>
            </a:rPr>
            <a:t>Green </a:t>
          </a:r>
          <a:endParaRPr lang="en-GB" sz="2200" kern="1200" dirty="0"/>
        </a:p>
      </dsp:txBody>
      <dsp:txXfrm>
        <a:off x="3945783" y="1337117"/>
        <a:ext cx="1610096" cy="983365"/>
      </dsp:txXfrm>
    </dsp:sp>
    <dsp:sp modelId="{6FE605E9-8D9D-44B8-A69A-21DC86EB12C4}">
      <dsp:nvSpPr>
        <dsp:cNvPr id="0" name=""/>
        <dsp:cNvSpPr/>
      </dsp:nvSpPr>
      <dsp:spPr>
        <a:xfrm>
          <a:off x="3706278" y="1045385"/>
          <a:ext cx="208910" cy="208910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89106"/>
              </a:lnTo>
              <a:lnTo>
                <a:pt x="208910" y="2089106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3613AF8-FC02-43AE-ABA1-EC261D6609EA}">
      <dsp:nvSpPr>
        <dsp:cNvPr id="0" name=""/>
        <dsp:cNvSpPr/>
      </dsp:nvSpPr>
      <dsp:spPr>
        <a:xfrm>
          <a:off x="3915189" y="2612214"/>
          <a:ext cx="1671284" cy="10445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Corbel" panose="020B0503020204020204"/>
            </a:rPr>
            <a:t>Same as town council promotion.</a:t>
          </a:r>
        </a:p>
      </dsp:txBody>
      <dsp:txXfrm>
        <a:off x="3945783" y="2642808"/>
        <a:ext cx="1610096" cy="983365"/>
      </dsp:txXfrm>
    </dsp:sp>
    <dsp:sp modelId="{6193D44E-E9FB-4099-BAB8-9B1B9EDFAB10}">
      <dsp:nvSpPr>
        <dsp:cNvPr id="0" name=""/>
        <dsp:cNvSpPr/>
      </dsp:nvSpPr>
      <dsp:spPr>
        <a:xfrm>
          <a:off x="6108750" y="832"/>
          <a:ext cx="2089106" cy="10445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marL="0" lvl="0" indent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 err="1">
              <a:latin typeface="Corbel" panose="020B0503020204020204"/>
            </a:rPr>
            <a:t>Siopa</a:t>
          </a:r>
          <a:r>
            <a:rPr lang="en-GB" sz="3200" kern="1200" dirty="0">
              <a:latin typeface="Corbel" panose="020B0503020204020204"/>
            </a:rPr>
            <a:t> Am Y Gymuned</a:t>
          </a:r>
        </a:p>
      </dsp:txBody>
      <dsp:txXfrm>
        <a:off x="6139344" y="31426"/>
        <a:ext cx="2027918" cy="983365"/>
      </dsp:txXfrm>
    </dsp:sp>
    <dsp:sp modelId="{00AE9887-0666-4E9F-8564-1509C3B9888D}">
      <dsp:nvSpPr>
        <dsp:cNvPr id="0" name=""/>
        <dsp:cNvSpPr/>
      </dsp:nvSpPr>
      <dsp:spPr>
        <a:xfrm>
          <a:off x="6317661" y="1045385"/>
          <a:ext cx="208910" cy="78341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83414"/>
              </a:lnTo>
              <a:lnTo>
                <a:pt x="208910" y="783414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8A0A890-91E6-40F7-ACC3-C48E1714471B}">
      <dsp:nvSpPr>
        <dsp:cNvPr id="0" name=""/>
        <dsp:cNvSpPr/>
      </dsp:nvSpPr>
      <dsp:spPr>
        <a:xfrm>
          <a:off x="6526571" y="1306523"/>
          <a:ext cx="1671284" cy="10445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Corbel" panose="020B0503020204020204"/>
            </a:rPr>
            <a:t> Focus on purpose </a:t>
          </a:r>
        </a:p>
      </dsp:txBody>
      <dsp:txXfrm>
        <a:off x="6557165" y="1337117"/>
        <a:ext cx="1610096" cy="983365"/>
      </dsp:txXfrm>
    </dsp:sp>
    <dsp:sp modelId="{D6E39325-323B-4E2C-8D2B-A1614476EEB8}">
      <dsp:nvSpPr>
        <dsp:cNvPr id="0" name=""/>
        <dsp:cNvSpPr/>
      </dsp:nvSpPr>
      <dsp:spPr>
        <a:xfrm>
          <a:off x="6317661" y="1045385"/>
          <a:ext cx="208910" cy="208910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89106"/>
              </a:lnTo>
              <a:lnTo>
                <a:pt x="208910" y="2089106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22AFE6-3910-4A21-AA83-F75720359B1D}">
      <dsp:nvSpPr>
        <dsp:cNvPr id="0" name=""/>
        <dsp:cNvSpPr/>
      </dsp:nvSpPr>
      <dsp:spPr>
        <a:xfrm>
          <a:off x="6526571" y="2612214"/>
          <a:ext cx="1671284" cy="10445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Corbel" panose="020B0503020204020204"/>
            </a:rPr>
            <a:t>Promotes purpose of campaign</a:t>
          </a:r>
        </a:p>
      </dsp:txBody>
      <dsp:txXfrm>
        <a:off x="6557165" y="2642808"/>
        <a:ext cx="1610096" cy="9833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59D2F3-6DB4-4FB6-A03A-A841C558277B}">
      <dsp:nvSpPr>
        <dsp:cNvPr id="0" name=""/>
        <dsp:cNvSpPr/>
      </dsp:nvSpPr>
      <dsp:spPr>
        <a:xfrm>
          <a:off x="0" y="388667"/>
          <a:ext cx="6855356" cy="7150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To raise awareness of local products in Carmarthen. </a:t>
          </a:r>
        </a:p>
      </dsp:txBody>
      <dsp:txXfrm>
        <a:off x="34906" y="423573"/>
        <a:ext cx="6785544" cy="645240"/>
      </dsp:txXfrm>
    </dsp:sp>
    <dsp:sp modelId="{112C76C7-56FC-4913-84CF-3DFF19040E40}">
      <dsp:nvSpPr>
        <dsp:cNvPr id="0" name=""/>
        <dsp:cNvSpPr/>
      </dsp:nvSpPr>
      <dsp:spPr>
        <a:xfrm>
          <a:off x="0" y="1155560"/>
          <a:ext cx="6855356" cy="7150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Corbel" panose="020B0503020204020204"/>
            </a:rPr>
            <a:t>To establish and develop "siops am y gymuned" as a brand. </a:t>
          </a:r>
        </a:p>
      </dsp:txBody>
      <dsp:txXfrm>
        <a:off x="34906" y="1190466"/>
        <a:ext cx="6785544" cy="645240"/>
      </dsp:txXfrm>
    </dsp:sp>
    <dsp:sp modelId="{E8B19AC7-DEFC-4CA3-8A79-E1F92C406FD6}">
      <dsp:nvSpPr>
        <dsp:cNvPr id="0" name=""/>
        <dsp:cNvSpPr/>
      </dsp:nvSpPr>
      <dsp:spPr>
        <a:xfrm>
          <a:off x="0" y="1922453"/>
          <a:ext cx="6855356" cy="7150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To engage with a wide range of audiences including those of a younger age</a:t>
          </a:r>
          <a:r>
            <a:rPr lang="en-US" sz="1800" kern="1200">
              <a:latin typeface="Corbel" panose="020B0503020204020204"/>
            </a:rPr>
            <a:t> to highlight the importance of shopping considerately.</a:t>
          </a:r>
          <a:r>
            <a:rPr lang="en-US" sz="1800" kern="1200"/>
            <a:t> </a:t>
          </a:r>
        </a:p>
      </dsp:txBody>
      <dsp:txXfrm>
        <a:off x="34906" y="1957359"/>
        <a:ext cx="6785544" cy="645240"/>
      </dsp:txXfrm>
    </dsp:sp>
    <dsp:sp modelId="{A46AEFF5-CB8A-48CA-8321-5A5FEBD920E1}">
      <dsp:nvSpPr>
        <dsp:cNvPr id="0" name=""/>
        <dsp:cNvSpPr/>
      </dsp:nvSpPr>
      <dsp:spPr>
        <a:xfrm>
          <a:off x="0" y="2689346"/>
          <a:ext cx="6855356" cy="7150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To make it more convenient to shop locally, organically and incorporating fair trade. </a:t>
          </a:r>
        </a:p>
      </dsp:txBody>
      <dsp:txXfrm>
        <a:off x="34906" y="2724252"/>
        <a:ext cx="6785544" cy="645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5815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96840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5255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46165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41867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99329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411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6940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0326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18622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0991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71236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22581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6352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46010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50678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524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0145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812" r:id="rId3"/>
    <p:sldLayoutId id="2147483653" r:id="rId4"/>
    <p:sldLayoutId id="2147483814" r:id="rId5"/>
    <p:sldLayoutId id="2147483815" r:id="rId6"/>
    <p:sldLayoutId id="2147483816" r:id="rId7"/>
    <p:sldLayoutId id="2147483817" r:id="rId8"/>
    <p:sldLayoutId id="2147483818" r:id="rId9"/>
    <p:sldLayoutId id="2147483819" r:id="rId10"/>
    <p:sldLayoutId id="2147483820" r:id="rId11"/>
    <p:sldLayoutId id="2147483821" r:id="rId12"/>
    <p:sldLayoutId id="2147483822" r:id="rId13"/>
    <p:sldLayoutId id="2147483823" r:id="rId14"/>
    <p:sldLayoutId id="2147483824" r:id="rId15"/>
    <p:sldLayoutId id="2147483825" r:id="rId16"/>
    <p:sldLayoutId id="2147483826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image" Target="../media/image9.sv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6.png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" name="Group 51">
            <a:extLst>
              <a:ext uri="{FF2B5EF4-FFF2-40B4-BE49-F238E27FC236}">
                <a16:creationId xmlns:a16="http://schemas.microsoft.com/office/drawing/2014/main" id="{3F1527C3-06F4-4F4D-B364-8E9726645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BF1C23D2-D74F-4456-AD7B-904A6E287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51" name="Freeform 7">
              <a:extLst>
                <a:ext uri="{FF2B5EF4-FFF2-40B4-BE49-F238E27FC236}">
                  <a16:creationId xmlns:a16="http://schemas.microsoft.com/office/drawing/2014/main" id="{578577AD-563A-4936-9ACB-FDCF298412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55" name="Freeform 8">
              <a:extLst>
                <a:ext uri="{FF2B5EF4-FFF2-40B4-BE49-F238E27FC236}">
                  <a16:creationId xmlns:a16="http://schemas.microsoft.com/office/drawing/2014/main" id="{1C9F3743-BFAB-4636-81C7-ACD99C694B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59" name="Freeform 9">
              <a:extLst>
                <a:ext uri="{FF2B5EF4-FFF2-40B4-BE49-F238E27FC236}">
                  <a16:creationId xmlns:a16="http://schemas.microsoft.com/office/drawing/2014/main" id="{FC58029E-BC15-45E4-AA28-CC80C96A3F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57" name="Freeform 10">
              <a:extLst>
                <a:ext uri="{FF2B5EF4-FFF2-40B4-BE49-F238E27FC236}">
                  <a16:creationId xmlns:a16="http://schemas.microsoft.com/office/drawing/2014/main" id="{41CBB721-7EDD-4FEA-9D6B-A3656D9F45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61" name="Freeform 11">
              <a:extLst>
                <a:ext uri="{FF2B5EF4-FFF2-40B4-BE49-F238E27FC236}">
                  <a16:creationId xmlns:a16="http://schemas.microsoft.com/office/drawing/2014/main" id="{4C945CDA-4F14-4FA0-B272-B1E25B4FA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63" name="Rectangle 59">
            <a:extLst>
              <a:ext uri="{FF2B5EF4-FFF2-40B4-BE49-F238E27FC236}">
                <a16:creationId xmlns:a16="http://schemas.microsoft.com/office/drawing/2014/main" id="{E03BF673-8C68-4092-BF1B-53C57EFE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71" name="Freeform: Shape 61">
            <a:extLst>
              <a:ext uri="{FF2B5EF4-FFF2-40B4-BE49-F238E27FC236}">
                <a16:creationId xmlns:a16="http://schemas.microsoft.com/office/drawing/2014/main" id="{B1BDB70B-F0E6-4867-818F-C582494FB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7083" y="0"/>
            <a:ext cx="11134917" cy="6858000"/>
          </a:xfrm>
          <a:custGeom>
            <a:avLst/>
            <a:gdLst>
              <a:gd name="connsiteX0" fmla="*/ 7627977 w 11134917"/>
              <a:gd name="connsiteY0" fmla="*/ 0 h 6858000"/>
              <a:gd name="connsiteX1" fmla="*/ 8129873 w 11134917"/>
              <a:gd name="connsiteY1" fmla="*/ 0 h 6858000"/>
              <a:gd name="connsiteX2" fmla="*/ 11134917 w 11134917"/>
              <a:gd name="connsiteY2" fmla="*/ 0 h 6858000"/>
              <a:gd name="connsiteX3" fmla="*/ 11134917 w 11134917"/>
              <a:gd name="connsiteY3" fmla="*/ 6858000 h 6858000"/>
              <a:gd name="connsiteX4" fmla="*/ 8129873 w 11134917"/>
              <a:gd name="connsiteY4" fmla="*/ 6858000 h 6858000"/>
              <a:gd name="connsiteX5" fmla="*/ 7627977 w 11134917"/>
              <a:gd name="connsiteY5" fmla="*/ 6858000 h 6858000"/>
              <a:gd name="connsiteX6" fmla="*/ 7627977 w 11134917"/>
              <a:gd name="connsiteY6" fmla="*/ 6857419 h 6858000"/>
              <a:gd name="connsiteX7" fmla="*/ 1921931 w 11134917"/>
              <a:gd name="connsiteY7" fmla="*/ 6850814 h 6858000"/>
              <a:gd name="connsiteX8" fmla="*/ 0 w 11134917"/>
              <a:gd name="connsiteY8" fmla="*/ 5325357 h 6858000"/>
              <a:gd name="connsiteX9" fmla="*/ 838199 w 11134917"/>
              <a:gd name="connsiteY9" fmla="*/ 7331 h 6858000"/>
              <a:gd name="connsiteX10" fmla="*/ 7627977 w 11134917"/>
              <a:gd name="connsiteY10" fmla="*/ 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134917" h="6858000">
                <a:moveTo>
                  <a:pt x="7627977" y="0"/>
                </a:moveTo>
                <a:lnTo>
                  <a:pt x="8129873" y="0"/>
                </a:lnTo>
                <a:lnTo>
                  <a:pt x="11134917" y="0"/>
                </a:lnTo>
                <a:lnTo>
                  <a:pt x="11134917" y="6858000"/>
                </a:lnTo>
                <a:lnTo>
                  <a:pt x="8129873" y="6858000"/>
                </a:lnTo>
                <a:lnTo>
                  <a:pt x="7627977" y="6858000"/>
                </a:lnTo>
                <a:lnTo>
                  <a:pt x="7627977" y="6857419"/>
                </a:lnTo>
                <a:lnTo>
                  <a:pt x="1921931" y="6850814"/>
                </a:lnTo>
                <a:lnTo>
                  <a:pt x="0" y="5325357"/>
                </a:lnTo>
                <a:lnTo>
                  <a:pt x="838199" y="7331"/>
                </a:lnTo>
                <a:lnTo>
                  <a:pt x="7627977" y="50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4" name="Group 63">
            <a:extLst>
              <a:ext uri="{FF2B5EF4-FFF2-40B4-BE49-F238E27FC236}">
                <a16:creationId xmlns:a16="http://schemas.microsoft.com/office/drawing/2014/main" id="{1E52C707-F508-47B5-8864-8CC3EE0F0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2025" y="0"/>
            <a:ext cx="2436813" cy="6858001"/>
            <a:chOff x="1320800" y="0"/>
            <a:chExt cx="2436813" cy="6858001"/>
          </a:xfrm>
        </p:grpSpPr>
        <p:sp>
          <p:nvSpPr>
            <p:cNvPr id="65" name="Freeform 6">
              <a:extLst>
                <a:ext uri="{FF2B5EF4-FFF2-40B4-BE49-F238E27FC236}">
                  <a16:creationId xmlns:a16="http://schemas.microsoft.com/office/drawing/2014/main" id="{066B5DD9-1C9B-4957-AF7C-8E11C7E88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66" name="Freeform 7">
              <a:extLst>
                <a:ext uri="{FF2B5EF4-FFF2-40B4-BE49-F238E27FC236}">
                  <a16:creationId xmlns:a16="http://schemas.microsoft.com/office/drawing/2014/main" id="{8DF9D480-2CEE-4037-8C1B-6380686300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67" name="Freeform 8">
              <a:extLst>
                <a:ext uri="{FF2B5EF4-FFF2-40B4-BE49-F238E27FC236}">
                  <a16:creationId xmlns:a16="http://schemas.microsoft.com/office/drawing/2014/main" id="{EBF6F7B8-E51D-495D-B944-B8E2E84C57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68" name="Freeform 9">
              <a:extLst>
                <a:ext uri="{FF2B5EF4-FFF2-40B4-BE49-F238E27FC236}">
                  <a16:creationId xmlns:a16="http://schemas.microsoft.com/office/drawing/2014/main" id="{F43BB0F7-F9F4-4CFA-9277-2B671DC70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69" name="Freeform 10">
              <a:extLst>
                <a:ext uri="{FF2B5EF4-FFF2-40B4-BE49-F238E27FC236}">
                  <a16:creationId xmlns:a16="http://schemas.microsoft.com/office/drawing/2014/main" id="{D51F18A6-D926-4462-B110-63097184F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70" name="Freeform 11">
              <a:extLst>
                <a:ext uri="{FF2B5EF4-FFF2-40B4-BE49-F238E27FC236}">
                  <a16:creationId xmlns:a16="http://schemas.microsoft.com/office/drawing/2014/main" id="{ED77B4F5-55D8-444A-9EFF-CAAA8CD69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36013" y="1072609"/>
            <a:ext cx="3041557" cy="4522647"/>
          </a:xfr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 dirty="0" err="1">
                <a:solidFill>
                  <a:schemeClr val="tx2"/>
                </a:solidFill>
              </a:rPr>
              <a:t>Siopa</a:t>
            </a:r>
            <a:r>
              <a:rPr lang="en-US" sz="4000" dirty="0">
                <a:solidFill>
                  <a:schemeClr val="tx2"/>
                </a:solidFill>
              </a:rPr>
              <a:t> Am y </a:t>
            </a:r>
            <a:r>
              <a:rPr lang="en-US" sz="4000" dirty="0" err="1">
                <a:solidFill>
                  <a:schemeClr val="tx2"/>
                </a:solidFill>
              </a:rPr>
              <a:t>Gymuned</a:t>
            </a:r>
            <a:r>
              <a:rPr lang="en-US" sz="4000" dirty="0">
                <a:solidFill>
                  <a:schemeClr val="tx2"/>
                </a:solidFill>
              </a:rPr>
              <a:t> </a:t>
            </a:r>
            <a:br>
              <a:rPr lang="en-US" sz="4000" dirty="0"/>
            </a:br>
            <a:br>
              <a:rPr lang="en-US" sz="4000" dirty="0"/>
            </a:br>
            <a:r>
              <a:rPr lang="en-US" sz="4000" dirty="0">
                <a:solidFill>
                  <a:schemeClr val="tx2"/>
                </a:solidFill>
              </a:rPr>
              <a:t>Shopping For The Community</a:t>
            </a:r>
          </a:p>
        </p:txBody>
      </p:sp>
      <p:sp>
        <p:nvSpPr>
          <p:cNvPr id="27" name="Title 1">
            <a:extLst>
              <a:ext uri="{FF2B5EF4-FFF2-40B4-BE49-F238E27FC236}">
                <a16:creationId xmlns:a16="http://schemas.microsoft.com/office/drawing/2014/main" id="{1007EC17-1055-4B55-826A-78044937E04E}"/>
              </a:ext>
            </a:extLst>
          </p:cNvPr>
          <p:cNvSpPr txBox="1">
            <a:spLocks/>
          </p:cNvSpPr>
          <p:nvPr/>
        </p:nvSpPr>
        <p:spPr>
          <a:xfrm>
            <a:off x="5149032" y="1072609"/>
            <a:ext cx="6383207" cy="45226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2800" b="1" kern="1200" cap="all" spc="6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000" cap="none">
                <a:latin typeface="+mn-lt"/>
                <a:ea typeface="+mn-ea"/>
                <a:cs typeface="+mn-cs"/>
              </a:rPr>
              <a:t>Billy Clarke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000" cap="none">
                <a:latin typeface="+mn-lt"/>
                <a:ea typeface="+mn-ea"/>
                <a:cs typeface="+mn-cs"/>
              </a:rPr>
              <a:t>Bmsp5003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000" cap="none">
                <a:latin typeface="+mn-lt"/>
                <a:ea typeface="+mn-ea"/>
                <a:cs typeface="+mn-cs"/>
              </a:rPr>
              <a:t>Jess shore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>
            <a:extLst>
              <a:ext uri="{FF2B5EF4-FFF2-40B4-BE49-F238E27FC236}">
                <a16:creationId xmlns:a16="http://schemas.microsoft.com/office/drawing/2014/main" id="{D73B0839-C725-4C6A-8FF4-7D17F7BAAA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30" name="Freeform 6">
              <a:extLst>
                <a:ext uri="{FF2B5EF4-FFF2-40B4-BE49-F238E27FC236}">
                  <a16:creationId xmlns:a16="http://schemas.microsoft.com/office/drawing/2014/main" id="{A324C969-C263-4112-A4E7-90026DD2C0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1" name="Freeform 7">
              <a:extLst>
                <a:ext uri="{FF2B5EF4-FFF2-40B4-BE49-F238E27FC236}">
                  <a16:creationId xmlns:a16="http://schemas.microsoft.com/office/drawing/2014/main" id="{5A42BFC1-4823-4A82-A4A2-DE9C54CFA5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2" name="Freeform 9">
              <a:extLst>
                <a:ext uri="{FF2B5EF4-FFF2-40B4-BE49-F238E27FC236}">
                  <a16:creationId xmlns:a16="http://schemas.microsoft.com/office/drawing/2014/main" id="{B500EFFF-97B5-4236-8714-B3B7595364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3" name="Freeform 10">
              <a:extLst>
                <a:ext uri="{FF2B5EF4-FFF2-40B4-BE49-F238E27FC236}">
                  <a16:creationId xmlns:a16="http://schemas.microsoft.com/office/drawing/2014/main" id="{4B2E18ED-05E2-4811-B344-6E9A97C6E2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4" name="Freeform 11">
              <a:extLst>
                <a:ext uri="{FF2B5EF4-FFF2-40B4-BE49-F238E27FC236}">
                  <a16:creationId xmlns:a16="http://schemas.microsoft.com/office/drawing/2014/main" id="{AE2119BE-8FF3-4167-AD2F-87E333035F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5" name="Freeform 12">
              <a:extLst>
                <a:ext uri="{FF2B5EF4-FFF2-40B4-BE49-F238E27FC236}">
                  <a16:creationId xmlns:a16="http://schemas.microsoft.com/office/drawing/2014/main" id="{A4B322A1-7581-4652-B9EA-AFCC8280F1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10" name="Title 9">
            <a:extLst>
              <a:ext uri="{FF2B5EF4-FFF2-40B4-BE49-F238E27FC236}">
                <a16:creationId xmlns:a16="http://schemas.microsoft.com/office/drawing/2014/main" id="{EB54CE45-0DF9-41B5-BF12-7721BEC4A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7915" y="110835"/>
            <a:ext cx="8860449" cy="188126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r>
              <a:rPr lang="en-US" sz="6000"/>
              <a:t>What is being marketed and why.</a:t>
            </a:r>
            <a:endParaRPr lang="en-US"/>
          </a:p>
        </p:txBody>
      </p:sp>
      <p:pic>
        <p:nvPicPr>
          <p:cNvPr id="6" name="Picture 6" descr="A picture containing food, fruit, vegetable, fresh&#10;&#10;Description automatically generated">
            <a:extLst>
              <a:ext uri="{FF2B5EF4-FFF2-40B4-BE49-F238E27FC236}">
                <a16:creationId xmlns:a16="http://schemas.microsoft.com/office/drawing/2014/main" id="{2934BB51-0679-4820-BB03-1A77280ABC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943" y="4205166"/>
            <a:ext cx="2590935" cy="1457400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5" name="Picture 5" descr="Logo&#10;&#10;Description automatically generated">
            <a:extLst>
              <a:ext uri="{FF2B5EF4-FFF2-40B4-BE49-F238E27FC236}">
                <a16:creationId xmlns:a16="http://schemas.microsoft.com/office/drawing/2014/main" id="{2D6F4B9E-14A1-4368-AFC5-64E40EBDBF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76869" y="4347423"/>
            <a:ext cx="3522265" cy="2210371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8" name="Picture 8" descr="Text&#10;&#10;Description automatically generated">
            <a:extLst>
              <a:ext uri="{FF2B5EF4-FFF2-40B4-BE49-F238E27FC236}">
                <a16:creationId xmlns:a16="http://schemas.microsoft.com/office/drawing/2014/main" id="{4E66D480-DFA5-4A18-850C-7F7C8A72513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1680" y="2416770"/>
            <a:ext cx="2590935" cy="1295467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7" name="Picture 7" descr="Logo&#10;&#10;Description automatically generated">
            <a:extLst>
              <a:ext uri="{FF2B5EF4-FFF2-40B4-BE49-F238E27FC236}">
                <a16:creationId xmlns:a16="http://schemas.microsoft.com/office/drawing/2014/main" id="{EDFE0FF2-D14E-4E39-BF2F-B44132BF66E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76867" y="2436823"/>
            <a:ext cx="2580497" cy="1243648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2305028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EBB59-C4C5-4AC5-A437-DAF449BAAE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1081548"/>
            <a:ext cx="3333495" cy="15043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Background 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5C2E8F6-C7BE-4DD2-9D39-DD837416EE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4657" y="1717778"/>
            <a:ext cx="6212236" cy="2824048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E8109F9A-44E3-47E0-BBFE-EAC4630201A5}"/>
              </a:ext>
            </a:extLst>
          </p:cNvPr>
          <p:cNvSpPr/>
          <p:nvPr/>
        </p:nvSpPr>
        <p:spPr>
          <a:xfrm>
            <a:off x="5231703" y="737991"/>
            <a:ext cx="6210821" cy="6564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GB"/>
              <a:t>Community - "Carmarthen pound"</a:t>
            </a:r>
          </a:p>
        </p:txBody>
      </p:sp>
      <p:pic>
        <p:nvPicPr>
          <p:cNvPr id="3" name="Picture 5" descr="Text&#10;&#10;Description automatically generated">
            <a:extLst>
              <a:ext uri="{FF2B5EF4-FFF2-40B4-BE49-F238E27FC236}">
                <a16:creationId xmlns:a16="http://schemas.microsoft.com/office/drawing/2014/main" id="{C89B56D6-BF62-41A5-9047-BBE26CB50A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9646" y="4810290"/>
            <a:ext cx="4252822" cy="1680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57768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824E9-7EEA-433D-A94B-3741E49D9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6503" y="122129"/>
            <a:ext cx="10018713" cy="1752599"/>
          </a:xfrm>
        </p:spPr>
        <p:txBody>
          <a:bodyPr/>
          <a:lstStyle/>
          <a:p>
            <a:r>
              <a:rPr lang="en-GB"/>
              <a:t>Branding. </a:t>
            </a:r>
          </a:p>
        </p:txBody>
      </p:sp>
      <p:graphicFrame>
        <p:nvGraphicFramePr>
          <p:cNvPr id="10" name="Diagram 10">
            <a:extLst>
              <a:ext uri="{FF2B5EF4-FFF2-40B4-BE49-F238E27FC236}">
                <a16:creationId xmlns:a16="http://schemas.microsoft.com/office/drawing/2014/main" id="{5CD422B9-059A-411E-9BBA-38DBE6D171D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09262050"/>
              </p:ext>
            </p:extLst>
          </p:nvPr>
        </p:nvGraphicFramePr>
        <p:xfrm>
          <a:off x="1965158" y="1600200"/>
          <a:ext cx="9083842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305441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98B8E42-287B-484C-B29E-747C8EF9D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18533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Objectives</a:t>
            </a:r>
          </a:p>
        </p:txBody>
      </p:sp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2A46D488-C605-4218-A6A8-872688446FD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84311" y="1998133"/>
          <a:ext cx="6855356" cy="3793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" name="Graphic 7" descr="Bullseye">
            <a:extLst>
              <a:ext uri="{FF2B5EF4-FFF2-40B4-BE49-F238E27FC236}">
                <a16:creationId xmlns:a16="http://schemas.microsoft.com/office/drawing/2014/main" id="{900A2596-198B-4490-89D0-47531B3B8F5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088620" y="2597961"/>
            <a:ext cx="2623170" cy="2602294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B34BCD7-3056-4362-8769-39F56A538780}"/>
              </a:ext>
            </a:extLst>
          </p:cNvPr>
          <p:cNvSpPr txBox="1"/>
          <p:nvPr/>
        </p:nvSpPr>
        <p:spPr>
          <a:xfrm>
            <a:off x="3100137" y="6077953"/>
            <a:ext cx="774633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WordVisi_MSFontService"/>
              </a:rPr>
              <a:t> (Burns, 2020) states that when shopping consumers want convenience.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1598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73C05-B03D-4D44-A415-D50E8FE17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7900" y="-3132"/>
            <a:ext cx="10018713" cy="1752599"/>
          </a:xfrm>
        </p:spPr>
        <p:txBody>
          <a:bodyPr/>
          <a:lstStyle/>
          <a:p>
            <a:r>
              <a:rPr lang="en-GB"/>
              <a:t>Who will be targeted. 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7DAB2E1F-EC77-4B38-BED7-9E66653E23B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9108362"/>
              </p:ext>
            </p:extLst>
          </p:nvPr>
        </p:nvGraphicFramePr>
        <p:xfrm>
          <a:off x="2254684" y="1492684"/>
          <a:ext cx="8168640" cy="44896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2160">
                  <a:extLst>
                    <a:ext uri="{9D8B030D-6E8A-4147-A177-3AD203B41FA5}">
                      <a16:colId xmlns:a16="http://schemas.microsoft.com/office/drawing/2014/main" val="3002060422"/>
                    </a:ext>
                  </a:extLst>
                </a:gridCol>
                <a:gridCol w="2042160">
                  <a:extLst>
                    <a:ext uri="{9D8B030D-6E8A-4147-A177-3AD203B41FA5}">
                      <a16:colId xmlns:a16="http://schemas.microsoft.com/office/drawing/2014/main" val="3027566338"/>
                    </a:ext>
                  </a:extLst>
                </a:gridCol>
                <a:gridCol w="2042160">
                  <a:extLst>
                    <a:ext uri="{9D8B030D-6E8A-4147-A177-3AD203B41FA5}">
                      <a16:colId xmlns:a16="http://schemas.microsoft.com/office/drawing/2014/main" val="3868552456"/>
                    </a:ext>
                  </a:extLst>
                </a:gridCol>
                <a:gridCol w="2042160">
                  <a:extLst>
                    <a:ext uri="{9D8B030D-6E8A-4147-A177-3AD203B41FA5}">
                      <a16:colId xmlns:a16="http://schemas.microsoft.com/office/drawing/2014/main" val="3134722589"/>
                    </a:ext>
                  </a:extLst>
                </a:gridCol>
              </a:tblGrid>
              <a:tr h="1066503">
                <a:tc>
                  <a:txBody>
                    <a:bodyPr/>
                    <a:lstStyle/>
                    <a:p>
                      <a:r>
                        <a:rPr lang="en-GB" dirty="0"/>
                        <a:t>Socio-demographic.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Geographic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Behavioural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Psychographic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3584284"/>
                  </a:ext>
                </a:extLst>
              </a:tr>
              <a:tr h="3423128"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/>
                        <a:t>All ages, genders, occupations, educations and essentially all socio-demographic groups.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/>
                        <a:t>10 mile radius of Carmarthen town.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Possibly further afield.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/>
                        <a:t>Everyone shops, therefore everyone is technically being targeted.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Need to target all behaviours of buying. Online as well as offline. </a:t>
                      </a:r>
                      <a:endParaRPr lang="en-GB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/>
                        <a:t>People who show consideration and conscience when shopping.</a:t>
                      </a:r>
                      <a:endParaRPr lang="en-GB" dirty="0"/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/>
                        <a:t>People who need showing what local produce is available and why they should purchase it.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042533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00036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87293-4CC0-4B36-A551-3F48C52E94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4469" y="154405"/>
            <a:ext cx="10018713" cy="1752599"/>
          </a:xfrm>
        </p:spPr>
        <p:txBody>
          <a:bodyPr>
            <a:normAutofit/>
          </a:bodyPr>
          <a:lstStyle/>
          <a:p>
            <a:r>
              <a:rPr lang="en-GB"/>
              <a:t>Experience - App</a:t>
            </a:r>
            <a:endParaRPr lang="en-GB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07C782F6-BAA7-4EDA-90C3-7F412AF5FCC5}"/>
              </a:ext>
            </a:extLst>
          </p:cNvPr>
          <p:cNvSpPr/>
          <p:nvPr/>
        </p:nvSpPr>
        <p:spPr>
          <a:xfrm>
            <a:off x="5327984" y="1838826"/>
            <a:ext cx="4010526" cy="201528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Interactive map of all places </a:t>
            </a:r>
            <a:r>
              <a:rPr lang="en-GB" sz="3200"/>
              <a:t>selling products.</a:t>
            </a:r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5341295C-3CF2-4465-BF7F-5AA420762ECE}"/>
              </a:ext>
            </a:extLst>
          </p:cNvPr>
          <p:cNvSpPr/>
          <p:nvPr/>
        </p:nvSpPr>
        <p:spPr>
          <a:xfrm>
            <a:off x="1387642" y="1989220"/>
            <a:ext cx="3509210" cy="17947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800" dirty="0"/>
              <a:t>Web store, providing a place </a:t>
            </a:r>
            <a:r>
              <a:rPr lang="en-GB" sz="2800"/>
              <a:t>for sale of products. </a:t>
            </a:r>
            <a:endParaRPr lang="en-GB" sz="2800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DA1FDAD3-1018-4419-BB10-9FDEB4124CB7}"/>
              </a:ext>
            </a:extLst>
          </p:cNvPr>
          <p:cNvSpPr/>
          <p:nvPr/>
        </p:nvSpPr>
        <p:spPr>
          <a:xfrm>
            <a:off x="2961773" y="3643562"/>
            <a:ext cx="4010526" cy="201528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200" dirty="0"/>
              <a:t>Information on </a:t>
            </a:r>
            <a:r>
              <a:rPr lang="en-GB" sz="3200"/>
              <a:t>importance of buying this way. 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E142365-EDF7-405C-B9C4-C6C6926CE8FE}"/>
              </a:ext>
            </a:extLst>
          </p:cNvPr>
          <p:cNvSpPr txBox="1"/>
          <p:nvPr/>
        </p:nvSpPr>
        <p:spPr>
          <a:xfrm>
            <a:off x="7632032" y="4203032"/>
            <a:ext cx="4287252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>
                <a:solidFill>
                  <a:srgbClr val="171717"/>
                </a:solidFill>
                <a:latin typeface="Chronicle Display A"/>
              </a:rPr>
              <a:t>Convenience creates a competitive edge</a:t>
            </a:r>
          </a:p>
          <a:p>
            <a:r>
              <a:rPr lang="en-US" sz="2000">
                <a:ea typeface="+mn-lt"/>
                <a:cs typeface="+mn-lt"/>
              </a:rPr>
              <a:t>(National Retail Federation, 2020)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5855720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0A7AB5-4752-4805-B339-093AF7AB8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032353"/>
          </a:xfrm>
        </p:spPr>
        <p:txBody>
          <a:bodyPr/>
          <a:lstStyle/>
          <a:p>
            <a:r>
              <a:rPr lang="en-GB"/>
              <a:t>Experience - 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EE87ED35-79F2-4C56-BB02-7197641C22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7271" y="1803683"/>
            <a:ext cx="3904336" cy="3156689"/>
          </a:xfrm>
          <a:prstGeom prst="rect">
            <a:avLst/>
          </a:prstGeom>
        </p:spPr>
      </p:pic>
      <p:pic>
        <p:nvPicPr>
          <p:cNvPr id="6" name="Picture 6" descr="A picture containing building, outdoor, people, crowd&#10;&#10;Description automatically generated">
            <a:extLst>
              <a:ext uri="{FF2B5EF4-FFF2-40B4-BE49-F238E27FC236}">
                <a16:creationId xmlns:a16="http://schemas.microsoft.com/office/drawing/2014/main" id="{4584E703-BE13-4653-BB63-5C236C6E34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5885" y="1562621"/>
            <a:ext cx="3448834" cy="1947798"/>
          </a:xfrm>
          <a:prstGeom prst="rect">
            <a:avLst/>
          </a:prstGeom>
        </p:spPr>
      </p:pic>
      <p:pic>
        <p:nvPicPr>
          <p:cNvPr id="8" name="Picture 8" descr="A picture containing text, indoor, kitchen, area&#10;&#10;Description automatically generated">
            <a:extLst>
              <a:ext uri="{FF2B5EF4-FFF2-40B4-BE49-F238E27FC236}">
                <a16:creationId xmlns:a16="http://schemas.microsoft.com/office/drawing/2014/main" id="{ECBAEECC-CD82-409F-97FD-24A31A57BB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1057" y="3505527"/>
            <a:ext cx="3437611" cy="2185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62133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1325A-5C30-4B03-8628-15C6C8EA86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2558" y="174321"/>
            <a:ext cx="10018713" cy="1752599"/>
          </a:xfrm>
        </p:spPr>
        <p:txBody>
          <a:bodyPr/>
          <a:lstStyle/>
          <a:p>
            <a:r>
              <a:rPr lang="en-GB"/>
              <a:t>Exchange </a:t>
            </a: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EBCBF91C-90D8-419E-BD34-B26BE256867C}"/>
              </a:ext>
            </a:extLst>
          </p:cNvPr>
          <p:cNvSpPr/>
          <p:nvPr/>
        </p:nvSpPr>
        <p:spPr>
          <a:xfrm>
            <a:off x="5112930" y="3329559"/>
            <a:ext cx="3235890" cy="4801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10" descr="A picture containing icon&#10;&#10;Description automatically generated">
            <a:extLst>
              <a:ext uri="{FF2B5EF4-FFF2-40B4-BE49-F238E27FC236}">
                <a16:creationId xmlns:a16="http://schemas.microsoft.com/office/drawing/2014/main" id="{59F0AF5C-DD46-4505-8AE5-6C83BD4E13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49222" y="1998174"/>
            <a:ext cx="2743200" cy="2966037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69F023C9-724E-4625-A5E6-4F94BFA95920}"/>
              </a:ext>
            </a:extLst>
          </p:cNvPr>
          <p:cNvSpPr/>
          <p:nvPr/>
        </p:nvSpPr>
        <p:spPr>
          <a:xfrm rot="4020000">
            <a:off x="10425774" y="2380645"/>
            <a:ext cx="1012658" cy="521369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 err="1">
                <a:solidFill>
                  <a:schemeClr val="accent1"/>
                </a:solidFill>
              </a:rPr>
              <a:t>Gymuned</a:t>
            </a:r>
            <a:endParaRPr lang="en-GB" sz="1400">
              <a:solidFill>
                <a:schemeClr val="accent1"/>
              </a:solidFill>
            </a:endParaRPr>
          </a:p>
        </p:txBody>
      </p:sp>
      <p:pic>
        <p:nvPicPr>
          <p:cNvPr id="7" name="Picture 7" descr="Icon&#10;&#10;Description automatically generated">
            <a:extLst>
              <a:ext uri="{FF2B5EF4-FFF2-40B4-BE49-F238E27FC236}">
                <a16:creationId xmlns:a16="http://schemas.microsoft.com/office/drawing/2014/main" id="{280290FD-B4EB-4759-9EB2-AC30D95652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1491" y="1995749"/>
            <a:ext cx="2725454" cy="297088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272D417-AAC5-4D16-8140-F04483B64D8F}"/>
              </a:ext>
            </a:extLst>
          </p:cNvPr>
          <p:cNvSpPr txBox="1"/>
          <p:nvPr/>
        </p:nvSpPr>
        <p:spPr>
          <a:xfrm>
            <a:off x="4283242" y="5807242"/>
            <a:ext cx="489885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Calibri"/>
                <a:cs typeface="Calibri"/>
              </a:rPr>
              <a:t>(Conpoto, 2020) states how people don’t buy local as of the price of the products.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2711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771D00CB-E2D7-4988-948E-B58D022968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7" name="Freeform 6">
              <a:extLst>
                <a:ext uri="{FF2B5EF4-FFF2-40B4-BE49-F238E27FC236}">
                  <a16:creationId xmlns:a16="http://schemas.microsoft.com/office/drawing/2014/main" id="{FEE89797-08CD-4617-839B-9DF857B2A3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8" name="Freeform 7">
              <a:extLst>
                <a:ext uri="{FF2B5EF4-FFF2-40B4-BE49-F238E27FC236}">
                  <a16:creationId xmlns:a16="http://schemas.microsoft.com/office/drawing/2014/main" id="{2E124E86-604B-4FFC-BCED-100359F9F9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4687D2AC-F9BA-4FEE-906A-9CD93250DC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6F9E3EF5-6FC5-43CB-85E5-8D9AD36F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1CD741E5-8959-485B-894E-0146597A5B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2">
              <a:extLst>
                <a:ext uri="{FF2B5EF4-FFF2-40B4-BE49-F238E27FC236}">
                  <a16:creationId xmlns:a16="http://schemas.microsoft.com/office/drawing/2014/main" id="{97C1B4F6-FA02-4F34-B6F6-55A70FC8D7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21D90-8AF3-4814-A344-AB0122A4DA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3783" y="1380068"/>
            <a:ext cx="5225385" cy="261619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/>
              <a:t>Everywhere</a:t>
            </a:r>
          </a:p>
        </p:txBody>
      </p:sp>
      <p:pic>
        <p:nvPicPr>
          <p:cNvPr id="8" name="Picture 8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C3A8330F-604B-4856-8AB1-4BFE31672B2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932" r="16761" b="-1"/>
          <a:stretch/>
        </p:blipFill>
        <p:spPr>
          <a:xfrm>
            <a:off x="8127998" y="10"/>
            <a:ext cx="4064001" cy="3346694"/>
          </a:xfrm>
          <a:prstGeom prst="rect">
            <a:avLst/>
          </a:prstGeom>
        </p:spPr>
      </p:pic>
      <p:pic>
        <p:nvPicPr>
          <p:cNvPr id="11" name="Picture 11" descr="A picture containing text, toy&#10;&#10;Description automatically generated">
            <a:extLst>
              <a:ext uri="{FF2B5EF4-FFF2-40B4-BE49-F238E27FC236}">
                <a16:creationId xmlns:a16="http://schemas.microsoft.com/office/drawing/2014/main" id="{CA6BF672-96B0-43D7-832F-2535D1C47AE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209" r="4719" b="3"/>
          <a:stretch/>
        </p:blipFill>
        <p:spPr>
          <a:xfrm>
            <a:off x="8125045" y="3511296"/>
            <a:ext cx="4064001" cy="3346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3244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CC7FE540-E2C6-48AE-B36B-0ECA474461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72FE825F-2F1F-4072-95D5-5BD2B9869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3358C898-66D5-4DDD-9FE5-C61A4E12E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954F321-13F0-4497-B374-F851B7E3E1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E7CE9E2-22CC-4032-817B-9E0FD10FE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103E92E-B4EB-40F2-A807-8BF2CB624B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C817542E-86CE-4700-9D91-4074980942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EE54676-B02C-413A-9905-6C56688351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7843" y="4690533"/>
            <a:ext cx="7535180" cy="77047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4800"/>
              <a:t>Evangelism</a:t>
            </a:r>
          </a:p>
        </p:txBody>
      </p:sp>
      <p:sp>
        <p:nvSpPr>
          <p:cNvPr id="20" name="Rounded Rectangle 9">
            <a:extLst>
              <a:ext uri="{FF2B5EF4-FFF2-40B4-BE49-F238E27FC236}">
                <a16:creationId xmlns:a16="http://schemas.microsoft.com/office/drawing/2014/main" id="{9E40A7BF-70F1-4DE8-9E8B-B3EBCE426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609600"/>
            <a:ext cx="7833360" cy="3633216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A9225A7B-DAAD-4530-9491-BE6FC8D5591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377" r="11947" b="6"/>
          <a:stretch/>
        </p:blipFill>
        <p:spPr>
          <a:xfrm>
            <a:off x="4045132" y="977433"/>
            <a:ext cx="2282891" cy="2947416"/>
          </a:xfrm>
          <a:prstGeom prst="rect">
            <a:avLst/>
          </a:prstGeom>
        </p:spPr>
      </p:pic>
      <p:pic>
        <p:nvPicPr>
          <p:cNvPr id="3" name="Picture 3" descr="A picture containing arrow&#10;&#10;Description automatically generated">
            <a:extLst>
              <a:ext uri="{FF2B5EF4-FFF2-40B4-BE49-F238E27FC236}">
                <a16:creationId xmlns:a16="http://schemas.microsoft.com/office/drawing/2014/main" id="{AB5A2EED-2821-4607-B6AB-4F579F317BA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930" r="10618" b="3"/>
          <a:stretch/>
        </p:blipFill>
        <p:spPr>
          <a:xfrm>
            <a:off x="6491749" y="977433"/>
            <a:ext cx="2282891" cy="2947416"/>
          </a:xfrm>
          <a:prstGeom prst="rect">
            <a:avLst/>
          </a:prstGeom>
          <a:ln w="53975">
            <a:noFill/>
          </a:ln>
        </p:spPr>
      </p:pic>
      <p:pic>
        <p:nvPicPr>
          <p:cNvPr id="6" name="Picture 11" descr="A picture containing text, toy&#10;&#10;Description automatically generated">
            <a:extLst>
              <a:ext uri="{FF2B5EF4-FFF2-40B4-BE49-F238E27FC236}">
                <a16:creationId xmlns:a16="http://schemas.microsoft.com/office/drawing/2014/main" id="{E8118FBA-9E1F-49CE-871C-59320DDEA9C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0700" r="21211" b="3"/>
          <a:stretch/>
        </p:blipFill>
        <p:spPr>
          <a:xfrm>
            <a:off x="8938366" y="977433"/>
            <a:ext cx="2282891" cy="2947416"/>
          </a:xfrm>
          <a:prstGeom prst="rect">
            <a:avLst/>
          </a:prstGeom>
          <a:ln w="53975">
            <a:noFill/>
          </a:ln>
        </p:spPr>
      </p:pic>
    </p:spTree>
    <p:extLst>
      <p:ext uri="{BB962C8B-B14F-4D97-AF65-F5344CB8AC3E}">
        <p14:creationId xmlns:p14="http://schemas.microsoft.com/office/powerpoint/2010/main" val="515506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8643778-7F6C-4E8D-84D1-D5CDB992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D22F88D-6907-48AF-B024-346E855E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468B81-F907-4530-991F-720CAF2FE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112" y="685801"/>
            <a:ext cx="2743200" cy="5105400"/>
          </a:xfrm>
        </p:spPr>
        <p:txBody>
          <a:bodyPr>
            <a:normAutofit/>
          </a:bodyPr>
          <a:lstStyle/>
          <a:p>
            <a:pPr algn="l"/>
            <a:r>
              <a:rPr lang="en-GB" sz="3200">
                <a:solidFill>
                  <a:srgbClr val="FFFFFF"/>
                </a:solidFill>
              </a:rPr>
              <a:t>References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3842748-48B5-4DD0-A06A-A31C7402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548E99BE-1071-4690-9B9C-07926CEE5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9301F039-B467-413A-B25C-770E51069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8" name="Freeform 8">
              <a:extLst>
                <a:ext uri="{FF2B5EF4-FFF2-40B4-BE49-F238E27FC236}">
                  <a16:creationId xmlns:a16="http://schemas.microsoft.com/office/drawing/2014/main" id="{9F06AEC1-5558-49E8-8CAC-FEBD00DF0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D10B76B9-BA68-471E-B58C-ED91198A9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FEB3913B-54A3-490E-BA4B-5D0330990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F75DC961-08A4-46F8-8A80-2E1FB977E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72F5F-87DB-4117-B14D-BE98524574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106" y="685801"/>
            <a:ext cx="6385918" cy="5105400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90000"/>
              </a:lnSpc>
            </a:pPr>
            <a:r>
              <a:rPr lang="en-GB" sz="8000">
                <a:ea typeface="+mn-lt"/>
                <a:cs typeface="+mn-lt"/>
              </a:rPr>
              <a:t>C</a:t>
            </a:r>
            <a:r>
              <a:rPr lang="en-GB" sz="4800">
                <a:ea typeface="+mn-lt"/>
                <a:cs typeface="+mn-lt"/>
              </a:rPr>
              <a:t>lip Art Best, n.d. </a:t>
            </a:r>
            <a:r>
              <a:rPr lang="en-GB" sz="4800" i="1">
                <a:ea typeface="+mn-lt"/>
                <a:cs typeface="+mn-lt"/>
              </a:rPr>
              <a:t>Community Pictures Clip Art Clipart - Free to use Clip Art Resource - ClipArt Best - ClipArt Best</a:t>
            </a:r>
            <a:r>
              <a:rPr lang="en-GB" sz="4800">
                <a:ea typeface="+mn-lt"/>
                <a:cs typeface="+mn-lt"/>
              </a:rPr>
              <a:t>. [online] Clipartbest.com. Available at: &lt;http://www.clipartbest.com/clipart-dT8X54bGc&gt; [Accessed 1 November 2021].</a:t>
            </a:r>
          </a:p>
          <a:p>
            <a:pPr>
              <a:lnSpc>
                <a:spcPct val="90000"/>
              </a:lnSpc>
              <a:buClr>
                <a:srgbClr val="688727"/>
              </a:buClr>
            </a:pPr>
            <a:r>
              <a:rPr lang="en-GB" sz="4800">
                <a:ea typeface="+mn-lt"/>
                <a:cs typeface="+mn-lt"/>
              </a:rPr>
              <a:t>dudebumshak, 2012. </a:t>
            </a:r>
            <a:r>
              <a:rPr lang="en-GB" sz="4800" i="1">
                <a:ea typeface="+mn-lt"/>
                <a:cs typeface="+mn-lt"/>
              </a:rPr>
              <a:t>New Rating System</a:t>
            </a:r>
            <a:r>
              <a:rPr lang="en-GB" sz="4800">
                <a:ea typeface="+mn-lt"/>
                <a:cs typeface="+mn-lt"/>
              </a:rPr>
              <a:t>. [online] AWESOME OR NOT. Available at: &lt;https://dudebumshak.wordpress.com/2012/12/23/new-rating-system/&gt; [Accessed 1 November 2021].</a:t>
            </a:r>
          </a:p>
          <a:p>
            <a:pPr>
              <a:lnSpc>
                <a:spcPct val="90000"/>
              </a:lnSpc>
              <a:buClr>
                <a:srgbClr val="688727"/>
              </a:buClr>
            </a:pPr>
            <a:r>
              <a:rPr lang="en-GB" sz="4800">
                <a:ea typeface="+mn-lt"/>
                <a:cs typeface="+mn-lt"/>
              </a:rPr>
              <a:t>FairTrade International, 2021. </a:t>
            </a:r>
            <a:r>
              <a:rPr lang="en-GB" sz="4800" i="1">
                <a:ea typeface="+mn-lt"/>
                <a:cs typeface="+mn-lt"/>
              </a:rPr>
              <a:t>Fairtrade International</a:t>
            </a:r>
            <a:r>
              <a:rPr lang="en-GB" sz="4800">
                <a:ea typeface="+mn-lt"/>
                <a:cs typeface="+mn-lt"/>
              </a:rPr>
              <a:t>. [online] Fairtrade International. Available at: &lt;https://www.fairtrade.net/&gt; [Accessed 1 November 2021].</a:t>
            </a:r>
          </a:p>
          <a:p>
            <a:pPr>
              <a:lnSpc>
                <a:spcPct val="90000"/>
              </a:lnSpc>
              <a:buClr>
                <a:srgbClr val="688727"/>
              </a:buClr>
            </a:pPr>
            <a:r>
              <a:rPr lang="en-GB" sz="4800">
                <a:ea typeface="+mn-lt"/>
                <a:cs typeface="+mn-lt"/>
              </a:rPr>
              <a:t>Families Online, 2016. </a:t>
            </a:r>
            <a:r>
              <a:rPr lang="en-GB" sz="4800" i="1">
                <a:ea typeface="+mn-lt"/>
                <a:cs typeface="+mn-lt"/>
              </a:rPr>
              <a:t>Carmarthen Christmas Market in Carmarthenshire</a:t>
            </a:r>
            <a:r>
              <a:rPr lang="en-GB" sz="4800">
                <a:ea typeface="+mn-lt"/>
                <a:cs typeface="+mn-lt"/>
              </a:rPr>
              <a:t>. [online] Familiesonline.co.uk. Available at: &lt;https://www.familiesonline.co.uk/local/carmarthenshire/whats-on/carmarthen-christmas-market&gt; [Accessed 1 November 2021].</a:t>
            </a:r>
          </a:p>
          <a:p>
            <a:pPr>
              <a:lnSpc>
                <a:spcPct val="90000"/>
              </a:lnSpc>
              <a:buClr>
                <a:srgbClr val="688727"/>
              </a:buClr>
            </a:pPr>
            <a:r>
              <a:rPr lang="en-GB" sz="4800">
                <a:ea typeface="+mn-lt"/>
                <a:cs typeface="+mn-lt"/>
              </a:rPr>
              <a:t>Fox, C., 2020. </a:t>
            </a:r>
            <a:r>
              <a:rPr lang="en-GB" sz="4800" i="1">
                <a:ea typeface="+mn-lt"/>
                <a:cs typeface="+mn-lt"/>
              </a:rPr>
              <a:t>Social media: How might it be regulated?</a:t>
            </a:r>
            <a:r>
              <a:rPr lang="en-GB" sz="4800">
                <a:ea typeface="+mn-lt"/>
                <a:cs typeface="+mn-lt"/>
              </a:rPr>
              <a:t>. [online] BBC News. Available at: &lt;https://www.bbc.co.uk/news/technology-54901083&gt; [Accessed 1 November 2021].</a:t>
            </a:r>
          </a:p>
          <a:p>
            <a:pPr>
              <a:lnSpc>
                <a:spcPct val="90000"/>
              </a:lnSpc>
              <a:buClr>
                <a:srgbClr val="688727"/>
              </a:buClr>
            </a:pPr>
            <a:r>
              <a:rPr lang="en-GB" sz="4800">
                <a:ea typeface="+mn-lt"/>
                <a:cs typeface="+mn-lt"/>
              </a:rPr>
              <a:t>GLP, 2021. </a:t>
            </a:r>
            <a:r>
              <a:rPr lang="en-GB" sz="4800" i="1">
                <a:ea typeface="+mn-lt"/>
                <a:cs typeface="+mn-lt"/>
              </a:rPr>
              <a:t>Best Schools in Central London · Greater London Properties</a:t>
            </a:r>
            <a:r>
              <a:rPr lang="en-GB" sz="4800">
                <a:ea typeface="+mn-lt"/>
                <a:cs typeface="+mn-lt"/>
              </a:rPr>
              <a:t>. [online] Greater London Properties. Available at: &lt;https://www.greaterlondonproperties.co.uk/best-schools-in-central-london/&gt; [Accessed 1 November 2021].</a:t>
            </a:r>
          </a:p>
          <a:p>
            <a:pPr>
              <a:lnSpc>
                <a:spcPct val="90000"/>
              </a:lnSpc>
              <a:buClr>
                <a:srgbClr val="688727"/>
              </a:buClr>
            </a:pPr>
            <a:r>
              <a:rPr lang="en-GB" sz="4800">
                <a:ea typeface="+mn-lt"/>
                <a:cs typeface="+mn-lt"/>
              </a:rPr>
              <a:t>IED, 2020. </a:t>
            </a:r>
            <a:r>
              <a:rPr lang="en-GB" sz="4800" i="1">
                <a:ea typeface="+mn-lt"/>
                <a:cs typeface="+mn-lt"/>
              </a:rPr>
              <a:t>Guide for Pop-Up Shops</a:t>
            </a:r>
            <a:r>
              <a:rPr lang="en-GB" sz="4800">
                <a:ea typeface="+mn-lt"/>
                <a:cs typeface="+mn-lt"/>
              </a:rPr>
              <a:t>. [online] Institute of Entrepreneurship Development. Available at: &lt;https://ied.eu/project-updates/guide-for-pop-up-shops/&gt; [Accessed 1 November 2021].</a:t>
            </a:r>
          </a:p>
          <a:p>
            <a:pPr>
              <a:lnSpc>
                <a:spcPct val="90000"/>
              </a:lnSpc>
              <a:buClr>
                <a:srgbClr val="688727"/>
              </a:buClr>
            </a:pPr>
            <a:r>
              <a:rPr lang="en-GB" sz="4800">
                <a:ea typeface="+mn-lt"/>
                <a:cs typeface="+mn-lt"/>
              </a:rPr>
              <a:t>Johnson, N., 2015. </a:t>
            </a:r>
            <a:r>
              <a:rPr lang="en-GB" sz="4800" i="1">
                <a:ea typeface="+mn-lt"/>
                <a:cs typeface="+mn-lt"/>
              </a:rPr>
              <a:t>What does organic food actually mean?</a:t>
            </a:r>
            <a:r>
              <a:rPr lang="en-GB" sz="4800">
                <a:ea typeface="+mn-lt"/>
                <a:cs typeface="+mn-lt"/>
              </a:rPr>
              <a:t>. [online] Grist. Available at: &lt;https://grist.org/food/what-does-organic-actually-mean/&gt; [Accessed 1 November 2021].</a:t>
            </a:r>
          </a:p>
          <a:p>
            <a:pPr>
              <a:lnSpc>
                <a:spcPct val="90000"/>
              </a:lnSpc>
              <a:buClr>
                <a:srgbClr val="688727"/>
              </a:buClr>
            </a:pPr>
            <a:r>
              <a:rPr lang="en-GB" sz="4800">
                <a:ea typeface="+mn-lt"/>
                <a:cs typeface="+mn-lt"/>
              </a:rPr>
              <a:t>National Retail Federation, 2020. </a:t>
            </a:r>
            <a:r>
              <a:rPr lang="en-GB" sz="4800" i="1">
                <a:ea typeface="+mn-lt"/>
                <a:cs typeface="+mn-lt"/>
              </a:rPr>
              <a:t>3 ways convenience impacts shopping behavior</a:t>
            </a:r>
            <a:r>
              <a:rPr lang="en-GB" sz="4800">
                <a:ea typeface="+mn-lt"/>
                <a:cs typeface="+mn-lt"/>
              </a:rPr>
              <a:t>. [online] NRF. Available at: &lt;https://nrf.com/blog/3-ways-convenience-impacts-shopping-behavior&gt; [Accessed 1 November 2021].</a:t>
            </a:r>
          </a:p>
          <a:p>
            <a:pPr>
              <a:lnSpc>
                <a:spcPct val="90000"/>
              </a:lnSpc>
              <a:buClr>
                <a:srgbClr val="688727"/>
              </a:buClr>
            </a:pPr>
            <a:r>
              <a:rPr lang="en-GB" sz="4800">
                <a:ea typeface="+mn-lt"/>
                <a:cs typeface="+mn-lt"/>
              </a:rPr>
              <a:t>Visit Britain, 2020. </a:t>
            </a:r>
            <a:r>
              <a:rPr lang="en-GB" sz="4800" i="1">
                <a:ea typeface="+mn-lt"/>
                <a:cs typeface="+mn-lt"/>
              </a:rPr>
              <a:t>Homepage - Country selection | We’re Good To Go</a:t>
            </a:r>
            <a:r>
              <a:rPr lang="en-GB" sz="4800">
                <a:ea typeface="+mn-lt"/>
                <a:cs typeface="+mn-lt"/>
              </a:rPr>
              <a:t>. [online] Goodtogo.visitbritain.com. Available at: &lt;https://goodtogo.visitbritain.com/&gt; [Accessed 1 November 2021].</a:t>
            </a:r>
          </a:p>
          <a:p>
            <a:pPr>
              <a:lnSpc>
                <a:spcPct val="90000"/>
              </a:lnSpc>
              <a:buClr>
                <a:srgbClr val="688727"/>
              </a:buClr>
            </a:pPr>
            <a:r>
              <a:rPr lang="en-GB" sz="4800">
                <a:ea typeface="+mn-lt"/>
                <a:cs typeface="+mn-lt"/>
              </a:rPr>
              <a:t>Welsh Gov, 2015. </a:t>
            </a:r>
            <a:r>
              <a:rPr lang="en-GB" sz="4800" i="1">
                <a:ea typeface="+mn-lt"/>
                <a:cs typeface="+mn-lt"/>
              </a:rPr>
              <a:t>Well-being of Future Generations (Wales) Act 2015 – The Future Generations Commissioner for Wales</a:t>
            </a:r>
            <a:r>
              <a:rPr lang="en-GB" sz="4800">
                <a:ea typeface="+mn-lt"/>
                <a:cs typeface="+mn-lt"/>
              </a:rPr>
              <a:t>. [online] Futuregenerations.wales. Available</a:t>
            </a:r>
            <a:r>
              <a:rPr lang="en-GB" sz="8000" dirty="0">
                <a:ea typeface="+mn-lt"/>
                <a:cs typeface="+mn-lt"/>
              </a:rPr>
              <a:t> </a:t>
            </a:r>
            <a:r>
              <a:rPr lang="en-GB" sz="1000">
                <a:ea typeface="+mn-lt"/>
                <a:cs typeface="+mn-lt"/>
              </a:rPr>
              <a:t>at: &lt;https://www.futuregenerations.wales/about-us/future-generations-act/&gt; [Accessed 1 November 2021].</a:t>
            </a:r>
          </a:p>
        </p:txBody>
      </p:sp>
    </p:spTree>
    <p:extLst>
      <p:ext uri="{BB962C8B-B14F-4D97-AF65-F5344CB8AC3E}">
        <p14:creationId xmlns:p14="http://schemas.microsoft.com/office/powerpoint/2010/main" val="412419040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8BB434"/>
      </a:accent1>
      <a:accent2>
        <a:srgbClr val="33A583"/>
      </a:accent2>
      <a:accent3>
        <a:srgbClr val="3594B4"/>
      </a:accent3>
      <a:accent4>
        <a:srgbClr val="6063B4"/>
      </a:accent4>
      <a:accent5>
        <a:srgbClr val="D35731"/>
      </a:accent5>
      <a:accent6>
        <a:srgbClr val="EBAC4B"/>
      </a:accent6>
      <a:hlink>
        <a:srgbClr val="65AD30"/>
      </a:hlink>
      <a:folHlink>
        <a:srgbClr val="8ED25B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1A9F9826-882C-40B9-8F38-5A3B8CFD19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Parallax</vt:lpstr>
      <vt:lpstr>Siopa Am y Gymuned   Shopping For The Community</vt:lpstr>
      <vt:lpstr>What is being marketed and why.</vt:lpstr>
      <vt:lpstr>Background </vt:lpstr>
      <vt:lpstr>Branding. </vt:lpstr>
      <vt:lpstr>Objectives</vt:lpstr>
      <vt:lpstr>Who will be targeted. </vt:lpstr>
      <vt:lpstr>Experience - App</vt:lpstr>
      <vt:lpstr>Experience - </vt:lpstr>
      <vt:lpstr>Exchange </vt:lpstr>
      <vt:lpstr>Everywhere</vt:lpstr>
      <vt:lpstr>Evangelism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-</dc:creator>
  <cp:revision>308</cp:revision>
  <dcterms:created xsi:type="dcterms:W3CDTF">2019-10-16T03:03:10Z</dcterms:created>
  <dcterms:modified xsi:type="dcterms:W3CDTF">2021-11-05T14:23:13Z</dcterms:modified>
</cp:coreProperties>
</file>