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sldIdLst>
    <p:sldId id="256" r:id="rId4"/>
    <p:sldId id="257" r:id="rId5"/>
    <p:sldId id="258" r:id="rId6"/>
    <p:sldId id="259" r:id="rId7"/>
    <p:sldId id="262" r:id="rId8"/>
    <p:sldId id="260" r:id="rId9"/>
    <p:sldId id="261" r:id="rId10"/>
    <p:sldId id="263" r:id="rId11"/>
    <p:sldId id="264" r:id="rId12"/>
    <p:sldId id="265" r:id="rId13"/>
    <p:sldId id="266" r:id="rId14"/>
    <p:sldId id="267" r:id="rId15"/>
    <p:sldId id="268" r:id="rId16"/>
    <p:sldId id="269" r:id="rId17"/>
    <p:sldId id="270" r:id="rId18"/>
    <p:sldId id="271" r:id="rId19"/>
    <p:sldId id="272"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65E03D-4441-4EFE-86BB-61FA48F4276A}" v="53" dt="2025-10-31T12:21:49.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6/11/relationships/changesInfo" Target="changesInfos/changesInfo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modSld sldOrd">
      <pc:chgData name="Julie Thomas" userId="2af13b6d24d29b42" providerId="LiveId" clId="{88C2DB11-0E9A-44FE-AE8B-2469165B3BF6}" dt="2025-10-31T12:21:49.329" v="8104" actId="313"/>
      <pc:docMkLst>
        <pc:docMk/>
      </pc:docMkLst>
      <pc:sldChg chg="delSp modSp mod modClrScheme chgLayout">
        <pc:chgData name="Julie Thomas" userId="2af13b6d24d29b42" providerId="LiveId" clId="{88C2DB11-0E9A-44FE-AE8B-2469165B3BF6}" dt="2025-10-31T12:18:32.999" v="8084" actId="14100"/>
        <pc:sldMkLst>
          <pc:docMk/>
          <pc:sldMk cId="1984693434" sldId="256"/>
        </pc:sldMkLst>
        <pc:spChg chg="mod ord">
          <ac:chgData name="Julie Thomas" userId="2af13b6d24d29b42" providerId="LiveId" clId="{88C2DB11-0E9A-44FE-AE8B-2469165B3BF6}" dt="2025-10-31T12:18:32.999" v="8084" actId="14100"/>
          <ac:spMkLst>
            <pc:docMk/>
            <pc:sldMk cId="1984693434" sldId="256"/>
            <ac:spMk id="2" creationId="{7416E38E-8CB7-86F7-752D-5355C1121BD5}"/>
          </ac:spMkLst>
        </pc:spChg>
        <pc:spChg chg="del">
          <ac:chgData name="Julie Thomas" userId="2af13b6d24d29b42" providerId="LiveId" clId="{88C2DB11-0E9A-44FE-AE8B-2469165B3BF6}" dt="2025-10-31T10:29:52.827" v="21" actId="478"/>
          <ac:spMkLst>
            <pc:docMk/>
            <pc:sldMk cId="1984693434" sldId="256"/>
            <ac:spMk id="3" creationId="{761B39CC-08D6-25AB-B49C-DF35EEC6DE93}"/>
          </ac:spMkLst>
        </pc:spChg>
      </pc:sldChg>
      <pc:sldChg chg="modSp new mod">
        <pc:chgData name="Julie Thomas" userId="2af13b6d24d29b42" providerId="LiveId" clId="{88C2DB11-0E9A-44FE-AE8B-2469165B3BF6}" dt="2025-10-31T10:32:25.096" v="78" actId="115"/>
        <pc:sldMkLst>
          <pc:docMk/>
          <pc:sldMk cId="2734890567" sldId="257"/>
        </pc:sldMkLst>
        <pc:spChg chg="mod">
          <ac:chgData name="Julie Thomas" userId="2af13b6d24d29b42" providerId="LiveId" clId="{88C2DB11-0E9A-44FE-AE8B-2469165B3BF6}" dt="2025-10-31T10:31:55.663" v="70" actId="14100"/>
          <ac:spMkLst>
            <pc:docMk/>
            <pc:sldMk cId="2734890567" sldId="257"/>
            <ac:spMk id="2" creationId="{8F24726B-39C3-1DBF-96DD-4E74C63D4AAF}"/>
          </ac:spMkLst>
        </pc:spChg>
        <pc:spChg chg="mod">
          <ac:chgData name="Julie Thomas" userId="2af13b6d24d29b42" providerId="LiveId" clId="{88C2DB11-0E9A-44FE-AE8B-2469165B3BF6}" dt="2025-10-31T10:32:25.096" v="78" actId="115"/>
          <ac:spMkLst>
            <pc:docMk/>
            <pc:sldMk cId="2734890567" sldId="257"/>
            <ac:spMk id="3" creationId="{E6054EE5-A8A1-7C90-0E96-4AD8922E9350}"/>
          </ac:spMkLst>
        </pc:spChg>
      </pc:sldChg>
      <pc:sldChg chg="modSp new mod">
        <pc:chgData name="Julie Thomas" userId="2af13b6d24d29b42" providerId="LiveId" clId="{88C2DB11-0E9A-44FE-AE8B-2469165B3BF6}" dt="2025-10-31T12:20:17.096" v="8102" actId="20577"/>
        <pc:sldMkLst>
          <pc:docMk/>
          <pc:sldMk cId="3131584913" sldId="258"/>
        </pc:sldMkLst>
        <pc:spChg chg="mod">
          <ac:chgData name="Julie Thomas" userId="2af13b6d24d29b42" providerId="LiveId" clId="{88C2DB11-0E9A-44FE-AE8B-2469165B3BF6}" dt="2025-10-31T12:19:50.156" v="8088" actId="20577"/>
          <ac:spMkLst>
            <pc:docMk/>
            <pc:sldMk cId="3131584913" sldId="258"/>
            <ac:spMk id="2" creationId="{3626F69C-CD29-DAF0-FDD7-2C7CFF8E180D}"/>
          </ac:spMkLst>
        </pc:spChg>
        <pc:spChg chg="mod">
          <ac:chgData name="Julie Thomas" userId="2af13b6d24d29b42" providerId="LiveId" clId="{88C2DB11-0E9A-44FE-AE8B-2469165B3BF6}" dt="2025-10-31T12:20:17.096" v="8102" actId="20577"/>
          <ac:spMkLst>
            <pc:docMk/>
            <pc:sldMk cId="3131584913" sldId="258"/>
            <ac:spMk id="3" creationId="{548E7A5B-0C9F-8129-7FFA-6F47091FCAB1}"/>
          </ac:spMkLst>
        </pc:spChg>
      </pc:sldChg>
      <pc:sldChg chg="addSp delSp modSp new mod">
        <pc:chgData name="Julie Thomas" userId="2af13b6d24d29b42" providerId="LiveId" clId="{88C2DB11-0E9A-44FE-AE8B-2469165B3BF6}" dt="2025-10-31T10:43:25.091" v="1410"/>
        <pc:sldMkLst>
          <pc:docMk/>
          <pc:sldMk cId="964892070" sldId="259"/>
        </pc:sldMkLst>
        <pc:spChg chg="mod">
          <ac:chgData name="Julie Thomas" userId="2af13b6d24d29b42" providerId="LiveId" clId="{88C2DB11-0E9A-44FE-AE8B-2469165B3BF6}" dt="2025-10-31T10:41:59.475" v="1409" actId="26606"/>
          <ac:spMkLst>
            <pc:docMk/>
            <pc:sldMk cId="964892070" sldId="259"/>
            <ac:spMk id="2" creationId="{B757325E-90A7-43E7-546B-92067B146CE8}"/>
          </ac:spMkLst>
        </pc:spChg>
        <pc:spChg chg="del mod">
          <ac:chgData name="Julie Thomas" userId="2af13b6d24d29b42" providerId="LiveId" clId="{88C2DB11-0E9A-44FE-AE8B-2469165B3BF6}" dt="2025-10-31T10:41:59.475" v="1409" actId="26606"/>
          <ac:spMkLst>
            <pc:docMk/>
            <pc:sldMk cId="964892070" sldId="259"/>
            <ac:spMk id="3" creationId="{EDD9EEA7-B456-AE3E-B064-7002E684C83F}"/>
          </ac:spMkLst>
        </pc:spChg>
        <pc:graphicFrameChg chg="add mod">
          <ac:chgData name="Julie Thomas" userId="2af13b6d24d29b42" providerId="LiveId" clId="{88C2DB11-0E9A-44FE-AE8B-2469165B3BF6}" dt="2025-10-31T10:43:25.091" v="1410"/>
          <ac:graphicFrameMkLst>
            <pc:docMk/>
            <pc:sldMk cId="964892070" sldId="259"/>
            <ac:graphicFrameMk id="5" creationId="{6688C3F7-90D0-9CB5-39AC-554A400FB48C}"/>
          </ac:graphicFrameMkLst>
        </pc:graphicFrameChg>
      </pc:sldChg>
      <pc:sldChg chg="addSp delSp modSp new mod modClrScheme chgLayout">
        <pc:chgData name="Julie Thomas" userId="2af13b6d24d29b42" providerId="LiveId" clId="{88C2DB11-0E9A-44FE-AE8B-2469165B3BF6}" dt="2025-10-31T10:48:07.731" v="1776" actId="1076"/>
        <pc:sldMkLst>
          <pc:docMk/>
          <pc:sldMk cId="705499936" sldId="260"/>
        </pc:sldMkLst>
        <pc:spChg chg="del mod">
          <ac:chgData name="Julie Thomas" userId="2af13b6d24d29b42" providerId="LiveId" clId="{88C2DB11-0E9A-44FE-AE8B-2469165B3BF6}" dt="2025-10-31T10:47:45.961" v="1771" actId="478"/>
          <ac:spMkLst>
            <pc:docMk/>
            <pc:sldMk cId="705499936" sldId="260"/>
            <ac:spMk id="2" creationId="{023F91D0-B0A5-F80F-85AD-C8A8E37714FF}"/>
          </ac:spMkLst>
        </pc:spChg>
        <pc:spChg chg="del mod">
          <ac:chgData name="Julie Thomas" userId="2af13b6d24d29b42" providerId="LiveId" clId="{88C2DB11-0E9A-44FE-AE8B-2469165B3BF6}" dt="2025-10-31T10:47:28.050" v="1769" actId="26606"/>
          <ac:spMkLst>
            <pc:docMk/>
            <pc:sldMk cId="705499936" sldId="260"/>
            <ac:spMk id="3" creationId="{32109010-9E1C-AE70-0D00-B15A14E9E2E7}"/>
          </ac:spMkLst>
        </pc:spChg>
        <pc:spChg chg="add del mod">
          <ac:chgData name="Julie Thomas" userId="2af13b6d24d29b42" providerId="LiveId" clId="{88C2DB11-0E9A-44FE-AE8B-2469165B3BF6}" dt="2025-10-31T10:48:00.075" v="1775" actId="478"/>
          <ac:spMkLst>
            <pc:docMk/>
            <pc:sldMk cId="705499936" sldId="260"/>
            <ac:spMk id="10" creationId="{F97BF320-E2C4-A70D-A3AD-B33718D6C7C8}"/>
          </ac:spMkLst>
        </pc:spChg>
        <pc:graphicFrameChg chg="add mod modGraphic">
          <ac:chgData name="Julie Thomas" userId="2af13b6d24d29b42" providerId="LiveId" clId="{88C2DB11-0E9A-44FE-AE8B-2469165B3BF6}" dt="2025-10-31T10:48:07.731" v="1776" actId="1076"/>
          <ac:graphicFrameMkLst>
            <pc:docMk/>
            <pc:sldMk cId="705499936" sldId="260"/>
            <ac:graphicFrameMk id="5" creationId="{42CD0A40-C67A-F476-D172-A8D14D533DDD}"/>
          </ac:graphicFrameMkLst>
        </pc:graphicFrameChg>
      </pc:sldChg>
      <pc:sldChg chg="addSp delSp modSp new mod">
        <pc:chgData name="Julie Thomas" userId="2af13b6d24d29b42" providerId="LiveId" clId="{88C2DB11-0E9A-44FE-AE8B-2469165B3BF6}" dt="2025-10-31T12:21:49.329" v="8104" actId="313"/>
        <pc:sldMkLst>
          <pc:docMk/>
          <pc:sldMk cId="2396278925" sldId="261"/>
        </pc:sldMkLst>
        <pc:spChg chg="mod">
          <ac:chgData name="Julie Thomas" userId="2af13b6d24d29b42" providerId="LiveId" clId="{88C2DB11-0E9A-44FE-AE8B-2469165B3BF6}" dt="2025-10-31T10:52:02.708" v="2305" actId="14100"/>
          <ac:spMkLst>
            <pc:docMk/>
            <pc:sldMk cId="2396278925" sldId="261"/>
            <ac:spMk id="2" creationId="{E17BD4C5-A73A-3232-C100-CB4369A5AA07}"/>
          </ac:spMkLst>
        </pc:spChg>
        <pc:spChg chg="del mod">
          <ac:chgData name="Julie Thomas" userId="2af13b6d24d29b42" providerId="LiveId" clId="{88C2DB11-0E9A-44FE-AE8B-2469165B3BF6}" dt="2025-10-31T10:51:59.332" v="2304" actId="26606"/>
          <ac:spMkLst>
            <pc:docMk/>
            <pc:sldMk cId="2396278925" sldId="261"/>
            <ac:spMk id="3" creationId="{CE783029-7796-D06A-EB75-BD7B5C5375BB}"/>
          </ac:spMkLst>
        </pc:spChg>
        <pc:graphicFrameChg chg="add mod modGraphic">
          <ac:chgData name="Julie Thomas" userId="2af13b6d24d29b42" providerId="LiveId" clId="{88C2DB11-0E9A-44FE-AE8B-2469165B3BF6}" dt="2025-10-31T12:21:49.329" v="8104" actId="313"/>
          <ac:graphicFrameMkLst>
            <pc:docMk/>
            <pc:sldMk cId="2396278925" sldId="261"/>
            <ac:graphicFrameMk id="5" creationId="{BDDF1729-B62A-9BD7-1414-48B915DB9AD3}"/>
          </ac:graphicFrameMkLst>
        </pc:graphicFrameChg>
      </pc:sldChg>
      <pc:sldChg chg="addSp modSp new mod ord">
        <pc:chgData name="Julie Thomas" userId="2af13b6d24d29b42" providerId="LiveId" clId="{88C2DB11-0E9A-44FE-AE8B-2469165B3BF6}" dt="2025-10-31T10:56:02.314" v="2510"/>
        <pc:sldMkLst>
          <pc:docMk/>
          <pc:sldMk cId="1439489223" sldId="262"/>
        </pc:sldMkLst>
        <pc:spChg chg="mod">
          <ac:chgData name="Julie Thomas" userId="2af13b6d24d29b42" providerId="LiveId" clId="{88C2DB11-0E9A-44FE-AE8B-2469165B3BF6}" dt="2025-10-31T10:55:39.763" v="2507" actId="113"/>
          <ac:spMkLst>
            <pc:docMk/>
            <pc:sldMk cId="1439489223" sldId="262"/>
            <ac:spMk id="2" creationId="{6475721E-3380-B9BB-CCB9-D72665D0E466}"/>
          </ac:spMkLst>
        </pc:spChg>
        <pc:spChg chg="mod">
          <ac:chgData name="Julie Thomas" userId="2af13b6d24d29b42" providerId="LiveId" clId="{88C2DB11-0E9A-44FE-AE8B-2469165B3BF6}" dt="2025-10-31T10:54:28.130" v="2476" actId="14100"/>
          <ac:spMkLst>
            <pc:docMk/>
            <pc:sldMk cId="1439489223" sldId="262"/>
            <ac:spMk id="3" creationId="{AFD89CF0-26A8-8B04-A9CA-E78A492DEF7D}"/>
          </ac:spMkLst>
        </pc:spChg>
        <pc:spChg chg="add mod">
          <ac:chgData name="Julie Thomas" userId="2af13b6d24d29b42" providerId="LiveId" clId="{88C2DB11-0E9A-44FE-AE8B-2469165B3BF6}" dt="2025-10-31T10:55:48.889" v="2508" actId="207"/>
          <ac:spMkLst>
            <pc:docMk/>
            <pc:sldMk cId="1439489223" sldId="262"/>
            <ac:spMk id="4" creationId="{58BC037F-0F65-4F14-6FA2-2C73C7E01776}"/>
          </ac:spMkLst>
        </pc:spChg>
      </pc:sldChg>
      <pc:sldChg chg="addSp delSp modSp new mod">
        <pc:chgData name="Julie Thomas" userId="2af13b6d24d29b42" providerId="LiveId" clId="{88C2DB11-0E9A-44FE-AE8B-2469165B3BF6}" dt="2025-10-31T11:02:03.734" v="3093" actId="26606"/>
        <pc:sldMkLst>
          <pc:docMk/>
          <pc:sldMk cId="3695194828" sldId="263"/>
        </pc:sldMkLst>
        <pc:spChg chg="mod">
          <ac:chgData name="Julie Thomas" userId="2af13b6d24d29b42" providerId="LiveId" clId="{88C2DB11-0E9A-44FE-AE8B-2469165B3BF6}" dt="2025-10-31T11:02:03.734" v="3093" actId="26606"/>
          <ac:spMkLst>
            <pc:docMk/>
            <pc:sldMk cId="3695194828" sldId="263"/>
            <ac:spMk id="2" creationId="{E1017E09-A037-8636-0E35-86CE3E14C747}"/>
          </ac:spMkLst>
        </pc:spChg>
        <pc:spChg chg="del mod">
          <ac:chgData name="Julie Thomas" userId="2af13b6d24d29b42" providerId="LiveId" clId="{88C2DB11-0E9A-44FE-AE8B-2469165B3BF6}" dt="2025-10-31T11:02:03.734" v="3093" actId="26606"/>
          <ac:spMkLst>
            <pc:docMk/>
            <pc:sldMk cId="3695194828" sldId="263"/>
            <ac:spMk id="3" creationId="{8BB41B4A-511A-41AC-0CE2-A18B096A8A5C}"/>
          </ac:spMkLst>
        </pc:spChg>
        <pc:graphicFrameChg chg="add">
          <ac:chgData name="Julie Thomas" userId="2af13b6d24d29b42" providerId="LiveId" clId="{88C2DB11-0E9A-44FE-AE8B-2469165B3BF6}" dt="2025-10-31T11:02:03.734" v="3093" actId="26606"/>
          <ac:graphicFrameMkLst>
            <pc:docMk/>
            <pc:sldMk cId="3695194828" sldId="263"/>
            <ac:graphicFrameMk id="5" creationId="{50CAC468-2AEC-6206-51B0-BC7007E22CEE}"/>
          </ac:graphicFrameMkLst>
        </pc:graphicFrameChg>
      </pc:sldChg>
      <pc:sldChg chg="modSp new mod">
        <pc:chgData name="Julie Thomas" userId="2af13b6d24d29b42" providerId="LiveId" clId="{88C2DB11-0E9A-44FE-AE8B-2469165B3BF6}" dt="2025-10-31T11:08:38.555" v="3728" actId="14100"/>
        <pc:sldMkLst>
          <pc:docMk/>
          <pc:sldMk cId="2892683222" sldId="264"/>
        </pc:sldMkLst>
        <pc:spChg chg="mod">
          <ac:chgData name="Julie Thomas" userId="2af13b6d24d29b42" providerId="LiveId" clId="{88C2DB11-0E9A-44FE-AE8B-2469165B3BF6}" dt="2025-10-31T11:08:36.050" v="3727" actId="14100"/>
          <ac:spMkLst>
            <pc:docMk/>
            <pc:sldMk cId="2892683222" sldId="264"/>
            <ac:spMk id="2" creationId="{0A4FC366-3A51-BD82-0E44-CBB69312EB3B}"/>
          </ac:spMkLst>
        </pc:spChg>
        <pc:spChg chg="mod">
          <ac:chgData name="Julie Thomas" userId="2af13b6d24d29b42" providerId="LiveId" clId="{88C2DB11-0E9A-44FE-AE8B-2469165B3BF6}" dt="2025-10-31T11:08:38.555" v="3728" actId="14100"/>
          <ac:spMkLst>
            <pc:docMk/>
            <pc:sldMk cId="2892683222" sldId="264"/>
            <ac:spMk id="3" creationId="{4128AF1E-EF64-E2EF-A38F-934C7B28119B}"/>
          </ac:spMkLst>
        </pc:spChg>
      </pc:sldChg>
      <pc:sldChg chg="modSp new mod">
        <pc:chgData name="Julie Thomas" userId="2af13b6d24d29b42" providerId="LiveId" clId="{88C2DB11-0E9A-44FE-AE8B-2469165B3BF6}" dt="2025-10-31T11:11:01.860" v="3881" actId="5793"/>
        <pc:sldMkLst>
          <pc:docMk/>
          <pc:sldMk cId="3022728233" sldId="265"/>
        </pc:sldMkLst>
        <pc:spChg chg="mod">
          <ac:chgData name="Julie Thomas" userId="2af13b6d24d29b42" providerId="LiveId" clId="{88C2DB11-0E9A-44FE-AE8B-2469165B3BF6}" dt="2025-10-31T11:10:53.255" v="3878" actId="27636"/>
          <ac:spMkLst>
            <pc:docMk/>
            <pc:sldMk cId="3022728233" sldId="265"/>
            <ac:spMk id="2" creationId="{111EE754-3418-AE84-B835-4D054D77741C}"/>
          </ac:spMkLst>
        </pc:spChg>
        <pc:spChg chg="mod">
          <ac:chgData name="Julie Thomas" userId="2af13b6d24d29b42" providerId="LiveId" clId="{88C2DB11-0E9A-44FE-AE8B-2469165B3BF6}" dt="2025-10-31T11:11:01.860" v="3881" actId="5793"/>
          <ac:spMkLst>
            <pc:docMk/>
            <pc:sldMk cId="3022728233" sldId="265"/>
            <ac:spMk id="3" creationId="{B1B4EEDB-F37B-BD07-2666-9A72307F6E78}"/>
          </ac:spMkLst>
        </pc:spChg>
      </pc:sldChg>
      <pc:sldChg chg="modSp new mod">
        <pc:chgData name="Julie Thomas" userId="2af13b6d24d29b42" providerId="LiveId" clId="{88C2DB11-0E9A-44FE-AE8B-2469165B3BF6}" dt="2025-10-31T11:25:58.373" v="3903" actId="27636"/>
        <pc:sldMkLst>
          <pc:docMk/>
          <pc:sldMk cId="1742901259" sldId="266"/>
        </pc:sldMkLst>
        <pc:spChg chg="mod">
          <ac:chgData name="Julie Thomas" userId="2af13b6d24d29b42" providerId="LiveId" clId="{88C2DB11-0E9A-44FE-AE8B-2469165B3BF6}" dt="2025-10-31T11:25:56.379" v="3901" actId="27636"/>
          <ac:spMkLst>
            <pc:docMk/>
            <pc:sldMk cId="1742901259" sldId="266"/>
            <ac:spMk id="2" creationId="{D22112C0-AD0C-6E9E-1175-27B368DE32FC}"/>
          </ac:spMkLst>
        </pc:spChg>
        <pc:spChg chg="mod">
          <ac:chgData name="Julie Thomas" userId="2af13b6d24d29b42" providerId="LiveId" clId="{88C2DB11-0E9A-44FE-AE8B-2469165B3BF6}" dt="2025-10-31T11:25:58.373" v="3903" actId="27636"/>
          <ac:spMkLst>
            <pc:docMk/>
            <pc:sldMk cId="1742901259" sldId="266"/>
            <ac:spMk id="3" creationId="{4586F93C-CA7D-1E00-3189-159B3F3DA73E}"/>
          </ac:spMkLst>
        </pc:spChg>
      </pc:sldChg>
      <pc:sldChg chg="addSp delSp modSp new mod modClrScheme chgLayout">
        <pc:chgData name="Julie Thomas" userId="2af13b6d24d29b42" providerId="LiveId" clId="{88C2DB11-0E9A-44FE-AE8B-2469165B3BF6}" dt="2025-10-31T11:31:17.724" v="4165" actId="26606"/>
        <pc:sldMkLst>
          <pc:docMk/>
          <pc:sldMk cId="3794082993" sldId="267"/>
        </pc:sldMkLst>
        <pc:spChg chg="mod">
          <ac:chgData name="Julie Thomas" userId="2af13b6d24d29b42" providerId="LiveId" clId="{88C2DB11-0E9A-44FE-AE8B-2469165B3BF6}" dt="2025-10-31T11:31:17.724" v="4165" actId="26606"/>
          <ac:spMkLst>
            <pc:docMk/>
            <pc:sldMk cId="3794082993" sldId="267"/>
            <ac:spMk id="2" creationId="{C42167C0-5A54-8276-EA4F-AC9D0602FC1C}"/>
          </ac:spMkLst>
        </pc:spChg>
        <pc:spChg chg="del mod">
          <ac:chgData name="Julie Thomas" userId="2af13b6d24d29b42" providerId="LiveId" clId="{88C2DB11-0E9A-44FE-AE8B-2469165B3BF6}" dt="2025-10-31T11:31:17.724" v="4165" actId="26606"/>
          <ac:spMkLst>
            <pc:docMk/>
            <pc:sldMk cId="3794082993" sldId="267"/>
            <ac:spMk id="3" creationId="{FC93BE38-A4E2-AA58-668B-BFE4A8927435}"/>
          </ac:spMkLst>
        </pc:spChg>
        <pc:graphicFrameChg chg="add mod">
          <ac:chgData name="Julie Thomas" userId="2af13b6d24d29b42" providerId="LiveId" clId="{88C2DB11-0E9A-44FE-AE8B-2469165B3BF6}" dt="2025-10-31T11:31:17.724" v="4165" actId="26606"/>
          <ac:graphicFrameMkLst>
            <pc:docMk/>
            <pc:sldMk cId="3794082993" sldId="267"/>
            <ac:graphicFrameMk id="5" creationId="{EAD735EF-72D1-2F45-3FB0-56B0C81FA47C}"/>
          </ac:graphicFrameMkLst>
        </pc:graphicFrameChg>
      </pc:sldChg>
      <pc:sldChg chg="addSp delSp modSp new mod modClrScheme chgLayout">
        <pc:chgData name="Julie Thomas" userId="2af13b6d24d29b42" providerId="LiveId" clId="{88C2DB11-0E9A-44FE-AE8B-2469165B3BF6}" dt="2025-10-31T11:38:55.281" v="4615" actId="26606"/>
        <pc:sldMkLst>
          <pc:docMk/>
          <pc:sldMk cId="1127532190" sldId="268"/>
        </pc:sldMkLst>
        <pc:spChg chg="mod">
          <ac:chgData name="Julie Thomas" userId="2af13b6d24d29b42" providerId="LiveId" clId="{88C2DB11-0E9A-44FE-AE8B-2469165B3BF6}" dt="2025-10-31T11:38:55.281" v="4615" actId="26606"/>
          <ac:spMkLst>
            <pc:docMk/>
            <pc:sldMk cId="1127532190" sldId="268"/>
            <ac:spMk id="2" creationId="{8A5EBB92-A23C-6337-BA7D-40EBA8487CBD}"/>
          </ac:spMkLst>
        </pc:spChg>
        <pc:spChg chg="del mod">
          <ac:chgData name="Julie Thomas" userId="2af13b6d24d29b42" providerId="LiveId" clId="{88C2DB11-0E9A-44FE-AE8B-2469165B3BF6}" dt="2025-10-31T11:38:55.281" v="4615" actId="26606"/>
          <ac:spMkLst>
            <pc:docMk/>
            <pc:sldMk cId="1127532190" sldId="268"/>
            <ac:spMk id="3" creationId="{38F37E06-F786-3872-2D38-8D00EDB02BC2}"/>
          </ac:spMkLst>
        </pc:spChg>
        <pc:graphicFrameChg chg="add mod">
          <ac:chgData name="Julie Thomas" userId="2af13b6d24d29b42" providerId="LiveId" clId="{88C2DB11-0E9A-44FE-AE8B-2469165B3BF6}" dt="2025-10-31T11:38:55.281" v="4615" actId="26606"/>
          <ac:graphicFrameMkLst>
            <pc:docMk/>
            <pc:sldMk cId="1127532190" sldId="268"/>
            <ac:graphicFrameMk id="5" creationId="{4FEAACC9-543A-5D72-A865-F9DC63260930}"/>
          </ac:graphicFrameMkLst>
        </pc:graphicFrameChg>
      </pc:sldChg>
      <pc:sldChg chg="addSp delSp modSp new mod modClrScheme chgLayout">
        <pc:chgData name="Julie Thomas" userId="2af13b6d24d29b42" providerId="LiveId" clId="{88C2DB11-0E9A-44FE-AE8B-2469165B3BF6}" dt="2025-10-31T11:42:27.573" v="4933" actId="26606"/>
        <pc:sldMkLst>
          <pc:docMk/>
          <pc:sldMk cId="1167627987" sldId="269"/>
        </pc:sldMkLst>
        <pc:spChg chg="mod">
          <ac:chgData name="Julie Thomas" userId="2af13b6d24d29b42" providerId="LiveId" clId="{88C2DB11-0E9A-44FE-AE8B-2469165B3BF6}" dt="2025-10-31T11:42:27.573" v="4933" actId="26606"/>
          <ac:spMkLst>
            <pc:docMk/>
            <pc:sldMk cId="1167627987" sldId="269"/>
            <ac:spMk id="2" creationId="{2F185272-DF33-C9E6-16B6-952F935FB070}"/>
          </ac:spMkLst>
        </pc:spChg>
        <pc:spChg chg="del mod">
          <ac:chgData name="Julie Thomas" userId="2af13b6d24d29b42" providerId="LiveId" clId="{88C2DB11-0E9A-44FE-AE8B-2469165B3BF6}" dt="2025-10-31T11:42:27.573" v="4933" actId="26606"/>
          <ac:spMkLst>
            <pc:docMk/>
            <pc:sldMk cId="1167627987" sldId="269"/>
            <ac:spMk id="3" creationId="{32C39DBE-F8A2-E8BE-A901-EDA834F72CCE}"/>
          </ac:spMkLst>
        </pc:spChg>
        <pc:graphicFrameChg chg="add mod">
          <ac:chgData name="Julie Thomas" userId="2af13b6d24d29b42" providerId="LiveId" clId="{88C2DB11-0E9A-44FE-AE8B-2469165B3BF6}" dt="2025-10-31T11:42:27.573" v="4933" actId="26606"/>
          <ac:graphicFrameMkLst>
            <pc:docMk/>
            <pc:sldMk cId="1167627987" sldId="269"/>
            <ac:graphicFrameMk id="5" creationId="{F1911C90-9E62-8015-9442-2C946FEA0528}"/>
          </ac:graphicFrameMkLst>
        </pc:graphicFrameChg>
      </pc:sldChg>
      <pc:sldChg chg="modSp new mod">
        <pc:chgData name="Julie Thomas" userId="2af13b6d24d29b42" providerId="LiveId" clId="{88C2DB11-0E9A-44FE-AE8B-2469165B3BF6}" dt="2025-10-31T11:50:11.474" v="5676" actId="14100"/>
        <pc:sldMkLst>
          <pc:docMk/>
          <pc:sldMk cId="3969424318" sldId="270"/>
        </pc:sldMkLst>
        <pc:spChg chg="mod">
          <ac:chgData name="Julie Thomas" userId="2af13b6d24d29b42" providerId="LiveId" clId="{88C2DB11-0E9A-44FE-AE8B-2469165B3BF6}" dt="2025-10-31T11:50:07.322" v="5674" actId="14100"/>
          <ac:spMkLst>
            <pc:docMk/>
            <pc:sldMk cId="3969424318" sldId="270"/>
            <ac:spMk id="2" creationId="{DF83FB1A-2BC3-889E-23C1-0AFB571EC7F1}"/>
          </ac:spMkLst>
        </pc:spChg>
        <pc:spChg chg="mod">
          <ac:chgData name="Julie Thomas" userId="2af13b6d24d29b42" providerId="LiveId" clId="{88C2DB11-0E9A-44FE-AE8B-2469165B3BF6}" dt="2025-10-31T11:50:11.474" v="5676" actId="14100"/>
          <ac:spMkLst>
            <pc:docMk/>
            <pc:sldMk cId="3969424318" sldId="270"/>
            <ac:spMk id="3" creationId="{5532E303-C83E-1246-F22D-D8DFCD4C5ACA}"/>
          </ac:spMkLst>
        </pc:spChg>
      </pc:sldChg>
      <pc:sldChg chg="addSp delSp modSp new mod modClrScheme chgLayout">
        <pc:chgData name="Julie Thomas" userId="2af13b6d24d29b42" providerId="LiveId" clId="{88C2DB11-0E9A-44FE-AE8B-2469165B3BF6}" dt="2025-10-31T11:56:35.104" v="6277" actId="26606"/>
        <pc:sldMkLst>
          <pc:docMk/>
          <pc:sldMk cId="1109976546" sldId="271"/>
        </pc:sldMkLst>
        <pc:spChg chg="mod">
          <ac:chgData name="Julie Thomas" userId="2af13b6d24d29b42" providerId="LiveId" clId="{88C2DB11-0E9A-44FE-AE8B-2469165B3BF6}" dt="2025-10-31T11:56:35.104" v="6277" actId="26606"/>
          <ac:spMkLst>
            <pc:docMk/>
            <pc:sldMk cId="1109976546" sldId="271"/>
            <ac:spMk id="2" creationId="{27747AD2-86FD-59E3-C017-DF56755A62C1}"/>
          </ac:spMkLst>
        </pc:spChg>
        <pc:spChg chg="add del mod">
          <ac:chgData name="Julie Thomas" userId="2af13b6d24d29b42" providerId="LiveId" clId="{88C2DB11-0E9A-44FE-AE8B-2469165B3BF6}" dt="2025-10-31T11:56:35.104" v="6277" actId="26606"/>
          <ac:spMkLst>
            <pc:docMk/>
            <pc:sldMk cId="1109976546" sldId="271"/>
            <ac:spMk id="3" creationId="{83E90143-7BE4-41F6-7B7F-3F792D6CC74D}"/>
          </ac:spMkLst>
        </pc:spChg>
        <pc:graphicFrameChg chg="add del">
          <ac:chgData name="Julie Thomas" userId="2af13b6d24d29b42" providerId="LiveId" clId="{88C2DB11-0E9A-44FE-AE8B-2469165B3BF6}" dt="2025-10-31T11:54:28.460" v="6178" actId="26606"/>
          <ac:graphicFrameMkLst>
            <pc:docMk/>
            <pc:sldMk cId="1109976546" sldId="271"/>
            <ac:graphicFrameMk id="5" creationId="{BF3697C5-2202-D500-5D09-100B4CBA6BFF}"/>
          </ac:graphicFrameMkLst>
        </pc:graphicFrameChg>
        <pc:graphicFrameChg chg="add mod">
          <ac:chgData name="Julie Thomas" userId="2af13b6d24d29b42" providerId="LiveId" clId="{88C2DB11-0E9A-44FE-AE8B-2469165B3BF6}" dt="2025-10-31T11:56:35.104" v="6277" actId="26606"/>
          <ac:graphicFrameMkLst>
            <pc:docMk/>
            <pc:sldMk cId="1109976546" sldId="271"/>
            <ac:graphicFrameMk id="6" creationId="{82E59018-614C-627D-5A95-C694B178586C}"/>
          </ac:graphicFrameMkLst>
        </pc:graphicFrameChg>
        <pc:graphicFrameChg chg="add del">
          <ac:chgData name="Julie Thomas" userId="2af13b6d24d29b42" providerId="LiveId" clId="{88C2DB11-0E9A-44FE-AE8B-2469165B3BF6}" dt="2025-10-31T11:55:04.780" v="6182" actId="26606"/>
          <ac:graphicFrameMkLst>
            <pc:docMk/>
            <pc:sldMk cId="1109976546" sldId="271"/>
            <ac:graphicFrameMk id="7" creationId="{652BE020-41EC-5E84-6A88-B43552F9726B}"/>
          </ac:graphicFrameMkLst>
        </pc:graphicFrameChg>
      </pc:sldChg>
      <pc:sldChg chg="addSp delSp modSp new mod modClrScheme chgLayout">
        <pc:chgData name="Julie Thomas" userId="2af13b6d24d29b42" providerId="LiveId" clId="{88C2DB11-0E9A-44FE-AE8B-2469165B3BF6}" dt="2025-10-31T12:06:13.634" v="7406" actId="113"/>
        <pc:sldMkLst>
          <pc:docMk/>
          <pc:sldMk cId="1401132846" sldId="272"/>
        </pc:sldMkLst>
        <pc:spChg chg="mod">
          <ac:chgData name="Julie Thomas" userId="2af13b6d24d29b42" providerId="LiveId" clId="{88C2DB11-0E9A-44FE-AE8B-2469165B3BF6}" dt="2025-10-31T12:05:55.468" v="7402" actId="14100"/>
          <ac:spMkLst>
            <pc:docMk/>
            <pc:sldMk cId="1401132846" sldId="272"/>
            <ac:spMk id="2" creationId="{0EC963AF-97E6-C047-74F5-FC1532CAE252}"/>
          </ac:spMkLst>
        </pc:spChg>
        <pc:spChg chg="del mod">
          <ac:chgData name="Julie Thomas" userId="2af13b6d24d29b42" providerId="LiveId" clId="{88C2DB11-0E9A-44FE-AE8B-2469165B3BF6}" dt="2025-10-31T12:03:30.639" v="7125" actId="26606"/>
          <ac:spMkLst>
            <pc:docMk/>
            <pc:sldMk cId="1401132846" sldId="272"/>
            <ac:spMk id="3" creationId="{615BCED0-09DB-4C6B-814E-F84C31D0D691}"/>
          </ac:spMkLst>
        </pc:spChg>
        <pc:graphicFrameChg chg="add mod modGraphic">
          <ac:chgData name="Julie Thomas" userId="2af13b6d24d29b42" providerId="LiveId" clId="{88C2DB11-0E9A-44FE-AE8B-2469165B3BF6}" dt="2025-10-31T12:06:13.634" v="7406" actId="113"/>
          <ac:graphicFrameMkLst>
            <pc:docMk/>
            <pc:sldMk cId="1401132846" sldId="272"/>
            <ac:graphicFrameMk id="5" creationId="{F79D9E1C-3241-1FE3-8C58-750970CB4FED}"/>
          </ac:graphicFrameMkLst>
        </pc:graphicFrameChg>
      </pc:sldChg>
      <pc:sldChg chg="addSp delSp modSp new mod">
        <pc:chgData name="Julie Thomas" userId="2af13b6d24d29b42" providerId="LiveId" clId="{88C2DB11-0E9A-44FE-AE8B-2469165B3BF6}" dt="2025-10-31T12:17:05.436" v="8056"/>
        <pc:sldMkLst>
          <pc:docMk/>
          <pc:sldMk cId="1056086169" sldId="273"/>
        </pc:sldMkLst>
        <pc:spChg chg="mod">
          <ac:chgData name="Julie Thomas" userId="2af13b6d24d29b42" providerId="LiveId" clId="{88C2DB11-0E9A-44FE-AE8B-2469165B3BF6}" dt="2025-10-31T12:12:42.208" v="8013" actId="14100"/>
          <ac:spMkLst>
            <pc:docMk/>
            <pc:sldMk cId="1056086169" sldId="273"/>
            <ac:spMk id="2" creationId="{40235561-0C0F-EC60-818E-0B3F596770AC}"/>
          </ac:spMkLst>
        </pc:spChg>
        <pc:spChg chg="del mod">
          <ac:chgData name="Julie Thomas" userId="2af13b6d24d29b42" providerId="LiveId" clId="{88C2DB11-0E9A-44FE-AE8B-2469165B3BF6}" dt="2025-10-31T12:11:54.308" v="7986" actId="26606"/>
          <ac:spMkLst>
            <pc:docMk/>
            <pc:sldMk cId="1056086169" sldId="273"/>
            <ac:spMk id="3" creationId="{4D1FE88F-3B96-33AD-F4F3-DF98C831A41D}"/>
          </ac:spMkLst>
        </pc:spChg>
        <pc:spChg chg="add del">
          <ac:chgData name="Julie Thomas" userId="2af13b6d24d29b42" providerId="LiveId" clId="{88C2DB11-0E9A-44FE-AE8B-2469165B3BF6}" dt="2025-10-31T12:12:11.906" v="7988" actId="478"/>
          <ac:spMkLst>
            <pc:docMk/>
            <pc:sldMk cId="1056086169" sldId="273"/>
            <ac:spMk id="10" creationId="{6538E752-018D-F742-F80E-1907C2C28E27}"/>
          </ac:spMkLst>
        </pc:spChg>
        <pc:graphicFrameChg chg="add mod modGraphic">
          <ac:chgData name="Julie Thomas" userId="2af13b6d24d29b42" providerId="LiveId" clId="{88C2DB11-0E9A-44FE-AE8B-2469165B3BF6}" dt="2025-10-31T12:17:05.436" v="8056"/>
          <ac:graphicFrameMkLst>
            <pc:docMk/>
            <pc:sldMk cId="1056086169" sldId="273"/>
            <ac:graphicFrameMk id="5" creationId="{EE5E8468-EF3F-A706-271A-882B3715A19C}"/>
          </ac:graphicFrameMkLst>
        </pc:graphicFrameChg>
        <pc:picChg chg="add del mod">
          <ac:chgData name="Julie Thomas" userId="2af13b6d24d29b42" providerId="LiveId" clId="{88C2DB11-0E9A-44FE-AE8B-2469165B3BF6}" dt="2025-10-31T12:12:14.613" v="7989" actId="478"/>
          <ac:picMkLst>
            <pc:docMk/>
            <pc:sldMk cId="1056086169" sldId="273"/>
            <ac:picMk id="6" creationId="{6FF80155-435F-5EDF-D3C7-DAF9932979F2}"/>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E2A5C-E56D-4FAD-86E3-3DD8F2B7C4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FA8FC54-361C-4276-9532-B9B36476F529}">
      <dgm:prSet/>
      <dgm:spPr/>
      <dgm:t>
        <a:bodyPr/>
        <a:lstStyle/>
        <a:p>
          <a:r>
            <a:rPr lang="en-GB"/>
            <a:t>You need to provide evidence of your leadership style – feedback from your manager/friends/family, plus results of your questionnaires</a:t>
          </a:r>
          <a:endParaRPr lang="en-US"/>
        </a:p>
      </dgm:t>
    </dgm:pt>
    <dgm:pt modelId="{51C854B4-22B7-4A1F-B822-B4F9090CB8E6}" type="parTrans" cxnId="{51340DB5-C9DB-44CB-8F86-D8AE86A4E76D}">
      <dgm:prSet/>
      <dgm:spPr/>
      <dgm:t>
        <a:bodyPr/>
        <a:lstStyle/>
        <a:p>
          <a:endParaRPr lang="en-US"/>
        </a:p>
      </dgm:t>
    </dgm:pt>
    <dgm:pt modelId="{8B3C416A-9948-444F-969C-117ACEA232D3}" type="sibTrans" cxnId="{51340DB5-C9DB-44CB-8F86-D8AE86A4E76D}">
      <dgm:prSet/>
      <dgm:spPr/>
      <dgm:t>
        <a:bodyPr/>
        <a:lstStyle/>
        <a:p>
          <a:endParaRPr lang="en-US"/>
        </a:p>
      </dgm:t>
    </dgm:pt>
    <dgm:pt modelId="{DCC0E672-E290-43BD-9C56-48E97F9612D3}">
      <dgm:prSet/>
      <dgm:spPr/>
      <dgm:t>
        <a:bodyPr/>
        <a:lstStyle/>
        <a:p>
          <a:r>
            <a:rPr lang="en-GB" dirty="0"/>
            <a:t>You need to refer to theory and models on leadership styles </a:t>
          </a:r>
          <a:endParaRPr lang="en-US" dirty="0"/>
        </a:p>
      </dgm:t>
    </dgm:pt>
    <dgm:pt modelId="{EFE1805C-CC2D-4CA3-9796-4FBC77DBE80C}" type="parTrans" cxnId="{C802D5C3-0AFD-4FEC-A89C-DC232403165C}">
      <dgm:prSet/>
      <dgm:spPr/>
      <dgm:t>
        <a:bodyPr/>
        <a:lstStyle/>
        <a:p>
          <a:endParaRPr lang="en-US"/>
        </a:p>
      </dgm:t>
    </dgm:pt>
    <dgm:pt modelId="{23798AD7-28DE-4F55-B2E1-F29FE7557A8F}" type="sibTrans" cxnId="{C802D5C3-0AFD-4FEC-A89C-DC232403165C}">
      <dgm:prSet/>
      <dgm:spPr/>
      <dgm:t>
        <a:bodyPr/>
        <a:lstStyle/>
        <a:p>
          <a:endParaRPr lang="en-US"/>
        </a:p>
      </dgm:t>
    </dgm:pt>
    <dgm:pt modelId="{4BCF8FE9-4C43-4913-B55C-1A97C173E4AC}">
      <dgm:prSet/>
      <dgm:spPr/>
      <dgm:t>
        <a:bodyPr/>
        <a:lstStyle/>
        <a:p>
          <a:r>
            <a:rPr lang="en-GB" dirty="0"/>
            <a:t>You need to include details of the challenges facing your organisation/sector – for example, PESTLE factors, internal factors or challenges such as increased competition</a:t>
          </a:r>
          <a:endParaRPr lang="en-US" dirty="0"/>
        </a:p>
      </dgm:t>
    </dgm:pt>
    <dgm:pt modelId="{238C3F99-53A8-41A2-9D24-26538514E68A}" type="parTrans" cxnId="{6211B7AA-F1A5-4BA3-855A-1ED5D1967998}">
      <dgm:prSet/>
      <dgm:spPr/>
      <dgm:t>
        <a:bodyPr/>
        <a:lstStyle/>
        <a:p>
          <a:endParaRPr lang="en-US"/>
        </a:p>
      </dgm:t>
    </dgm:pt>
    <dgm:pt modelId="{3976CDD5-ED0F-42DC-8629-56DF610F0B7A}" type="sibTrans" cxnId="{6211B7AA-F1A5-4BA3-855A-1ED5D1967998}">
      <dgm:prSet/>
      <dgm:spPr/>
      <dgm:t>
        <a:bodyPr/>
        <a:lstStyle/>
        <a:p>
          <a:endParaRPr lang="en-US"/>
        </a:p>
      </dgm:t>
    </dgm:pt>
    <dgm:pt modelId="{53589894-18C7-495C-ABDD-F25FCA4B36D4}" type="pres">
      <dgm:prSet presAssocID="{415E2A5C-E56D-4FAD-86E3-3DD8F2B7C479}" presName="root" presStyleCnt="0">
        <dgm:presLayoutVars>
          <dgm:dir/>
          <dgm:resizeHandles val="exact"/>
        </dgm:presLayoutVars>
      </dgm:prSet>
      <dgm:spPr/>
    </dgm:pt>
    <dgm:pt modelId="{1EF7A4B2-4F94-42F1-9DAA-44E9015AD320}" type="pres">
      <dgm:prSet presAssocID="{3FA8FC54-361C-4276-9532-B9B36476F529}" presName="compNode" presStyleCnt="0"/>
      <dgm:spPr/>
    </dgm:pt>
    <dgm:pt modelId="{EF09A64D-A426-44E3-AA0B-0A041FEE9528}" type="pres">
      <dgm:prSet presAssocID="{3FA8FC54-361C-4276-9532-B9B36476F529}" presName="bgRect" presStyleLbl="bgShp" presStyleIdx="0" presStyleCnt="3"/>
      <dgm:spPr/>
    </dgm:pt>
    <dgm:pt modelId="{1A7189CA-97CD-407D-A1BC-EC0B5CA4110D}" type="pres">
      <dgm:prSet presAssocID="{3FA8FC54-361C-4276-9532-B9B36476F5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D96F531A-2073-48AD-927D-05D524054AE5}" type="pres">
      <dgm:prSet presAssocID="{3FA8FC54-361C-4276-9532-B9B36476F529}" presName="spaceRect" presStyleCnt="0"/>
      <dgm:spPr/>
    </dgm:pt>
    <dgm:pt modelId="{E47FD613-3AB0-47D8-AA6E-B32947D1DD01}" type="pres">
      <dgm:prSet presAssocID="{3FA8FC54-361C-4276-9532-B9B36476F529}" presName="parTx" presStyleLbl="revTx" presStyleIdx="0" presStyleCnt="3">
        <dgm:presLayoutVars>
          <dgm:chMax val="0"/>
          <dgm:chPref val="0"/>
        </dgm:presLayoutVars>
      </dgm:prSet>
      <dgm:spPr/>
    </dgm:pt>
    <dgm:pt modelId="{8F39A7EA-A092-4D76-80FD-F75497FFCE5C}" type="pres">
      <dgm:prSet presAssocID="{8B3C416A-9948-444F-969C-117ACEA232D3}" presName="sibTrans" presStyleCnt="0"/>
      <dgm:spPr/>
    </dgm:pt>
    <dgm:pt modelId="{3053C69F-F0F4-4548-8A67-E6B56FC16698}" type="pres">
      <dgm:prSet presAssocID="{DCC0E672-E290-43BD-9C56-48E97F9612D3}" presName="compNode" presStyleCnt="0"/>
      <dgm:spPr/>
    </dgm:pt>
    <dgm:pt modelId="{58AD0849-2CEF-43FA-A950-BFF291E85A83}" type="pres">
      <dgm:prSet presAssocID="{DCC0E672-E290-43BD-9C56-48E97F9612D3}" presName="bgRect" presStyleLbl="bgShp" presStyleIdx="1" presStyleCnt="3"/>
      <dgm:spPr/>
    </dgm:pt>
    <dgm:pt modelId="{49B561B0-8049-4628-9B2A-AA43DE249FD1}" type="pres">
      <dgm:prSet presAssocID="{DCC0E672-E290-43BD-9C56-48E97F9612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9F6C305-52E1-4010-9E20-700F603402B1}" type="pres">
      <dgm:prSet presAssocID="{DCC0E672-E290-43BD-9C56-48E97F9612D3}" presName="spaceRect" presStyleCnt="0"/>
      <dgm:spPr/>
    </dgm:pt>
    <dgm:pt modelId="{E0126B0B-E484-4D25-9139-E86CE8055A22}" type="pres">
      <dgm:prSet presAssocID="{DCC0E672-E290-43BD-9C56-48E97F9612D3}" presName="parTx" presStyleLbl="revTx" presStyleIdx="1" presStyleCnt="3">
        <dgm:presLayoutVars>
          <dgm:chMax val="0"/>
          <dgm:chPref val="0"/>
        </dgm:presLayoutVars>
      </dgm:prSet>
      <dgm:spPr/>
    </dgm:pt>
    <dgm:pt modelId="{9DC7C6E0-53E6-4B5C-A6C9-4060BA6851EF}" type="pres">
      <dgm:prSet presAssocID="{23798AD7-28DE-4F55-B2E1-F29FE7557A8F}" presName="sibTrans" presStyleCnt="0"/>
      <dgm:spPr/>
    </dgm:pt>
    <dgm:pt modelId="{2FDDFADE-BF75-4450-AED7-F7D949393446}" type="pres">
      <dgm:prSet presAssocID="{4BCF8FE9-4C43-4913-B55C-1A97C173E4AC}" presName="compNode" presStyleCnt="0"/>
      <dgm:spPr/>
    </dgm:pt>
    <dgm:pt modelId="{7D40171D-E6A2-4DC5-841A-38BF890472E8}" type="pres">
      <dgm:prSet presAssocID="{4BCF8FE9-4C43-4913-B55C-1A97C173E4AC}" presName="bgRect" presStyleLbl="bgShp" presStyleIdx="2" presStyleCnt="3"/>
      <dgm:spPr/>
    </dgm:pt>
    <dgm:pt modelId="{2F7D791D-07BC-425E-BF59-9810C174EB95}" type="pres">
      <dgm:prSet presAssocID="{4BCF8FE9-4C43-4913-B55C-1A97C173E4AC}"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Artificial Intelligence outline"/>
        </a:ext>
      </dgm:extLst>
    </dgm:pt>
    <dgm:pt modelId="{E58797F3-E070-445A-9A49-142F894558A4}" type="pres">
      <dgm:prSet presAssocID="{4BCF8FE9-4C43-4913-B55C-1A97C173E4AC}" presName="spaceRect" presStyleCnt="0"/>
      <dgm:spPr/>
    </dgm:pt>
    <dgm:pt modelId="{9BBF2685-57DC-4E4D-87ED-1AB6B4C4C8C6}" type="pres">
      <dgm:prSet presAssocID="{4BCF8FE9-4C43-4913-B55C-1A97C173E4AC}" presName="parTx" presStyleLbl="revTx" presStyleIdx="2" presStyleCnt="3">
        <dgm:presLayoutVars>
          <dgm:chMax val="0"/>
          <dgm:chPref val="0"/>
        </dgm:presLayoutVars>
      </dgm:prSet>
      <dgm:spPr/>
    </dgm:pt>
  </dgm:ptLst>
  <dgm:cxnLst>
    <dgm:cxn modelId="{EC653C21-DB36-43F7-BDE3-D900727191AB}" type="presOf" srcId="{415E2A5C-E56D-4FAD-86E3-3DD8F2B7C479}" destId="{53589894-18C7-495C-ABDD-F25FCA4B36D4}" srcOrd="0" destOrd="0" presId="urn:microsoft.com/office/officeart/2018/2/layout/IconVerticalSolidList"/>
    <dgm:cxn modelId="{90721446-2128-4346-B5B8-3DDF0948B557}" type="presOf" srcId="{DCC0E672-E290-43BD-9C56-48E97F9612D3}" destId="{E0126B0B-E484-4D25-9139-E86CE8055A22}" srcOrd="0" destOrd="0" presId="urn:microsoft.com/office/officeart/2018/2/layout/IconVerticalSolidList"/>
    <dgm:cxn modelId="{A7B73AA4-0E92-4120-B54B-49F17DB75778}" type="presOf" srcId="{3FA8FC54-361C-4276-9532-B9B36476F529}" destId="{E47FD613-3AB0-47D8-AA6E-B32947D1DD01}" srcOrd="0" destOrd="0" presId="urn:microsoft.com/office/officeart/2018/2/layout/IconVerticalSolidList"/>
    <dgm:cxn modelId="{6211B7AA-F1A5-4BA3-855A-1ED5D1967998}" srcId="{415E2A5C-E56D-4FAD-86E3-3DD8F2B7C479}" destId="{4BCF8FE9-4C43-4913-B55C-1A97C173E4AC}" srcOrd="2" destOrd="0" parTransId="{238C3F99-53A8-41A2-9D24-26538514E68A}" sibTransId="{3976CDD5-ED0F-42DC-8629-56DF610F0B7A}"/>
    <dgm:cxn modelId="{51340DB5-C9DB-44CB-8F86-D8AE86A4E76D}" srcId="{415E2A5C-E56D-4FAD-86E3-3DD8F2B7C479}" destId="{3FA8FC54-361C-4276-9532-B9B36476F529}" srcOrd="0" destOrd="0" parTransId="{51C854B4-22B7-4A1F-B822-B4F9090CB8E6}" sibTransId="{8B3C416A-9948-444F-969C-117ACEA232D3}"/>
    <dgm:cxn modelId="{C802D5C3-0AFD-4FEC-A89C-DC232403165C}" srcId="{415E2A5C-E56D-4FAD-86E3-3DD8F2B7C479}" destId="{DCC0E672-E290-43BD-9C56-48E97F9612D3}" srcOrd="1" destOrd="0" parTransId="{EFE1805C-CC2D-4CA3-9796-4FBC77DBE80C}" sibTransId="{23798AD7-28DE-4F55-B2E1-F29FE7557A8F}"/>
    <dgm:cxn modelId="{A0873CDE-F13C-4230-A84B-678FA5E33D48}" type="presOf" srcId="{4BCF8FE9-4C43-4913-B55C-1A97C173E4AC}" destId="{9BBF2685-57DC-4E4D-87ED-1AB6B4C4C8C6}" srcOrd="0" destOrd="0" presId="urn:microsoft.com/office/officeart/2018/2/layout/IconVerticalSolidList"/>
    <dgm:cxn modelId="{F3BBFB65-4138-47D2-8684-075888F6F9E1}" type="presParOf" srcId="{53589894-18C7-495C-ABDD-F25FCA4B36D4}" destId="{1EF7A4B2-4F94-42F1-9DAA-44E9015AD320}" srcOrd="0" destOrd="0" presId="urn:microsoft.com/office/officeart/2018/2/layout/IconVerticalSolidList"/>
    <dgm:cxn modelId="{74C53420-7472-43C1-AFEF-411A0E277BB2}" type="presParOf" srcId="{1EF7A4B2-4F94-42F1-9DAA-44E9015AD320}" destId="{EF09A64D-A426-44E3-AA0B-0A041FEE9528}" srcOrd="0" destOrd="0" presId="urn:microsoft.com/office/officeart/2018/2/layout/IconVerticalSolidList"/>
    <dgm:cxn modelId="{AC9B5FE3-01B2-4DCF-BD86-1A361B9617AE}" type="presParOf" srcId="{1EF7A4B2-4F94-42F1-9DAA-44E9015AD320}" destId="{1A7189CA-97CD-407D-A1BC-EC0B5CA4110D}" srcOrd="1" destOrd="0" presId="urn:microsoft.com/office/officeart/2018/2/layout/IconVerticalSolidList"/>
    <dgm:cxn modelId="{F47CB0FA-9631-4396-9B4C-28CD6F2CA98D}" type="presParOf" srcId="{1EF7A4B2-4F94-42F1-9DAA-44E9015AD320}" destId="{D96F531A-2073-48AD-927D-05D524054AE5}" srcOrd="2" destOrd="0" presId="urn:microsoft.com/office/officeart/2018/2/layout/IconVerticalSolidList"/>
    <dgm:cxn modelId="{2BBD34DC-45F9-4BC0-B980-C0498728CC2F}" type="presParOf" srcId="{1EF7A4B2-4F94-42F1-9DAA-44E9015AD320}" destId="{E47FD613-3AB0-47D8-AA6E-B32947D1DD01}" srcOrd="3" destOrd="0" presId="urn:microsoft.com/office/officeart/2018/2/layout/IconVerticalSolidList"/>
    <dgm:cxn modelId="{0CAAC908-4725-4FA7-B799-6A20A5EBD6E1}" type="presParOf" srcId="{53589894-18C7-495C-ABDD-F25FCA4B36D4}" destId="{8F39A7EA-A092-4D76-80FD-F75497FFCE5C}" srcOrd="1" destOrd="0" presId="urn:microsoft.com/office/officeart/2018/2/layout/IconVerticalSolidList"/>
    <dgm:cxn modelId="{3D12D5B4-8ACA-4AC4-9519-AA028A85AF64}" type="presParOf" srcId="{53589894-18C7-495C-ABDD-F25FCA4B36D4}" destId="{3053C69F-F0F4-4548-8A67-E6B56FC16698}" srcOrd="2" destOrd="0" presId="urn:microsoft.com/office/officeart/2018/2/layout/IconVerticalSolidList"/>
    <dgm:cxn modelId="{3FB12CED-6D97-475A-BECB-E2FE3A898FE7}" type="presParOf" srcId="{3053C69F-F0F4-4548-8A67-E6B56FC16698}" destId="{58AD0849-2CEF-43FA-A950-BFF291E85A83}" srcOrd="0" destOrd="0" presId="urn:microsoft.com/office/officeart/2018/2/layout/IconVerticalSolidList"/>
    <dgm:cxn modelId="{92300412-4C50-4DCC-B564-A93697CB1FB7}" type="presParOf" srcId="{3053C69F-F0F4-4548-8A67-E6B56FC16698}" destId="{49B561B0-8049-4628-9B2A-AA43DE249FD1}" srcOrd="1" destOrd="0" presId="urn:microsoft.com/office/officeart/2018/2/layout/IconVerticalSolidList"/>
    <dgm:cxn modelId="{594E0189-6E5D-4AF9-9788-4FB44F9115CE}" type="presParOf" srcId="{3053C69F-F0F4-4548-8A67-E6B56FC16698}" destId="{09F6C305-52E1-4010-9E20-700F603402B1}" srcOrd="2" destOrd="0" presId="urn:microsoft.com/office/officeart/2018/2/layout/IconVerticalSolidList"/>
    <dgm:cxn modelId="{C53BA94B-858D-4585-9667-16BBCE10C76F}" type="presParOf" srcId="{3053C69F-F0F4-4548-8A67-E6B56FC16698}" destId="{E0126B0B-E484-4D25-9139-E86CE8055A22}" srcOrd="3" destOrd="0" presId="urn:microsoft.com/office/officeart/2018/2/layout/IconVerticalSolidList"/>
    <dgm:cxn modelId="{8B4B4B54-6ACB-4576-9D80-6B27CF6EEEE3}" type="presParOf" srcId="{53589894-18C7-495C-ABDD-F25FCA4B36D4}" destId="{9DC7C6E0-53E6-4B5C-A6C9-4060BA6851EF}" srcOrd="3" destOrd="0" presId="urn:microsoft.com/office/officeart/2018/2/layout/IconVerticalSolidList"/>
    <dgm:cxn modelId="{6583846D-0986-4D1B-9D32-3D0722157280}" type="presParOf" srcId="{53589894-18C7-495C-ABDD-F25FCA4B36D4}" destId="{2FDDFADE-BF75-4450-AED7-F7D949393446}" srcOrd="4" destOrd="0" presId="urn:microsoft.com/office/officeart/2018/2/layout/IconVerticalSolidList"/>
    <dgm:cxn modelId="{2B355644-301A-48E9-BF85-E5BA9E9042D6}" type="presParOf" srcId="{2FDDFADE-BF75-4450-AED7-F7D949393446}" destId="{7D40171D-E6A2-4DC5-841A-38BF890472E8}" srcOrd="0" destOrd="0" presId="urn:microsoft.com/office/officeart/2018/2/layout/IconVerticalSolidList"/>
    <dgm:cxn modelId="{97676C0A-BB7C-4281-BD0C-4CC73AC5EB3B}" type="presParOf" srcId="{2FDDFADE-BF75-4450-AED7-F7D949393446}" destId="{2F7D791D-07BC-425E-BF59-9810C174EB95}" srcOrd="1" destOrd="0" presId="urn:microsoft.com/office/officeart/2018/2/layout/IconVerticalSolidList"/>
    <dgm:cxn modelId="{41DADF79-A6D8-4E96-9990-3AE90AD7A5AA}" type="presParOf" srcId="{2FDDFADE-BF75-4450-AED7-F7D949393446}" destId="{E58797F3-E070-445A-9A49-142F894558A4}" srcOrd="2" destOrd="0" presId="urn:microsoft.com/office/officeart/2018/2/layout/IconVerticalSolidList"/>
    <dgm:cxn modelId="{C7B56842-1BBD-4E3E-A582-FD3F70130E73}" type="presParOf" srcId="{2FDDFADE-BF75-4450-AED7-F7D949393446}" destId="{9BBF2685-57DC-4E4D-87ED-1AB6B4C4C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4B1669-5F5A-463F-91A8-4633D661D6A4}"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F86931F7-E299-44CD-BFA4-864E1C0A8BF8}">
      <dgm:prSet/>
      <dgm:spPr/>
      <dgm:t>
        <a:bodyPr/>
        <a:lstStyle/>
        <a:p>
          <a:r>
            <a:rPr lang="en-GB" dirty="0"/>
            <a:t>Why might these be a challenge for organisations?</a:t>
          </a:r>
          <a:endParaRPr lang="en-US" dirty="0"/>
        </a:p>
      </dgm:t>
    </dgm:pt>
    <dgm:pt modelId="{0C7D600C-F9AF-4298-A01C-33797F6A378A}" type="parTrans" cxnId="{9C946DB0-3AB0-42D3-8B18-E47DEFE2F585}">
      <dgm:prSet/>
      <dgm:spPr/>
      <dgm:t>
        <a:bodyPr/>
        <a:lstStyle/>
        <a:p>
          <a:endParaRPr lang="en-US"/>
        </a:p>
      </dgm:t>
    </dgm:pt>
    <dgm:pt modelId="{47378019-B96D-4288-8461-A8AE5D330DFA}" type="sibTrans" cxnId="{9C946DB0-3AB0-42D3-8B18-E47DEFE2F585}">
      <dgm:prSet/>
      <dgm:spPr/>
      <dgm:t>
        <a:bodyPr/>
        <a:lstStyle/>
        <a:p>
          <a:endParaRPr lang="en-US"/>
        </a:p>
      </dgm:t>
    </dgm:pt>
    <dgm:pt modelId="{4545EB8B-9874-42EE-9CA4-745602213F79}">
      <dgm:prSet/>
      <dgm:spPr/>
      <dgm:t>
        <a:bodyPr/>
        <a:lstStyle/>
        <a:p>
          <a:r>
            <a:rPr lang="en-GB"/>
            <a:t>Ageing population</a:t>
          </a:r>
          <a:endParaRPr lang="en-US"/>
        </a:p>
      </dgm:t>
    </dgm:pt>
    <dgm:pt modelId="{28C4B3EC-FC8C-45A4-9522-816ECCDEFB3C}" type="parTrans" cxnId="{BA45C8C8-0029-40FC-961E-7314DDB4DA75}">
      <dgm:prSet/>
      <dgm:spPr/>
      <dgm:t>
        <a:bodyPr/>
        <a:lstStyle/>
        <a:p>
          <a:endParaRPr lang="en-US"/>
        </a:p>
      </dgm:t>
    </dgm:pt>
    <dgm:pt modelId="{E33CDF6F-CA58-478B-968B-B326D7D41EEB}" type="sibTrans" cxnId="{BA45C8C8-0029-40FC-961E-7314DDB4DA75}">
      <dgm:prSet/>
      <dgm:spPr/>
      <dgm:t>
        <a:bodyPr/>
        <a:lstStyle/>
        <a:p>
          <a:endParaRPr lang="en-US"/>
        </a:p>
      </dgm:t>
    </dgm:pt>
    <dgm:pt modelId="{4049E9BA-6D35-4C4A-B81E-66CC22D7F61A}">
      <dgm:prSet/>
      <dgm:spPr/>
      <dgm:t>
        <a:bodyPr/>
        <a:lstStyle/>
        <a:p>
          <a:r>
            <a:rPr lang="en-GB"/>
            <a:t>Artificial Intelligence</a:t>
          </a:r>
          <a:endParaRPr lang="en-US"/>
        </a:p>
      </dgm:t>
    </dgm:pt>
    <dgm:pt modelId="{D35B506F-1A95-4E3E-8F60-D4E8E3924D59}" type="parTrans" cxnId="{82EE9EB4-013D-49C6-BF32-62CB0966C1B3}">
      <dgm:prSet/>
      <dgm:spPr/>
      <dgm:t>
        <a:bodyPr/>
        <a:lstStyle/>
        <a:p>
          <a:endParaRPr lang="en-US"/>
        </a:p>
      </dgm:t>
    </dgm:pt>
    <dgm:pt modelId="{DB043861-1A4B-4A26-A904-BA1729C81468}" type="sibTrans" cxnId="{82EE9EB4-013D-49C6-BF32-62CB0966C1B3}">
      <dgm:prSet/>
      <dgm:spPr/>
      <dgm:t>
        <a:bodyPr/>
        <a:lstStyle/>
        <a:p>
          <a:endParaRPr lang="en-US"/>
        </a:p>
      </dgm:t>
    </dgm:pt>
    <dgm:pt modelId="{002B0F82-C378-4322-92E4-576C193D0200}">
      <dgm:prSet/>
      <dgm:spPr/>
      <dgm:t>
        <a:bodyPr/>
        <a:lstStyle/>
        <a:p>
          <a:r>
            <a:rPr lang="en-GB"/>
            <a:t>Lack of skilled employees</a:t>
          </a:r>
          <a:endParaRPr lang="en-US"/>
        </a:p>
      </dgm:t>
    </dgm:pt>
    <dgm:pt modelId="{0A4273A2-F888-420C-9C0D-75A3C33D6238}" type="parTrans" cxnId="{E727567C-5767-4E08-8F1F-B78F85714DAF}">
      <dgm:prSet/>
      <dgm:spPr/>
      <dgm:t>
        <a:bodyPr/>
        <a:lstStyle/>
        <a:p>
          <a:endParaRPr lang="en-US"/>
        </a:p>
      </dgm:t>
    </dgm:pt>
    <dgm:pt modelId="{2F4651B3-B0DE-4A41-8D24-C61445FE0CF0}" type="sibTrans" cxnId="{E727567C-5767-4E08-8F1F-B78F85714DAF}">
      <dgm:prSet/>
      <dgm:spPr/>
      <dgm:t>
        <a:bodyPr/>
        <a:lstStyle/>
        <a:p>
          <a:endParaRPr lang="en-US"/>
        </a:p>
      </dgm:t>
    </dgm:pt>
    <dgm:pt modelId="{27CA5B3C-3F4A-4BBD-BE3C-6149B740B960}" type="pres">
      <dgm:prSet presAssocID="{224B1669-5F5A-463F-91A8-4633D661D6A4}" presName="linear" presStyleCnt="0">
        <dgm:presLayoutVars>
          <dgm:animLvl val="lvl"/>
          <dgm:resizeHandles val="exact"/>
        </dgm:presLayoutVars>
      </dgm:prSet>
      <dgm:spPr/>
    </dgm:pt>
    <dgm:pt modelId="{BD640352-5FAF-4FA4-8AFA-989F2A5D9DBA}" type="pres">
      <dgm:prSet presAssocID="{F86931F7-E299-44CD-BFA4-864E1C0A8BF8}" presName="parentText" presStyleLbl="node1" presStyleIdx="0" presStyleCnt="1">
        <dgm:presLayoutVars>
          <dgm:chMax val="0"/>
          <dgm:bulletEnabled val="1"/>
        </dgm:presLayoutVars>
      </dgm:prSet>
      <dgm:spPr/>
    </dgm:pt>
    <dgm:pt modelId="{F200866B-857B-48DD-9F05-A29CBF3808F2}" type="pres">
      <dgm:prSet presAssocID="{F86931F7-E299-44CD-BFA4-864E1C0A8BF8}" presName="childText" presStyleLbl="revTx" presStyleIdx="0" presStyleCnt="1">
        <dgm:presLayoutVars>
          <dgm:bulletEnabled val="1"/>
        </dgm:presLayoutVars>
      </dgm:prSet>
      <dgm:spPr/>
    </dgm:pt>
  </dgm:ptLst>
  <dgm:cxnLst>
    <dgm:cxn modelId="{DEE48C23-8B33-44AB-A33E-8ABD99D20727}" type="presOf" srcId="{002B0F82-C378-4322-92E4-576C193D0200}" destId="{F200866B-857B-48DD-9F05-A29CBF3808F2}" srcOrd="0" destOrd="2" presId="urn:microsoft.com/office/officeart/2005/8/layout/vList2"/>
    <dgm:cxn modelId="{EBD7693D-830A-4A8F-84C9-22D196281568}" type="presOf" srcId="{4545EB8B-9874-42EE-9CA4-745602213F79}" destId="{F200866B-857B-48DD-9F05-A29CBF3808F2}" srcOrd="0" destOrd="0" presId="urn:microsoft.com/office/officeart/2005/8/layout/vList2"/>
    <dgm:cxn modelId="{6E2A4A41-62B4-491E-8E62-EDAA2BD11DED}" type="presOf" srcId="{F86931F7-E299-44CD-BFA4-864E1C0A8BF8}" destId="{BD640352-5FAF-4FA4-8AFA-989F2A5D9DBA}" srcOrd="0" destOrd="0" presId="urn:microsoft.com/office/officeart/2005/8/layout/vList2"/>
    <dgm:cxn modelId="{5570C569-64EF-4AC7-9C4D-A3D0794CC621}" type="presOf" srcId="{224B1669-5F5A-463F-91A8-4633D661D6A4}" destId="{27CA5B3C-3F4A-4BBD-BE3C-6149B740B960}" srcOrd="0" destOrd="0" presId="urn:microsoft.com/office/officeart/2005/8/layout/vList2"/>
    <dgm:cxn modelId="{0B71FA6D-76FF-436B-8724-0A81BE0AA774}" type="presOf" srcId="{4049E9BA-6D35-4C4A-B81E-66CC22D7F61A}" destId="{F200866B-857B-48DD-9F05-A29CBF3808F2}" srcOrd="0" destOrd="1" presId="urn:microsoft.com/office/officeart/2005/8/layout/vList2"/>
    <dgm:cxn modelId="{E727567C-5767-4E08-8F1F-B78F85714DAF}" srcId="{F86931F7-E299-44CD-BFA4-864E1C0A8BF8}" destId="{002B0F82-C378-4322-92E4-576C193D0200}" srcOrd="2" destOrd="0" parTransId="{0A4273A2-F888-420C-9C0D-75A3C33D6238}" sibTransId="{2F4651B3-B0DE-4A41-8D24-C61445FE0CF0}"/>
    <dgm:cxn modelId="{9C946DB0-3AB0-42D3-8B18-E47DEFE2F585}" srcId="{224B1669-5F5A-463F-91A8-4633D661D6A4}" destId="{F86931F7-E299-44CD-BFA4-864E1C0A8BF8}" srcOrd="0" destOrd="0" parTransId="{0C7D600C-F9AF-4298-A01C-33797F6A378A}" sibTransId="{47378019-B96D-4288-8461-A8AE5D330DFA}"/>
    <dgm:cxn modelId="{82EE9EB4-013D-49C6-BF32-62CB0966C1B3}" srcId="{F86931F7-E299-44CD-BFA4-864E1C0A8BF8}" destId="{4049E9BA-6D35-4C4A-B81E-66CC22D7F61A}" srcOrd="1" destOrd="0" parTransId="{D35B506F-1A95-4E3E-8F60-D4E8E3924D59}" sibTransId="{DB043861-1A4B-4A26-A904-BA1729C81468}"/>
    <dgm:cxn modelId="{BA45C8C8-0029-40FC-961E-7314DDB4DA75}" srcId="{F86931F7-E299-44CD-BFA4-864E1C0A8BF8}" destId="{4545EB8B-9874-42EE-9CA4-745602213F79}" srcOrd="0" destOrd="0" parTransId="{28C4B3EC-FC8C-45A4-9522-816ECCDEFB3C}" sibTransId="{E33CDF6F-CA58-478B-968B-B326D7D41EEB}"/>
    <dgm:cxn modelId="{279F01AF-C09A-4CA7-9A09-650CE705FD9C}" type="presParOf" srcId="{27CA5B3C-3F4A-4BBD-BE3C-6149B740B960}" destId="{BD640352-5FAF-4FA4-8AFA-989F2A5D9DBA}" srcOrd="0" destOrd="0" presId="urn:microsoft.com/office/officeart/2005/8/layout/vList2"/>
    <dgm:cxn modelId="{06E84942-AFEE-4AF5-B193-EDF4993DD133}" type="presParOf" srcId="{27CA5B3C-3F4A-4BBD-BE3C-6149B740B960}" destId="{F200866B-857B-48DD-9F05-A29CBF3808F2}"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B77947-AB5B-4907-86CF-A759D239E39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C99C5D9-1221-414F-B065-15F8B822498A}">
      <dgm:prSet/>
      <dgm:spPr/>
      <dgm:t>
        <a:bodyPr/>
        <a:lstStyle/>
        <a:p>
          <a:r>
            <a:rPr lang="en-GB" dirty="0"/>
            <a:t>Peer Reviewed articles on constructive leadership and leadership in your industry – e.g. leadership in the NHS, retail, hospitality</a:t>
          </a:r>
          <a:endParaRPr lang="en-US" dirty="0"/>
        </a:p>
      </dgm:t>
    </dgm:pt>
    <dgm:pt modelId="{4AA4EE63-BA74-4C4D-8C57-F8A467A8B1E5}" type="parTrans" cxnId="{A5F45953-D1B5-46D5-BB80-3893ABA71BEA}">
      <dgm:prSet/>
      <dgm:spPr/>
      <dgm:t>
        <a:bodyPr/>
        <a:lstStyle/>
        <a:p>
          <a:endParaRPr lang="en-US"/>
        </a:p>
      </dgm:t>
    </dgm:pt>
    <dgm:pt modelId="{C41E17B3-19C0-416B-8053-9B3EBF4A0018}" type="sibTrans" cxnId="{A5F45953-D1B5-46D5-BB80-3893ABA71BEA}">
      <dgm:prSet/>
      <dgm:spPr/>
      <dgm:t>
        <a:bodyPr/>
        <a:lstStyle/>
        <a:p>
          <a:endParaRPr lang="en-US"/>
        </a:p>
      </dgm:t>
    </dgm:pt>
    <dgm:pt modelId="{F1BB3AB4-1E8B-4B74-93AD-72A0A903F0D5}">
      <dgm:prSet/>
      <dgm:spPr/>
      <dgm:t>
        <a:bodyPr/>
        <a:lstStyle/>
        <a:p>
          <a:r>
            <a:rPr lang="en-GB"/>
            <a:t>Industry sources – e.g. British Retail Consortium, HEIW</a:t>
          </a:r>
          <a:endParaRPr lang="en-US"/>
        </a:p>
      </dgm:t>
    </dgm:pt>
    <dgm:pt modelId="{CAF01A2E-A9C6-437F-B2B9-DBCB80FCEA67}" type="parTrans" cxnId="{4A6B317F-E2F8-4015-9077-63531FCEEBF0}">
      <dgm:prSet/>
      <dgm:spPr/>
      <dgm:t>
        <a:bodyPr/>
        <a:lstStyle/>
        <a:p>
          <a:endParaRPr lang="en-US"/>
        </a:p>
      </dgm:t>
    </dgm:pt>
    <dgm:pt modelId="{FEB4B2A4-5DFA-43C9-933A-7D5A9F359CF1}" type="sibTrans" cxnId="{4A6B317F-E2F8-4015-9077-63531FCEEBF0}">
      <dgm:prSet/>
      <dgm:spPr/>
      <dgm:t>
        <a:bodyPr/>
        <a:lstStyle/>
        <a:p>
          <a:endParaRPr lang="en-US"/>
        </a:p>
      </dgm:t>
    </dgm:pt>
    <dgm:pt modelId="{5BAB29E8-1043-41A8-B886-4A74F5B2CE02}">
      <dgm:prSet/>
      <dgm:spPr/>
      <dgm:t>
        <a:bodyPr/>
        <a:lstStyle/>
        <a:p>
          <a:r>
            <a:rPr lang="en-GB" dirty="0"/>
            <a:t>Consultants’ reports – PWC, McKinsey, Deloitte</a:t>
          </a:r>
          <a:endParaRPr lang="en-US" dirty="0"/>
        </a:p>
      </dgm:t>
    </dgm:pt>
    <dgm:pt modelId="{2C06C0A4-71E3-4C18-9063-FCF9C9E15FBD}" type="parTrans" cxnId="{C588558E-2091-42E2-91B9-BBF0EC6427DA}">
      <dgm:prSet/>
      <dgm:spPr/>
      <dgm:t>
        <a:bodyPr/>
        <a:lstStyle/>
        <a:p>
          <a:endParaRPr lang="en-US"/>
        </a:p>
      </dgm:t>
    </dgm:pt>
    <dgm:pt modelId="{F203C508-9DAF-439D-9DCB-1FE907394050}" type="sibTrans" cxnId="{C588558E-2091-42E2-91B9-BBF0EC6427DA}">
      <dgm:prSet/>
      <dgm:spPr/>
      <dgm:t>
        <a:bodyPr/>
        <a:lstStyle/>
        <a:p>
          <a:endParaRPr lang="en-US"/>
        </a:p>
      </dgm:t>
    </dgm:pt>
    <dgm:pt modelId="{F80BF134-3670-4D06-B835-5709115A514D}">
      <dgm:prSet/>
      <dgm:spPr/>
      <dgm:t>
        <a:bodyPr/>
        <a:lstStyle/>
        <a:p>
          <a:r>
            <a:rPr lang="en-GB"/>
            <a:t>Credible websites – World Economic Forum, UK Government</a:t>
          </a:r>
          <a:endParaRPr lang="en-US"/>
        </a:p>
      </dgm:t>
    </dgm:pt>
    <dgm:pt modelId="{F5EE3AA4-FCC3-496F-B5A9-D13FAE1D3F8E}" type="parTrans" cxnId="{B44F244F-0A15-4697-9635-4ED1A00D9B44}">
      <dgm:prSet/>
      <dgm:spPr/>
      <dgm:t>
        <a:bodyPr/>
        <a:lstStyle/>
        <a:p>
          <a:endParaRPr lang="en-US"/>
        </a:p>
      </dgm:t>
    </dgm:pt>
    <dgm:pt modelId="{C79E7E23-1FF6-4753-9C75-8F1705F641D8}" type="sibTrans" cxnId="{B44F244F-0A15-4697-9635-4ED1A00D9B44}">
      <dgm:prSet/>
      <dgm:spPr/>
      <dgm:t>
        <a:bodyPr/>
        <a:lstStyle/>
        <a:p>
          <a:endParaRPr lang="en-US"/>
        </a:p>
      </dgm:t>
    </dgm:pt>
    <dgm:pt modelId="{62A353A0-3261-47EB-9901-8499608881EF}" type="pres">
      <dgm:prSet presAssocID="{B8B77947-AB5B-4907-86CF-A759D239E39F}" presName="root" presStyleCnt="0">
        <dgm:presLayoutVars>
          <dgm:dir/>
          <dgm:resizeHandles val="exact"/>
        </dgm:presLayoutVars>
      </dgm:prSet>
      <dgm:spPr/>
    </dgm:pt>
    <dgm:pt modelId="{736E271C-FDD1-497C-9D25-B539D51D80BB}" type="pres">
      <dgm:prSet presAssocID="{1C99C5D9-1221-414F-B065-15F8B822498A}" presName="compNode" presStyleCnt="0"/>
      <dgm:spPr/>
    </dgm:pt>
    <dgm:pt modelId="{4C4D63BA-301B-4321-A71D-8238089D6D4F}" type="pres">
      <dgm:prSet presAssocID="{1C99C5D9-1221-414F-B065-15F8B822498A}" presName="bgRect" presStyleLbl="bgShp" presStyleIdx="0" presStyleCnt="4"/>
      <dgm:spPr/>
    </dgm:pt>
    <dgm:pt modelId="{1002FD9A-22D2-40B2-8EAC-87483DDBFD35}" type="pres">
      <dgm:prSet presAssocID="{1C99C5D9-1221-414F-B065-15F8B82249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17DBEB70-8213-496D-B64C-3F7C9909B65C}" type="pres">
      <dgm:prSet presAssocID="{1C99C5D9-1221-414F-B065-15F8B822498A}" presName="spaceRect" presStyleCnt="0"/>
      <dgm:spPr/>
    </dgm:pt>
    <dgm:pt modelId="{6C2CF1AA-F34A-45EE-8985-EB97A8B85544}" type="pres">
      <dgm:prSet presAssocID="{1C99C5D9-1221-414F-B065-15F8B822498A}" presName="parTx" presStyleLbl="revTx" presStyleIdx="0" presStyleCnt="4">
        <dgm:presLayoutVars>
          <dgm:chMax val="0"/>
          <dgm:chPref val="0"/>
        </dgm:presLayoutVars>
      </dgm:prSet>
      <dgm:spPr/>
    </dgm:pt>
    <dgm:pt modelId="{E37DC084-B5A2-4882-860A-E64EE3084708}" type="pres">
      <dgm:prSet presAssocID="{C41E17B3-19C0-416B-8053-9B3EBF4A0018}" presName="sibTrans" presStyleCnt="0"/>
      <dgm:spPr/>
    </dgm:pt>
    <dgm:pt modelId="{54DFA146-5744-4C47-B59C-DB2C4737F668}" type="pres">
      <dgm:prSet presAssocID="{F1BB3AB4-1E8B-4B74-93AD-72A0A903F0D5}" presName="compNode" presStyleCnt="0"/>
      <dgm:spPr/>
    </dgm:pt>
    <dgm:pt modelId="{612F2364-2E4F-47B1-8340-A6A9326CFAF9}" type="pres">
      <dgm:prSet presAssocID="{F1BB3AB4-1E8B-4B74-93AD-72A0A903F0D5}" presName="bgRect" presStyleLbl="bgShp" presStyleIdx="1" presStyleCnt="4"/>
      <dgm:spPr/>
    </dgm:pt>
    <dgm:pt modelId="{BDF54D86-B6F0-4D45-9445-86FBEDA4E550}" type="pres">
      <dgm:prSet presAssocID="{F1BB3AB4-1E8B-4B74-93AD-72A0A903F0D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A808082F-6989-4805-AD5C-AFCAA22AD882}" type="pres">
      <dgm:prSet presAssocID="{F1BB3AB4-1E8B-4B74-93AD-72A0A903F0D5}" presName="spaceRect" presStyleCnt="0"/>
      <dgm:spPr/>
    </dgm:pt>
    <dgm:pt modelId="{9638E01F-B182-413C-AE0B-9BBE0EABE881}" type="pres">
      <dgm:prSet presAssocID="{F1BB3AB4-1E8B-4B74-93AD-72A0A903F0D5}" presName="parTx" presStyleLbl="revTx" presStyleIdx="1" presStyleCnt="4">
        <dgm:presLayoutVars>
          <dgm:chMax val="0"/>
          <dgm:chPref val="0"/>
        </dgm:presLayoutVars>
      </dgm:prSet>
      <dgm:spPr/>
    </dgm:pt>
    <dgm:pt modelId="{571885C6-7473-42AF-A048-651C72AA8FC8}" type="pres">
      <dgm:prSet presAssocID="{FEB4B2A4-5DFA-43C9-933A-7D5A9F359CF1}" presName="sibTrans" presStyleCnt="0"/>
      <dgm:spPr/>
    </dgm:pt>
    <dgm:pt modelId="{E7ECF228-7FA1-4A77-A4D4-F91D36A2F06E}" type="pres">
      <dgm:prSet presAssocID="{5BAB29E8-1043-41A8-B886-4A74F5B2CE02}" presName="compNode" presStyleCnt="0"/>
      <dgm:spPr/>
    </dgm:pt>
    <dgm:pt modelId="{71134710-D3FF-4599-90CF-505E6FC309E4}" type="pres">
      <dgm:prSet presAssocID="{5BAB29E8-1043-41A8-B886-4A74F5B2CE02}" presName="bgRect" presStyleLbl="bgShp" presStyleIdx="2" presStyleCnt="4"/>
      <dgm:spPr/>
    </dgm:pt>
    <dgm:pt modelId="{21D0401C-41B3-4B0E-90FE-F695B3A52A34}" type="pres">
      <dgm:prSet presAssocID="{5BAB29E8-1043-41A8-B886-4A74F5B2CE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C93EE010-5B97-4B3D-86EA-6C46CBC4D516}" type="pres">
      <dgm:prSet presAssocID="{5BAB29E8-1043-41A8-B886-4A74F5B2CE02}" presName="spaceRect" presStyleCnt="0"/>
      <dgm:spPr/>
    </dgm:pt>
    <dgm:pt modelId="{A0FC2550-F592-4223-B02B-A31B16DF6E84}" type="pres">
      <dgm:prSet presAssocID="{5BAB29E8-1043-41A8-B886-4A74F5B2CE02}" presName="parTx" presStyleLbl="revTx" presStyleIdx="2" presStyleCnt="4">
        <dgm:presLayoutVars>
          <dgm:chMax val="0"/>
          <dgm:chPref val="0"/>
        </dgm:presLayoutVars>
      </dgm:prSet>
      <dgm:spPr/>
    </dgm:pt>
    <dgm:pt modelId="{6E71C9FC-1487-46FB-95DA-6C5103101A62}" type="pres">
      <dgm:prSet presAssocID="{F203C508-9DAF-439D-9DCB-1FE907394050}" presName="sibTrans" presStyleCnt="0"/>
      <dgm:spPr/>
    </dgm:pt>
    <dgm:pt modelId="{19EABA17-9F81-4887-8CF9-A5F1BD1443F2}" type="pres">
      <dgm:prSet presAssocID="{F80BF134-3670-4D06-B835-5709115A514D}" presName="compNode" presStyleCnt="0"/>
      <dgm:spPr/>
    </dgm:pt>
    <dgm:pt modelId="{17365482-5624-453C-9478-7E9B73C99F13}" type="pres">
      <dgm:prSet presAssocID="{F80BF134-3670-4D06-B835-5709115A514D}" presName="bgRect" presStyleLbl="bgShp" presStyleIdx="3" presStyleCnt="4"/>
      <dgm:spPr/>
    </dgm:pt>
    <dgm:pt modelId="{36873A3E-A95B-4227-A951-79A579214CFE}" type="pres">
      <dgm:prSet presAssocID="{F80BF134-3670-4D06-B835-5709115A514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D8621220-59AD-4605-9404-669227254388}" type="pres">
      <dgm:prSet presAssocID="{F80BF134-3670-4D06-B835-5709115A514D}" presName="spaceRect" presStyleCnt="0"/>
      <dgm:spPr/>
    </dgm:pt>
    <dgm:pt modelId="{866DEF62-37E7-44DF-A193-1EA6534CA55B}" type="pres">
      <dgm:prSet presAssocID="{F80BF134-3670-4D06-B835-5709115A514D}" presName="parTx" presStyleLbl="revTx" presStyleIdx="3" presStyleCnt="4">
        <dgm:presLayoutVars>
          <dgm:chMax val="0"/>
          <dgm:chPref val="0"/>
        </dgm:presLayoutVars>
      </dgm:prSet>
      <dgm:spPr/>
    </dgm:pt>
  </dgm:ptLst>
  <dgm:cxnLst>
    <dgm:cxn modelId="{C8B31537-69EA-4954-9EE0-6CD936606F73}" type="presOf" srcId="{B8B77947-AB5B-4907-86CF-A759D239E39F}" destId="{62A353A0-3261-47EB-9901-8499608881EF}" srcOrd="0" destOrd="0" presId="urn:microsoft.com/office/officeart/2018/2/layout/IconVerticalSolidList"/>
    <dgm:cxn modelId="{763F7A3B-DFDD-4037-96F4-9C1F0527FB77}" type="presOf" srcId="{F80BF134-3670-4D06-B835-5709115A514D}" destId="{866DEF62-37E7-44DF-A193-1EA6534CA55B}" srcOrd="0" destOrd="0" presId="urn:microsoft.com/office/officeart/2018/2/layout/IconVerticalSolidList"/>
    <dgm:cxn modelId="{3255B661-4D02-4103-924B-59E498D11E04}" type="presOf" srcId="{1C99C5D9-1221-414F-B065-15F8B822498A}" destId="{6C2CF1AA-F34A-45EE-8985-EB97A8B85544}" srcOrd="0" destOrd="0" presId="urn:microsoft.com/office/officeart/2018/2/layout/IconVerticalSolidList"/>
    <dgm:cxn modelId="{B44F244F-0A15-4697-9635-4ED1A00D9B44}" srcId="{B8B77947-AB5B-4907-86CF-A759D239E39F}" destId="{F80BF134-3670-4D06-B835-5709115A514D}" srcOrd="3" destOrd="0" parTransId="{F5EE3AA4-FCC3-496F-B5A9-D13FAE1D3F8E}" sibTransId="{C79E7E23-1FF6-4753-9C75-8F1705F641D8}"/>
    <dgm:cxn modelId="{A5F45953-D1B5-46D5-BB80-3893ABA71BEA}" srcId="{B8B77947-AB5B-4907-86CF-A759D239E39F}" destId="{1C99C5D9-1221-414F-B065-15F8B822498A}" srcOrd="0" destOrd="0" parTransId="{4AA4EE63-BA74-4C4D-8C57-F8A467A8B1E5}" sibTransId="{C41E17B3-19C0-416B-8053-9B3EBF4A0018}"/>
    <dgm:cxn modelId="{4A6B317F-E2F8-4015-9077-63531FCEEBF0}" srcId="{B8B77947-AB5B-4907-86CF-A759D239E39F}" destId="{F1BB3AB4-1E8B-4B74-93AD-72A0A903F0D5}" srcOrd="1" destOrd="0" parTransId="{CAF01A2E-A9C6-437F-B2B9-DBCB80FCEA67}" sibTransId="{FEB4B2A4-5DFA-43C9-933A-7D5A9F359CF1}"/>
    <dgm:cxn modelId="{FBC52881-5A77-45C4-BDA2-7832CDE837CE}" type="presOf" srcId="{5BAB29E8-1043-41A8-B886-4A74F5B2CE02}" destId="{A0FC2550-F592-4223-B02B-A31B16DF6E84}" srcOrd="0" destOrd="0" presId="urn:microsoft.com/office/officeart/2018/2/layout/IconVerticalSolidList"/>
    <dgm:cxn modelId="{C588558E-2091-42E2-91B9-BBF0EC6427DA}" srcId="{B8B77947-AB5B-4907-86CF-A759D239E39F}" destId="{5BAB29E8-1043-41A8-B886-4A74F5B2CE02}" srcOrd="2" destOrd="0" parTransId="{2C06C0A4-71E3-4C18-9063-FCF9C9E15FBD}" sibTransId="{F203C508-9DAF-439D-9DCB-1FE907394050}"/>
    <dgm:cxn modelId="{7D9DBBEE-1D23-40C1-9889-5F2EDD4C9763}" type="presOf" srcId="{F1BB3AB4-1E8B-4B74-93AD-72A0A903F0D5}" destId="{9638E01F-B182-413C-AE0B-9BBE0EABE881}" srcOrd="0" destOrd="0" presId="urn:microsoft.com/office/officeart/2018/2/layout/IconVerticalSolidList"/>
    <dgm:cxn modelId="{980577D5-5CD1-4ECD-ACB9-F12A462287AC}" type="presParOf" srcId="{62A353A0-3261-47EB-9901-8499608881EF}" destId="{736E271C-FDD1-497C-9D25-B539D51D80BB}" srcOrd="0" destOrd="0" presId="urn:microsoft.com/office/officeart/2018/2/layout/IconVerticalSolidList"/>
    <dgm:cxn modelId="{A46593C6-B825-4E5F-9683-287142DE533A}" type="presParOf" srcId="{736E271C-FDD1-497C-9D25-B539D51D80BB}" destId="{4C4D63BA-301B-4321-A71D-8238089D6D4F}" srcOrd="0" destOrd="0" presId="urn:microsoft.com/office/officeart/2018/2/layout/IconVerticalSolidList"/>
    <dgm:cxn modelId="{C54FE254-8D07-46D9-9D20-AFDA0D5FF32C}" type="presParOf" srcId="{736E271C-FDD1-497C-9D25-B539D51D80BB}" destId="{1002FD9A-22D2-40B2-8EAC-87483DDBFD35}" srcOrd="1" destOrd="0" presId="urn:microsoft.com/office/officeart/2018/2/layout/IconVerticalSolidList"/>
    <dgm:cxn modelId="{9365EB81-F557-40CF-B64A-CA5C134C1D17}" type="presParOf" srcId="{736E271C-FDD1-497C-9D25-B539D51D80BB}" destId="{17DBEB70-8213-496D-B64C-3F7C9909B65C}" srcOrd="2" destOrd="0" presId="urn:microsoft.com/office/officeart/2018/2/layout/IconVerticalSolidList"/>
    <dgm:cxn modelId="{A61CC997-701C-4525-9A10-829A6447DCFC}" type="presParOf" srcId="{736E271C-FDD1-497C-9D25-B539D51D80BB}" destId="{6C2CF1AA-F34A-45EE-8985-EB97A8B85544}" srcOrd="3" destOrd="0" presId="urn:microsoft.com/office/officeart/2018/2/layout/IconVerticalSolidList"/>
    <dgm:cxn modelId="{80DF8CE0-DECB-47F2-BBAF-E020C5C172D6}" type="presParOf" srcId="{62A353A0-3261-47EB-9901-8499608881EF}" destId="{E37DC084-B5A2-4882-860A-E64EE3084708}" srcOrd="1" destOrd="0" presId="urn:microsoft.com/office/officeart/2018/2/layout/IconVerticalSolidList"/>
    <dgm:cxn modelId="{FF0CE41D-BC7B-4677-AB70-1040F1768DA5}" type="presParOf" srcId="{62A353A0-3261-47EB-9901-8499608881EF}" destId="{54DFA146-5744-4C47-B59C-DB2C4737F668}" srcOrd="2" destOrd="0" presId="urn:microsoft.com/office/officeart/2018/2/layout/IconVerticalSolidList"/>
    <dgm:cxn modelId="{77B53BC7-F9C1-4B5F-B59E-C63D6EFF71E7}" type="presParOf" srcId="{54DFA146-5744-4C47-B59C-DB2C4737F668}" destId="{612F2364-2E4F-47B1-8340-A6A9326CFAF9}" srcOrd="0" destOrd="0" presId="urn:microsoft.com/office/officeart/2018/2/layout/IconVerticalSolidList"/>
    <dgm:cxn modelId="{2A32C904-3891-4B97-851F-1BE8FFEA1EFC}" type="presParOf" srcId="{54DFA146-5744-4C47-B59C-DB2C4737F668}" destId="{BDF54D86-B6F0-4D45-9445-86FBEDA4E550}" srcOrd="1" destOrd="0" presId="urn:microsoft.com/office/officeart/2018/2/layout/IconVerticalSolidList"/>
    <dgm:cxn modelId="{8336E333-7CA1-4E13-A3CE-FC9EB9129024}" type="presParOf" srcId="{54DFA146-5744-4C47-B59C-DB2C4737F668}" destId="{A808082F-6989-4805-AD5C-AFCAA22AD882}" srcOrd="2" destOrd="0" presId="urn:microsoft.com/office/officeart/2018/2/layout/IconVerticalSolidList"/>
    <dgm:cxn modelId="{96B35875-8FB4-415A-BB99-86820C39A9B6}" type="presParOf" srcId="{54DFA146-5744-4C47-B59C-DB2C4737F668}" destId="{9638E01F-B182-413C-AE0B-9BBE0EABE881}" srcOrd="3" destOrd="0" presId="urn:microsoft.com/office/officeart/2018/2/layout/IconVerticalSolidList"/>
    <dgm:cxn modelId="{1853CD0A-997C-49F7-8AF3-71A8A0F4F8B6}" type="presParOf" srcId="{62A353A0-3261-47EB-9901-8499608881EF}" destId="{571885C6-7473-42AF-A048-651C72AA8FC8}" srcOrd="3" destOrd="0" presId="urn:microsoft.com/office/officeart/2018/2/layout/IconVerticalSolidList"/>
    <dgm:cxn modelId="{0C927538-EC18-41E6-BC66-6B0AB76F1D58}" type="presParOf" srcId="{62A353A0-3261-47EB-9901-8499608881EF}" destId="{E7ECF228-7FA1-4A77-A4D4-F91D36A2F06E}" srcOrd="4" destOrd="0" presId="urn:microsoft.com/office/officeart/2018/2/layout/IconVerticalSolidList"/>
    <dgm:cxn modelId="{26442D97-7D6A-450F-B534-E10C9E2D05F6}" type="presParOf" srcId="{E7ECF228-7FA1-4A77-A4D4-F91D36A2F06E}" destId="{71134710-D3FF-4599-90CF-505E6FC309E4}" srcOrd="0" destOrd="0" presId="urn:microsoft.com/office/officeart/2018/2/layout/IconVerticalSolidList"/>
    <dgm:cxn modelId="{5146608C-7C20-4561-8FCA-EA0AABC779AA}" type="presParOf" srcId="{E7ECF228-7FA1-4A77-A4D4-F91D36A2F06E}" destId="{21D0401C-41B3-4B0E-90FE-F695B3A52A34}" srcOrd="1" destOrd="0" presId="urn:microsoft.com/office/officeart/2018/2/layout/IconVerticalSolidList"/>
    <dgm:cxn modelId="{1AC4A4A1-14F7-4786-9F5D-4B2814664AB0}" type="presParOf" srcId="{E7ECF228-7FA1-4A77-A4D4-F91D36A2F06E}" destId="{C93EE010-5B97-4B3D-86EA-6C46CBC4D516}" srcOrd="2" destOrd="0" presId="urn:microsoft.com/office/officeart/2018/2/layout/IconVerticalSolidList"/>
    <dgm:cxn modelId="{1BA2FDA7-B86C-4959-B778-BCD5F69BAFBB}" type="presParOf" srcId="{E7ECF228-7FA1-4A77-A4D4-F91D36A2F06E}" destId="{A0FC2550-F592-4223-B02B-A31B16DF6E84}" srcOrd="3" destOrd="0" presId="urn:microsoft.com/office/officeart/2018/2/layout/IconVerticalSolidList"/>
    <dgm:cxn modelId="{2D248D08-CCE3-4E9D-B604-F4A999BED0EF}" type="presParOf" srcId="{62A353A0-3261-47EB-9901-8499608881EF}" destId="{6E71C9FC-1487-46FB-95DA-6C5103101A62}" srcOrd="5" destOrd="0" presId="urn:microsoft.com/office/officeart/2018/2/layout/IconVerticalSolidList"/>
    <dgm:cxn modelId="{B8E396CC-F66B-41F2-B3AF-22B0D2B0CB93}" type="presParOf" srcId="{62A353A0-3261-47EB-9901-8499608881EF}" destId="{19EABA17-9F81-4887-8CF9-A5F1BD1443F2}" srcOrd="6" destOrd="0" presId="urn:microsoft.com/office/officeart/2018/2/layout/IconVerticalSolidList"/>
    <dgm:cxn modelId="{176389A5-A5D6-48C1-8914-563456540D87}" type="presParOf" srcId="{19EABA17-9F81-4887-8CF9-A5F1BD1443F2}" destId="{17365482-5624-453C-9478-7E9B73C99F13}" srcOrd="0" destOrd="0" presId="urn:microsoft.com/office/officeart/2018/2/layout/IconVerticalSolidList"/>
    <dgm:cxn modelId="{009AECCB-77CF-4B86-B6AC-FF19D8410531}" type="presParOf" srcId="{19EABA17-9F81-4887-8CF9-A5F1BD1443F2}" destId="{36873A3E-A95B-4227-A951-79A579214CFE}" srcOrd="1" destOrd="0" presId="urn:microsoft.com/office/officeart/2018/2/layout/IconVerticalSolidList"/>
    <dgm:cxn modelId="{E5AE5D02-5642-47BD-894E-7FBBA4C7A4D8}" type="presParOf" srcId="{19EABA17-9F81-4887-8CF9-A5F1BD1443F2}" destId="{D8621220-59AD-4605-9404-669227254388}" srcOrd="2" destOrd="0" presId="urn:microsoft.com/office/officeart/2018/2/layout/IconVerticalSolidList"/>
    <dgm:cxn modelId="{B4F69920-0750-4590-AE71-362B35C76CFB}" type="presParOf" srcId="{19EABA17-9F81-4887-8CF9-A5F1BD1443F2}" destId="{866DEF62-37E7-44DF-A193-1EA6534CA5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29F769-D8F7-4E70-862B-D3043EE687A2}"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969E451A-8D2B-4985-A085-D3BF04767249}">
      <dgm:prSet/>
      <dgm:spPr/>
      <dgm:t>
        <a:bodyPr/>
        <a:lstStyle/>
        <a:p>
          <a:r>
            <a:rPr lang="en-GB"/>
            <a:t>Structure - beginning, middle and end</a:t>
          </a:r>
          <a:endParaRPr lang="en-US"/>
        </a:p>
      </dgm:t>
    </dgm:pt>
    <dgm:pt modelId="{8FA1F672-026F-4488-A214-A31E0DD70D69}" type="parTrans" cxnId="{B9756967-0174-44FF-A530-978E94B98DD7}">
      <dgm:prSet/>
      <dgm:spPr/>
      <dgm:t>
        <a:bodyPr/>
        <a:lstStyle/>
        <a:p>
          <a:endParaRPr lang="en-US"/>
        </a:p>
      </dgm:t>
    </dgm:pt>
    <dgm:pt modelId="{7C9083B6-4B48-41ED-A44F-D0BB1BE547E1}" type="sibTrans" cxnId="{B9756967-0174-44FF-A530-978E94B98DD7}">
      <dgm:prSet/>
      <dgm:spPr/>
      <dgm:t>
        <a:bodyPr/>
        <a:lstStyle/>
        <a:p>
          <a:endParaRPr lang="en-US"/>
        </a:p>
      </dgm:t>
    </dgm:pt>
    <dgm:pt modelId="{9FD6A539-2ED9-493B-B534-5072EB53EA9A}">
      <dgm:prSet/>
      <dgm:spPr/>
      <dgm:t>
        <a:bodyPr/>
        <a:lstStyle/>
        <a:p>
          <a:r>
            <a:rPr lang="en-GB"/>
            <a:t>Presentation should be no longer than 10 minutes</a:t>
          </a:r>
          <a:endParaRPr lang="en-US"/>
        </a:p>
      </dgm:t>
    </dgm:pt>
    <dgm:pt modelId="{F4AE6C0F-0D61-4118-8A9C-82E211FA53A3}" type="parTrans" cxnId="{736D7E0D-AF87-4DAC-8485-D9A9C590B767}">
      <dgm:prSet/>
      <dgm:spPr/>
      <dgm:t>
        <a:bodyPr/>
        <a:lstStyle/>
        <a:p>
          <a:endParaRPr lang="en-US"/>
        </a:p>
      </dgm:t>
    </dgm:pt>
    <dgm:pt modelId="{CEA5BA20-F774-4142-8A01-30D2A316D681}" type="sibTrans" cxnId="{736D7E0D-AF87-4DAC-8485-D9A9C590B767}">
      <dgm:prSet/>
      <dgm:spPr/>
      <dgm:t>
        <a:bodyPr/>
        <a:lstStyle/>
        <a:p>
          <a:endParaRPr lang="en-US"/>
        </a:p>
      </dgm:t>
    </dgm:pt>
    <dgm:pt modelId="{48EA1C6B-9D65-4E5C-B618-91FE1A7CB9DE}">
      <dgm:prSet/>
      <dgm:spPr/>
      <dgm:t>
        <a:bodyPr/>
        <a:lstStyle/>
        <a:p>
          <a:r>
            <a:rPr lang="en-GB"/>
            <a:t>Use one record card for notes – do not read out presentation</a:t>
          </a:r>
          <a:endParaRPr lang="en-US"/>
        </a:p>
      </dgm:t>
    </dgm:pt>
    <dgm:pt modelId="{D6A7646C-BBAD-4C6A-B428-509B72FE0523}" type="parTrans" cxnId="{2CDAA13A-587A-49C9-9E29-55ED9E426666}">
      <dgm:prSet/>
      <dgm:spPr/>
      <dgm:t>
        <a:bodyPr/>
        <a:lstStyle/>
        <a:p>
          <a:endParaRPr lang="en-US"/>
        </a:p>
      </dgm:t>
    </dgm:pt>
    <dgm:pt modelId="{A2D56FED-87C4-4406-ABFC-E190ED92B02B}" type="sibTrans" cxnId="{2CDAA13A-587A-49C9-9E29-55ED9E426666}">
      <dgm:prSet/>
      <dgm:spPr/>
      <dgm:t>
        <a:bodyPr/>
        <a:lstStyle/>
        <a:p>
          <a:endParaRPr lang="en-US"/>
        </a:p>
      </dgm:t>
    </dgm:pt>
    <dgm:pt modelId="{A842DFDA-18B4-46FD-AB40-F697C998483C}">
      <dgm:prSet/>
      <dgm:spPr/>
      <dgm:t>
        <a:bodyPr/>
        <a:lstStyle/>
        <a:p>
          <a:r>
            <a:rPr lang="en-GB"/>
            <a:t>Use any format you would like – upload content to Turnitin</a:t>
          </a:r>
          <a:endParaRPr lang="en-US"/>
        </a:p>
      </dgm:t>
    </dgm:pt>
    <dgm:pt modelId="{8DAAD1C9-8F1A-47B4-8A1C-09CFC8241211}" type="parTrans" cxnId="{8DD20B5A-E688-4765-BD5E-392B90BE43CA}">
      <dgm:prSet/>
      <dgm:spPr/>
      <dgm:t>
        <a:bodyPr/>
        <a:lstStyle/>
        <a:p>
          <a:endParaRPr lang="en-US"/>
        </a:p>
      </dgm:t>
    </dgm:pt>
    <dgm:pt modelId="{684AECA1-E96A-4EFA-9F08-C9A10259D639}" type="sibTrans" cxnId="{8DD20B5A-E688-4765-BD5E-392B90BE43CA}">
      <dgm:prSet/>
      <dgm:spPr/>
      <dgm:t>
        <a:bodyPr/>
        <a:lstStyle/>
        <a:p>
          <a:endParaRPr lang="en-US"/>
        </a:p>
      </dgm:t>
    </dgm:pt>
    <dgm:pt modelId="{B0AE7F57-F2CA-47E4-A450-6256521FA4C3}">
      <dgm:prSet/>
      <dgm:spPr/>
      <dgm:t>
        <a:bodyPr/>
        <a:lstStyle/>
        <a:p>
          <a:r>
            <a:rPr lang="en-GB"/>
            <a:t>Include intext citations and reference list</a:t>
          </a:r>
          <a:endParaRPr lang="en-US"/>
        </a:p>
      </dgm:t>
    </dgm:pt>
    <dgm:pt modelId="{6C9C9185-661F-4220-B736-C16848219665}" type="parTrans" cxnId="{B77A18DC-C141-4BD7-99E3-7570DB63F8DC}">
      <dgm:prSet/>
      <dgm:spPr/>
      <dgm:t>
        <a:bodyPr/>
        <a:lstStyle/>
        <a:p>
          <a:endParaRPr lang="en-US"/>
        </a:p>
      </dgm:t>
    </dgm:pt>
    <dgm:pt modelId="{12D16EC0-7A5B-4CFF-AF79-9E7E5BA82945}" type="sibTrans" cxnId="{B77A18DC-C141-4BD7-99E3-7570DB63F8DC}">
      <dgm:prSet/>
      <dgm:spPr/>
      <dgm:t>
        <a:bodyPr/>
        <a:lstStyle/>
        <a:p>
          <a:endParaRPr lang="en-US"/>
        </a:p>
      </dgm:t>
    </dgm:pt>
    <dgm:pt modelId="{E0C373D9-B27A-44A1-A956-D5B14CEE86C5}" type="pres">
      <dgm:prSet presAssocID="{D229F769-D8F7-4E70-862B-D3043EE687A2}" presName="root" presStyleCnt="0">
        <dgm:presLayoutVars>
          <dgm:dir/>
          <dgm:resizeHandles val="exact"/>
        </dgm:presLayoutVars>
      </dgm:prSet>
      <dgm:spPr/>
    </dgm:pt>
    <dgm:pt modelId="{00680185-5E65-459D-9043-06C0EDA14C93}" type="pres">
      <dgm:prSet presAssocID="{D229F769-D8F7-4E70-862B-D3043EE687A2}" presName="container" presStyleCnt="0">
        <dgm:presLayoutVars>
          <dgm:dir/>
          <dgm:resizeHandles val="exact"/>
        </dgm:presLayoutVars>
      </dgm:prSet>
      <dgm:spPr/>
    </dgm:pt>
    <dgm:pt modelId="{2248E4CA-6ACE-4027-96ED-D63DFF02FD2F}" type="pres">
      <dgm:prSet presAssocID="{969E451A-8D2B-4985-A085-D3BF04767249}" presName="compNode" presStyleCnt="0"/>
      <dgm:spPr/>
    </dgm:pt>
    <dgm:pt modelId="{2C672FDF-2122-4016-8FA5-103739F21BC5}" type="pres">
      <dgm:prSet presAssocID="{969E451A-8D2B-4985-A085-D3BF04767249}" presName="iconBgRect" presStyleLbl="bgShp" presStyleIdx="0" presStyleCnt="5"/>
      <dgm:spPr/>
    </dgm:pt>
    <dgm:pt modelId="{26770E77-EFA3-4348-8C77-CC106F1E6EE8}" type="pres">
      <dgm:prSet presAssocID="{969E451A-8D2B-4985-A085-D3BF047672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0D3F938-2766-4FAB-902C-1C58AD00FE07}" type="pres">
      <dgm:prSet presAssocID="{969E451A-8D2B-4985-A085-D3BF04767249}" presName="spaceRect" presStyleCnt="0"/>
      <dgm:spPr/>
    </dgm:pt>
    <dgm:pt modelId="{0DCAA96B-6443-4209-B802-18CD12274436}" type="pres">
      <dgm:prSet presAssocID="{969E451A-8D2B-4985-A085-D3BF04767249}" presName="textRect" presStyleLbl="revTx" presStyleIdx="0" presStyleCnt="5">
        <dgm:presLayoutVars>
          <dgm:chMax val="1"/>
          <dgm:chPref val="1"/>
        </dgm:presLayoutVars>
      </dgm:prSet>
      <dgm:spPr/>
    </dgm:pt>
    <dgm:pt modelId="{E7CFE371-AEA8-4A98-9944-2E08E92C1906}" type="pres">
      <dgm:prSet presAssocID="{7C9083B6-4B48-41ED-A44F-D0BB1BE547E1}" presName="sibTrans" presStyleLbl="sibTrans2D1" presStyleIdx="0" presStyleCnt="0"/>
      <dgm:spPr/>
    </dgm:pt>
    <dgm:pt modelId="{022F5158-0358-4B1B-97EB-A369A05A6D19}" type="pres">
      <dgm:prSet presAssocID="{9FD6A539-2ED9-493B-B534-5072EB53EA9A}" presName="compNode" presStyleCnt="0"/>
      <dgm:spPr/>
    </dgm:pt>
    <dgm:pt modelId="{728B18C9-0D59-4B1C-88B9-ED7A664F171B}" type="pres">
      <dgm:prSet presAssocID="{9FD6A539-2ED9-493B-B534-5072EB53EA9A}" presName="iconBgRect" presStyleLbl="bgShp" presStyleIdx="1" presStyleCnt="5"/>
      <dgm:spPr/>
    </dgm:pt>
    <dgm:pt modelId="{A22B862E-056F-4A86-8381-0E377F5B9521}" type="pres">
      <dgm:prSet presAssocID="{9FD6A539-2ED9-493B-B534-5072EB53EA9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A9E27A1-5033-419D-AA2A-A1577193D4DC}" type="pres">
      <dgm:prSet presAssocID="{9FD6A539-2ED9-493B-B534-5072EB53EA9A}" presName="spaceRect" presStyleCnt="0"/>
      <dgm:spPr/>
    </dgm:pt>
    <dgm:pt modelId="{423BFC44-F384-49A8-A9CC-50BCD7CBFCD0}" type="pres">
      <dgm:prSet presAssocID="{9FD6A539-2ED9-493B-B534-5072EB53EA9A}" presName="textRect" presStyleLbl="revTx" presStyleIdx="1" presStyleCnt="5">
        <dgm:presLayoutVars>
          <dgm:chMax val="1"/>
          <dgm:chPref val="1"/>
        </dgm:presLayoutVars>
      </dgm:prSet>
      <dgm:spPr/>
    </dgm:pt>
    <dgm:pt modelId="{CB250097-3479-44BC-B24E-50C2F1FD0A92}" type="pres">
      <dgm:prSet presAssocID="{CEA5BA20-F774-4142-8A01-30D2A316D681}" presName="sibTrans" presStyleLbl="sibTrans2D1" presStyleIdx="0" presStyleCnt="0"/>
      <dgm:spPr/>
    </dgm:pt>
    <dgm:pt modelId="{24EBBE70-A273-49C9-85B4-8013469D6446}" type="pres">
      <dgm:prSet presAssocID="{48EA1C6B-9D65-4E5C-B618-91FE1A7CB9DE}" presName="compNode" presStyleCnt="0"/>
      <dgm:spPr/>
    </dgm:pt>
    <dgm:pt modelId="{E19B473D-FF1E-4CCD-AAA8-F6B050FBEA9E}" type="pres">
      <dgm:prSet presAssocID="{48EA1C6B-9D65-4E5C-B618-91FE1A7CB9DE}" presName="iconBgRect" presStyleLbl="bgShp" presStyleIdx="2" presStyleCnt="5"/>
      <dgm:spPr/>
    </dgm:pt>
    <dgm:pt modelId="{75CEA4DC-1317-4B21-A0C7-04C0B2DCFF5D}" type="pres">
      <dgm:prSet presAssocID="{48EA1C6B-9D65-4E5C-B618-91FE1A7CB9D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9530FC00-E613-4988-9EC0-9E68671E45CD}" type="pres">
      <dgm:prSet presAssocID="{48EA1C6B-9D65-4E5C-B618-91FE1A7CB9DE}" presName="spaceRect" presStyleCnt="0"/>
      <dgm:spPr/>
    </dgm:pt>
    <dgm:pt modelId="{E908C373-5CE7-486C-9DDC-34B1139B2DA9}" type="pres">
      <dgm:prSet presAssocID="{48EA1C6B-9D65-4E5C-B618-91FE1A7CB9DE}" presName="textRect" presStyleLbl="revTx" presStyleIdx="2" presStyleCnt="5">
        <dgm:presLayoutVars>
          <dgm:chMax val="1"/>
          <dgm:chPref val="1"/>
        </dgm:presLayoutVars>
      </dgm:prSet>
      <dgm:spPr/>
    </dgm:pt>
    <dgm:pt modelId="{F40F4FDC-7898-4336-935F-175364CD10C9}" type="pres">
      <dgm:prSet presAssocID="{A2D56FED-87C4-4406-ABFC-E190ED92B02B}" presName="sibTrans" presStyleLbl="sibTrans2D1" presStyleIdx="0" presStyleCnt="0"/>
      <dgm:spPr/>
    </dgm:pt>
    <dgm:pt modelId="{EAE9BE9D-85D0-48BE-A51F-E8724334E5CB}" type="pres">
      <dgm:prSet presAssocID="{A842DFDA-18B4-46FD-AB40-F697C998483C}" presName="compNode" presStyleCnt="0"/>
      <dgm:spPr/>
    </dgm:pt>
    <dgm:pt modelId="{AFA5A557-4657-4F43-B804-83988E7ABD66}" type="pres">
      <dgm:prSet presAssocID="{A842DFDA-18B4-46FD-AB40-F697C998483C}" presName="iconBgRect" presStyleLbl="bgShp" presStyleIdx="3" presStyleCnt="5"/>
      <dgm:spPr/>
    </dgm:pt>
    <dgm:pt modelId="{6E48B393-F062-47F6-BDC0-4C3D2B0DE09B}" type="pres">
      <dgm:prSet presAssocID="{A842DFDA-18B4-46FD-AB40-F697C99848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mages"/>
        </a:ext>
      </dgm:extLst>
    </dgm:pt>
    <dgm:pt modelId="{AB194D1D-3816-46CD-AEB6-F336E2AD40B7}" type="pres">
      <dgm:prSet presAssocID="{A842DFDA-18B4-46FD-AB40-F697C998483C}" presName="spaceRect" presStyleCnt="0"/>
      <dgm:spPr/>
    </dgm:pt>
    <dgm:pt modelId="{92C7D56F-863C-4AEF-A1EA-A120024E2F0C}" type="pres">
      <dgm:prSet presAssocID="{A842DFDA-18B4-46FD-AB40-F697C998483C}" presName="textRect" presStyleLbl="revTx" presStyleIdx="3" presStyleCnt="5">
        <dgm:presLayoutVars>
          <dgm:chMax val="1"/>
          <dgm:chPref val="1"/>
        </dgm:presLayoutVars>
      </dgm:prSet>
      <dgm:spPr/>
    </dgm:pt>
    <dgm:pt modelId="{48079967-928A-49A8-B91D-CD847A3C0C60}" type="pres">
      <dgm:prSet presAssocID="{684AECA1-E96A-4EFA-9F08-C9A10259D639}" presName="sibTrans" presStyleLbl="sibTrans2D1" presStyleIdx="0" presStyleCnt="0"/>
      <dgm:spPr/>
    </dgm:pt>
    <dgm:pt modelId="{3F2CFD24-5294-4051-ACB3-F05A5AD80EDD}" type="pres">
      <dgm:prSet presAssocID="{B0AE7F57-F2CA-47E4-A450-6256521FA4C3}" presName="compNode" presStyleCnt="0"/>
      <dgm:spPr/>
    </dgm:pt>
    <dgm:pt modelId="{BEDA763D-50A1-4316-AF53-99A1490BA129}" type="pres">
      <dgm:prSet presAssocID="{B0AE7F57-F2CA-47E4-A450-6256521FA4C3}" presName="iconBgRect" presStyleLbl="bgShp" presStyleIdx="4" presStyleCnt="5"/>
      <dgm:spPr/>
    </dgm:pt>
    <dgm:pt modelId="{4E92A607-ABBA-4CC9-8274-494B42095A0F}" type="pres">
      <dgm:prSet presAssocID="{B0AE7F57-F2CA-47E4-A450-6256521FA4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61579681-DD48-4060-86D6-A204E071D0E8}" type="pres">
      <dgm:prSet presAssocID="{B0AE7F57-F2CA-47E4-A450-6256521FA4C3}" presName="spaceRect" presStyleCnt="0"/>
      <dgm:spPr/>
    </dgm:pt>
    <dgm:pt modelId="{B4302B92-2EC3-42C4-B743-9A093DE43878}" type="pres">
      <dgm:prSet presAssocID="{B0AE7F57-F2CA-47E4-A450-6256521FA4C3}" presName="textRect" presStyleLbl="revTx" presStyleIdx="4" presStyleCnt="5">
        <dgm:presLayoutVars>
          <dgm:chMax val="1"/>
          <dgm:chPref val="1"/>
        </dgm:presLayoutVars>
      </dgm:prSet>
      <dgm:spPr/>
    </dgm:pt>
  </dgm:ptLst>
  <dgm:cxnLst>
    <dgm:cxn modelId="{736D7E0D-AF87-4DAC-8485-D9A9C590B767}" srcId="{D229F769-D8F7-4E70-862B-D3043EE687A2}" destId="{9FD6A539-2ED9-493B-B534-5072EB53EA9A}" srcOrd="1" destOrd="0" parTransId="{F4AE6C0F-0D61-4118-8A9C-82E211FA53A3}" sibTransId="{CEA5BA20-F774-4142-8A01-30D2A316D681}"/>
    <dgm:cxn modelId="{CC36D80F-8D16-45B9-9B65-84DEC7B33927}" type="presOf" srcId="{B0AE7F57-F2CA-47E4-A450-6256521FA4C3}" destId="{B4302B92-2EC3-42C4-B743-9A093DE43878}" srcOrd="0" destOrd="0" presId="urn:microsoft.com/office/officeart/2018/2/layout/IconCircleList"/>
    <dgm:cxn modelId="{A3367310-09E2-488B-B358-21A6EE044C7C}" type="presOf" srcId="{CEA5BA20-F774-4142-8A01-30D2A316D681}" destId="{CB250097-3479-44BC-B24E-50C2F1FD0A92}" srcOrd="0" destOrd="0" presId="urn:microsoft.com/office/officeart/2018/2/layout/IconCircleList"/>
    <dgm:cxn modelId="{E90CFD1F-B269-4CD6-AC99-DAB9171F5BEC}" type="presOf" srcId="{969E451A-8D2B-4985-A085-D3BF04767249}" destId="{0DCAA96B-6443-4209-B802-18CD12274436}" srcOrd="0" destOrd="0" presId="urn:microsoft.com/office/officeart/2018/2/layout/IconCircleList"/>
    <dgm:cxn modelId="{2CDAA13A-587A-49C9-9E29-55ED9E426666}" srcId="{D229F769-D8F7-4E70-862B-D3043EE687A2}" destId="{48EA1C6B-9D65-4E5C-B618-91FE1A7CB9DE}" srcOrd="2" destOrd="0" parTransId="{D6A7646C-BBAD-4C6A-B428-509B72FE0523}" sibTransId="{A2D56FED-87C4-4406-ABFC-E190ED92B02B}"/>
    <dgm:cxn modelId="{B9756967-0174-44FF-A530-978E94B98DD7}" srcId="{D229F769-D8F7-4E70-862B-D3043EE687A2}" destId="{969E451A-8D2B-4985-A085-D3BF04767249}" srcOrd="0" destOrd="0" parTransId="{8FA1F672-026F-4488-A214-A31E0DD70D69}" sibTransId="{7C9083B6-4B48-41ED-A44F-D0BB1BE547E1}"/>
    <dgm:cxn modelId="{88147D69-06B9-4A75-B547-0DB671EBCC84}" type="presOf" srcId="{D229F769-D8F7-4E70-862B-D3043EE687A2}" destId="{E0C373D9-B27A-44A1-A956-D5B14CEE86C5}" srcOrd="0" destOrd="0" presId="urn:microsoft.com/office/officeart/2018/2/layout/IconCircleList"/>
    <dgm:cxn modelId="{8DD20B5A-E688-4765-BD5E-392B90BE43CA}" srcId="{D229F769-D8F7-4E70-862B-D3043EE687A2}" destId="{A842DFDA-18B4-46FD-AB40-F697C998483C}" srcOrd="3" destOrd="0" parTransId="{8DAAD1C9-8F1A-47B4-8A1C-09CFC8241211}" sibTransId="{684AECA1-E96A-4EFA-9F08-C9A10259D639}"/>
    <dgm:cxn modelId="{EDCA158D-3305-41E1-8A5F-A77DA101DDD1}" type="presOf" srcId="{A2D56FED-87C4-4406-ABFC-E190ED92B02B}" destId="{F40F4FDC-7898-4336-935F-175364CD10C9}" srcOrd="0" destOrd="0" presId="urn:microsoft.com/office/officeart/2018/2/layout/IconCircleList"/>
    <dgm:cxn modelId="{116FD892-7CA4-4F68-9924-ACE4F8791D8F}" type="presOf" srcId="{48EA1C6B-9D65-4E5C-B618-91FE1A7CB9DE}" destId="{E908C373-5CE7-486C-9DDC-34B1139B2DA9}" srcOrd="0" destOrd="0" presId="urn:microsoft.com/office/officeart/2018/2/layout/IconCircleList"/>
    <dgm:cxn modelId="{108DB3A5-ED4D-4FE4-88F9-C87B35B38E7A}" type="presOf" srcId="{684AECA1-E96A-4EFA-9F08-C9A10259D639}" destId="{48079967-928A-49A8-B91D-CD847A3C0C60}" srcOrd="0" destOrd="0" presId="urn:microsoft.com/office/officeart/2018/2/layout/IconCircleList"/>
    <dgm:cxn modelId="{B77A18DC-C141-4BD7-99E3-7570DB63F8DC}" srcId="{D229F769-D8F7-4E70-862B-D3043EE687A2}" destId="{B0AE7F57-F2CA-47E4-A450-6256521FA4C3}" srcOrd="4" destOrd="0" parTransId="{6C9C9185-661F-4220-B736-C16848219665}" sibTransId="{12D16EC0-7A5B-4CFF-AF79-9E7E5BA82945}"/>
    <dgm:cxn modelId="{FD368ADF-33CE-493C-8C7F-72895FCF79E4}" type="presOf" srcId="{9FD6A539-2ED9-493B-B534-5072EB53EA9A}" destId="{423BFC44-F384-49A8-A9CC-50BCD7CBFCD0}" srcOrd="0" destOrd="0" presId="urn:microsoft.com/office/officeart/2018/2/layout/IconCircleList"/>
    <dgm:cxn modelId="{E95526ED-1ACC-4536-8571-43728DA90643}" type="presOf" srcId="{7C9083B6-4B48-41ED-A44F-D0BB1BE547E1}" destId="{E7CFE371-AEA8-4A98-9944-2E08E92C1906}" srcOrd="0" destOrd="0" presId="urn:microsoft.com/office/officeart/2018/2/layout/IconCircleList"/>
    <dgm:cxn modelId="{72ECABEF-6E6F-42B5-BD2A-79FD6A324866}" type="presOf" srcId="{A842DFDA-18B4-46FD-AB40-F697C998483C}" destId="{92C7D56F-863C-4AEF-A1EA-A120024E2F0C}" srcOrd="0" destOrd="0" presId="urn:microsoft.com/office/officeart/2018/2/layout/IconCircleList"/>
    <dgm:cxn modelId="{8D82611D-F6D4-4EEB-9E59-8F8559440385}" type="presParOf" srcId="{E0C373D9-B27A-44A1-A956-D5B14CEE86C5}" destId="{00680185-5E65-459D-9043-06C0EDA14C93}" srcOrd="0" destOrd="0" presId="urn:microsoft.com/office/officeart/2018/2/layout/IconCircleList"/>
    <dgm:cxn modelId="{00082E86-5755-4AD2-968F-11F228147B72}" type="presParOf" srcId="{00680185-5E65-459D-9043-06C0EDA14C93}" destId="{2248E4CA-6ACE-4027-96ED-D63DFF02FD2F}" srcOrd="0" destOrd="0" presId="urn:microsoft.com/office/officeart/2018/2/layout/IconCircleList"/>
    <dgm:cxn modelId="{96DF4A50-BB22-42D1-BF38-8FCA3C8C333A}" type="presParOf" srcId="{2248E4CA-6ACE-4027-96ED-D63DFF02FD2F}" destId="{2C672FDF-2122-4016-8FA5-103739F21BC5}" srcOrd="0" destOrd="0" presId="urn:microsoft.com/office/officeart/2018/2/layout/IconCircleList"/>
    <dgm:cxn modelId="{09CB5EDE-BAA6-44F5-81AA-715D98BB2D46}" type="presParOf" srcId="{2248E4CA-6ACE-4027-96ED-D63DFF02FD2F}" destId="{26770E77-EFA3-4348-8C77-CC106F1E6EE8}" srcOrd="1" destOrd="0" presId="urn:microsoft.com/office/officeart/2018/2/layout/IconCircleList"/>
    <dgm:cxn modelId="{C3E264EE-9895-478E-8647-4FE70CC9F88E}" type="presParOf" srcId="{2248E4CA-6ACE-4027-96ED-D63DFF02FD2F}" destId="{40D3F938-2766-4FAB-902C-1C58AD00FE07}" srcOrd="2" destOrd="0" presId="urn:microsoft.com/office/officeart/2018/2/layout/IconCircleList"/>
    <dgm:cxn modelId="{676292A8-18B5-49FF-A704-C5AC5628496E}" type="presParOf" srcId="{2248E4CA-6ACE-4027-96ED-D63DFF02FD2F}" destId="{0DCAA96B-6443-4209-B802-18CD12274436}" srcOrd="3" destOrd="0" presId="urn:microsoft.com/office/officeart/2018/2/layout/IconCircleList"/>
    <dgm:cxn modelId="{C8E33382-551B-402A-A19A-BAB6606706F8}" type="presParOf" srcId="{00680185-5E65-459D-9043-06C0EDA14C93}" destId="{E7CFE371-AEA8-4A98-9944-2E08E92C1906}" srcOrd="1" destOrd="0" presId="urn:microsoft.com/office/officeart/2018/2/layout/IconCircleList"/>
    <dgm:cxn modelId="{B71F3998-4C44-4774-9250-7556F7C67E61}" type="presParOf" srcId="{00680185-5E65-459D-9043-06C0EDA14C93}" destId="{022F5158-0358-4B1B-97EB-A369A05A6D19}" srcOrd="2" destOrd="0" presId="urn:microsoft.com/office/officeart/2018/2/layout/IconCircleList"/>
    <dgm:cxn modelId="{A3EA88B4-D320-4DC5-B10A-37C1E072348C}" type="presParOf" srcId="{022F5158-0358-4B1B-97EB-A369A05A6D19}" destId="{728B18C9-0D59-4B1C-88B9-ED7A664F171B}" srcOrd="0" destOrd="0" presId="urn:microsoft.com/office/officeart/2018/2/layout/IconCircleList"/>
    <dgm:cxn modelId="{44BC68F5-EB48-48BC-823C-8C5685DE152A}" type="presParOf" srcId="{022F5158-0358-4B1B-97EB-A369A05A6D19}" destId="{A22B862E-056F-4A86-8381-0E377F5B9521}" srcOrd="1" destOrd="0" presId="urn:microsoft.com/office/officeart/2018/2/layout/IconCircleList"/>
    <dgm:cxn modelId="{2813CCBB-6C74-4A27-9937-EDD8BBA4ABE1}" type="presParOf" srcId="{022F5158-0358-4B1B-97EB-A369A05A6D19}" destId="{5A9E27A1-5033-419D-AA2A-A1577193D4DC}" srcOrd="2" destOrd="0" presId="urn:microsoft.com/office/officeart/2018/2/layout/IconCircleList"/>
    <dgm:cxn modelId="{800475CE-44AF-43AA-8DA2-FA465AB13E80}" type="presParOf" srcId="{022F5158-0358-4B1B-97EB-A369A05A6D19}" destId="{423BFC44-F384-49A8-A9CC-50BCD7CBFCD0}" srcOrd="3" destOrd="0" presId="urn:microsoft.com/office/officeart/2018/2/layout/IconCircleList"/>
    <dgm:cxn modelId="{75160F56-51C9-4C5A-ACFC-785105C7A9F8}" type="presParOf" srcId="{00680185-5E65-459D-9043-06C0EDA14C93}" destId="{CB250097-3479-44BC-B24E-50C2F1FD0A92}" srcOrd="3" destOrd="0" presId="urn:microsoft.com/office/officeart/2018/2/layout/IconCircleList"/>
    <dgm:cxn modelId="{3C9AE45D-A21A-42F3-AC35-E2BE12B735BF}" type="presParOf" srcId="{00680185-5E65-459D-9043-06C0EDA14C93}" destId="{24EBBE70-A273-49C9-85B4-8013469D6446}" srcOrd="4" destOrd="0" presId="urn:microsoft.com/office/officeart/2018/2/layout/IconCircleList"/>
    <dgm:cxn modelId="{3701B724-B5CE-4A14-BE62-1118D36A724E}" type="presParOf" srcId="{24EBBE70-A273-49C9-85B4-8013469D6446}" destId="{E19B473D-FF1E-4CCD-AAA8-F6B050FBEA9E}" srcOrd="0" destOrd="0" presId="urn:microsoft.com/office/officeart/2018/2/layout/IconCircleList"/>
    <dgm:cxn modelId="{865F0BF6-3541-4132-9352-E97DE54CC4AE}" type="presParOf" srcId="{24EBBE70-A273-49C9-85B4-8013469D6446}" destId="{75CEA4DC-1317-4B21-A0C7-04C0B2DCFF5D}" srcOrd="1" destOrd="0" presId="urn:microsoft.com/office/officeart/2018/2/layout/IconCircleList"/>
    <dgm:cxn modelId="{A83DAD85-684B-44F4-A5C3-59B4B85B02A5}" type="presParOf" srcId="{24EBBE70-A273-49C9-85B4-8013469D6446}" destId="{9530FC00-E613-4988-9EC0-9E68671E45CD}" srcOrd="2" destOrd="0" presId="urn:microsoft.com/office/officeart/2018/2/layout/IconCircleList"/>
    <dgm:cxn modelId="{F8A115A3-767D-41D0-B9CF-783DB98FEFBD}" type="presParOf" srcId="{24EBBE70-A273-49C9-85B4-8013469D6446}" destId="{E908C373-5CE7-486C-9DDC-34B1139B2DA9}" srcOrd="3" destOrd="0" presId="urn:microsoft.com/office/officeart/2018/2/layout/IconCircleList"/>
    <dgm:cxn modelId="{D611ED03-E1A3-4F14-8981-74A0422CC5D5}" type="presParOf" srcId="{00680185-5E65-459D-9043-06C0EDA14C93}" destId="{F40F4FDC-7898-4336-935F-175364CD10C9}" srcOrd="5" destOrd="0" presId="urn:microsoft.com/office/officeart/2018/2/layout/IconCircleList"/>
    <dgm:cxn modelId="{240551D0-D23C-4957-BFFB-D395E644FAC6}" type="presParOf" srcId="{00680185-5E65-459D-9043-06C0EDA14C93}" destId="{EAE9BE9D-85D0-48BE-A51F-E8724334E5CB}" srcOrd="6" destOrd="0" presId="urn:microsoft.com/office/officeart/2018/2/layout/IconCircleList"/>
    <dgm:cxn modelId="{7091C708-C02B-4F67-8589-565A7446C661}" type="presParOf" srcId="{EAE9BE9D-85D0-48BE-A51F-E8724334E5CB}" destId="{AFA5A557-4657-4F43-B804-83988E7ABD66}" srcOrd="0" destOrd="0" presId="urn:microsoft.com/office/officeart/2018/2/layout/IconCircleList"/>
    <dgm:cxn modelId="{1BFD8491-03ED-49EB-BA72-3E72C076EAE3}" type="presParOf" srcId="{EAE9BE9D-85D0-48BE-A51F-E8724334E5CB}" destId="{6E48B393-F062-47F6-BDC0-4C3D2B0DE09B}" srcOrd="1" destOrd="0" presId="urn:microsoft.com/office/officeart/2018/2/layout/IconCircleList"/>
    <dgm:cxn modelId="{9BAA276D-1861-4F76-B396-39E8C2300415}" type="presParOf" srcId="{EAE9BE9D-85D0-48BE-A51F-E8724334E5CB}" destId="{AB194D1D-3816-46CD-AEB6-F336E2AD40B7}" srcOrd="2" destOrd="0" presId="urn:microsoft.com/office/officeart/2018/2/layout/IconCircleList"/>
    <dgm:cxn modelId="{6C3FABD4-E6D9-4BCF-B7C0-2DEE079C7E68}" type="presParOf" srcId="{EAE9BE9D-85D0-48BE-A51F-E8724334E5CB}" destId="{92C7D56F-863C-4AEF-A1EA-A120024E2F0C}" srcOrd="3" destOrd="0" presId="urn:microsoft.com/office/officeart/2018/2/layout/IconCircleList"/>
    <dgm:cxn modelId="{1C154A1C-9A4E-4982-9212-C087AB5A6FFC}" type="presParOf" srcId="{00680185-5E65-459D-9043-06C0EDA14C93}" destId="{48079967-928A-49A8-B91D-CD847A3C0C60}" srcOrd="7" destOrd="0" presId="urn:microsoft.com/office/officeart/2018/2/layout/IconCircleList"/>
    <dgm:cxn modelId="{C5DB70C8-4C4E-46A0-BC83-C857839D16C0}" type="presParOf" srcId="{00680185-5E65-459D-9043-06C0EDA14C93}" destId="{3F2CFD24-5294-4051-ACB3-F05A5AD80EDD}" srcOrd="8" destOrd="0" presId="urn:microsoft.com/office/officeart/2018/2/layout/IconCircleList"/>
    <dgm:cxn modelId="{3B23EF73-C53A-4F77-B4D0-ABD871626CE1}" type="presParOf" srcId="{3F2CFD24-5294-4051-ACB3-F05A5AD80EDD}" destId="{BEDA763D-50A1-4316-AF53-99A1490BA129}" srcOrd="0" destOrd="0" presId="urn:microsoft.com/office/officeart/2018/2/layout/IconCircleList"/>
    <dgm:cxn modelId="{FD93B017-D957-41D9-8656-35656EC580AA}" type="presParOf" srcId="{3F2CFD24-5294-4051-ACB3-F05A5AD80EDD}" destId="{4E92A607-ABBA-4CC9-8274-494B42095A0F}" srcOrd="1" destOrd="0" presId="urn:microsoft.com/office/officeart/2018/2/layout/IconCircleList"/>
    <dgm:cxn modelId="{9578A54C-D6B7-4830-8ECA-DE72ED81897F}" type="presParOf" srcId="{3F2CFD24-5294-4051-ACB3-F05A5AD80EDD}" destId="{61579681-DD48-4060-86D6-A204E071D0E8}" srcOrd="2" destOrd="0" presId="urn:microsoft.com/office/officeart/2018/2/layout/IconCircleList"/>
    <dgm:cxn modelId="{5B80990A-9C2C-47F8-B2CE-29C8A82CB7DD}" type="presParOf" srcId="{3F2CFD24-5294-4051-ACB3-F05A5AD80EDD}" destId="{B4302B92-2EC3-42C4-B743-9A093DE4387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32999FA-BCAC-4B89-AC7A-13786ED33E40}"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A69BD25F-184B-40F6-84BC-D9B2D3327A70}">
      <dgm:prSet/>
      <dgm:spPr/>
      <dgm:t>
        <a:bodyPr/>
        <a:lstStyle/>
        <a:p>
          <a:r>
            <a:rPr lang="en-GB"/>
            <a:t>You need to write about 2 or more personal experiences of change in an organisation</a:t>
          </a:r>
          <a:endParaRPr lang="en-US"/>
        </a:p>
      </dgm:t>
    </dgm:pt>
    <dgm:pt modelId="{BFB3B3BC-316F-4615-9C26-A45CF2DCF427}" type="parTrans" cxnId="{7EC6A77A-128E-4459-8C67-719D22C21DD3}">
      <dgm:prSet/>
      <dgm:spPr/>
      <dgm:t>
        <a:bodyPr/>
        <a:lstStyle/>
        <a:p>
          <a:endParaRPr lang="en-US"/>
        </a:p>
      </dgm:t>
    </dgm:pt>
    <dgm:pt modelId="{CE494FF2-D341-4A1B-A10B-67F841D2C237}" type="sibTrans" cxnId="{7EC6A77A-128E-4459-8C67-719D22C21DD3}">
      <dgm:prSet/>
      <dgm:spPr/>
      <dgm:t>
        <a:bodyPr/>
        <a:lstStyle/>
        <a:p>
          <a:endParaRPr lang="en-US"/>
        </a:p>
      </dgm:t>
    </dgm:pt>
    <dgm:pt modelId="{2C91B0FA-7922-47D3-8359-174DC73F2E4A}">
      <dgm:prSet/>
      <dgm:spPr/>
      <dgm:t>
        <a:bodyPr/>
        <a:lstStyle/>
        <a:p>
          <a:r>
            <a:rPr lang="en-GB"/>
            <a:t>You need to compare your experiences with best practice models and theory</a:t>
          </a:r>
          <a:endParaRPr lang="en-US"/>
        </a:p>
      </dgm:t>
    </dgm:pt>
    <dgm:pt modelId="{73852999-CA7E-45B1-9802-983766D8BFDD}" type="parTrans" cxnId="{87A539BB-6507-46F1-8C63-9E0511F04B9A}">
      <dgm:prSet/>
      <dgm:spPr/>
      <dgm:t>
        <a:bodyPr/>
        <a:lstStyle/>
        <a:p>
          <a:endParaRPr lang="en-US"/>
        </a:p>
      </dgm:t>
    </dgm:pt>
    <dgm:pt modelId="{F2B5C7A7-AF90-4D56-BB00-1BB5AE02B5E0}" type="sibTrans" cxnId="{87A539BB-6507-46F1-8C63-9E0511F04B9A}">
      <dgm:prSet/>
      <dgm:spPr/>
      <dgm:t>
        <a:bodyPr/>
        <a:lstStyle/>
        <a:p>
          <a:endParaRPr lang="en-US"/>
        </a:p>
      </dgm:t>
    </dgm:pt>
    <dgm:pt modelId="{F31FB42E-A861-40C2-AD16-67BBBDE54A13}" type="pres">
      <dgm:prSet presAssocID="{C32999FA-BCAC-4B89-AC7A-13786ED33E40}" presName="hierChild1" presStyleCnt="0">
        <dgm:presLayoutVars>
          <dgm:chPref val="1"/>
          <dgm:dir/>
          <dgm:animOne val="branch"/>
          <dgm:animLvl val="lvl"/>
          <dgm:resizeHandles/>
        </dgm:presLayoutVars>
      </dgm:prSet>
      <dgm:spPr/>
    </dgm:pt>
    <dgm:pt modelId="{BFBC6643-8EB9-4102-BA63-7B40B1ADC19D}" type="pres">
      <dgm:prSet presAssocID="{A69BD25F-184B-40F6-84BC-D9B2D3327A70}" presName="hierRoot1" presStyleCnt="0"/>
      <dgm:spPr/>
    </dgm:pt>
    <dgm:pt modelId="{3599400F-5E3C-4BDB-9414-D44692658300}" type="pres">
      <dgm:prSet presAssocID="{A69BD25F-184B-40F6-84BC-D9B2D3327A70}" presName="composite" presStyleCnt="0"/>
      <dgm:spPr/>
    </dgm:pt>
    <dgm:pt modelId="{F0226470-7812-4F9C-B69A-90A238803B2D}" type="pres">
      <dgm:prSet presAssocID="{A69BD25F-184B-40F6-84BC-D9B2D3327A70}" presName="background" presStyleLbl="node0" presStyleIdx="0" presStyleCnt="2"/>
      <dgm:spPr/>
    </dgm:pt>
    <dgm:pt modelId="{55BFFF8F-28DA-495C-BFC8-9DD620B67712}" type="pres">
      <dgm:prSet presAssocID="{A69BD25F-184B-40F6-84BC-D9B2D3327A70}" presName="text" presStyleLbl="fgAcc0" presStyleIdx="0" presStyleCnt="2">
        <dgm:presLayoutVars>
          <dgm:chPref val="3"/>
        </dgm:presLayoutVars>
      </dgm:prSet>
      <dgm:spPr/>
    </dgm:pt>
    <dgm:pt modelId="{C69CE045-9BC8-4E3E-8FB1-9D425854328D}" type="pres">
      <dgm:prSet presAssocID="{A69BD25F-184B-40F6-84BC-D9B2D3327A70}" presName="hierChild2" presStyleCnt="0"/>
      <dgm:spPr/>
    </dgm:pt>
    <dgm:pt modelId="{9500C916-3FFE-4187-A4E7-AE8A05ACAED0}" type="pres">
      <dgm:prSet presAssocID="{2C91B0FA-7922-47D3-8359-174DC73F2E4A}" presName="hierRoot1" presStyleCnt="0"/>
      <dgm:spPr/>
    </dgm:pt>
    <dgm:pt modelId="{324F97C2-847A-4FE2-A5D8-EDE788D5C04F}" type="pres">
      <dgm:prSet presAssocID="{2C91B0FA-7922-47D3-8359-174DC73F2E4A}" presName="composite" presStyleCnt="0"/>
      <dgm:spPr/>
    </dgm:pt>
    <dgm:pt modelId="{6F67520B-E45D-4540-ACC7-2872995CC516}" type="pres">
      <dgm:prSet presAssocID="{2C91B0FA-7922-47D3-8359-174DC73F2E4A}" presName="background" presStyleLbl="node0" presStyleIdx="1" presStyleCnt="2"/>
      <dgm:spPr/>
    </dgm:pt>
    <dgm:pt modelId="{E9171D13-677A-4269-BF26-BBE46F2DA35F}" type="pres">
      <dgm:prSet presAssocID="{2C91B0FA-7922-47D3-8359-174DC73F2E4A}" presName="text" presStyleLbl="fgAcc0" presStyleIdx="1" presStyleCnt="2">
        <dgm:presLayoutVars>
          <dgm:chPref val="3"/>
        </dgm:presLayoutVars>
      </dgm:prSet>
      <dgm:spPr/>
    </dgm:pt>
    <dgm:pt modelId="{70942580-26D1-42D1-8E0F-26A9DD8254F0}" type="pres">
      <dgm:prSet presAssocID="{2C91B0FA-7922-47D3-8359-174DC73F2E4A}" presName="hierChild2" presStyleCnt="0"/>
      <dgm:spPr/>
    </dgm:pt>
  </dgm:ptLst>
  <dgm:cxnLst>
    <dgm:cxn modelId="{7EC6A77A-128E-4459-8C67-719D22C21DD3}" srcId="{C32999FA-BCAC-4B89-AC7A-13786ED33E40}" destId="{A69BD25F-184B-40F6-84BC-D9B2D3327A70}" srcOrd="0" destOrd="0" parTransId="{BFB3B3BC-316F-4615-9C26-A45CF2DCF427}" sibTransId="{CE494FF2-D341-4A1B-A10B-67F841D2C237}"/>
    <dgm:cxn modelId="{66B7FFA8-5895-459C-90CC-26BB69CF1ABD}" type="presOf" srcId="{C32999FA-BCAC-4B89-AC7A-13786ED33E40}" destId="{F31FB42E-A861-40C2-AD16-67BBBDE54A13}" srcOrd="0" destOrd="0" presId="urn:microsoft.com/office/officeart/2005/8/layout/hierarchy1"/>
    <dgm:cxn modelId="{87A539BB-6507-46F1-8C63-9E0511F04B9A}" srcId="{C32999FA-BCAC-4B89-AC7A-13786ED33E40}" destId="{2C91B0FA-7922-47D3-8359-174DC73F2E4A}" srcOrd="1" destOrd="0" parTransId="{73852999-CA7E-45B1-9802-983766D8BFDD}" sibTransId="{F2B5C7A7-AF90-4D56-BB00-1BB5AE02B5E0}"/>
    <dgm:cxn modelId="{C147B4DD-E06D-4FB4-AFD2-718EFADB1ABB}" type="presOf" srcId="{A69BD25F-184B-40F6-84BC-D9B2D3327A70}" destId="{55BFFF8F-28DA-495C-BFC8-9DD620B67712}" srcOrd="0" destOrd="0" presId="urn:microsoft.com/office/officeart/2005/8/layout/hierarchy1"/>
    <dgm:cxn modelId="{5832A4DE-2BF6-4288-AC19-B4507B2DD6D1}" type="presOf" srcId="{2C91B0FA-7922-47D3-8359-174DC73F2E4A}" destId="{E9171D13-677A-4269-BF26-BBE46F2DA35F}" srcOrd="0" destOrd="0" presId="urn:microsoft.com/office/officeart/2005/8/layout/hierarchy1"/>
    <dgm:cxn modelId="{2A00F79C-C25F-4238-B359-80268FD4AB3B}" type="presParOf" srcId="{F31FB42E-A861-40C2-AD16-67BBBDE54A13}" destId="{BFBC6643-8EB9-4102-BA63-7B40B1ADC19D}" srcOrd="0" destOrd="0" presId="urn:microsoft.com/office/officeart/2005/8/layout/hierarchy1"/>
    <dgm:cxn modelId="{6ECDF118-91CA-4F18-A730-6B5776810A97}" type="presParOf" srcId="{BFBC6643-8EB9-4102-BA63-7B40B1ADC19D}" destId="{3599400F-5E3C-4BDB-9414-D44692658300}" srcOrd="0" destOrd="0" presId="urn:microsoft.com/office/officeart/2005/8/layout/hierarchy1"/>
    <dgm:cxn modelId="{81702F7E-E38D-4135-8390-63776FC4A77F}" type="presParOf" srcId="{3599400F-5E3C-4BDB-9414-D44692658300}" destId="{F0226470-7812-4F9C-B69A-90A238803B2D}" srcOrd="0" destOrd="0" presId="urn:microsoft.com/office/officeart/2005/8/layout/hierarchy1"/>
    <dgm:cxn modelId="{7EFF6B9B-7BC5-4734-A773-8DEF25E08C20}" type="presParOf" srcId="{3599400F-5E3C-4BDB-9414-D44692658300}" destId="{55BFFF8F-28DA-495C-BFC8-9DD620B67712}" srcOrd="1" destOrd="0" presId="urn:microsoft.com/office/officeart/2005/8/layout/hierarchy1"/>
    <dgm:cxn modelId="{13E4488F-2A5E-4674-97B2-5D12D02C73E7}" type="presParOf" srcId="{BFBC6643-8EB9-4102-BA63-7B40B1ADC19D}" destId="{C69CE045-9BC8-4E3E-8FB1-9D425854328D}" srcOrd="1" destOrd="0" presId="urn:microsoft.com/office/officeart/2005/8/layout/hierarchy1"/>
    <dgm:cxn modelId="{05C507FA-071C-4F4B-8548-8442AD89ED26}" type="presParOf" srcId="{F31FB42E-A861-40C2-AD16-67BBBDE54A13}" destId="{9500C916-3FFE-4187-A4E7-AE8A05ACAED0}" srcOrd="1" destOrd="0" presId="urn:microsoft.com/office/officeart/2005/8/layout/hierarchy1"/>
    <dgm:cxn modelId="{1021D701-3C9A-4067-9808-09B69457B9F7}" type="presParOf" srcId="{9500C916-3FFE-4187-A4E7-AE8A05ACAED0}" destId="{324F97C2-847A-4FE2-A5D8-EDE788D5C04F}" srcOrd="0" destOrd="0" presId="urn:microsoft.com/office/officeart/2005/8/layout/hierarchy1"/>
    <dgm:cxn modelId="{EEF2A9B7-E17C-4EF5-9274-8392E60712CF}" type="presParOf" srcId="{324F97C2-847A-4FE2-A5D8-EDE788D5C04F}" destId="{6F67520B-E45D-4540-ACC7-2872995CC516}" srcOrd="0" destOrd="0" presId="urn:microsoft.com/office/officeart/2005/8/layout/hierarchy1"/>
    <dgm:cxn modelId="{9EAD235A-5C13-480D-A33D-0C2F435C0FDF}" type="presParOf" srcId="{324F97C2-847A-4FE2-A5D8-EDE788D5C04F}" destId="{E9171D13-677A-4269-BF26-BBE46F2DA35F}" srcOrd="1" destOrd="0" presId="urn:microsoft.com/office/officeart/2005/8/layout/hierarchy1"/>
    <dgm:cxn modelId="{84121582-C857-417E-A6E4-12EAA7579100}" type="presParOf" srcId="{9500C916-3FFE-4187-A4E7-AE8A05ACAED0}" destId="{70942580-26D1-42D1-8E0F-26A9DD8254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D4597E-7568-4A74-A753-7137FB8B985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5E9C5400-CF53-4AE5-9C62-AB93A2C15C52}">
      <dgm:prSet/>
      <dgm:spPr/>
      <dgm:t>
        <a:bodyPr/>
        <a:lstStyle/>
        <a:p>
          <a:r>
            <a:rPr lang="en-GB"/>
            <a:t>Internal/external/planned/unplanned</a:t>
          </a:r>
          <a:endParaRPr lang="en-US"/>
        </a:p>
      </dgm:t>
    </dgm:pt>
    <dgm:pt modelId="{F6772BC4-0840-44CE-8CA8-2F5B73C8BDAD}" type="parTrans" cxnId="{22A04095-6D5F-4011-875E-2965F0252186}">
      <dgm:prSet/>
      <dgm:spPr/>
      <dgm:t>
        <a:bodyPr/>
        <a:lstStyle/>
        <a:p>
          <a:endParaRPr lang="en-US"/>
        </a:p>
      </dgm:t>
    </dgm:pt>
    <dgm:pt modelId="{7D5459C8-7EDC-42D4-93BC-AFD832BBB25B}" type="sibTrans" cxnId="{22A04095-6D5F-4011-875E-2965F0252186}">
      <dgm:prSet/>
      <dgm:spPr/>
      <dgm:t>
        <a:bodyPr/>
        <a:lstStyle/>
        <a:p>
          <a:endParaRPr lang="en-US"/>
        </a:p>
      </dgm:t>
    </dgm:pt>
    <dgm:pt modelId="{BF0EBF54-A7C0-41D2-840A-2BDF68D59AB9}">
      <dgm:prSet/>
      <dgm:spPr/>
      <dgm:t>
        <a:bodyPr/>
        <a:lstStyle/>
        <a:p>
          <a:r>
            <a:rPr lang="en-GB"/>
            <a:t>What changes can you think of?</a:t>
          </a:r>
          <a:endParaRPr lang="en-US"/>
        </a:p>
      </dgm:t>
    </dgm:pt>
    <dgm:pt modelId="{1CB08360-B002-4A5C-852C-B00F6BE237FB}" type="parTrans" cxnId="{27A7C364-A43F-4C8F-9D42-AD006B2C68E4}">
      <dgm:prSet/>
      <dgm:spPr/>
      <dgm:t>
        <a:bodyPr/>
        <a:lstStyle/>
        <a:p>
          <a:endParaRPr lang="en-US"/>
        </a:p>
      </dgm:t>
    </dgm:pt>
    <dgm:pt modelId="{726C9606-CF52-4F85-8E68-944F41C0F5A3}" type="sibTrans" cxnId="{27A7C364-A43F-4C8F-9D42-AD006B2C68E4}">
      <dgm:prSet/>
      <dgm:spPr/>
      <dgm:t>
        <a:bodyPr/>
        <a:lstStyle/>
        <a:p>
          <a:endParaRPr lang="en-US"/>
        </a:p>
      </dgm:t>
    </dgm:pt>
    <dgm:pt modelId="{C68810AA-E6D0-4EBB-8CAB-18C9E4544FFA}" type="pres">
      <dgm:prSet presAssocID="{D8D4597E-7568-4A74-A753-7137FB8B9850}" presName="root" presStyleCnt="0">
        <dgm:presLayoutVars>
          <dgm:dir/>
          <dgm:resizeHandles val="exact"/>
        </dgm:presLayoutVars>
      </dgm:prSet>
      <dgm:spPr/>
    </dgm:pt>
    <dgm:pt modelId="{3073C931-53C8-4B6A-BF8A-E09A8413DF43}" type="pres">
      <dgm:prSet presAssocID="{5E9C5400-CF53-4AE5-9C62-AB93A2C15C52}" presName="compNode" presStyleCnt="0"/>
      <dgm:spPr/>
    </dgm:pt>
    <dgm:pt modelId="{FEBFF7EE-98C0-443F-819B-01CAE61157EE}" type="pres">
      <dgm:prSet presAssocID="{5E9C5400-CF53-4AE5-9C62-AB93A2C15C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89A4C07-1E22-4331-AF3D-F5D0DF412A33}" type="pres">
      <dgm:prSet presAssocID="{5E9C5400-CF53-4AE5-9C62-AB93A2C15C52}" presName="spaceRect" presStyleCnt="0"/>
      <dgm:spPr/>
    </dgm:pt>
    <dgm:pt modelId="{CFB305B4-364E-4341-ACE6-562F97EB5A29}" type="pres">
      <dgm:prSet presAssocID="{5E9C5400-CF53-4AE5-9C62-AB93A2C15C52}" presName="textRect" presStyleLbl="revTx" presStyleIdx="0" presStyleCnt="2">
        <dgm:presLayoutVars>
          <dgm:chMax val="1"/>
          <dgm:chPref val="1"/>
        </dgm:presLayoutVars>
      </dgm:prSet>
      <dgm:spPr/>
    </dgm:pt>
    <dgm:pt modelId="{A03AF356-2305-45E7-9258-386E97F415D0}" type="pres">
      <dgm:prSet presAssocID="{7D5459C8-7EDC-42D4-93BC-AFD832BBB25B}" presName="sibTrans" presStyleCnt="0"/>
      <dgm:spPr/>
    </dgm:pt>
    <dgm:pt modelId="{82BBA16F-70E2-4733-90AA-E95EE07BEB74}" type="pres">
      <dgm:prSet presAssocID="{BF0EBF54-A7C0-41D2-840A-2BDF68D59AB9}" presName="compNode" presStyleCnt="0"/>
      <dgm:spPr/>
    </dgm:pt>
    <dgm:pt modelId="{1CF98A88-EDA8-4A08-A32E-3CC2C2A8A59A}" type="pres">
      <dgm:prSet presAssocID="{BF0EBF54-A7C0-41D2-840A-2BDF68D59AB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1159104-E355-4E6A-A82E-9EC39D68E671}" type="pres">
      <dgm:prSet presAssocID="{BF0EBF54-A7C0-41D2-840A-2BDF68D59AB9}" presName="spaceRect" presStyleCnt="0"/>
      <dgm:spPr/>
    </dgm:pt>
    <dgm:pt modelId="{D11F5201-C0FF-4288-A02F-85FB2B9D385F}" type="pres">
      <dgm:prSet presAssocID="{BF0EBF54-A7C0-41D2-840A-2BDF68D59AB9}" presName="textRect" presStyleLbl="revTx" presStyleIdx="1" presStyleCnt="2">
        <dgm:presLayoutVars>
          <dgm:chMax val="1"/>
          <dgm:chPref val="1"/>
        </dgm:presLayoutVars>
      </dgm:prSet>
      <dgm:spPr/>
    </dgm:pt>
  </dgm:ptLst>
  <dgm:cxnLst>
    <dgm:cxn modelId="{27A7C364-A43F-4C8F-9D42-AD006B2C68E4}" srcId="{D8D4597E-7568-4A74-A753-7137FB8B9850}" destId="{BF0EBF54-A7C0-41D2-840A-2BDF68D59AB9}" srcOrd="1" destOrd="0" parTransId="{1CB08360-B002-4A5C-852C-B00F6BE237FB}" sibTransId="{726C9606-CF52-4F85-8E68-944F41C0F5A3}"/>
    <dgm:cxn modelId="{22A04095-6D5F-4011-875E-2965F0252186}" srcId="{D8D4597E-7568-4A74-A753-7137FB8B9850}" destId="{5E9C5400-CF53-4AE5-9C62-AB93A2C15C52}" srcOrd="0" destOrd="0" parTransId="{F6772BC4-0840-44CE-8CA8-2F5B73C8BDAD}" sibTransId="{7D5459C8-7EDC-42D4-93BC-AFD832BBB25B}"/>
    <dgm:cxn modelId="{B8F789CB-D9B2-4B3D-A27D-139B911D8968}" type="presOf" srcId="{5E9C5400-CF53-4AE5-9C62-AB93A2C15C52}" destId="{CFB305B4-364E-4341-ACE6-562F97EB5A29}" srcOrd="0" destOrd="0" presId="urn:microsoft.com/office/officeart/2018/2/layout/IconLabelList"/>
    <dgm:cxn modelId="{D5AE53E4-ECAD-4C56-B340-1C92914A5D2F}" type="presOf" srcId="{D8D4597E-7568-4A74-A753-7137FB8B9850}" destId="{C68810AA-E6D0-4EBB-8CAB-18C9E4544FFA}" srcOrd="0" destOrd="0" presId="urn:microsoft.com/office/officeart/2018/2/layout/IconLabelList"/>
    <dgm:cxn modelId="{30A489F7-0B6A-4CAC-BC00-C225F8A7AD5E}" type="presOf" srcId="{BF0EBF54-A7C0-41D2-840A-2BDF68D59AB9}" destId="{D11F5201-C0FF-4288-A02F-85FB2B9D385F}" srcOrd="0" destOrd="0" presId="urn:microsoft.com/office/officeart/2018/2/layout/IconLabelList"/>
    <dgm:cxn modelId="{26558C76-E2E5-46B1-8DEF-3C594C40453A}" type="presParOf" srcId="{C68810AA-E6D0-4EBB-8CAB-18C9E4544FFA}" destId="{3073C931-53C8-4B6A-BF8A-E09A8413DF43}" srcOrd="0" destOrd="0" presId="urn:microsoft.com/office/officeart/2018/2/layout/IconLabelList"/>
    <dgm:cxn modelId="{4E9460CA-6A17-4B2C-A17F-4CFAE995031E}" type="presParOf" srcId="{3073C931-53C8-4B6A-BF8A-E09A8413DF43}" destId="{FEBFF7EE-98C0-443F-819B-01CAE61157EE}" srcOrd="0" destOrd="0" presId="urn:microsoft.com/office/officeart/2018/2/layout/IconLabelList"/>
    <dgm:cxn modelId="{41880ABF-1E1E-46FA-846E-A51E15DF186C}" type="presParOf" srcId="{3073C931-53C8-4B6A-BF8A-E09A8413DF43}" destId="{D89A4C07-1E22-4331-AF3D-F5D0DF412A33}" srcOrd="1" destOrd="0" presId="urn:microsoft.com/office/officeart/2018/2/layout/IconLabelList"/>
    <dgm:cxn modelId="{B1E1FB43-105C-416E-ACBA-35077F2609C2}" type="presParOf" srcId="{3073C931-53C8-4B6A-BF8A-E09A8413DF43}" destId="{CFB305B4-364E-4341-ACE6-562F97EB5A29}" srcOrd="2" destOrd="0" presId="urn:microsoft.com/office/officeart/2018/2/layout/IconLabelList"/>
    <dgm:cxn modelId="{19502B66-675C-468C-9249-B2B187A3B0F6}" type="presParOf" srcId="{C68810AA-E6D0-4EBB-8CAB-18C9E4544FFA}" destId="{A03AF356-2305-45E7-9258-386E97F415D0}" srcOrd="1" destOrd="0" presId="urn:microsoft.com/office/officeart/2018/2/layout/IconLabelList"/>
    <dgm:cxn modelId="{16932AAF-E9C6-4EA9-9F55-28E6574D5C25}" type="presParOf" srcId="{C68810AA-E6D0-4EBB-8CAB-18C9E4544FFA}" destId="{82BBA16F-70E2-4733-90AA-E95EE07BEB74}" srcOrd="2" destOrd="0" presId="urn:microsoft.com/office/officeart/2018/2/layout/IconLabelList"/>
    <dgm:cxn modelId="{8C46C6B2-C60E-4139-8BF3-0275EF304D3C}" type="presParOf" srcId="{82BBA16F-70E2-4733-90AA-E95EE07BEB74}" destId="{1CF98A88-EDA8-4A08-A32E-3CC2C2A8A59A}" srcOrd="0" destOrd="0" presId="urn:microsoft.com/office/officeart/2018/2/layout/IconLabelList"/>
    <dgm:cxn modelId="{538BACAC-5DE0-4C58-9010-B5257FCB4A8E}" type="presParOf" srcId="{82BBA16F-70E2-4733-90AA-E95EE07BEB74}" destId="{01159104-E355-4E6A-A82E-9EC39D68E671}" srcOrd="1" destOrd="0" presId="urn:microsoft.com/office/officeart/2018/2/layout/IconLabelList"/>
    <dgm:cxn modelId="{B27A5FF0-63AF-45F6-8CFC-B9B7650852FE}" type="presParOf" srcId="{82BBA16F-70E2-4733-90AA-E95EE07BEB74}" destId="{D11F5201-C0FF-4288-A02F-85FB2B9D385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8EF10A1-6517-4A0F-A2FC-838C1444F264}"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9E9E11AC-1072-4B67-A980-FB1120FA97B5}">
      <dgm:prSet/>
      <dgm:spPr/>
      <dgm:t>
        <a:bodyPr/>
        <a:lstStyle/>
        <a:p>
          <a:r>
            <a:rPr lang="en-GB"/>
            <a:t>A new manager</a:t>
          </a:r>
          <a:endParaRPr lang="en-US"/>
        </a:p>
      </dgm:t>
    </dgm:pt>
    <dgm:pt modelId="{B2283173-9ACC-4DBA-8315-20A963F5A631}" type="parTrans" cxnId="{D20AFA29-307F-42D8-BBD0-A97CE028F0CC}">
      <dgm:prSet/>
      <dgm:spPr/>
      <dgm:t>
        <a:bodyPr/>
        <a:lstStyle/>
        <a:p>
          <a:endParaRPr lang="en-US"/>
        </a:p>
      </dgm:t>
    </dgm:pt>
    <dgm:pt modelId="{C4263D23-A139-45C8-9B3A-7D87EB62A2D6}" type="sibTrans" cxnId="{D20AFA29-307F-42D8-BBD0-A97CE028F0CC}">
      <dgm:prSet/>
      <dgm:spPr/>
      <dgm:t>
        <a:bodyPr/>
        <a:lstStyle/>
        <a:p>
          <a:endParaRPr lang="en-US"/>
        </a:p>
      </dgm:t>
    </dgm:pt>
    <dgm:pt modelId="{59458A53-5041-4BFB-B65F-2739BA4B1C14}">
      <dgm:prSet/>
      <dgm:spPr/>
      <dgm:t>
        <a:bodyPr/>
        <a:lstStyle/>
        <a:p>
          <a:r>
            <a:rPr lang="en-GB"/>
            <a:t>A new rota system or change in organisational structure</a:t>
          </a:r>
          <a:endParaRPr lang="en-US"/>
        </a:p>
      </dgm:t>
    </dgm:pt>
    <dgm:pt modelId="{B4D53BEA-C838-486F-8EE7-DC55360EF443}" type="parTrans" cxnId="{9438099F-6543-4836-AB9D-9C2949B3593E}">
      <dgm:prSet/>
      <dgm:spPr/>
      <dgm:t>
        <a:bodyPr/>
        <a:lstStyle/>
        <a:p>
          <a:endParaRPr lang="en-US"/>
        </a:p>
      </dgm:t>
    </dgm:pt>
    <dgm:pt modelId="{B63664F0-432A-4ADB-B9B7-3A1CD5CB2A0C}" type="sibTrans" cxnId="{9438099F-6543-4836-AB9D-9C2949B3593E}">
      <dgm:prSet/>
      <dgm:spPr/>
      <dgm:t>
        <a:bodyPr/>
        <a:lstStyle/>
        <a:p>
          <a:endParaRPr lang="en-US"/>
        </a:p>
      </dgm:t>
    </dgm:pt>
    <dgm:pt modelId="{C6B5D841-20D1-4D76-89FB-2094B32B45F9}">
      <dgm:prSet/>
      <dgm:spPr/>
      <dgm:t>
        <a:bodyPr/>
        <a:lstStyle/>
        <a:p>
          <a:r>
            <a:rPr lang="en-GB"/>
            <a:t>New technology/equipment</a:t>
          </a:r>
          <a:endParaRPr lang="en-US"/>
        </a:p>
      </dgm:t>
    </dgm:pt>
    <dgm:pt modelId="{9AD69338-80CA-4E06-AB1B-C904E386FA94}" type="parTrans" cxnId="{72D1FC59-0D06-47F8-BD5A-80AF6E0E641B}">
      <dgm:prSet/>
      <dgm:spPr/>
      <dgm:t>
        <a:bodyPr/>
        <a:lstStyle/>
        <a:p>
          <a:endParaRPr lang="en-US"/>
        </a:p>
      </dgm:t>
    </dgm:pt>
    <dgm:pt modelId="{78F0F605-3EC8-4BA8-9DD4-443229E3845C}" type="sibTrans" cxnId="{72D1FC59-0D06-47F8-BD5A-80AF6E0E641B}">
      <dgm:prSet/>
      <dgm:spPr/>
      <dgm:t>
        <a:bodyPr/>
        <a:lstStyle/>
        <a:p>
          <a:endParaRPr lang="en-US"/>
        </a:p>
      </dgm:t>
    </dgm:pt>
    <dgm:pt modelId="{12CA8DC8-ACBE-4708-8D4D-A57B923623A2}">
      <dgm:prSet/>
      <dgm:spPr/>
      <dgm:t>
        <a:bodyPr/>
        <a:lstStyle/>
        <a:p>
          <a:r>
            <a:rPr lang="en-GB"/>
            <a:t>New legislation with new requirements</a:t>
          </a:r>
          <a:endParaRPr lang="en-US"/>
        </a:p>
      </dgm:t>
    </dgm:pt>
    <dgm:pt modelId="{246EDD06-4154-4BFA-956B-FFA3EC5CD956}" type="parTrans" cxnId="{22D43F74-D5EF-48C8-92C0-98960D25DFEC}">
      <dgm:prSet/>
      <dgm:spPr/>
      <dgm:t>
        <a:bodyPr/>
        <a:lstStyle/>
        <a:p>
          <a:endParaRPr lang="en-US"/>
        </a:p>
      </dgm:t>
    </dgm:pt>
    <dgm:pt modelId="{377FA07D-3BF6-4EAB-8D11-09725F165F9C}" type="sibTrans" cxnId="{22D43F74-D5EF-48C8-92C0-98960D25DFEC}">
      <dgm:prSet/>
      <dgm:spPr/>
      <dgm:t>
        <a:bodyPr/>
        <a:lstStyle/>
        <a:p>
          <a:endParaRPr lang="en-US"/>
        </a:p>
      </dgm:t>
    </dgm:pt>
    <dgm:pt modelId="{5C815B6A-B640-4F02-80B5-DC351F55034B}">
      <dgm:prSet/>
      <dgm:spPr/>
      <dgm:t>
        <a:bodyPr/>
        <a:lstStyle/>
        <a:p>
          <a:r>
            <a:rPr lang="en-GB"/>
            <a:t>Change of location</a:t>
          </a:r>
          <a:endParaRPr lang="en-US"/>
        </a:p>
      </dgm:t>
    </dgm:pt>
    <dgm:pt modelId="{0871E731-2BF9-43DA-AF35-DF2A1D5938B2}" type="parTrans" cxnId="{CADD15FB-0CE4-428A-B904-B7FBF46F9A1D}">
      <dgm:prSet/>
      <dgm:spPr/>
      <dgm:t>
        <a:bodyPr/>
        <a:lstStyle/>
        <a:p>
          <a:endParaRPr lang="en-US"/>
        </a:p>
      </dgm:t>
    </dgm:pt>
    <dgm:pt modelId="{5C706D2F-08B9-4875-BFBD-845844D1F154}" type="sibTrans" cxnId="{CADD15FB-0CE4-428A-B904-B7FBF46F9A1D}">
      <dgm:prSet/>
      <dgm:spPr/>
      <dgm:t>
        <a:bodyPr/>
        <a:lstStyle/>
        <a:p>
          <a:endParaRPr lang="en-US"/>
        </a:p>
      </dgm:t>
    </dgm:pt>
    <dgm:pt modelId="{09E2E3E6-41B2-45EA-955C-783498EE9200}">
      <dgm:prSet/>
      <dgm:spPr/>
      <dgm:t>
        <a:bodyPr/>
        <a:lstStyle/>
        <a:p>
          <a:r>
            <a:rPr lang="en-GB"/>
            <a:t>New procedures</a:t>
          </a:r>
          <a:endParaRPr lang="en-US"/>
        </a:p>
      </dgm:t>
    </dgm:pt>
    <dgm:pt modelId="{0BE86913-B052-4600-AB41-AEC85F41469D}" type="parTrans" cxnId="{0FFA4811-6160-4048-B1FB-0263933119E0}">
      <dgm:prSet/>
      <dgm:spPr/>
      <dgm:t>
        <a:bodyPr/>
        <a:lstStyle/>
        <a:p>
          <a:endParaRPr lang="en-US"/>
        </a:p>
      </dgm:t>
    </dgm:pt>
    <dgm:pt modelId="{0DFCB663-23AF-4F67-99C4-47EC6E8D3DBF}" type="sibTrans" cxnId="{0FFA4811-6160-4048-B1FB-0263933119E0}">
      <dgm:prSet/>
      <dgm:spPr/>
      <dgm:t>
        <a:bodyPr/>
        <a:lstStyle/>
        <a:p>
          <a:endParaRPr lang="en-US"/>
        </a:p>
      </dgm:t>
    </dgm:pt>
    <dgm:pt modelId="{55BD497E-3842-40F9-98E4-E8A69D446936}">
      <dgm:prSet/>
      <dgm:spPr/>
      <dgm:t>
        <a:bodyPr/>
        <a:lstStyle/>
        <a:p>
          <a:r>
            <a:rPr lang="en-GB"/>
            <a:t>Merger with another company</a:t>
          </a:r>
          <a:endParaRPr lang="en-US"/>
        </a:p>
      </dgm:t>
    </dgm:pt>
    <dgm:pt modelId="{A262F384-D878-44EE-86D7-89AFB7BDFEE1}" type="parTrans" cxnId="{1325E83F-0682-4E2D-8C74-BCEBC0028360}">
      <dgm:prSet/>
      <dgm:spPr/>
      <dgm:t>
        <a:bodyPr/>
        <a:lstStyle/>
        <a:p>
          <a:endParaRPr lang="en-US"/>
        </a:p>
      </dgm:t>
    </dgm:pt>
    <dgm:pt modelId="{E9C9E72D-8DB5-4E78-AA99-1BDC0C397E58}" type="sibTrans" cxnId="{1325E83F-0682-4E2D-8C74-BCEBC0028360}">
      <dgm:prSet/>
      <dgm:spPr/>
      <dgm:t>
        <a:bodyPr/>
        <a:lstStyle/>
        <a:p>
          <a:endParaRPr lang="en-US"/>
        </a:p>
      </dgm:t>
    </dgm:pt>
    <dgm:pt modelId="{A4CBB59D-CCBC-42E2-8EB4-984E3CB72213}">
      <dgm:prSet/>
      <dgm:spPr/>
      <dgm:t>
        <a:bodyPr/>
        <a:lstStyle/>
        <a:p>
          <a:r>
            <a:rPr lang="en-GB"/>
            <a:t>Taken over by another company</a:t>
          </a:r>
          <a:endParaRPr lang="en-US"/>
        </a:p>
      </dgm:t>
    </dgm:pt>
    <dgm:pt modelId="{EB55D21D-E108-4EA5-B7D6-389E7FC72C2D}" type="parTrans" cxnId="{ED553D1B-54A3-454C-8905-C8F2805EBD8E}">
      <dgm:prSet/>
      <dgm:spPr/>
      <dgm:t>
        <a:bodyPr/>
        <a:lstStyle/>
        <a:p>
          <a:endParaRPr lang="en-US"/>
        </a:p>
      </dgm:t>
    </dgm:pt>
    <dgm:pt modelId="{9B3B7132-6703-4EDA-BCF7-72FC238ABD1D}" type="sibTrans" cxnId="{ED553D1B-54A3-454C-8905-C8F2805EBD8E}">
      <dgm:prSet/>
      <dgm:spPr/>
      <dgm:t>
        <a:bodyPr/>
        <a:lstStyle/>
        <a:p>
          <a:endParaRPr lang="en-US"/>
        </a:p>
      </dgm:t>
    </dgm:pt>
    <dgm:pt modelId="{1C946083-6BE4-4FAD-B3DC-7E9FBDF5EB15}" type="pres">
      <dgm:prSet presAssocID="{98EF10A1-6517-4A0F-A2FC-838C1444F264}" presName="diagram" presStyleCnt="0">
        <dgm:presLayoutVars>
          <dgm:dir/>
          <dgm:resizeHandles val="exact"/>
        </dgm:presLayoutVars>
      </dgm:prSet>
      <dgm:spPr/>
    </dgm:pt>
    <dgm:pt modelId="{5931E38C-C9C0-4F38-8EBA-3E579C49E440}" type="pres">
      <dgm:prSet presAssocID="{9E9E11AC-1072-4B67-A980-FB1120FA97B5}" presName="node" presStyleLbl="node1" presStyleIdx="0" presStyleCnt="8">
        <dgm:presLayoutVars>
          <dgm:bulletEnabled val="1"/>
        </dgm:presLayoutVars>
      </dgm:prSet>
      <dgm:spPr/>
    </dgm:pt>
    <dgm:pt modelId="{7EB33177-5619-4DA5-B5F4-4065EC15D5A1}" type="pres">
      <dgm:prSet presAssocID="{C4263D23-A139-45C8-9B3A-7D87EB62A2D6}" presName="sibTrans" presStyleCnt="0"/>
      <dgm:spPr/>
    </dgm:pt>
    <dgm:pt modelId="{E4D39283-681B-4CDF-BFE8-6767EB363AB9}" type="pres">
      <dgm:prSet presAssocID="{59458A53-5041-4BFB-B65F-2739BA4B1C14}" presName="node" presStyleLbl="node1" presStyleIdx="1" presStyleCnt="8">
        <dgm:presLayoutVars>
          <dgm:bulletEnabled val="1"/>
        </dgm:presLayoutVars>
      </dgm:prSet>
      <dgm:spPr/>
    </dgm:pt>
    <dgm:pt modelId="{C6E8C748-1D42-436C-AA24-DB557C9BB6E1}" type="pres">
      <dgm:prSet presAssocID="{B63664F0-432A-4ADB-B9B7-3A1CD5CB2A0C}" presName="sibTrans" presStyleCnt="0"/>
      <dgm:spPr/>
    </dgm:pt>
    <dgm:pt modelId="{40D462CD-906E-4332-B480-1447BD251DFF}" type="pres">
      <dgm:prSet presAssocID="{C6B5D841-20D1-4D76-89FB-2094B32B45F9}" presName="node" presStyleLbl="node1" presStyleIdx="2" presStyleCnt="8">
        <dgm:presLayoutVars>
          <dgm:bulletEnabled val="1"/>
        </dgm:presLayoutVars>
      </dgm:prSet>
      <dgm:spPr/>
    </dgm:pt>
    <dgm:pt modelId="{7761219F-5D0D-49E9-A632-B5870E11059F}" type="pres">
      <dgm:prSet presAssocID="{78F0F605-3EC8-4BA8-9DD4-443229E3845C}" presName="sibTrans" presStyleCnt="0"/>
      <dgm:spPr/>
    </dgm:pt>
    <dgm:pt modelId="{BB947CA3-05B1-4D0C-8F6D-5093DE856895}" type="pres">
      <dgm:prSet presAssocID="{12CA8DC8-ACBE-4708-8D4D-A57B923623A2}" presName="node" presStyleLbl="node1" presStyleIdx="3" presStyleCnt="8">
        <dgm:presLayoutVars>
          <dgm:bulletEnabled val="1"/>
        </dgm:presLayoutVars>
      </dgm:prSet>
      <dgm:spPr/>
    </dgm:pt>
    <dgm:pt modelId="{BD08B0F4-ACAC-468F-A2CB-96F498C299B0}" type="pres">
      <dgm:prSet presAssocID="{377FA07D-3BF6-4EAB-8D11-09725F165F9C}" presName="sibTrans" presStyleCnt="0"/>
      <dgm:spPr/>
    </dgm:pt>
    <dgm:pt modelId="{20F0EC68-8118-4AA7-9001-B5C435C10467}" type="pres">
      <dgm:prSet presAssocID="{5C815B6A-B640-4F02-80B5-DC351F55034B}" presName="node" presStyleLbl="node1" presStyleIdx="4" presStyleCnt="8">
        <dgm:presLayoutVars>
          <dgm:bulletEnabled val="1"/>
        </dgm:presLayoutVars>
      </dgm:prSet>
      <dgm:spPr/>
    </dgm:pt>
    <dgm:pt modelId="{5D086358-5803-4DE6-8B61-CCD34D87F0E3}" type="pres">
      <dgm:prSet presAssocID="{5C706D2F-08B9-4875-BFBD-845844D1F154}" presName="sibTrans" presStyleCnt="0"/>
      <dgm:spPr/>
    </dgm:pt>
    <dgm:pt modelId="{C688C90B-8170-4C64-898C-D528339E0E58}" type="pres">
      <dgm:prSet presAssocID="{09E2E3E6-41B2-45EA-955C-783498EE9200}" presName="node" presStyleLbl="node1" presStyleIdx="5" presStyleCnt="8">
        <dgm:presLayoutVars>
          <dgm:bulletEnabled val="1"/>
        </dgm:presLayoutVars>
      </dgm:prSet>
      <dgm:spPr/>
    </dgm:pt>
    <dgm:pt modelId="{25E00154-4A6F-469F-B788-4A2D15FC3A29}" type="pres">
      <dgm:prSet presAssocID="{0DFCB663-23AF-4F67-99C4-47EC6E8D3DBF}" presName="sibTrans" presStyleCnt="0"/>
      <dgm:spPr/>
    </dgm:pt>
    <dgm:pt modelId="{3DC8A034-7A4C-4387-82E5-209EA784E447}" type="pres">
      <dgm:prSet presAssocID="{55BD497E-3842-40F9-98E4-E8A69D446936}" presName="node" presStyleLbl="node1" presStyleIdx="6" presStyleCnt="8">
        <dgm:presLayoutVars>
          <dgm:bulletEnabled val="1"/>
        </dgm:presLayoutVars>
      </dgm:prSet>
      <dgm:spPr/>
    </dgm:pt>
    <dgm:pt modelId="{9AADE36A-985F-4BC3-96C8-668044B990DC}" type="pres">
      <dgm:prSet presAssocID="{E9C9E72D-8DB5-4E78-AA99-1BDC0C397E58}" presName="sibTrans" presStyleCnt="0"/>
      <dgm:spPr/>
    </dgm:pt>
    <dgm:pt modelId="{44582A59-DFD1-4D6B-BC08-4F38469DDA17}" type="pres">
      <dgm:prSet presAssocID="{A4CBB59D-CCBC-42E2-8EB4-984E3CB72213}" presName="node" presStyleLbl="node1" presStyleIdx="7" presStyleCnt="8">
        <dgm:presLayoutVars>
          <dgm:bulletEnabled val="1"/>
        </dgm:presLayoutVars>
      </dgm:prSet>
      <dgm:spPr/>
    </dgm:pt>
  </dgm:ptLst>
  <dgm:cxnLst>
    <dgm:cxn modelId="{0FFA4811-6160-4048-B1FB-0263933119E0}" srcId="{98EF10A1-6517-4A0F-A2FC-838C1444F264}" destId="{09E2E3E6-41B2-45EA-955C-783498EE9200}" srcOrd="5" destOrd="0" parTransId="{0BE86913-B052-4600-AB41-AEC85F41469D}" sibTransId="{0DFCB663-23AF-4F67-99C4-47EC6E8D3DBF}"/>
    <dgm:cxn modelId="{ED553D1B-54A3-454C-8905-C8F2805EBD8E}" srcId="{98EF10A1-6517-4A0F-A2FC-838C1444F264}" destId="{A4CBB59D-CCBC-42E2-8EB4-984E3CB72213}" srcOrd="7" destOrd="0" parTransId="{EB55D21D-E108-4EA5-B7D6-389E7FC72C2D}" sibTransId="{9B3B7132-6703-4EDA-BCF7-72FC238ABD1D}"/>
    <dgm:cxn modelId="{5FF22421-63FA-4243-B0B1-404021C6FDA4}" type="presOf" srcId="{55BD497E-3842-40F9-98E4-E8A69D446936}" destId="{3DC8A034-7A4C-4387-82E5-209EA784E447}" srcOrd="0" destOrd="0" presId="urn:microsoft.com/office/officeart/2005/8/layout/default"/>
    <dgm:cxn modelId="{D20AFA29-307F-42D8-BBD0-A97CE028F0CC}" srcId="{98EF10A1-6517-4A0F-A2FC-838C1444F264}" destId="{9E9E11AC-1072-4B67-A980-FB1120FA97B5}" srcOrd="0" destOrd="0" parTransId="{B2283173-9ACC-4DBA-8315-20A963F5A631}" sibTransId="{C4263D23-A139-45C8-9B3A-7D87EB62A2D6}"/>
    <dgm:cxn modelId="{0F2A2A37-3FD0-44CD-977C-54F9BFFEDF82}" type="presOf" srcId="{98EF10A1-6517-4A0F-A2FC-838C1444F264}" destId="{1C946083-6BE4-4FAD-B3DC-7E9FBDF5EB15}" srcOrd="0" destOrd="0" presId="urn:microsoft.com/office/officeart/2005/8/layout/default"/>
    <dgm:cxn modelId="{1325E83F-0682-4E2D-8C74-BCEBC0028360}" srcId="{98EF10A1-6517-4A0F-A2FC-838C1444F264}" destId="{55BD497E-3842-40F9-98E4-E8A69D446936}" srcOrd="6" destOrd="0" parTransId="{A262F384-D878-44EE-86D7-89AFB7BDFEE1}" sibTransId="{E9C9E72D-8DB5-4E78-AA99-1BDC0C397E58}"/>
    <dgm:cxn modelId="{9F9E785E-976C-45E2-AA00-00C9BC3E8969}" type="presOf" srcId="{C6B5D841-20D1-4D76-89FB-2094B32B45F9}" destId="{40D462CD-906E-4332-B480-1447BD251DFF}" srcOrd="0" destOrd="0" presId="urn:microsoft.com/office/officeart/2005/8/layout/default"/>
    <dgm:cxn modelId="{ABE7AD4D-8C32-4685-A12F-511707953A90}" type="presOf" srcId="{59458A53-5041-4BFB-B65F-2739BA4B1C14}" destId="{E4D39283-681B-4CDF-BFE8-6767EB363AB9}" srcOrd="0" destOrd="0" presId="urn:microsoft.com/office/officeart/2005/8/layout/default"/>
    <dgm:cxn modelId="{22D43F74-D5EF-48C8-92C0-98960D25DFEC}" srcId="{98EF10A1-6517-4A0F-A2FC-838C1444F264}" destId="{12CA8DC8-ACBE-4708-8D4D-A57B923623A2}" srcOrd="3" destOrd="0" parTransId="{246EDD06-4154-4BFA-956B-FFA3EC5CD956}" sibTransId="{377FA07D-3BF6-4EAB-8D11-09725F165F9C}"/>
    <dgm:cxn modelId="{83DBBD74-F9C3-4FC4-8B0F-2EF8BA105EEF}" type="presOf" srcId="{9E9E11AC-1072-4B67-A980-FB1120FA97B5}" destId="{5931E38C-C9C0-4F38-8EBA-3E579C49E440}" srcOrd="0" destOrd="0" presId="urn:microsoft.com/office/officeart/2005/8/layout/default"/>
    <dgm:cxn modelId="{72D1FC59-0D06-47F8-BD5A-80AF6E0E641B}" srcId="{98EF10A1-6517-4A0F-A2FC-838C1444F264}" destId="{C6B5D841-20D1-4D76-89FB-2094B32B45F9}" srcOrd="2" destOrd="0" parTransId="{9AD69338-80CA-4E06-AB1B-C904E386FA94}" sibTransId="{78F0F605-3EC8-4BA8-9DD4-443229E3845C}"/>
    <dgm:cxn modelId="{9438099F-6543-4836-AB9D-9C2949B3593E}" srcId="{98EF10A1-6517-4A0F-A2FC-838C1444F264}" destId="{59458A53-5041-4BFB-B65F-2739BA4B1C14}" srcOrd="1" destOrd="0" parTransId="{B4D53BEA-C838-486F-8EE7-DC55360EF443}" sibTransId="{B63664F0-432A-4ADB-B9B7-3A1CD5CB2A0C}"/>
    <dgm:cxn modelId="{3452D0AB-94D8-431A-A11D-6F3C477E25FB}" type="presOf" srcId="{5C815B6A-B640-4F02-80B5-DC351F55034B}" destId="{20F0EC68-8118-4AA7-9001-B5C435C10467}" srcOrd="0" destOrd="0" presId="urn:microsoft.com/office/officeart/2005/8/layout/default"/>
    <dgm:cxn modelId="{792949AD-8E44-425B-BDEE-B2FFA793DFB7}" type="presOf" srcId="{09E2E3E6-41B2-45EA-955C-783498EE9200}" destId="{C688C90B-8170-4C64-898C-D528339E0E58}" srcOrd="0" destOrd="0" presId="urn:microsoft.com/office/officeart/2005/8/layout/default"/>
    <dgm:cxn modelId="{20F9E5B5-F397-43B9-A840-762B3B0388B3}" type="presOf" srcId="{12CA8DC8-ACBE-4708-8D4D-A57B923623A2}" destId="{BB947CA3-05B1-4D0C-8F6D-5093DE856895}" srcOrd="0" destOrd="0" presId="urn:microsoft.com/office/officeart/2005/8/layout/default"/>
    <dgm:cxn modelId="{4D4F16F4-1D7B-4F0A-9867-1A9CFD3D42B7}" type="presOf" srcId="{A4CBB59D-CCBC-42E2-8EB4-984E3CB72213}" destId="{44582A59-DFD1-4D6B-BC08-4F38469DDA17}" srcOrd="0" destOrd="0" presId="urn:microsoft.com/office/officeart/2005/8/layout/default"/>
    <dgm:cxn modelId="{CADD15FB-0CE4-428A-B904-B7FBF46F9A1D}" srcId="{98EF10A1-6517-4A0F-A2FC-838C1444F264}" destId="{5C815B6A-B640-4F02-80B5-DC351F55034B}" srcOrd="4" destOrd="0" parTransId="{0871E731-2BF9-43DA-AF35-DF2A1D5938B2}" sibTransId="{5C706D2F-08B9-4875-BFBD-845844D1F154}"/>
    <dgm:cxn modelId="{E8D7A35C-8456-4C9F-9043-B76C26DF42F3}" type="presParOf" srcId="{1C946083-6BE4-4FAD-B3DC-7E9FBDF5EB15}" destId="{5931E38C-C9C0-4F38-8EBA-3E579C49E440}" srcOrd="0" destOrd="0" presId="urn:microsoft.com/office/officeart/2005/8/layout/default"/>
    <dgm:cxn modelId="{CFFCBEC5-21ED-4CD9-A1A2-D76CF8B847BE}" type="presParOf" srcId="{1C946083-6BE4-4FAD-B3DC-7E9FBDF5EB15}" destId="{7EB33177-5619-4DA5-B5F4-4065EC15D5A1}" srcOrd="1" destOrd="0" presId="urn:microsoft.com/office/officeart/2005/8/layout/default"/>
    <dgm:cxn modelId="{CE5CE7E2-F00E-4B0E-9433-E9B7D2362C8C}" type="presParOf" srcId="{1C946083-6BE4-4FAD-B3DC-7E9FBDF5EB15}" destId="{E4D39283-681B-4CDF-BFE8-6767EB363AB9}" srcOrd="2" destOrd="0" presId="urn:microsoft.com/office/officeart/2005/8/layout/default"/>
    <dgm:cxn modelId="{228CBFC0-8B9B-4CDD-814D-02B9AB2D1D28}" type="presParOf" srcId="{1C946083-6BE4-4FAD-B3DC-7E9FBDF5EB15}" destId="{C6E8C748-1D42-436C-AA24-DB557C9BB6E1}" srcOrd="3" destOrd="0" presId="urn:microsoft.com/office/officeart/2005/8/layout/default"/>
    <dgm:cxn modelId="{E2686CF5-8ED1-4357-B14F-723FB015A916}" type="presParOf" srcId="{1C946083-6BE4-4FAD-B3DC-7E9FBDF5EB15}" destId="{40D462CD-906E-4332-B480-1447BD251DFF}" srcOrd="4" destOrd="0" presId="urn:microsoft.com/office/officeart/2005/8/layout/default"/>
    <dgm:cxn modelId="{CB8E07A2-8932-4810-8C5B-D579CC8B7DDD}" type="presParOf" srcId="{1C946083-6BE4-4FAD-B3DC-7E9FBDF5EB15}" destId="{7761219F-5D0D-49E9-A632-B5870E11059F}" srcOrd="5" destOrd="0" presId="urn:microsoft.com/office/officeart/2005/8/layout/default"/>
    <dgm:cxn modelId="{E7B466B6-D11A-4211-812C-2B9C74FFF6E0}" type="presParOf" srcId="{1C946083-6BE4-4FAD-B3DC-7E9FBDF5EB15}" destId="{BB947CA3-05B1-4D0C-8F6D-5093DE856895}" srcOrd="6" destOrd="0" presId="urn:microsoft.com/office/officeart/2005/8/layout/default"/>
    <dgm:cxn modelId="{3B4B4EA8-DB61-4D96-A2D5-00D7C28153D7}" type="presParOf" srcId="{1C946083-6BE4-4FAD-B3DC-7E9FBDF5EB15}" destId="{BD08B0F4-ACAC-468F-A2CB-96F498C299B0}" srcOrd="7" destOrd="0" presId="urn:microsoft.com/office/officeart/2005/8/layout/default"/>
    <dgm:cxn modelId="{081C79D5-A06B-4A82-A8B0-67B4AB045C46}" type="presParOf" srcId="{1C946083-6BE4-4FAD-B3DC-7E9FBDF5EB15}" destId="{20F0EC68-8118-4AA7-9001-B5C435C10467}" srcOrd="8" destOrd="0" presId="urn:microsoft.com/office/officeart/2005/8/layout/default"/>
    <dgm:cxn modelId="{ED9D65B8-8A68-4A3D-9365-92A33B8ACF55}" type="presParOf" srcId="{1C946083-6BE4-4FAD-B3DC-7E9FBDF5EB15}" destId="{5D086358-5803-4DE6-8B61-CCD34D87F0E3}" srcOrd="9" destOrd="0" presId="urn:microsoft.com/office/officeart/2005/8/layout/default"/>
    <dgm:cxn modelId="{CA935140-336C-4C4F-BF1D-F19292EB9C04}" type="presParOf" srcId="{1C946083-6BE4-4FAD-B3DC-7E9FBDF5EB15}" destId="{C688C90B-8170-4C64-898C-D528339E0E58}" srcOrd="10" destOrd="0" presId="urn:microsoft.com/office/officeart/2005/8/layout/default"/>
    <dgm:cxn modelId="{285E011B-5567-43E2-9E6D-3A6AF8BFA43C}" type="presParOf" srcId="{1C946083-6BE4-4FAD-B3DC-7E9FBDF5EB15}" destId="{25E00154-4A6F-469F-B788-4A2D15FC3A29}" srcOrd="11" destOrd="0" presId="urn:microsoft.com/office/officeart/2005/8/layout/default"/>
    <dgm:cxn modelId="{A5FA44C9-5DFE-401C-A307-FFEC4FCD55A7}" type="presParOf" srcId="{1C946083-6BE4-4FAD-B3DC-7E9FBDF5EB15}" destId="{3DC8A034-7A4C-4387-82E5-209EA784E447}" srcOrd="12" destOrd="0" presId="urn:microsoft.com/office/officeart/2005/8/layout/default"/>
    <dgm:cxn modelId="{24E9FDD4-191A-496E-8191-14108A58060A}" type="presParOf" srcId="{1C946083-6BE4-4FAD-B3DC-7E9FBDF5EB15}" destId="{9AADE36A-985F-4BC3-96C8-668044B990DC}" srcOrd="13" destOrd="0" presId="urn:microsoft.com/office/officeart/2005/8/layout/default"/>
    <dgm:cxn modelId="{2A98412D-ABCA-4EC3-B3B9-E64077CFC44D}" type="presParOf" srcId="{1C946083-6BE4-4FAD-B3DC-7E9FBDF5EB15}" destId="{44582A59-DFD1-4D6B-BC08-4F38469DDA17}"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A0AA2D7-D176-4EC9-8EB1-CD4756F01134}"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1A84C869-AF8E-4216-BAE2-10EC07E3434C}">
      <dgm:prSet/>
      <dgm:spPr/>
      <dgm:t>
        <a:bodyPr/>
        <a:lstStyle/>
        <a:p>
          <a:r>
            <a:rPr lang="en-GB"/>
            <a:t>Was the change handled in a way that resembled Kotter’s 8 steps? How?</a:t>
          </a:r>
          <a:endParaRPr lang="en-US"/>
        </a:p>
      </dgm:t>
    </dgm:pt>
    <dgm:pt modelId="{0FA6FED2-E2F1-4AE8-910C-875E0B4B2D94}" type="parTrans" cxnId="{50A1FB3C-DBE2-44A8-9FC0-65EB62B8BE35}">
      <dgm:prSet/>
      <dgm:spPr/>
      <dgm:t>
        <a:bodyPr/>
        <a:lstStyle/>
        <a:p>
          <a:endParaRPr lang="en-US"/>
        </a:p>
      </dgm:t>
    </dgm:pt>
    <dgm:pt modelId="{BBF02737-0A49-4C62-B54A-8B834AEA36BC}" type="sibTrans" cxnId="{50A1FB3C-DBE2-44A8-9FC0-65EB62B8BE35}">
      <dgm:prSet/>
      <dgm:spPr/>
      <dgm:t>
        <a:bodyPr/>
        <a:lstStyle/>
        <a:p>
          <a:endParaRPr lang="en-US"/>
        </a:p>
      </dgm:t>
    </dgm:pt>
    <dgm:pt modelId="{3D926DFD-CE02-4D35-A4CC-62BB1A161025}">
      <dgm:prSet/>
      <dgm:spPr/>
      <dgm:t>
        <a:bodyPr/>
        <a:lstStyle/>
        <a:p>
          <a:r>
            <a:rPr lang="en-GB"/>
            <a:t>What was your reaction to the change and how did the organisation respond? You could discuss Kubler-Ross, for example. </a:t>
          </a:r>
          <a:endParaRPr lang="en-US"/>
        </a:p>
      </dgm:t>
    </dgm:pt>
    <dgm:pt modelId="{E2845879-317E-4423-9439-2E12D627AB97}" type="parTrans" cxnId="{36DD419D-17F6-4254-814F-4558169938F4}">
      <dgm:prSet/>
      <dgm:spPr/>
      <dgm:t>
        <a:bodyPr/>
        <a:lstStyle/>
        <a:p>
          <a:endParaRPr lang="en-US"/>
        </a:p>
      </dgm:t>
    </dgm:pt>
    <dgm:pt modelId="{3A62C3DC-C72E-4688-A41C-83BE1C54F439}" type="sibTrans" cxnId="{36DD419D-17F6-4254-814F-4558169938F4}">
      <dgm:prSet/>
      <dgm:spPr/>
      <dgm:t>
        <a:bodyPr/>
        <a:lstStyle/>
        <a:p>
          <a:endParaRPr lang="en-US"/>
        </a:p>
      </dgm:t>
    </dgm:pt>
    <dgm:pt modelId="{ECD4B1A6-5710-488A-B242-C414CE17F4A6}">
      <dgm:prSet/>
      <dgm:spPr/>
      <dgm:t>
        <a:bodyPr/>
        <a:lstStyle/>
        <a:p>
          <a:r>
            <a:rPr lang="en-GB"/>
            <a:t>What leadership style did your managers demonstrate? Was this appropriate?</a:t>
          </a:r>
          <a:endParaRPr lang="en-US"/>
        </a:p>
      </dgm:t>
    </dgm:pt>
    <dgm:pt modelId="{C5ABFB4E-554E-43E7-846F-10761DFAF927}" type="parTrans" cxnId="{69704BFB-CF5E-4E75-B893-0415BED5A6A1}">
      <dgm:prSet/>
      <dgm:spPr/>
      <dgm:t>
        <a:bodyPr/>
        <a:lstStyle/>
        <a:p>
          <a:endParaRPr lang="en-US"/>
        </a:p>
      </dgm:t>
    </dgm:pt>
    <dgm:pt modelId="{10B30D1F-A983-4493-B858-A96ED6E09102}" type="sibTrans" cxnId="{69704BFB-CF5E-4E75-B893-0415BED5A6A1}">
      <dgm:prSet/>
      <dgm:spPr/>
      <dgm:t>
        <a:bodyPr/>
        <a:lstStyle/>
        <a:p>
          <a:endParaRPr lang="en-US"/>
        </a:p>
      </dgm:t>
    </dgm:pt>
    <dgm:pt modelId="{88FEB69A-2987-439E-907A-CA3AE57FBDF6}">
      <dgm:prSet/>
      <dgm:spPr/>
      <dgm:t>
        <a:bodyPr/>
        <a:lstStyle/>
        <a:p>
          <a:r>
            <a:rPr lang="en-GB"/>
            <a:t>There are many models and theories on change – research these and then choose some to compare your experiences with.</a:t>
          </a:r>
          <a:endParaRPr lang="en-US"/>
        </a:p>
      </dgm:t>
    </dgm:pt>
    <dgm:pt modelId="{F19DFA52-6D3D-466F-9BE8-FFF9B0F097D1}" type="parTrans" cxnId="{3EECFE0E-B6D5-4559-9115-B7F0A00C88B2}">
      <dgm:prSet/>
      <dgm:spPr/>
      <dgm:t>
        <a:bodyPr/>
        <a:lstStyle/>
        <a:p>
          <a:endParaRPr lang="en-US"/>
        </a:p>
      </dgm:t>
    </dgm:pt>
    <dgm:pt modelId="{B4735697-AF3A-43EB-89EF-33CAFBC3F3B6}" type="sibTrans" cxnId="{3EECFE0E-B6D5-4559-9115-B7F0A00C88B2}">
      <dgm:prSet/>
      <dgm:spPr/>
      <dgm:t>
        <a:bodyPr/>
        <a:lstStyle/>
        <a:p>
          <a:endParaRPr lang="en-US"/>
        </a:p>
      </dgm:t>
    </dgm:pt>
    <dgm:pt modelId="{D6CCA69F-6C06-4C9B-9960-69E91315AB09}" type="pres">
      <dgm:prSet presAssocID="{7A0AA2D7-D176-4EC9-8EB1-CD4756F01134}" presName="linear" presStyleCnt="0">
        <dgm:presLayoutVars>
          <dgm:animLvl val="lvl"/>
          <dgm:resizeHandles val="exact"/>
        </dgm:presLayoutVars>
      </dgm:prSet>
      <dgm:spPr/>
    </dgm:pt>
    <dgm:pt modelId="{1B8A51F0-2502-413D-9A43-D7379F03CA7B}" type="pres">
      <dgm:prSet presAssocID="{1A84C869-AF8E-4216-BAE2-10EC07E3434C}" presName="parentText" presStyleLbl="node1" presStyleIdx="0" presStyleCnt="4">
        <dgm:presLayoutVars>
          <dgm:chMax val="0"/>
          <dgm:bulletEnabled val="1"/>
        </dgm:presLayoutVars>
      </dgm:prSet>
      <dgm:spPr/>
    </dgm:pt>
    <dgm:pt modelId="{8746ED63-745C-4DC2-ACC7-91D01491B5EF}" type="pres">
      <dgm:prSet presAssocID="{BBF02737-0A49-4C62-B54A-8B834AEA36BC}" presName="spacer" presStyleCnt="0"/>
      <dgm:spPr/>
    </dgm:pt>
    <dgm:pt modelId="{EB5D829B-719E-4EF7-B2D8-342249F9DEC9}" type="pres">
      <dgm:prSet presAssocID="{3D926DFD-CE02-4D35-A4CC-62BB1A161025}" presName="parentText" presStyleLbl="node1" presStyleIdx="1" presStyleCnt="4">
        <dgm:presLayoutVars>
          <dgm:chMax val="0"/>
          <dgm:bulletEnabled val="1"/>
        </dgm:presLayoutVars>
      </dgm:prSet>
      <dgm:spPr/>
    </dgm:pt>
    <dgm:pt modelId="{385AF6BE-7286-4F16-80C8-23DBBCB1B9C7}" type="pres">
      <dgm:prSet presAssocID="{3A62C3DC-C72E-4688-A41C-83BE1C54F439}" presName="spacer" presStyleCnt="0"/>
      <dgm:spPr/>
    </dgm:pt>
    <dgm:pt modelId="{4233F984-E6E3-453A-8D66-B12F2CFB1265}" type="pres">
      <dgm:prSet presAssocID="{ECD4B1A6-5710-488A-B242-C414CE17F4A6}" presName="parentText" presStyleLbl="node1" presStyleIdx="2" presStyleCnt="4">
        <dgm:presLayoutVars>
          <dgm:chMax val="0"/>
          <dgm:bulletEnabled val="1"/>
        </dgm:presLayoutVars>
      </dgm:prSet>
      <dgm:spPr/>
    </dgm:pt>
    <dgm:pt modelId="{2DD1619A-6712-438E-B526-1D91E7BA15E3}" type="pres">
      <dgm:prSet presAssocID="{10B30D1F-A983-4493-B858-A96ED6E09102}" presName="spacer" presStyleCnt="0"/>
      <dgm:spPr/>
    </dgm:pt>
    <dgm:pt modelId="{7F3F1442-BB8D-4AB6-BE13-3B3198E2FF5C}" type="pres">
      <dgm:prSet presAssocID="{88FEB69A-2987-439E-907A-CA3AE57FBDF6}" presName="parentText" presStyleLbl="node1" presStyleIdx="3" presStyleCnt="4">
        <dgm:presLayoutVars>
          <dgm:chMax val="0"/>
          <dgm:bulletEnabled val="1"/>
        </dgm:presLayoutVars>
      </dgm:prSet>
      <dgm:spPr/>
    </dgm:pt>
  </dgm:ptLst>
  <dgm:cxnLst>
    <dgm:cxn modelId="{FE41000A-57C7-47D4-AEDA-9B95B5915F11}" type="presOf" srcId="{7A0AA2D7-D176-4EC9-8EB1-CD4756F01134}" destId="{D6CCA69F-6C06-4C9B-9960-69E91315AB09}" srcOrd="0" destOrd="0" presId="urn:microsoft.com/office/officeart/2005/8/layout/vList2"/>
    <dgm:cxn modelId="{3EECFE0E-B6D5-4559-9115-B7F0A00C88B2}" srcId="{7A0AA2D7-D176-4EC9-8EB1-CD4756F01134}" destId="{88FEB69A-2987-439E-907A-CA3AE57FBDF6}" srcOrd="3" destOrd="0" parTransId="{F19DFA52-6D3D-466F-9BE8-FFF9B0F097D1}" sibTransId="{B4735697-AF3A-43EB-89EF-33CAFBC3F3B6}"/>
    <dgm:cxn modelId="{97CC391D-2D3B-47C7-B605-D61E919BB3E2}" type="presOf" srcId="{3D926DFD-CE02-4D35-A4CC-62BB1A161025}" destId="{EB5D829B-719E-4EF7-B2D8-342249F9DEC9}" srcOrd="0" destOrd="0" presId="urn:microsoft.com/office/officeart/2005/8/layout/vList2"/>
    <dgm:cxn modelId="{85444022-EB1C-479E-B48D-10633E5868A5}" type="presOf" srcId="{88FEB69A-2987-439E-907A-CA3AE57FBDF6}" destId="{7F3F1442-BB8D-4AB6-BE13-3B3198E2FF5C}" srcOrd="0" destOrd="0" presId="urn:microsoft.com/office/officeart/2005/8/layout/vList2"/>
    <dgm:cxn modelId="{A06E2036-9457-44C7-9645-72EC82D05DA2}" type="presOf" srcId="{1A84C869-AF8E-4216-BAE2-10EC07E3434C}" destId="{1B8A51F0-2502-413D-9A43-D7379F03CA7B}" srcOrd="0" destOrd="0" presId="urn:microsoft.com/office/officeart/2005/8/layout/vList2"/>
    <dgm:cxn modelId="{50A1FB3C-DBE2-44A8-9FC0-65EB62B8BE35}" srcId="{7A0AA2D7-D176-4EC9-8EB1-CD4756F01134}" destId="{1A84C869-AF8E-4216-BAE2-10EC07E3434C}" srcOrd="0" destOrd="0" parTransId="{0FA6FED2-E2F1-4AE8-910C-875E0B4B2D94}" sibTransId="{BBF02737-0A49-4C62-B54A-8B834AEA36BC}"/>
    <dgm:cxn modelId="{36DD419D-17F6-4254-814F-4558169938F4}" srcId="{7A0AA2D7-D176-4EC9-8EB1-CD4756F01134}" destId="{3D926DFD-CE02-4D35-A4CC-62BB1A161025}" srcOrd="1" destOrd="0" parTransId="{E2845879-317E-4423-9439-2E12D627AB97}" sibTransId="{3A62C3DC-C72E-4688-A41C-83BE1C54F439}"/>
    <dgm:cxn modelId="{5BCAF4B9-4E26-4994-8FDF-5249949CE8CC}" type="presOf" srcId="{ECD4B1A6-5710-488A-B242-C414CE17F4A6}" destId="{4233F984-E6E3-453A-8D66-B12F2CFB1265}" srcOrd="0" destOrd="0" presId="urn:microsoft.com/office/officeart/2005/8/layout/vList2"/>
    <dgm:cxn modelId="{69704BFB-CF5E-4E75-B893-0415BED5A6A1}" srcId="{7A0AA2D7-D176-4EC9-8EB1-CD4756F01134}" destId="{ECD4B1A6-5710-488A-B242-C414CE17F4A6}" srcOrd="2" destOrd="0" parTransId="{C5ABFB4E-554E-43E7-846F-10761DFAF927}" sibTransId="{10B30D1F-A983-4493-B858-A96ED6E09102}"/>
    <dgm:cxn modelId="{CA16F3EE-6C56-4A47-805D-4C85E5FC1439}" type="presParOf" srcId="{D6CCA69F-6C06-4C9B-9960-69E91315AB09}" destId="{1B8A51F0-2502-413D-9A43-D7379F03CA7B}" srcOrd="0" destOrd="0" presId="urn:microsoft.com/office/officeart/2005/8/layout/vList2"/>
    <dgm:cxn modelId="{2EE8BA05-C810-4B27-9E39-2B083534E397}" type="presParOf" srcId="{D6CCA69F-6C06-4C9B-9960-69E91315AB09}" destId="{8746ED63-745C-4DC2-ACC7-91D01491B5EF}" srcOrd="1" destOrd="0" presId="urn:microsoft.com/office/officeart/2005/8/layout/vList2"/>
    <dgm:cxn modelId="{950DAC0A-BD1B-4E0D-941E-96C9F68628DF}" type="presParOf" srcId="{D6CCA69F-6C06-4C9B-9960-69E91315AB09}" destId="{EB5D829B-719E-4EF7-B2D8-342249F9DEC9}" srcOrd="2" destOrd="0" presId="urn:microsoft.com/office/officeart/2005/8/layout/vList2"/>
    <dgm:cxn modelId="{69065AE2-0FF3-4439-B61B-7D242F9DA2F3}" type="presParOf" srcId="{D6CCA69F-6C06-4C9B-9960-69E91315AB09}" destId="{385AF6BE-7286-4F16-80C8-23DBBCB1B9C7}" srcOrd="3" destOrd="0" presId="urn:microsoft.com/office/officeart/2005/8/layout/vList2"/>
    <dgm:cxn modelId="{63E32975-23FB-4EFB-A903-C4594353F588}" type="presParOf" srcId="{D6CCA69F-6C06-4C9B-9960-69E91315AB09}" destId="{4233F984-E6E3-453A-8D66-B12F2CFB1265}" srcOrd="4" destOrd="0" presId="urn:microsoft.com/office/officeart/2005/8/layout/vList2"/>
    <dgm:cxn modelId="{5045ED6A-D1E5-49DE-8FD9-1DD0AC507432}" type="presParOf" srcId="{D6CCA69F-6C06-4C9B-9960-69E91315AB09}" destId="{2DD1619A-6712-438E-B526-1D91E7BA15E3}" srcOrd="5" destOrd="0" presId="urn:microsoft.com/office/officeart/2005/8/layout/vList2"/>
    <dgm:cxn modelId="{77449821-4A0C-4F71-A82D-569873FF4982}" type="presParOf" srcId="{D6CCA69F-6C06-4C9B-9960-69E91315AB09}" destId="{7F3F1442-BB8D-4AB6-BE13-3B3198E2FF5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01A23F2-F825-4E6A-9C32-D11FD61B70D5}"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3738459-3EDD-407C-B103-CC2DA7C8FFC5}">
      <dgm:prSet/>
      <dgm:spPr/>
      <dgm:t>
        <a:bodyPr/>
        <a:lstStyle/>
        <a:p>
          <a:r>
            <a:rPr lang="en-GB" dirty="0"/>
            <a:t>Ensure your essay is well structured</a:t>
          </a:r>
          <a:endParaRPr lang="en-US" dirty="0"/>
        </a:p>
      </dgm:t>
    </dgm:pt>
    <dgm:pt modelId="{42888FDC-2245-4FEA-8AE9-739A097AAF7F}" type="parTrans" cxnId="{7BCEFF58-B917-4DB6-A99C-A9EBC6004877}">
      <dgm:prSet/>
      <dgm:spPr/>
      <dgm:t>
        <a:bodyPr/>
        <a:lstStyle/>
        <a:p>
          <a:endParaRPr lang="en-US"/>
        </a:p>
      </dgm:t>
    </dgm:pt>
    <dgm:pt modelId="{5866AA9C-DA5B-4DF4-B777-C682F8909410}" type="sibTrans" cxnId="{7BCEFF58-B917-4DB6-A99C-A9EBC6004877}">
      <dgm:prSet/>
      <dgm:spPr/>
      <dgm:t>
        <a:bodyPr/>
        <a:lstStyle/>
        <a:p>
          <a:endParaRPr lang="en-US"/>
        </a:p>
      </dgm:t>
    </dgm:pt>
    <dgm:pt modelId="{C40F035E-65F2-4FF8-9D6A-96855C07DC11}">
      <dgm:prSet/>
      <dgm:spPr/>
      <dgm:t>
        <a:bodyPr/>
        <a:lstStyle/>
        <a:p>
          <a:r>
            <a:rPr lang="en-GB" b="1" dirty="0"/>
            <a:t>Introduction</a:t>
          </a:r>
          <a:r>
            <a:rPr lang="en-GB" dirty="0"/>
            <a:t> – what you will be discussing, details of your organisation and role, types of change, prevalence of change in modern organisations, importance of getting it right and implications of getting it wrong. </a:t>
          </a:r>
          <a:endParaRPr lang="en-US" dirty="0"/>
        </a:p>
      </dgm:t>
    </dgm:pt>
    <dgm:pt modelId="{68A15E83-095A-4897-B71E-C3924FC0FF1A}" type="parTrans" cxnId="{DFCD1069-E575-4E14-AAA7-91E3E17CA2D9}">
      <dgm:prSet/>
      <dgm:spPr/>
      <dgm:t>
        <a:bodyPr/>
        <a:lstStyle/>
        <a:p>
          <a:endParaRPr lang="en-US"/>
        </a:p>
      </dgm:t>
    </dgm:pt>
    <dgm:pt modelId="{565CBF1A-8CAE-464A-9EB0-1B2BBF81B167}" type="sibTrans" cxnId="{DFCD1069-E575-4E14-AAA7-91E3E17CA2D9}">
      <dgm:prSet/>
      <dgm:spPr/>
      <dgm:t>
        <a:bodyPr/>
        <a:lstStyle/>
        <a:p>
          <a:endParaRPr lang="en-US"/>
        </a:p>
      </dgm:t>
    </dgm:pt>
    <dgm:pt modelId="{DDC8592D-879E-450A-AFFD-9C8A35D58B85}">
      <dgm:prSet/>
      <dgm:spPr/>
      <dgm:t>
        <a:bodyPr/>
        <a:lstStyle/>
        <a:p>
          <a:r>
            <a:rPr lang="en-GB" b="1" dirty="0"/>
            <a:t>Main body </a:t>
          </a:r>
          <a:r>
            <a:rPr lang="en-GB" dirty="0"/>
            <a:t>– sections on each example covering the nature of the change, why it was/was not successful, how did it compare with best practice, what opportunities were capitalised upon or lost? How should it have been handled?</a:t>
          </a:r>
          <a:endParaRPr lang="en-US" dirty="0"/>
        </a:p>
      </dgm:t>
    </dgm:pt>
    <dgm:pt modelId="{569CBD94-E155-43FD-B5DF-997CE0517C59}" type="parTrans" cxnId="{FFA9B221-45BB-4517-B709-4B8A0DB089DB}">
      <dgm:prSet/>
      <dgm:spPr/>
      <dgm:t>
        <a:bodyPr/>
        <a:lstStyle/>
        <a:p>
          <a:endParaRPr lang="en-US"/>
        </a:p>
      </dgm:t>
    </dgm:pt>
    <dgm:pt modelId="{E210DDC7-6CEA-40C9-8D7F-F97ED7F3276D}" type="sibTrans" cxnId="{FFA9B221-45BB-4517-B709-4B8A0DB089DB}">
      <dgm:prSet/>
      <dgm:spPr/>
      <dgm:t>
        <a:bodyPr/>
        <a:lstStyle/>
        <a:p>
          <a:endParaRPr lang="en-US"/>
        </a:p>
      </dgm:t>
    </dgm:pt>
    <dgm:pt modelId="{11551EC5-D894-43DF-A923-2022E58F82C6}">
      <dgm:prSet/>
      <dgm:spPr/>
      <dgm:t>
        <a:bodyPr/>
        <a:lstStyle/>
        <a:p>
          <a:r>
            <a:rPr lang="en-GB" b="1" dirty="0"/>
            <a:t>Conclusion</a:t>
          </a:r>
          <a:r>
            <a:rPr lang="en-GB" dirty="0"/>
            <a:t> – summarise how your experiences compare to best practice – were the changes generally well handled? How should they have been handled? What approaches should organisations use going forwards? What leadership style is necessary for organisations to be sustainable?</a:t>
          </a:r>
          <a:endParaRPr lang="en-US" dirty="0"/>
        </a:p>
      </dgm:t>
    </dgm:pt>
    <dgm:pt modelId="{04EBA213-6A8D-4F0A-8E8F-D86BC72531C6}" type="parTrans" cxnId="{1B4BA02C-74ED-4B30-8F5D-5FD3D89FF0A8}">
      <dgm:prSet/>
      <dgm:spPr/>
      <dgm:t>
        <a:bodyPr/>
        <a:lstStyle/>
        <a:p>
          <a:endParaRPr lang="en-US"/>
        </a:p>
      </dgm:t>
    </dgm:pt>
    <dgm:pt modelId="{C79F996D-8BE0-4482-A444-83B701104F41}" type="sibTrans" cxnId="{1B4BA02C-74ED-4B30-8F5D-5FD3D89FF0A8}">
      <dgm:prSet/>
      <dgm:spPr/>
      <dgm:t>
        <a:bodyPr/>
        <a:lstStyle/>
        <a:p>
          <a:endParaRPr lang="en-US"/>
        </a:p>
      </dgm:t>
    </dgm:pt>
    <dgm:pt modelId="{A4CDBCC7-575A-4EC1-871E-AC6A9719E4CE}" type="pres">
      <dgm:prSet presAssocID="{601A23F2-F825-4E6A-9C32-D11FD61B70D5}" presName="vert0" presStyleCnt="0">
        <dgm:presLayoutVars>
          <dgm:dir/>
          <dgm:animOne val="branch"/>
          <dgm:animLvl val="lvl"/>
        </dgm:presLayoutVars>
      </dgm:prSet>
      <dgm:spPr/>
    </dgm:pt>
    <dgm:pt modelId="{190CED67-F459-4CF9-A85F-7E1AE3D2AEAE}" type="pres">
      <dgm:prSet presAssocID="{13738459-3EDD-407C-B103-CC2DA7C8FFC5}" presName="thickLine" presStyleLbl="alignNode1" presStyleIdx="0" presStyleCnt="1"/>
      <dgm:spPr/>
    </dgm:pt>
    <dgm:pt modelId="{10744CDF-0882-46AC-AA46-2E7B7A3FADB1}" type="pres">
      <dgm:prSet presAssocID="{13738459-3EDD-407C-B103-CC2DA7C8FFC5}" presName="horz1" presStyleCnt="0"/>
      <dgm:spPr/>
    </dgm:pt>
    <dgm:pt modelId="{756BBE5C-E509-44A8-A301-122717A8ED08}" type="pres">
      <dgm:prSet presAssocID="{13738459-3EDD-407C-B103-CC2DA7C8FFC5}" presName="tx1" presStyleLbl="revTx" presStyleIdx="0" presStyleCnt="4"/>
      <dgm:spPr/>
    </dgm:pt>
    <dgm:pt modelId="{118426EF-0DE0-407B-9FAB-E61590A91DFF}" type="pres">
      <dgm:prSet presAssocID="{13738459-3EDD-407C-B103-CC2DA7C8FFC5}" presName="vert1" presStyleCnt="0"/>
      <dgm:spPr/>
    </dgm:pt>
    <dgm:pt modelId="{9CFDEE23-41B4-42FA-A9BD-4952DA7F633E}" type="pres">
      <dgm:prSet presAssocID="{C40F035E-65F2-4FF8-9D6A-96855C07DC11}" presName="vertSpace2a" presStyleCnt="0"/>
      <dgm:spPr/>
    </dgm:pt>
    <dgm:pt modelId="{78EF9428-08FD-41DF-95C1-82C9F6704022}" type="pres">
      <dgm:prSet presAssocID="{C40F035E-65F2-4FF8-9D6A-96855C07DC11}" presName="horz2" presStyleCnt="0"/>
      <dgm:spPr/>
    </dgm:pt>
    <dgm:pt modelId="{F5070B3F-9F90-426A-AC99-50A442ADFE19}" type="pres">
      <dgm:prSet presAssocID="{C40F035E-65F2-4FF8-9D6A-96855C07DC11}" presName="horzSpace2" presStyleCnt="0"/>
      <dgm:spPr/>
    </dgm:pt>
    <dgm:pt modelId="{30D0673E-15B6-4733-AE7B-0736215D70ED}" type="pres">
      <dgm:prSet presAssocID="{C40F035E-65F2-4FF8-9D6A-96855C07DC11}" presName="tx2" presStyleLbl="revTx" presStyleIdx="1" presStyleCnt="4"/>
      <dgm:spPr/>
    </dgm:pt>
    <dgm:pt modelId="{5E6CDFA4-9091-462A-BD26-76B9CAF97387}" type="pres">
      <dgm:prSet presAssocID="{C40F035E-65F2-4FF8-9D6A-96855C07DC11}" presName="vert2" presStyleCnt="0"/>
      <dgm:spPr/>
    </dgm:pt>
    <dgm:pt modelId="{CF8BDC7A-0392-45EE-A15C-0400E2409CE9}" type="pres">
      <dgm:prSet presAssocID="{C40F035E-65F2-4FF8-9D6A-96855C07DC11}" presName="thinLine2b" presStyleLbl="callout" presStyleIdx="0" presStyleCnt="3"/>
      <dgm:spPr/>
    </dgm:pt>
    <dgm:pt modelId="{DAD68A57-FBB5-4949-BADA-FF0C7836D4F2}" type="pres">
      <dgm:prSet presAssocID="{C40F035E-65F2-4FF8-9D6A-96855C07DC11}" presName="vertSpace2b" presStyleCnt="0"/>
      <dgm:spPr/>
    </dgm:pt>
    <dgm:pt modelId="{11286D98-1400-4EB3-B80B-C15930CB7440}" type="pres">
      <dgm:prSet presAssocID="{DDC8592D-879E-450A-AFFD-9C8A35D58B85}" presName="horz2" presStyleCnt="0"/>
      <dgm:spPr/>
    </dgm:pt>
    <dgm:pt modelId="{17B0383E-B311-4840-8D0F-6194B4796E95}" type="pres">
      <dgm:prSet presAssocID="{DDC8592D-879E-450A-AFFD-9C8A35D58B85}" presName="horzSpace2" presStyleCnt="0"/>
      <dgm:spPr/>
    </dgm:pt>
    <dgm:pt modelId="{4877F01A-3249-4B68-ADFF-965055C59A67}" type="pres">
      <dgm:prSet presAssocID="{DDC8592D-879E-450A-AFFD-9C8A35D58B85}" presName="tx2" presStyleLbl="revTx" presStyleIdx="2" presStyleCnt="4"/>
      <dgm:spPr/>
    </dgm:pt>
    <dgm:pt modelId="{224ED1D3-15A5-4518-967B-76A52EDC20D5}" type="pres">
      <dgm:prSet presAssocID="{DDC8592D-879E-450A-AFFD-9C8A35D58B85}" presName="vert2" presStyleCnt="0"/>
      <dgm:spPr/>
    </dgm:pt>
    <dgm:pt modelId="{AA443DC8-EFA0-4BA8-9575-B42D4C47D493}" type="pres">
      <dgm:prSet presAssocID="{DDC8592D-879E-450A-AFFD-9C8A35D58B85}" presName="thinLine2b" presStyleLbl="callout" presStyleIdx="1" presStyleCnt="3"/>
      <dgm:spPr/>
    </dgm:pt>
    <dgm:pt modelId="{B08EFFC7-10B8-44A1-A7BB-876CE36FC690}" type="pres">
      <dgm:prSet presAssocID="{DDC8592D-879E-450A-AFFD-9C8A35D58B85}" presName="vertSpace2b" presStyleCnt="0"/>
      <dgm:spPr/>
    </dgm:pt>
    <dgm:pt modelId="{C83FCA0D-DD2C-45AE-B5E4-78D0476F6221}" type="pres">
      <dgm:prSet presAssocID="{11551EC5-D894-43DF-A923-2022E58F82C6}" presName="horz2" presStyleCnt="0"/>
      <dgm:spPr/>
    </dgm:pt>
    <dgm:pt modelId="{F705BEF9-E113-4559-AEAC-F86F7FEFBD8F}" type="pres">
      <dgm:prSet presAssocID="{11551EC5-D894-43DF-A923-2022E58F82C6}" presName="horzSpace2" presStyleCnt="0"/>
      <dgm:spPr/>
    </dgm:pt>
    <dgm:pt modelId="{9CE58D1B-7DC9-4D7F-A4CA-B3E6F35570A9}" type="pres">
      <dgm:prSet presAssocID="{11551EC5-D894-43DF-A923-2022E58F82C6}" presName="tx2" presStyleLbl="revTx" presStyleIdx="3" presStyleCnt="4"/>
      <dgm:spPr/>
    </dgm:pt>
    <dgm:pt modelId="{F9720EDF-F4EA-490B-A3F2-3FDB79B22F8B}" type="pres">
      <dgm:prSet presAssocID="{11551EC5-D894-43DF-A923-2022E58F82C6}" presName="vert2" presStyleCnt="0"/>
      <dgm:spPr/>
    </dgm:pt>
    <dgm:pt modelId="{00BE406D-6821-413A-B1D3-8FBB4DF89B76}" type="pres">
      <dgm:prSet presAssocID="{11551EC5-D894-43DF-A923-2022E58F82C6}" presName="thinLine2b" presStyleLbl="callout" presStyleIdx="2" presStyleCnt="3"/>
      <dgm:spPr/>
    </dgm:pt>
    <dgm:pt modelId="{CFDA8434-D5F7-4A4C-8E50-F062A5A0032D}" type="pres">
      <dgm:prSet presAssocID="{11551EC5-D894-43DF-A923-2022E58F82C6}" presName="vertSpace2b" presStyleCnt="0"/>
      <dgm:spPr/>
    </dgm:pt>
  </dgm:ptLst>
  <dgm:cxnLst>
    <dgm:cxn modelId="{5F0EB507-B523-4708-BE54-DDB265454CE9}" type="presOf" srcId="{DDC8592D-879E-450A-AFFD-9C8A35D58B85}" destId="{4877F01A-3249-4B68-ADFF-965055C59A67}" srcOrd="0" destOrd="0" presId="urn:microsoft.com/office/officeart/2008/layout/LinedList"/>
    <dgm:cxn modelId="{FFA9B221-45BB-4517-B709-4B8A0DB089DB}" srcId="{13738459-3EDD-407C-B103-CC2DA7C8FFC5}" destId="{DDC8592D-879E-450A-AFFD-9C8A35D58B85}" srcOrd="1" destOrd="0" parTransId="{569CBD94-E155-43FD-B5DF-997CE0517C59}" sibTransId="{E210DDC7-6CEA-40C9-8D7F-F97ED7F3276D}"/>
    <dgm:cxn modelId="{1B4BA02C-74ED-4B30-8F5D-5FD3D89FF0A8}" srcId="{13738459-3EDD-407C-B103-CC2DA7C8FFC5}" destId="{11551EC5-D894-43DF-A923-2022E58F82C6}" srcOrd="2" destOrd="0" parTransId="{04EBA213-6A8D-4F0A-8E8F-D86BC72531C6}" sibTransId="{C79F996D-8BE0-4482-A444-83B701104F41}"/>
    <dgm:cxn modelId="{5BF54A62-594B-41E7-9F93-6011E57A40FD}" type="presOf" srcId="{13738459-3EDD-407C-B103-CC2DA7C8FFC5}" destId="{756BBE5C-E509-44A8-A301-122717A8ED08}" srcOrd="0" destOrd="0" presId="urn:microsoft.com/office/officeart/2008/layout/LinedList"/>
    <dgm:cxn modelId="{DFCD1069-E575-4E14-AAA7-91E3E17CA2D9}" srcId="{13738459-3EDD-407C-B103-CC2DA7C8FFC5}" destId="{C40F035E-65F2-4FF8-9D6A-96855C07DC11}" srcOrd="0" destOrd="0" parTransId="{68A15E83-095A-4897-B71E-C3924FC0FF1A}" sibTransId="{565CBF1A-8CAE-464A-9EB0-1B2BBF81B167}"/>
    <dgm:cxn modelId="{452C4D76-A8ED-4DB7-8563-2893683AF4AC}" type="presOf" srcId="{C40F035E-65F2-4FF8-9D6A-96855C07DC11}" destId="{30D0673E-15B6-4733-AE7B-0736215D70ED}" srcOrd="0" destOrd="0" presId="urn:microsoft.com/office/officeart/2008/layout/LinedList"/>
    <dgm:cxn modelId="{7BCEFF58-B917-4DB6-A99C-A9EBC6004877}" srcId="{601A23F2-F825-4E6A-9C32-D11FD61B70D5}" destId="{13738459-3EDD-407C-B103-CC2DA7C8FFC5}" srcOrd="0" destOrd="0" parTransId="{42888FDC-2245-4FEA-8AE9-739A097AAF7F}" sibTransId="{5866AA9C-DA5B-4DF4-B777-C682F8909410}"/>
    <dgm:cxn modelId="{C381AEA8-39F9-4B0B-A4CE-B0B073F251CA}" type="presOf" srcId="{11551EC5-D894-43DF-A923-2022E58F82C6}" destId="{9CE58D1B-7DC9-4D7F-A4CA-B3E6F35570A9}" srcOrd="0" destOrd="0" presId="urn:microsoft.com/office/officeart/2008/layout/LinedList"/>
    <dgm:cxn modelId="{D8B462D9-1111-4B8C-A1AF-D341028C4924}" type="presOf" srcId="{601A23F2-F825-4E6A-9C32-D11FD61B70D5}" destId="{A4CDBCC7-575A-4EC1-871E-AC6A9719E4CE}" srcOrd="0" destOrd="0" presId="urn:microsoft.com/office/officeart/2008/layout/LinedList"/>
    <dgm:cxn modelId="{7937ECDB-52E2-47EF-BC08-964A498E69F3}" type="presParOf" srcId="{A4CDBCC7-575A-4EC1-871E-AC6A9719E4CE}" destId="{190CED67-F459-4CF9-A85F-7E1AE3D2AEAE}" srcOrd="0" destOrd="0" presId="urn:microsoft.com/office/officeart/2008/layout/LinedList"/>
    <dgm:cxn modelId="{67BC003E-A62F-49F5-866A-1529AED2A9FD}" type="presParOf" srcId="{A4CDBCC7-575A-4EC1-871E-AC6A9719E4CE}" destId="{10744CDF-0882-46AC-AA46-2E7B7A3FADB1}" srcOrd="1" destOrd="0" presId="urn:microsoft.com/office/officeart/2008/layout/LinedList"/>
    <dgm:cxn modelId="{59C4254E-A6E5-456A-92BF-64ADDA773581}" type="presParOf" srcId="{10744CDF-0882-46AC-AA46-2E7B7A3FADB1}" destId="{756BBE5C-E509-44A8-A301-122717A8ED08}" srcOrd="0" destOrd="0" presId="urn:microsoft.com/office/officeart/2008/layout/LinedList"/>
    <dgm:cxn modelId="{0D38F031-5996-4FFA-B270-C24317B491CB}" type="presParOf" srcId="{10744CDF-0882-46AC-AA46-2E7B7A3FADB1}" destId="{118426EF-0DE0-407B-9FAB-E61590A91DFF}" srcOrd="1" destOrd="0" presId="urn:microsoft.com/office/officeart/2008/layout/LinedList"/>
    <dgm:cxn modelId="{FDA04D59-F170-4C3F-8EFE-D5A99F44AD9C}" type="presParOf" srcId="{118426EF-0DE0-407B-9FAB-E61590A91DFF}" destId="{9CFDEE23-41B4-42FA-A9BD-4952DA7F633E}" srcOrd="0" destOrd="0" presId="urn:microsoft.com/office/officeart/2008/layout/LinedList"/>
    <dgm:cxn modelId="{20B1734C-4111-478B-AF54-DA2130BFCF97}" type="presParOf" srcId="{118426EF-0DE0-407B-9FAB-E61590A91DFF}" destId="{78EF9428-08FD-41DF-95C1-82C9F6704022}" srcOrd="1" destOrd="0" presId="urn:microsoft.com/office/officeart/2008/layout/LinedList"/>
    <dgm:cxn modelId="{BF2AC241-3A8F-43FB-9B01-FB2C222C5FBF}" type="presParOf" srcId="{78EF9428-08FD-41DF-95C1-82C9F6704022}" destId="{F5070B3F-9F90-426A-AC99-50A442ADFE19}" srcOrd="0" destOrd="0" presId="urn:microsoft.com/office/officeart/2008/layout/LinedList"/>
    <dgm:cxn modelId="{AFF4B761-13FF-43ED-ABE5-47C3F380BCAC}" type="presParOf" srcId="{78EF9428-08FD-41DF-95C1-82C9F6704022}" destId="{30D0673E-15B6-4733-AE7B-0736215D70ED}" srcOrd="1" destOrd="0" presId="urn:microsoft.com/office/officeart/2008/layout/LinedList"/>
    <dgm:cxn modelId="{F3C7FF37-0AC7-4844-BA93-0EABDB227354}" type="presParOf" srcId="{78EF9428-08FD-41DF-95C1-82C9F6704022}" destId="{5E6CDFA4-9091-462A-BD26-76B9CAF97387}" srcOrd="2" destOrd="0" presId="urn:microsoft.com/office/officeart/2008/layout/LinedList"/>
    <dgm:cxn modelId="{D3957976-3345-4219-AA73-FD91C08CD812}" type="presParOf" srcId="{118426EF-0DE0-407B-9FAB-E61590A91DFF}" destId="{CF8BDC7A-0392-45EE-A15C-0400E2409CE9}" srcOrd="2" destOrd="0" presId="urn:microsoft.com/office/officeart/2008/layout/LinedList"/>
    <dgm:cxn modelId="{2EEB58D9-D889-4CB7-9C81-2914B734F792}" type="presParOf" srcId="{118426EF-0DE0-407B-9FAB-E61590A91DFF}" destId="{DAD68A57-FBB5-4949-BADA-FF0C7836D4F2}" srcOrd="3" destOrd="0" presId="urn:microsoft.com/office/officeart/2008/layout/LinedList"/>
    <dgm:cxn modelId="{8F980179-3C2C-4C13-823B-071CDC43954F}" type="presParOf" srcId="{118426EF-0DE0-407B-9FAB-E61590A91DFF}" destId="{11286D98-1400-4EB3-B80B-C15930CB7440}" srcOrd="4" destOrd="0" presId="urn:microsoft.com/office/officeart/2008/layout/LinedList"/>
    <dgm:cxn modelId="{34820E35-6010-4965-920A-97AE71291F8A}" type="presParOf" srcId="{11286D98-1400-4EB3-B80B-C15930CB7440}" destId="{17B0383E-B311-4840-8D0F-6194B4796E95}" srcOrd="0" destOrd="0" presId="urn:microsoft.com/office/officeart/2008/layout/LinedList"/>
    <dgm:cxn modelId="{68ACC456-9BCB-4DC5-B578-D46DAA2702E6}" type="presParOf" srcId="{11286D98-1400-4EB3-B80B-C15930CB7440}" destId="{4877F01A-3249-4B68-ADFF-965055C59A67}" srcOrd="1" destOrd="0" presId="urn:microsoft.com/office/officeart/2008/layout/LinedList"/>
    <dgm:cxn modelId="{76312DC4-30F7-4658-BCC2-7F2DBF63010E}" type="presParOf" srcId="{11286D98-1400-4EB3-B80B-C15930CB7440}" destId="{224ED1D3-15A5-4518-967B-76A52EDC20D5}" srcOrd="2" destOrd="0" presId="urn:microsoft.com/office/officeart/2008/layout/LinedList"/>
    <dgm:cxn modelId="{7B6C07E8-167D-42FA-9062-208DAEE886C8}" type="presParOf" srcId="{118426EF-0DE0-407B-9FAB-E61590A91DFF}" destId="{AA443DC8-EFA0-4BA8-9575-B42D4C47D493}" srcOrd="5" destOrd="0" presId="urn:microsoft.com/office/officeart/2008/layout/LinedList"/>
    <dgm:cxn modelId="{3B1FF366-FD86-48E9-A6A4-5295D04B5C30}" type="presParOf" srcId="{118426EF-0DE0-407B-9FAB-E61590A91DFF}" destId="{B08EFFC7-10B8-44A1-A7BB-876CE36FC690}" srcOrd="6" destOrd="0" presId="urn:microsoft.com/office/officeart/2008/layout/LinedList"/>
    <dgm:cxn modelId="{8D9D847F-17A9-4818-9299-74F30A2DBF4C}" type="presParOf" srcId="{118426EF-0DE0-407B-9FAB-E61590A91DFF}" destId="{C83FCA0D-DD2C-45AE-B5E4-78D0476F6221}" srcOrd="7" destOrd="0" presId="urn:microsoft.com/office/officeart/2008/layout/LinedList"/>
    <dgm:cxn modelId="{98616A71-F3BC-4194-9FE6-CFA946C7A267}" type="presParOf" srcId="{C83FCA0D-DD2C-45AE-B5E4-78D0476F6221}" destId="{F705BEF9-E113-4559-AEAC-F86F7FEFBD8F}" srcOrd="0" destOrd="0" presId="urn:microsoft.com/office/officeart/2008/layout/LinedList"/>
    <dgm:cxn modelId="{59D39858-966F-4211-8135-51CDD80470AD}" type="presParOf" srcId="{C83FCA0D-DD2C-45AE-B5E4-78D0476F6221}" destId="{9CE58D1B-7DC9-4D7F-A4CA-B3E6F35570A9}" srcOrd="1" destOrd="0" presId="urn:microsoft.com/office/officeart/2008/layout/LinedList"/>
    <dgm:cxn modelId="{3ED6AD23-4B2F-4247-8A86-451622D9E30D}" type="presParOf" srcId="{C83FCA0D-DD2C-45AE-B5E4-78D0476F6221}" destId="{F9720EDF-F4EA-490B-A3F2-3FDB79B22F8B}" srcOrd="2" destOrd="0" presId="urn:microsoft.com/office/officeart/2008/layout/LinedList"/>
    <dgm:cxn modelId="{AD2B9169-D0E9-43F0-A7C6-E803CCEF8C9F}" type="presParOf" srcId="{118426EF-0DE0-407B-9FAB-E61590A91DFF}" destId="{00BE406D-6821-413A-B1D3-8FBB4DF89B76}" srcOrd="8" destOrd="0" presId="urn:microsoft.com/office/officeart/2008/layout/LinedList"/>
    <dgm:cxn modelId="{4C4DE9F9-5346-41D3-83DB-DC45EBCC1C0D}" type="presParOf" srcId="{118426EF-0DE0-407B-9FAB-E61590A91DFF}" destId="{CFDA8434-D5F7-4A4C-8E50-F062A5A0032D}"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993EBA1-3A96-4484-87B2-DB78B9F74312}" type="doc">
      <dgm:prSet loTypeId="urn:microsoft.com/office/officeart/2016/7/layout/HorizontalActionList" loCatId="List" qsTypeId="urn:microsoft.com/office/officeart/2005/8/quickstyle/simple2" qsCatId="simple" csTypeId="urn:microsoft.com/office/officeart/2005/8/colors/accent1_2" csCatId="accent1" phldr="1"/>
      <dgm:spPr/>
      <dgm:t>
        <a:bodyPr/>
        <a:lstStyle/>
        <a:p>
          <a:endParaRPr lang="en-US"/>
        </a:p>
      </dgm:t>
    </dgm:pt>
    <dgm:pt modelId="{3C3AC634-CC6C-4D05-9322-3762CBE37873}">
      <dgm:prSet/>
      <dgm:spPr/>
      <dgm:t>
        <a:bodyPr/>
        <a:lstStyle/>
        <a:p>
          <a:r>
            <a:rPr lang="en-US" dirty="0"/>
            <a:t>Detail</a:t>
          </a:r>
        </a:p>
      </dgm:t>
    </dgm:pt>
    <dgm:pt modelId="{484A8263-4645-4E0E-A4A4-8CE6140AB0D2}" type="parTrans" cxnId="{B97D9201-C96A-40C6-AE36-6EC538FF5C3A}">
      <dgm:prSet/>
      <dgm:spPr/>
      <dgm:t>
        <a:bodyPr/>
        <a:lstStyle/>
        <a:p>
          <a:endParaRPr lang="en-US"/>
        </a:p>
      </dgm:t>
    </dgm:pt>
    <dgm:pt modelId="{92A065B1-AD23-4B78-AFB0-E7A48DB60D84}" type="sibTrans" cxnId="{B97D9201-C96A-40C6-AE36-6EC538FF5C3A}">
      <dgm:prSet/>
      <dgm:spPr/>
      <dgm:t>
        <a:bodyPr/>
        <a:lstStyle/>
        <a:p>
          <a:endParaRPr lang="en-US"/>
        </a:p>
      </dgm:t>
    </dgm:pt>
    <dgm:pt modelId="{96A312F3-B360-4BFE-8B27-D3541B35E0D8}">
      <dgm:prSet custT="1"/>
      <dgm:spPr/>
      <dgm:t>
        <a:bodyPr/>
        <a:lstStyle/>
        <a:p>
          <a:r>
            <a:rPr lang="en-US" sz="2400" dirty="0"/>
            <a:t>Every essay will be unique – make sure you provide sufficient detail in your examples – every example should be a genuine experience of yours.</a:t>
          </a:r>
        </a:p>
      </dgm:t>
    </dgm:pt>
    <dgm:pt modelId="{062F096A-BE47-4B23-A3D9-8AAB9CA2FD39}" type="parTrans" cxnId="{B487D334-42A7-4C93-9E30-C7DD8C88615A}">
      <dgm:prSet/>
      <dgm:spPr/>
      <dgm:t>
        <a:bodyPr/>
        <a:lstStyle/>
        <a:p>
          <a:endParaRPr lang="en-US"/>
        </a:p>
      </dgm:t>
    </dgm:pt>
    <dgm:pt modelId="{085E9E1D-C3F7-401C-9E5F-F4E5052EEB0E}" type="sibTrans" cxnId="{B487D334-42A7-4C93-9E30-C7DD8C88615A}">
      <dgm:prSet/>
      <dgm:spPr/>
      <dgm:t>
        <a:bodyPr/>
        <a:lstStyle/>
        <a:p>
          <a:endParaRPr lang="en-US"/>
        </a:p>
      </dgm:t>
    </dgm:pt>
    <dgm:pt modelId="{44ADFDB2-BBC4-4918-B2FC-4078BAA0ADEB}">
      <dgm:prSet/>
      <dgm:spPr/>
      <dgm:t>
        <a:bodyPr/>
        <a:lstStyle/>
        <a:p>
          <a:r>
            <a:rPr lang="en-US" dirty="0"/>
            <a:t>Research</a:t>
          </a:r>
        </a:p>
      </dgm:t>
    </dgm:pt>
    <dgm:pt modelId="{617E0B67-0CAB-45B7-B186-9CDF4E254342}" type="parTrans" cxnId="{15673B22-9A10-437F-B6D8-556A9A665171}">
      <dgm:prSet/>
      <dgm:spPr/>
      <dgm:t>
        <a:bodyPr/>
        <a:lstStyle/>
        <a:p>
          <a:endParaRPr lang="en-US"/>
        </a:p>
      </dgm:t>
    </dgm:pt>
    <dgm:pt modelId="{F81F7CB5-63EB-4C8A-AD08-C1B933B70978}" type="sibTrans" cxnId="{15673B22-9A10-437F-B6D8-556A9A665171}">
      <dgm:prSet/>
      <dgm:spPr/>
      <dgm:t>
        <a:bodyPr/>
        <a:lstStyle/>
        <a:p>
          <a:endParaRPr lang="en-US"/>
        </a:p>
      </dgm:t>
    </dgm:pt>
    <dgm:pt modelId="{9E2E9B4B-6148-4248-9523-7F68A32DE633}">
      <dgm:prSet custT="1"/>
      <dgm:spPr/>
      <dgm:t>
        <a:bodyPr/>
        <a:lstStyle/>
        <a:p>
          <a:r>
            <a:rPr lang="en-US" sz="2400" dirty="0"/>
            <a:t>Research change sufficiently so that you can adequately compare your experiences to the guidance and models.</a:t>
          </a:r>
        </a:p>
      </dgm:t>
    </dgm:pt>
    <dgm:pt modelId="{055A291D-CF8E-4583-A393-88FAA9B64365}" type="parTrans" cxnId="{6D7D7372-FD1C-4F45-A31F-0150833699EA}">
      <dgm:prSet/>
      <dgm:spPr/>
      <dgm:t>
        <a:bodyPr/>
        <a:lstStyle/>
        <a:p>
          <a:endParaRPr lang="en-US"/>
        </a:p>
      </dgm:t>
    </dgm:pt>
    <dgm:pt modelId="{6AE6C173-D0B0-4303-B354-3D74A80BD0DD}" type="sibTrans" cxnId="{6D7D7372-FD1C-4F45-A31F-0150833699EA}">
      <dgm:prSet/>
      <dgm:spPr/>
      <dgm:t>
        <a:bodyPr/>
        <a:lstStyle/>
        <a:p>
          <a:endParaRPr lang="en-US"/>
        </a:p>
      </dgm:t>
    </dgm:pt>
    <dgm:pt modelId="{DF9EB301-F580-4177-945E-BBF0189D784C}">
      <dgm:prSet/>
      <dgm:spPr/>
      <dgm:t>
        <a:bodyPr/>
        <a:lstStyle/>
        <a:p>
          <a:r>
            <a:rPr lang="en-US"/>
            <a:t>Do not use</a:t>
          </a:r>
        </a:p>
      </dgm:t>
    </dgm:pt>
    <dgm:pt modelId="{AD1A6778-ADE6-46C5-9560-563A8B34BDE6}" type="parTrans" cxnId="{0C13C973-6C26-448B-8E4B-7B9486452B67}">
      <dgm:prSet/>
      <dgm:spPr/>
      <dgm:t>
        <a:bodyPr/>
        <a:lstStyle/>
        <a:p>
          <a:endParaRPr lang="en-US"/>
        </a:p>
      </dgm:t>
    </dgm:pt>
    <dgm:pt modelId="{A9FE81E4-080E-4176-AE74-86EE98846470}" type="sibTrans" cxnId="{0C13C973-6C26-448B-8E4B-7B9486452B67}">
      <dgm:prSet/>
      <dgm:spPr/>
      <dgm:t>
        <a:bodyPr/>
        <a:lstStyle/>
        <a:p>
          <a:endParaRPr lang="en-US"/>
        </a:p>
      </dgm:t>
    </dgm:pt>
    <dgm:pt modelId="{F389087C-05D7-4E9F-826B-F0A6C1B6E3DB}">
      <dgm:prSet/>
      <dgm:spPr/>
      <dgm:t>
        <a:bodyPr/>
        <a:lstStyle/>
        <a:p>
          <a:r>
            <a:rPr lang="en-US" dirty="0"/>
            <a:t>Do not use generative AI to create content for your assignment and do not pay other people to write your assignment for you. </a:t>
          </a:r>
        </a:p>
      </dgm:t>
    </dgm:pt>
    <dgm:pt modelId="{96660B7C-0A9B-47CA-BAAD-B5D7E88C7F28}" type="parTrans" cxnId="{5272CF49-C6AD-4125-BEA0-C58F58B7BCFF}">
      <dgm:prSet/>
      <dgm:spPr/>
      <dgm:t>
        <a:bodyPr/>
        <a:lstStyle/>
        <a:p>
          <a:endParaRPr lang="en-US"/>
        </a:p>
      </dgm:t>
    </dgm:pt>
    <dgm:pt modelId="{62D48255-26A1-44AA-A8A7-512CE22EBE29}" type="sibTrans" cxnId="{5272CF49-C6AD-4125-BEA0-C58F58B7BCFF}">
      <dgm:prSet/>
      <dgm:spPr/>
      <dgm:t>
        <a:bodyPr/>
        <a:lstStyle/>
        <a:p>
          <a:endParaRPr lang="en-US"/>
        </a:p>
      </dgm:t>
    </dgm:pt>
    <dgm:pt modelId="{276E8CB9-0B42-46C0-B332-7282F6FB165E}" type="pres">
      <dgm:prSet presAssocID="{5993EBA1-3A96-4484-87B2-DB78B9F74312}" presName="Name0" presStyleCnt="0">
        <dgm:presLayoutVars>
          <dgm:dir/>
          <dgm:animLvl val="lvl"/>
          <dgm:resizeHandles val="exact"/>
        </dgm:presLayoutVars>
      </dgm:prSet>
      <dgm:spPr/>
    </dgm:pt>
    <dgm:pt modelId="{6A63E7AB-6698-4F4D-942D-C37EAF6A31CC}" type="pres">
      <dgm:prSet presAssocID="{3C3AC634-CC6C-4D05-9322-3762CBE37873}" presName="composite" presStyleCnt="0"/>
      <dgm:spPr/>
    </dgm:pt>
    <dgm:pt modelId="{92F28480-18D4-4CE5-9E37-6E4FD1725D8C}" type="pres">
      <dgm:prSet presAssocID="{3C3AC634-CC6C-4D05-9322-3762CBE37873}" presName="parTx" presStyleLbl="alignNode1" presStyleIdx="0" presStyleCnt="3" custLinFactNeighborX="-159" custLinFactNeighborY="-71156">
        <dgm:presLayoutVars>
          <dgm:chMax val="0"/>
          <dgm:chPref val="0"/>
        </dgm:presLayoutVars>
      </dgm:prSet>
      <dgm:spPr/>
    </dgm:pt>
    <dgm:pt modelId="{21718FF1-4F82-4971-B910-7D645DE2FF15}" type="pres">
      <dgm:prSet presAssocID="{3C3AC634-CC6C-4D05-9322-3762CBE37873}" presName="desTx" presStyleLbl="alignAccFollowNode1" presStyleIdx="0" presStyleCnt="3" custScaleY="135755" custLinFactNeighborX="-159" custLinFactNeighborY="15856">
        <dgm:presLayoutVars/>
      </dgm:prSet>
      <dgm:spPr/>
    </dgm:pt>
    <dgm:pt modelId="{2FFFA486-385D-4AEE-A1B3-BC61183DF70D}" type="pres">
      <dgm:prSet presAssocID="{92A065B1-AD23-4B78-AFB0-E7A48DB60D84}" presName="space" presStyleCnt="0"/>
      <dgm:spPr/>
    </dgm:pt>
    <dgm:pt modelId="{6E1B5312-9A89-453D-A217-3F574A6206AC}" type="pres">
      <dgm:prSet presAssocID="{44ADFDB2-BBC4-4918-B2FC-4078BAA0ADEB}" presName="composite" presStyleCnt="0"/>
      <dgm:spPr/>
    </dgm:pt>
    <dgm:pt modelId="{975B991C-FE2E-4EC2-B533-BB055B7DB7EA}" type="pres">
      <dgm:prSet presAssocID="{44ADFDB2-BBC4-4918-B2FC-4078BAA0ADEB}" presName="parTx" presStyleLbl="alignNode1" presStyleIdx="1" presStyleCnt="3" custScaleY="129198" custLinFactY="-7596" custLinFactNeighborX="1" custLinFactNeighborY="-100000">
        <dgm:presLayoutVars>
          <dgm:chMax val="0"/>
          <dgm:chPref val="0"/>
        </dgm:presLayoutVars>
      </dgm:prSet>
      <dgm:spPr/>
    </dgm:pt>
    <dgm:pt modelId="{EAEF1CDF-8774-4C1D-ADD7-F2B1B3121DF9}" type="pres">
      <dgm:prSet presAssocID="{44ADFDB2-BBC4-4918-B2FC-4078BAA0ADEB}" presName="desTx" presStyleLbl="alignAccFollowNode1" presStyleIdx="1" presStyleCnt="3" custScaleY="134298" custLinFactNeighborY="15273">
        <dgm:presLayoutVars/>
      </dgm:prSet>
      <dgm:spPr/>
    </dgm:pt>
    <dgm:pt modelId="{CE846690-223A-4814-B763-A1BE025325FF}" type="pres">
      <dgm:prSet presAssocID="{F81F7CB5-63EB-4C8A-AD08-C1B933B70978}" presName="space" presStyleCnt="0"/>
      <dgm:spPr/>
    </dgm:pt>
    <dgm:pt modelId="{D89F4F7A-18DC-471D-ACF0-0C174CA093CB}" type="pres">
      <dgm:prSet presAssocID="{DF9EB301-F580-4177-945E-BBF0189D784C}" presName="composite" presStyleCnt="0"/>
      <dgm:spPr/>
    </dgm:pt>
    <dgm:pt modelId="{CF9147FB-58DF-4CED-ADCF-36304F85B38C}" type="pres">
      <dgm:prSet presAssocID="{DF9EB301-F580-4177-945E-BBF0189D784C}" presName="parTx" presStyleLbl="alignNode1" presStyleIdx="2" presStyleCnt="3" custLinFactNeighborX="454" custLinFactNeighborY="-81754">
        <dgm:presLayoutVars>
          <dgm:chMax val="0"/>
          <dgm:chPref val="0"/>
        </dgm:presLayoutVars>
      </dgm:prSet>
      <dgm:spPr/>
    </dgm:pt>
    <dgm:pt modelId="{0ECDAF4B-B150-446D-8EDA-134B6822D737}" type="pres">
      <dgm:prSet presAssocID="{DF9EB301-F580-4177-945E-BBF0189D784C}" presName="desTx" presStyleLbl="alignAccFollowNode1" presStyleIdx="2" presStyleCnt="3" custScaleY="130834" custLinFactNeighborY="13477">
        <dgm:presLayoutVars/>
      </dgm:prSet>
      <dgm:spPr/>
    </dgm:pt>
  </dgm:ptLst>
  <dgm:cxnLst>
    <dgm:cxn modelId="{6D059F00-DC3F-4002-912B-E880C6E2CAC7}" type="presOf" srcId="{5993EBA1-3A96-4484-87B2-DB78B9F74312}" destId="{276E8CB9-0B42-46C0-B332-7282F6FB165E}" srcOrd="0" destOrd="0" presId="urn:microsoft.com/office/officeart/2016/7/layout/HorizontalActionList"/>
    <dgm:cxn modelId="{B97D9201-C96A-40C6-AE36-6EC538FF5C3A}" srcId="{5993EBA1-3A96-4484-87B2-DB78B9F74312}" destId="{3C3AC634-CC6C-4D05-9322-3762CBE37873}" srcOrd="0" destOrd="0" parTransId="{484A8263-4645-4E0E-A4A4-8CE6140AB0D2}" sibTransId="{92A065B1-AD23-4B78-AFB0-E7A48DB60D84}"/>
    <dgm:cxn modelId="{15673B22-9A10-437F-B6D8-556A9A665171}" srcId="{5993EBA1-3A96-4484-87B2-DB78B9F74312}" destId="{44ADFDB2-BBC4-4918-B2FC-4078BAA0ADEB}" srcOrd="1" destOrd="0" parTransId="{617E0B67-0CAB-45B7-B186-9CDF4E254342}" sibTransId="{F81F7CB5-63EB-4C8A-AD08-C1B933B70978}"/>
    <dgm:cxn modelId="{B487D334-42A7-4C93-9E30-C7DD8C88615A}" srcId="{3C3AC634-CC6C-4D05-9322-3762CBE37873}" destId="{96A312F3-B360-4BFE-8B27-D3541B35E0D8}" srcOrd="0" destOrd="0" parTransId="{062F096A-BE47-4B23-A3D9-8AAB9CA2FD39}" sibTransId="{085E9E1D-C3F7-401C-9E5F-F4E5052EEB0E}"/>
    <dgm:cxn modelId="{509BEF38-AFA7-4B35-9AFB-05DA5554ED7E}" type="presOf" srcId="{9E2E9B4B-6148-4248-9523-7F68A32DE633}" destId="{EAEF1CDF-8774-4C1D-ADD7-F2B1B3121DF9}" srcOrd="0" destOrd="0" presId="urn:microsoft.com/office/officeart/2016/7/layout/HorizontalActionList"/>
    <dgm:cxn modelId="{F489C743-A345-4CDA-AF3C-05FF2BAE4534}" type="presOf" srcId="{96A312F3-B360-4BFE-8B27-D3541B35E0D8}" destId="{21718FF1-4F82-4971-B910-7D645DE2FF15}" srcOrd="0" destOrd="0" presId="urn:microsoft.com/office/officeart/2016/7/layout/HorizontalActionList"/>
    <dgm:cxn modelId="{5272CF49-C6AD-4125-BEA0-C58F58B7BCFF}" srcId="{DF9EB301-F580-4177-945E-BBF0189D784C}" destId="{F389087C-05D7-4E9F-826B-F0A6C1B6E3DB}" srcOrd="0" destOrd="0" parTransId="{96660B7C-0A9B-47CA-BAAD-B5D7E88C7F28}" sibTransId="{62D48255-26A1-44AA-A8A7-512CE22EBE29}"/>
    <dgm:cxn modelId="{6D7D7372-FD1C-4F45-A31F-0150833699EA}" srcId="{44ADFDB2-BBC4-4918-B2FC-4078BAA0ADEB}" destId="{9E2E9B4B-6148-4248-9523-7F68A32DE633}" srcOrd="0" destOrd="0" parTransId="{055A291D-CF8E-4583-A393-88FAA9B64365}" sibTransId="{6AE6C173-D0B0-4303-B354-3D74A80BD0DD}"/>
    <dgm:cxn modelId="{0C13C973-6C26-448B-8E4B-7B9486452B67}" srcId="{5993EBA1-3A96-4484-87B2-DB78B9F74312}" destId="{DF9EB301-F580-4177-945E-BBF0189D784C}" srcOrd="2" destOrd="0" parTransId="{AD1A6778-ADE6-46C5-9560-563A8B34BDE6}" sibTransId="{A9FE81E4-080E-4176-AE74-86EE98846470}"/>
    <dgm:cxn modelId="{678C8C56-D286-42C7-9DEB-24482131D986}" type="presOf" srcId="{DF9EB301-F580-4177-945E-BBF0189D784C}" destId="{CF9147FB-58DF-4CED-ADCF-36304F85B38C}" srcOrd="0" destOrd="0" presId="urn:microsoft.com/office/officeart/2016/7/layout/HorizontalActionList"/>
    <dgm:cxn modelId="{4A9CC77E-284B-4EF5-98E6-A39BAFEAA0B0}" type="presOf" srcId="{3C3AC634-CC6C-4D05-9322-3762CBE37873}" destId="{92F28480-18D4-4CE5-9E37-6E4FD1725D8C}" srcOrd="0" destOrd="0" presId="urn:microsoft.com/office/officeart/2016/7/layout/HorizontalActionList"/>
    <dgm:cxn modelId="{2EA1A67F-713E-47C1-BAF4-BC16196E5EF3}" type="presOf" srcId="{F389087C-05D7-4E9F-826B-F0A6C1B6E3DB}" destId="{0ECDAF4B-B150-446D-8EDA-134B6822D737}" srcOrd="0" destOrd="0" presId="urn:microsoft.com/office/officeart/2016/7/layout/HorizontalActionList"/>
    <dgm:cxn modelId="{B9FBF3BF-F38F-473E-81E8-038CF3B25B44}" type="presOf" srcId="{44ADFDB2-BBC4-4918-B2FC-4078BAA0ADEB}" destId="{975B991C-FE2E-4EC2-B533-BB055B7DB7EA}" srcOrd="0" destOrd="0" presId="urn:microsoft.com/office/officeart/2016/7/layout/HorizontalActionList"/>
    <dgm:cxn modelId="{65C9AB46-4444-4486-897C-1AA59063A3FA}" type="presParOf" srcId="{276E8CB9-0B42-46C0-B332-7282F6FB165E}" destId="{6A63E7AB-6698-4F4D-942D-C37EAF6A31CC}" srcOrd="0" destOrd="0" presId="urn:microsoft.com/office/officeart/2016/7/layout/HorizontalActionList"/>
    <dgm:cxn modelId="{8FE2DA36-891A-4EA6-91A4-6215A49BFA25}" type="presParOf" srcId="{6A63E7AB-6698-4F4D-942D-C37EAF6A31CC}" destId="{92F28480-18D4-4CE5-9E37-6E4FD1725D8C}" srcOrd="0" destOrd="0" presId="urn:microsoft.com/office/officeart/2016/7/layout/HorizontalActionList"/>
    <dgm:cxn modelId="{1CFECB13-77EE-467D-AFC9-C933ECAB7605}" type="presParOf" srcId="{6A63E7AB-6698-4F4D-942D-C37EAF6A31CC}" destId="{21718FF1-4F82-4971-B910-7D645DE2FF15}" srcOrd="1" destOrd="0" presId="urn:microsoft.com/office/officeart/2016/7/layout/HorizontalActionList"/>
    <dgm:cxn modelId="{A7FB7D19-8511-4901-9A4E-33502B828B7E}" type="presParOf" srcId="{276E8CB9-0B42-46C0-B332-7282F6FB165E}" destId="{2FFFA486-385D-4AEE-A1B3-BC61183DF70D}" srcOrd="1" destOrd="0" presId="urn:microsoft.com/office/officeart/2016/7/layout/HorizontalActionList"/>
    <dgm:cxn modelId="{D71F1B11-420B-4202-B02E-03E629285CBC}" type="presParOf" srcId="{276E8CB9-0B42-46C0-B332-7282F6FB165E}" destId="{6E1B5312-9A89-453D-A217-3F574A6206AC}" srcOrd="2" destOrd="0" presId="urn:microsoft.com/office/officeart/2016/7/layout/HorizontalActionList"/>
    <dgm:cxn modelId="{183A8780-EF61-4976-85C7-E6B941C58EA1}" type="presParOf" srcId="{6E1B5312-9A89-453D-A217-3F574A6206AC}" destId="{975B991C-FE2E-4EC2-B533-BB055B7DB7EA}" srcOrd="0" destOrd="0" presId="urn:microsoft.com/office/officeart/2016/7/layout/HorizontalActionList"/>
    <dgm:cxn modelId="{4D3052B4-95B4-449F-837D-27046E0C27A9}" type="presParOf" srcId="{6E1B5312-9A89-453D-A217-3F574A6206AC}" destId="{EAEF1CDF-8774-4C1D-ADD7-F2B1B3121DF9}" srcOrd="1" destOrd="0" presId="urn:microsoft.com/office/officeart/2016/7/layout/HorizontalActionList"/>
    <dgm:cxn modelId="{750DC8C4-F7F4-4970-B0D5-F6A1C039D7AC}" type="presParOf" srcId="{276E8CB9-0B42-46C0-B332-7282F6FB165E}" destId="{CE846690-223A-4814-B763-A1BE025325FF}" srcOrd="3" destOrd="0" presId="urn:microsoft.com/office/officeart/2016/7/layout/HorizontalActionList"/>
    <dgm:cxn modelId="{7FDCB18F-1606-4A49-A6E1-79ACC115703B}" type="presParOf" srcId="{276E8CB9-0B42-46C0-B332-7282F6FB165E}" destId="{D89F4F7A-18DC-471D-ACF0-0C174CA093CB}" srcOrd="4" destOrd="0" presId="urn:microsoft.com/office/officeart/2016/7/layout/HorizontalActionList"/>
    <dgm:cxn modelId="{833C5438-1ED9-47E9-A276-A0BA7269C4BC}" type="presParOf" srcId="{D89F4F7A-18DC-471D-ACF0-0C174CA093CB}" destId="{CF9147FB-58DF-4CED-ADCF-36304F85B38C}" srcOrd="0" destOrd="0" presId="urn:microsoft.com/office/officeart/2016/7/layout/HorizontalActionList"/>
    <dgm:cxn modelId="{155CF50C-434E-478C-B86E-5F04986302F1}" type="presParOf" srcId="{D89F4F7A-18DC-471D-ACF0-0C174CA093CB}" destId="{0ECDAF4B-B150-446D-8EDA-134B6822D737}"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9A64D-A426-44E3-AA0B-0A041FEE9528}">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189CA-97CD-407D-A1BC-EC0B5CA4110D}">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7FD613-3AB0-47D8-AA6E-B32947D1DD01}">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a:t>You need to provide evidence of your leadership style – feedback from your manager/friends/family, plus results of your questionnaires</a:t>
          </a:r>
          <a:endParaRPr lang="en-US" sz="2200" kern="1200"/>
        </a:p>
      </dsp:txBody>
      <dsp:txXfrm>
        <a:off x="1179770" y="436"/>
        <a:ext cx="10302076" cy="1021445"/>
      </dsp:txXfrm>
    </dsp:sp>
    <dsp:sp modelId="{58AD0849-2CEF-43FA-A950-BFF291E85A83}">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561B0-8049-4628-9B2A-AA43DE249FD1}">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26B0B-E484-4D25-9139-E86CE8055A22}">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dirty="0"/>
            <a:t>You need to refer to theory and models on leadership styles </a:t>
          </a:r>
          <a:endParaRPr lang="en-US" sz="2200" kern="1200" dirty="0"/>
        </a:p>
      </dsp:txBody>
      <dsp:txXfrm>
        <a:off x="1179770" y="1277244"/>
        <a:ext cx="10302076" cy="1021445"/>
      </dsp:txXfrm>
    </dsp:sp>
    <dsp:sp modelId="{7D40171D-E6A2-4DC5-841A-38BF890472E8}">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D791D-07BC-425E-BF59-9810C174EB95}">
      <dsp:nvSpPr>
        <dsp:cNvPr id="0" name=""/>
        <dsp:cNvSpPr/>
      </dsp:nvSpPr>
      <dsp:spPr>
        <a:xfrm>
          <a:off x="308987" y="2783876"/>
          <a:ext cx="561795" cy="561795"/>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F2685-57DC-4E4D-87ED-1AB6B4C4C8C6}">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977900">
            <a:lnSpc>
              <a:spcPct val="90000"/>
            </a:lnSpc>
            <a:spcBef>
              <a:spcPct val="0"/>
            </a:spcBef>
            <a:spcAft>
              <a:spcPct val="35000"/>
            </a:spcAft>
            <a:buNone/>
          </a:pPr>
          <a:r>
            <a:rPr lang="en-GB" sz="2200" kern="1200" dirty="0"/>
            <a:t>You need to include details of the challenges facing your organisation/sector – for example, PESTLE factors, internal factors or challenges such as increased competition</a:t>
          </a:r>
          <a:endParaRPr lang="en-US" sz="2200" kern="1200" dirty="0"/>
        </a:p>
      </dsp:txBody>
      <dsp:txXfrm>
        <a:off x="1179770" y="2554051"/>
        <a:ext cx="10302076" cy="1021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40352-5FAF-4FA4-8AFA-989F2A5D9DBA}">
      <dsp:nvSpPr>
        <dsp:cNvPr id="0" name=""/>
        <dsp:cNvSpPr/>
      </dsp:nvSpPr>
      <dsp:spPr>
        <a:xfrm>
          <a:off x="0" y="22411"/>
          <a:ext cx="11594969" cy="17901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dirty="0"/>
            <a:t>Why might these be a challenge for organisations?</a:t>
          </a:r>
          <a:endParaRPr lang="en-US" sz="4500" kern="1200" dirty="0"/>
        </a:p>
      </dsp:txBody>
      <dsp:txXfrm>
        <a:off x="87385" y="109796"/>
        <a:ext cx="11420199" cy="1615330"/>
      </dsp:txXfrm>
    </dsp:sp>
    <dsp:sp modelId="{F200866B-857B-48DD-9F05-A29CBF3808F2}">
      <dsp:nvSpPr>
        <dsp:cNvPr id="0" name=""/>
        <dsp:cNvSpPr/>
      </dsp:nvSpPr>
      <dsp:spPr>
        <a:xfrm>
          <a:off x="0" y="1812512"/>
          <a:ext cx="11594969" cy="1816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8140" tIns="57150" rIns="320040" bIns="57150" numCol="1" spcCol="1270" anchor="t" anchorCtr="0">
          <a:noAutofit/>
        </a:bodyPr>
        <a:lstStyle/>
        <a:p>
          <a:pPr marL="285750" lvl="1" indent="-285750" algn="l" defTabSz="1555750">
            <a:lnSpc>
              <a:spcPct val="90000"/>
            </a:lnSpc>
            <a:spcBef>
              <a:spcPct val="0"/>
            </a:spcBef>
            <a:spcAft>
              <a:spcPct val="20000"/>
            </a:spcAft>
            <a:buChar char="•"/>
          </a:pPr>
          <a:r>
            <a:rPr lang="en-GB" sz="3500" kern="1200"/>
            <a:t>Ageing population</a:t>
          </a:r>
          <a:endParaRPr lang="en-US" sz="3500" kern="1200"/>
        </a:p>
        <a:p>
          <a:pPr marL="285750" lvl="1" indent="-285750" algn="l" defTabSz="1555750">
            <a:lnSpc>
              <a:spcPct val="90000"/>
            </a:lnSpc>
            <a:spcBef>
              <a:spcPct val="0"/>
            </a:spcBef>
            <a:spcAft>
              <a:spcPct val="20000"/>
            </a:spcAft>
            <a:buChar char="•"/>
          </a:pPr>
          <a:r>
            <a:rPr lang="en-GB" sz="3500" kern="1200"/>
            <a:t>Artificial Intelligence</a:t>
          </a:r>
          <a:endParaRPr lang="en-US" sz="3500" kern="1200"/>
        </a:p>
        <a:p>
          <a:pPr marL="285750" lvl="1" indent="-285750" algn="l" defTabSz="1555750">
            <a:lnSpc>
              <a:spcPct val="90000"/>
            </a:lnSpc>
            <a:spcBef>
              <a:spcPct val="0"/>
            </a:spcBef>
            <a:spcAft>
              <a:spcPct val="20000"/>
            </a:spcAft>
            <a:buChar char="•"/>
          </a:pPr>
          <a:r>
            <a:rPr lang="en-GB" sz="3500" kern="1200"/>
            <a:t>Lack of skilled employees</a:t>
          </a:r>
          <a:endParaRPr lang="en-US" sz="3500" kern="1200"/>
        </a:p>
      </dsp:txBody>
      <dsp:txXfrm>
        <a:off x="0" y="1812512"/>
        <a:ext cx="11594969" cy="1816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D63BA-301B-4321-A71D-8238089D6D4F}">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2FD9A-22D2-40B2-8EAC-87483DDBFD35}">
      <dsp:nvSpPr>
        <dsp:cNvPr id="0" name=""/>
        <dsp:cNvSpPr/>
      </dsp:nvSpPr>
      <dsp:spPr>
        <a:xfrm>
          <a:off x="227541" y="170729"/>
          <a:ext cx="413711" cy="41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2CF1AA-F34A-45EE-8985-EB97A8B85544}">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Peer Reviewed articles on constructive leadership and leadership in your industry – e.g. leadership in the NHS, retail, hospitality</a:t>
          </a:r>
          <a:endParaRPr lang="en-US" sz="2100" kern="1200" dirty="0"/>
        </a:p>
      </dsp:txBody>
      <dsp:txXfrm>
        <a:off x="868794" y="1484"/>
        <a:ext cx="10613052" cy="752203"/>
      </dsp:txXfrm>
    </dsp:sp>
    <dsp:sp modelId="{612F2364-2E4F-47B1-8340-A6A9326CFAF9}">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54D86-B6F0-4D45-9445-86FBEDA4E550}">
      <dsp:nvSpPr>
        <dsp:cNvPr id="0" name=""/>
        <dsp:cNvSpPr/>
      </dsp:nvSpPr>
      <dsp:spPr>
        <a:xfrm>
          <a:off x="227541" y="1110984"/>
          <a:ext cx="413711" cy="41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8E01F-B182-413C-AE0B-9BBE0EABE881}">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Industry sources – e.g. British Retail Consortium, HEIW</a:t>
          </a:r>
          <a:endParaRPr lang="en-US" sz="2100" kern="1200"/>
        </a:p>
      </dsp:txBody>
      <dsp:txXfrm>
        <a:off x="868794" y="941738"/>
        <a:ext cx="10613052" cy="752203"/>
      </dsp:txXfrm>
    </dsp:sp>
    <dsp:sp modelId="{71134710-D3FF-4599-90CF-505E6FC309E4}">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0401C-41B3-4B0E-90FE-F695B3A52A34}">
      <dsp:nvSpPr>
        <dsp:cNvPr id="0" name=""/>
        <dsp:cNvSpPr/>
      </dsp:nvSpPr>
      <dsp:spPr>
        <a:xfrm>
          <a:off x="227541" y="2051238"/>
          <a:ext cx="413711" cy="41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C2550-F592-4223-B02B-A31B16DF6E84}">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Consultants’ reports – PWC, McKinsey, Deloitte</a:t>
          </a:r>
          <a:endParaRPr lang="en-US" sz="2100" kern="1200" dirty="0"/>
        </a:p>
      </dsp:txBody>
      <dsp:txXfrm>
        <a:off x="868794" y="1881992"/>
        <a:ext cx="10613052" cy="752203"/>
      </dsp:txXfrm>
    </dsp:sp>
    <dsp:sp modelId="{17365482-5624-453C-9478-7E9B73C99F13}">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73A3E-A95B-4227-A951-79A579214CFE}">
      <dsp:nvSpPr>
        <dsp:cNvPr id="0" name=""/>
        <dsp:cNvSpPr/>
      </dsp:nvSpPr>
      <dsp:spPr>
        <a:xfrm>
          <a:off x="227541" y="2991492"/>
          <a:ext cx="413711" cy="41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DEF62-37E7-44DF-A193-1EA6534CA55B}">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Credible websites – World Economic Forum, UK Government</a:t>
          </a:r>
          <a:endParaRPr lang="en-US" sz="2100" kern="1200"/>
        </a:p>
      </dsp:txBody>
      <dsp:txXfrm>
        <a:off x="868794" y="2822246"/>
        <a:ext cx="10613052" cy="7522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72FDF-2122-4016-8FA5-103739F21BC5}">
      <dsp:nvSpPr>
        <dsp:cNvPr id="0" name=""/>
        <dsp:cNvSpPr/>
      </dsp:nvSpPr>
      <dsp:spPr>
        <a:xfrm>
          <a:off x="370675"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770E77-EFA3-4348-8C77-CC106F1E6EE8}">
      <dsp:nvSpPr>
        <dsp:cNvPr id="0" name=""/>
        <dsp:cNvSpPr/>
      </dsp:nvSpPr>
      <dsp:spPr>
        <a:xfrm>
          <a:off x="566199" y="748471"/>
          <a:ext cx="540017" cy="540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AA96B-6443-4209-B802-18CD12274436}">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Structure - beginning, middle and end</a:t>
          </a:r>
          <a:endParaRPr lang="en-US" sz="1900" kern="1200"/>
        </a:p>
      </dsp:txBody>
      <dsp:txXfrm>
        <a:off x="1501254" y="552947"/>
        <a:ext cx="2194652" cy="931064"/>
      </dsp:txXfrm>
    </dsp:sp>
    <dsp:sp modelId="{728B18C9-0D59-4B1C-88B9-ED7A664F171B}">
      <dsp:nvSpPr>
        <dsp:cNvPr id="0" name=""/>
        <dsp:cNvSpPr/>
      </dsp:nvSpPr>
      <dsp:spPr>
        <a:xfrm>
          <a:off x="4078308"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B862E-056F-4A86-8381-0E377F5B9521}">
      <dsp:nvSpPr>
        <dsp:cNvPr id="0" name=""/>
        <dsp:cNvSpPr/>
      </dsp:nvSpPr>
      <dsp:spPr>
        <a:xfrm>
          <a:off x="4273831" y="748471"/>
          <a:ext cx="540017" cy="540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3BFC44-F384-49A8-A9CC-50BCD7CBFCD0}">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Presentation should be no longer than 10 minutes</a:t>
          </a:r>
          <a:endParaRPr lang="en-US" sz="1900" kern="1200"/>
        </a:p>
      </dsp:txBody>
      <dsp:txXfrm>
        <a:off x="5208886" y="552947"/>
        <a:ext cx="2194652" cy="931064"/>
      </dsp:txXfrm>
    </dsp:sp>
    <dsp:sp modelId="{E19B473D-FF1E-4CCD-AAA8-F6B050FBEA9E}">
      <dsp:nvSpPr>
        <dsp:cNvPr id="0" name=""/>
        <dsp:cNvSpPr/>
      </dsp:nvSpPr>
      <dsp:spPr>
        <a:xfrm>
          <a:off x="7785940"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EA4DC-1317-4B21-A0C7-04C0B2DCFF5D}">
      <dsp:nvSpPr>
        <dsp:cNvPr id="0" name=""/>
        <dsp:cNvSpPr/>
      </dsp:nvSpPr>
      <dsp:spPr>
        <a:xfrm>
          <a:off x="7981464" y="748471"/>
          <a:ext cx="540017" cy="540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8C373-5CE7-486C-9DDC-34B1139B2DA9}">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Use one record card for notes – do not read out presentation</a:t>
          </a:r>
          <a:endParaRPr lang="en-US" sz="1900" kern="1200"/>
        </a:p>
      </dsp:txBody>
      <dsp:txXfrm>
        <a:off x="8916518" y="552947"/>
        <a:ext cx="2194652" cy="931064"/>
      </dsp:txXfrm>
    </dsp:sp>
    <dsp:sp modelId="{AFA5A557-4657-4F43-B804-83988E7ABD66}">
      <dsp:nvSpPr>
        <dsp:cNvPr id="0" name=""/>
        <dsp:cNvSpPr/>
      </dsp:nvSpPr>
      <dsp:spPr>
        <a:xfrm>
          <a:off x="370675"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8B393-F062-47F6-BDC0-4C3D2B0DE09B}">
      <dsp:nvSpPr>
        <dsp:cNvPr id="0" name=""/>
        <dsp:cNvSpPr/>
      </dsp:nvSpPr>
      <dsp:spPr>
        <a:xfrm>
          <a:off x="566199" y="2287444"/>
          <a:ext cx="540017" cy="5400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7D56F-863C-4AEF-A1EA-A120024E2F0C}">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Use any format you would like – upload content to Turnitin</a:t>
          </a:r>
          <a:endParaRPr lang="en-US" sz="1900" kern="1200"/>
        </a:p>
      </dsp:txBody>
      <dsp:txXfrm>
        <a:off x="1501254" y="2091921"/>
        <a:ext cx="2194652" cy="931064"/>
      </dsp:txXfrm>
    </dsp:sp>
    <dsp:sp modelId="{BEDA763D-50A1-4316-AF53-99A1490BA129}">
      <dsp:nvSpPr>
        <dsp:cNvPr id="0" name=""/>
        <dsp:cNvSpPr/>
      </dsp:nvSpPr>
      <dsp:spPr>
        <a:xfrm>
          <a:off x="4078308"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A607-ABBA-4CC9-8274-494B42095A0F}">
      <dsp:nvSpPr>
        <dsp:cNvPr id="0" name=""/>
        <dsp:cNvSpPr/>
      </dsp:nvSpPr>
      <dsp:spPr>
        <a:xfrm>
          <a:off x="4273831" y="2287444"/>
          <a:ext cx="540017" cy="5400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302B92-2EC3-42C4-B743-9A093DE43878}">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Include intext citations and reference list</a:t>
          </a:r>
          <a:endParaRPr lang="en-US" sz="1900" kern="1200"/>
        </a:p>
      </dsp:txBody>
      <dsp:txXfrm>
        <a:off x="5208886" y="2091921"/>
        <a:ext cx="2194652" cy="9310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6470-7812-4F9C-B69A-90A238803B2D}">
      <dsp:nvSpPr>
        <dsp:cNvPr id="0" name=""/>
        <dsp:cNvSpPr/>
      </dsp:nvSpPr>
      <dsp:spPr>
        <a:xfrm>
          <a:off x="48972"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55BFFF8F-28DA-495C-BFC8-9DD620B67712}">
      <dsp:nvSpPr>
        <dsp:cNvPr id="0" name=""/>
        <dsp:cNvSpPr/>
      </dsp:nvSpPr>
      <dsp:spPr>
        <a:xfrm>
          <a:off x="59645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You need to write about 2 or more personal experiences of change in an organisation</a:t>
          </a:r>
          <a:endParaRPr lang="en-US" sz="3800" kern="1200"/>
        </a:p>
      </dsp:txBody>
      <dsp:txXfrm>
        <a:off x="688090" y="612949"/>
        <a:ext cx="4744015" cy="2945552"/>
      </dsp:txXfrm>
    </dsp:sp>
    <dsp:sp modelId="{6F67520B-E45D-4540-ACC7-2872995CC516}">
      <dsp:nvSpPr>
        <dsp:cNvPr id="0" name=""/>
        <dsp:cNvSpPr/>
      </dsp:nvSpPr>
      <dsp:spPr>
        <a:xfrm>
          <a:off x="6071223" y="1206"/>
          <a:ext cx="4927295" cy="31288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9171D13-677A-4269-BF26-BBE46F2DA35F}">
      <dsp:nvSpPr>
        <dsp:cNvPr id="0" name=""/>
        <dsp:cNvSpPr/>
      </dsp:nvSpPr>
      <dsp:spPr>
        <a:xfrm>
          <a:off x="6618700" y="521309"/>
          <a:ext cx="4927295" cy="312883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You need to compare your experiences with best practice models and theory</a:t>
          </a:r>
          <a:endParaRPr lang="en-US" sz="3800" kern="1200"/>
        </a:p>
      </dsp:txBody>
      <dsp:txXfrm>
        <a:off x="6710340" y="612949"/>
        <a:ext cx="4744015" cy="29455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FF7EE-98C0-443F-819B-01CAE61157EE}">
      <dsp:nvSpPr>
        <dsp:cNvPr id="0" name=""/>
        <dsp:cNvSpPr/>
      </dsp:nvSpPr>
      <dsp:spPr>
        <a:xfrm>
          <a:off x="2287484" y="258547"/>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305B4-364E-4341-ACE6-562F97EB5A29}">
      <dsp:nvSpPr>
        <dsp:cNvPr id="0" name=""/>
        <dsp:cNvSpPr/>
      </dsp:nvSpPr>
      <dsp:spPr>
        <a:xfrm>
          <a:off x="1099484" y="267280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Internal/external/planned/unplanned</a:t>
          </a:r>
          <a:endParaRPr lang="en-US" sz="2200" kern="1200"/>
        </a:p>
      </dsp:txBody>
      <dsp:txXfrm>
        <a:off x="1099484" y="2672801"/>
        <a:ext cx="4320000" cy="720000"/>
      </dsp:txXfrm>
    </dsp:sp>
    <dsp:sp modelId="{1CF98A88-EDA8-4A08-A32E-3CC2C2A8A59A}">
      <dsp:nvSpPr>
        <dsp:cNvPr id="0" name=""/>
        <dsp:cNvSpPr/>
      </dsp:nvSpPr>
      <dsp:spPr>
        <a:xfrm>
          <a:off x="7363484" y="258547"/>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F5201-C0FF-4288-A02F-85FB2B9D385F}">
      <dsp:nvSpPr>
        <dsp:cNvPr id="0" name=""/>
        <dsp:cNvSpPr/>
      </dsp:nvSpPr>
      <dsp:spPr>
        <a:xfrm>
          <a:off x="6175484" y="267280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What changes can you think of?</a:t>
          </a:r>
          <a:endParaRPr lang="en-US" sz="2200" kern="1200"/>
        </a:p>
      </dsp:txBody>
      <dsp:txXfrm>
        <a:off x="6175484" y="2672801"/>
        <a:ext cx="432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31E38C-C9C0-4F38-8EBA-3E579C49E440}">
      <dsp:nvSpPr>
        <dsp:cNvPr id="0" name=""/>
        <dsp:cNvSpPr/>
      </dsp:nvSpPr>
      <dsp:spPr>
        <a:xfrm>
          <a:off x="3396"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new manager</a:t>
          </a:r>
          <a:endParaRPr lang="en-US" sz="2100" kern="1200"/>
        </a:p>
      </dsp:txBody>
      <dsp:txXfrm>
        <a:off x="3396" y="73973"/>
        <a:ext cx="2694924" cy="1616954"/>
      </dsp:txXfrm>
    </dsp:sp>
    <dsp:sp modelId="{E4D39283-681B-4CDF-BFE8-6767EB363AB9}">
      <dsp:nvSpPr>
        <dsp:cNvPr id="0" name=""/>
        <dsp:cNvSpPr/>
      </dsp:nvSpPr>
      <dsp:spPr>
        <a:xfrm>
          <a:off x="2967813"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new rota system or change in organisational structure</a:t>
          </a:r>
          <a:endParaRPr lang="en-US" sz="2100" kern="1200"/>
        </a:p>
      </dsp:txBody>
      <dsp:txXfrm>
        <a:off x="2967813" y="73973"/>
        <a:ext cx="2694924" cy="1616954"/>
      </dsp:txXfrm>
    </dsp:sp>
    <dsp:sp modelId="{40D462CD-906E-4332-B480-1447BD251DFF}">
      <dsp:nvSpPr>
        <dsp:cNvPr id="0" name=""/>
        <dsp:cNvSpPr/>
      </dsp:nvSpPr>
      <dsp:spPr>
        <a:xfrm>
          <a:off x="5932230"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technology/equipment</a:t>
          </a:r>
          <a:endParaRPr lang="en-US" sz="2100" kern="1200"/>
        </a:p>
      </dsp:txBody>
      <dsp:txXfrm>
        <a:off x="5932230" y="73973"/>
        <a:ext cx="2694924" cy="1616954"/>
      </dsp:txXfrm>
    </dsp:sp>
    <dsp:sp modelId="{BB947CA3-05B1-4D0C-8F6D-5093DE856895}">
      <dsp:nvSpPr>
        <dsp:cNvPr id="0" name=""/>
        <dsp:cNvSpPr/>
      </dsp:nvSpPr>
      <dsp:spPr>
        <a:xfrm>
          <a:off x="8896647" y="73973"/>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legislation with new requirements</a:t>
          </a:r>
          <a:endParaRPr lang="en-US" sz="2100" kern="1200"/>
        </a:p>
      </dsp:txBody>
      <dsp:txXfrm>
        <a:off x="8896647" y="73973"/>
        <a:ext cx="2694924" cy="1616954"/>
      </dsp:txXfrm>
    </dsp:sp>
    <dsp:sp modelId="{20F0EC68-8118-4AA7-9001-B5C435C10467}">
      <dsp:nvSpPr>
        <dsp:cNvPr id="0" name=""/>
        <dsp:cNvSpPr/>
      </dsp:nvSpPr>
      <dsp:spPr>
        <a:xfrm>
          <a:off x="3396"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Change of location</a:t>
          </a:r>
          <a:endParaRPr lang="en-US" sz="2100" kern="1200"/>
        </a:p>
      </dsp:txBody>
      <dsp:txXfrm>
        <a:off x="3396" y="1960420"/>
        <a:ext cx="2694924" cy="1616954"/>
      </dsp:txXfrm>
    </dsp:sp>
    <dsp:sp modelId="{C688C90B-8170-4C64-898C-D528339E0E58}">
      <dsp:nvSpPr>
        <dsp:cNvPr id="0" name=""/>
        <dsp:cNvSpPr/>
      </dsp:nvSpPr>
      <dsp:spPr>
        <a:xfrm>
          <a:off x="2967813"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New procedures</a:t>
          </a:r>
          <a:endParaRPr lang="en-US" sz="2100" kern="1200"/>
        </a:p>
      </dsp:txBody>
      <dsp:txXfrm>
        <a:off x="2967813" y="1960420"/>
        <a:ext cx="2694924" cy="1616954"/>
      </dsp:txXfrm>
    </dsp:sp>
    <dsp:sp modelId="{3DC8A034-7A4C-4387-82E5-209EA784E447}">
      <dsp:nvSpPr>
        <dsp:cNvPr id="0" name=""/>
        <dsp:cNvSpPr/>
      </dsp:nvSpPr>
      <dsp:spPr>
        <a:xfrm>
          <a:off x="5932230"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Merger with another company</a:t>
          </a:r>
          <a:endParaRPr lang="en-US" sz="2100" kern="1200"/>
        </a:p>
      </dsp:txBody>
      <dsp:txXfrm>
        <a:off x="5932230" y="1960420"/>
        <a:ext cx="2694924" cy="1616954"/>
      </dsp:txXfrm>
    </dsp:sp>
    <dsp:sp modelId="{44582A59-DFD1-4D6B-BC08-4F38469DDA17}">
      <dsp:nvSpPr>
        <dsp:cNvPr id="0" name=""/>
        <dsp:cNvSpPr/>
      </dsp:nvSpPr>
      <dsp:spPr>
        <a:xfrm>
          <a:off x="8896647" y="1960420"/>
          <a:ext cx="2694924" cy="161695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Taken over by another company</a:t>
          </a:r>
          <a:endParaRPr lang="en-US" sz="2100" kern="1200"/>
        </a:p>
      </dsp:txBody>
      <dsp:txXfrm>
        <a:off x="8896647" y="1960420"/>
        <a:ext cx="2694924" cy="16169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8A51F0-2502-413D-9A43-D7379F03CA7B}">
      <dsp:nvSpPr>
        <dsp:cNvPr id="0" name=""/>
        <dsp:cNvSpPr/>
      </dsp:nvSpPr>
      <dsp:spPr>
        <a:xfrm>
          <a:off x="0" y="66497"/>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Was the change handled in a way that resembled Kotter’s 8 steps? How?</a:t>
          </a:r>
          <a:endParaRPr lang="en-US" sz="2100" kern="1200"/>
        </a:p>
      </dsp:txBody>
      <dsp:txXfrm>
        <a:off x="40724" y="107221"/>
        <a:ext cx="11513521" cy="752780"/>
      </dsp:txXfrm>
    </dsp:sp>
    <dsp:sp modelId="{EB5D829B-719E-4EF7-B2D8-342249F9DEC9}">
      <dsp:nvSpPr>
        <dsp:cNvPr id="0" name=""/>
        <dsp:cNvSpPr/>
      </dsp:nvSpPr>
      <dsp:spPr>
        <a:xfrm>
          <a:off x="0" y="961206"/>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was your reaction to the change and how did the organisation respond? You could discuss Kubler-Ross, for example. </a:t>
          </a:r>
          <a:endParaRPr lang="en-US" sz="2100" kern="1200"/>
        </a:p>
      </dsp:txBody>
      <dsp:txXfrm>
        <a:off x="40724" y="1001930"/>
        <a:ext cx="11513521" cy="752780"/>
      </dsp:txXfrm>
    </dsp:sp>
    <dsp:sp modelId="{4233F984-E6E3-453A-8D66-B12F2CFB1265}">
      <dsp:nvSpPr>
        <dsp:cNvPr id="0" name=""/>
        <dsp:cNvSpPr/>
      </dsp:nvSpPr>
      <dsp:spPr>
        <a:xfrm>
          <a:off x="0" y="1855914"/>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leadership style did your managers demonstrate? Was this appropriate?</a:t>
          </a:r>
          <a:endParaRPr lang="en-US" sz="2100" kern="1200"/>
        </a:p>
      </dsp:txBody>
      <dsp:txXfrm>
        <a:off x="40724" y="1896638"/>
        <a:ext cx="11513521" cy="752780"/>
      </dsp:txXfrm>
    </dsp:sp>
    <dsp:sp modelId="{7F3F1442-BB8D-4AB6-BE13-3B3198E2FF5C}">
      <dsp:nvSpPr>
        <dsp:cNvPr id="0" name=""/>
        <dsp:cNvSpPr/>
      </dsp:nvSpPr>
      <dsp:spPr>
        <a:xfrm>
          <a:off x="0" y="2750622"/>
          <a:ext cx="11594969" cy="83422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are many models and theories on change – research these and then choose some to compare your experiences with.</a:t>
          </a:r>
          <a:endParaRPr lang="en-US" sz="2100" kern="1200"/>
        </a:p>
      </dsp:txBody>
      <dsp:txXfrm>
        <a:off x="40724" y="2791346"/>
        <a:ext cx="11513521" cy="7527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0CED67-F459-4CF9-A85F-7E1AE3D2AEAE}">
      <dsp:nvSpPr>
        <dsp:cNvPr id="0" name=""/>
        <dsp:cNvSpPr/>
      </dsp:nvSpPr>
      <dsp:spPr>
        <a:xfrm>
          <a:off x="0" y="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6BBE5C-E509-44A8-A301-122717A8ED08}">
      <dsp:nvSpPr>
        <dsp:cNvPr id="0" name=""/>
        <dsp:cNvSpPr/>
      </dsp:nvSpPr>
      <dsp:spPr>
        <a:xfrm>
          <a:off x="0" y="0"/>
          <a:ext cx="2318993" cy="4084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Ensure your essay is well structured</a:t>
          </a:r>
          <a:endParaRPr lang="en-US" sz="3700" kern="1200" dirty="0"/>
        </a:p>
      </dsp:txBody>
      <dsp:txXfrm>
        <a:off x="0" y="0"/>
        <a:ext cx="2318993" cy="4084543"/>
      </dsp:txXfrm>
    </dsp:sp>
    <dsp:sp modelId="{30D0673E-15B6-4733-AE7B-0736215D70ED}">
      <dsp:nvSpPr>
        <dsp:cNvPr id="0" name=""/>
        <dsp:cNvSpPr/>
      </dsp:nvSpPr>
      <dsp:spPr>
        <a:xfrm>
          <a:off x="2492918" y="63820"/>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Introduction</a:t>
          </a:r>
          <a:r>
            <a:rPr lang="en-GB" sz="2000" kern="1200" dirty="0"/>
            <a:t> – what you will be discussing, details of your organisation and role, types of change, prevalence of change in modern organisations, importance of getting it right and implications of getting it wrong. </a:t>
          </a:r>
          <a:endParaRPr lang="en-US" sz="2000" kern="1200" dirty="0"/>
        </a:p>
      </dsp:txBody>
      <dsp:txXfrm>
        <a:off x="2492918" y="63820"/>
        <a:ext cx="9102050" cy="1276419"/>
      </dsp:txXfrm>
    </dsp:sp>
    <dsp:sp modelId="{CF8BDC7A-0392-45EE-A15C-0400E2409CE9}">
      <dsp:nvSpPr>
        <dsp:cNvPr id="0" name=""/>
        <dsp:cNvSpPr/>
      </dsp:nvSpPr>
      <dsp:spPr>
        <a:xfrm>
          <a:off x="2318993" y="1340240"/>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877F01A-3249-4B68-ADFF-965055C59A67}">
      <dsp:nvSpPr>
        <dsp:cNvPr id="0" name=""/>
        <dsp:cNvSpPr/>
      </dsp:nvSpPr>
      <dsp:spPr>
        <a:xfrm>
          <a:off x="2492918" y="1404061"/>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Main body </a:t>
          </a:r>
          <a:r>
            <a:rPr lang="en-GB" sz="2000" kern="1200" dirty="0"/>
            <a:t>– sections on each example covering the nature of the change, why it was/was not successful, how did it compare with best practice, what opportunities were capitalised upon or lost? How should it have been handled?</a:t>
          </a:r>
          <a:endParaRPr lang="en-US" sz="2000" kern="1200" dirty="0"/>
        </a:p>
      </dsp:txBody>
      <dsp:txXfrm>
        <a:off x="2492918" y="1404061"/>
        <a:ext cx="9102050" cy="1276419"/>
      </dsp:txXfrm>
    </dsp:sp>
    <dsp:sp modelId="{AA443DC8-EFA0-4BA8-9575-B42D4C47D493}">
      <dsp:nvSpPr>
        <dsp:cNvPr id="0" name=""/>
        <dsp:cNvSpPr/>
      </dsp:nvSpPr>
      <dsp:spPr>
        <a:xfrm>
          <a:off x="2318993" y="2680481"/>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9CE58D1B-7DC9-4D7F-A4CA-B3E6F35570A9}">
      <dsp:nvSpPr>
        <dsp:cNvPr id="0" name=""/>
        <dsp:cNvSpPr/>
      </dsp:nvSpPr>
      <dsp:spPr>
        <a:xfrm>
          <a:off x="2492918" y="2744302"/>
          <a:ext cx="9102050" cy="1276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Conclusion</a:t>
          </a:r>
          <a:r>
            <a:rPr lang="en-GB" sz="2000" kern="1200" dirty="0"/>
            <a:t> – summarise how your experiences compare to best practice – were the changes generally well handled? How should they have been handled? What approaches should organisations use going forwards? What leadership style is necessary for organisations to be sustainable?</a:t>
          </a:r>
          <a:endParaRPr lang="en-US" sz="2000" kern="1200" dirty="0"/>
        </a:p>
      </dsp:txBody>
      <dsp:txXfrm>
        <a:off x="2492918" y="2744302"/>
        <a:ext cx="9102050" cy="1276419"/>
      </dsp:txXfrm>
    </dsp:sp>
    <dsp:sp modelId="{00BE406D-6821-413A-B1D3-8FBB4DF89B76}">
      <dsp:nvSpPr>
        <dsp:cNvPr id="0" name=""/>
        <dsp:cNvSpPr/>
      </dsp:nvSpPr>
      <dsp:spPr>
        <a:xfrm>
          <a:off x="2318993" y="4020722"/>
          <a:ext cx="9275975"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28480-18D4-4CE5-9E37-6E4FD1725D8C}">
      <dsp:nvSpPr>
        <dsp:cNvPr id="0" name=""/>
        <dsp:cNvSpPr/>
      </dsp:nvSpPr>
      <dsp:spPr>
        <a:xfrm>
          <a:off x="5290" y="0"/>
          <a:ext cx="3528582" cy="10585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dirty="0"/>
            <a:t>Detail</a:t>
          </a:r>
        </a:p>
      </dsp:txBody>
      <dsp:txXfrm>
        <a:off x="5290" y="0"/>
        <a:ext cx="3528582" cy="1058574"/>
      </dsp:txXfrm>
    </dsp:sp>
    <dsp:sp modelId="{21718FF1-4F82-4971-B910-7D645DE2FF15}">
      <dsp:nvSpPr>
        <dsp:cNvPr id="0" name=""/>
        <dsp:cNvSpPr/>
      </dsp:nvSpPr>
      <dsp:spPr>
        <a:xfrm>
          <a:off x="5290" y="1127677"/>
          <a:ext cx="3528582" cy="29712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066800">
            <a:lnSpc>
              <a:spcPct val="90000"/>
            </a:lnSpc>
            <a:spcBef>
              <a:spcPct val="0"/>
            </a:spcBef>
            <a:spcAft>
              <a:spcPct val="35000"/>
            </a:spcAft>
            <a:buNone/>
          </a:pPr>
          <a:r>
            <a:rPr lang="en-US" sz="2400" kern="1200" dirty="0"/>
            <a:t>Every essay will be unique – make sure you provide sufficient detail in your examples – every example should be a genuine experience of yours.</a:t>
          </a:r>
        </a:p>
      </dsp:txBody>
      <dsp:txXfrm>
        <a:off x="5290" y="1127677"/>
        <a:ext cx="3528582" cy="2971294"/>
      </dsp:txXfrm>
    </dsp:sp>
    <dsp:sp modelId="{975B991C-FE2E-4EC2-B533-BB055B7DB7EA}">
      <dsp:nvSpPr>
        <dsp:cNvPr id="0" name=""/>
        <dsp:cNvSpPr/>
      </dsp:nvSpPr>
      <dsp:spPr>
        <a:xfrm>
          <a:off x="3647307" y="0"/>
          <a:ext cx="3528582" cy="10585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dirty="0"/>
            <a:t>Research</a:t>
          </a:r>
        </a:p>
      </dsp:txBody>
      <dsp:txXfrm>
        <a:off x="3647307" y="0"/>
        <a:ext cx="3528582" cy="1058574"/>
      </dsp:txXfrm>
    </dsp:sp>
    <dsp:sp modelId="{EAEF1CDF-8774-4C1D-ADD7-F2B1B3121DF9}">
      <dsp:nvSpPr>
        <dsp:cNvPr id="0" name=""/>
        <dsp:cNvSpPr/>
      </dsp:nvSpPr>
      <dsp:spPr>
        <a:xfrm>
          <a:off x="3647272" y="1139035"/>
          <a:ext cx="3528582" cy="293940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066800">
            <a:lnSpc>
              <a:spcPct val="90000"/>
            </a:lnSpc>
            <a:spcBef>
              <a:spcPct val="0"/>
            </a:spcBef>
            <a:spcAft>
              <a:spcPct val="35000"/>
            </a:spcAft>
            <a:buNone/>
          </a:pPr>
          <a:r>
            <a:rPr lang="en-US" sz="2400" kern="1200" dirty="0"/>
            <a:t>Research change sufficiently so that you can adequately compare your experiences to the guidance and models.</a:t>
          </a:r>
        </a:p>
      </dsp:txBody>
      <dsp:txXfrm>
        <a:off x="3647272" y="1139035"/>
        <a:ext cx="3528582" cy="2939404"/>
      </dsp:txXfrm>
    </dsp:sp>
    <dsp:sp modelId="{CF9147FB-58DF-4CED-ADCF-36304F85B38C}">
      <dsp:nvSpPr>
        <dsp:cNvPr id="0" name=""/>
        <dsp:cNvSpPr/>
      </dsp:nvSpPr>
      <dsp:spPr>
        <a:xfrm>
          <a:off x="7294545" y="0"/>
          <a:ext cx="3528582" cy="10585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78836" tIns="278836" rIns="278836" bIns="278836" numCol="1" spcCol="1270" anchor="ctr" anchorCtr="0">
          <a:noAutofit/>
        </a:bodyPr>
        <a:lstStyle/>
        <a:p>
          <a:pPr marL="0" lvl="0" indent="0" algn="ctr" defTabSz="1555750">
            <a:lnSpc>
              <a:spcPct val="90000"/>
            </a:lnSpc>
            <a:spcBef>
              <a:spcPct val="0"/>
            </a:spcBef>
            <a:spcAft>
              <a:spcPct val="35000"/>
            </a:spcAft>
            <a:buNone/>
          </a:pPr>
          <a:r>
            <a:rPr lang="en-US" sz="3500" kern="1200"/>
            <a:t>Do not use</a:t>
          </a:r>
        </a:p>
      </dsp:txBody>
      <dsp:txXfrm>
        <a:off x="7294545" y="0"/>
        <a:ext cx="3528582" cy="1058574"/>
      </dsp:txXfrm>
    </dsp:sp>
    <dsp:sp modelId="{0ECDAF4B-B150-446D-8EDA-134B6822D737}">
      <dsp:nvSpPr>
        <dsp:cNvPr id="0" name=""/>
        <dsp:cNvSpPr/>
      </dsp:nvSpPr>
      <dsp:spPr>
        <a:xfrm>
          <a:off x="7283644" y="1156388"/>
          <a:ext cx="3528582" cy="28635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8546" tIns="348546" rIns="348546" bIns="348546" numCol="1" spcCol="1270" anchor="t" anchorCtr="0">
          <a:noAutofit/>
        </a:bodyPr>
        <a:lstStyle/>
        <a:p>
          <a:pPr marL="0" lvl="0" indent="0" algn="l" defTabSz="1111250">
            <a:lnSpc>
              <a:spcPct val="90000"/>
            </a:lnSpc>
            <a:spcBef>
              <a:spcPct val="0"/>
            </a:spcBef>
            <a:spcAft>
              <a:spcPct val="35000"/>
            </a:spcAft>
            <a:buNone/>
          </a:pPr>
          <a:r>
            <a:rPr lang="en-US" sz="2500" kern="1200" dirty="0"/>
            <a:t>Do not use generative AI to create content for your assignment and do not pay other people to write your assignment for you. </a:t>
          </a:r>
        </a:p>
      </dsp:txBody>
      <dsp:txXfrm>
        <a:off x="7283644" y="1156388"/>
        <a:ext cx="3528582" cy="28635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60054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1606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778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ACE0-F6B7-A5DA-3019-C3D51CC7E7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E27E02-BFE9-0859-A906-62DA13D45F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0A4CC3-2E22-D9E7-04B4-7B966FA6E459}"/>
              </a:ext>
            </a:extLst>
          </p:cNvPr>
          <p:cNvSpPr>
            <a:spLocks noGrp="1"/>
          </p:cNvSpPr>
          <p:nvPr>
            <p:ph type="dt" sz="half" idx="10"/>
          </p:nvPr>
        </p:nvSpPr>
        <p:spPr/>
        <p:txBody>
          <a:bodyPr/>
          <a:lstStyle/>
          <a:p>
            <a:fld id="{7971C859-B58C-44FE-A08B-53A3C7C5D41F}" type="datetimeFigureOut">
              <a:rPr lang="en-GB" smtClean="0"/>
              <a:t>31/10/2025</a:t>
            </a:fld>
            <a:endParaRPr lang="en-GB"/>
          </a:p>
        </p:txBody>
      </p:sp>
      <p:sp>
        <p:nvSpPr>
          <p:cNvPr id="5" name="Footer Placeholder 4">
            <a:extLst>
              <a:ext uri="{FF2B5EF4-FFF2-40B4-BE49-F238E27FC236}">
                <a16:creationId xmlns:a16="http://schemas.microsoft.com/office/drawing/2014/main" id="{D606B299-6EA1-3B58-D524-A633467EC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EAE764-F26B-FB74-DD57-8AC8FAB2CDF7}"/>
              </a:ext>
            </a:extLst>
          </p:cNvPr>
          <p:cNvSpPr>
            <a:spLocks noGrp="1"/>
          </p:cNvSpPr>
          <p:nvPr>
            <p:ph type="sldNum" sz="quarter" idx="12"/>
          </p:nvPr>
        </p:nvSpPr>
        <p:spPr/>
        <p:txBody>
          <a:bodyPr/>
          <a:lstStyle/>
          <a:p>
            <a:fld id="{A3EE075C-DEFF-4B83-B35F-291481943C03}" type="slidenum">
              <a:rPr lang="en-GB" smtClean="0"/>
              <a:t>‹#›</a:t>
            </a:fld>
            <a:endParaRPr lang="en-GB"/>
          </a:p>
        </p:txBody>
      </p:sp>
    </p:spTree>
    <p:extLst>
      <p:ext uri="{BB962C8B-B14F-4D97-AF65-F5344CB8AC3E}">
        <p14:creationId xmlns:p14="http://schemas.microsoft.com/office/powerpoint/2010/main" val="2841016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155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4237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14745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33982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669532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020526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71C859-B58C-44FE-A08B-53A3C7C5D41F}" type="datetimeFigureOut">
              <a:rPr lang="en-GB" smtClean="0"/>
              <a:t>31/10/2025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E075C-DEFF-4B83-B35F-291481943C03}"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556449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254944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9506840"/>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E38E-8CB7-86F7-752D-5355C1121BD5}"/>
              </a:ext>
            </a:extLst>
          </p:cNvPr>
          <p:cNvSpPr>
            <a:spLocks noGrp="1"/>
          </p:cNvSpPr>
          <p:nvPr>
            <p:ph type="ctrTitle" idx="4294967295"/>
          </p:nvPr>
        </p:nvSpPr>
        <p:spPr>
          <a:xfrm>
            <a:off x="1799304" y="2084951"/>
            <a:ext cx="8799870" cy="1109663"/>
          </a:xfrm>
        </p:spPr>
        <p:txBody>
          <a:bodyPr>
            <a:noAutofit/>
          </a:bodyPr>
          <a:lstStyle/>
          <a:p>
            <a:pPr algn="ctr"/>
            <a:r>
              <a:rPr lang="en-GB" sz="5400" dirty="0">
                <a:solidFill>
                  <a:schemeClr val="bg1"/>
                </a:solidFill>
              </a:rPr>
              <a:t>Assignment Guidance</a:t>
            </a:r>
            <a:br>
              <a:rPr lang="en-GB" sz="5400" dirty="0">
                <a:solidFill>
                  <a:schemeClr val="bg1"/>
                </a:solidFill>
              </a:rPr>
            </a:br>
            <a:r>
              <a:rPr lang="en-GB" sz="5400" dirty="0">
                <a:solidFill>
                  <a:schemeClr val="bg1"/>
                </a:solidFill>
              </a:rPr>
              <a:t>Leadership and Change</a:t>
            </a:r>
          </a:p>
        </p:txBody>
      </p:sp>
    </p:spTree>
    <p:extLst>
      <p:ext uri="{BB962C8B-B14F-4D97-AF65-F5344CB8AC3E}">
        <p14:creationId xmlns:p14="http://schemas.microsoft.com/office/powerpoint/2010/main" val="1984693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726B-39C3-1DBF-96DD-4E74C63D4AAF}"/>
              </a:ext>
            </a:extLst>
          </p:cNvPr>
          <p:cNvSpPr>
            <a:spLocks noGrp="1"/>
          </p:cNvSpPr>
          <p:nvPr>
            <p:ph type="title"/>
          </p:nvPr>
        </p:nvSpPr>
        <p:spPr>
          <a:xfrm>
            <a:off x="358219" y="240632"/>
            <a:ext cx="11481847" cy="834190"/>
          </a:xfrm>
        </p:spPr>
        <p:txBody>
          <a:bodyPr/>
          <a:lstStyle/>
          <a:p>
            <a:r>
              <a:rPr lang="en-GB" b="1" dirty="0"/>
              <a:t>Task 1 – Presentation </a:t>
            </a:r>
          </a:p>
        </p:txBody>
      </p:sp>
      <p:sp>
        <p:nvSpPr>
          <p:cNvPr id="3" name="Content Placeholder 2">
            <a:extLst>
              <a:ext uri="{FF2B5EF4-FFF2-40B4-BE49-F238E27FC236}">
                <a16:creationId xmlns:a16="http://schemas.microsoft.com/office/drawing/2014/main" id="{E6054EE5-A8A1-7C90-0E96-4AD8922E9350}"/>
              </a:ext>
            </a:extLst>
          </p:cNvPr>
          <p:cNvSpPr>
            <a:spLocks noGrp="1"/>
          </p:cNvSpPr>
          <p:nvPr>
            <p:ph idx="1"/>
          </p:nvPr>
        </p:nvSpPr>
        <p:spPr>
          <a:xfrm>
            <a:off x="358219" y="1299412"/>
            <a:ext cx="11481847" cy="4219072"/>
          </a:xfrm>
        </p:spPr>
        <p:txBody>
          <a:bodyPr>
            <a:normAutofit fontScale="92500"/>
          </a:bodyPr>
          <a:lstStyle/>
          <a:p>
            <a:pPr marL="0" lvl="0" indent="0">
              <a:buNone/>
            </a:pPr>
            <a:r>
              <a:rPr lang="en-GB" dirty="0"/>
              <a:t>Using </a:t>
            </a:r>
            <a:r>
              <a:rPr lang="en-GB" u="sng" dirty="0"/>
              <a:t>at least 5 peer reviewed journal articles published in 2022 </a:t>
            </a:r>
            <a:r>
              <a:rPr lang="en-GB" dirty="0"/>
              <a:t>or later, plus other sources, prepare and give a presentation based on the scenario below: </a:t>
            </a:r>
          </a:p>
          <a:p>
            <a:pPr marL="0" indent="0">
              <a:buNone/>
            </a:pPr>
            <a:r>
              <a:rPr lang="en-GB" i="1" dirty="0"/>
              <a:t>You have applied for the role of team leader/manager at your current or previous place of work. Part of the selection process requires you to give a presentation in which you critically analyse the leadership style you possess and discuss why this type of leadership is necessary to successfully navigate future challenges in your specific organisation. You must refer to leadership questionnaires and feedback from your own manager regarding your leadership style and must also include specific detail regarding the future challenges that your organisation will face. If you have never worked or are self-employed, your lecturer will give you a case study organisation on which to base your presentation. </a:t>
            </a:r>
            <a:endParaRPr lang="en-GB" dirty="0"/>
          </a:p>
          <a:p>
            <a:endParaRPr lang="en-GB" dirty="0"/>
          </a:p>
        </p:txBody>
      </p:sp>
    </p:spTree>
    <p:extLst>
      <p:ext uri="{BB962C8B-B14F-4D97-AF65-F5344CB8AC3E}">
        <p14:creationId xmlns:p14="http://schemas.microsoft.com/office/powerpoint/2010/main" val="273489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F69C-CD29-DAF0-FDD7-2C7CFF8E180D}"/>
              </a:ext>
            </a:extLst>
          </p:cNvPr>
          <p:cNvSpPr>
            <a:spLocks noGrp="1"/>
          </p:cNvSpPr>
          <p:nvPr>
            <p:ph type="title"/>
          </p:nvPr>
        </p:nvSpPr>
        <p:spPr>
          <a:xfrm>
            <a:off x="358219" y="365126"/>
            <a:ext cx="11481847" cy="1091316"/>
          </a:xfrm>
        </p:spPr>
        <p:txBody>
          <a:bodyPr/>
          <a:lstStyle/>
          <a:p>
            <a:r>
              <a:rPr lang="en-GB" b="1" dirty="0"/>
              <a:t>Let’s break this down . . . </a:t>
            </a:r>
          </a:p>
        </p:txBody>
      </p:sp>
      <p:sp>
        <p:nvSpPr>
          <p:cNvPr id="3" name="Content Placeholder 2">
            <a:extLst>
              <a:ext uri="{FF2B5EF4-FFF2-40B4-BE49-F238E27FC236}">
                <a16:creationId xmlns:a16="http://schemas.microsoft.com/office/drawing/2014/main" id="{548E7A5B-0C9F-8129-7FFA-6F47091FCAB1}"/>
              </a:ext>
            </a:extLst>
          </p:cNvPr>
          <p:cNvSpPr>
            <a:spLocks noGrp="1"/>
          </p:cNvSpPr>
          <p:nvPr>
            <p:ph idx="1"/>
          </p:nvPr>
        </p:nvSpPr>
        <p:spPr/>
        <p:txBody>
          <a:bodyPr>
            <a:normAutofit lnSpcReduction="10000"/>
          </a:bodyPr>
          <a:lstStyle/>
          <a:p>
            <a:r>
              <a:rPr lang="en-GB" dirty="0"/>
              <a:t>You are applying for the role of team leader/manager (so need to promote your skills)</a:t>
            </a:r>
          </a:p>
          <a:p>
            <a:r>
              <a:rPr lang="en-GB" dirty="0"/>
              <a:t>You need to critically analyse the leadership style you possess (so need to show knowledge of different types of leadership style and state which one you possess and why)</a:t>
            </a:r>
          </a:p>
          <a:p>
            <a:r>
              <a:rPr lang="en-GB" dirty="0"/>
              <a:t>You need to discuss why this type of leadership style is necessary to successfully navigate future challenges (so need to state what challenges are facing your organisation and why your style is required to successfully lead people through them)</a:t>
            </a:r>
          </a:p>
        </p:txBody>
      </p:sp>
    </p:spTree>
    <p:extLst>
      <p:ext uri="{BB962C8B-B14F-4D97-AF65-F5344CB8AC3E}">
        <p14:creationId xmlns:p14="http://schemas.microsoft.com/office/powerpoint/2010/main" val="3131584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325E-90A7-43E7-546B-92067B146CE8}"/>
              </a:ext>
            </a:extLst>
          </p:cNvPr>
          <p:cNvSpPr>
            <a:spLocks noGrp="1"/>
          </p:cNvSpPr>
          <p:nvPr>
            <p:ph type="title"/>
          </p:nvPr>
        </p:nvSpPr>
        <p:spPr>
          <a:xfrm>
            <a:off x="358219" y="365125"/>
            <a:ext cx="11481847" cy="1325563"/>
          </a:xfrm>
        </p:spPr>
        <p:txBody>
          <a:bodyPr anchor="ctr">
            <a:normAutofit/>
          </a:bodyPr>
          <a:lstStyle/>
          <a:p>
            <a:r>
              <a:rPr lang="en-GB" b="1" dirty="0"/>
              <a:t>What to include:</a:t>
            </a:r>
          </a:p>
        </p:txBody>
      </p:sp>
      <p:graphicFrame>
        <p:nvGraphicFramePr>
          <p:cNvPr id="5" name="Content Placeholder 2">
            <a:extLst>
              <a:ext uri="{FF2B5EF4-FFF2-40B4-BE49-F238E27FC236}">
                <a16:creationId xmlns:a16="http://schemas.microsoft.com/office/drawing/2014/main" id="{6688C3F7-90D0-9CB5-39AC-554A400FB48C}"/>
              </a:ext>
            </a:extLst>
          </p:cNvPr>
          <p:cNvGraphicFramePr>
            <a:graphicFrameLocks noGrp="1"/>
          </p:cNvGraphicFramePr>
          <p:nvPr>
            <p:ph idx="1"/>
            <p:extLst>
              <p:ext uri="{D42A27DB-BD31-4B8C-83A1-F6EECF244321}">
                <p14:modId xmlns:p14="http://schemas.microsoft.com/office/powerpoint/2010/main" val="167664486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892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721E-3380-B9BB-CCB9-D72665D0E466}"/>
              </a:ext>
            </a:extLst>
          </p:cNvPr>
          <p:cNvSpPr>
            <a:spLocks noGrp="1"/>
          </p:cNvSpPr>
          <p:nvPr>
            <p:ph type="title"/>
          </p:nvPr>
        </p:nvSpPr>
        <p:spPr/>
        <p:txBody>
          <a:bodyPr/>
          <a:lstStyle/>
          <a:p>
            <a:r>
              <a:rPr lang="en-GB" b="1" dirty="0"/>
              <a:t>Include examples to support your points</a:t>
            </a:r>
          </a:p>
        </p:txBody>
      </p:sp>
      <p:sp>
        <p:nvSpPr>
          <p:cNvPr id="3" name="Content Placeholder 2">
            <a:extLst>
              <a:ext uri="{FF2B5EF4-FFF2-40B4-BE49-F238E27FC236}">
                <a16:creationId xmlns:a16="http://schemas.microsoft.com/office/drawing/2014/main" id="{AFD89CF0-26A8-8B04-A9CA-E78A492DEF7D}"/>
              </a:ext>
            </a:extLst>
          </p:cNvPr>
          <p:cNvSpPr>
            <a:spLocks noGrp="1"/>
          </p:cNvSpPr>
          <p:nvPr>
            <p:ph idx="1"/>
          </p:nvPr>
        </p:nvSpPr>
        <p:spPr>
          <a:xfrm>
            <a:off x="358220" y="1825625"/>
            <a:ext cx="2896257" cy="3575934"/>
          </a:xfrm>
        </p:spPr>
        <p:txBody>
          <a:bodyPr/>
          <a:lstStyle/>
          <a:p>
            <a:r>
              <a:rPr lang="en-GB" dirty="0"/>
              <a:t>Quotes from feedback</a:t>
            </a:r>
          </a:p>
          <a:p>
            <a:r>
              <a:rPr lang="en-GB" dirty="0"/>
              <a:t>Personal stories</a:t>
            </a:r>
          </a:p>
          <a:p>
            <a:r>
              <a:rPr lang="en-GB" dirty="0"/>
              <a:t>Ensure all are specific and detailed</a:t>
            </a:r>
          </a:p>
        </p:txBody>
      </p:sp>
      <p:sp>
        <p:nvSpPr>
          <p:cNvPr id="4" name="TextBox 3">
            <a:extLst>
              <a:ext uri="{FF2B5EF4-FFF2-40B4-BE49-F238E27FC236}">
                <a16:creationId xmlns:a16="http://schemas.microsoft.com/office/drawing/2014/main" id="{58BC037F-0F65-4F14-6FA2-2C73C7E01776}"/>
              </a:ext>
            </a:extLst>
          </p:cNvPr>
          <p:cNvSpPr txBox="1"/>
          <p:nvPr/>
        </p:nvSpPr>
        <p:spPr>
          <a:xfrm>
            <a:off x="3578942" y="1825625"/>
            <a:ext cx="7600335" cy="3323987"/>
          </a:xfrm>
          <a:prstGeom prst="rect">
            <a:avLst/>
          </a:prstGeom>
          <a:solidFill>
            <a:schemeClr val="accent1">
              <a:lumMod val="20000"/>
              <a:lumOff val="80000"/>
            </a:schemeClr>
          </a:solidFill>
          <a:ln>
            <a:solidFill>
              <a:schemeClr val="tx1"/>
            </a:solidFill>
          </a:ln>
        </p:spPr>
        <p:txBody>
          <a:bodyPr wrap="square" rtlCol="0">
            <a:spAutoFit/>
          </a:bodyPr>
          <a:lstStyle/>
          <a:p>
            <a:endParaRPr lang="en-GB" dirty="0"/>
          </a:p>
          <a:p>
            <a:r>
              <a:rPr lang="en-GB" sz="2400" dirty="0"/>
              <a:t>‘Two weeks ago, a colleague of mine admitted to me that she had been struggling as her mother was very ill. I knew she had an important deadline to meet on the project we had been working on [state project], so I offered to complete one of her tasks myself. She was immensely grateful, and this support helped her remain in work instead of calling in sick. This demonstrated several aspects of compassionate leadership – for example, empathy . . .’</a:t>
            </a:r>
          </a:p>
        </p:txBody>
      </p:sp>
    </p:spTree>
    <p:extLst>
      <p:ext uri="{BB962C8B-B14F-4D97-AF65-F5344CB8AC3E}">
        <p14:creationId xmlns:p14="http://schemas.microsoft.com/office/powerpoint/2010/main" val="143948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2CD0A40-C67A-F476-D172-A8D14D533DDD}"/>
              </a:ext>
            </a:extLst>
          </p:cNvPr>
          <p:cNvGraphicFramePr>
            <a:graphicFrameLocks noGrp="1"/>
          </p:cNvGraphicFramePr>
          <p:nvPr>
            <p:ph idx="1"/>
            <p:extLst>
              <p:ext uri="{D42A27DB-BD31-4B8C-83A1-F6EECF244321}">
                <p14:modId xmlns:p14="http://schemas.microsoft.com/office/powerpoint/2010/main" val="501443732"/>
              </p:ext>
            </p:extLst>
          </p:nvPr>
        </p:nvGraphicFramePr>
        <p:xfrm>
          <a:off x="380315" y="1603325"/>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5499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BD4C5-A73A-3232-C100-CB4369A5AA07}"/>
              </a:ext>
            </a:extLst>
          </p:cNvPr>
          <p:cNvSpPr>
            <a:spLocks noGrp="1"/>
          </p:cNvSpPr>
          <p:nvPr>
            <p:ph type="title"/>
          </p:nvPr>
        </p:nvSpPr>
        <p:spPr>
          <a:xfrm>
            <a:off x="358219" y="365126"/>
            <a:ext cx="11481847" cy="784406"/>
          </a:xfrm>
        </p:spPr>
        <p:txBody>
          <a:bodyPr anchor="ctr">
            <a:normAutofit/>
          </a:bodyPr>
          <a:lstStyle/>
          <a:p>
            <a:r>
              <a:rPr lang="en-GB" b="1" dirty="0"/>
              <a:t>Good sources</a:t>
            </a:r>
          </a:p>
        </p:txBody>
      </p:sp>
      <p:graphicFrame>
        <p:nvGraphicFramePr>
          <p:cNvPr id="5" name="Content Placeholder 2">
            <a:extLst>
              <a:ext uri="{FF2B5EF4-FFF2-40B4-BE49-F238E27FC236}">
                <a16:creationId xmlns:a16="http://schemas.microsoft.com/office/drawing/2014/main" id="{BDDF1729-B62A-9BD7-1414-48B915DB9AD3}"/>
              </a:ext>
            </a:extLst>
          </p:cNvPr>
          <p:cNvGraphicFramePr>
            <a:graphicFrameLocks noGrp="1"/>
          </p:cNvGraphicFramePr>
          <p:nvPr>
            <p:ph idx="1"/>
            <p:extLst>
              <p:ext uri="{D42A27DB-BD31-4B8C-83A1-F6EECF244321}">
                <p14:modId xmlns:p14="http://schemas.microsoft.com/office/powerpoint/2010/main" val="2885118446"/>
              </p:ext>
            </p:extLst>
          </p:nvPr>
        </p:nvGraphicFramePr>
        <p:xfrm>
          <a:off x="358219" y="1641033"/>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278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7E09-A037-8636-0E35-86CE3E14C747}"/>
              </a:ext>
            </a:extLst>
          </p:cNvPr>
          <p:cNvSpPr>
            <a:spLocks noGrp="1"/>
          </p:cNvSpPr>
          <p:nvPr>
            <p:ph type="title"/>
          </p:nvPr>
        </p:nvSpPr>
        <p:spPr>
          <a:xfrm>
            <a:off x="358219" y="365125"/>
            <a:ext cx="11481847" cy="1325563"/>
          </a:xfrm>
        </p:spPr>
        <p:txBody>
          <a:bodyPr anchor="ctr">
            <a:normAutofit/>
          </a:bodyPr>
          <a:lstStyle/>
          <a:p>
            <a:r>
              <a:rPr lang="en-GB" b="1" dirty="0"/>
              <a:t>General Guidance</a:t>
            </a:r>
          </a:p>
        </p:txBody>
      </p:sp>
      <p:graphicFrame>
        <p:nvGraphicFramePr>
          <p:cNvPr id="5" name="Content Placeholder 2">
            <a:extLst>
              <a:ext uri="{FF2B5EF4-FFF2-40B4-BE49-F238E27FC236}">
                <a16:creationId xmlns:a16="http://schemas.microsoft.com/office/drawing/2014/main" id="{50CAC468-2AEC-6206-51B0-BC7007E22CEE}"/>
              </a:ext>
            </a:extLst>
          </p:cNvPr>
          <p:cNvGraphicFramePr>
            <a:graphicFrameLocks noGrp="1"/>
          </p:cNvGraphicFramePr>
          <p:nvPr>
            <p:ph idx="1"/>
            <p:extLst>
              <p:ext uri="{D42A27DB-BD31-4B8C-83A1-F6EECF244321}">
                <p14:modId xmlns:p14="http://schemas.microsoft.com/office/powerpoint/2010/main" val="222706628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194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FC366-3A51-BD82-0E44-CBB69312EB3B}"/>
              </a:ext>
            </a:extLst>
          </p:cNvPr>
          <p:cNvSpPr>
            <a:spLocks noGrp="1"/>
          </p:cNvSpPr>
          <p:nvPr>
            <p:ph type="title"/>
          </p:nvPr>
        </p:nvSpPr>
        <p:spPr>
          <a:xfrm>
            <a:off x="358219" y="365125"/>
            <a:ext cx="11481847" cy="706591"/>
          </a:xfrm>
        </p:spPr>
        <p:txBody>
          <a:bodyPr/>
          <a:lstStyle/>
          <a:p>
            <a:r>
              <a:rPr lang="en-GB" b="1" dirty="0"/>
              <a:t>Presentation Skills</a:t>
            </a:r>
          </a:p>
        </p:txBody>
      </p:sp>
      <p:sp>
        <p:nvSpPr>
          <p:cNvPr id="3" name="Content Placeholder 2">
            <a:extLst>
              <a:ext uri="{FF2B5EF4-FFF2-40B4-BE49-F238E27FC236}">
                <a16:creationId xmlns:a16="http://schemas.microsoft.com/office/drawing/2014/main" id="{4128AF1E-EF64-E2EF-A38F-934C7B28119B}"/>
              </a:ext>
            </a:extLst>
          </p:cNvPr>
          <p:cNvSpPr>
            <a:spLocks noGrp="1"/>
          </p:cNvSpPr>
          <p:nvPr>
            <p:ph idx="1"/>
          </p:nvPr>
        </p:nvSpPr>
        <p:spPr>
          <a:xfrm>
            <a:off x="358219" y="1366684"/>
            <a:ext cx="11481847" cy="4034875"/>
          </a:xfrm>
        </p:spPr>
        <p:txBody>
          <a:bodyPr/>
          <a:lstStyle/>
          <a:p>
            <a:r>
              <a:rPr lang="en-GB" dirty="0"/>
              <a:t>Slides should be clear with minimal text, one idea per slide, use images to reinforce points, choose fonts and colours that enhance readability</a:t>
            </a:r>
          </a:p>
          <a:p>
            <a:r>
              <a:rPr lang="en-GB" dirty="0"/>
              <a:t>Ensure presentation looks professional and is suitable for the audience</a:t>
            </a:r>
          </a:p>
          <a:p>
            <a:r>
              <a:rPr lang="en-GB" dirty="0"/>
              <a:t>Dress appropriately</a:t>
            </a:r>
          </a:p>
          <a:p>
            <a:r>
              <a:rPr lang="en-GB" dirty="0"/>
              <a:t>Speak with presence – vocal variety (pace, tone, emphasis)</a:t>
            </a:r>
          </a:p>
          <a:p>
            <a:r>
              <a:rPr lang="en-GB" dirty="0"/>
              <a:t>Maintain good eye contact and open body language</a:t>
            </a:r>
          </a:p>
          <a:p>
            <a:r>
              <a:rPr lang="en-GB" dirty="0"/>
              <a:t>End your presentation well – why should you be selected?</a:t>
            </a:r>
          </a:p>
          <a:p>
            <a:endParaRPr lang="en-GB" dirty="0"/>
          </a:p>
          <a:p>
            <a:endParaRPr lang="en-GB" dirty="0"/>
          </a:p>
        </p:txBody>
      </p:sp>
    </p:spTree>
    <p:extLst>
      <p:ext uri="{BB962C8B-B14F-4D97-AF65-F5344CB8AC3E}">
        <p14:creationId xmlns:p14="http://schemas.microsoft.com/office/powerpoint/2010/main" val="2892683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E754-3418-AE84-B835-4D054D77741C}"/>
              </a:ext>
            </a:extLst>
          </p:cNvPr>
          <p:cNvSpPr>
            <a:spLocks noGrp="1"/>
          </p:cNvSpPr>
          <p:nvPr>
            <p:ph type="title"/>
          </p:nvPr>
        </p:nvSpPr>
        <p:spPr>
          <a:xfrm>
            <a:off x="358219" y="365125"/>
            <a:ext cx="11481847" cy="613443"/>
          </a:xfrm>
        </p:spPr>
        <p:txBody>
          <a:bodyPr>
            <a:normAutofit fontScale="90000"/>
          </a:bodyPr>
          <a:lstStyle/>
          <a:p>
            <a:r>
              <a:rPr lang="en-GB" b="1" dirty="0"/>
              <a:t>Prepare for the Questions</a:t>
            </a:r>
          </a:p>
        </p:txBody>
      </p:sp>
      <p:sp>
        <p:nvSpPr>
          <p:cNvPr id="3" name="Content Placeholder 2">
            <a:extLst>
              <a:ext uri="{FF2B5EF4-FFF2-40B4-BE49-F238E27FC236}">
                <a16:creationId xmlns:a16="http://schemas.microsoft.com/office/drawing/2014/main" id="{B1B4EEDB-F37B-BD07-2666-9A72307F6E78}"/>
              </a:ext>
            </a:extLst>
          </p:cNvPr>
          <p:cNvSpPr>
            <a:spLocks noGrp="1"/>
          </p:cNvSpPr>
          <p:nvPr>
            <p:ph idx="1"/>
          </p:nvPr>
        </p:nvSpPr>
        <p:spPr>
          <a:xfrm>
            <a:off x="358219" y="1267326"/>
            <a:ext cx="11481847" cy="4134233"/>
          </a:xfrm>
        </p:spPr>
        <p:txBody>
          <a:bodyPr>
            <a:normAutofit fontScale="92500" lnSpcReduction="20000"/>
          </a:bodyPr>
          <a:lstStyle/>
          <a:p>
            <a:pPr marL="0" indent="0">
              <a:buNone/>
            </a:pPr>
            <a:r>
              <a:rPr lang="en-GB" dirty="0"/>
              <a:t>Think about what questions may be asked based on what you have presented</a:t>
            </a:r>
          </a:p>
          <a:p>
            <a:pPr marL="0" indent="0">
              <a:buNone/>
            </a:pPr>
            <a:r>
              <a:rPr lang="en-GB" dirty="0"/>
              <a:t>Possible questions include:</a:t>
            </a:r>
          </a:p>
          <a:p>
            <a:pPr lvl="0"/>
            <a:r>
              <a:rPr lang="en-GB" dirty="0"/>
              <a:t>Which sources on leadership styles did you find particularly useful?</a:t>
            </a:r>
          </a:p>
          <a:p>
            <a:pPr lvl="0"/>
            <a:r>
              <a:rPr lang="en-GB" dirty="0"/>
              <a:t>Which leadership style do the senior leaders of your organisation possess? Why do you think this?</a:t>
            </a:r>
          </a:p>
          <a:p>
            <a:pPr lvl="0"/>
            <a:r>
              <a:rPr lang="en-GB" dirty="0"/>
              <a:t>Thinking back to the best manager you've ever had, what leadership style did they most embody?</a:t>
            </a:r>
          </a:p>
          <a:p>
            <a:pPr lvl="0"/>
            <a:r>
              <a:rPr lang="en-GB" dirty="0"/>
              <a:t>If you occupy a management role in the future, how would you like to be remembered?</a:t>
            </a:r>
          </a:p>
          <a:p>
            <a:pPr lvl="0"/>
            <a:r>
              <a:rPr lang="en-GB" dirty="0"/>
              <a:t>It sounds like you are very people centred. How would you ensure that you still achieved your deadlines, whilst keeping people motivated?</a:t>
            </a:r>
          </a:p>
          <a:p>
            <a:endParaRPr lang="en-GB" dirty="0"/>
          </a:p>
        </p:txBody>
      </p:sp>
    </p:spTree>
    <p:extLst>
      <p:ext uri="{BB962C8B-B14F-4D97-AF65-F5344CB8AC3E}">
        <p14:creationId xmlns:p14="http://schemas.microsoft.com/office/powerpoint/2010/main" val="3022728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112C0-AD0C-6E9E-1175-27B368DE32FC}"/>
              </a:ext>
            </a:extLst>
          </p:cNvPr>
          <p:cNvSpPr>
            <a:spLocks noGrp="1"/>
          </p:cNvSpPr>
          <p:nvPr>
            <p:ph type="title"/>
          </p:nvPr>
        </p:nvSpPr>
        <p:spPr>
          <a:xfrm>
            <a:off x="358219" y="365126"/>
            <a:ext cx="11481847" cy="565316"/>
          </a:xfrm>
        </p:spPr>
        <p:txBody>
          <a:bodyPr>
            <a:normAutofit fontScale="90000"/>
          </a:bodyPr>
          <a:lstStyle/>
          <a:p>
            <a:r>
              <a:rPr lang="en-GB" b="1" dirty="0"/>
              <a:t>Task 2</a:t>
            </a:r>
          </a:p>
        </p:txBody>
      </p:sp>
      <p:sp>
        <p:nvSpPr>
          <p:cNvPr id="3" name="Content Placeholder 2">
            <a:extLst>
              <a:ext uri="{FF2B5EF4-FFF2-40B4-BE49-F238E27FC236}">
                <a16:creationId xmlns:a16="http://schemas.microsoft.com/office/drawing/2014/main" id="{4586F93C-CA7D-1E00-3189-159B3F3DA73E}"/>
              </a:ext>
            </a:extLst>
          </p:cNvPr>
          <p:cNvSpPr>
            <a:spLocks noGrp="1"/>
          </p:cNvSpPr>
          <p:nvPr>
            <p:ph idx="1"/>
          </p:nvPr>
        </p:nvSpPr>
        <p:spPr>
          <a:xfrm>
            <a:off x="358219" y="1187116"/>
            <a:ext cx="11481847" cy="4214443"/>
          </a:xfrm>
        </p:spPr>
        <p:txBody>
          <a:bodyPr>
            <a:normAutofit/>
          </a:bodyPr>
          <a:lstStyle/>
          <a:p>
            <a:pPr marL="0" indent="0">
              <a:buNone/>
            </a:pPr>
            <a:r>
              <a:rPr lang="en-GB" dirty="0"/>
              <a:t>Your task is to write a 2000 word essay on the topic of leadership and change. </a:t>
            </a:r>
          </a:p>
          <a:p>
            <a:pPr marL="0" indent="0">
              <a:buNone/>
            </a:pPr>
            <a:r>
              <a:rPr lang="en-GB" dirty="0"/>
              <a:t>Critically discuss how at least two of your </a:t>
            </a:r>
            <a:r>
              <a:rPr lang="en-GB" u="sng" dirty="0"/>
              <a:t>personal</a:t>
            </a:r>
            <a:r>
              <a:rPr lang="en-GB" dirty="0"/>
              <a:t> experiences of change compare with best practice models and theory. You must include details such as where and when you worked, which role you occupied, the nature of the change and why it was or was not successful. It may be that you were an employee in these scenarios, or that you were responsible for managing the change. You may have been in paid employment or undertaking unpaid/voluntary work. Your discussion should include a critical discussion of relevant models and theories relating to leadership and managing people through change. </a:t>
            </a:r>
          </a:p>
          <a:p>
            <a:endParaRPr lang="en-GB" dirty="0"/>
          </a:p>
        </p:txBody>
      </p:sp>
    </p:spTree>
    <p:extLst>
      <p:ext uri="{BB962C8B-B14F-4D97-AF65-F5344CB8AC3E}">
        <p14:creationId xmlns:p14="http://schemas.microsoft.com/office/powerpoint/2010/main" val="1742901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67C0-5A54-8276-EA4F-AC9D0602FC1C}"/>
              </a:ext>
            </a:extLst>
          </p:cNvPr>
          <p:cNvSpPr>
            <a:spLocks noGrp="1"/>
          </p:cNvSpPr>
          <p:nvPr>
            <p:ph type="title"/>
          </p:nvPr>
        </p:nvSpPr>
        <p:spPr>
          <a:xfrm>
            <a:off x="301657" y="1420926"/>
            <a:ext cx="11594969" cy="1325563"/>
          </a:xfrm>
        </p:spPr>
        <p:txBody>
          <a:bodyPr anchor="ctr">
            <a:normAutofit/>
          </a:bodyPr>
          <a:lstStyle/>
          <a:p>
            <a:r>
              <a:rPr lang="en-GB" b="1" dirty="0"/>
              <a:t>Let’s break this down . . .</a:t>
            </a:r>
          </a:p>
        </p:txBody>
      </p:sp>
      <p:graphicFrame>
        <p:nvGraphicFramePr>
          <p:cNvPr id="5" name="Content Placeholder 2">
            <a:extLst>
              <a:ext uri="{FF2B5EF4-FFF2-40B4-BE49-F238E27FC236}">
                <a16:creationId xmlns:a16="http://schemas.microsoft.com/office/drawing/2014/main" id="{EAD735EF-72D1-2F45-3FB0-56B0C81FA47C}"/>
              </a:ext>
            </a:extLst>
          </p:cNvPr>
          <p:cNvGraphicFramePr>
            <a:graphicFrameLocks noGrp="1"/>
          </p:cNvGraphicFramePr>
          <p:nvPr>
            <p:ph idx="1"/>
            <p:extLst>
              <p:ext uri="{D42A27DB-BD31-4B8C-83A1-F6EECF244321}">
                <p14:modId xmlns:p14="http://schemas.microsoft.com/office/powerpoint/2010/main" val="900899814"/>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082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BB92-A23C-6337-BA7D-40EBA8487CBD}"/>
              </a:ext>
            </a:extLst>
          </p:cNvPr>
          <p:cNvSpPr>
            <a:spLocks noGrp="1"/>
          </p:cNvSpPr>
          <p:nvPr>
            <p:ph type="title"/>
          </p:nvPr>
        </p:nvSpPr>
        <p:spPr>
          <a:xfrm>
            <a:off x="301657" y="1420926"/>
            <a:ext cx="11594969" cy="1325563"/>
          </a:xfrm>
        </p:spPr>
        <p:txBody>
          <a:bodyPr anchor="ctr">
            <a:normAutofit/>
          </a:bodyPr>
          <a:lstStyle/>
          <a:p>
            <a:r>
              <a:rPr lang="en-GB" b="1" dirty="0"/>
              <a:t>Examples of change</a:t>
            </a:r>
          </a:p>
        </p:txBody>
      </p:sp>
      <p:graphicFrame>
        <p:nvGraphicFramePr>
          <p:cNvPr id="5" name="Content Placeholder 2">
            <a:extLst>
              <a:ext uri="{FF2B5EF4-FFF2-40B4-BE49-F238E27FC236}">
                <a16:creationId xmlns:a16="http://schemas.microsoft.com/office/drawing/2014/main" id="{4FEAACC9-543A-5D72-A865-F9DC63260930}"/>
              </a:ext>
            </a:extLst>
          </p:cNvPr>
          <p:cNvGraphicFramePr>
            <a:graphicFrameLocks noGrp="1"/>
          </p:cNvGraphicFramePr>
          <p:nvPr>
            <p:ph idx="1"/>
            <p:extLst>
              <p:ext uri="{D42A27DB-BD31-4B8C-83A1-F6EECF244321}">
                <p14:modId xmlns:p14="http://schemas.microsoft.com/office/powerpoint/2010/main" val="231896045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532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85272-DF33-C9E6-16B6-952F935FB070}"/>
              </a:ext>
            </a:extLst>
          </p:cNvPr>
          <p:cNvSpPr>
            <a:spLocks noGrp="1"/>
          </p:cNvSpPr>
          <p:nvPr>
            <p:ph type="title"/>
          </p:nvPr>
        </p:nvSpPr>
        <p:spPr>
          <a:xfrm>
            <a:off x="301657" y="1420926"/>
            <a:ext cx="11594969" cy="1325563"/>
          </a:xfrm>
        </p:spPr>
        <p:txBody>
          <a:bodyPr anchor="ctr">
            <a:normAutofit/>
          </a:bodyPr>
          <a:lstStyle/>
          <a:p>
            <a:r>
              <a:rPr lang="en-GB" b="1" dirty="0"/>
              <a:t>Examples of Change</a:t>
            </a:r>
          </a:p>
        </p:txBody>
      </p:sp>
      <p:graphicFrame>
        <p:nvGraphicFramePr>
          <p:cNvPr id="5" name="Content Placeholder 2">
            <a:extLst>
              <a:ext uri="{FF2B5EF4-FFF2-40B4-BE49-F238E27FC236}">
                <a16:creationId xmlns:a16="http://schemas.microsoft.com/office/drawing/2014/main" id="{F1911C90-9E62-8015-9442-2C946FEA0528}"/>
              </a:ext>
            </a:extLst>
          </p:cNvPr>
          <p:cNvGraphicFramePr>
            <a:graphicFrameLocks noGrp="1"/>
          </p:cNvGraphicFramePr>
          <p:nvPr>
            <p:ph idx="1"/>
            <p:extLst>
              <p:ext uri="{D42A27DB-BD31-4B8C-83A1-F6EECF244321}">
                <p14:modId xmlns:p14="http://schemas.microsoft.com/office/powerpoint/2010/main" val="69294420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7627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FB1A-2BC3-889E-23C1-0AFB571EC7F1}"/>
              </a:ext>
            </a:extLst>
          </p:cNvPr>
          <p:cNvSpPr>
            <a:spLocks noGrp="1"/>
          </p:cNvSpPr>
          <p:nvPr>
            <p:ph type="title"/>
          </p:nvPr>
        </p:nvSpPr>
        <p:spPr>
          <a:xfrm>
            <a:off x="358219" y="365125"/>
            <a:ext cx="11481847" cy="758281"/>
          </a:xfrm>
        </p:spPr>
        <p:txBody>
          <a:bodyPr/>
          <a:lstStyle/>
          <a:p>
            <a:r>
              <a:rPr lang="en-GB" b="1" dirty="0"/>
              <a:t>If you are struggling . . . </a:t>
            </a:r>
          </a:p>
        </p:txBody>
      </p:sp>
      <p:sp>
        <p:nvSpPr>
          <p:cNvPr id="3" name="Content Placeholder 2">
            <a:extLst>
              <a:ext uri="{FF2B5EF4-FFF2-40B4-BE49-F238E27FC236}">
                <a16:creationId xmlns:a16="http://schemas.microsoft.com/office/drawing/2014/main" id="{5532E303-C83E-1246-F22D-D8DFCD4C5ACA}"/>
              </a:ext>
            </a:extLst>
          </p:cNvPr>
          <p:cNvSpPr>
            <a:spLocks noGrp="1"/>
          </p:cNvSpPr>
          <p:nvPr>
            <p:ph idx="1"/>
          </p:nvPr>
        </p:nvSpPr>
        <p:spPr>
          <a:xfrm>
            <a:off x="358219" y="1410789"/>
            <a:ext cx="11481847" cy="4127862"/>
          </a:xfrm>
        </p:spPr>
        <p:txBody>
          <a:bodyPr/>
          <a:lstStyle/>
          <a:p>
            <a:r>
              <a:rPr lang="en-GB" dirty="0"/>
              <a:t>You could discuss how the University handled any change regarding your time as a student – for example, changing location from Swansea Business School to the IQ building</a:t>
            </a:r>
          </a:p>
          <a:p>
            <a:r>
              <a:rPr lang="en-GB" dirty="0"/>
              <a:t>You could also discuss any major changes in your life that were imposed on you and compare this to change in organisations – for example, being asked to leave your rental accommodation – was communication good or poor?</a:t>
            </a:r>
          </a:p>
          <a:p>
            <a:r>
              <a:rPr lang="en-GB" dirty="0"/>
              <a:t>Ask me for a case study to base your discussion on (can only be used for one example). </a:t>
            </a:r>
          </a:p>
        </p:txBody>
      </p:sp>
    </p:spTree>
    <p:extLst>
      <p:ext uri="{BB962C8B-B14F-4D97-AF65-F5344CB8AC3E}">
        <p14:creationId xmlns:p14="http://schemas.microsoft.com/office/powerpoint/2010/main" val="3969424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AD2-86FD-59E3-C017-DF56755A62C1}"/>
              </a:ext>
            </a:extLst>
          </p:cNvPr>
          <p:cNvSpPr>
            <a:spLocks noGrp="1"/>
          </p:cNvSpPr>
          <p:nvPr>
            <p:ph type="title"/>
          </p:nvPr>
        </p:nvSpPr>
        <p:spPr>
          <a:xfrm>
            <a:off x="301657" y="1420926"/>
            <a:ext cx="11594969" cy="1325563"/>
          </a:xfrm>
        </p:spPr>
        <p:txBody>
          <a:bodyPr anchor="ctr">
            <a:normAutofit/>
          </a:bodyPr>
          <a:lstStyle/>
          <a:p>
            <a:r>
              <a:rPr lang="en-GB" b="1" dirty="0"/>
              <a:t>Comparison with Models and Theories</a:t>
            </a:r>
          </a:p>
        </p:txBody>
      </p:sp>
      <p:graphicFrame>
        <p:nvGraphicFramePr>
          <p:cNvPr id="6" name="Content Placeholder 2">
            <a:extLst>
              <a:ext uri="{FF2B5EF4-FFF2-40B4-BE49-F238E27FC236}">
                <a16:creationId xmlns:a16="http://schemas.microsoft.com/office/drawing/2014/main" id="{82E59018-614C-627D-5A95-C694B178586C}"/>
              </a:ext>
            </a:extLst>
          </p:cNvPr>
          <p:cNvGraphicFramePr>
            <a:graphicFrameLocks noGrp="1"/>
          </p:cNvGraphicFramePr>
          <p:nvPr>
            <p:ph idx="1"/>
            <p:extLst>
              <p:ext uri="{D42A27DB-BD31-4B8C-83A1-F6EECF244321}">
                <p14:modId xmlns:p14="http://schemas.microsoft.com/office/powerpoint/2010/main" val="2303616361"/>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99765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963AF-97E6-C047-74F5-FC1532CAE252}"/>
              </a:ext>
            </a:extLst>
          </p:cNvPr>
          <p:cNvSpPr>
            <a:spLocks noGrp="1"/>
          </p:cNvSpPr>
          <p:nvPr>
            <p:ph type="title"/>
          </p:nvPr>
        </p:nvSpPr>
        <p:spPr>
          <a:xfrm>
            <a:off x="301657" y="1420927"/>
            <a:ext cx="11594969" cy="781500"/>
          </a:xfrm>
        </p:spPr>
        <p:txBody>
          <a:bodyPr anchor="ctr">
            <a:normAutofit/>
          </a:bodyPr>
          <a:lstStyle/>
          <a:p>
            <a:r>
              <a:rPr lang="en-GB" b="1" dirty="0"/>
              <a:t>General Guidance</a:t>
            </a:r>
          </a:p>
        </p:txBody>
      </p:sp>
      <p:graphicFrame>
        <p:nvGraphicFramePr>
          <p:cNvPr id="5" name="Content Placeholder 2">
            <a:extLst>
              <a:ext uri="{FF2B5EF4-FFF2-40B4-BE49-F238E27FC236}">
                <a16:creationId xmlns:a16="http://schemas.microsoft.com/office/drawing/2014/main" id="{F79D9E1C-3241-1FE3-8C58-750970CB4FED}"/>
              </a:ext>
            </a:extLst>
          </p:cNvPr>
          <p:cNvGraphicFramePr>
            <a:graphicFrameLocks noGrp="1"/>
          </p:cNvGraphicFramePr>
          <p:nvPr>
            <p:ph idx="1"/>
            <p:extLst>
              <p:ext uri="{D42A27DB-BD31-4B8C-83A1-F6EECF244321}">
                <p14:modId xmlns:p14="http://schemas.microsoft.com/office/powerpoint/2010/main" val="2556201757"/>
              </p:ext>
            </p:extLst>
          </p:nvPr>
        </p:nvGraphicFramePr>
        <p:xfrm>
          <a:off x="301657" y="2448232"/>
          <a:ext cx="11594969" cy="4084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1132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5561-0C0F-EC60-818E-0B3F596770AC}"/>
              </a:ext>
            </a:extLst>
          </p:cNvPr>
          <p:cNvSpPr>
            <a:spLocks noGrp="1"/>
          </p:cNvSpPr>
          <p:nvPr>
            <p:ph type="title"/>
          </p:nvPr>
        </p:nvSpPr>
        <p:spPr>
          <a:xfrm>
            <a:off x="358219" y="365125"/>
            <a:ext cx="11481847" cy="821991"/>
          </a:xfrm>
        </p:spPr>
        <p:txBody>
          <a:bodyPr anchor="ctr">
            <a:normAutofit/>
          </a:bodyPr>
          <a:lstStyle/>
          <a:p>
            <a:r>
              <a:rPr lang="en-GB" b="1" dirty="0"/>
              <a:t>Final Tips</a:t>
            </a:r>
          </a:p>
        </p:txBody>
      </p:sp>
      <p:graphicFrame>
        <p:nvGraphicFramePr>
          <p:cNvPr id="5" name="Content Placeholder 2">
            <a:extLst>
              <a:ext uri="{FF2B5EF4-FFF2-40B4-BE49-F238E27FC236}">
                <a16:creationId xmlns:a16="http://schemas.microsoft.com/office/drawing/2014/main" id="{EE5E8468-EF3F-A706-271A-882B3715A19C}"/>
              </a:ext>
            </a:extLst>
          </p:cNvPr>
          <p:cNvGraphicFramePr>
            <a:graphicFrameLocks noGrp="1"/>
          </p:cNvGraphicFramePr>
          <p:nvPr>
            <p:ph idx="1"/>
            <p:extLst>
              <p:ext uri="{D42A27DB-BD31-4B8C-83A1-F6EECF244321}">
                <p14:modId xmlns:p14="http://schemas.microsoft.com/office/powerpoint/2010/main" val="1158100430"/>
              </p:ext>
            </p:extLst>
          </p:nvPr>
        </p:nvGraphicFramePr>
        <p:xfrm>
          <a:off x="358219" y="1392487"/>
          <a:ext cx="10823128" cy="42222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6086169"/>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113</TotalTime>
  <Words>1326</Words>
  <Application>Microsoft Office PowerPoint</Application>
  <PresentationFormat>Widescreen</PresentationFormat>
  <Paragraphs>87</Paragraphs>
  <Slides>18</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18</vt:i4>
      </vt:variant>
    </vt:vector>
  </HeadingPairs>
  <TitlesOfParts>
    <vt:vector size="24" baseType="lpstr">
      <vt:lpstr>Arial</vt:lpstr>
      <vt:lpstr>Calibri</vt:lpstr>
      <vt:lpstr>Calibri Light</vt:lpstr>
      <vt:lpstr>Theme1</vt:lpstr>
      <vt:lpstr>UWTSD Text 2</vt:lpstr>
      <vt:lpstr>UWTSD Logo Variations place image in Background</vt:lpstr>
      <vt:lpstr>Assignment Guidance Leadership and Change</vt:lpstr>
      <vt:lpstr>Task 1 – Presentation </vt:lpstr>
      <vt:lpstr>Let’s break this down . . . </vt:lpstr>
      <vt:lpstr>What to include:</vt:lpstr>
      <vt:lpstr>Include examples to support your points</vt:lpstr>
      <vt:lpstr>PowerPoint Presentation</vt:lpstr>
      <vt:lpstr>Good sources</vt:lpstr>
      <vt:lpstr>General Guidance</vt:lpstr>
      <vt:lpstr>Presentation Skills</vt:lpstr>
      <vt:lpstr>Prepare for the Questions</vt:lpstr>
      <vt:lpstr>Task 2</vt:lpstr>
      <vt:lpstr>Let’s break this down . . .</vt:lpstr>
      <vt:lpstr>Examples of change</vt:lpstr>
      <vt:lpstr>Examples of Change</vt:lpstr>
      <vt:lpstr>If you are struggling . . . </vt:lpstr>
      <vt:lpstr>Comparison with Models and Theories</vt:lpstr>
      <vt:lpstr>General Guidance</vt:lpstr>
      <vt:lpstr>Final Tips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2025-10-31T10:28:35Z</dcterms:created>
  <dcterms:modified xsi:type="dcterms:W3CDTF">2025-10-31T12:21:58Z</dcterms:modified>
</cp:coreProperties>
</file>