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7" r:id="rId5"/>
    <p:sldId id="268" r:id="rId6"/>
    <p:sldId id="269" r:id="rId7"/>
    <p:sldId id="270" r:id="rId8"/>
    <p:sldId id="271" r:id="rId9"/>
    <p:sldId id="277" r:id="rId10"/>
    <p:sldId id="276" r:id="rId11"/>
    <p:sldId id="260" r:id="rId12"/>
    <p:sldId id="266" r:id="rId13"/>
    <p:sldId id="258" r:id="rId14"/>
    <p:sldId id="273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C37436-9804-4A50-A3EB-855BF5125163}" v="22" dt="2025-11-29T19:05:40.2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Pavelea" userId="9fc7f788aa12d124" providerId="LiveId" clId="{9F5C5E95-F29A-456E-9A1B-FAF834901CCA}"/>
    <pc:docChg chg="undo custSel addSld delSld modSld sldOrd">
      <pc:chgData name="Elena Pavelea" userId="9fc7f788aa12d124" providerId="LiveId" clId="{9F5C5E95-F29A-456E-9A1B-FAF834901CCA}" dt="2025-11-29T19:16:05.506" v="4255" actId="20577"/>
      <pc:docMkLst>
        <pc:docMk/>
      </pc:docMkLst>
      <pc:sldChg chg="addSp delSp modSp mod modTransition setBg addAnim setClrOvrMap">
        <pc:chgData name="Elena Pavelea" userId="9fc7f788aa12d124" providerId="LiveId" clId="{9F5C5E95-F29A-456E-9A1B-FAF834901CCA}" dt="2025-11-29T19:13:03.993" v="4234" actId="14100"/>
        <pc:sldMkLst>
          <pc:docMk/>
          <pc:sldMk cId="0" sldId="256"/>
        </pc:sldMkLst>
        <pc:spChg chg="mod ord">
          <ac:chgData name="Elena Pavelea" userId="9fc7f788aa12d124" providerId="LiveId" clId="{9F5C5E95-F29A-456E-9A1B-FAF834901CCA}" dt="2025-11-27T16:51:25.845" v="2982" actId="26606"/>
          <ac:spMkLst>
            <pc:docMk/>
            <pc:sldMk cId="0" sldId="256"/>
            <ac:spMk id="2" creationId="{00000000-0000-0000-0000-000000000000}"/>
          </ac:spMkLst>
        </pc:spChg>
        <pc:spChg chg="add">
          <ac:chgData name="Elena Pavelea" userId="9fc7f788aa12d124" providerId="LiveId" clId="{9F5C5E95-F29A-456E-9A1B-FAF834901CCA}" dt="2025-11-27T16:51:25.845" v="2982" actId="26606"/>
          <ac:spMkLst>
            <pc:docMk/>
            <pc:sldMk cId="0" sldId="256"/>
            <ac:spMk id="27" creationId="{657F69E0-C4B0-4BEC-A689-4F8D877F05D4}"/>
          </ac:spMkLst>
        </pc:spChg>
        <pc:spChg chg="add">
          <ac:chgData name="Elena Pavelea" userId="9fc7f788aa12d124" providerId="LiveId" clId="{9F5C5E95-F29A-456E-9A1B-FAF834901CCA}" dt="2025-11-27T16:51:25.845" v="2982" actId="26606"/>
          <ac:spMkLst>
            <pc:docMk/>
            <pc:sldMk cId="0" sldId="256"/>
            <ac:spMk id="28" creationId="{9F6380B4-6A1C-481E-8408-B4E6C75B9B81}"/>
          </ac:spMkLst>
        </pc:spChg>
        <pc:picChg chg="add mod">
          <ac:chgData name="Elena Pavelea" userId="9fc7f788aa12d124" providerId="LiveId" clId="{9F5C5E95-F29A-456E-9A1B-FAF834901CCA}" dt="2025-11-29T19:13:03.993" v="4234" actId="14100"/>
          <ac:picMkLst>
            <pc:docMk/>
            <pc:sldMk cId="0" sldId="256"/>
            <ac:picMk id="5" creationId="{AD6EED15-D7FA-E7F4-7A3E-9DE45F2956D1}"/>
          </ac:picMkLst>
        </pc:picChg>
      </pc:sldChg>
      <pc:sldChg chg="addSp delSp modSp mod modTransition setBg">
        <pc:chgData name="Elena Pavelea" userId="9fc7f788aa12d124" providerId="LiveId" clId="{9F5C5E95-F29A-456E-9A1B-FAF834901CCA}" dt="2025-11-29T19:01:56.768" v="4214"/>
        <pc:sldMkLst>
          <pc:docMk/>
          <pc:sldMk cId="0" sldId="257"/>
        </pc:sldMkLst>
        <pc:spChg chg="mod">
          <ac:chgData name="Elena Pavelea" userId="9fc7f788aa12d124" providerId="LiveId" clId="{9F5C5E95-F29A-456E-9A1B-FAF834901CCA}" dt="2025-11-27T19:23:13.410" v="3558" actId="1076"/>
          <ac:spMkLst>
            <pc:docMk/>
            <pc:sldMk cId="0" sldId="257"/>
            <ac:spMk id="2" creationId="{00000000-0000-0000-0000-000000000000}"/>
          </ac:spMkLst>
        </pc:spChg>
        <pc:spChg chg="add">
          <ac:chgData name="Elena Pavelea" userId="9fc7f788aa12d124" providerId="LiveId" clId="{9F5C5E95-F29A-456E-9A1B-FAF834901CCA}" dt="2025-11-13T16:33:31.929" v="54" actId="26606"/>
          <ac:spMkLst>
            <pc:docMk/>
            <pc:sldMk cId="0" sldId="257"/>
            <ac:spMk id="71" creationId="{04812C46-200A-4DEB-A05E-3ED6C68C2387}"/>
          </ac:spMkLst>
        </pc:spChg>
        <pc:spChg chg="add">
          <ac:chgData name="Elena Pavelea" userId="9fc7f788aa12d124" providerId="LiveId" clId="{9F5C5E95-F29A-456E-9A1B-FAF834901CCA}" dt="2025-11-13T16:33:31.929" v="54" actId="26606"/>
          <ac:spMkLst>
            <pc:docMk/>
            <pc:sldMk cId="0" sldId="257"/>
            <ac:spMk id="73" creationId="{D1EA859B-E555-4109-94F3-6700E046E008}"/>
          </ac:spMkLst>
        </pc:spChg>
        <pc:graphicFrameChg chg="add mod modGraphic">
          <ac:chgData name="Elena Pavelea" userId="9fc7f788aa12d124" providerId="LiveId" clId="{9F5C5E95-F29A-456E-9A1B-FAF834901CCA}" dt="2025-11-29T17:58:53.932" v="3573" actId="14100"/>
          <ac:graphicFrameMkLst>
            <pc:docMk/>
            <pc:sldMk cId="0" sldId="257"/>
            <ac:graphicFrameMk id="3" creationId="{82734875-0591-CF85-FA5E-2AF978EC1E00}"/>
          </ac:graphicFrameMkLst>
        </pc:graphicFrameChg>
        <pc:picChg chg="add mod ord">
          <ac:chgData name="Elena Pavelea" userId="9fc7f788aa12d124" providerId="LiveId" clId="{9F5C5E95-F29A-456E-9A1B-FAF834901CCA}" dt="2025-11-27T19:17:26.756" v="3520" actId="1076"/>
          <ac:picMkLst>
            <pc:docMk/>
            <pc:sldMk cId="0" sldId="257"/>
            <ac:picMk id="17" creationId="{E7B4B9D9-E455-3E66-0FAF-53D5709292BC}"/>
          </ac:picMkLst>
        </pc:picChg>
      </pc:sldChg>
      <pc:sldChg chg="addSp delSp modSp mod ord modTransition setBg">
        <pc:chgData name="Elena Pavelea" userId="9fc7f788aa12d124" providerId="LiveId" clId="{9F5C5E95-F29A-456E-9A1B-FAF834901CCA}" dt="2025-11-27T18:33:29.450" v="3173" actId="27957"/>
        <pc:sldMkLst>
          <pc:docMk/>
          <pc:sldMk cId="0" sldId="258"/>
        </pc:sldMkLst>
        <pc:spChg chg="mod">
          <ac:chgData name="Elena Pavelea" userId="9fc7f788aa12d124" providerId="LiveId" clId="{9F5C5E95-F29A-456E-9A1B-FAF834901CCA}" dt="2025-11-27T18:29:20.016" v="3163" actId="26606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Elena Pavelea" userId="9fc7f788aa12d124" providerId="LiveId" clId="{9F5C5E95-F29A-456E-9A1B-FAF834901CCA}" dt="2025-11-27T18:29:20.016" v="3163" actId="26606"/>
          <ac:spMkLst>
            <pc:docMk/>
            <pc:sldMk cId="0" sldId="258"/>
            <ac:spMk id="28" creationId="{04812C46-200A-4DEB-A05E-3ED6C68C2387}"/>
          </ac:spMkLst>
        </pc:spChg>
        <pc:spChg chg="add del">
          <ac:chgData name="Elena Pavelea" userId="9fc7f788aa12d124" providerId="LiveId" clId="{9F5C5E95-F29A-456E-9A1B-FAF834901CCA}" dt="2025-11-27T18:29:20.016" v="3163" actId="26606"/>
          <ac:spMkLst>
            <pc:docMk/>
            <pc:sldMk cId="0" sldId="258"/>
            <ac:spMk id="30" creationId="{D1EA859B-E555-4109-94F3-6700E046E008}"/>
          </ac:spMkLst>
        </pc:spChg>
        <pc:graphicFrameChg chg="add mod modGraphic">
          <ac:chgData name="Elena Pavelea" userId="9fc7f788aa12d124" providerId="LiveId" clId="{9F5C5E95-F29A-456E-9A1B-FAF834901CCA}" dt="2025-11-27T18:33:29.450" v="3173" actId="27957"/>
          <ac:graphicFrameMkLst>
            <pc:docMk/>
            <pc:sldMk cId="0" sldId="258"/>
            <ac:graphicFrameMk id="34" creationId="{41842B09-81B2-5D4C-E39B-7247A688495B}"/>
          </ac:graphicFrameMkLst>
        </pc:graphicFrameChg>
        <pc:picChg chg="add mod ord">
          <ac:chgData name="Elena Pavelea" userId="9fc7f788aa12d124" providerId="LiveId" clId="{9F5C5E95-F29A-456E-9A1B-FAF834901CCA}" dt="2025-11-27T18:29:20.016" v="3163" actId="26606"/>
          <ac:picMkLst>
            <pc:docMk/>
            <pc:sldMk cId="0" sldId="258"/>
            <ac:picMk id="7" creationId="{232F043A-8E2E-D539-D8AF-64F10DC6565B}"/>
          </ac:picMkLst>
        </pc:picChg>
      </pc:sldChg>
      <pc:sldChg chg="addSp delSp modSp mod modTransition setBg setClrOvrMap">
        <pc:chgData name="Elena Pavelea" userId="9fc7f788aa12d124" providerId="LiveId" clId="{9F5C5E95-F29A-456E-9A1B-FAF834901CCA}" dt="2025-11-29T19:02:10.134" v="4215"/>
        <pc:sldMkLst>
          <pc:docMk/>
          <pc:sldMk cId="0" sldId="259"/>
        </pc:sldMkLst>
        <pc:spChg chg="mod">
          <ac:chgData name="Elena Pavelea" userId="9fc7f788aa12d124" providerId="LiveId" clId="{9F5C5E95-F29A-456E-9A1B-FAF834901CCA}" dt="2025-11-27T16:58:28.424" v="3012" actId="14100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Elena Pavelea" userId="9fc7f788aa12d124" providerId="LiveId" clId="{9F5C5E95-F29A-456E-9A1B-FAF834901CCA}" dt="2025-11-27T17:03:35.859" v="3050" actId="120"/>
          <ac:spMkLst>
            <pc:docMk/>
            <pc:sldMk cId="0" sldId="259"/>
            <ac:spMk id="3" creationId="{887DE188-E00C-29F9-D4E4-37B86BF6D5E8}"/>
          </ac:spMkLst>
        </pc:spChg>
        <pc:spChg chg="add mod">
          <ac:chgData name="Elena Pavelea" userId="9fc7f788aa12d124" providerId="LiveId" clId="{9F5C5E95-F29A-456E-9A1B-FAF834901CCA}" dt="2025-11-27T18:38:41.870" v="3186" actId="14100"/>
          <ac:spMkLst>
            <pc:docMk/>
            <pc:sldMk cId="0" sldId="259"/>
            <ac:spMk id="4" creationId="{8FA784C3-4B55-A74D-F113-BEEB0D0B8F7F}"/>
          </ac:spMkLst>
        </pc:spChg>
        <pc:spChg chg="add">
          <ac:chgData name="Elena Pavelea" userId="9fc7f788aa12d124" providerId="LiveId" clId="{9F5C5E95-F29A-456E-9A1B-FAF834901CCA}" dt="2025-11-24T15:08:13.090" v="1764" actId="26606"/>
          <ac:spMkLst>
            <pc:docMk/>
            <pc:sldMk cId="0" sldId="259"/>
            <ac:spMk id="70" creationId="{EFE6CFD5-509D-42EE-82A6-1E376C36505C}"/>
          </ac:spMkLst>
        </pc:spChg>
        <pc:spChg chg="add">
          <ac:chgData name="Elena Pavelea" userId="9fc7f788aa12d124" providerId="LiveId" clId="{9F5C5E95-F29A-456E-9A1B-FAF834901CCA}" dt="2025-11-24T15:08:13.090" v="1764" actId="26606"/>
          <ac:spMkLst>
            <pc:docMk/>
            <pc:sldMk cId="0" sldId="259"/>
            <ac:spMk id="71" creationId="{70A48D59-8581-41F7-B529-F4617FE07A9A}"/>
          </ac:spMkLst>
        </pc:spChg>
        <pc:graphicFrameChg chg="add mod modGraphic">
          <ac:chgData name="Elena Pavelea" userId="9fc7f788aa12d124" providerId="LiveId" clId="{9F5C5E95-F29A-456E-9A1B-FAF834901CCA}" dt="2025-11-27T16:58:45.203" v="3013" actId="14100"/>
          <ac:graphicFrameMkLst>
            <pc:docMk/>
            <pc:sldMk cId="0" sldId="259"/>
            <ac:graphicFrameMk id="5" creationId="{77941E90-E5DA-AD58-B841-C1FED219B736}"/>
          </ac:graphicFrameMkLst>
        </pc:graphicFrameChg>
        <pc:picChg chg="add mod ord">
          <ac:chgData name="Elena Pavelea" userId="9fc7f788aa12d124" providerId="LiveId" clId="{9F5C5E95-F29A-456E-9A1B-FAF834901CCA}" dt="2025-11-24T15:08:31.366" v="1767" actId="1076"/>
          <ac:picMkLst>
            <pc:docMk/>
            <pc:sldMk cId="0" sldId="259"/>
            <ac:picMk id="11" creationId="{A7B964E1-1510-D8B6-2983-B19A58207122}"/>
          </ac:picMkLst>
        </pc:picChg>
        <pc:picChg chg="add mod ord">
          <ac:chgData name="Elena Pavelea" userId="9fc7f788aa12d124" providerId="LiveId" clId="{9F5C5E95-F29A-456E-9A1B-FAF834901CCA}" dt="2025-11-27T16:57:05.302" v="2999" actId="1076"/>
          <ac:picMkLst>
            <pc:docMk/>
            <pc:sldMk cId="0" sldId="259"/>
            <ac:picMk id="14" creationId="{C73DF583-A0E0-A94D-444B-834BC9FACF9C}"/>
          </ac:picMkLst>
        </pc:picChg>
        <pc:cxnChg chg="add">
          <ac:chgData name="Elena Pavelea" userId="9fc7f788aa12d124" providerId="LiveId" clId="{9F5C5E95-F29A-456E-9A1B-FAF834901CCA}" dt="2025-11-24T15:08:13.090" v="1764" actId="26606"/>
          <ac:cxnSpMkLst>
            <pc:docMk/>
            <pc:sldMk cId="0" sldId="259"/>
            <ac:cxnSpMk id="72" creationId="{967F2066-0253-4771-A5F6-68111E1FE832}"/>
          </ac:cxnSpMkLst>
        </pc:cxnChg>
      </pc:sldChg>
      <pc:sldChg chg="addSp delSp modSp mod modTransition setBg modAnim">
        <pc:chgData name="Elena Pavelea" userId="9fc7f788aa12d124" providerId="LiveId" clId="{9F5C5E95-F29A-456E-9A1B-FAF834901CCA}" dt="2025-11-29T19:05:40.275" v="4233"/>
        <pc:sldMkLst>
          <pc:docMk/>
          <pc:sldMk cId="0" sldId="260"/>
        </pc:sldMkLst>
        <pc:spChg chg="mod ord">
          <ac:chgData name="Elena Pavelea" userId="9fc7f788aa12d124" providerId="LiveId" clId="{9F5C5E95-F29A-456E-9A1B-FAF834901CCA}" dt="2025-11-26T19:02:41.414" v="2891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Elena Pavelea" userId="9fc7f788aa12d124" providerId="LiveId" clId="{9F5C5E95-F29A-456E-9A1B-FAF834901CCA}" dt="2025-11-27T19:06:09.133" v="3452" actId="14100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Elena Pavelea" userId="9fc7f788aa12d124" providerId="LiveId" clId="{9F5C5E95-F29A-456E-9A1B-FAF834901CCA}" dt="2025-11-27T19:06:46.233" v="3491" actId="20577"/>
          <ac:spMkLst>
            <pc:docMk/>
            <pc:sldMk cId="0" sldId="260"/>
            <ac:spMk id="4" creationId="{B392F5DD-E935-AB02-E91E-D7C900080F59}"/>
          </ac:spMkLst>
        </pc:spChg>
        <pc:spChg chg="add">
          <ac:chgData name="Elena Pavelea" userId="9fc7f788aa12d124" providerId="LiveId" clId="{9F5C5E95-F29A-456E-9A1B-FAF834901CCA}" dt="2025-11-17T16:24:24.311" v="185" actId="26606"/>
          <ac:spMkLst>
            <pc:docMk/>
            <pc:sldMk cId="0" sldId="260"/>
            <ac:spMk id="35" creationId="{4D60F200-5EB0-B223-2439-C96C67F0FEE1}"/>
          </ac:spMkLst>
        </pc:spChg>
        <pc:spChg chg="add">
          <ac:chgData name="Elena Pavelea" userId="9fc7f788aa12d124" providerId="LiveId" clId="{9F5C5E95-F29A-456E-9A1B-FAF834901CCA}" dt="2025-11-17T16:24:24.311" v="185" actId="26606"/>
          <ac:spMkLst>
            <pc:docMk/>
            <pc:sldMk cId="0" sldId="260"/>
            <ac:spMk id="37" creationId="{A6567EA8-C72D-4B9B-D23F-6B2E9F9C9F47}"/>
          </ac:spMkLst>
        </pc:spChg>
        <pc:spChg chg="add">
          <ac:chgData name="Elena Pavelea" userId="9fc7f788aa12d124" providerId="LiveId" clId="{9F5C5E95-F29A-456E-9A1B-FAF834901CCA}" dt="2025-11-17T16:24:24.311" v="185" actId="26606"/>
          <ac:spMkLst>
            <pc:docMk/>
            <pc:sldMk cId="0" sldId="260"/>
            <ac:spMk id="39" creationId="{FEFBFA78-9360-1E01-5448-6D5AE0A32601}"/>
          </ac:spMkLst>
        </pc:spChg>
        <pc:spChg chg="add">
          <ac:chgData name="Elena Pavelea" userId="9fc7f788aa12d124" providerId="LiveId" clId="{9F5C5E95-F29A-456E-9A1B-FAF834901CCA}" dt="2025-11-17T16:24:24.311" v="185" actId="26606"/>
          <ac:spMkLst>
            <pc:docMk/>
            <pc:sldMk cId="0" sldId="260"/>
            <ac:spMk id="41" creationId="{1740453C-744F-DB3A-47EC-15EACE1DC117}"/>
          </ac:spMkLst>
        </pc:spChg>
        <pc:spChg chg="add">
          <ac:chgData name="Elena Pavelea" userId="9fc7f788aa12d124" providerId="LiveId" clId="{9F5C5E95-F29A-456E-9A1B-FAF834901CCA}" dt="2025-11-17T16:24:24.311" v="185" actId="26606"/>
          <ac:spMkLst>
            <pc:docMk/>
            <pc:sldMk cId="0" sldId="260"/>
            <ac:spMk id="43" creationId="{B6924B03-77BD-EAE3-2854-43363FF8E6BB}"/>
          </ac:spMkLst>
        </pc:spChg>
        <pc:picChg chg="add mod ord">
          <ac:chgData name="Elena Pavelea" userId="9fc7f788aa12d124" providerId="LiveId" clId="{9F5C5E95-F29A-456E-9A1B-FAF834901CCA}" dt="2025-11-17T16:36:45.043" v="683" actId="1076"/>
          <ac:picMkLst>
            <pc:docMk/>
            <pc:sldMk cId="0" sldId="260"/>
            <ac:picMk id="5" creationId="{89F26599-EE05-B704-9E67-59742B7EFAC0}"/>
          </ac:picMkLst>
        </pc:picChg>
      </pc:sldChg>
      <pc:sldChg chg="addSp delSp modSp new mod modTransition setBg">
        <pc:chgData name="Elena Pavelea" userId="9fc7f788aa12d124" providerId="LiveId" clId="{9F5C5E95-F29A-456E-9A1B-FAF834901CCA}" dt="2025-11-27T19:10:10.433" v="3492" actId="1076"/>
        <pc:sldMkLst>
          <pc:docMk/>
          <pc:sldMk cId="1018106561" sldId="266"/>
        </pc:sldMkLst>
        <pc:spChg chg="mod ord">
          <ac:chgData name="Elena Pavelea" userId="9fc7f788aa12d124" providerId="LiveId" clId="{9F5C5E95-F29A-456E-9A1B-FAF834901CCA}" dt="2025-11-27T18:24:23.875" v="3140" actId="14100"/>
          <ac:spMkLst>
            <pc:docMk/>
            <pc:sldMk cId="1018106561" sldId="266"/>
            <ac:spMk id="2" creationId="{A66EC2C3-74E7-E3C1-FC08-1CAACE1A0A8E}"/>
          </ac:spMkLst>
        </pc:spChg>
        <pc:spChg chg="add">
          <ac:chgData name="Elena Pavelea" userId="9fc7f788aa12d124" providerId="LiveId" clId="{9F5C5E95-F29A-456E-9A1B-FAF834901CCA}" dt="2025-11-25T12:01:48.724" v="2109" actId="26606"/>
          <ac:spMkLst>
            <pc:docMk/>
            <pc:sldMk cId="1018106561" sldId="266"/>
            <ac:spMk id="50" creationId="{AE3A741D-C19B-960A-5803-1C5887147820}"/>
          </ac:spMkLst>
        </pc:spChg>
        <pc:spChg chg="add">
          <ac:chgData name="Elena Pavelea" userId="9fc7f788aa12d124" providerId="LiveId" clId="{9F5C5E95-F29A-456E-9A1B-FAF834901CCA}" dt="2025-11-25T12:01:48.724" v="2109" actId="26606"/>
          <ac:spMkLst>
            <pc:docMk/>
            <pc:sldMk cId="1018106561" sldId="266"/>
            <ac:spMk id="52" creationId="{DC39DE25-0E4E-0AA7-0932-1D78C2372786}"/>
          </ac:spMkLst>
        </pc:spChg>
        <pc:spChg chg="add">
          <ac:chgData name="Elena Pavelea" userId="9fc7f788aa12d124" providerId="LiveId" clId="{9F5C5E95-F29A-456E-9A1B-FAF834901CCA}" dt="2025-11-25T12:01:48.724" v="2109" actId="26606"/>
          <ac:spMkLst>
            <pc:docMk/>
            <pc:sldMk cId="1018106561" sldId="266"/>
            <ac:spMk id="54" creationId="{8D6EA299-0840-6DEA-E670-C49AEBC87E89}"/>
          </ac:spMkLst>
        </pc:spChg>
        <pc:graphicFrameChg chg="add mod ord modGraphic">
          <ac:chgData name="Elena Pavelea" userId="9fc7f788aa12d124" providerId="LiveId" clId="{9F5C5E95-F29A-456E-9A1B-FAF834901CCA}" dt="2025-11-27T19:10:10.433" v="3492" actId="1076"/>
          <ac:graphicFrameMkLst>
            <pc:docMk/>
            <pc:sldMk cId="1018106561" sldId="266"/>
            <ac:graphicFrameMk id="6" creationId="{46E65C4A-6348-3341-6B8F-B0EF8BA4D306}"/>
          </ac:graphicFrameMkLst>
        </pc:graphicFrameChg>
        <pc:picChg chg="add mod">
          <ac:chgData name="Elena Pavelea" userId="9fc7f788aa12d124" providerId="LiveId" clId="{9F5C5E95-F29A-456E-9A1B-FAF834901CCA}" dt="2025-11-27T17:22:17.729" v="3138" actId="14100"/>
          <ac:picMkLst>
            <pc:docMk/>
            <pc:sldMk cId="1018106561" sldId="266"/>
            <ac:picMk id="5" creationId="{AFC6CEFF-CD74-5E8F-52F7-11990529B4D4}"/>
          </ac:picMkLst>
        </pc:picChg>
      </pc:sldChg>
      <pc:sldChg chg="addSp delSp modSp new mod modTransition setBg">
        <pc:chgData name="Elena Pavelea" userId="9fc7f788aa12d124" providerId="LiveId" clId="{9F5C5E95-F29A-456E-9A1B-FAF834901CCA}" dt="2025-11-29T19:13:37.068" v="4237" actId="20577"/>
        <pc:sldMkLst>
          <pc:docMk/>
          <pc:sldMk cId="1087690857" sldId="267"/>
        </pc:sldMkLst>
        <pc:spChg chg="mod">
          <ac:chgData name="Elena Pavelea" userId="9fc7f788aa12d124" providerId="LiveId" clId="{9F5C5E95-F29A-456E-9A1B-FAF834901CCA}" dt="2025-11-27T18:38:45.868" v="3189" actId="20577"/>
          <ac:spMkLst>
            <pc:docMk/>
            <pc:sldMk cId="1087690857" sldId="267"/>
            <ac:spMk id="2" creationId="{46166C66-94C9-8480-30B0-F83E57E3AC8D}"/>
          </ac:spMkLst>
        </pc:spChg>
        <pc:spChg chg="add mod">
          <ac:chgData name="Elena Pavelea" userId="9fc7f788aa12d124" providerId="LiveId" clId="{9F5C5E95-F29A-456E-9A1B-FAF834901CCA}" dt="2025-11-29T19:13:37.068" v="4237" actId="20577"/>
          <ac:spMkLst>
            <pc:docMk/>
            <pc:sldMk cId="1087690857" sldId="267"/>
            <ac:spMk id="5" creationId="{D9C54962-200E-4A89-DCE0-3D8A3745F0C2}"/>
          </ac:spMkLst>
        </pc:spChg>
        <pc:spChg chg="add">
          <ac:chgData name="Elena Pavelea" userId="9fc7f788aa12d124" providerId="LiveId" clId="{9F5C5E95-F29A-456E-9A1B-FAF834901CCA}" dt="2025-11-24T15:07:40.045" v="1761" actId="26606"/>
          <ac:spMkLst>
            <pc:docMk/>
            <pc:sldMk cId="1087690857" sldId="267"/>
            <ac:spMk id="17" creationId="{E8A8EAB8-D2FF-444D-B34B-7D32F106AD0E}"/>
          </ac:spMkLst>
        </pc:spChg>
        <pc:graphicFrameChg chg="add mod modGraphic">
          <ac:chgData name="Elena Pavelea" userId="9fc7f788aa12d124" providerId="LiveId" clId="{9F5C5E95-F29A-456E-9A1B-FAF834901CCA}" dt="2025-11-27T17:03:06.748" v="3046" actId="1076"/>
          <ac:graphicFrameMkLst>
            <pc:docMk/>
            <pc:sldMk cId="1087690857" sldId="267"/>
            <ac:graphicFrameMk id="4" creationId="{EE079FA8-ACC7-8221-C073-60950C8A0AAF}"/>
          </ac:graphicFrameMkLst>
        </pc:graphicFrameChg>
        <pc:cxnChg chg="add">
          <ac:chgData name="Elena Pavelea" userId="9fc7f788aa12d124" providerId="LiveId" clId="{9F5C5E95-F29A-456E-9A1B-FAF834901CCA}" dt="2025-11-24T15:07:40.045" v="1761" actId="26606"/>
          <ac:cxnSpMkLst>
            <pc:docMk/>
            <pc:sldMk cId="1087690857" sldId="267"/>
            <ac:cxnSpMk id="19" creationId="{067633D1-6EE6-4118-B9F0-B363477BEE7A}"/>
          </ac:cxnSpMkLst>
        </pc:cxnChg>
        <pc:cxnChg chg="add">
          <ac:chgData name="Elena Pavelea" userId="9fc7f788aa12d124" providerId="LiveId" clId="{9F5C5E95-F29A-456E-9A1B-FAF834901CCA}" dt="2025-11-24T15:07:40.045" v="1761" actId="26606"/>
          <ac:cxnSpMkLst>
            <pc:docMk/>
            <pc:sldMk cId="1087690857" sldId="267"/>
            <ac:cxnSpMk id="21" creationId="{4AD7FFC6-42A9-49CB-B5E9-B3F6B038331B}"/>
          </ac:cxnSpMkLst>
        </pc:cxnChg>
      </pc:sldChg>
      <pc:sldChg chg="addSp delSp modSp new mod modTransition setBg">
        <pc:chgData name="Elena Pavelea" userId="9fc7f788aa12d124" providerId="LiveId" clId="{9F5C5E95-F29A-456E-9A1B-FAF834901CCA}" dt="2025-11-29T19:02:23.976" v="4217"/>
        <pc:sldMkLst>
          <pc:docMk/>
          <pc:sldMk cId="233542104" sldId="268"/>
        </pc:sldMkLst>
        <pc:spChg chg="mod">
          <ac:chgData name="Elena Pavelea" userId="9fc7f788aa12d124" providerId="LiveId" clId="{9F5C5E95-F29A-456E-9A1B-FAF834901CCA}" dt="2025-11-27T18:38:51.315" v="3192" actId="20577"/>
          <ac:spMkLst>
            <pc:docMk/>
            <pc:sldMk cId="233542104" sldId="268"/>
            <ac:spMk id="2" creationId="{60D03630-C55F-D021-17E3-A03EB0BD0CBA}"/>
          </ac:spMkLst>
        </pc:spChg>
        <pc:spChg chg="add mod">
          <ac:chgData name="Elena Pavelea" userId="9fc7f788aa12d124" providerId="LiveId" clId="{9F5C5E95-F29A-456E-9A1B-FAF834901CCA}" dt="2025-11-27T17:10:52.576" v="3127" actId="14100"/>
          <ac:spMkLst>
            <pc:docMk/>
            <pc:sldMk cId="233542104" sldId="268"/>
            <ac:spMk id="5" creationId="{CD91B983-2319-41E4-FCED-B3048ED3D14F}"/>
          </ac:spMkLst>
        </pc:spChg>
        <pc:spChg chg="add">
          <ac:chgData name="Elena Pavelea" userId="9fc7f788aa12d124" providerId="LiveId" clId="{9F5C5E95-F29A-456E-9A1B-FAF834901CCA}" dt="2025-11-24T15:07:33.055" v="1760" actId="26606"/>
          <ac:spMkLst>
            <pc:docMk/>
            <pc:sldMk cId="233542104" sldId="268"/>
            <ac:spMk id="17" creationId="{E8A8EAB8-D2FF-444D-B34B-7D32F106AD0E}"/>
          </ac:spMkLst>
        </pc:spChg>
        <pc:graphicFrameChg chg="add mod modGraphic">
          <ac:chgData name="Elena Pavelea" userId="9fc7f788aa12d124" providerId="LiveId" clId="{9F5C5E95-F29A-456E-9A1B-FAF834901CCA}" dt="2025-11-27T17:04:48.435" v="3064" actId="1076"/>
          <ac:graphicFrameMkLst>
            <pc:docMk/>
            <pc:sldMk cId="233542104" sldId="268"/>
            <ac:graphicFrameMk id="4" creationId="{7818A675-5599-005D-3A0A-50E8DFDDED59}"/>
          </ac:graphicFrameMkLst>
        </pc:graphicFrameChg>
        <pc:cxnChg chg="add">
          <ac:chgData name="Elena Pavelea" userId="9fc7f788aa12d124" providerId="LiveId" clId="{9F5C5E95-F29A-456E-9A1B-FAF834901CCA}" dt="2025-11-24T15:07:33.055" v="1760" actId="26606"/>
          <ac:cxnSpMkLst>
            <pc:docMk/>
            <pc:sldMk cId="233542104" sldId="268"/>
            <ac:cxnSpMk id="19" creationId="{067633D1-6EE6-4118-B9F0-B363477BEE7A}"/>
          </ac:cxnSpMkLst>
        </pc:cxnChg>
        <pc:cxnChg chg="add">
          <ac:chgData name="Elena Pavelea" userId="9fc7f788aa12d124" providerId="LiveId" clId="{9F5C5E95-F29A-456E-9A1B-FAF834901CCA}" dt="2025-11-24T15:07:33.055" v="1760" actId="26606"/>
          <ac:cxnSpMkLst>
            <pc:docMk/>
            <pc:sldMk cId="233542104" sldId="268"/>
            <ac:cxnSpMk id="21" creationId="{4AD7FFC6-42A9-49CB-B5E9-B3F6B038331B}"/>
          </ac:cxnSpMkLst>
        </pc:cxnChg>
      </pc:sldChg>
      <pc:sldChg chg="addSp delSp modSp new mod modTransition setBg">
        <pc:chgData name="Elena Pavelea" userId="9fc7f788aa12d124" providerId="LiveId" clId="{9F5C5E95-F29A-456E-9A1B-FAF834901CCA}" dt="2025-11-29T19:14:41.187" v="4243" actId="20577"/>
        <pc:sldMkLst>
          <pc:docMk/>
          <pc:sldMk cId="1865930626" sldId="269"/>
        </pc:sldMkLst>
        <pc:spChg chg="mod">
          <ac:chgData name="Elena Pavelea" userId="9fc7f788aa12d124" providerId="LiveId" clId="{9F5C5E95-F29A-456E-9A1B-FAF834901CCA}" dt="2025-11-27T18:38:55.538" v="3195" actId="20577"/>
          <ac:spMkLst>
            <pc:docMk/>
            <pc:sldMk cId="1865930626" sldId="269"/>
            <ac:spMk id="2" creationId="{A945C148-ADAB-79AB-1277-E070510CD4CD}"/>
          </ac:spMkLst>
        </pc:spChg>
        <pc:spChg chg="add mod">
          <ac:chgData name="Elena Pavelea" userId="9fc7f788aa12d124" providerId="LiveId" clId="{9F5C5E95-F29A-456E-9A1B-FAF834901CCA}" dt="2025-11-29T19:14:41.187" v="4243" actId="20577"/>
          <ac:spMkLst>
            <pc:docMk/>
            <pc:sldMk cId="1865930626" sldId="269"/>
            <ac:spMk id="4" creationId="{FE9408DC-9AD6-87B7-602F-DC963904A040}"/>
          </ac:spMkLst>
        </pc:spChg>
        <pc:spChg chg="add">
          <ac:chgData name="Elena Pavelea" userId="9fc7f788aa12d124" providerId="LiveId" clId="{9F5C5E95-F29A-456E-9A1B-FAF834901CCA}" dt="2025-11-24T15:06:15.288" v="1759" actId="26606"/>
          <ac:spMkLst>
            <pc:docMk/>
            <pc:sldMk cId="1865930626" sldId="269"/>
            <ac:spMk id="8" creationId="{E8A8EAB8-D2FF-444D-B34B-7D32F106AD0E}"/>
          </ac:spMkLst>
        </pc:spChg>
        <pc:cxnChg chg="add">
          <ac:chgData name="Elena Pavelea" userId="9fc7f788aa12d124" providerId="LiveId" clId="{9F5C5E95-F29A-456E-9A1B-FAF834901CCA}" dt="2025-11-24T15:06:15.288" v="1759" actId="26606"/>
          <ac:cxnSpMkLst>
            <pc:docMk/>
            <pc:sldMk cId="1865930626" sldId="269"/>
            <ac:cxnSpMk id="10" creationId="{067633D1-6EE6-4118-B9F0-B363477BEE7A}"/>
          </ac:cxnSpMkLst>
        </pc:cxnChg>
        <pc:cxnChg chg="add">
          <ac:chgData name="Elena Pavelea" userId="9fc7f788aa12d124" providerId="LiveId" clId="{9F5C5E95-F29A-456E-9A1B-FAF834901CCA}" dt="2025-11-24T15:06:15.288" v="1759" actId="26606"/>
          <ac:cxnSpMkLst>
            <pc:docMk/>
            <pc:sldMk cId="1865930626" sldId="269"/>
            <ac:cxnSpMk id="12" creationId="{4AD7FFC6-42A9-49CB-B5E9-B3F6B038331B}"/>
          </ac:cxnSpMkLst>
        </pc:cxnChg>
      </pc:sldChg>
      <pc:sldChg chg="addSp delSp modSp new mod modTransition setBg">
        <pc:chgData name="Elena Pavelea" userId="9fc7f788aa12d124" providerId="LiveId" clId="{9F5C5E95-F29A-456E-9A1B-FAF834901CCA}" dt="2025-11-29T19:15:29.394" v="4247" actId="20577"/>
        <pc:sldMkLst>
          <pc:docMk/>
          <pc:sldMk cId="881292469" sldId="270"/>
        </pc:sldMkLst>
        <pc:spChg chg="mod">
          <ac:chgData name="Elena Pavelea" userId="9fc7f788aa12d124" providerId="LiveId" clId="{9F5C5E95-F29A-456E-9A1B-FAF834901CCA}" dt="2025-11-27T18:39:05.291" v="3198" actId="1076"/>
          <ac:spMkLst>
            <pc:docMk/>
            <pc:sldMk cId="881292469" sldId="270"/>
            <ac:spMk id="2" creationId="{4BA9AD76-4733-FBEE-8DB9-53A2C6D17024}"/>
          </ac:spMkLst>
        </pc:spChg>
        <pc:spChg chg="add mod">
          <ac:chgData name="Elena Pavelea" userId="9fc7f788aa12d124" providerId="LiveId" clId="{9F5C5E95-F29A-456E-9A1B-FAF834901CCA}" dt="2025-11-29T19:15:29.394" v="4247" actId="20577"/>
          <ac:spMkLst>
            <pc:docMk/>
            <pc:sldMk cId="881292469" sldId="270"/>
            <ac:spMk id="4" creationId="{9A4A23A6-4494-46BD-4235-068801F83B14}"/>
          </ac:spMkLst>
        </pc:spChg>
        <pc:spChg chg="add">
          <ac:chgData name="Elena Pavelea" userId="9fc7f788aa12d124" providerId="LiveId" clId="{9F5C5E95-F29A-456E-9A1B-FAF834901CCA}" dt="2025-11-24T15:31:06.069" v="1837" actId="26606"/>
          <ac:spMkLst>
            <pc:docMk/>
            <pc:sldMk cId="881292469" sldId="270"/>
            <ac:spMk id="8" creationId="{E8A8EAB8-D2FF-444D-B34B-7D32F106AD0E}"/>
          </ac:spMkLst>
        </pc:spChg>
        <pc:cxnChg chg="add">
          <ac:chgData name="Elena Pavelea" userId="9fc7f788aa12d124" providerId="LiveId" clId="{9F5C5E95-F29A-456E-9A1B-FAF834901CCA}" dt="2025-11-24T15:31:06.069" v="1837" actId="26606"/>
          <ac:cxnSpMkLst>
            <pc:docMk/>
            <pc:sldMk cId="881292469" sldId="270"/>
            <ac:cxnSpMk id="10" creationId="{067633D1-6EE6-4118-B9F0-B363477BEE7A}"/>
          </ac:cxnSpMkLst>
        </pc:cxnChg>
        <pc:cxnChg chg="add">
          <ac:chgData name="Elena Pavelea" userId="9fc7f788aa12d124" providerId="LiveId" clId="{9F5C5E95-F29A-456E-9A1B-FAF834901CCA}" dt="2025-11-24T15:31:06.069" v="1837" actId="26606"/>
          <ac:cxnSpMkLst>
            <pc:docMk/>
            <pc:sldMk cId="881292469" sldId="270"/>
            <ac:cxnSpMk id="12" creationId="{4AD7FFC6-42A9-49CB-B5E9-B3F6B038331B}"/>
          </ac:cxnSpMkLst>
        </pc:cxnChg>
      </pc:sldChg>
      <pc:sldChg chg="addSp delSp modSp new mod modTransition setBg">
        <pc:chgData name="Elena Pavelea" userId="9fc7f788aa12d124" providerId="LiveId" clId="{9F5C5E95-F29A-456E-9A1B-FAF834901CCA}" dt="2025-11-29T19:15:19.955" v="4246" actId="20577"/>
        <pc:sldMkLst>
          <pc:docMk/>
          <pc:sldMk cId="2899425450" sldId="271"/>
        </pc:sldMkLst>
        <pc:spChg chg="mod">
          <ac:chgData name="Elena Pavelea" userId="9fc7f788aa12d124" providerId="LiveId" clId="{9F5C5E95-F29A-456E-9A1B-FAF834901CCA}" dt="2025-11-27T18:39:30.593" v="3204" actId="1076"/>
          <ac:spMkLst>
            <pc:docMk/>
            <pc:sldMk cId="2899425450" sldId="271"/>
            <ac:spMk id="2" creationId="{E350DC2E-7334-ACDD-48EE-A989A6C74A25}"/>
          </ac:spMkLst>
        </pc:spChg>
        <pc:spChg chg="add mod">
          <ac:chgData name="Elena Pavelea" userId="9fc7f788aa12d124" providerId="LiveId" clId="{9F5C5E95-F29A-456E-9A1B-FAF834901CCA}" dt="2025-11-29T19:15:19.955" v="4246" actId="20577"/>
          <ac:spMkLst>
            <pc:docMk/>
            <pc:sldMk cId="2899425450" sldId="271"/>
            <ac:spMk id="4" creationId="{CFBF50E0-0610-627F-0701-8DC863E2EBF1}"/>
          </ac:spMkLst>
        </pc:spChg>
        <pc:spChg chg="add">
          <ac:chgData name="Elena Pavelea" userId="9fc7f788aa12d124" providerId="LiveId" clId="{9F5C5E95-F29A-456E-9A1B-FAF834901CCA}" dt="2025-11-24T15:31:12.553" v="1838" actId="26606"/>
          <ac:spMkLst>
            <pc:docMk/>
            <pc:sldMk cId="2899425450" sldId="271"/>
            <ac:spMk id="8" creationId="{E8A8EAB8-D2FF-444D-B34B-7D32F106AD0E}"/>
          </ac:spMkLst>
        </pc:spChg>
        <pc:cxnChg chg="add">
          <ac:chgData name="Elena Pavelea" userId="9fc7f788aa12d124" providerId="LiveId" clId="{9F5C5E95-F29A-456E-9A1B-FAF834901CCA}" dt="2025-11-24T15:31:12.553" v="1838" actId="26606"/>
          <ac:cxnSpMkLst>
            <pc:docMk/>
            <pc:sldMk cId="2899425450" sldId="271"/>
            <ac:cxnSpMk id="10" creationId="{067633D1-6EE6-4118-B9F0-B363477BEE7A}"/>
          </ac:cxnSpMkLst>
        </pc:cxnChg>
        <pc:cxnChg chg="add">
          <ac:chgData name="Elena Pavelea" userId="9fc7f788aa12d124" providerId="LiveId" clId="{9F5C5E95-F29A-456E-9A1B-FAF834901CCA}" dt="2025-11-24T15:31:12.553" v="1838" actId="26606"/>
          <ac:cxnSpMkLst>
            <pc:docMk/>
            <pc:sldMk cId="2899425450" sldId="271"/>
            <ac:cxnSpMk id="12" creationId="{4AD7FFC6-42A9-49CB-B5E9-B3F6B038331B}"/>
          </ac:cxnSpMkLst>
        </pc:cxnChg>
      </pc:sldChg>
      <pc:sldChg chg="addSp delSp modSp new mod ord modTransition setBg">
        <pc:chgData name="Elena Pavelea" userId="9fc7f788aa12d124" providerId="LiveId" clId="{9F5C5E95-F29A-456E-9A1B-FAF834901CCA}" dt="2025-11-26T17:58:53.308" v="2398"/>
        <pc:sldMkLst>
          <pc:docMk/>
          <pc:sldMk cId="360367566" sldId="273"/>
        </pc:sldMkLst>
        <pc:spChg chg="add">
          <ac:chgData name="Elena Pavelea" userId="9fc7f788aa12d124" providerId="LiveId" clId="{9F5C5E95-F29A-456E-9A1B-FAF834901CCA}" dt="2025-11-26T17:55:50.359" v="2383" actId="26606"/>
          <ac:spMkLst>
            <pc:docMk/>
            <pc:sldMk cId="360367566" sldId="273"/>
            <ac:spMk id="10" creationId="{57845966-6EFC-468A-9CC7-BAB4B95854E7}"/>
          </ac:spMkLst>
        </pc:spChg>
        <pc:spChg chg="add">
          <ac:chgData name="Elena Pavelea" userId="9fc7f788aa12d124" providerId="LiveId" clId="{9F5C5E95-F29A-456E-9A1B-FAF834901CCA}" dt="2025-11-26T17:55:50.359" v="2383" actId="26606"/>
          <ac:spMkLst>
            <pc:docMk/>
            <pc:sldMk cId="360367566" sldId="273"/>
            <ac:spMk id="14" creationId="{ADAD1991-FFD1-4E94-ABAB-7560D33008E4}"/>
          </ac:spMkLst>
        </pc:spChg>
        <pc:picChg chg="add mod">
          <ac:chgData name="Elena Pavelea" userId="9fc7f788aa12d124" providerId="LiveId" clId="{9F5C5E95-F29A-456E-9A1B-FAF834901CCA}" dt="2025-11-26T17:58:28.437" v="2396" actId="1076"/>
          <ac:picMkLst>
            <pc:docMk/>
            <pc:sldMk cId="360367566" sldId="273"/>
            <ac:picMk id="5" creationId="{D1195D1F-9F79-0E9C-BE25-D2CB8EFA83C3}"/>
          </ac:picMkLst>
        </pc:picChg>
        <pc:picChg chg="add">
          <ac:chgData name="Elena Pavelea" userId="9fc7f788aa12d124" providerId="LiveId" clId="{9F5C5E95-F29A-456E-9A1B-FAF834901CCA}" dt="2025-11-26T17:55:50.359" v="2383" actId="26606"/>
          <ac:picMkLst>
            <pc:docMk/>
            <pc:sldMk cId="360367566" sldId="273"/>
            <ac:picMk id="12" creationId="{75554383-98AF-4A47-BB65-705FAAA4BE6A}"/>
          </ac:picMkLst>
        </pc:picChg>
      </pc:sldChg>
      <pc:sldChg chg="addSp delSp modSp new mod setBg">
        <pc:chgData name="Elena Pavelea" userId="9fc7f788aa12d124" providerId="LiveId" clId="{9F5C5E95-F29A-456E-9A1B-FAF834901CCA}" dt="2025-11-26T18:25:33.408" v="2888" actId="26606"/>
        <pc:sldMkLst>
          <pc:docMk/>
          <pc:sldMk cId="2113515989" sldId="274"/>
        </pc:sldMkLst>
        <pc:spChg chg="mod">
          <ac:chgData name="Elena Pavelea" userId="9fc7f788aa12d124" providerId="LiveId" clId="{9F5C5E95-F29A-456E-9A1B-FAF834901CCA}" dt="2025-11-26T18:25:33.408" v="2888" actId="26606"/>
          <ac:spMkLst>
            <pc:docMk/>
            <pc:sldMk cId="2113515989" sldId="274"/>
            <ac:spMk id="2" creationId="{03E91CE1-DE4C-E980-E3FB-C7CE86BE49E5}"/>
          </ac:spMkLst>
        </pc:spChg>
        <pc:spChg chg="add">
          <ac:chgData name="Elena Pavelea" userId="9fc7f788aa12d124" providerId="LiveId" clId="{9F5C5E95-F29A-456E-9A1B-FAF834901CCA}" dt="2025-11-26T18:25:33.408" v="2888" actId="26606"/>
          <ac:spMkLst>
            <pc:docMk/>
            <pc:sldMk cId="2113515989" sldId="274"/>
            <ac:spMk id="28" creationId="{540CF837-40E9-46D4-AC1B-0750F339B5E7}"/>
          </ac:spMkLst>
        </pc:spChg>
        <pc:spChg chg="add">
          <ac:chgData name="Elena Pavelea" userId="9fc7f788aa12d124" providerId="LiveId" clId="{9F5C5E95-F29A-456E-9A1B-FAF834901CCA}" dt="2025-11-26T18:25:33.408" v="2888" actId="26606"/>
          <ac:spMkLst>
            <pc:docMk/>
            <pc:sldMk cId="2113515989" sldId="274"/>
            <ac:spMk id="29" creationId="{7E9A2B51-223D-1BB8-5890-C33214DDAC1F}"/>
          </ac:spMkLst>
        </pc:spChg>
        <pc:spChg chg="add">
          <ac:chgData name="Elena Pavelea" userId="9fc7f788aa12d124" providerId="LiveId" clId="{9F5C5E95-F29A-456E-9A1B-FAF834901CCA}" dt="2025-11-26T18:25:33.408" v="2888" actId="26606"/>
          <ac:spMkLst>
            <pc:docMk/>
            <pc:sldMk cId="2113515989" sldId="274"/>
            <ac:spMk id="30" creationId="{57459B3E-102E-2B96-E893-F138DD3DBBAA}"/>
          </ac:spMkLst>
        </pc:spChg>
      </pc:sldChg>
      <pc:sldChg chg="addSp modSp new del mod setBg">
        <pc:chgData name="Elena Pavelea" userId="9fc7f788aa12d124" providerId="LiveId" clId="{9F5C5E95-F29A-456E-9A1B-FAF834901CCA}" dt="2025-11-29T18:04:09.984" v="3574" actId="47"/>
        <pc:sldMkLst>
          <pc:docMk/>
          <pc:sldMk cId="2832195329" sldId="275"/>
        </pc:sldMkLst>
      </pc:sldChg>
      <pc:sldChg chg="addSp delSp modSp new mod modTransition setBg modAnim setClrOvrMap">
        <pc:chgData name="Elena Pavelea" userId="9fc7f788aa12d124" providerId="LiveId" clId="{9F5C5E95-F29A-456E-9A1B-FAF834901CCA}" dt="2025-11-29T19:05:02.314" v="4230"/>
        <pc:sldMkLst>
          <pc:docMk/>
          <pc:sldMk cId="2291066583" sldId="276"/>
        </pc:sldMkLst>
        <pc:spChg chg="mod">
          <ac:chgData name="Elena Pavelea" userId="9fc7f788aa12d124" providerId="LiveId" clId="{9F5C5E95-F29A-456E-9A1B-FAF834901CCA}" dt="2025-11-27T19:02:35.456" v="3364" actId="1076"/>
          <ac:spMkLst>
            <pc:docMk/>
            <pc:sldMk cId="2291066583" sldId="276"/>
            <ac:spMk id="2" creationId="{69B5585D-ED94-BB85-1CED-64997A4339E9}"/>
          </ac:spMkLst>
        </pc:spChg>
        <pc:spChg chg="add mod">
          <ac:chgData name="Elena Pavelea" userId="9fc7f788aa12d124" providerId="LiveId" clId="{9F5C5E95-F29A-456E-9A1B-FAF834901CCA}" dt="2025-11-27T19:02:17.086" v="3363" actId="14100"/>
          <ac:spMkLst>
            <pc:docMk/>
            <pc:sldMk cId="2291066583" sldId="276"/>
            <ac:spMk id="7" creationId="{EF56376A-6755-30DA-FC8D-EFDCBDE6BA44}"/>
          </ac:spMkLst>
        </pc:spChg>
        <pc:spChg chg="add mod">
          <ac:chgData name="Elena Pavelea" userId="9fc7f788aa12d124" providerId="LiveId" clId="{9F5C5E95-F29A-456E-9A1B-FAF834901CCA}" dt="2025-11-27T19:02:57.658" v="3366" actId="1076"/>
          <ac:spMkLst>
            <pc:docMk/>
            <pc:sldMk cId="2291066583" sldId="276"/>
            <ac:spMk id="12" creationId="{C7230E48-4F7D-7E0E-DCF4-CE027F97DA7C}"/>
          </ac:spMkLst>
        </pc:spChg>
      </pc:sldChg>
      <pc:sldChg chg="modSp add mod modTransition">
        <pc:chgData name="Elena Pavelea" userId="9fc7f788aa12d124" providerId="LiveId" clId="{9F5C5E95-F29A-456E-9A1B-FAF834901CCA}" dt="2025-11-29T19:16:05.506" v="4255" actId="20577"/>
        <pc:sldMkLst>
          <pc:docMk/>
          <pc:sldMk cId="315379966" sldId="277"/>
        </pc:sldMkLst>
        <pc:spChg chg="mod">
          <ac:chgData name="Elena Pavelea" userId="9fc7f788aa12d124" providerId="LiveId" clId="{9F5C5E95-F29A-456E-9A1B-FAF834901CCA}" dt="2025-11-29T18:15:10.001" v="4031" actId="20577"/>
          <ac:spMkLst>
            <pc:docMk/>
            <pc:sldMk cId="315379966" sldId="277"/>
            <ac:spMk id="2" creationId="{0D303D7D-D54C-919D-CB0E-D20606F5BC25}"/>
          </ac:spMkLst>
        </pc:spChg>
        <pc:spChg chg="mod">
          <ac:chgData name="Elena Pavelea" userId="9fc7f788aa12d124" providerId="LiveId" clId="{9F5C5E95-F29A-456E-9A1B-FAF834901CCA}" dt="2025-11-29T19:16:05.506" v="4255" actId="20577"/>
          <ac:spMkLst>
            <pc:docMk/>
            <pc:sldMk cId="315379966" sldId="277"/>
            <ac:spMk id="4" creationId="{16ED6798-3681-C5E8-A6A1-3F5EE029EA3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53443-14E2-4ABD-8561-7E4348B20507}" type="doc">
      <dgm:prSet loTypeId="urn:microsoft.com/office/officeart/2008/layout/VerticalCircleList" loCatId="list" qsTypeId="urn:microsoft.com/office/officeart/2005/8/quickstyle/simple5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B6579B0C-8288-4F9D-9759-6B0B030F0BC9}">
      <dgm:prSet phldrT="[Text]" phldr="0"/>
      <dgm:spPr/>
      <dgm:t>
        <a:bodyPr/>
        <a:lstStyle/>
        <a:p>
          <a:r>
            <a:rPr lang="en-GB" dirty="0"/>
            <a:t>2</a:t>
          </a:r>
        </a:p>
      </dgm:t>
    </dgm:pt>
    <dgm:pt modelId="{70FF7839-FF44-4C39-9B41-89385AC6B641}" type="parTrans" cxnId="{E4F8307D-0E7C-4848-9FEF-CA927000FB02}">
      <dgm:prSet/>
      <dgm:spPr/>
      <dgm:t>
        <a:bodyPr/>
        <a:lstStyle/>
        <a:p>
          <a:endParaRPr lang="en-GB"/>
        </a:p>
      </dgm:t>
    </dgm:pt>
    <dgm:pt modelId="{D695394A-2CF2-4C84-83C2-6739A0E92E3C}" type="sibTrans" cxnId="{E4F8307D-0E7C-4848-9FEF-CA927000FB02}">
      <dgm:prSet/>
      <dgm:spPr/>
      <dgm:t>
        <a:bodyPr/>
        <a:lstStyle/>
        <a:p>
          <a:endParaRPr lang="en-GB"/>
        </a:p>
      </dgm:t>
    </dgm:pt>
    <dgm:pt modelId="{08D685C6-A3CE-4DB4-8A02-F9A5BDD867A6}">
      <dgm:prSet phldrT="[Text]"/>
      <dgm:spPr/>
      <dgm:t>
        <a:bodyPr/>
        <a:lstStyle/>
        <a:p>
          <a:r>
            <a:rPr lang="en-GB" dirty="0"/>
            <a:t>How I plan to apply these skills in my academic work and future career.</a:t>
          </a:r>
        </a:p>
      </dgm:t>
    </dgm:pt>
    <dgm:pt modelId="{D740B327-B7A8-46C4-A9FA-C1E4864012FC}" type="parTrans" cxnId="{AB36E99D-B063-41A0-AAA2-53CF48340313}">
      <dgm:prSet/>
      <dgm:spPr/>
      <dgm:t>
        <a:bodyPr/>
        <a:lstStyle/>
        <a:p>
          <a:endParaRPr lang="en-GB"/>
        </a:p>
      </dgm:t>
    </dgm:pt>
    <dgm:pt modelId="{5E1F3D16-352B-4C99-8059-08949E61AE33}" type="sibTrans" cxnId="{AB36E99D-B063-41A0-AAA2-53CF48340313}">
      <dgm:prSet/>
      <dgm:spPr/>
      <dgm:t>
        <a:bodyPr/>
        <a:lstStyle/>
        <a:p>
          <a:endParaRPr lang="en-GB"/>
        </a:p>
      </dgm:t>
    </dgm:pt>
    <dgm:pt modelId="{F7828578-2FC0-4DD7-B816-12452A31FB1C}">
      <dgm:prSet phldrT="[Text]" phldr="0"/>
      <dgm:spPr/>
      <dgm:t>
        <a:bodyPr/>
        <a:lstStyle/>
        <a:p>
          <a:r>
            <a:rPr lang="en-GB" dirty="0"/>
            <a:t>1</a:t>
          </a:r>
        </a:p>
      </dgm:t>
    </dgm:pt>
    <dgm:pt modelId="{F704C9C1-D03B-4188-8EF8-FFA096FF5961}" type="sibTrans" cxnId="{6B23D262-7926-4BA2-8347-2D0973FB693E}">
      <dgm:prSet/>
      <dgm:spPr/>
      <dgm:t>
        <a:bodyPr/>
        <a:lstStyle/>
        <a:p>
          <a:endParaRPr lang="en-GB"/>
        </a:p>
      </dgm:t>
    </dgm:pt>
    <dgm:pt modelId="{A2549F06-B0EC-4F17-8B6F-D97EBC158EA1}" type="parTrans" cxnId="{6B23D262-7926-4BA2-8347-2D0973FB693E}">
      <dgm:prSet/>
      <dgm:spPr/>
      <dgm:t>
        <a:bodyPr/>
        <a:lstStyle/>
        <a:p>
          <a:endParaRPr lang="en-GB"/>
        </a:p>
      </dgm:t>
    </dgm:pt>
    <dgm:pt modelId="{A87B1596-C43E-47ED-87C7-6BBCE5136CBF}">
      <dgm:prSet phldrT="[Text]" phldr="0"/>
      <dgm:spPr/>
      <dgm:t>
        <a:bodyPr/>
        <a:lstStyle/>
        <a:p>
          <a:r>
            <a:rPr lang="en-GB" dirty="0"/>
            <a:t>3</a:t>
          </a:r>
        </a:p>
      </dgm:t>
    </dgm:pt>
    <dgm:pt modelId="{FC99BD60-CCD8-4A4F-A021-B9B4D2840505}" type="sibTrans" cxnId="{391E6728-3219-46A1-8C91-CB9838EFF5E5}">
      <dgm:prSet/>
      <dgm:spPr/>
      <dgm:t>
        <a:bodyPr/>
        <a:lstStyle/>
        <a:p>
          <a:endParaRPr lang="en-GB"/>
        </a:p>
      </dgm:t>
    </dgm:pt>
    <dgm:pt modelId="{B2578AFA-FDA0-4249-B344-778D4735192C}" type="parTrans" cxnId="{391E6728-3219-46A1-8C91-CB9838EFF5E5}">
      <dgm:prSet/>
      <dgm:spPr/>
      <dgm:t>
        <a:bodyPr/>
        <a:lstStyle/>
        <a:p>
          <a:endParaRPr lang="en-GB"/>
        </a:p>
      </dgm:t>
    </dgm:pt>
    <dgm:pt modelId="{FD1E5BFE-2E60-462E-96BA-A01C8FF50CC3}">
      <dgm:prSet phldrT="[Text]"/>
      <dgm:spPr/>
      <dgm:t>
        <a:bodyPr/>
        <a:lstStyle/>
        <a:p>
          <a:r>
            <a:rPr lang="en-GB" dirty="0"/>
            <a:t>How it helped me develop and improve essential digital skills, such as:</a:t>
          </a:r>
          <a:br>
            <a:rPr lang="en-GB" dirty="0"/>
          </a:br>
          <a:r>
            <a:rPr lang="en-US" dirty="0"/>
            <a:t>• Moodle and Turnitin.</a:t>
          </a:r>
          <a:br>
            <a:rPr lang="en-US" dirty="0"/>
          </a:br>
          <a:r>
            <a:rPr lang="en-US" dirty="0"/>
            <a:t>• Outlook and Calendars</a:t>
          </a:r>
          <a:br>
            <a:rPr lang="en-US" dirty="0"/>
          </a:br>
          <a:r>
            <a:rPr lang="en-US" dirty="0"/>
            <a:t>• Microsoft Office365</a:t>
          </a:r>
          <a:endParaRPr lang="en-GB" dirty="0"/>
        </a:p>
      </dgm:t>
    </dgm:pt>
    <dgm:pt modelId="{534D6648-0925-4012-8D41-3DC0639FF401}" type="parTrans" cxnId="{DE8D19D9-0007-4279-B9CF-E6DFCE963145}">
      <dgm:prSet/>
      <dgm:spPr/>
      <dgm:t>
        <a:bodyPr/>
        <a:lstStyle/>
        <a:p>
          <a:endParaRPr lang="en-GB"/>
        </a:p>
      </dgm:t>
    </dgm:pt>
    <dgm:pt modelId="{4D4112C8-C75B-4AF1-A1A6-D5BD12B3D5C7}" type="sibTrans" cxnId="{DE8D19D9-0007-4279-B9CF-E6DFCE963145}">
      <dgm:prSet/>
      <dgm:spPr/>
      <dgm:t>
        <a:bodyPr/>
        <a:lstStyle/>
        <a:p>
          <a:endParaRPr lang="en-GB"/>
        </a:p>
      </dgm:t>
    </dgm:pt>
    <dgm:pt modelId="{D4269C72-17E1-43A2-A446-DA0AC211FE87}">
      <dgm:prSet phldrT="[Text]"/>
      <dgm:spPr/>
      <dgm:t>
        <a:bodyPr/>
        <a:lstStyle/>
        <a:p>
          <a:r>
            <a:rPr lang="en-GB" dirty="0"/>
            <a:t>How the module enhanced my understanding of digital literacy and its academic and professional relevance.</a:t>
          </a:r>
        </a:p>
      </dgm:t>
    </dgm:pt>
    <dgm:pt modelId="{05877B3D-D061-4DE3-9FD0-8C8AE32D96CE}" type="parTrans" cxnId="{3524E4BC-5BB0-426A-9554-D8160B6D7B28}">
      <dgm:prSet/>
      <dgm:spPr/>
      <dgm:t>
        <a:bodyPr/>
        <a:lstStyle/>
        <a:p>
          <a:endParaRPr lang="en-GB"/>
        </a:p>
      </dgm:t>
    </dgm:pt>
    <dgm:pt modelId="{58FA88D3-BB47-4E17-AD70-69A184884DA5}" type="sibTrans" cxnId="{3524E4BC-5BB0-426A-9554-D8160B6D7B28}">
      <dgm:prSet/>
      <dgm:spPr/>
      <dgm:t>
        <a:bodyPr/>
        <a:lstStyle/>
        <a:p>
          <a:endParaRPr lang="en-GB"/>
        </a:p>
      </dgm:t>
    </dgm:pt>
    <dgm:pt modelId="{1631F65D-66D0-4955-A774-5DF555A73B69}" type="pres">
      <dgm:prSet presAssocID="{03353443-14E2-4ABD-8561-7E4348B20507}" presName="Name0" presStyleCnt="0">
        <dgm:presLayoutVars>
          <dgm:dir/>
        </dgm:presLayoutVars>
      </dgm:prSet>
      <dgm:spPr/>
    </dgm:pt>
    <dgm:pt modelId="{C25E8E8C-E88F-472E-89EC-709E76C04BB0}" type="pres">
      <dgm:prSet presAssocID="{F7828578-2FC0-4DD7-B816-12452A31FB1C}" presName="withChildren" presStyleCnt="0"/>
      <dgm:spPr/>
    </dgm:pt>
    <dgm:pt modelId="{77BC9C8C-C326-498C-AC58-29E6DA051FD1}" type="pres">
      <dgm:prSet presAssocID="{F7828578-2FC0-4DD7-B816-12452A31FB1C}" presName="bigCircle" presStyleLbl="vennNode1" presStyleIdx="0" presStyleCnt="6"/>
      <dgm:spPr/>
    </dgm:pt>
    <dgm:pt modelId="{EFBBD769-037F-46BD-9CD5-1D60C5D5D48F}" type="pres">
      <dgm:prSet presAssocID="{F7828578-2FC0-4DD7-B816-12452A31FB1C}" presName="medCircle" presStyleLbl="vennNode1" presStyleIdx="1" presStyleCnt="6"/>
      <dgm:spPr/>
    </dgm:pt>
    <dgm:pt modelId="{BA73B715-A68A-4349-A009-D029E18919C9}" type="pres">
      <dgm:prSet presAssocID="{F7828578-2FC0-4DD7-B816-12452A31FB1C}" presName="txLvl1" presStyleLbl="revTx" presStyleIdx="0" presStyleCnt="6"/>
      <dgm:spPr/>
    </dgm:pt>
    <dgm:pt modelId="{195C1C29-4CAF-4A42-901E-F70057A037E3}" type="pres">
      <dgm:prSet presAssocID="{F7828578-2FC0-4DD7-B816-12452A31FB1C}" presName="lin" presStyleCnt="0"/>
      <dgm:spPr/>
    </dgm:pt>
    <dgm:pt modelId="{1E8F7730-2B91-456F-8011-6D264F636CDB}" type="pres">
      <dgm:prSet presAssocID="{D4269C72-17E1-43A2-A446-DA0AC211FE87}" presName="txLvl2" presStyleLbl="revTx" presStyleIdx="1" presStyleCnt="6"/>
      <dgm:spPr/>
    </dgm:pt>
    <dgm:pt modelId="{F405A7E0-7AEF-4352-A7ED-9EE6972044A8}" type="pres">
      <dgm:prSet presAssocID="{F7828578-2FC0-4DD7-B816-12452A31FB1C}" presName="overlap" presStyleCnt="0"/>
      <dgm:spPr/>
    </dgm:pt>
    <dgm:pt modelId="{2D082EAB-6E58-4950-B301-3EB3BEB8AA4D}" type="pres">
      <dgm:prSet presAssocID="{B6579B0C-8288-4F9D-9759-6B0B030F0BC9}" presName="withChildren" presStyleCnt="0"/>
      <dgm:spPr/>
    </dgm:pt>
    <dgm:pt modelId="{A3A71592-441E-4475-9AC1-DA49AB31390C}" type="pres">
      <dgm:prSet presAssocID="{B6579B0C-8288-4F9D-9759-6B0B030F0BC9}" presName="bigCircle" presStyleLbl="vennNode1" presStyleIdx="2" presStyleCnt="6"/>
      <dgm:spPr/>
    </dgm:pt>
    <dgm:pt modelId="{07FBDECA-12F1-4890-A98B-CCC1F35CD714}" type="pres">
      <dgm:prSet presAssocID="{B6579B0C-8288-4F9D-9759-6B0B030F0BC9}" presName="medCircle" presStyleLbl="vennNode1" presStyleIdx="3" presStyleCnt="6"/>
      <dgm:spPr/>
    </dgm:pt>
    <dgm:pt modelId="{61A70160-4B94-4354-B8ED-9577CBF8768B}" type="pres">
      <dgm:prSet presAssocID="{B6579B0C-8288-4F9D-9759-6B0B030F0BC9}" presName="txLvl1" presStyleLbl="revTx" presStyleIdx="2" presStyleCnt="6"/>
      <dgm:spPr/>
    </dgm:pt>
    <dgm:pt modelId="{664B84AC-8728-4A7C-B28D-220FC47B668F}" type="pres">
      <dgm:prSet presAssocID="{B6579B0C-8288-4F9D-9759-6B0B030F0BC9}" presName="lin" presStyleCnt="0"/>
      <dgm:spPr/>
    </dgm:pt>
    <dgm:pt modelId="{0E794ABB-6E6E-42B8-9394-15E0051DF488}" type="pres">
      <dgm:prSet presAssocID="{FD1E5BFE-2E60-462E-96BA-A01C8FF50CC3}" presName="txLvl2" presStyleLbl="revTx" presStyleIdx="3" presStyleCnt="6"/>
      <dgm:spPr/>
    </dgm:pt>
    <dgm:pt modelId="{124BA1FB-673F-409C-AAC5-E71D22A032AE}" type="pres">
      <dgm:prSet presAssocID="{B6579B0C-8288-4F9D-9759-6B0B030F0BC9}" presName="overlap" presStyleCnt="0"/>
      <dgm:spPr/>
    </dgm:pt>
    <dgm:pt modelId="{91928674-2B72-45C4-9717-D50C8BFAADF3}" type="pres">
      <dgm:prSet presAssocID="{A87B1596-C43E-47ED-87C7-6BBCE5136CBF}" presName="withChildren" presStyleCnt="0"/>
      <dgm:spPr/>
    </dgm:pt>
    <dgm:pt modelId="{D603773E-2462-4E5A-8E7C-AB3262BE86BD}" type="pres">
      <dgm:prSet presAssocID="{A87B1596-C43E-47ED-87C7-6BBCE5136CBF}" presName="bigCircle" presStyleLbl="vennNode1" presStyleIdx="4" presStyleCnt="6"/>
      <dgm:spPr/>
    </dgm:pt>
    <dgm:pt modelId="{44B5C90D-A617-4174-9A7D-017AB8601A91}" type="pres">
      <dgm:prSet presAssocID="{A87B1596-C43E-47ED-87C7-6BBCE5136CBF}" presName="medCircle" presStyleLbl="vennNode1" presStyleIdx="5" presStyleCnt="6"/>
      <dgm:spPr/>
    </dgm:pt>
    <dgm:pt modelId="{31875A08-E19A-48CD-B078-D28AC4385CCD}" type="pres">
      <dgm:prSet presAssocID="{A87B1596-C43E-47ED-87C7-6BBCE5136CBF}" presName="txLvl1" presStyleLbl="revTx" presStyleIdx="4" presStyleCnt="6"/>
      <dgm:spPr/>
    </dgm:pt>
    <dgm:pt modelId="{B09FFB52-0E7B-4D0C-A2D8-36E48F3C0A4F}" type="pres">
      <dgm:prSet presAssocID="{A87B1596-C43E-47ED-87C7-6BBCE5136CBF}" presName="lin" presStyleCnt="0"/>
      <dgm:spPr/>
    </dgm:pt>
    <dgm:pt modelId="{70E78F40-F062-40CF-AAD3-8F5E483A70BE}" type="pres">
      <dgm:prSet presAssocID="{08D685C6-A3CE-4DB4-8A02-F9A5BDD867A6}" presName="txLvl2" presStyleLbl="revTx" presStyleIdx="5" presStyleCnt="6" custScaleX="104918" custScaleY="131377"/>
      <dgm:spPr/>
    </dgm:pt>
  </dgm:ptLst>
  <dgm:cxnLst>
    <dgm:cxn modelId="{391E6728-3219-46A1-8C91-CB9838EFF5E5}" srcId="{03353443-14E2-4ABD-8561-7E4348B20507}" destId="{A87B1596-C43E-47ED-87C7-6BBCE5136CBF}" srcOrd="2" destOrd="0" parTransId="{B2578AFA-FDA0-4249-B344-778D4735192C}" sibTransId="{FC99BD60-CCD8-4A4F-A021-B9B4D2840505}"/>
    <dgm:cxn modelId="{105C192F-B832-45B5-B940-25DD55B7747E}" type="presOf" srcId="{03353443-14E2-4ABD-8561-7E4348B20507}" destId="{1631F65D-66D0-4955-A774-5DF555A73B69}" srcOrd="0" destOrd="0" presId="urn:microsoft.com/office/officeart/2008/layout/VerticalCircleList"/>
    <dgm:cxn modelId="{6B23D262-7926-4BA2-8347-2D0973FB693E}" srcId="{03353443-14E2-4ABD-8561-7E4348B20507}" destId="{F7828578-2FC0-4DD7-B816-12452A31FB1C}" srcOrd="0" destOrd="0" parTransId="{A2549F06-B0EC-4F17-8B6F-D97EBC158EA1}" sibTransId="{F704C9C1-D03B-4188-8EF8-FFA096FF5961}"/>
    <dgm:cxn modelId="{89BF3066-0BE8-41AB-8EA1-9C1F0B720AA8}" type="presOf" srcId="{08D685C6-A3CE-4DB4-8A02-F9A5BDD867A6}" destId="{70E78F40-F062-40CF-AAD3-8F5E483A70BE}" srcOrd="0" destOrd="0" presId="urn:microsoft.com/office/officeart/2008/layout/VerticalCircleList"/>
    <dgm:cxn modelId="{F0A0FE74-8B6B-4EDA-94A6-037654FE79F2}" type="presOf" srcId="{F7828578-2FC0-4DD7-B816-12452A31FB1C}" destId="{BA73B715-A68A-4349-A009-D029E18919C9}" srcOrd="0" destOrd="0" presId="urn:microsoft.com/office/officeart/2008/layout/VerticalCircleList"/>
    <dgm:cxn modelId="{E511D176-E402-4F5C-8CFF-3F6F1A7ACE86}" type="presOf" srcId="{B6579B0C-8288-4F9D-9759-6B0B030F0BC9}" destId="{61A70160-4B94-4354-B8ED-9577CBF8768B}" srcOrd="0" destOrd="0" presId="urn:microsoft.com/office/officeart/2008/layout/VerticalCircleList"/>
    <dgm:cxn modelId="{E4F8307D-0E7C-4848-9FEF-CA927000FB02}" srcId="{03353443-14E2-4ABD-8561-7E4348B20507}" destId="{B6579B0C-8288-4F9D-9759-6B0B030F0BC9}" srcOrd="1" destOrd="0" parTransId="{70FF7839-FF44-4C39-9B41-89385AC6B641}" sibTransId="{D695394A-2CF2-4C84-83C2-6739A0E92E3C}"/>
    <dgm:cxn modelId="{7E46A58F-FC77-48E6-88DC-02A0F712221D}" type="presOf" srcId="{D4269C72-17E1-43A2-A446-DA0AC211FE87}" destId="{1E8F7730-2B91-456F-8011-6D264F636CDB}" srcOrd="0" destOrd="0" presId="urn:microsoft.com/office/officeart/2008/layout/VerticalCircleList"/>
    <dgm:cxn modelId="{A7584894-D581-4AAC-A585-6F548C4B9887}" type="presOf" srcId="{FD1E5BFE-2E60-462E-96BA-A01C8FF50CC3}" destId="{0E794ABB-6E6E-42B8-9394-15E0051DF488}" srcOrd="0" destOrd="0" presId="urn:microsoft.com/office/officeart/2008/layout/VerticalCircleList"/>
    <dgm:cxn modelId="{B99E6899-1B0D-4453-9CCE-BFD30B63B2EE}" type="presOf" srcId="{A87B1596-C43E-47ED-87C7-6BBCE5136CBF}" destId="{31875A08-E19A-48CD-B078-D28AC4385CCD}" srcOrd="0" destOrd="0" presId="urn:microsoft.com/office/officeart/2008/layout/VerticalCircleList"/>
    <dgm:cxn modelId="{AB36E99D-B063-41A0-AAA2-53CF48340313}" srcId="{A87B1596-C43E-47ED-87C7-6BBCE5136CBF}" destId="{08D685C6-A3CE-4DB4-8A02-F9A5BDD867A6}" srcOrd="0" destOrd="0" parTransId="{D740B327-B7A8-46C4-A9FA-C1E4864012FC}" sibTransId="{5E1F3D16-352B-4C99-8059-08949E61AE33}"/>
    <dgm:cxn modelId="{3524E4BC-5BB0-426A-9554-D8160B6D7B28}" srcId="{F7828578-2FC0-4DD7-B816-12452A31FB1C}" destId="{D4269C72-17E1-43A2-A446-DA0AC211FE87}" srcOrd="0" destOrd="0" parTransId="{05877B3D-D061-4DE3-9FD0-8C8AE32D96CE}" sibTransId="{58FA88D3-BB47-4E17-AD70-69A184884DA5}"/>
    <dgm:cxn modelId="{DE8D19D9-0007-4279-B9CF-E6DFCE963145}" srcId="{B6579B0C-8288-4F9D-9759-6B0B030F0BC9}" destId="{FD1E5BFE-2E60-462E-96BA-A01C8FF50CC3}" srcOrd="0" destOrd="0" parTransId="{534D6648-0925-4012-8D41-3DC0639FF401}" sibTransId="{4D4112C8-C75B-4AF1-A1A6-D5BD12B3D5C7}"/>
    <dgm:cxn modelId="{8568E571-B072-479A-81B3-BEB293672FCB}" type="presParOf" srcId="{1631F65D-66D0-4955-A774-5DF555A73B69}" destId="{C25E8E8C-E88F-472E-89EC-709E76C04BB0}" srcOrd="0" destOrd="0" presId="urn:microsoft.com/office/officeart/2008/layout/VerticalCircleList"/>
    <dgm:cxn modelId="{C8D09215-0BC5-47E6-852A-97D71D5FAF62}" type="presParOf" srcId="{C25E8E8C-E88F-472E-89EC-709E76C04BB0}" destId="{77BC9C8C-C326-498C-AC58-29E6DA051FD1}" srcOrd="0" destOrd="0" presId="urn:microsoft.com/office/officeart/2008/layout/VerticalCircleList"/>
    <dgm:cxn modelId="{2A639AEA-52FE-48A2-9B8D-06E158243681}" type="presParOf" srcId="{C25E8E8C-E88F-472E-89EC-709E76C04BB0}" destId="{EFBBD769-037F-46BD-9CD5-1D60C5D5D48F}" srcOrd="1" destOrd="0" presId="urn:microsoft.com/office/officeart/2008/layout/VerticalCircleList"/>
    <dgm:cxn modelId="{03F567E5-E396-48D9-B9AE-8F3230F98E93}" type="presParOf" srcId="{C25E8E8C-E88F-472E-89EC-709E76C04BB0}" destId="{BA73B715-A68A-4349-A009-D029E18919C9}" srcOrd="2" destOrd="0" presId="urn:microsoft.com/office/officeart/2008/layout/VerticalCircleList"/>
    <dgm:cxn modelId="{AA54FC3B-DF6B-435E-9CA8-DBAA95B233AD}" type="presParOf" srcId="{C25E8E8C-E88F-472E-89EC-709E76C04BB0}" destId="{195C1C29-4CAF-4A42-901E-F70057A037E3}" srcOrd="3" destOrd="0" presId="urn:microsoft.com/office/officeart/2008/layout/VerticalCircleList"/>
    <dgm:cxn modelId="{04853B71-1C1E-45B1-92B6-504449A04FE3}" type="presParOf" srcId="{195C1C29-4CAF-4A42-901E-F70057A037E3}" destId="{1E8F7730-2B91-456F-8011-6D264F636CDB}" srcOrd="0" destOrd="0" presId="urn:microsoft.com/office/officeart/2008/layout/VerticalCircleList"/>
    <dgm:cxn modelId="{9DF99197-148B-44F9-82A8-18640D6F4232}" type="presParOf" srcId="{1631F65D-66D0-4955-A774-5DF555A73B69}" destId="{F405A7E0-7AEF-4352-A7ED-9EE6972044A8}" srcOrd="1" destOrd="0" presId="urn:microsoft.com/office/officeart/2008/layout/VerticalCircleList"/>
    <dgm:cxn modelId="{BAEB0B91-1CEC-4014-A270-2C3394E772FF}" type="presParOf" srcId="{1631F65D-66D0-4955-A774-5DF555A73B69}" destId="{2D082EAB-6E58-4950-B301-3EB3BEB8AA4D}" srcOrd="2" destOrd="0" presId="urn:microsoft.com/office/officeart/2008/layout/VerticalCircleList"/>
    <dgm:cxn modelId="{454885A5-A723-49D9-AEFB-056FCB17EE3D}" type="presParOf" srcId="{2D082EAB-6E58-4950-B301-3EB3BEB8AA4D}" destId="{A3A71592-441E-4475-9AC1-DA49AB31390C}" srcOrd="0" destOrd="0" presId="urn:microsoft.com/office/officeart/2008/layout/VerticalCircleList"/>
    <dgm:cxn modelId="{367D2110-3A4B-464A-866E-95971448DF82}" type="presParOf" srcId="{2D082EAB-6E58-4950-B301-3EB3BEB8AA4D}" destId="{07FBDECA-12F1-4890-A98B-CCC1F35CD714}" srcOrd="1" destOrd="0" presId="urn:microsoft.com/office/officeart/2008/layout/VerticalCircleList"/>
    <dgm:cxn modelId="{6EE30974-8F17-4C5D-B0F3-F9EFEDC55F82}" type="presParOf" srcId="{2D082EAB-6E58-4950-B301-3EB3BEB8AA4D}" destId="{61A70160-4B94-4354-B8ED-9577CBF8768B}" srcOrd="2" destOrd="0" presId="urn:microsoft.com/office/officeart/2008/layout/VerticalCircleList"/>
    <dgm:cxn modelId="{278CF9DA-CB71-498A-B839-125518F70983}" type="presParOf" srcId="{2D082EAB-6E58-4950-B301-3EB3BEB8AA4D}" destId="{664B84AC-8728-4A7C-B28D-220FC47B668F}" srcOrd="3" destOrd="0" presId="urn:microsoft.com/office/officeart/2008/layout/VerticalCircleList"/>
    <dgm:cxn modelId="{700F0949-A693-4883-8F22-F7C7A23D17EC}" type="presParOf" srcId="{664B84AC-8728-4A7C-B28D-220FC47B668F}" destId="{0E794ABB-6E6E-42B8-9394-15E0051DF488}" srcOrd="0" destOrd="0" presId="urn:microsoft.com/office/officeart/2008/layout/VerticalCircleList"/>
    <dgm:cxn modelId="{790A78CB-30E6-4720-AA19-A68BA6D3D42D}" type="presParOf" srcId="{1631F65D-66D0-4955-A774-5DF555A73B69}" destId="{124BA1FB-673F-409C-AAC5-E71D22A032AE}" srcOrd="3" destOrd="0" presId="urn:microsoft.com/office/officeart/2008/layout/VerticalCircleList"/>
    <dgm:cxn modelId="{74B21A07-163D-42F0-A0F9-EA70414E6587}" type="presParOf" srcId="{1631F65D-66D0-4955-A774-5DF555A73B69}" destId="{91928674-2B72-45C4-9717-D50C8BFAADF3}" srcOrd="4" destOrd="0" presId="urn:microsoft.com/office/officeart/2008/layout/VerticalCircleList"/>
    <dgm:cxn modelId="{510F6689-90EA-4D45-9F96-C796A8DF40DB}" type="presParOf" srcId="{91928674-2B72-45C4-9717-D50C8BFAADF3}" destId="{D603773E-2462-4E5A-8E7C-AB3262BE86BD}" srcOrd="0" destOrd="0" presId="urn:microsoft.com/office/officeart/2008/layout/VerticalCircleList"/>
    <dgm:cxn modelId="{AF09FF88-227D-4F56-BE4C-868199B6DDC4}" type="presParOf" srcId="{91928674-2B72-45C4-9717-D50C8BFAADF3}" destId="{44B5C90D-A617-4174-9A7D-017AB8601A91}" srcOrd="1" destOrd="0" presId="urn:microsoft.com/office/officeart/2008/layout/VerticalCircleList"/>
    <dgm:cxn modelId="{A1A2B44A-6BED-4F6B-BA70-9C73AF27C795}" type="presParOf" srcId="{91928674-2B72-45C4-9717-D50C8BFAADF3}" destId="{31875A08-E19A-48CD-B078-D28AC4385CCD}" srcOrd="2" destOrd="0" presId="urn:microsoft.com/office/officeart/2008/layout/VerticalCircleList"/>
    <dgm:cxn modelId="{1A00CB8D-BBFA-48B3-B15C-8E90A9C1C3C7}" type="presParOf" srcId="{91928674-2B72-45C4-9717-D50C8BFAADF3}" destId="{B09FFB52-0E7B-4D0C-A2D8-36E48F3C0A4F}" srcOrd="3" destOrd="0" presId="urn:microsoft.com/office/officeart/2008/layout/VerticalCircleList"/>
    <dgm:cxn modelId="{7680F8C7-4345-4519-B7DA-4E8428DECCC9}" type="presParOf" srcId="{B09FFB52-0E7B-4D0C-A2D8-36E48F3C0A4F}" destId="{70E78F40-F062-40CF-AAD3-8F5E483A70BE}" srcOrd="0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D96F3D-EAB2-46A6-BF12-13C522E90172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07B75D6-C782-407A-B0DE-2978EA197E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• Learn to use Microsoft Teams  confidently by watching tutorials and participate in online discussions.</a:t>
          </a:r>
          <a:endParaRPr lang="en-US" dirty="0"/>
        </a:p>
      </dgm:t>
    </dgm:pt>
    <dgm:pt modelId="{CBB89686-536B-4BBB-A4C8-A3DBBA7628E9}" type="parTrans" cxnId="{F9F6EEAD-7E42-4693-AE42-20F8BD7601EB}">
      <dgm:prSet/>
      <dgm:spPr/>
      <dgm:t>
        <a:bodyPr/>
        <a:lstStyle/>
        <a:p>
          <a:endParaRPr lang="en-US"/>
        </a:p>
      </dgm:t>
    </dgm:pt>
    <dgm:pt modelId="{9D5D36F1-862E-46A6-871D-F0C0E5F2FA73}" type="sibTrans" cxnId="{F9F6EEAD-7E42-4693-AE42-20F8BD7601EB}">
      <dgm:prSet/>
      <dgm:spPr/>
      <dgm:t>
        <a:bodyPr/>
        <a:lstStyle/>
        <a:p>
          <a:endParaRPr lang="en-US"/>
        </a:p>
      </dgm:t>
    </dgm:pt>
    <dgm:pt modelId="{591A0B42-0A51-420A-9227-7CE1CE3EB0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Take online courses to develop design and creation skills using Canva and PowerPoint.</a:t>
          </a:r>
          <a:endParaRPr lang="en-US"/>
        </a:p>
      </dgm:t>
    </dgm:pt>
    <dgm:pt modelId="{07A9F5BE-DA83-483F-AD74-F88408F43D1E}" type="parTrans" cxnId="{1F9711E0-054B-4044-A3A5-4BE33B3AB964}">
      <dgm:prSet/>
      <dgm:spPr/>
      <dgm:t>
        <a:bodyPr/>
        <a:lstStyle/>
        <a:p>
          <a:endParaRPr lang="en-US"/>
        </a:p>
      </dgm:t>
    </dgm:pt>
    <dgm:pt modelId="{43FB8174-7E19-4013-8BB6-065A6304B77A}" type="sibTrans" cxnId="{1F9711E0-054B-4044-A3A5-4BE33B3AB964}">
      <dgm:prSet/>
      <dgm:spPr/>
      <dgm:t>
        <a:bodyPr/>
        <a:lstStyle/>
        <a:p>
          <a:endParaRPr lang="en-US"/>
        </a:p>
      </dgm:t>
    </dgm:pt>
    <dgm:pt modelId="{2D2F3C05-6804-4552-A448-D1C8AEFD01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Study other’s work and adapt ideas to my own projects.</a:t>
          </a:r>
          <a:br>
            <a:rPr lang="en-GB"/>
          </a:br>
          <a:endParaRPr lang="en-US"/>
        </a:p>
      </dgm:t>
    </dgm:pt>
    <dgm:pt modelId="{67725B14-1705-4932-A5B2-139C8E47222D}" type="parTrans" cxnId="{49F45BC4-CB71-4368-95D5-B246E92FFF69}">
      <dgm:prSet/>
      <dgm:spPr/>
      <dgm:t>
        <a:bodyPr/>
        <a:lstStyle/>
        <a:p>
          <a:endParaRPr lang="en-US"/>
        </a:p>
      </dgm:t>
    </dgm:pt>
    <dgm:pt modelId="{784B14D8-84A4-4321-951A-137503932744}" type="sibTrans" cxnId="{49F45BC4-CB71-4368-95D5-B246E92FFF69}">
      <dgm:prSet/>
      <dgm:spPr/>
      <dgm:t>
        <a:bodyPr/>
        <a:lstStyle/>
        <a:p>
          <a:endParaRPr lang="en-US"/>
        </a:p>
      </dgm:t>
    </dgm:pt>
    <dgm:pt modelId="{53BEA433-6622-44F6-B5F6-6A765819C78B}" type="pres">
      <dgm:prSet presAssocID="{B9D96F3D-EAB2-46A6-BF12-13C522E90172}" presName="root" presStyleCnt="0">
        <dgm:presLayoutVars>
          <dgm:dir/>
          <dgm:resizeHandles val="exact"/>
        </dgm:presLayoutVars>
      </dgm:prSet>
      <dgm:spPr/>
    </dgm:pt>
    <dgm:pt modelId="{C8BBE9BA-E5A1-4C99-A499-AD44BE817054}" type="pres">
      <dgm:prSet presAssocID="{507B75D6-C782-407A-B0DE-2978EA197EE6}" presName="compNode" presStyleCnt="0"/>
      <dgm:spPr/>
    </dgm:pt>
    <dgm:pt modelId="{23894E6B-EF96-4EE1-971F-6D4BC285D812}" type="pres">
      <dgm:prSet presAssocID="{507B75D6-C782-407A-B0DE-2978EA197EE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3046CD1-6EAD-47A8-8021-0CBBC3A87F92}" type="pres">
      <dgm:prSet presAssocID="{507B75D6-C782-407A-B0DE-2978EA197EE6}" presName="spaceRect" presStyleCnt="0"/>
      <dgm:spPr/>
    </dgm:pt>
    <dgm:pt modelId="{885F284B-26B5-4678-BBC9-8B3B7ECB1EB8}" type="pres">
      <dgm:prSet presAssocID="{507B75D6-C782-407A-B0DE-2978EA197EE6}" presName="textRect" presStyleLbl="revTx" presStyleIdx="0" presStyleCnt="3">
        <dgm:presLayoutVars>
          <dgm:chMax val="1"/>
          <dgm:chPref val="1"/>
        </dgm:presLayoutVars>
      </dgm:prSet>
      <dgm:spPr/>
    </dgm:pt>
    <dgm:pt modelId="{8360D971-3EF9-4B81-8B6F-177F9467C3F9}" type="pres">
      <dgm:prSet presAssocID="{9D5D36F1-862E-46A6-871D-F0C0E5F2FA73}" presName="sibTrans" presStyleCnt="0"/>
      <dgm:spPr/>
    </dgm:pt>
    <dgm:pt modelId="{FD435F70-55AE-42D3-B29E-E6C10F76904F}" type="pres">
      <dgm:prSet presAssocID="{591A0B42-0A51-420A-9227-7CE1CE3EB03C}" presName="compNode" presStyleCnt="0"/>
      <dgm:spPr/>
    </dgm:pt>
    <dgm:pt modelId="{03026EEC-013E-48DF-AB2E-7308CC57CF1A}" type="pres">
      <dgm:prSet presAssocID="{591A0B42-0A51-420A-9227-7CE1CE3EB0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8F1ED1F-C531-42C4-876F-A5D30F2CA532}" type="pres">
      <dgm:prSet presAssocID="{591A0B42-0A51-420A-9227-7CE1CE3EB03C}" presName="spaceRect" presStyleCnt="0"/>
      <dgm:spPr/>
    </dgm:pt>
    <dgm:pt modelId="{16A03D3D-34C4-4BB8-8B6D-144137827F4B}" type="pres">
      <dgm:prSet presAssocID="{591A0B42-0A51-420A-9227-7CE1CE3EB03C}" presName="textRect" presStyleLbl="revTx" presStyleIdx="1" presStyleCnt="3">
        <dgm:presLayoutVars>
          <dgm:chMax val="1"/>
          <dgm:chPref val="1"/>
        </dgm:presLayoutVars>
      </dgm:prSet>
      <dgm:spPr/>
    </dgm:pt>
    <dgm:pt modelId="{39E8B6AD-BDA0-4F8A-B5A0-C04E3EA41686}" type="pres">
      <dgm:prSet presAssocID="{43FB8174-7E19-4013-8BB6-065A6304B77A}" presName="sibTrans" presStyleCnt="0"/>
      <dgm:spPr/>
    </dgm:pt>
    <dgm:pt modelId="{724C69E1-8446-4E77-B1AF-515B3C93D741}" type="pres">
      <dgm:prSet presAssocID="{2D2F3C05-6804-4552-A448-D1C8AEFD01D7}" presName="compNode" presStyleCnt="0"/>
      <dgm:spPr/>
    </dgm:pt>
    <dgm:pt modelId="{D4AB69DD-722C-4459-8F3A-7769189AB56D}" type="pres">
      <dgm:prSet presAssocID="{2D2F3C05-6804-4552-A448-D1C8AEFD01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032128A-B5FB-4BBB-8AE0-7D6FDB154BCA}" type="pres">
      <dgm:prSet presAssocID="{2D2F3C05-6804-4552-A448-D1C8AEFD01D7}" presName="spaceRect" presStyleCnt="0"/>
      <dgm:spPr/>
    </dgm:pt>
    <dgm:pt modelId="{8F6B1627-8464-4EA2-A9D9-5EEACC685028}" type="pres">
      <dgm:prSet presAssocID="{2D2F3C05-6804-4552-A448-D1C8AEFD01D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68F7606-4AEB-4D3F-813D-073CAF6C3293}" type="presOf" srcId="{507B75D6-C782-407A-B0DE-2978EA197EE6}" destId="{885F284B-26B5-4678-BBC9-8B3B7ECB1EB8}" srcOrd="0" destOrd="0" presId="urn:microsoft.com/office/officeart/2018/2/layout/IconLabelList"/>
    <dgm:cxn modelId="{5C75CE6F-F59F-4E54-8C00-F4BDF2B61557}" type="presOf" srcId="{B9D96F3D-EAB2-46A6-BF12-13C522E90172}" destId="{53BEA433-6622-44F6-B5F6-6A765819C78B}" srcOrd="0" destOrd="0" presId="urn:microsoft.com/office/officeart/2018/2/layout/IconLabelList"/>
    <dgm:cxn modelId="{CFCA4A80-6DCD-40CC-8542-1CBA356CC075}" type="presOf" srcId="{2D2F3C05-6804-4552-A448-D1C8AEFD01D7}" destId="{8F6B1627-8464-4EA2-A9D9-5EEACC685028}" srcOrd="0" destOrd="0" presId="urn:microsoft.com/office/officeart/2018/2/layout/IconLabelList"/>
    <dgm:cxn modelId="{A68C9CA0-6DFD-4603-97DA-D8BD5362DD80}" type="presOf" srcId="{591A0B42-0A51-420A-9227-7CE1CE3EB03C}" destId="{16A03D3D-34C4-4BB8-8B6D-144137827F4B}" srcOrd="0" destOrd="0" presId="urn:microsoft.com/office/officeart/2018/2/layout/IconLabelList"/>
    <dgm:cxn modelId="{F9F6EEAD-7E42-4693-AE42-20F8BD7601EB}" srcId="{B9D96F3D-EAB2-46A6-BF12-13C522E90172}" destId="{507B75D6-C782-407A-B0DE-2978EA197EE6}" srcOrd="0" destOrd="0" parTransId="{CBB89686-536B-4BBB-A4C8-A3DBBA7628E9}" sibTransId="{9D5D36F1-862E-46A6-871D-F0C0E5F2FA73}"/>
    <dgm:cxn modelId="{49F45BC4-CB71-4368-95D5-B246E92FFF69}" srcId="{B9D96F3D-EAB2-46A6-BF12-13C522E90172}" destId="{2D2F3C05-6804-4552-A448-D1C8AEFD01D7}" srcOrd="2" destOrd="0" parTransId="{67725B14-1705-4932-A5B2-139C8E47222D}" sibTransId="{784B14D8-84A4-4321-951A-137503932744}"/>
    <dgm:cxn modelId="{1F9711E0-054B-4044-A3A5-4BE33B3AB964}" srcId="{B9D96F3D-EAB2-46A6-BF12-13C522E90172}" destId="{591A0B42-0A51-420A-9227-7CE1CE3EB03C}" srcOrd="1" destOrd="0" parTransId="{07A9F5BE-DA83-483F-AD74-F88408F43D1E}" sibTransId="{43FB8174-7E19-4013-8BB6-065A6304B77A}"/>
    <dgm:cxn modelId="{9B4D9546-9E5A-4E45-A837-726B47FF70CB}" type="presParOf" srcId="{53BEA433-6622-44F6-B5F6-6A765819C78B}" destId="{C8BBE9BA-E5A1-4C99-A499-AD44BE817054}" srcOrd="0" destOrd="0" presId="urn:microsoft.com/office/officeart/2018/2/layout/IconLabelList"/>
    <dgm:cxn modelId="{4E540F35-AF0D-4198-9D44-F46E57CE73E0}" type="presParOf" srcId="{C8BBE9BA-E5A1-4C99-A499-AD44BE817054}" destId="{23894E6B-EF96-4EE1-971F-6D4BC285D812}" srcOrd="0" destOrd="0" presId="urn:microsoft.com/office/officeart/2018/2/layout/IconLabelList"/>
    <dgm:cxn modelId="{EEDE3B66-51AC-4145-A35F-1B46F8153425}" type="presParOf" srcId="{C8BBE9BA-E5A1-4C99-A499-AD44BE817054}" destId="{83046CD1-6EAD-47A8-8021-0CBBC3A87F92}" srcOrd="1" destOrd="0" presId="urn:microsoft.com/office/officeart/2018/2/layout/IconLabelList"/>
    <dgm:cxn modelId="{B2F5B8A8-8A35-4B1C-8B86-4A11A2FDEE96}" type="presParOf" srcId="{C8BBE9BA-E5A1-4C99-A499-AD44BE817054}" destId="{885F284B-26B5-4678-BBC9-8B3B7ECB1EB8}" srcOrd="2" destOrd="0" presId="urn:microsoft.com/office/officeart/2018/2/layout/IconLabelList"/>
    <dgm:cxn modelId="{F6FEB4BA-0439-4B5F-BBB2-00947BF2FD27}" type="presParOf" srcId="{53BEA433-6622-44F6-B5F6-6A765819C78B}" destId="{8360D971-3EF9-4B81-8B6F-177F9467C3F9}" srcOrd="1" destOrd="0" presId="urn:microsoft.com/office/officeart/2018/2/layout/IconLabelList"/>
    <dgm:cxn modelId="{52AE45C3-6407-46BD-9A19-147513EE9895}" type="presParOf" srcId="{53BEA433-6622-44F6-B5F6-6A765819C78B}" destId="{FD435F70-55AE-42D3-B29E-E6C10F76904F}" srcOrd="2" destOrd="0" presId="urn:microsoft.com/office/officeart/2018/2/layout/IconLabelList"/>
    <dgm:cxn modelId="{071255EA-DDE4-494E-B5FF-37CD0F281013}" type="presParOf" srcId="{FD435F70-55AE-42D3-B29E-E6C10F76904F}" destId="{03026EEC-013E-48DF-AB2E-7308CC57CF1A}" srcOrd="0" destOrd="0" presId="urn:microsoft.com/office/officeart/2018/2/layout/IconLabelList"/>
    <dgm:cxn modelId="{9B02BB03-034B-4A44-82B7-609AD4089332}" type="presParOf" srcId="{FD435F70-55AE-42D3-B29E-E6C10F76904F}" destId="{98F1ED1F-C531-42C4-876F-A5D30F2CA532}" srcOrd="1" destOrd="0" presId="urn:microsoft.com/office/officeart/2018/2/layout/IconLabelList"/>
    <dgm:cxn modelId="{E6DBC609-BA2F-4ACC-81F1-38E484D062E6}" type="presParOf" srcId="{FD435F70-55AE-42D3-B29E-E6C10F76904F}" destId="{16A03D3D-34C4-4BB8-8B6D-144137827F4B}" srcOrd="2" destOrd="0" presId="urn:microsoft.com/office/officeart/2018/2/layout/IconLabelList"/>
    <dgm:cxn modelId="{BF4C2F7A-8A4F-405D-A585-27A9639C52AF}" type="presParOf" srcId="{53BEA433-6622-44F6-B5F6-6A765819C78B}" destId="{39E8B6AD-BDA0-4F8A-B5A0-C04E3EA41686}" srcOrd="3" destOrd="0" presId="urn:microsoft.com/office/officeart/2018/2/layout/IconLabelList"/>
    <dgm:cxn modelId="{5B8D0FDC-A031-49CF-9D15-4CAB6DB86836}" type="presParOf" srcId="{53BEA433-6622-44F6-B5F6-6A765819C78B}" destId="{724C69E1-8446-4E77-B1AF-515B3C93D741}" srcOrd="4" destOrd="0" presId="urn:microsoft.com/office/officeart/2018/2/layout/IconLabelList"/>
    <dgm:cxn modelId="{6E2C460D-F739-4D05-8258-CED6C06BBCCF}" type="presParOf" srcId="{724C69E1-8446-4E77-B1AF-515B3C93D741}" destId="{D4AB69DD-722C-4459-8F3A-7769189AB56D}" srcOrd="0" destOrd="0" presId="urn:microsoft.com/office/officeart/2018/2/layout/IconLabelList"/>
    <dgm:cxn modelId="{5F4B3289-90D2-44B9-82E6-D447F6763828}" type="presParOf" srcId="{724C69E1-8446-4E77-B1AF-515B3C93D741}" destId="{7032128A-B5FB-4BBB-8AE0-7D6FDB154BCA}" srcOrd="1" destOrd="0" presId="urn:microsoft.com/office/officeart/2018/2/layout/IconLabelList"/>
    <dgm:cxn modelId="{BBD19240-C334-4DBD-9EBD-E94EC5A49F7E}" type="presParOf" srcId="{724C69E1-8446-4E77-B1AF-515B3C93D741}" destId="{8F6B1627-8464-4EA2-A9D9-5EEACC68502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E70AD3-B7B3-4936-A831-242DD6B3DC0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EE6BAC9-68F5-4E67-8F8B-CCD7EE5E7F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Collaborate with others using online tools</a:t>
          </a:r>
          <a:endParaRPr lang="en-US"/>
        </a:p>
      </dgm:t>
    </dgm:pt>
    <dgm:pt modelId="{0D7997D4-6E0D-4793-BAD4-FD41410D6379}" type="parTrans" cxnId="{95F95B69-1F42-43F4-BAC8-08053635C786}">
      <dgm:prSet/>
      <dgm:spPr/>
      <dgm:t>
        <a:bodyPr/>
        <a:lstStyle/>
        <a:p>
          <a:endParaRPr lang="en-US"/>
        </a:p>
      </dgm:t>
    </dgm:pt>
    <dgm:pt modelId="{297524C2-B6B3-4928-89F9-3995E1CEC929}" type="sibTrans" cxnId="{95F95B69-1F42-43F4-BAC8-08053635C786}">
      <dgm:prSet/>
      <dgm:spPr/>
      <dgm:t>
        <a:bodyPr/>
        <a:lstStyle/>
        <a:p>
          <a:endParaRPr lang="en-US"/>
        </a:p>
      </dgm:t>
    </dgm:pt>
    <dgm:pt modelId="{EB0EC853-59AE-4D0E-ABC7-02FB464280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digital tools to make learning and assignments more creative</a:t>
          </a:r>
          <a:endParaRPr lang="en-US"/>
        </a:p>
      </dgm:t>
    </dgm:pt>
    <dgm:pt modelId="{7B12E500-8D8E-414F-9607-403895D4E805}" type="parTrans" cxnId="{764EDA0F-0ACC-4C6A-AF11-77913AF61578}">
      <dgm:prSet/>
      <dgm:spPr/>
      <dgm:t>
        <a:bodyPr/>
        <a:lstStyle/>
        <a:p>
          <a:endParaRPr lang="en-US"/>
        </a:p>
      </dgm:t>
    </dgm:pt>
    <dgm:pt modelId="{7B1BE392-CFB1-4810-AF67-AC031625D3A1}" type="sibTrans" cxnId="{764EDA0F-0ACC-4C6A-AF11-77913AF61578}">
      <dgm:prSet/>
      <dgm:spPr/>
      <dgm:t>
        <a:bodyPr/>
        <a:lstStyle/>
        <a:p>
          <a:endParaRPr lang="en-US"/>
        </a:p>
      </dgm:t>
    </dgm:pt>
    <dgm:pt modelId="{E241DA74-6437-4559-B065-4B2ECDF67D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Built a professional online profile to support my future career</a:t>
          </a:r>
          <a:endParaRPr lang="en-US"/>
        </a:p>
      </dgm:t>
    </dgm:pt>
    <dgm:pt modelId="{83C59B8A-A101-42E8-A590-5FA7A2F1F3B8}" type="parTrans" cxnId="{C5A353F3-E84B-4C30-A4EC-990EC508F5FA}">
      <dgm:prSet/>
      <dgm:spPr/>
      <dgm:t>
        <a:bodyPr/>
        <a:lstStyle/>
        <a:p>
          <a:endParaRPr lang="en-US"/>
        </a:p>
      </dgm:t>
    </dgm:pt>
    <dgm:pt modelId="{16E49613-2CD5-4770-B28A-520E6ECC6297}" type="sibTrans" cxnId="{C5A353F3-E84B-4C30-A4EC-990EC508F5FA}">
      <dgm:prSet/>
      <dgm:spPr/>
      <dgm:t>
        <a:bodyPr/>
        <a:lstStyle/>
        <a:p>
          <a:endParaRPr lang="en-US"/>
        </a:p>
      </dgm:t>
    </dgm:pt>
    <dgm:pt modelId="{AAEDD47F-F406-481D-9CD8-789D0EAE35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 and present data clearly in future reports and presentations</a:t>
          </a:r>
          <a:endParaRPr lang="en-US"/>
        </a:p>
      </dgm:t>
    </dgm:pt>
    <dgm:pt modelId="{6D36C0E5-722A-424B-AD3C-EACF17B8989F}" type="parTrans" cxnId="{7AC89A1A-2AA9-4E28-9286-7A424E9A8920}">
      <dgm:prSet/>
      <dgm:spPr/>
      <dgm:t>
        <a:bodyPr/>
        <a:lstStyle/>
        <a:p>
          <a:endParaRPr lang="en-US"/>
        </a:p>
      </dgm:t>
    </dgm:pt>
    <dgm:pt modelId="{CA5A616A-DB6E-47ED-88F0-3466F05D9211}" type="sibTrans" cxnId="{7AC89A1A-2AA9-4E28-9286-7A424E9A8920}">
      <dgm:prSet/>
      <dgm:spPr/>
      <dgm:t>
        <a:bodyPr/>
        <a:lstStyle/>
        <a:p>
          <a:endParaRPr lang="en-US"/>
        </a:p>
      </dgm:t>
    </dgm:pt>
    <dgm:pt modelId="{54C4E2A5-8EBF-4601-B5CA-CFF2933C7B6C}" type="pres">
      <dgm:prSet presAssocID="{55E70AD3-B7B3-4936-A831-242DD6B3DC02}" presName="root" presStyleCnt="0">
        <dgm:presLayoutVars>
          <dgm:dir/>
          <dgm:resizeHandles val="exact"/>
        </dgm:presLayoutVars>
      </dgm:prSet>
      <dgm:spPr/>
    </dgm:pt>
    <dgm:pt modelId="{022178CF-4504-47A1-8C48-1DE5E98DEFE6}" type="pres">
      <dgm:prSet presAssocID="{AEE6BAC9-68F5-4E67-8F8B-CCD7EE5E7F88}" presName="compNode" presStyleCnt="0"/>
      <dgm:spPr/>
    </dgm:pt>
    <dgm:pt modelId="{A2968675-F2A1-45C0-B4D1-ADCF03EA2A8F}" type="pres">
      <dgm:prSet presAssocID="{AEE6BAC9-68F5-4E67-8F8B-CCD7EE5E7F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effectLst>
          <a:innerShdw blurRad="63500" dist="50800" dir="2700000">
            <a:prstClr val="black">
              <a:alpha val="50000"/>
            </a:prstClr>
          </a:innerShdw>
        </a:effectLst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400CFFE-0C64-4503-B6B7-E1CC5D77E95F}" type="pres">
      <dgm:prSet presAssocID="{AEE6BAC9-68F5-4E67-8F8B-CCD7EE5E7F88}" presName="spaceRect" presStyleCnt="0"/>
      <dgm:spPr/>
    </dgm:pt>
    <dgm:pt modelId="{18A08D3D-C1B8-4D96-97E6-DF1BE85AB827}" type="pres">
      <dgm:prSet presAssocID="{AEE6BAC9-68F5-4E67-8F8B-CCD7EE5E7F88}" presName="textRect" presStyleLbl="revTx" presStyleIdx="0" presStyleCnt="4">
        <dgm:presLayoutVars>
          <dgm:chMax val="1"/>
          <dgm:chPref val="1"/>
        </dgm:presLayoutVars>
      </dgm:prSet>
      <dgm:spPr/>
    </dgm:pt>
    <dgm:pt modelId="{1B7CDF5A-A8D9-46AC-8209-E05AFC719237}" type="pres">
      <dgm:prSet presAssocID="{297524C2-B6B3-4928-89F9-3995E1CEC929}" presName="sibTrans" presStyleCnt="0"/>
      <dgm:spPr/>
    </dgm:pt>
    <dgm:pt modelId="{01042E37-DA22-4FEF-BB81-DA60E5849770}" type="pres">
      <dgm:prSet presAssocID="{EB0EC853-59AE-4D0E-ABC7-02FB46428010}" presName="compNode" presStyleCnt="0"/>
      <dgm:spPr/>
    </dgm:pt>
    <dgm:pt modelId="{4AC87B90-B5E0-40AA-88A7-FDAC83609D59}" type="pres">
      <dgm:prSet presAssocID="{EB0EC853-59AE-4D0E-ABC7-02FB464280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effectLst>
          <a:innerShdw blurRad="63500" dist="50800" dir="2700000">
            <a:prstClr val="black">
              <a:alpha val="50000"/>
            </a:prstClr>
          </a:innerShdw>
        </a:effectLst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092869D-3E94-4115-A2BA-52EC611ADB0D}" type="pres">
      <dgm:prSet presAssocID="{EB0EC853-59AE-4D0E-ABC7-02FB46428010}" presName="spaceRect" presStyleCnt="0"/>
      <dgm:spPr/>
    </dgm:pt>
    <dgm:pt modelId="{8C645F05-0983-465B-8759-CFEFE48EBDC1}" type="pres">
      <dgm:prSet presAssocID="{EB0EC853-59AE-4D0E-ABC7-02FB46428010}" presName="textRect" presStyleLbl="revTx" presStyleIdx="1" presStyleCnt="4">
        <dgm:presLayoutVars>
          <dgm:chMax val="1"/>
          <dgm:chPref val="1"/>
        </dgm:presLayoutVars>
      </dgm:prSet>
      <dgm:spPr/>
    </dgm:pt>
    <dgm:pt modelId="{A2A11CDA-422E-4B0A-A5D7-93CD473192AF}" type="pres">
      <dgm:prSet presAssocID="{7B1BE392-CFB1-4810-AF67-AC031625D3A1}" presName="sibTrans" presStyleCnt="0"/>
      <dgm:spPr/>
    </dgm:pt>
    <dgm:pt modelId="{978D77D4-8D81-4A34-AC13-64162A32682B}" type="pres">
      <dgm:prSet presAssocID="{E241DA74-6437-4559-B065-4B2ECDF67D69}" presName="compNode" presStyleCnt="0"/>
      <dgm:spPr/>
    </dgm:pt>
    <dgm:pt modelId="{ECFC1068-EC67-47A7-9EE7-6F90306CA1DF}" type="pres">
      <dgm:prSet presAssocID="{E241DA74-6437-4559-B065-4B2ECDF67D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effectLst>
          <a:innerShdw blurRad="63500" dist="50800" dir="2700000">
            <a:prstClr val="black">
              <a:alpha val="50000"/>
            </a:prstClr>
          </a:innerShdw>
        </a:effectLst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5960698-A4D0-4819-B714-5C54F4CE82EF}" type="pres">
      <dgm:prSet presAssocID="{E241DA74-6437-4559-B065-4B2ECDF67D69}" presName="spaceRect" presStyleCnt="0"/>
      <dgm:spPr/>
    </dgm:pt>
    <dgm:pt modelId="{3D45537F-F8FF-48A4-AD7E-CCB0A5E2E7DE}" type="pres">
      <dgm:prSet presAssocID="{E241DA74-6437-4559-B065-4B2ECDF67D69}" presName="textRect" presStyleLbl="revTx" presStyleIdx="2" presStyleCnt="4">
        <dgm:presLayoutVars>
          <dgm:chMax val="1"/>
          <dgm:chPref val="1"/>
        </dgm:presLayoutVars>
      </dgm:prSet>
      <dgm:spPr/>
    </dgm:pt>
    <dgm:pt modelId="{93CFC08D-03AA-4136-9D81-519E9EEE647C}" type="pres">
      <dgm:prSet presAssocID="{16E49613-2CD5-4770-B28A-520E6ECC6297}" presName="sibTrans" presStyleCnt="0"/>
      <dgm:spPr/>
    </dgm:pt>
    <dgm:pt modelId="{7820F547-43FB-43A0-BCB0-D2A7210B6A63}" type="pres">
      <dgm:prSet presAssocID="{AAEDD47F-F406-481D-9CD8-789D0EAE354A}" presName="compNode" presStyleCnt="0"/>
      <dgm:spPr/>
    </dgm:pt>
    <dgm:pt modelId="{00426B8D-B830-4952-92CE-416D7AC13DA6}" type="pres">
      <dgm:prSet presAssocID="{AAEDD47F-F406-481D-9CD8-789D0EAE354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effectLst>
          <a:innerShdw blurRad="63500" dist="50800" dir="2700000">
            <a:prstClr val="black">
              <a:alpha val="50000"/>
            </a:prstClr>
          </a:innerShdw>
        </a:effectLst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AE40291-E790-4A62-8755-B5A4E7F1042A}" type="pres">
      <dgm:prSet presAssocID="{AAEDD47F-F406-481D-9CD8-789D0EAE354A}" presName="spaceRect" presStyleCnt="0"/>
      <dgm:spPr/>
    </dgm:pt>
    <dgm:pt modelId="{EEAF29B2-1658-4C90-BE27-0C54D6763737}" type="pres">
      <dgm:prSet presAssocID="{AAEDD47F-F406-481D-9CD8-789D0EAE354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64EDA0F-0ACC-4C6A-AF11-77913AF61578}" srcId="{55E70AD3-B7B3-4936-A831-242DD6B3DC02}" destId="{EB0EC853-59AE-4D0E-ABC7-02FB46428010}" srcOrd="1" destOrd="0" parTransId="{7B12E500-8D8E-414F-9607-403895D4E805}" sibTransId="{7B1BE392-CFB1-4810-AF67-AC031625D3A1}"/>
    <dgm:cxn modelId="{7AC89A1A-2AA9-4E28-9286-7A424E9A8920}" srcId="{55E70AD3-B7B3-4936-A831-242DD6B3DC02}" destId="{AAEDD47F-F406-481D-9CD8-789D0EAE354A}" srcOrd="3" destOrd="0" parTransId="{6D36C0E5-722A-424B-AD3C-EACF17B8989F}" sibTransId="{CA5A616A-DB6E-47ED-88F0-3466F05D9211}"/>
    <dgm:cxn modelId="{8D5F4A23-71FF-4B35-939D-99AF7D4837E2}" type="presOf" srcId="{AAEDD47F-F406-481D-9CD8-789D0EAE354A}" destId="{EEAF29B2-1658-4C90-BE27-0C54D6763737}" srcOrd="0" destOrd="0" presId="urn:microsoft.com/office/officeart/2018/2/layout/IconLabelList"/>
    <dgm:cxn modelId="{95F95B69-1F42-43F4-BAC8-08053635C786}" srcId="{55E70AD3-B7B3-4936-A831-242DD6B3DC02}" destId="{AEE6BAC9-68F5-4E67-8F8B-CCD7EE5E7F88}" srcOrd="0" destOrd="0" parTransId="{0D7997D4-6E0D-4793-BAD4-FD41410D6379}" sibTransId="{297524C2-B6B3-4928-89F9-3995E1CEC929}"/>
    <dgm:cxn modelId="{24B0786F-D882-4B33-AF92-228E9EE317D5}" type="presOf" srcId="{AEE6BAC9-68F5-4E67-8F8B-CCD7EE5E7F88}" destId="{18A08D3D-C1B8-4D96-97E6-DF1BE85AB827}" srcOrd="0" destOrd="0" presId="urn:microsoft.com/office/officeart/2018/2/layout/IconLabelList"/>
    <dgm:cxn modelId="{1DAAD454-5EB8-444E-92DD-50491CF5E644}" type="presOf" srcId="{EB0EC853-59AE-4D0E-ABC7-02FB46428010}" destId="{8C645F05-0983-465B-8759-CFEFE48EBDC1}" srcOrd="0" destOrd="0" presId="urn:microsoft.com/office/officeart/2018/2/layout/IconLabelList"/>
    <dgm:cxn modelId="{098AA1B7-3BC3-49D2-9C4D-005272944DED}" type="presOf" srcId="{E241DA74-6437-4559-B065-4B2ECDF67D69}" destId="{3D45537F-F8FF-48A4-AD7E-CCB0A5E2E7DE}" srcOrd="0" destOrd="0" presId="urn:microsoft.com/office/officeart/2018/2/layout/IconLabelList"/>
    <dgm:cxn modelId="{2EDCE0C0-C0E7-44B4-A138-C85DCEDB14D0}" type="presOf" srcId="{55E70AD3-B7B3-4936-A831-242DD6B3DC02}" destId="{54C4E2A5-8EBF-4601-B5CA-CFF2933C7B6C}" srcOrd="0" destOrd="0" presId="urn:microsoft.com/office/officeart/2018/2/layout/IconLabelList"/>
    <dgm:cxn modelId="{C5A353F3-E84B-4C30-A4EC-990EC508F5FA}" srcId="{55E70AD3-B7B3-4936-A831-242DD6B3DC02}" destId="{E241DA74-6437-4559-B065-4B2ECDF67D69}" srcOrd="2" destOrd="0" parTransId="{83C59B8A-A101-42E8-A590-5FA7A2F1F3B8}" sibTransId="{16E49613-2CD5-4770-B28A-520E6ECC6297}"/>
    <dgm:cxn modelId="{284A0843-49E5-4C4E-83DB-AAD25C053BB2}" type="presParOf" srcId="{54C4E2A5-8EBF-4601-B5CA-CFF2933C7B6C}" destId="{022178CF-4504-47A1-8C48-1DE5E98DEFE6}" srcOrd="0" destOrd="0" presId="urn:microsoft.com/office/officeart/2018/2/layout/IconLabelList"/>
    <dgm:cxn modelId="{EE0E923C-B1DF-4C9F-B5E9-BDEBF4BE65FD}" type="presParOf" srcId="{022178CF-4504-47A1-8C48-1DE5E98DEFE6}" destId="{A2968675-F2A1-45C0-B4D1-ADCF03EA2A8F}" srcOrd="0" destOrd="0" presId="urn:microsoft.com/office/officeart/2018/2/layout/IconLabelList"/>
    <dgm:cxn modelId="{00A8CABE-84CD-4437-8165-2F5C40ABDBAC}" type="presParOf" srcId="{022178CF-4504-47A1-8C48-1DE5E98DEFE6}" destId="{F400CFFE-0C64-4503-B6B7-E1CC5D77E95F}" srcOrd="1" destOrd="0" presId="urn:microsoft.com/office/officeart/2018/2/layout/IconLabelList"/>
    <dgm:cxn modelId="{83497D3E-A142-4185-94C0-84387EEA3D99}" type="presParOf" srcId="{022178CF-4504-47A1-8C48-1DE5E98DEFE6}" destId="{18A08D3D-C1B8-4D96-97E6-DF1BE85AB827}" srcOrd="2" destOrd="0" presId="urn:microsoft.com/office/officeart/2018/2/layout/IconLabelList"/>
    <dgm:cxn modelId="{E2DE4A79-C54E-4324-B354-3E21BEA5CDE8}" type="presParOf" srcId="{54C4E2A5-8EBF-4601-B5CA-CFF2933C7B6C}" destId="{1B7CDF5A-A8D9-46AC-8209-E05AFC719237}" srcOrd="1" destOrd="0" presId="urn:microsoft.com/office/officeart/2018/2/layout/IconLabelList"/>
    <dgm:cxn modelId="{518063B3-A679-4AFC-9C5B-E5BD58F31EC8}" type="presParOf" srcId="{54C4E2A5-8EBF-4601-B5CA-CFF2933C7B6C}" destId="{01042E37-DA22-4FEF-BB81-DA60E5849770}" srcOrd="2" destOrd="0" presId="urn:microsoft.com/office/officeart/2018/2/layout/IconLabelList"/>
    <dgm:cxn modelId="{F3E36071-00CB-4E70-A44A-EA0227C4C062}" type="presParOf" srcId="{01042E37-DA22-4FEF-BB81-DA60E5849770}" destId="{4AC87B90-B5E0-40AA-88A7-FDAC83609D59}" srcOrd="0" destOrd="0" presId="urn:microsoft.com/office/officeart/2018/2/layout/IconLabelList"/>
    <dgm:cxn modelId="{8F80DCFB-7D1C-4BEC-83E3-91F25D7551C8}" type="presParOf" srcId="{01042E37-DA22-4FEF-BB81-DA60E5849770}" destId="{B092869D-3E94-4115-A2BA-52EC611ADB0D}" srcOrd="1" destOrd="0" presId="urn:microsoft.com/office/officeart/2018/2/layout/IconLabelList"/>
    <dgm:cxn modelId="{692332B4-A99F-4895-91B8-913E21BF5E58}" type="presParOf" srcId="{01042E37-DA22-4FEF-BB81-DA60E5849770}" destId="{8C645F05-0983-465B-8759-CFEFE48EBDC1}" srcOrd="2" destOrd="0" presId="urn:microsoft.com/office/officeart/2018/2/layout/IconLabelList"/>
    <dgm:cxn modelId="{2A046809-2F08-4493-B73B-316A962ECB70}" type="presParOf" srcId="{54C4E2A5-8EBF-4601-B5CA-CFF2933C7B6C}" destId="{A2A11CDA-422E-4B0A-A5D7-93CD473192AF}" srcOrd="3" destOrd="0" presId="urn:microsoft.com/office/officeart/2018/2/layout/IconLabelList"/>
    <dgm:cxn modelId="{1B19D0BA-489C-46E8-8871-99EA4BF53DBF}" type="presParOf" srcId="{54C4E2A5-8EBF-4601-B5CA-CFF2933C7B6C}" destId="{978D77D4-8D81-4A34-AC13-64162A32682B}" srcOrd="4" destOrd="0" presId="urn:microsoft.com/office/officeart/2018/2/layout/IconLabelList"/>
    <dgm:cxn modelId="{EE0BD514-869E-44A7-8DB9-9D9A9A28256B}" type="presParOf" srcId="{978D77D4-8D81-4A34-AC13-64162A32682B}" destId="{ECFC1068-EC67-47A7-9EE7-6F90306CA1DF}" srcOrd="0" destOrd="0" presId="urn:microsoft.com/office/officeart/2018/2/layout/IconLabelList"/>
    <dgm:cxn modelId="{31E652B6-C5B6-4EE7-955A-72CBB15CEA1F}" type="presParOf" srcId="{978D77D4-8D81-4A34-AC13-64162A32682B}" destId="{55960698-A4D0-4819-B714-5C54F4CE82EF}" srcOrd="1" destOrd="0" presId="urn:microsoft.com/office/officeart/2018/2/layout/IconLabelList"/>
    <dgm:cxn modelId="{AD5668B6-4829-4CEC-AFAE-F9D049BB1C7C}" type="presParOf" srcId="{978D77D4-8D81-4A34-AC13-64162A32682B}" destId="{3D45537F-F8FF-48A4-AD7E-CCB0A5E2E7DE}" srcOrd="2" destOrd="0" presId="urn:microsoft.com/office/officeart/2018/2/layout/IconLabelList"/>
    <dgm:cxn modelId="{744E7FEA-88C6-473F-951D-BE85467EB7D2}" type="presParOf" srcId="{54C4E2A5-8EBF-4601-B5CA-CFF2933C7B6C}" destId="{93CFC08D-03AA-4136-9D81-519E9EEE647C}" srcOrd="5" destOrd="0" presId="urn:microsoft.com/office/officeart/2018/2/layout/IconLabelList"/>
    <dgm:cxn modelId="{A783BF33-A3F4-4016-8189-FA37DCEDB524}" type="presParOf" srcId="{54C4E2A5-8EBF-4601-B5CA-CFF2933C7B6C}" destId="{7820F547-43FB-43A0-BCB0-D2A7210B6A63}" srcOrd="6" destOrd="0" presId="urn:microsoft.com/office/officeart/2018/2/layout/IconLabelList"/>
    <dgm:cxn modelId="{623E372F-2E8B-4947-908D-5A17BF656414}" type="presParOf" srcId="{7820F547-43FB-43A0-BCB0-D2A7210B6A63}" destId="{00426B8D-B830-4952-92CE-416D7AC13DA6}" srcOrd="0" destOrd="0" presId="urn:microsoft.com/office/officeart/2018/2/layout/IconLabelList"/>
    <dgm:cxn modelId="{98881026-9DB6-438A-BBBF-163A780360E7}" type="presParOf" srcId="{7820F547-43FB-43A0-BCB0-D2A7210B6A63}" destId="{2AE40291-E790-4A62-8755-B5A4E7F1042A}" srcOrd="1" destOrd="0" presId="urn:microsoft.com/office/officeart/2018/2/layout/IconLabelList"/>
    <dgm:cxn modelId="{E67DE353-185A-4DF0-BFB1-C1129F920878}" type="presParOf" srcId="{7820F547-43FB-43A0-BCB0-D2A7210B6A63}" destId="{EEAF29B2-1658-4C90-BE27-0C54D6763737}" srcOrd="2" destOrd="0" presId="urn:microsoft.com/office/officeart/2018/2/layout/IconLabelList"/>
  </dgm:cxnLst>
  <dgm:bg>
    <a:effectLst>
      <a:innerShdw blurRad="63500" dist="50800" dir="2700000">
        <a:prstClr val="black">
          <a:alpha val="50000"/>
        </a:prstClr>
      </a:innerShdw>
    </a:effectLst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C9C8C-C326-498C-AC58-29E6DA051FD1}">
      <dsp:nvSpPr>
        <dsp:cNvPr id="0" name=""/>
        <dsp:cNvSpPr/>
      </dsp:nvSpPr>
      <dsp:spPr>
        <a:xfrm>
          <a:off x="356919" y="2284"/>
          <a:ext cx="2119673" cy="2119673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EFBBD769-037F-46BD-9CD5-1D60C5D5D48F}">
      <dsp:nvSpPr>
        <dsp:cNvPr id="0" name=""/>
        <dsp:cNvSpPr/>
      </dsp:nvSpPr>
      <dsp:spPr>
        <a:xfrm>
          <a:off x="457190" y="91310"/>
          <a:ext cx="381541" cy="381541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BA73B715-A68A-4349-A009-D029E18919C9}">
      <dsp:nvSpPr>
        <dsp:cNvPr id="0" name=""/>
        <dsp:cNvSpPr/>
      </dsp:nvSpPr>
      <dsp:spPr>
        <a:xfrm>
          <a:off x="647960" y="91310"/>
          <a:ext cx="2040832" cy="38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1</a:t>
          </a:r>
        </a:p>
      </dsp:txBody>
      <dsp:txXfrm>
        <a:off x="647960" y="91310"/>
        <a:ext cx="2040832" cy="381541"/>
      </dsp:txXfrm>
    </dsp:sp>
    <dsp:sp modelId="{1E8F7730-2B91-456F-8011-6D264F636CDB}">
      <dsp:nvSpPr>
        <dsp:cNvPr id="0" name=""/>
        <dsp:cNvSpPr/>
      </dsp:nvSpPr>
      <dsp:spPr>
        <a:xfrm>
          <a:off x="647960" y="472852"/>
          <a:ext cx="2040832" cy="1072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the module enhanced my understanding of digital literacy and its academic and professional relevance.</a:t>
          </a:r>
        </a:p>
      </dsp:txBody>
      <dsp:txXfrm>
        <a:off x="647960" y="472852"/>
        <a:ext cx="2040832" cy="1072250"/>
      </dsp:txXfrm>
    </dsp:sp>
    <dsp:sp modelId="{A3A71592-441E-4475-9AC1-DA49AB31390C}">
      <dsp:nvSpPr>
        <dsp:cNvPr id="0" name=""/>
        <dsp:cNvSpPr/>
      </dsp:nvSpPr>
      <dsp:spPr>
        <a:xfrm>
          <a:off x="356919" y="1914421"/>
          <a:ext cx="2119673" cy="2119673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07FBDECA-12F1-4890-A98B-CCC1F35CD714}">
      <dsp:nvSpPr>
        <dsp:cNvPr id="0" name=""/>
        <dsp:cNvSpPr/>
      </dsp:nvSpPr>
      <dsp:spPr>
        <a:xfrm>
          <a:off x="457190" y="2003447"/>
          <a:ext cx="381541" cy="381541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61A70160-4B94-4354-B8ED-9577CBF8768B}">
      <dsp:nvSpPr>
        <dsp:cNvPr id="0" name=""/>
        <dsp:cNvSpPr/>
      </dsp:nvSpPr>
      <dsp:spPr>
        <a:xfrm>
          <a:off x="647960" y="2003447"/>
          <a:ext cx="2040832" cy="38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2</a:t>
          </a:r>
        </a:p>
      </dsp:txBody>
      <dsp:txXfrm>
        <a:off x="647960" y="2003447"/>
        <a:ext cx="2040832" cy="381541"/>
      </dsp:txXfrm>
    </dsp:sp>
    <dsp:sp modelId="{0E794ABB-6E6E-42B8-9394-15E0051DF488}">
      <dsp:nvSpPr>
        <dsp:cNvPr id="0" name=""/>
        <dsp:cNvSpPr/>
      </dsp:nvSpPr>
      <dsp:spPr>
        <a:xfrm>
          <a:off x="647960" y="2384988"/>
          <a:ext cx="2040832" cy="1276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it helped me develop and improve essential digital skills, such as:</a:t>
          </a:r>
          <a:br>
            <a:rPr lang="en-GB" sz="1400" kern="1200" dirty="0"/>
          </a:br>
          <a:r>
            <a:rPr lang="en-US" sz="1400" kern="1200" dirty="0"/>
            <a:t>• Moodle and Turnitin.</a:t>
          </a:r>
          <a:br>
            <a:rPr lang="en-US" sz="1400" kern="1200" dirty="0"/>
          </a:br>
          <a:r>
            <a:rPr lang="en-US" sz="1400" kern="1200" dirty="0"/>
            <a:t>• Outlook and Calendars</a:t>
          </a:r>
          <a:br>
            <a:rPr lang="en-US" sz="1400" kern="1200" dirty="0"/>
          </a:br>
          <a:r>
            <a:rPr lang="en-US" sz="1400" kern="1200" dirty="0"/>
            <a:t>• Microsoft Office365</a:t>
          </a:r>
          <a:endParaRPr lang="en-GB" sz="1400" kern="1200" dirty="0"/>
        </a:p>
      </dsp:txBody>
      <dsp:txXfrm>
        <a:off x="647960" y="2384988"/>
        <a:ext cx="2040832" cy="1276488"/>
      </dsp:txXfrm>
    </dsp:sp>
    <dsp:sp modelId="{D603773E-2462-4E5A-8E7C-AB3262BE86BD}">
      <dsp:nvSpPr>
        <dsp:cNvPr id="0" name=""/>
        <dsp:cNvSpPr/>
      </dsp:nvSpPr>
      <dsp:spPr>
        <a:xfrm>
          <a:off x="331827" y="3826557"/>
          <a:ext cx="2119673" cy="2119673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44B5C90D-A617-4174-9A7D-017AB8601A91}">
      <dsp:nvSpPr>
        <dsp:cNvPr id="0" name=""/>
        <dsp:cNvSpPr/>
      </dsp:nvSpPr>
      <dsp:spPr>
        <a:xfrm>
          <a:off x="432098" y="3915584"/>
          <a:ext cx="381541" cy="381541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31875A08-E19A-48CD-B078-D28AC4385CCD}">
      <dsp:nvSpPr>
        <dsp:cNvPr id="0" name=""/>
        <dsp:cNvSpPr/>
      </dsp:nvSpPr>
      <dsp:spPr>
        <a:xfrm>
          <a:off x="622868" y="3915584"/>
          <a:ext cx="2040832" cy="38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3</a:t>
          </a:r>
        </a:p>
      </dsp:txBody>
      <dsp:txXfrm>
        <a:off x="622868" y="3915584"/>
        <a:ext cx="2040832" cy="381541"/>
      </dsp:txXfrm>
    </dsp:sp>
    <dsp:sp modelId="{70E78F40-F062-40CF-AAD3-8F5E483A70BE}">
      <dsp:nvSpPr>
        <dsp:cNvPr id="0" name=""/>
        <dsp:cNvSpPr/>
      </dsp:nvSpPr>
      <dsp:spPr>
        <a:xfrm>
          <a:off x="572684" y="4297125"/>
          <a:ext cx="2141200" cy="823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I plan to apply these skills in my academic work and future career.</a:t>
          </a:r>
        </a:p>
      </dsp:txBody>
      <dsp:txXfrm>
        <a:off x="572684" y="4297125"/>
        <a:ext cx="2141200" cy="8231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894E6B-EF96-4EE1-971F-6D4BC285D812}">
      <dsp:nvSpPr>
        <dsp:cNvPr id="0" name=""/>
        <dsp:cNvSpPr/>
      </dsp:nvSpPr>
      <dsp:spPr>
        <a:xfrm>
          <a:off x="432884" y="343387"/>
          <a:ext cx="705585" cy="7055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F284B-26B5-4678-BBC9-8B3B7ECB1EB8}">
      <dsp:nvSpPr>
        <dsp:cNvPr id="0" name=""/>
        <dsp:cNvSpPr/>
      </dsp:nvSpPr>
      <dsp:spPr>
        <a:xfrm>
          <a:off x="1693" y="1300929"/>
          <a:ext cx="1567968" cy="62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• Learn to use Microsoft Teams  confidently by watching tutorials and participate in online discussions.</a:t>
          </a:r>
          <a:endParaRPr lang="en-US" sz="1100" kern="1200" dirty="0"/>
        </a:p>
      </dsp:txBody>
      <dsp:txXfrm>
        <a:off x="1693" y="1300929"/>
        <a:ext cx="1567968" cy="627187"/>
      </dsp:txXfrm>
    </dsp:sp>
    <dsp:sp modelId="{03026EEC-013E-48DF-AB2E-7308CC57CF1A}">
      <dsp:nvSpPr>
        <dsp:cNvPr id="0" name=""/>
        <dsp:cNvSpPr/>
      </dsp:nvSpPr>
      <dsp:spPr>
        <a:xfrm>
          <a:off x="2275248" y="343387"/>
          <a:ext cx="705585" cy="7055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03D3D-34C4-4BB8-8B6D-144137827F4B}">
      <dsp:nvSpPr>
        <dsp:cNvPr id="0" name=""/>
        <dsp:cNvSpPr/>
      </dsp:nvSpPr>
      <dsp:spPr>
        <a:xfrm>
          <a:off x="1844056" y="1300929"/>
          <a:ext cx="1567968" cy="62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Take online courses to develop design and creation skills using Canva and PowerPoint.</a:t>
          </a:r>
          <a:endParaRPr lang="en-US" sz="1100" kern="1200"/>
        </a:p>
      </dsp:txBody>
      <dsp:txXfrm>
        <a:off x="1844056" y="1300929"/>
        <a:ext cx="1567968" cy="627187"/>
      </dsp:txXfrm>
    </dsp:sp>
    <dsp:sp modelId="{D4AB69DD-722C-4459-8F3A-7769189AB56D}">
      <dsp:nvSpPr>
        <dsp:cNvPr id="0" name=""/>
        <dsp:cNvSpPr/>
      </dsp:nvSpPr>
      <dsp:spPr>
        <a:xfrm>
          <a:off x="1354066" y="2320109"/>
          <a:ext cx="705585" cy="7055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6B1627-8464-4EA2-A9D9-5EEACC685028}">
      <dsp:nvSpPr>
        <dsp:cNvPr id="0" name=""/>
        <dsp:cNvSpPr/>
      </dsp:nvSpPr>
      <dsp:spPr>
        <a:xfrm>
          <a:off x="922875" y="3277650"/>
          <a:ext cx="1567968" cy="62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Study other’s work and adapt ideas to my own projects.</a:t>
          </a:r>
          <a:br>
            <a:rPr lang="en-GB" sz="1100" kern="1200"/>
          </a:br>
          <a:endParaRPr lang="en-US" sz="1100" kern="1200"/>
        </a:p>
      </dsp:txBody>
      <dsp:txXfrm>
        <a:off x="922875" y="3277650"/>
        <a:ext cx="1567968" cy="6271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68675-F2A1-45C0-B4D1-ADCF03EA2A8F}">
      <dsp:nvSpPr>
        <dsp:cNvPr id="0" name=""/>
        <dsp:cNvSpPr/>
      </dsp:nvSpPr>
      <dsp:spPr>
        <a:xfrm>
          <a:off x="788921" y="182896"/>
          <a:ext cx="746718" cy="7467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63500" dist="50800" dir="2700000">
            <a:prstClr val="black">
              <a:alpha val="50000"/>
            </a:prstClr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08D3D-C1B8-4D96-97E6-DF1BE85AB827}">
      <dsp:nvSpPr>
        <dsp:cNvPr id="0" name=""/>
        <dsp:cNvSpPr/>
      </dsp:nvSpPr>
      <dsp:spPr>
        <a:xfrm>
          <a:off x="332593" y="1178726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Collaborate with others using online tools</a:t>
          </a:r>
          <a:endParaRPr lang="en-US" sz="1200" kern="1200"/>
        </a:p>
      </dsp:txBody>
      <dsp:txXfrm>
        <a:off x="332593" y="1178726"/>
        <a:ext cx="1659374" cy="663750"/>
      </dsp:txXfrm>
    </dsp:sp>
    <dsp:sp modelId="{4AC87B90-B5E0-40AA-88A7-FDAC83609D59}">
      <dsp:nvSpPr>
        <dsp:cNvPr id="0" name=""/>
        <dsp:cNvSpPr/>
      </dsp:nvSpPr>
      <dsp:spPr>
        <a:xfrm>
          <a:off x="2738686" y="182896"/>
          <a:ext cx="746718" cy="7467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63500" dist="50800" dir="2700000">
            <a:prstClr val="black">
              <a:alpha val="50000"/>
            </a:prstClr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45F05-0983-465B-8759-CFEFE48EBDC1}">
      <dsp:nvSpPr>
        <dsp:cNvPr id="0" name=""/>
        <dsp:cNvSpPr/>
      </dsp:nvSpPr>
      <dsp:spPr>
        <a:xfrm>
          <a:off x="2282358" y="1178726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digital tools to make learning and assignments more creative</a:t>
          </a:r>
          <a:endParaRPr lang="en-US" sz="1200" kern="1200"/>
        </a:p>
      </dsp:txBody>
      <dsp:txXfrm>
        <a:off x="2282358" y="1178726"/>
        <a:ext cx="1659374" cy="663750"/>
      </dsp:txXfrm>
    </dsp:sp>
    <dsp:sp modelId="{ECFC1068-EC67-47A7-9EE7-6F90306CA1DF}">
      <dsp:nvSpPr>
        <dsp:cNvPr id="0" name=""/>
        <dsp:cNvSpPr/>
      </dsp:nvSpPr>
      <dsp:spPr>
        <a:xfrm>
          <a:off x="788921" y="2257319"/>
          <a:ext cx="746718" cy="7467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63500" dist="50800" dir="2700000">
            <a:prstClr val="black">
              <a:alpha val="50000"/>
            </a:prstClr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5537F-F8FF-48A4-AD7E-CCB0A5E2E7DE}">
      <dsp:nvSpPr>
        <dsp:cNvPr id="0" name=""/>
        <dsp:cNvSpPr/>
      </dsp:nvSpPr>
      <dsp:spPr>
        <a:xfrm>
          <a:off x="332593" y="3253149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Built a professional online profile to support my future career</a:t>
          </a:r>
          <a:endParaRPr lang="en-US" sz="1200" kern="1200"/>
        </a:p>
      </dsp:txBody>
      <dsp:txXfrm>
        <a:off x="332593" y="3253149"/>
        <a:ext cx="1659374" cy="663750"/>
      </dsp:txXfrm>
    </dsp:sp>
    <dsp:sp modelId="{00426B8D-B830-4952-92CE-416D7AC13DA6}">
      <dsp:nvSpPr>
        <dsp:cNvPr id="0" name=""/>
        <dsp:cNvSpPr/>
      </dsp:nvSpPr>
      <dsp:spPr>
        <a:xfrm>
          <a:off x="2738686" y="2257319"/>
          <a:ext cx="746718" cy="7467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63500" dist="50800" dir="2700000">
            <a:prstClr val="black">
              <a:alpha val="50000"/>
            </a:prstClr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F29B2-1658-4C90-BE27-0C54D6763737}">
      <dsp:nvSpPr>
        <dsp:cNvPr id="0" name=""/>
        <dsp:cNvSpPr/>
      </dsp:nvSpPr>
      <dsp:spPr>
        <a:xfrm>
          <a:off x="2282358" y="3253149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Understand and present data clearly in future reports and presentations</a:t>
          </a:r>
          <a:endParaRPr lang="en-US" sz="1200" kern="1200"/>
        </a:p>
      </dsp:txBody>
      <dsp:txXfrm>
        <a:off x="2282358" y="3253149"/>
        <a:ext cx="1659374" cy="663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5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ransparent padlock">
            <a:extLst>
              <a:ext uri="{FF2B5EF4-FFF2-40B4-BE49-F238E27FC236}">
                <a16:creationId xmlns:a16="http://schemas.microsoft.com/office/drawing/2014/main" id="{AD6EED15-D7FA-E7F4-7A3E-9DE45F2956D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12690" b="2"/>
          <a:stretch>
            <a:fillRect/>
          </a:stretch>
        </p:blipFill>
        <p:spPr>
          <a:xfrm>
            <a:off x="0" y="-5"/>
            <a:ext cx="9141712" cy="68580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122363"/>
            <a:ext cx="6858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000" b="1">
                <a:solidFill>
                  <a:schemeClr val="bg1"/>
                </a:solidFill>
              </a:rPr>
              <a:t>Reflective Presentation</a:t>
            </a:r>
            <a:br>
              <a:rPr lang="en-US" sz="4000" b="1">
                <a:solidFill>
                  <a:schemeClr val="bg1"/>
                </a:solidFill>
              </a:rPr>
            </a:br>
            <a:br>
              <a:rPr lang="en-US" sz="4000" b="1">
                <a:solidFill>
                  <a:schemeClr val="bg1"/>
                </a:solidFill>
              </a:rPr>
            </a:br>
            <a:r>
              <a:rPr lang="en-US" sz="4000">
                <a:solidFill>
                  <a:schemeClr val="bg1"/>
                </a:solidFill>
              </a:rPr>
              <a:t>on My </a:t>
            </a:r>
            <a:br>
              <a:rPr lang="en-US" sz="4000">
                <a:solidFill>
                  <a:schemeClr val="bg1"/>
                </a:solidFill>
              </a:rPr>
            </a:br>
            <a:br>
              <a:rPr lang="en-US" sz="4000">
                <a:solidFill>
                  <a:schemeClr val="bg1"/>
                </a:solidFill>
              </a:rPr>
            </a:br>
            <a:r>
              <a:rPr lang="en-US" sz="4000" b="1">
                <a:solidFill>
                  <a:schemeClr val="bg1"/>
                </a:solidFill>
              </a:rPr>
              <a:t>Digital Skills Development</a:t>
            </a:r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368623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Digital art of brain">
            <a:extLst>
              <a:ext uri="{FF2B5EF4-FFF2-40B4-BE49-F238E27FC236}">
                <a16:creationId xmlns:a16="http://schemas.microsoft.com/office/drawing/2014/main" id="{E7B4B9D9-E455-3E66-0FAF-53D5709292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22" r="16895"/>
          <a:stretch>
            <a:fillRect/>
          </a:stretch>
        </p:blipFill>
        <p:spPr>
          <a:xfrm>
            <a:off x="0" y="10"/>
            <a:ext cx="7252212" cy="685799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8862" y="-29497"/>
            <a:ext cx="3962669" cy="1012723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2734875-0591-CF85-FA5E-2AF978EC1E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1783281"/>
              </p:ext>
            </p:extLst>
          </p:nvPr>
        </p:nvGraphicFramePr>
        <p:xfrm>
          <a:off x="6096000" y="825910"/>
          <a:ext cx="3045713" cy="5948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EFE6CFD5-509D-42EE-82A6-1E376C365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Concrete wall">
            <a:extLst>
              <a:ext uri="{FF2B5EF4-FFF2-40B4-BE49-F238E27FC236}">
                <a16:creationId xmlns:a16="http://schemas.microsoft.com/office/drawing/2014/main" id="{A7B964E1-1510-D8B6-2983-B19A582071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63" r="-2" b="11063"/>
          <a:stretch>
            <a:fillRect/>
          </a:stretch>
        </p:blipFill>
        <p:spPr>
          <a:xfrm>
            <a:off x="0" y="6575"/>
            <a:ext cx="5034107" cy="2391331"/>
          </a:xfrm>
          <a:prstGeom prst="rect">
            <a:avLst/>
          </a:prstGeom>
        </p:spPr>
      </p:pic>
      <p:pic>
        <p:nvPicPr>
          <p:cNvPr id="14" name="Picture 13" descr="Concrete wall">
            <a:extLst>
              <a:ext uri="{FF2B5EF4-FFF2-40B4-BE49-F238E27FC236}">
                <a16:creationId xmlns:a16="http://schemas.microsoft.com/office/drawing/2014/main" id="{C73DF583-A0E0-A94D-444B-834BC9FAC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79" r="19172"/>
          <a:stretch>
            <a:fillRect/>
          </a:stretch>
        </p:blipFill>
        <p:spPr>
          <a:xfrm>
            <a:off x="-12780" y="2391337"/>
            <a:ext cx="5034107" cy="4466657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4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6985"/>
            <a:ext cx="9143990" cy="91703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bg1"/>
                </a:solidFill>
              </a:rPr>
              <a:t>How I have developed my Digital skills: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397906"/>
            <a:ext cx="825324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784C3-4B55-A74D-F113-BEEB0D0B8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58" y="1543665"/>
            <a:ext cx="4778468" cy="84766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6000" b="1" dirty="0">
                <a:solidFill>
                  <a:schemeClr val="bg1"/>
                </a:solidFill>
              </a:rPr>
              <a:t> Digital Platforms</a:t>
            </a:r>
            <a:br>
              <a:rPr lang="en-GB" sz="1700" b="1" dirty="0">
                <a:solidFill>
                  <a:schemeClr val="bg1"/>
                </a:solidFill>
              </a:rPr>
            </a:br>
            <a:br>
              <a:rPr lang="en-GB" sz="1700" b="1" dirty="0">
                <a:solidFill>
                  <a:schemeClr val="bg1"/>
                </a:solidFill>
              </a:rPr>
            </a:br>
            <a:br>
              <a:rPr lang="en-GB" sz="1700" dirty="0">
                <a:solidFill>
                  <a:schemeClr val="bg1"/>
                </a:solidFill>
              </a:rPr>
            </a:br>
            <a:endParaRPr lang="en-GB" sz="17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Surface Studio">
                <a:extLst>
                  <a:ext uri="{FF2B5EF4-FFF2-40B4-BE49-F238E27FC236}">
                    <a16:creationId xmlns:a16="http://schemas.microsoft.com/office/drawing/2014/main" id="{77941E90-E5DA-AD58-B841-C1FED219B73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84463883"/>
                  </p:ext>
                </p:extLst>
              </p:nvPr>
            </p:nvGraphicFramePr>
            <p:xfrm>
              <a:off x="5884817" y="2723984"/>
              <a:ext cx="2523731" cy="2978723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523731" cy="2978723"/>
                    </a:xfrm>
                    <a:prstGeom prst="rect">
                      <a:avLst/>
                    </a:prstGeom>
                  </am3d:spPr>
                  <am3d:camera>
                    <am3d:pos x="0" y="0" z="7023977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560118" d="1000000"/>
                    <am3d:preTrans dx="5587223" dy="-15750189" dz="-3"/>
                    <am3d:scale>
                      <am3d:sx n="1000000" d="1000000"/>
                      <am3d:sy n="1000000" d="1000000"/>
                      <am3d:sz n="1000000" d="1000000"/>
                    </am3d:scale>
                    <am3d:rot ax="156202" ay="2550390" az="105586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379784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Surface Studio">
                <a:extLst>
                  <a:ext uri="{FF2B5EF4-FFF2-40B4-BE49-F238E27FC236}">
                    <a16:creationId xmlns:a16="http://schemas.microsoft.com/office/drawing/2014/main" id="{77941E90-E5DA-AD58-B841-C1FED219B73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884817" y="2723984"/>
                <a:ext cx="2523731" cy="2978723"/>
              </a:xfrm>
              <a:prstGeom prst="rect">
                <a:avLst/>
              </a:prstGeom>
            </p:spPr>
          </p:pic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887DE188-E00C-29F9-D4E4-37B86BF6D5E8}"/>
              </a:ext>
            </a:extLst>
          </p:cNvPr>
          <p:cNvSpPr/>
          <p:nvPr/>
        </p:nvSpPr>
        <p:spPr>
          <a:xfrm>
            <a:off x="137661" y="2723984"/>
            <a:ext cx="5476558" cy="3686644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 - accessing materials online in Moodle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submitting work on Turnitin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assessing my digital strengths and weaknesses using JISC discovery tool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using Office 365 and university platforms required for my studies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66C66-94C9-8480-30B0-F83E57E3A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3" y="1602657"/>
            <a:ext cx="3321432" cy="352107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bg1"/>
                </a:solidFill>
              </a:rPr>
              <a:t>Email &amp; Task Management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Send Email">
                <a:extLst>
                  <a:ext uri="{FF2B5EF4-FFF2-40B4-BE49-F238E27FC236}">
                    <a16:creationId xmlns:a16="http://schemas.microsoft.com/office/drawing/2014/main" id="{EE079FA8-ACC7-8221-C073-60950C8A0AA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48147060"/>
                  </p:ext>
                </p:extLst>
              </p:nvPr>
            </p:nvGraphicFramePr>
            <p:xfrm>
              <a:off x="7601895" y="4764248"/>
              <a:ext cx="1563000" cy="1721654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563000" cy="1721654"/>
                    </a:xfrm>
                    <a:prstGeom prst="rect">
                      <a:avLst/>
                    </a:prstGeom>
                  </am3d:spPr>
                  <am3d:camera>
                    <am3d:pos x="0" y="0" z="6514255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8618" d="1000000"/>
                    <am3d:preTrans dx="-6021863" dy="-14836497" dz="-78682"/>
                    <am3d:scale>
                      <am3d:sx n="1000000" d="1000000"/>
                      <am3d:sy n="1000000" d="1000000"/>
                      <am3d:sz n="1000000" d="1000000"/>
                    </am3d:scale>
                    <am3d:rot ax="749297" ay="1749895" az="369616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208222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Send Email">
                <a:extLst>
                  <a:ext uri="{FF2B5EF4-FFF2-40B4-BE49-F238E27FC236}">
                    <a16:creationId xmlns:a16="http://schemas.microsoft.com/office/drawing/2014/main" id="{EE079FA8-ACC7-8221-C073-60950C8A0AA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601895" y="4764248"/>
                <a:ext cx="1563000" cy="1721654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D9C54962-200E-4A89-DCE0-3D8A3745F0C2}"/>
              </a:ext>
            </a:extLst>
          </p:cNvPr>
          <p:cNvSpPr/>
          <p:nvPr/>
        </p:nvSpPr>
        <p:spPr>
          <a:xfrm>
            <a:off x="3853878" y="1450654"/>
            <a:ext cx="5191798" cy="3957909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 have developed better communication and organizational skills by using: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Outlook email features and inbox management.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adding calendar events and reminders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using Outlook To-Do list.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Now I manage deadlines better and can keep track of my work effectively.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6908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03630-C55F-D021-17E3-A03EB0BD0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344" y="1612504"/>
            <a:ext cx="3500284" cy="34314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bg1"/>
                </a:solidFill>
              </a:rPr>
              <a:t>Artificial intelligence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Brain In Head">
                <a:extLst>
                  <a:ext uri="{FF2B5EF4-FFF2-40B4-BE49-F238E27FC236}">
                    <a16:creationId xmlns:a16="http://schemas.microsoft.com/office/drawing/2014/main" id="{7818A675-5599-005D-3A0A-50E8DFDDED5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83431829"/>
                  </p:ext>
                </p:extLst>
              </p:nvPr>
            </p:nvGraphicFramePr>
            <p:xfrm>
              <a:off x="7461962" y="5134123"/>
              <a:ext cx="1682038" cy="1731328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682038" cy="1731328"/>
                    </a:xfrm>
                    <a:prstGeom prst="rect">
                      <a:avLst/>
                    </a:prstGeom>
                  </am3d:spPr>
                  <am3d:camera>
                    <am3d:pos x="0" y="0" z="7448911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8218" d="1000000"/>
                    <am3d:preTrans dx="-144" dy="-18000000" dz="1196781"/>
                    <am3d:scale>
                      <am3d:sx n="1000000" d="1000000"/>
                      <am3d:sy n="1000000" d="1000000"/>
                      <am3d:sz n="1000000" d="1000000"/>
                    </am3d:scale>
                    <am3d:rot ax="-27929" ay="-2356335" az="17680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249483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Brain In Head">
                <a:extLst>
                  <a:ext uri="{FF2B5EF4-FFF2-40B4-BE49-F238E27FC236}">
                    <a16:creationId xmlns:a16="http://schemas.microsoft.com/office/drawing/2014/main" id="{7818A675-5599-005D-3A0A-50E8DFDDED5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61962" y="5134123"/>
                <a:ext cx="1682038" cy="1731328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CD91B983-2319-41E4-FCED-B3048ED3D14F}"/>
              </a:ext>
            </a:extLst>
          </p:cNvPr>
          <p:cNvSpPr/>
          <p:nvPr/>
        </p:nvSpPr>
        <p:spPr>
          <a:xfrm>
            <a:off x="3854245" y="1450656"/>
            <a:ext cx="5201264" cy="3956690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Understanding how to use AI in higher education: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what AI is and how it supports studying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exploring ChatGPT and Microsoft Copilot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ethical use of AI in assessments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GDPR principles and basic cybersecurity like phishing and secure passwords.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421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5C148-ADAB-79AB-1277-E070510CD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20" y="1536489"/>
            <a:ext cx="3610425" cy="378502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bg1"/>
                </a:solidFill>
              </a:rPr>
              <a:t>Microsoft Office: Word and Teams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FE9408DC-9AD6-87B7-602F-DC963904A040}"/>
              </a:ext>
            </a:extLst>
          </p:cNvPr>
          <p:cNvSpPr/>
          <p:nvPr/>
        </p:nvSpPr>
        <p:spPr>
          <a:xfrm>
            <a:off x="3982064" y="1450655"/>
            <a:ext cx="5004619" cy="3957918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By using Microsoft Word and Teams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I learned: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formatting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Table of content creation and how to update it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inserting images and videos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sorting from  A-Z and document settings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sharing files using OneDrive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communication and collaboration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group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930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9AD76-4733-FBEE-8DB9-53A2C6D17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36" y="1561070"/>
            <a:ext cx="3414661" cy="35195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bg1"/>
                </a:solidFill>
              </a:rPr>
              <a:t>PowerPoint  Skills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9A4A23A6-4494-46BD-4235-068801F83B14}"/>
              </a:ext>
            </a:extLst>
          </p:cNvPr>
          <p:cNvSpPr/>
          <p:nvPr/>
        </p:nvSpPr>
        <p:spPr>
          <a:xfrm>
            <a:off x="3871793" y="1450655"/>
            <a:ext cx="5142271" cy="3956690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 have enhanced my presentation skills by using: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layout and accessibility checker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designer and slide Master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transitions, animations and audio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embedding media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recording presentations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saving as PDF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Now I can create more professional and engaging presentations.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2924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0DC2E-7334-ACDD-48EE-A989A6C74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19" y="1684587"/>
            <a:ext cx="3437017" cy="3136092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Excel Skills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CFBF50E0-0610-627F-0701-8DC863E2EBF1}"/>
              </a:ext>
            </a:extLst>
          </p:cNvPr>
          <p:cNvSpPr/>
          <p:nvPr/>
        </p:nvSpPr>
        <p:spPr>
          <a:xfrm>
            <a:off x="3892823" y="1450655"/>
            <a:ext cx="5123358" cy="3956687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I learned how to use it for study and business: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organize data using tables, sorting, filtering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use basic formulas like SUM, AVERAGE, MIN, MAX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create simple dashboards with PivotTables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format spreadsheets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425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7BDB90-A435-043E-AF60-FA8CA8E98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7E2C91-E48D-DFAB-4B48-54CFB4E91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03D7D-D54C-919D-CB0E-D20606F5B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19" y="1684587"/>
            <a:ext cx="3437017" cy="3136092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LinkedIn Learning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5404125-E485-6FD5-0FD3-BB39E6938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4BBBDD-03ED-AC67-48DB-F586802B2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16ED6798-3681-C5E8-A6A1-3F5EE029EA33}"/>
              </a:ext>
            </a:extLst>
          </p:cNvPr>
          <p:cNvSpPr/>
          <p:nvPr/>
        </p:nvSpPr>
        <p:spPr>
          <a:xfrm>
            <a:off x="3892823" y="1450655"/>
            <a:ext cx="5123358" cy="3956687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- developed practical skills by completing online courses for </a:t>
            </a:r>
            <a:r>
              <a:rPr lang="en-GB">
                <a:solidFill>
                  <a:schemeClr val="bg1"/>
                </a:solidFill>
              </a:rPr>
              <a:t>Microsoft Word, </a:t>
            </a:r>
            <a:r>
              <a:rPr lang="en-GB" dirty="0">
                <a:solidFill>
                  <a:schemeClr val="bg1"/>
                </a:solidFill>
              </a:rPr>
              <a:t>PowerPoint and Excel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improved my digital literacy by creating presentations, using formulas and  formatting a spreadsheet, and editing documents.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- gained more confidence in using these skills for future assignments and my professional development.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799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5585D-ED94-BB85-1CED-64997A433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JISC assessment </a:t>
            </a:r>
            <a:r>
              <a:rPr lang="en-GB" b="1" dirty="0" err="1"/>
              <a:t>Strenghts</a:t>
            </a:r>
            <a:r>
              <a:rPr lang="en-GB" b="1" dirty="0"/>
              <a:t>:</a:t>
            </a: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F56376A-6755-30DA-FC8D-EFDCBDE6BA44}"/>
              </a:ext>
            </a:extLst>
          </p:cNvPr>
          <p:cNvSpPr/>
          <p:nvPr/>
        </p:nvSpPr>
        <p:spPr>
          <a:xfrm>
            <a:off x="176982" y="1349477"/>
            <a:ext cx="4395018" cy="4159045"/>
          </a:xfrm>
          <a:prstGeom prst="ellipse">
            <a:avLst/>
          </a:prstGeom>
          <a:gradFill>
            <a:gsLst>
              <a:gs pos="0">
                <a:schemeClr val="accent6">
                  <a:tint val="50000"/>
                  <a:satMod val="300000"/>
                  <a:alpha val="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br>
              <a:rPr lang="en-GB" b="1" dirty="0"/>
            </a:br>
            <a:r>
              <a:rPr lang="en-GB" b="1" dirty="0"/>
              <a:t>            Digital wellbeing</a:t>
            </a:r>
            <a:br>
              <a:rPr lang="en-GB" sz="2000" dirty="0"/>
            </a:br>
            <a:br>
              <a:rPr lang="en-GB" sz="2000" dirty="0"/>
            </a:br>
            <a:r>
              <a:rPr lang="en-GB" dirty="0"/>
              <a:t>&gt; I protect my personal information</a:t>
            </a:r>
            <a:br>
              <a:rPr lang="en-GB" dirty="0"/>
            </a:br>
            <a:r>
              <a:rPr lang="en-GB" dirty="0"/>
              <a:t>&gt; set digital limits in order to support my mental health</a:t>
            </a:r>
            <a:br>
              <a:rPr lang="en-GB" dirty="0"/>
            </a:br>
            <a:r>
              <a:rPr lang="en-GB" dirty="0"/>
              <a:t>&gt; using screens mindfully</a:t>
            </a:r>
            <a:br>
              <a:rPr lang="en-GB" dirty="0"/>
            </a:br>
            <a:r>
              <a:rPr lang="en-GB" dirty="0"/>
              <a:t>&gt;engage positively and respectfully in the online space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7230E48-4F7D-7E0E-DCF4-CE027F97DA7C}"/>
              </a:ext>
            </a:extLst>
          </p:cNvPr>
          <p:cNvSpPr/>
          <p:nvPr/>
        </p:nvSpPr>
        <p:spPr>
          <a:xfrm>
            <a:off x="4729316" y="1349477"/>
            <a:ext cx="4159044" cy="4159044"/>
          </a:xfrm>
          <a:prstGeom prst="ellipse">
            <a:avLst/>
          </a:prstGeom>
          <a:gradFill>
            <a:gsLst>
              <a:gs pos="0">
                <a:schemeClr val="accent6">
                  <a:tint val="50000"/>
                  <a:satMod val="300000"/>
                  <a:alpha val="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Digital identity management</a:t>
            </a:r>
            <a:br>
              <a:rPr lang="en-GB" sz="2400" b="1" dirty="0"/>
            </a:br>
            <a:br>
              <a:rPr lang="en-GB" dirty="0"/>
            </a:br>
            <a:r>
              <a:rPr lang="en-GB" dirty="0"/>
              <a:t>&gt; manage how I am viewed online</a:t>
            </a:r>
            <a:br>
              <a:rPr lang="en-GB" dirty="0"/>
            </a:br>
            <a:r>
              <a:rPr lang="en-GB" dirty="0"/>
              <a:t>&gt; make wise choices of the personal information that I share</a:t>
            </a:r>
            <a:br>
              <a:rPr lang="en-GB" dirty="0"/>
            </a:br>
            <a:r>
              <a:rPr lang="en-GB" dirty="0"/>
              <a:t>&gt; stay aware of scams as phishing</a:t>
            </a:r>
          </a:p>
        </p:txBody>
      </p:sp>
    </p:spTree>
    <p:extLst>
      <p:ext uri="{BB962C8B-B14F-4D97-AF65-F5344CB8AC3E}">
        <p14:creationId xmlns:p14="http://schemas.microsoft.com/office/powerpoint/2010/main" val="229106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rn rope">
            <a:extLst>
              <a:ext uri="{FF2B5EF4-FFF2-40B4-BE49-F238E27FC236}">
                <a16:creationId xmlns:a16="http://schemas.microsoft.com/office/drawing/2014/main" id="{89F26599-EE05-B704-9E67-59742B7EFA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5" r="7752" b="1"/>
          <a:stretch>
            <a:fillRect/>
          </a:stretch>
        </p:blipFill>
        <p:spPr>
          <a:xfrm>
            <a:off x="10010" y="7264"/>
            <a:ext cx="9152364" cy="6879745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064451" y="791834"/>
            <a:ext cx="3020876" cy="9154947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584" y="0"/>
            <a:ext cx="2132551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779028" y="21736"/>
            <a:ext cx="2364646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585" y="5288433"/>
            <a:ext cx="9149779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5100" y="2905286"/>
            <a:ext cx="3866773" cy="408214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6258" y="189609"/>
            <a:ext cx="3659867" cy="7053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b="1" dirty="0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8817" y="1237271"/>
            <a:ext cx="4304553" cy="3895130"/>
          </a:xfrm>
          <a:prstGeom prst="ellipse">
            <a:avLst/>
          </a:prstGeom>
          <a:gradFill>
            <a:gsLst>
              <a:gs pos="0">
                <a:schemeClr val="accent6">
                  <a:tint val="50000"/>
                  <a:satMod val="300000"/>
                  <a:alpha val="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  <a:defRPr sz="1800"/>
            </a:pP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2400" b="1" dirty="0"/>
              <a:t>Digital participation</a:t>
            </a:r>
            <a:br>
              <a:rPr lang="en-US" sz="1700" dirty="0">
                <a:solidFill>
                  <a:srgbClr val="FFFFFF"/>
                </a:solidFill>
              </a:rPr>
            </a:br>
            <a:br>
              <a:rPr lang="en-US" sz="1700" dirty="0">
                <a:solidFill>
                  <a:srgbClr val="FFFFFF"/>
                </a:solidFill>
              </a:rPr>
            </a:br>
            <a:r>
              <a:rPr lang="en-US" sz="1700" dirty="0"/>
              <a:t>&gt; unsure at times which platform or tool is more suitable for communication</a:t>
            </a:r>
            <a:br>
              <a:rPr lang="en-US" sz="1700" dirty="0"/>
            </a:br>
            <a:r>
              <a:rPr lang="en-US" sz="1700" dirty="0"/>
              <a:t>&gt; finding challenging to express ideas in online formats</a:t>
            </a:r>
            <a:br>
              <a:rPr lang="en-US" sz="1700" dirty="0"/>
            </a:br>
            <a:r>
              <a:rPr lang="en-US" sz="1700" dirty="0"/>
              <a:t>&gt; still developing confidence in professional digital interactions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92F5DD-E935-AB02-E91E-D7C900080F59}"/>
              </a:ext>
            </a:extLst>
          </p:cNvPr>
          <p:cNvSpPr txBox="1"/>
          <p:nvPr/>
        </p:nvSpPr>
        <p:spPr>
          <a:xfrm>
            <a:off x="4829436" y="2610463"/>
            <a:ext cx="4304553" cy="3765292"/>
          </a:xfrm>
          <a:prstGeom prst="ellipse">
            <a:avLst/>
          </a:prstGeom>
          <a:gradFill>
            <a:gsLst>
              <a:gs pos="0">
                <a:schemeClr val="accent6">
                  <a:tint val="50000"/>
                  <a:satMod val="300000"/>
                  <a:alpha val="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Digital content creation</a:t>
            </a:r>
            <a:br>
              <a:rPr lang="en-GB" dirty="0"/>
            </a:br>
            <a:br>
              <a:rPr lang="en-GB" dirty="0"/>
            </a:br>
            <a:r>
              <a:rPr lang="en-GB" sz="1700" dirty="0"/>
              <a:t>&gt; limited experience with design and editing tools</a:t>
            </a:r>
            <a:br>
              <a:rPr lang="en-GB" sz="1700" dirty="0"/>
            </a:br>
            <a:r>
              <a:rPr lang="en-GB" sz="1700" dirty="0"/>
              <a:t>&gt; working to improve creativity in digital content</a:t>
            </a:r>
            <a:br>
              <a:rPr lang="en-GB" sz="1700" dirty="0"/>
            </a:br>
            <a:r>
              <a:rPr lang="en-GB" sz="1700" dirty="0"/>
              <a:t>&gt; developing skills in structuring engaging materials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EC2C3-74E7-E3C1-FC08-1CAACE1A0A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6370" y="53340"/>
            <a:ext cx="2851355" cy="8495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b="1" dirty="0"/>
              <a:t>Action Plan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6E65C4A-6348-3341-6B8F-B0EF8BA4D3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1039398"/>
              </p:ext>
            </p:extLst>
          </p:nvPr>
        </p:nvGraphicFramePr>
        <p:xfrm>
          <a:off x="5608361" y="1532160"/>
          <a:ext cx="3413719" cy="4248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People with blueprints">
            <a:extLst>
              <a:ext uri="{FF2B5EF4-FFF2-40B4-BE49-F238E27FC236}">
                <a16:creationId xmlns:a16="http://schemas.microsoft.com/office/drawing/2014/main" id="{AFC6CEFF-CD74-5E8F-52F7-11990529B4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" y="-3723"/>
            <a:ext cx="55426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106561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Human eye seen through transparent digital chart">
            <a:extLst>
              <a:ext uri="{FF2B5EF4-FFF2-40B4-BE49-F238E27FC236}">
                <a16:creationId xmlns:a16="http://schemas.microsoft.com/office/drawing/2014/main" id="{232F043A-8E2E-D539-D8AF-64F10DC656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62" r="26897" b="1"/>
          <a:stretch>
            <a:fillRect/>
          </a:stretch>
        </p:blipFill>
        <p:spPr>
          <a:xfrm>
            <a:off x="1889483" y="10"/>
            <a:ext cx="7252231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" y="66270"/>
            <a:ext cx="6303669" cy="1138182"/>
          </a:xfrm>
        </p:spPr>
        <p:txBody>
          <a:bodyPr>
            <a:normAutofit/>
          </a:bodyPr>
          <a:lstStyle/>
          <a:p>
            <a:r>
              <a:rPr lang="en-GB" sz="3200" b="1" dirty="0"/>
              <a:t>Applying Digital Skills in studies and future career</a:t>
            </a:r>
          </a:p>
        </p:txBody>
      </p:sp>
      <p:graphicFrame>
        <p:nvGraphicFramePr>
          <p:cNvPr id="34" name="Content Placeholder 5">
            <a:extLst>
              <a:ext uri="{FF2B5EF4-FFF2-40B4-BE49-F238E27FC236}">
                <a16:creationId xmlns:a16="http://schemas.microsoft.com/office/drawing/2014/main" id="{41842B09-81B2-5D4C-E39B-7247A68849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072515"/>
              </p:ext>
            </p:extLst>
          </p:nvPr>
        </p:nvGraphicFramePr>
        <p:xfrm>
          <a:off x="-249967" y="1247517"/>
          <a:ext cx="4274327" cy="4099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" name="Picture 4" descr="A qr code on a screen&#10;&#10;AI-generated content may be incorrect.">
            <a:extLst>
              <a:ext uri="{FF2B5EF4-FFF2-40B4-BE49-F238E27FC236}">
                <a16:creationId xmlns:a16="http://schemas.microsoft.com/office/drawing/2014/main" id="{D1195D1F-9F79-0E9C-BE25-D2CB8EFA83C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82329" y="91499"/>
            <a:ext cx="6779342" cy="677934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36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540CF837-40E9-46D4-AC1B-0750F339B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E9A2B51-223D-1BB8-5890-C33214DDA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1546" cy="6858000"/>
          </a:xfrm>
          <a:prstGeom prst="rect">
            <a:avLst/>
          </a:prstGeom>
          <a:ln>
            <a:noFill/>
          </a:ln>
          <a:effectLst>
            <a:outerShdw blurRad="317500" dist="76200" dir="1320000" sx="93000" sy="93000" algn="t" rotWithShape="0">
              <a:srgbClr val="000000">
                <a:alpha val="2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91CE1-DE4C-E980-E3FB-C7CE86BE4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5" y="671053"/>
            <a:ext cx="3029323" cy="5515896"/>
          </a:xfrm>
        </p:spPr>
        <p:txBody>
          <a:bodyPr anchor="ctr"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7459B3E-102E-2B96-E893-F138DD3DB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671052"/>
            <a:ext cx="3748560" cy="551589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/>
              <a:t>Byrd, L. S. (Ed.). (2021). </a:t>
            </a:r>
            <a:r>
              <a:rPr lang="en-GB" sz="1100" b="1" i="1"/>
              <a:t>Cultivating Entrepreneurial Changemakers Through Digital Media Education</a:t>
            </a:r>
            <a:r>
              <a:rPr lang="en-GB" sz="1100" b="1"/>
              <a:t>.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Dadwal, S. S. (Ed.). (2020). </a:t>
            </a:r>
            <a:r>
              <a:rPr lang="en-GB" sz="1100" i="1"/>
              <a:t>Handbook of Research on Innovations in Technology and Marketing for the Connected Consumer</a:t>
            </a:r>
            <a:r>
              <a:rPr lang="en-GB" sz="1100"/>
              <a:t>.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Pinto, F. M., &amp; Guarda, T. (Eds.). (2020). </a:t>
            </a:r>
            <a:r>
              <a:rPr lang="en-GB" sz="1100" i="1"/>
              <a:t>Digital Marketing Strategies and Models for Competitive Business</a:t>
            </a:r>
            <a:r>
              <a:rPr lang="en-GB" sz="1100"/>
              <a:t>.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Reedy, K., &amp; Parker, J. (Eds.). (2017). </a:t>
            </a:r>
            <a:r>
              <a:rPr lang="en-GB" sz="1100" i="1"/>
              <a:t>Digital Literacy Unpacked</a:t>
            </a:r>
            <a:r>
              <a:rPr lang="en-GB" sz="1100"/>
              <a:t>. Facet Publishing.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Sandhu, K. (Ed.). (2020). </a:t>
            </a:r>
            <a:r>
              <a:rPr lang="en-GB" sz="1100" i="1"/>
              <a:t>Digital Transformation and Innovative Services for Business and Learning</a:t>
            </a:r>
            <a:r>
              <a:rPr lang="en-GB" sz="1100"/>
              <a:t>.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Soltanifar, M., Hughes, M., &amp; Gocke, L. (2021). </a:t>
            </a:r>
            <a:r>
              <a:rPr lang="en-GB" sz="1100" i="1"/>
              <a:t>Digital Entrepreneurship</a:t>
            </a:r>
            <a:r>
              <a:rPr lang="en-GB" sz="1100"/>
              <a:t>. Springer.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Bencsik, A. (ed.) (2017) </a:t>
            </a:r>
            <a:r>
              <a:rPr lang="en-GB" sz="1100" i="1"/>
              <a:t>Knowledge management initiatives and strategies in small and medium enterprises.</a:t>
            </a:r>
            <a:r>
              <a:rPr lang="en-GB" sz="1100"/>
              <a:t> Hershey, PA: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Burgess, J., Marwick, A. and Poell, T. (2018) </a:t>
            </a:r>
            <a:r>
              <a:rPr lang="en-GB" sz="1100" i="1"/>
              <a:t>The SAGE handbook of social media.</a:t>
            </a:r>
            <a:r>
              <a:rPr lang="en-GB" sz="1100"/>
              <a:t> London: SAGE Publications Ltd.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Byrd, L. S. (ed.) (2021) </a:t>
            </a:r>
            <a:r>
              <a:rPr lang="en-GB" sz="1100" i="1"/>
              <a:t>Cultivating entrepreneurial changemakers through digital media education.</a:t>
            </a:r>
            <a:r>
              <a:rPr lang="en-GB" sz="1100"/>
              <a:t> Hershey, PA: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Dadwal, S. S. (ed.) (2020) </a:t>
            </a:r>
            <a:r>
              <a:rPr lang="en-GB" sz="1100" i="1"/>
              <a:t>Handbook of research on innovations in technology and marketing for the connected consumer.</a:t>
            </a:r>
            <a:r>
              <a:rPr lang="en-GB" sz="1100"/>
              <a:t> Hershey, PA: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Pinto, F. M. and Guarda, T. (eds.) (2020) </a:t>
            </a:r>
            <a:r>
              <a:rPr lang="en-GB" sz="1100" i="1"/>
              <a:t>Digital marketing strategies and models for competitive business.</a:t>
            </a:r>
            <a:r>
              <a:rPr lang="en-GB" sz="1100"/>
              <a:t> Hershey, PA: IGI Global.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Reedy, K. and Parker, J. (eds.) (2017) </a:t>
            </a:r>
            <a:r>
              <a:rPr lang="en-GB" sz="1100" i="1"/>
              <a:t>Digital literacy unpacked.</a:t>
            </a:r>
            <a:r>
              <a:rPr lang="en-GB" sz="1100"/>
              <a:t> London: Facet Publishing. Available at: ProQuest Ebook Central.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Sandhu, K. (ed.) (2020) </a:t>
            </a:r>
            <a:r>
              <a:rPr lang="en-GB" sz="1100" i="1"/>
              <a:t>Digital transformation and innovative services for business and learning.</a:t>
            </a:r>
            <a:r>
              <a:rPr lang="en-GB" sz="1100"/>
              <a:t> Hershey, PA: IGI Global.</a:t>
            </a:r>
          </a:p>
        </p:txBody>
      </p:sp>
    </p:spTree>
    <p:extLst>
      <p:ext uri="{BB962C8B-B14F-4D97-AF65-F5344CB8AC3E}">
        <p14:creationId xmlns:p14="http://schemas.microsoft.com/office/powerpoint/2010/main" val="2113515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4601</TotalTime>
  <Words>1045</Words>
  <Application>Microsoft Office PowerPoint</Application>
  <PresentationFormat>On-screen Show (4:3)</PresentationFormat>
  <Paragraphs>53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Reflective Presentation  on My   Digital Skills Development</vt:lpstr>
      <vt:lpstr>Introduction</vt:lpstr>
      <vt:lpstr>How I have developed my Digital skills:</vt:lpstr>
      <vt:lpstr>Email &amp; Task Management</vt:lpstr>
      <vt:lpstr>Artificial intelligence</vt:lpstr>
      <vt:lpstr>Microsoft Office: Word and Teams</vt:lpstr>
      <vt:lpstr>PowerPoint  Skills</vt:lpstr>
      <vt:lpstr>Excel Skills</vt:lpstr>
      <vt:lpstr>LinkedIn Learning</vt:lpstr>
      <vt:lpstr>JISC assessment Strenghts:</vt:lpstr>
      <vt:lpstr>Weaknesses</vt:lpstr>
      <vt:lpstr>Action Plan</vt:lpstr>
      <vt:lpstr>Applying Digital Skills in studies and future career</vt:lpstr>
      <vt:lpstr>PowerPoint Presentation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Elena Pavelea</cp:lastModifiedBy>
  <cp:revision>1</cp:revision>
  <dcterms:created xsi:type="dcterms:W3CDTF">2013-01-27T09:14:16Z</dcterms:created>
  <dcterms:modified xsi:type="dcterms:W3CDTF">2025-11-29T19:16:07Z</dcterms:modified>
  <cp:category/>
</cp:coreProperties>
</file>