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l-G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7BA602-8F2E-85F1-4309-CB0F968AEFDE}" v="565" dt="2025-06-22T14:57:12.1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92" d="100"/>
          <a:sy n="92" d="100"/>
        </p:scale>
        <p:origin x="48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ristos Rizos (2427458)" userId="S::2427458@student.uwtsd.ac.uk::d401ab0d-03af-4b0d-9aff-aaa06fc2a7c8" providerId="AD" clId="Web-{EA7BA602-8F2E-85F1-4309-CB0F968AEFDE}"/>
    <pc:docChg chg="addSld modSld addMainMaster delMainMaster">
      <pc:chgData name="Christos Rizos (2427458)" userId="S::2427458@student.uwtsd.ac.uk::d401ab0d-03af-4b0d-9aff-aaa06fc2a7c8" providerId="AD" clId="Web-{EA7BA602-8F2E-85F1-4309-CB0F968AEFDE}" dt="2025-06-22T14:57:11.293" v="564" actId="20577"/>
      <pc:docMkLst>
        <pc:docMk/>
      </pc:docMkLst>
      <pc:sldChg chg="addSp modSp mod setBg modClrScheme chgLayout">
        <pc:chgData name="Christos Rizos (2427458)" userId="S::2427458@student.uwtsd.ac.uk::d401ab0d-03af-4b0d-9aff-aaa06fc2a7c8" providerId="AD" clId="Web-{EA7BA602-8F2E-85F1-4309-CB0F968AEFDE}" dt="2025-06-22T14:10:06.704" v="61" actId="20577"/>
        <pc:sldMkLst>
          <pc:docMk/>
          <pc:sldMk cId="2325122232" sldId="256"/>
        </pc:sldMkLst>
        <pc:spChg chg="mod">
          <ac:chgData name="Christos Rizos (2427458)" userId="S::2427458@student.uwtsd.ac.uk::d401ab0d-03af-4b0d-9aff-aaa06fc2a7c8" providerId="AD" clId="Web-{EA7BA602-8F2E-85F1-4309-CB0F968AEFDE}" dt="2025-06-22T14:10:06.704" v="61" actId="20577"/>
          <ac:spMkLst>
            <pc:docMk/>
            <pc:sldMk cId="2325122232" sldId="256"/>
            <ac:spMk id="2" creationId="{00000000-0000-0000-0000-000000000000}"/>
          </ac:spMkLst>
        </pc:spChg>
        <pc:spChg chg="mod">
          <ac:chgData name="Christos Rizos (2427458)" userId="S::2427458@student.uwtsd.ac.uk::d401ab0d-03af-4b0d-9aff-aaa06fc2a7c8" providerId="AD" clId="Web-{EA7BA602-8F2E-85F1-4309-CB0F968AEFDE}" dt="2025-06-22T14:08:36.076" v="39"/>
          <ac:spMkLst>
            <pc:docMk/>
            <pc:sldMk cId="2325122232" sldId="256"/>
            <ac:spMk id="3" creationId="{00000000-0000-0000-0000-000000000000}"/>
          </ac:spMkLst>
        </pc:spChg>
        <pc:spChg chg="add">
          <ac:chgData name="Christos Rizos (2427458)" userId="S::2427458@student.uwtsd.ac.uk::d401ab0d-03af-4b0d-9aff-aaa06fc2a7c8" providerId="AD" clId="Web-{EA7BA602-8F2E-85F1-4309-CB0F968AEFDE}" dt="2025-06-22T14:08:36.076" v="39"/>
          <ac:spMkLst>
            <pc:docMk/>
            <pc:sldMk cId="2325122232" sldId="256"/>
            <ac:spMk id="9" creationId="{33E93247-6229-44AB-A550-739E971E690B}"/>
          </ac:spMkLst>
        </pc:spChg>
        <pc:picChg chg="add mod">
          <ac:chgData name="Christos Rizos (2427458)" userId="S::2427458@student.uwtsd.ac.uk::d401ab0d-03af-4b0d-9aff-aaa06fc2a7c8" providerId="AD" clId="Web-{EA7BA602-8F2E-85F1-4309-CB0F968AEFDE}" dt="2025-06-22T14:08:50.389" v="40" actId="1076"/>
          <ac:picMkLst>
            <pc:docMk/>
            <pc:sldMk cId="2325122232" sldId="256"/>
            <ac:picMk id="4" creationId="{50B3D4E4-F066-6FFF-5922-92A9D1CA8DA4}"/>
          </ac:picMkLst>
        </pc:picChg>
        <pc:cxnChg chg="add">
          <ac:chgData name="Christos Rizos (2427458)" userId="S::2427458@student.uwtsd.ac.uk::d401ab0d-03af-4b0d-9aff-aaa06fc2a7c8" providerId="AD" clId="Web-{EA7BA602-8F2E-85F1-4309-CB0F968AEFDE}" dt="2025-06-22T14:08:36.076" v="39"/>
          <ac:cxnSpMkLst>
            <pc:docMk/>
            <pc:sldMk cId="2325122232" sldId="256"/>
            <ac:cxnSpMk id="11" creationId="{EE2E603F-4A95-4FE8-BB06-211DFD75DBEF}"/>
          </ac:cxnSpMkLst>
        </pc:cxnChg>
      </pc:sldChg>
      <pc:sldChg chg="addSp delSp modSp new mod setBg">
        <pc:chgData name="Christos Rizos (2427458)" userId="S::2427458@student.uwtsd.ac.uk::d401ab0d-03af-4b0d-9aff-aaa06fc2a7c8" providerId="AD" clId="Web-{EA7BA602-8F2E-85F1-4309-CB0F968AEFDE}" dt="2025-06-22T14:43:34.315" v="520" actId="20577"/>
        <pc:sldMkLst>
          <pc:docMk/>
          <pc:sldMk cId="2894159300" sldId="257"/>
        </pc:sldMkLst>
        <pc:spChg chg="mod">
          <ac:chgData name="Christos Rizos (2427458)" userId="S::2427458@student.uwtsd.ac.uk::d401ab0d-03af-4b0d-9aff-aaa06fc2a7c8" providerId="AD" clId="Web-{EA7BA602-8F2E-85F1-4309-CB0F968AEFDE}" dt="2025-06-22T14:13:26.429" v="101" actId="20577"/>
          <ac:spMkLst>
            <pc:docMk/>
            <pc:sldMk cId="2894159300" sldId="257"/>
            <ac:spMk id="2" creationId="{18DFB01D-F4AE-2D54-1746-0724A49EAC3A}"/>
          </ac:spMkLst>
        </pc:spChg>
        <pc:spChg chg="mod">
          <ac:chgData name="Christos Rizos (2427458)" userId="S::2427458@student.uwtsd.ac.uk::d401ab0d-03af-4b0d-9aff-aaa06fc2a7c8" providerId="AD" clId="Web-{EA7BA602-8F2E-85F1-4309-CB0F968AEFDE}" dt="2025-06-22T14:43:34.315" v="520" actId="20577"/>
          <ac:spMkLst>
            <pc:docMk/>
            <pc:sldMk cId="2894159300" sldId="257"/>
            <ac:spMk id="3" creationId="{9A11C4F3-2F24-A223-BD6B-1F2AB2C6F442}"/>
          </ac:spMkLst>
        </pc:spChg>
        <pc:spChg chg="add mod">
          <ac:chgData name="Christos Rizos (2427458)" userId="S::2427458@student.uwtsd.ac.uk::d401ab0d-03af-4b0d-9aff-aaa06fc2a7c8" providerId="AD" clId="Web-{EA7BA602-8F2E-85F1-4309-CB0F968AEFDE}" dt="2025-06-22T14:29:02.416" v="462" actId="14100"/>
          <ac:spMkLst>
            <pc:docMk/>
            <pc:sldMk cId="2894159300" sldId="257"/>
            <ac:spMk id="5" creationId="{45042F7B-B0FE-7F49-A223-84D9EA46740A}"/>
          </ac:spMkLst>
        </pc:spChg>
        <pc:spChg chg="add mod">
          <ac:chgData name="Christos Rizos (2427458)" userId="S::2427458@student.uwtsd.ac.uk::d401ab0d-03af-4b0d-9aff-aaa06fc2a7c8" providerId="AD" clId="Web-{EA7BA602-8F2E-85F1-4309-CB0F968AEFDE}" dt="2025-06-22T14:35:56.116" v="473"/>
          <ac:spMkLst>
            <pc:docMk/>
            <pc:sldMk cId="2894159300" sldId="257"/>
            <ac:spMk id="10" creationId="{3A2AEB40-B7AD-35BD-A2DD-25795E5AC953}"/>
          </ac:spMkLst>
        </pc:spChg>
        <pc:spChg chg="add del mod">
          <ac:chgData name="Christos Rizos (2427458)" userId="S::2427458@student.uwtsd.ac.uk::d401ab0d-03af-4b0d-9aff-aaa06fc2a7c8" providerId="AD" clId="Web-{EA7BA602-8F2E-85F1-4309-CB0F968AEFDE}" dt="2025-06-22T14:38:47.162" v="500"/>
          <ac:spMkLst>
            <pc:docMk/>
            <pc:sldMk cId="2894159300" sldId="257"/>
            <ac:spMk id="13" creationId="{4EE5A127-544B-0F42-0446-1579622AFBAE}"/>
          </ac:spMkLst>
        </pc:spChg>
        <pc:spChg chg="add del mod">
          <ac:chgData name="Christos Rizos (2427458)" userId="S::2427458@student.uwtsd.ac.uk::d401ab0d-03af-4b0d-9aff-aaa06fc2a7c8" providerId="AD" clId="Web-{EA7BA602-8F2E-85F1-4309-CB0F968AEFDE}" dt="2025-06-22T14:38:40.865" v="499"/>
          <ac:spMkLst>
            <pc:docMk/>
            <pc:sldMk cId="2894159300" sldId="257"/>
            <ac:spMk id="16" creationId="{73801D14-4A4D-26A4-401E-EFFE94FA096E}"/>
          </ac:spMkLst>
        </pc:spChg>
        <pc:picChg chg="add del mod">
          <ac:chgData name="Christos Rizos (2427458)" userId="S::2427458@student.uwtsd.ac.uk::d401ab0d-03af-4b0d-9aff-aaa06fc2a7c8" providerId="AD" clId="Web-{EA7BA602-8F2E-85F1-4309-CB0F968AEFDE}" dt="2025-06-22T14:30:47.403" v="465"/>
          <ac:picMkLst>
            <pc:docMk/>
            <pc:sldMk cId="2894159300" sldId="257"/>
            <ac:picMk id="4" creationId="{385F469D-B0C4-70B5-75BB-9047228D0A6B}"/>
          </ac:picMkLst>
        </pc:picChg>
        <pc:picChg chg="add del mod">
          <ac:chgData name="Christos Rizos (2427458)" userId="S::2427458@student.uwtsd.ac.uk::d401ab0d-03af-4b0d-9aff-aaa06fc2a7c8" providerId="AD" clId="Web-{EA7BA602-8F2E-85F1-4309-CB0F968AEFDE}" dt="2025-06-22T14:33:20.471" v="468"/>
          <ac:picMkLst>
            <pc:docMk/>
            <pc:sldMk cId="2894159300" sldId="257"/>
            <ac:picMk id="7" creationId="{3687A147-5019-9942-871E-6DCBD61694CA}"/>
          </ac:picMkLst>
        </pc:picChg>
        <pc:picChg chg="add del mod">
          <ac:chgData name="Christos Rizos (2427458)" userId="S::2427458@student.uwtsd.ac.uk::d401ab0d-03af-4b0d-9aff-aaa06fc2a7c8" providerId="AD" clId="Web-{EA7BA602-8F2E-85F1-4309-CB0F968AEFDE}" dt="2025-06-22T14:42:18.813" v="516"/>
          <ac:picMkLst>
            <pc:docMk/>
            <pc:sldMk cId="2894159300" sldId="257"/>
            <ac:picMk id="8" creationId="{042B9057-B933-6BA9-F58A-2E6AF728B8E1}"/>
          </ac:picMkLst>
        </pc:picChg>
        <pc:picChg chg="add del mod">
          <ac:chgData name="Christos Rizos (2427458)" userId="S::2427458@student.uwtsd.ac.uk::d401ab0d-03af-4b0d-9aff-aaa06fc2a7c8" providerId="AD" clId="Web-{EA7BA602-8F2E-85F1-4309-CB0F968AEFDE}" dt="2025-06-22T14:40:20.978" v="505"/>
          <ac:picMkLst>
            <pc:docMk/>
            <pc:sldMk cId="2894159300" sldId="257"/>
            <ac:picMk id="9" creationId="{0568BDD6-C8B5-C552-DF94-04180579D7EA}"/>
          </ac:picMkLst>
        </pc:picChg>
        <pc:picChg chg="add del mod">
          <ac:chgData name="Christos Rizos (2427458)" userId="S::2427458@student.uwtsd.ac.uk::d401ab0d-03af-4b0d-9aff-aaa06fc2a7c8" providerId="AD" clId="Web-{EA7BA602-8F2E-85F1-4309-CB0F968AEFDE}" dt="2025-06-22T14:37:01.421" v="491"/>
          <ac:picMkLst>
            <pc:docMk/>
            <pc:sldMk cId="2894159300" sldId="257"/>
            <ac:picMk id="12" creationId="{FD682A41-7F20-E437-98E0-875AC791CAF7}"/>
          </ac:picMkLst>
        </pc:picChg>
        <pc:picChg chg="add mod">
          <ac:chgData name="Christos Rizos (2427458)" userId="S::2427458@student.uwtsd.ac.uk::d401ab0d-03af-4b0d-9aff-aaa06fc2a7c8" providerId="AD" clId="Web-{EA7BA602-8F2E-85F1-4309-CB0F968AEFDE}" dt="2025-06-22T14:42:03.500" v="515" actId="1076"/>
          <ac:picMkLst>
            <pc:docMk/>
            <pc:sldMk cId="2894159300" sldId="257"/>
            <ac:picMk id="15" creationId="{45F17CA7-DEA6-2F6B-2BA3-B9E41C59391C}"/>
          </ac:picMkLst>
        </pc:picChg>
        <pc:picChg chg="add mod">
          <ac:chgData name="Christos Rizos (2427458)" userId="S::2427458@student.uwtsd.ac.uk::d401ab0d-03af-4b0d-9aff-aaa06fc2a7c8" providerId="AD" clId="Web-{EA7BA602-8F2E-85F1-4309-CB0F968AEFDE}" dt="2025-06-22T14:41:40.092" v="514" actId="1076"/>
          <ac:picMkLst>
            <pc:docMk/>
            <pc:sldMk cId="2894159300" sldId="257"/>
            <ac:picMk id="18" creationId="{ECBBCEF5-3DF2-6355-142D-0AC5EEE7ED0F}"/>
          </ac:picMkLst>
        </pc:picChg>
        <pc:picChg chg="add del mod">
          <ac:chgData name="Christos Rizos (2427458)" userId="S::2427458@student.uwtsd.ac.uk::d401ab0d-03af-4b0d-9aff-aaa06fc2a7c8" providerId="AD" clId="Web-{EA7BA602-8F2E-85F1-4309-CB0F968AEFDE}" dt="2025-06-22T14:36:13.180" v="485"/>
          <ac:picMkLst>
            <pc:docMk/>
            <pc:sldMk cId="2894159300" sldId="257"/>
            <ac:picMk id="19" creationId="{BFCBF684-CBC1-9342-8087-1F38AFC8B57D}"/>
          </ac:picMkLst>
        </pc:picChg>
      </pc:sldChg>
      <pc:sldChg chg="addSp delSp modSp new">
        <pc:chgData name="Christos Rizos (2427458)" userId="S::2427458@student.uwtsd.ac.uk::d401ab0d-03af-4b0d-9aff-aaa06fc2a7c8" providerId="AD" clId="Web-{EA7BA602-8F2E-85F1-4309-CB0F968AEFDE}" dt="2025-06-22T14:46:56.369" v="533"/>
        <pc:sldMkLst>
          <pc:docMk/>
          <pc:sldMk cId="77717970" sldId="258"/>
        </pc:sldMkLst>
        <pc:spChg chg="mod">
          <ac:chgData name="Christos Rizos (2427458)" userId="S::2427458@student.uwtsd.ac.uk::d401ab0d-03af-4b0d-9aff-aaa06fc2a7c8" providerId="AD" clId="Web-{EA7BA602-8F2E-85F1-4309-CB0F968AEFDE}" dt="2025-06-22T14:45:03.100" v="522" actId="20577"/>
          <ac:spMkLst>
            <pc:docMk/>
            <pc:sldMk cId="77717970" sldId="258"/>
            <ac:spMk id="2" creationId="{BE53949A-D5B0-1A5E-3C23-A7C6C419B572}"/>
          </ac:spMkLst>
        </pc:spChg>
        <pc:spChg chg="mod">
          <ac:chgData name="Christos Rizos (2427458)" userId="S::2427458@student.uwtsd.ac.uk::d401ab0d-03af-4b0d-9aff-aaa06fc2a7c8" providerId="AD" clId="Web-{EA7BA602-8F2E-85F1-4309-CB0F968AEFDE}" dt="2025-06-22T14:46:15.414" v="524" actId="20577"/>
          <ac:spMkLst>
            <pc:docMk/>
            <pc:sldMk cId="77717970" sldId="258"/>
            <ac:spMk id="3" creationId="{DD2F87AD-0817-D61E-DA07-93080F31BC08}"/>
          </ac:spMkLst>
        </pc:spChg>
        <pc:spChg chg="add mod">
          <ac:chgData name="Christos Rizos (2427458)" userId="S::2427458@student.uwtsd.ac.uk::d401ab0d-03af-4b0d-9aff-aaa06fc2a7c8" providerId="AD" clId="Web-{EA7BA602-8F2E-85F1-4309-CB0F968AEFDE}" dt="2025-06-22T14:46:16.211" v="528"/>
          <ac:spMkLst>
            <pc:docMk/>
            <pc:sldMk cId="77717970" sldId="258"/>
            <ac:spMk id="5" creationId="{DA69FED2-1605-3C64-8049-BA84B2186E01}"/>
          </ac:spMkLst>
        </pc:spChg>
        <pc:picChg chg="add del mod ord">
          <ac:chgData name="Christos Rizos (2427458)" userId="S::2427458@student.uwtsd.ac.uk::d401ab0d-03af-4b0d-9aff-aaa06fc2a7c8" providerId="AD" clId="Web-{EA7BA602-8F2E-85F1-4309-CB0F968AEFDE}" dt="2025-06-22T14:46:56.369" v="533"/>
          <ac:picMkLst>
            <pc:docMk/>
            <pc:sldMk cId="77717970" sldId="258"/>
            <ac:picMk id="4" creationId="{3FB37FA7-46FD-D7D3-1274-44EAFA069F95}"/>
          </ac:picMkLst>
        </pc:picChg>
        <pc:picChg chg="add del mod">
          <ac:chgData name="Christos Rizos (2427458)" userId="S::2427458@student.uwtsd.ac.uk::d401ab0d-03af-4b0d-9aff-aaa06fc2a7c8" providerId="AD" clId="Web-{EA7BA602-8F2E-85F1-4309-CB0F968AEFDE}" dt="2025-06-22T14:46:24.665" v="530"/>
          <ac:picMkLst>
            <pc:docMk/>
            <pc:sldMk cId="77717970" sldId="258"/>
            <ac:picMk id="7" creationId="{79A4269F-ED3A-FA82-6538-C236BD2AD235}"/>
          </ac:picMkLst>
        </pc:picChg>
      </pc:sldChg>
      <pc:sldChg chg="modSp new">
        <pc:chgData name="Christos Rizos (2427458)" userId="S::2427458@student.uwtsd.ac.uk::d401ab0d-03af-4b0d-9aff-aaa06fc2a7c8" providerId="AD" clId="Web-{EA7BA602-8F2E-85F1-4309-CB0F968AEFDE}" dt="2025-06-22T14:48:54.419" v="542" actId="20577"/>
        <pc:sldMkLst>
          <pc:docMk/>
          <pc:sldMk cId="1396259217" sldId="259"/>
        </pc:sldMkLst>
        <pc:spChg chg="mod">
          <ac:chgData name="Christos Rizos (2427458)" userId="S::2427458@student.uwtsd.ac.uk::d401ab0d-03af-4b0d-9aff-aaa06fc2a7c8" providerId="AD" clId="Web-{EA7BA602-8F2E-85F1-4309-CB0F968AEFDE}" dt="2025-06-22T14:48:07.371" v="536" actId="20577"/>
          <ac:spMkLst>
            <pc:docMk/>
            <pc:sldMk cId="1396259217" sldId="259"/>
            <ac:spMk id="2" creationId="{83292F7D-08C1-3208-0258-A31230F3E9EC}"/>
          </ac:spMkLst>
        </pc:spChg>
        <pc:spChg chg="mod">
          <ac:chgData name="Christos Rizos (2427458)" userId="S::2427458@student.uwtsd.ac.uk::d401ab0d-03af-4b0d-9aff-aaa06fc2a7c8" providerId="AD" clId="Web-{EA7BA602-8F2E-85F1-4309-CB0F968AEFDE}" dt="2025-06-22T14:48:54.419" v="542" actId="20577"/>
          <ac:spMkLst>
            <pc:docMk/>
            <pc:sldMk cId="1396259217" sldId="259"/>
            <ac:spMk id="3" creationId="{AA77B363-6118-53D6-A84E-74976F2E763A}"/>
          </ac:spMkLst>
        </pc:spChg>
      </pc:sldChg>
      <pc:sldChg chg="modSp new">
        <pc:chgData name="Christos Rizos (2427458)" userId="S::2427458@student.uwtsd.ac.uk::d401ab0d-03af-4b0d-9aff-aaa06fc2a7c8" providerId="AD" clId="Web-{EA7BA602-8F2E-85F1-4309-CB0F968AEFDE}" dt="2025-06-22T14:50:16.359" v="549" actId="20577"/>
        <pc:sldMkLst>
          <pc:docMk/>
          <pc:sldMk cId="439510606" sldId="260"/>
        </pc:sldMkLst>
        <pc:spChg chg="mod">
          <ac:chgData name="Christos Rizos (2427458)" userId="S::2427458@student.uwtsd.ac.uk::d401ab0d-03af-4b0d-9aff-aaa06fc2a7c8" providerId="AD" clId="Web-{EA7BA602-8F2E-85F1-4309-CB0F968AEFDE}" dt="2025-06-22T14:49:51.421" v="545" actId="20577"/>
          <ac:spMkLst>
            <pc:docMk/>
            <pc:sldMk cId="439510606" sldId="260"/>
            <ac:spMk id="2" creationId="{9C396145-784D-6CAC-A4C6-8AE56335EB46}"/>
          </ac:spMkLst>
        </pc:spChg>
        <pc:spChg chg="mod">
          <ac:chgData name="Christos Rizos (2427458)" userId="S::2427458@student.uwtsd.ac.uk::d401ab0d-03af-4b0d-9aff-aaa06fc2a7c8" providerId="AD" clId="Web-{EA7BA602-8F2E-85F1-4309-CB0F968AEFDE}" dt="2025-06-22T14:50:16.359" v="549" actId="20577"/>
          <ac:spMkLst>
            <pc:docMk/>
            <pc:sldMk cId="439510606" sldId="260"/>
            <ac:spMk id="3" creationId="{D1AA1A4A-76E2-C825-0873-F98C52E0C55C}"/>
          </ac:spMkLst>
        </pc:spChg>
      </pc:sldChg>
      <pc:sldChg chg="modSp new">
        <pc:chgData name="Christos Rizos (2427458)" userId="S::2427458@student.uwtsd.ac.uk::d401ab0d-03af-4b0d-9aff-aaa06fc2a7c8" providerId="AD" clId="Web-{EA7BA602-8F2E-85F1-4309-CB0F968AEFDE}" dt="2025-06-22T14:51:25.720" v="556" actId="20577"/>
        <pc:sldMkLst>
          <pc:docMk/>
          <pc:sldMk cId="3447341422" sldId="261"/>
        </pc:sldMkLst>
        <pc:spChg chg="mod">
          <ac:chgData name="Christos Rizos (2427458)" userId="S::2427458@student.uwtsd.ac.uk::d401ab0d-03af-4b0d-9aff-aaa06fc2a7c8" providerId="AD" clId="Web-{EA7BA602-8F2E-85F1-4309-CB0F968AEFDE}" dt="2025-06-22T14:51:05.517" v="552" actId="20577"/>
          <ac:spMkLst>
            <pc:docMk/>
            <pc:sldMk cId="3447341422" sldId="261"/>
            <ac:spMk id="2" creationId="{0EDE2E43-0601-DBC4-8D7A-1E728E4B5545}"/>
          </ac:spMkLst>
        </pc:spChg>
        <pc:spChg chg="mod">
          <ac:chgData name="Christos Rizos (2427458)" userId="S::2427458@student.uwtsd.ac.uk::d401ab0d-03af-4b0d-9aff-aaa06fc2a7c8" providerId="AD" clId="Web-{EA7BA602-8F2E-85F1-4309-CB0F968AEFDE}" dt="2025-06-22T14:51:25.720" v="556" actId="20577"/>
          <ac:spMkLst>
            <pc:docMk/>
            <pc:sldMk cId="3447341422" sldId="261"/>
            <ac:spMk id="3" creationId="{702CA22A-0DFA-CDCE-BCE9-734EC6E4D06E}"/>
          </ac:spMkLst>
        </pc:spChg>
      </pc:sldChg>
      <pc:sldChg chg="modSp new">
        <pc:chgData name="Christos Rizos (2427458)" userId="S::2427458@student.uwtsd.ac.uk::d401ab0d-03af-4b0d-9aff-aaa06fc2a7c8" providerId="AD" clId="Web-{EA7BA602-8F2E-85F1-4309-CB0F968AEFDE}" dt="2025-06-22T14:57:11.293" v="564" actId="20577"/>
        <pc:sldMkLst>
          <pc:docMk/>
          <pc:sldMk cId="3733968931" sldId="262"/>
        </pc:sldMkLst>
        <pc:spChg chg="mod">
          <ac:chgData name="Christos Rizos (2427458)" userId="S::2427458@student.uwtsd.ac.uk::d401ab0d-03af-4b0d-9aff-aaa06fc2a7c8" providerId="AD" clId="Web-{EA7BA602-8F2E-85F1-4309-CB0F968AEFDE}" dt="2025-06-22T14:56:54.761" v="559" actId="20577"/>
          <ac:spMkLst>
            <pc:docMk/>
            <pc:sldMk cId="3733968931" sldId="262"/>
            <ac:spMk id="2" creationId="{CA247C4B-9187-F22D-9E9F-683E706AAD7E}"/>
          </ac:spMkLst>
        </pc:spChg>
        <pc:spChg chg="mod">
          <ac:chgData name="Christos Rizos (2427458)" userId="S::2427458@student.uwtsd.ac.uk::d401ab0d-03af-4b0d-9aff-aaa06fc2a7c8" providerId="AD" clId="Web-{EA7BA602-8F2E-85F1-4309-CB0F968AEFDE}" dt="2025-06-22T14:57:11.293" v="564" actId="20577"/>
          <ac:spMkLst>
            <pc:docMk/>
            <pc:sldMk cId="3733968931" sldId="262"/>
            <ac:spMk id="3" creationId="{6BA4CE57-4023-DF60-D143-655425C857A3}"/>
          </ac:spMkLst>
        </pc:spChg>
      </pc:sldChg>
      <pc:sldMasterChg chg="del delSldLayout">
        <pc:chgData name="Christos Rizos (2427458)" userId="S::2427458@student.uwtsd.ac.uk::d401ab0d-03af-4b0d-9aff-aaa06fc2a7c8" providerId="AD" clId="Web-{EA7BA602-8F2E-85F1-4309-CB0F968AEFDE}" dt="2025-06-22T14:08:36.076" v="39"/>
        <pc:sldMasterMkLst>
          <pc:docMk/>
          <pc:sldMasterMk cId="1281708463" sldId="2147483648"/>
        </pc:sldMasterMkLst>
        <pc:sldLayoutChg chg="del">
          <pc:chgData name="Christos Rizos (2427458)" userId="S::2427458@student.uwtsd.ac.uk::d401ab0d-03af-4b0d-9aff-aaa06fc2a7c8" providerId="AD" clId="Web-{EA7BA602-8F2E-85F1-4309-CB0F968AEFDE}" dt="2025-06-22T14:08:36.076" v="39"/>
          <pc:sldLayoutMkLst>
            <pc:docMk/>
            <pc:sldMasterMk cId="1281708463" sldId="2147483648"/>
            <pc:sldLayoutMk cId="1975687137" sldId="2147483649"/>
          </pc:sldLayoutMkLst>
        </pc:sldLayoutChg>
        <pc:sldLayoutChg chg="del">
          <pc:chgData name="Christos Rizos (2427458)" userId="S::2427458@student.uwtsd.ac.uk::d401ab0d-03af-4b0d-9aff-aaa06fc2a7c8" providerId="AD" clId="Web-{EA7BA602-8F2E-85F1-4309-CB0F968AEFDE}" dt="2025-06-22T14:08:36.076" v="39"/>
          <pc:sldLayoutMkLst>
            <pc:docMk/>
            <pc:sldMasterMk cId="1281708463" sldId="2147483648"/>
            <pc:sldLayoutMk cId="3235862668" sldId="2147483650"/>
          </pc:sldLayoutMkLst>
        </pc:sldLayoutChg>
        <pc:sldLayoutChg chg="del">
          <pc:chgData name="Christos Rizos (2427458)" userId="S::2427458@student.uwtsd.ac.uk::d401ab0d-03af-4b0d-9aff-aaa06fc2a7c8" providerId="AD" clId="Web-{EA7BA602-8F2E-85F1-4309-CB0F968AEFDE}" dt="2025-06-22T14:08:36.076" v="39"/>
          <pc:sldLayoutMkLst>
            <pc:docMk/>
            <pc:sldMasterMk cId="1281708463" sldId="2147483648"/>
            <pc:sldLayoutMk cId="1359469378" sldId="2147483651"/>
          </pc:sldLayoutMkLst>
        </pc:sldLayoutChg>
        <pc:sldLayoutChg chg="del">
          <pc:chgData name="Christos Rizos (2427458)" userId="S::2427458@student.uwtsd.ac.uk::d401ab0d-03af-4b0d-9aff-aaa06fc2a7c8" providerId="AD" clId="Web-{EA7BA602-8F2E-85F1-4309-CB0F968AEFDE}" dt="2025-06-22T14:08:36.076" v="39"/>
          <pc:sldLayoutMkLst>
            <pc:docMk/>
            <pc:sldMasterMk cId="1281708463" sldId="2147483648"/>
            <pc:sldLayoutMk cId="4241057077" sldId="2147483652"/>
          </pc:sldLayoutMkLst>
        </pc:sldLayoutChg>
        <pc:sldLayoutChg chg="del">
          <pc:chgData name="Christos Rizos (2427458)" userId="S::2427458@student.uwtsd.ac.uk::d401ab0d-03af-4b0d-9aff-aaa06fc2a7c8" providerId="AD" clId="Web-{EA7BA602-8F2E-85F1-4309-CB0F968AEFDE}" dt="2025-06-22T14:08:36.076" v="39"/>
          <pc:sldLayoutMkLst>
            <pc:docMk/>
            <pc:sldMasterMk cId="1281708463" sldId="2147483648"/>
            <pc:sldLayoutMk cId="2650387611" sldId="2147483653"/>
          </pc:sldLayoutMkLst>
        </pc:sldLayoutChg>
        <pc:sldLayoutChg chg="del">
          <pc:chgData name="Christos Rizos (2427458)" userId="S::2427458@student.uwtsd.ac.uk::d401ab0d-03af-4b0d-9aff-aaa06fc2a7c8" providerId="AD" clId="Web-{EA7BA602-8F2E-85F1-4309-CB0F968AEFDE}" dt="2025-06-22T14:08:36.076" v="39"/>
          <pc:sldLayoutMkLst>
            <pc:docMk/>
            <pc:sldMasterMk cId="1281708463" sldId="2147483648"/>
            <pc:sldLayoutMk cId="2997914119" sldId="2147483654"/>
          </pc:sldLayoutMkLst>
        </pc:sldLayoutChg>
        <pc:sldLayoutChg chg="del">
          <pc:chgData name="Christos Rizos (2427458)" userId="S::2427458@student.uwtsd.ac.uk::d401ab0d-03af-4b0d-9aff-aaa06fc2a7c8" providerId="AD" clId="Web-{EA7BA602-8F2E-85F1-4309-CB0F968AEFDE}" dt="2025-06-22T14:08:36.076" v="39"/>
          <pc:sldLayoutMkLst>
            <pc:docMk/>
            <pc:sldMasterMk cId="1281708463" sldId="2147483648"/>
            <pc:sldLayoutMk cId="2175844051" sldId="2147483655"/>
          </pc:sldLayoutMkLst>
        </pc:sldLayoutChg>
        <pc:sldLayoutChg chg="del">
          <pc:chgData name="Christos Rizos (2427458)" userId="S::2427458@student.uwtsd.ac.uk::d401ab0d-03af-4b0d-9aff-aaa06fc2a7c8" providerId="AD" clId="Web-{EA7BA602-8F2E-85F1-4309-CB0F968AEFDE}" dt="2025-06-22T14:08:36.076" v="39"/>
          <pc:sldLayoutMkLst>
            <pc:docMk/>
            <pc:sldMasterMk cId="1281708463" sldId="2147483648"/>
            <pc:sldLayoutMk cId="1799475375" sldId="2147483656"/>
          </pc:sldLayoutMkLst>
        </pc:sldLayoutChg>
        <pc:sldLayoutChg chg="del">
          <pc:chgData name="Christos Rizos (2427458)" userId="S::2427458@student.uwtsd.ac.uk::d401ab0d-03af-4b0d-9aff-aaa06fc2a7c8" providerId="AD" clId="Web-{EA7BA602-8F2E-85F1-4309-CB0F968AEFDE}" dt="2025-06-22T14:08:36.076" v="39"/>
          <pc:sldLayoutMkLst>
            <pc:docMk/>
            <pc:sldMasterMk cId="1281708463" sldId="2147483648"/>
            <pc:sldLayoutMk cId="1473159766" sldId="2147483657"/>
          </pc:sldLayoutMkLst>
        </pc:sldLayoutChg>
        <pc:sldLayoutChg chg="del">
          <pc:chgData name="Christos Rizos (2427458)" userId="S::2427458@student.uwtsd.ac.uk::d401ab0d-03af-4b0d-9aff-aaa06fc2a7c8" providerId="AD" clId="Web-{EA7BA602-8F2E-85F1-4309-CB0F968AEFDE}" dt="2025-06-22T14:08:36.076" v="39"/>
          <pc:sldLayoutMkLst>
            <pc:docMk/>
            <pc:sldMasterMk cId="1281708463" sldId="2147483648"/>
            <pc:sldLayoutMk cId="380166390" sldId="2147483658"/>
          </pc:sldLayoutMkLst>
        </pc:sldLayoutChg>
        <pc:sldLayoutChg chg="del">
          <pc:chgData name="Christos Rizos (2427458)" userId="S::2427458@student.uwtsd.ac.uk::d401ab0d-03af-4b0d-9aff-aaa06fc2a7c8" providerId="AD" clId="Web-{EA7BA602-8F2E-85F1-4309-CB0F968AEFDE}" dt="2025-06-22T14:08:36.076" v="39"/>
          <pc:sldLayoutMkLst>
            <pc:docMk/>
            <pc:sldMasterMk cId="1281708463" sldId="2147483648"/>
            <pc:sldLayoutMk cId="2938526399" sldId="2147483659"/>
          </pc:sldLayoutMkLst>
        </pc:sldLayoutChg>
      </pc:sldMasterChg>
      <pc:sldMasterChg chg="add addSldLayout">
        <pc:chgData name="Christos Rizos (2427458)" userId="S::2427458@student.uwtsd.ac.uk::d401ab0d-03af-4b0d-9aff-aaa06fc2a7c8" providerId="AD" clId="Web-{EA7BA602-8F2E-85F1-4309-CB0F968AEFDE}" dt="2025-06-22T14:08:36.076" v="39"/>
        <pc:sldMasterMkLst>
          <pc:docMk/>
          <pc:sldMasterMk cId="1721790007" sldId="2147483683"/>
        </pc:sldMasterMkLst>
        <pc:sldLayoutChg chg="add">
          <pc:chgData name="Christos Rizos (2427458)" userId="S::2427458@student.uwtsd.ac.uk::d401ab0d-03af-4b0d-9aff-aaa06fc2a7c8" providerId="AD" clId="Web-{EA7BA602-8F2E-85F1-4309-CB0F968AEFDE}" dt="2025-06-22T14:08:36.076" v="39"/>
          <pc:sldLayoutMkLst>
            <pc:docMk/>
            <pc:sldMasterMk cId="1721790007" sldId="2147483683"/>
            <pc:sldLayoutMk cId="273611649" sldId="2147483672"/>
          </pc:sldLayoutMkLst>
        </pc:sldLayoutChg>
        <pc:sldLayoutChg chg="add">
          <pc:chgData name="Christos Rizos (2427458)" userId="S::2427458@student.uwtsd.ac.uk::d401ab0d-03af-4b0d-9aff-aaa06fc2a7c8" providerId="AD" clId="Web-{EA7BA602-8F2E-85F1-4309-CB0F968AEFDE}" dt="2025-06-22T14:08:36.076" v="39"/>
          <pc:sldLayoutMkLst>
            <pc:docMk/>
            <pc:sldMasterMk cId="1721790007" sldId="2147483683"/>
            <pc:sldLayoutMk cId="2627219123" sldId="2147483673"/>
          </pc:sldLayoutMkLst>
        </pc:sldLayoutChg>
        <pc:sldLayoutChg chg="add">
          <pc:chgData name="Christos Rizos (2427458)" userId="S::2427458@student.uwtsd.ac.uk::d401ab0d-03af-4b0d-9aff-aaa06fc2a7c8" providerId="AD" clId="Web-{EA7BA602-8F2E-85F1-4309-CB0F968AEFDE}" dt="2025-06-22T14:08:36.076" v="39"/>
          <pc:sldLayoutMkLst>
            <pc:docMk/>
            <pc:sldMasterMk cId="1721790007" sldId="2147483683"/>
            <pc:sldLayoutMk cId="1646595116" sldId="2147483674"/>
          </pc:sldLayoutMkLst>
        </pc:sldLayoutChg>
        <pc:sldLayoutChg chg="add">
          <pc:chgData name="Christos Rizos (2427458)" userId="S::2427458@student.uwtsd.ac.uk::d401ab0d-03af-4b0d-9aff-aaa06fc2a7c8" providerId="AD" clId="Web-{EA7BA602-8F2E-85F1-4309-CB0F968AEFDE}" dt="2025-06-22T14:08:36.076" v="39"/>
          <pc:sldLayoutMkLst>
            <pc:docMk/>
            <pc:sldMasterMk cId="1721790007" sldId="2147483683"/>
            <pc:sldLayoutMk cId="2238608591" sldId="2147483675"/>
          </pc:sldLayoutMkLst>
        </pc:sldLayoutChg>
        <pc:sldLayoutChg chg="add">
          <pc:chgData name="Christos Rizos (2427458)" userId="S::2427458@student.uwtsd.ac.uk::d401ab0d-03af-4b0d-9aff-aaa06fc2a7c8" providerId="AD" clId="Web-{EA7BA602-8F2E-85F1-4309-CB0F968AEFDE}" dt="2025-06-22T14:08:36.076" v="39"/>
          <pc:sldLayoutMkLst>
            <pc:docMk/>
            <pc:sldMasterMk cId="1721790007" sldId="2147483683"/>
            <pc:sldLayoutMk cId="734592603" sldId="2147483676"/>
          </pc:sldLayoutMkLst>
        </pc:sldLayoutChg>
        <pc:sldLayoutChg chg="add">
          <pc:chgData name="Christos Rizos (2427458)" userId="S::2427458@student.uwtsd.ac.uk::d401ab0d-03af-4b0d-9aff-aaa06fc2a7c8" providerId="AD" clId="Web-{EA7BA602-8F2E-85F1-4309-CB0F968AEFDE}" dt="2025-06-22T14:08:36.076" v="39"/>
          <pc:sldLayoutMkLst>
            <pc:docMk/>
            <pc:sldMasterMk cId="1721790007" sldId="2147483683"/>
            <pc:sldLayoutMk cId="2169031603" sldId="2147483677"/>
          </pc:sldLayoutMkLst>
        </pc:sldLayoutChg>
        <pc:sldLayoutChg chg="add">
          <pc:chgData name="Christos Rizos (2427458)" userId="S::2427458@student.uwtsd.ac.uk::d401ab0d-03af-4b0d-9aff-aaa06fc2a7c8" providerId="AD" clId="Web-{EA7BA602-8F2E-85F1-4309-CB0F968AEFDE}" dt="2025-06-22T14:08:36.076" v="39"/>
          <pc:sldLayoutMkLst>
            <pc:docMk/>
            <pc:sldMasterMk cId="1721790007" sldId="2147483683"/>
            <pc:sldLayoutMk cId="4023114057" sldId="2147483678"/>
          </pc:sldLayoutMkLst>
        </pc:sldLayoutChg>
        <pc:sldLayoutChg chg="add">
          <pc:chgData name="Christos Rizos (2427458)" userId="S::2427458@student.uwtsd.ac.uk::d401ab0d-03af-4b0d-9aff-aaa06fc2a7c8" providerId="AD" clId="Web-{EA7BA602-8F2E-85F1-4309-CB0F968AEFDE}" dt="2025-06-22T14:08:36.076" v="39"/>
          <pc:sldLayoutMkLst>
            <pc:docMk/>
            <pc:sldMasterMk cId="1721790007" sldId="2147483683"/>
            <pc:sldLayoutMk cId="555951341" sldId="2147483679"/>
          </pc:sldLayoutMkLst>
        </pc:sldLayoutChg>
        <pc:sldLayoutChg chg="add">
          <pc:chgData name="Christos Rizos (2427458)" userId="S::2427458@student.uwtsd.ac.uk::d401ab0d-03af-4b0d-9aff-aaa06fc2a7c8" providerId="AD" clId="Web-{EA7BA602-8F2E-85F1-4309-CB0F968AEFDE}" dt="2025-06-22T14:08:36.076" v="39"/>
          <pc:sldLayoutMkLst>
            <pc:docMk/>
            <pc:sldMasterMk cId="1721790007" sldId="2147483683"/>
            <pc:sldLayoutMk cId="3773735046" sldId="2147483680"/>
          </pc:sldLayoutMkLst>
        </pc:sldLayoutChg>
        <pc:sldLayoutChg chg="add">
          <pc:chgData name="Christos Rizos (2427458)" userId="S::2427458@student.uwtsd.ac.uk::d401ab0d-03af-4b0d-9aff-aaa06fc2a7c8" providerId="AD" clId="Web-{EA7BA602-8F2E-85F1-4309-CB0F968AEFDE}" dt="2025-06-22T14:08:36.076" v="39"/>
          <pc:sldLayoutMkLst>
            <pc:docMk/>
            <pc:sldMasterMk cId="1721790007" sldId="2147483683"/>
            <pc:sldLayoutMk cId="3202000986" sldId="2147483681"/>
          </pc:sldLayoutMkLst>
        </pc:sldLayoutChg>
        <pc:sldLayoutChg chg="add">
          <pc:chgData name="Christos Rizos (2427458)" userId="S::2427458@student.uwtsd.ac.uk::d401ab0d-03af-4b0d-9aff-aaa06fc2a7c8" providerId="AD" clId="Web-{EA7BA602-8F2E-85F1-4309-CB0F968AEFDE}" dt="2025-06-22T14:08:36.076" v="39"/>
          <pc:sldLayoutMkLst>
            <pc:docMk/>
            <pc:sldMasterMk cId="1721790007" sldId="2147483683"/>
            <pc:sldLayoutMk cId="2030241563" sldId="2147483682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6/22/2025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140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6/22/2025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59513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6/22/2025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37350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6/22/2025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20009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6/22/2025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2415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6/22/2025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45926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6/22/2025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6116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6/22/2025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72191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6/22/2025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6595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6/22/2025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86085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6/22/2025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90316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6/22/2025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17900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76" r:id="rId6"/>
    <p:sldLayoutId id="2147483672" r:id="rId7"/>
    <p:sldLayoutId id="2147483673" r:id="rId8"/>
    <p:sldLayoutId id="2147483674" r:id="rId9"/>
    <p:sldLayoutId id="2147483675" r:id="rId10"/>
    <p:sldLayoutId id="214748367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team-png/download/12784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Τίτλος 1"/>
          <p:cNvSpPr>
            <a:spLocks noGrp="1"/>
          </p:cNvSpPr>
          <p:nvPr>
            <p:ph type="ctrTitle"/>
          </p:nvPr>
        </p:nvSpPr>
        <p:spPr>
          <a:xfrm>
            <a:off x="685800" y="899024"/>
            <a:ext cx="3076032" cy="3914947"/>
          </a:xfrm>
        </p:spPr>
        <p:txBody>
          <a:bodyPr>
            <a:normAutofit/>
          </a:bodyPr>
          <a:lstStyle/>
          <a:p>
            <a:r>
              <a:rPr lang="el-GR" sz="4000" dirty="0" err="1"/>
              <a:t>What</a:t>
            </a:r>
            <a:r>
              <a:rPr lang="el-GR" sz="4000" dirty="0"/>
              <a:t> </a:t>
            </a:r>
            <a:r>
              <a:rPr lang="el-GR" sz="4000" dirty="0" err="1"/>
              <a:t>makes</a:t>
            </a:r>
            <a:r>
              <a:rPr lang="el-GR" sz="4000" dirty="0"/>
              <a:t> a </a:t>
            </a:r>
            <a:r>
              <a:rPr lang="el-GR" sz="4000" dirty="0" err="1"/>
              <a:t>successful</a:t>
            </a:r>
            <a:r>
              <a:rPr lang="el-GR" sz="4000" dirty="0"/>
              <a:t> </a:t>
            </a:r>
            <a:r>
              <a:rPr lang="el-GR" sz="4000" dirty="0" err="1"/>
              <a:t>team</a:t>
            </a:r>
            <a:br>
              <a:rPr lang="el-GR" sz="4000" dirty="0"/>
            </a:br>
            <a:endParaRPr lang="el-GR" sz="4000" dirty="0"/>
          </a:p>
        </p:txBody>
      </p:sp>
      <p:sp>
        <p:nvSpPr>
          <p:cNvPr id="3" name="Υπότιτλος 2"/>
          <p:cNvSpPr>
            <a:spLocks noGrp="1"/>
          </p:cNvSpPr>
          <p:nvPr>
            <p:ph type="subTitle" idx="1"/>
          </p:nvPr>
        </p:nvSpPr>
        <p:spPr>
          <a:xfrm>
            <a:off x="729624" y="4914199"/>
            <a:ext cx="2703583" cy="96544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l-GR" sz="1800"/>
              <a:t>Christos Rizos</a:t>
            </a:r>
          </a:p>
          <a:p>
            <a:r>
              <a:rPr lang="el-GR" sz="1800"/>
              <a:t>2427458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3716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Εικόνα 3" descr="Free Images : 2019, 2018, to reach, new year, happy new year, running ...">
            <a:extLst>
              <a:ext uri="{FF2B5EF4-FFF2-40B4-BE49-F238E27FC236}">
                <a16:creationId xmlns:a16="http://schemas.microsoft.com/office/drawing/2014/main" id="{50B3D4E4-F066-6FFF-5922-92A9D1CA8D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2828" y="652014"/>
            <a:ext cx="5410200" cy="541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51222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DFB01D-F4AE-2D54-1746-0724A49EA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l-GR" dirty="0" err="1"/>
              <a:t>What</a:t>
            </a:r>
            <a:r>
              <a:rPr lang="el-GR" dirty="0"/>
              <a:t> </a:t>
            </a:r>
            <a:r>
              <a:rPr lang="el-GR" dirty="0" err="1"/>
              <a:t>is</a:t>
            </a:r>
            <a:r>
              <a:rPr lang="el-GR" dirty="0"/>
              <a:t> a </a:t>
            </a:r>
            <a:r>
              <a:rPr lang="el-GR" dirty="0" err="1"/>
              <a:t>team</a:t>
            </a:r>
            <a:br>
              <a:rPr lang="el-GR" dirty="0"/>
            </a:br>
            <a:r>
              <a:rPr lang="el-GR" dirty="0" err="1"/>
              <a:t>Differences</a:t>
            </a:r>
            <a:r>
              <a:rPr lang="el-GR" dirty="0"/>
              <a:t> </a:t>
            </a:r>
            <a:r>
              <a:rPr lang="el-GR" dirty="0" err="1"/>
              <a:t>from</a:t>
            </a:r>
            <a:r>
              <a:rPr lang="el-GR" dirty="0"/>
              <a:t> a </a:t>
            </a:r>
            <a:r>
              <a:rPr lang="el-GR" dirty="0" err="1"/>
              <a:t>grooup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11C4F3-2F24-A223-BD6B-1F2AB2C6F4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l-GR" err="1"/>
              <a:t>Team</a:t>
            </a:r>
            <a:r>
              <a:rPr lang="el-GR" dirty="0"/>
              <a:t> </a:t>
            </a:r>
            <a:r>
              <a:rPr lang="el-GR" err="1"/>
              <a:t>is</a:t>
            </a:r>
            <a:r>
              <a:rPr lang="el-GR" dirty="0"/>
              <a:t> a </a:t>
            </a:r>
            <a:r>
              <a:rPr lang="el-GR" err="1"/>
              <a:t>group</a:t>
            </a:r>
            <a:r>
              <a:rPr lang="el-GR" dirty="0"/>
              <a:t> of </a:t>
            </a:r>
            <a:r>
              <a:rPr lang="el-GR" err="1"/>
              <a:t>individuals</a:t>
            </a:r>
            <a:r>
              <a:rPr lang="el-GR" dirty="0"/>
              <a:t> ,</a:t>
            </a:r>
            <a:r>
              <a:rPr lang="el-GR" err="1"/>
              <a:t>who</a:t>
            </a:r>
            <a:r>
              <a:rPr lang="el-GR" dirty="0"/>
              <a:t> </a:t>
            </a:r>
            <a:r>
              <a:rPr lang="el-GR" err="1"/>
              <a:t>they</a:t>
            </a:r>
            <a:r>
              <a:rPr lang="el-GR" dirty="0"/>
              <a:t> </a:t>
            </a:r>
            <a:r>
              <a:rPr lang="el-GR" err="1"/>
              <a:t>have</a:t>
            </a:r>
            <a:r>
              <a:rPr lang="el-GR" dirty="0"/>
              <a:t> a </a:t>
            </a:r>
            <a:r>
              <a:rPr lang="el-GR" err="1"/>
              <a:t>common</a:t>
            </a:r>
            <a:r>
              <a:rPr lang="el-GR" dirty="0"/>
              <a:t> </a:t>
            </a:r>
            <a:r>
              <a:rPr lang="el-GR" err="1"/>
              <a:t>goal,using</a:t>
            </a:r>
            <a:r>
              <a:rPr lang="el-GR" dirty="0"/>
              <a:t> </a:t>
            </a:r>
            <a:r>
              <a:rPr lang="el-GR" err="1"/>
              <a:t>their</a:t>
            </a:r>
            <a:r>
              <a:rPr lang="el-GR" dirty="0"/>
              <a:t> </a:t>
            </a:r>
            <a:r>
              <a:rPr lang="el-GR" err="1"/>
              <a:t>different</a:t>
            </a:r>
            <a:r>
              <a:rPr lang="el-GR" dirty="0"/>
              <a:t> </a:t>
            </a:r>
            <a:r>
              <a:rPr lang="el-GR" err="1"/>
              <a:t>skills</a:t>
            </a:r>
            <a:r>
              <a:rPr lang="el-GR" dirty="0"/>
              <a:t> ,and </a:t>
            </a:r>
            <a:r>
              <a:rPr lang="el-GR" err="1"/>
              <a:t>roles</a:t>
            </a:r>
            <a:r>
              <a:rPr lang="el-GR" dirty="0"/>
              <a:t> </a:t>
            </a:r>
            <a:r>
              <a:rPr lang="el-GR" err="1"/>
              <a:t>to</a:t>
            </a:r>
            <a:r>
              <a:rPr lang="el-GR" dirty="0"/>
              <a:t> </a:t>
            </a:r>
            <a:r>
              <a:rPr lang="el-GR" err="1"/>
              <a:t>support</a:t>
            </a:r>
            <a:r>
              <a:rPr lang="el-GR" dirty="0"/>
              <a:t> </a:t>
            </a:r>
            <a:r>
              <a:rPr lang="el-GR" err="1"/>
              <a:t>each</a:t>
            </a:r>
            <a:r>
              <a:rPr lang="el-GR" dirty="0"/>
              <a:t> </a:t>
            </a:r>
            <a:r>
              <a:rPr lang="el-GR" err="1"/>
              <a:t>other</a:t>
            </a:r>
            <a:r>
              <a:rPr lang="el-GR" dirty="0"/>
              <a:t>.</a:t>
            </a:r>
            <a:endParaRPr lang="el-GR"/>
          </a:p>
          <a:p>
            <a:pPr marL="0" indent="0">
              <a:buNone/>
            </a:pPr>
            <a:r>
              <a:rPr lang="el-GR" dirty="0"/>
              <a:t>A </a:t>
            </a:r>
            <a:r>
              <a:rPr lang="el-GR" dirty="0" err="1"/>
              <a:t>group</a:t>
            </a:r>
            <a:r>
              <a:rPr lang="el-GR" dirty="0"/>
              <a:t> </a:t>
            </a:r>
            <a:r>
              <a:rPr lang="el-GR" dirty="0" err="1"/>
              <a:t>includes</a:t>
            </a:r>
            <a:r>
              <a:rPr lang="el-GR" dirty="0"/>
              <a:t> </a:t>
            </a:r>
            <a:r>
              <a:rPr lang="el-GR" dirty="0" err="1"/>
              <a:t>individuals</a:t>
            </a:r>
            <a:r>
              <a:rPr lang="el-GR" dirty="0"/>
              <a:t> </a:t>
            </a:r>
            <a:r>
              <a:rPr lang="el-GR" dirty="0" err="1"/>
              <a:t>who</a:t>
            </a:r>
            <a:r>
              <a:rPr lang="el-GR" dirty="0"/>
              <a:t> </a:t>
            </a:r>
            <a:r>
              <a:rPr lang="el-GR" dirty="0" err="1"/>
              <a:t>they</a:t>
            </a:r>
            <a:r>
              <a:rPr lang="el-GR" dirty="0"/>
              <a:t> </a:t>
            </a:r>
            <a:r>
              <a:rPr lang="el-GR" dirty="0" err="1"/>
              <a:t>dont</a:t>
            </a:r>
            <a:r>
              <a:rPr lang="el-GR" dirty="0"/>
              <a:t> </a:t>
            </a:r>
            <a:r>
              <a:rPr lang="el-GR" dirty="0" err="1"/>
              <a:t>have</a:t>
            </a:r>
            <a:r>
              <a:rPr lang="el-GR" dirty="0"/>
              <a:t> a </a:t>
            </a:r>
            <a:r>
              <a:rPr lang="el-GR" dirty="0" err="1"/>
              <a:t>common</a:t>
            </a:r>
            <a:r>
              <a:rPr lang="el-GR" dirty="0"/>
              <a:t> </a:t>
            </a:r>
            <a:r>
              <a:rPr lang="el-GR" dirty="0" err="1"/>
              <a:t>goal</a:t>
            </a:r>
            <a:r>
              <a:rPr lang="el-GR" dirty="0"/>
              <a:t>.</a:t>
            </a:r>
          </a:p>
          <a:p>
            <a:pPr marL="0" indent="0">
              <a:buNone/>
            </a:pPr>
            <a:r>
              <a:rPr lang="el-GR" dirty="0" err="1"/>
              <a:t>Group</a:t>
            </a:r>
            <a:r>
              <a:rPr lang="el-GR" dirty="0"/>
              <a:t>                                                             </a:t>
            </a:r>
            <a:r>
              <a:rPr lang="el-GR" dirty="0" err="1"/>
              <a:t>Vs</a:t>
            </a:r>
            <a:r>
              <a:rPr lang="el-GR" dirty="0"/>
              <a:t>                                                      </a:t>
            </a:r>
            <a:r>
              <a:rPr lang="el-GR" dirty="0" err="1"/>
              <a:t>Team</a:t>
            </a:r>
            <a:endParaRPr lang="el-GR" dirty="0"/>
          </a:p>
          <a:p>
            <a:pPr marL="0" indent="0">
              <a:buNone/>
            </a:pPr>
            <a:r>
              <a:rPr lang="el-GR" dirty="0" err="1"/>
              <a:t>People</a:t>
            </a:r>
            <a:r>
              <a:rPr lang="el-GR" dirty="0"/>
              <a:t> </a:t>
            </a:r>
            <a:r>
              <a:rPr lang="el-GR" dirty="0" err="1"/>
              <a:t>working</a:t>
            </a:r>
            <a:r>
              <a:rPr lang="el-GR" dirty="0"/>
              <a:t> </a:t>
            </a:r>
            <a:r>
              <a:rPr lang="el-GR" dirty="0" err="1"/>
              <a:t>side-by-side</a:t>
            </a:r>
            <a:r>
              <a:rPr lang="el-GR" dirty="0"/>
              <a:t>                                                                   </a:t>
            </a:r>
            <a:r>
              <a:rPr lang="el-GR" sz="2100" dirty="0" err="1"/>
              <a:t>People</a:t>
            </a:r>
            <a:r>
              <a:rPr lang="el-GR" sz="2100" dirty="0"/>
              <a:t> </a:t>
            </a:r>
            <a:r>
              <a:rPr lang="el-GR" sz="2100" dirty="0" err="1"/>
              <a:t>working</a:t>
            </a:r>
            <a:r>
              <a:rPr lang="el-GR" sz="2100" dirty="0"/>
              <a:t> </a:t>
            </a:r>
            <a:r>
              <a:rPr lang="el-GR" sz="2100" b="1" dirty="0" err="1"/>
              <a:t>together</a:t>
            </a:r>
            <a:endParaRPr lang="el-GR" sz="2100" dirty="0" err="1"/>
          </a:p>
          <a:p>
            <a:pPr marL="0" indent="0">
              <a:buNone/>
            </a:pPr>
            <a:endParaRPr lang="el-GR" dirty="0"/>
          </a:p>
          <a:p>
            <a:pPr marL="0" indent="0">
              <a:buNone/>
            </a:pPr>
            <a:r>
              <a:rPr lang="el-GR" dirty="0" err="1"/>
              <a:t>May</a:t>
            </a:r>
            <a:r>
              <a:rPr lang="el-GR" dirty="0"/>
              <a:t> </a:t>
            </a:r>
            <a:r>
              <a:rPr lang="el-GR" dirty="0" err="1"/>
              <a:t>have</a:t>
            </a:r>
            <a:r>
              <a:rPr lang="el-GR" dirty="0"/>
              <a:t> </a:t>
            </a:r>
            <a:r>
              <a:rPr lang="el-GR" dirty="0" err="1"/>
              <a:t>individual</a:t>
            </a:r>
            <a:r>
              <a:rPr lang="el-GR" dirty="0"/>
              <a:t> </a:t>
            </a:r>
            <a:r>
              <a:rPr lang="el-GR" dirty="0" err="1"/>
              <a:t>goals</a:t>
            </a:r>
            <a:r>
              <a:rPr lang="el-GR" dirty="0"/>
              <a:t>                                                                             </a:t>
            </a:r>
            <a:r>
              <a:rPr lang="el-GR" sz="2100" dirty="0" err="1"/>
              <a:t>Have</a:t>
            </a:r>
            <a:r>
              <a:rPr lang="el-GR" sz="2100" dirty="0"/>
              <a:t> </a:t>
            </a:r>
            <a:r>
              <a:rPr lang="el-GR" sz="2100" b="1" dirty="0" err="1"/>
              <a:t>shared</a:t>
            </a:r>
            <a:r>
              <a:rPr lang="el-GR" sz="2100" b="1" dirty="0"/>
              <a:t> </a:t>
            </a:r>
            <a:r>
              <a:rPr lang="el-GR" sz="2100" b="1" dirty="0" err="1"/>
              <a:t>goals</a:t>
            </a:r>
            <a:endParaRPr lang="el-GR" sz="2100" dirty="0" err="1"/>
          </a:p>
          <a:p>
            <a:pPr marL="0" indent="0">
              <a:buNone/>
            </a:pPr>
            <a:endParaRPr lang="el-GR" dirty="0"/>
          </a:p>
          <a:p>
            <a:pPr marL="0" indent="0">
              <a:buNone/>
            </a:pPr>
            <a:r>
              <a:rPr lang="el-GR" dirty="0" err="1"/>
              <a:t>Limited</a:t>
            </a:r>
            <a:r>
              <a:rPr lang="el-GR" dirty="0"/>
              <a:t> </a:t>
            </a:r>
            <a:r>
              <a:rPr lang="el-GR" dirty="0" err="1"/>
              <a:t>interaction</a:t>
            </a:r>
            <a:r>
              <a:rPr lang="el-GR" dirty="0"/>
              <a:t>                                                                                       </a:t>
            </a:r>
            <a:r>
              <a:rPr lang="el-GR" sz="2100" dirty="0" err="1"/>
              <a:t>Rely</a:t>
            </a:r>
            <a:r>
              <a:rPr lang="el-GR" sz="2100" dirty="0"/>
              <a:t> on </a:t>
            </a:r>
            <a:r>
              <a:rPr lang="el-GR" sz="2100" b="1" dirty="0" err="1"/>
              <a:t>collaboration</a:t>
            </a:r>
            <a:endParaRPr lang="el-GR" sz="2100" dirty="0" err="1"/>
          </a:p>
          <a:p>
            <a:pPr marL="0" indent="0">
              <a:buNone/>
            </a:pPr>
            <a:endParaRPr lang="el-GR" dirty="0"/>
          </a:p>
          <a:p>
            <a:pPr marL="0" indent="0">
              <a:buNone/>
            </a:pPr>
            <a:r>
              <a:rPr lang="el-GR" dirty="0"/>
              <a:t>     </a:t>
            </a:r>
            <a:r>
              <a:rPr lang="el-GR" dirty="0">
                <a:ea typeface="+mn-lt"/>
                <a:cs typeface="+mn-lt"/>
              </a:rPr>
              <a:t>In </a:t>
            </a:r>
            <a:r>
              <a:rPr lang="el-GR" dirty="0" err="1">
                <a:ea typeface="+mn-lt"/>
                <a:cs typeface="+mn-lt"/>
              </a:rPr>
              <a:t>hospital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wards</a:t>
            </a:r>
            <a:r>
              <a:rPr lang="el-GR" dirty="0">
                <a:ea typeface="+mn-lt"/>
                <a:cs typeface="+mn-lt"/>
              </a:rPr>
              <a:t>, </a:t>
            </a:r>
            <a:r>
              <a:rPr lang="el-GR" dirty="0" err="1">
                <a:ea typeface="+mn-lt"/>
                <a:cs typeface="+mn-lt"/>
              </a:rPr>
              <a:t>we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may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all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be</a:t>
            </a:r>
            <a:r>
              <a:rPr lang="el-GR" dirty="0">
                <a:ea typeface="+mn-lt"/>
                <a:cs typeface="+mn-lt"/>
              </a:rPr>
              <a:t> in the </a:t>
            </a:r>
            <a:r>
              <a:rPr lang="el-GR" dirty="0" err="1">
                <a:ea typeface="+mn-lt"/>
                <a:cs typeface="+mn-lt"/>
              </a:rPr>
              <a:t>same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group</a:t>
            </a:r>
            <a:r>
              <a:rPr lang="el-GR" dirty="0">
                <a:ea typeface="+mn-lt"/>
                <a:cs typeface="+mn-lt"/>
              </a:rPr>
              <a:t>—</a:t>
            </a:r>
            <a:r>
              <a:rPr lang="el-GR" dirty="0" err="1">
                <a:ea typeface="+mn-lt"/>
                <a:cs typeface="+mn-lt"/>
              </a:rPr>
              <a:t>but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when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we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communicate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clearly</a:t>
            </a:r>
            <a:r>
              <a:rPr lang="el-GR" dirty="0">
                <a:ea typeface="+mn-lt"/>
                <a:cs typeface="+mn-lt"/>
              </a:rPr>
              <a:t> and </a:t>
            </a:r>
            <a:r>
              <a:rPr lang="el-GR" dirty="0" err="1">
                <a:ea typeface="+mn-lt"/>
                <a:cs typeface="+mn-lt"/>
              </a:rPr>
              <a:t>support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each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other</a:t>
            </a:r>
            <a:r>
              <a:rPr lang="el-GR" dirty="0">
                <a:ea typeface="+mn-lt"/>
                <a:cs typeface="+mn-lt"/>
              </a:rPr>
              <a:t>, </a:t>
            </a:r>
            <a:r>
              <a:rPr lang="el-GR" dirty="0" err="1">
                <a:ea typeface="+mn-lt"/>
                <a:cs typeface="+mn-lt"/>
              </a:rPr>
              <a:t>we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become</a:t>
            </a:r>
            <a:r>
              <a:rPr lang="el-GR" dirty="0">
                <a:ea typeface="+mn-lt"/>
                <a:cs typeface="+mn-lt"/>
              </a:rPr>
              <a:t> a </a:t>
            </a:r>
            <a:r>
              <a:rPr lang="el-GR" b="1" dirty="0" err="1">
                <a:ea typeface="+mn-lt"/>
                <a:cs typeface="+mn-lt"/>
              </a:rPr>
              <a:t>team</a:t>
            </a:r>
            <a:r>
              <a:rPr lang="el-GR" dirty="0">
                <a:ea typeface="+mn-lt"/>
                <a:cs typeface="+mn-lt"/>
              </a:rPr>
              <a:t>.</a:t>
            </a:r>
            <a:r>
              <a:rPr lang="el-GR" dirty="0"/>
              <a:t>                                                                                                                 </a:t>
            </a:r>
            <a:endParaRPr lang="el-GR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5042F7B-B0FE-7F49-A223-84D9EA46740A}"/>
              </a:ext>
            </a:extLst>
          </p:cNvPr>
          <p:cNvSpPr txBox="1"/>
          <p:nvPr/>
        </p:nvSpPr>
        <p:spPr>
          <a:xfrm>
            <a:off x="86265" y="6451511"/>
            <a:ext cx="12105735" cy="331877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r>
              <a:rPr lang="en-US"/>
              <a:t>ThePhoto από τον PhotoAuthor έχει άδεια χρήσης του CCYYSA.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A2AEB40-B7AD-35BD-A2DD-25795E5AC953}"/>
              </a:ext>
            </a:extLst>
          </p:cNvPr>
          <p:cNvSpPr txBox="1"/>
          <p:nvPr/>
        </p:nvSpPr>
        <p:spPr>
          <a:xfrm>
            <a:off x="3009900" y="6515100"/>
            <a:ext cx="6172200" cy="317500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r>
              <a:rPr lang="en-US"/>
              <a:t>ThePhoto από τον PhotoAuthor έχει άδεια χρήσης του CCYYSA.</a:t>
            </a:r>
          </a:p>
        </p:txBody>
      </p:sp>
      <p:pic>
        <p:nvPicPr>
          <p:cNvPr id="15" name="Εικόνα 14" descr="Εικόνα που περιέχει καρτούν, τέχνη, σχεδίαση&#10;&#10;Το περιεχόμενο που δημιουργείται από ΑΙ μπορεί να μην είναι σωστό.">
            <a:extLst>
              <a:ext uri="{FF2B5EF4-FFF2-40B4-BE49-F238E27FC236}">
                <a16:creationId xmlns:a16="http://schemas.microsoft.com/office/drawing/2014/main" id="{45F17CA7-DEA6-2F6B-2BA3-B9E41C5939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004865" y="3127072"/>
            <a:ext cx="1897818" cy="1926573"/>
          </a:xfrm>
          <a:prstGeom prst="rect">
            <a:avLst/>
          </a:prstGeom>
        </p:spPr>
      </p:pic>
      <p:pic>
        <p:nvPicPr>
          <p:cNvPr id="18" name="Εικόνα 17" descr="Leader Leadership Manager · Free photo on Pixabay">
            <a:extLst>
              <a:ext uri="{FF2B5EF4-FFF2-40B4-BE49-F238E27FC236}">
                <a16:creationId xmlns:a16="http://schemas.microsoft.com/office/drawing/2014/main" id="{ECBBCEF5-3DF2-6355-142D-0AC5EEE7ED0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08758" y="3333389"/>
            <a:ext cx="1908219" cy="1513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41593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53949A-D5B0-1A5E-3C23-A7C6C419B5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dirty="0" err="1">
                <a:ea typeface="+mj-lt"/>
                <a:cs typeface="+mj-lt"/>
              </a:rPr>
              <a:t>Shared</a:t>
            </a:r>
            <a:r>
              <a:rPr lang="el-GR" dirty="0">
                <a:ea typeface="+mj-lt"/>
                <a:cs typeface="+mj-lt"/>
              </a:rPr>
              <a:t> </a:t>
            </a:r>
            <a:r>
              <a:rPr lang="el-GR" dirty="0" err="1">
                <a:ea typeface="+mj-lt"/>
                <a:cs typeface="+mj-lt"/>
              </a:rPr>
              <a:t>Goals</a:t>
            </a:r>
            <a:endParaRPr lang="el-GR" dirty="0" err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2F87AD-0817-D61E-DA07-93080F31BC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l-GR" dirty="0" err="1">
                <a:ea typeface="+mn-lt"/>
                <a:cs typeface="+mn-lt"/>
              </a:rPr>
              <a:t>Teams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succeed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when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everyone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works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toward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clear</a:t>
            </a:r>
            <a:r>
              <a:rPr lang="el-GR" b="1" dirty="0">
                <a:ea typeface="+mn-lt"/>
                <a:cs typeface="+mn-lt"/>
              </a:rPr>
              <a:t>, </a:t>
            </a:r>
            <a:r>
              <a:rPr lang="el-GR" b="1" dirty="0" err="1">
                <a:ea typeface="+mn-lt"/>
                <a:cs typeface="+mn-lt"/>
              </a:rPr>
              <a:t>common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goals</a:t>
            </a:r>
            <a:r>
              <a:rPr lang="el-GR" dirty="0">
                <a:ea typeface="+mn-lt"/>
                <a:cs typeface="+mn-lt"/>
              </a:rPr>
              <a:t>.</a:t>
            </a:r>
            <a:endParaRPr lang="el-GR" dirty="0"/>
          </a:p>
          <a:p>
            <a:r>
              <a:rPr lang="el-GR" dirty="0" err="1">
                <a:ea typeface="+mn-lt"/>
                <a:cs typeface="+mn-lt"/>
              </a:rPr>
              <a:t>Shared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goals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focus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effort</a:t>
            </a:r>
            <a:r>
              <a:rPr lang="el-GR" dirty="0">
                <a:ea typeface="+mn-lt"/>
                <a:cs typeface="+mn-lt"/>
              </a:rPr>
              <a:t> and </a:t>
            </a:r>
            <a:r>
              <a:rPr lang="el-GR" dirty="0" err="1">
                <a:ea typeface="+mn-lt"/>
                <a:cs typeface="+mn-lt"/>
              </a:rPr>
              <a:t>increase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motivation</a:t>
            </a:r>
            <a:r>
              <a:rPr lang="el-GR" dirty="0">
                <a:ea typeface="+mn-lt"/>
                <a:cs typeface="+mn-lt"/>
              </a:rPr>
              <a:t>.</a:t>
            </a:r>
            <a:endParaRPr lang="el-GR" dirty="0"/>
          </a:p>
          <a:p>
            <a:r>
              <a:rPr lang="el-GR" b="1" dirty="0" err="1">
                <a:ea typeface="+mn-lt"/>
                <a:cs typeface="+mn-lt"/>
              </a:rPr>
              <a:t>Successful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Example</a:t>
            </a:r>
            <a:r>
              <a:rPr lang="el-GR" b="1" dirty="0">
                <a:ea typeface="+mn-lt"/>
                <a:cs typeface="+mn-lt"/>
              </a:rPr>
              <a:t>:</a:t>
            </a:r>
            <a:br>
              <a:rPr lang="el-GR" b="1" dirty="0">
                <a:ea typeface="+mn-lt"/>
                <a:cs typeface="+mn-lt"/>
              </a:rPr>
            </a:br>
            <a:r>
              <a:rPr lang="el-GR" b="1" dirty="0">
                <a:ea typeface="+mn-lt"/>
                <a:cs typeface="+mn-lt"/>
              </a:rPr>
              <a:t> “</a:t>
            </a:r>
            <a:r>
              <a:rPr lang="el-GR" b="1" dirty="0" err="1">
                <a:ea typeface="+mn-lt"/>
                <a:cs typeface="+mn-lt"/>
              </a:rPr>
              <a:t>During</a:t>
            </a:r>
            <a:r>
              <a:rPr lang="el-GR" b="1" dirty="0">
                <a:ea typeface="+mn-lt"/>
                <a:cs typeface="+mn-lt"/>
              </a:rPr>
              <a:t> a </a:t>
            </a:r>
            <a:r>
              <a:rPr lang="el-GR" b="1" dirty="0" err="1">
                <a:ea typeface="+mn-lt"/>
                <a:cs typeface="+mn-lt"/>
              </a:rPr>
              <a:t>busy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shift</a:t>
            </a:r>
            <a:r>
              <a:rPr lang="el-GR" b="1" dirty="0">
                <a:ea typeface="+mn-lt"/>
                <a:cs typeface="+mn-lt"/>
              </a:rPr>
              <a:t>, </a:t>
            </a:r>
            <a:r>
              <a:rPr lang="el-GR" b="1" dirty="0" err="1">
                <a:ea typeface="+mn-lt"/>
                <a:cs typeface="+mn-lt"/>
              </a:rPr>
              <a:t>our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team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focused</a:t>
            </a:r>
            <a:r>
              <a:rPr lang="el-GR" b="1" dirty="0">
                <a:ea typeface="+mn-lt"/>
                <a:cs typeface="+mn-lt"/>
              </a:rPr>
              <a:t> on </a:t>
            </a:r>
            <a:r>
              <a:rPr lang="el-GR" b="1" dirty="0" err="1">
                <a:ea typeface="+mn-lt"/>
                <a:cs typeface="+mn-lt"/>
              </a:rPr>
              <a:t>reducing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patient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waiting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times</a:t>
            </a:r>
            <a:r>
              <a:rPr lang="el-GR" b="1" dirty="0">
                <a:ea typeface="+mn-lt"/>
                <a:cs typeface="+mn-lt"/>
              </a:rPr>
              <a:t>, </a:t>
            </a:r>
            <a:r>
              <a:rPr lang="el-GR" b="1" dirty="0" err="1">
                <a:ea typeface="+mn-lt"/>
                <a:cs typeface="+mn-lt"/>
              </a:rPr>
              <a:t>which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helped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us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work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more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efficiently</a:t>
            </a:r>
            <a:r>
              <a:rPr lang="el-GR" b="1" dirty="0">
                <a:ea typeface="+mn-lt"/>
                <a:cs typeface="+mn-lt"/>
              </a:rPr>
              <a:t>.”</a:t>
            </a:r>
            <a:endParaRPr lang="el-GR" dirty="0"/>
          </a:p>
          <a:p>
            <a:r>
              <a:rPr lang="el-GR" b="1" dirty="0" err="1">
                <a:ea typeface="+mn-lt"/>
                <a:cs typeface="+mn-lt"/>
              </a:rPr>
              <a:t>Unsuccessful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Example</a:t>
            </a:r>
            <a:r>
              <a:rPr lang="el-GR" b="1" dirty="0">
                <a:ea typeface="+mn-lt"/>
                <a:cs typeface="+mn-lt"/>
              </a:rPr>
              <a:t>:</a:t>
            </a:r>
            <a:br>
              <a:rPr lang="el-GR" b="1" dirty="0">
                <a:ea typeface="+mn-lt"/>
                <a:cs typeface="+mn-lt"/>
              </a:rPr>
            </a:br>
            <a:r>
              <a:rPr lang="el-GR" b="1" dirty="0">
                <a:ea typeface="+mn-lt"/>
                <a:cs typeface="+mn-lt"/>
              </a:rPr>
              <a:t> “In </a:t>
            </a:r>
            <a:r>
              <a:rPr lang="el-GR" b="1" dirty="0" err="1">
                <a:ea typeface="+mn-lt"/>
                <a:cs typeface="+mn-lt"/>
              </a:rPr>
              <a:t>contrast</a:t>
            </a:r>
            <a:r>
              <a:rPr lang="el-GR" b="1" dirty="0">
                <a:ea typeface="+mn-lt"/>
                <a:cs typeface="+mn-lt"/>
              </a:rPr>
              <a:t>, I </a:t>
            </a:r>
            <a:r>
              <a:rPr lang="el-GR" b="1" dirty="0" err="1">
                <a:ea typeface="+mn-lt"/>
                <a:cs typeface="+mn-lt"/>
              </a:rPr>
              <a:t>once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worked</a:t>
            </a:r>
            <a:r>
              <a:rPr lang="el-GR" b="1" dirty="0">
                <a:ea typeface="+mn-lt"/>
                <a:cs typeface="+mn-lt"/>
              </a:rPr>
              <a:t> on a </a:t>
            </a:r>
            <a:r>
              <a:rPr lang="el-GR" b="1" dirty="0" err="1">
                <a:ea typeface="+mn-lt"/>
                <a:cs typeface="+mn-lt"/>
              </a:rPr>
              <a:t>shift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where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no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clear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goal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was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set</a:t>
            </a:r>
            <a:r>
              <a:rPr lang="el-GR" b="1" dirty="0">
                <a:ea typeface="+mn-lt"/>
                <a:cs typeface="+mn-lt"/>
              </a:rPr>
              <a:t>, and </a:t>
            </a:r>
            <a:r>
              <a:rPr lang="el-GR" b="1" dirty="0" err="1">
                <a:ea typeface="+mn-lt"/>
                <a:cs typeface="+mn-lt"/>
              </a:rPr>
              <a:t>everyone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did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tasks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as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they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saw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fit</a:t>
            </a:r>
            <a:r>
              <a:rPr lang="el-GR" b="1" dirty="0">
                <a:ea typeface="+mn-lt"/>
                <a:cs typeface="+mn-lt"/>
              </a:rPr>
              <a:t>—</a:t>
            </a:r>
            <a:r>
              <a:rPr lang="el-GR" b="1" dirty="0" err="1">
                <a:ea typeface="+mn-lt"/>
                <a:cs typeface="+mn-lt"/>
              </a:rPr>
              <a:t>this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led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to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confusion</a:t>
            </a:r>
            <a:r>
              <a:rPr lang="el-GR" b="1" dirty="0">
                <a:ea typeface="+mn-lt"/>
                <a:cs typeface="+mn-lt"/>
              </a:rPr>
              <a:t> and </a:t>
            </a:r>
            <a:r>
              <a:rPr lang="el-GR" b="1" dirty="0" err="1">
                <a:ea typeface="+mn-lt"/>
                <a:cs typeface="+mn-lt"/>
              </a:rPr>
              <a:t>missed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patient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needs</a:t>
            </a:r>
            <a:r>
              <a:rPr lang="el-GR" b="1" dirty="0">
                <a:ea typeface="+mn-lt"/>
                <a:cs typeface="+mn-lt"/>
              </a:rPr>
              <a:t>.</a:t>
            </a:r>
            <a:endParaRPr lang="el-GR" dirty="0"/>
          </a:p>
          <a:p>
            <a:endParaRPr lang="el-GR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A69FED2-1605-3C64-8049-BA84B2186E01}"/>
              </a:ext>
            </a:extLst>
          </p:cNvPr>
          <p:cNvSpPr txBox="1"/>
          <p:nvPr/>
        </p:nvSpPr>
        <p:spPr>
          <a:xfrm>
            <a:off x="1524000" y="6451600"/>
            <a:ext cx="9144000" cy="3175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en-US"/>
              <a:t>ThePhoto από τον PhotoAuthor έχει άδεια χρήσης του CCYYSA.</a:t>
            </a:r>
          </a:p>
        </p:txBody>
      </p:sp>
    </p:spTree>
    <p:extLst>
      <p:ext uri="{BB962C8B-B14F-4D97-AF65-F5344CB8AC3E}">
        <p14:creationId xmlns:p14="http://schemas.microsoft.com/office/powerpoint/2010/main" val="777179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92F7D-08C1-3208-0258-A31230F3E9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dirty="0" err="1">
                <a:ea typeface="+mj-lt"/>
                <a:cs typeface="+mj-lt"/>
              </a:rPr>
              <a:t>Knowing</a:t>
            </a:r>
            <a:r>
              <a:rPr lang="el-GR" dirty="0">
                <a:ea typeface="+mj-lt"/>
                <a:cs typeface="+mj-lt"/>
              </a:rPr>
              <a:t> </a:t>
            </a:r>
            <a:r>
              <a:rPr lang="el-GR" dirty="0" err="1">
                <a:ea typeface="+mj-lt"/>
                <a:cs typeface="+mj-lt"/>
              </a:rPr>
              <a:t>Our</a:t>
            </a:r>
            <a:r>
              <a:rPr lang="el-GR" dirty="0">
                <a:ea typeface="+mj-lt"/>
                <a:cs typeface="+mj-lt"/>
              </a:rPr>
              <a:t> </a:t>
            </a:r>
            <a:r>
              <a:rPr lang="el-GR" dirty="0" err="1">
                <a:ea typeface="+mj-lt"/>
                <a:cs typeface="+mj-lt"/>
              </a:rPr>
              <a:t>Roles</a:t>
            </a:r>
            <a:endParaRPr lang="el-GR" dirty="0" err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77B363-6118-53D6-A84E-74976F2E76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l-GR" dirty="0" err="1">
                <a:ea typeface="+mn-lt"/>
                <a:cs typeface="+mn-lt"/>
              </a:rPr>
              <a:t>Each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team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member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has</a:t>
            </a:r>
            <a:r>
              <a:rPr lang="el-GR" dirty="0">
                <a:ea typeface="+mn-lt"/>
                <a:cs typeface="+mn-lt"/>
              </a:rPr>
              <a:t> a </a:t>
            </a:r>
            <a:r>
              <a:rPr lang="el-GR" b="1" dirty="0" err="1">
                <a:ea typeface="+mn-lt"/>
                <a:cs typeface="+mn-lt"/>
              </a:rPr>
              <a:t>defined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role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to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play</a:t>
            </a:r>
            <a:r>
              <a:rPr lang="el-GR" dirty="0">
                <a:ea typeface="+mn-lt"/>
                <a:cs typeface="+mn-lt"/>
              </a:rPr>
              <a:t>.</a:t>
            </a:r>
            <a:endParaRPr lang="el-GR" dirty="0"/>
          </a:p>
          <a:p>
            <a:r>
              <a:rPr lang="el-GR" dirty="0" err="1">
                <a:ea typeface="+mn-lt"/>
                <a:cs typeface="+mn-lt"/>
              </a:rPr>
              <a:t>Knowing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your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responsibilities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avoids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confusion</a:t>
            </a:r>
            <a:r>
              <a:rPr lang="el-GR" dirty="0">
                <a:ea typeface="+mn-lt"/>
                <a:cs typeface="+mn-lt"/>
              </a:rPr>
              <a:t> and </a:t>
            </a:r>
            <a:r>
              <a:rPr lang="el-GR" dirty="0" err="1">
                <a:ea typeface="+mn-lt"/>
                <a:cs typeface="+mn-lt"/>
              </a:rPr>
              <a:t>overlaps</a:t>
            </a:r>
            <a:r>
              <a:rPr lang="el-GR" dirty="0">
                <a:ea typeface="+mn-lt"/>
                <a:cs typeface="+mn-lt"/>
              </a:rPr>
              <a:t>.</a:t>
            </a:r>
            <a:endParaRPr lang="el-GR" dirty="0"/>
          </a:p>
          <a:p>
            <a:r>
              <a:rPr lang="el-GR" b="1" dirty="0" err="1">
                <a:ea typeface="+mn-lt"/>
                <a:cs typeface="+mn-lt"/>
              </a:rPr>
              <a:t>Successful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Example</a:t>
            </a:r>
            <a:r>
              <a:rPr lang="el-GR" b="1" dirty="0">
                <a:ea typeface="+mn-lt"/>
                <a:cs typeface="+mn-lt"/>
              </a:rPr>
              <a:t>:</a:t>
            </a:r>
            <a:br>
              <a:rPr lang="el-GR" b="1" dirty="0">
                <a:ea typeface="+mn-lt"/>
                <a:cs typeface="+mn-lt"/>
              </a:rPr>
            </a:b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As</a:t>
            </a:r>
            <a:r>
              <a:rPr lang="el-GR" b="1" dirty="0">
                <a:ea typeface="+mn-lt"/>
                <a:cs typeface="+mn-lt"/>
              </a:rPr>
              <a:t> a </a:t>
            </a:r>
            <a:r>
              <a:rPr lang="el-GR" b="1" dirty="0" err="1">
                <a:ea typeface="+mn-lt"/>
                <a:cs typeface="+mn-lt"/>
              </a:rPr>
              <a:t>nursing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assistant</a:t>
            </a:r>
            <a:r>
              <a:rPr lang="el-GR" b="1" dirty="0">
                <a:ea typeface="+mn-lt"/>
                <a:cs typeface="+mn-lt"/>
              </a:rPr>
              <a:t>, I </a:t>
            </a:r>
            <a:r>
              <a:rPr lang="el-GR" b="1" dirty="0" err="1">
                <a:ea typeface="+mn-lt"/>
                <a:cs typeface="+mn-lt"/>
              </a:rPr>
              <a:t>focused</a:t>
            </a:r>
            <a:r>
              <a:rPr lang="el-GR" b="1" dirty="0">
                <a:ea typeface="+mn-lt"/>
                <a:cs typeface="+mn-lt"/>
              </a:rPr>
              <a:t> on </a:t>
            </a:r>
            <a:r>
              <a:rPr lang="el-GR" b="1" dirty="0" err="1">
                <a:ea typeface="+mn-lt"/>
                <a:cs typeface="+mn-lt"/>
              </a:rPr>
              <a:t>patient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hygiene</a:t>
            </a:r>
            <a:r>
              <a:rPr lang="el-GR" b="1" dirty="0">
                <a:ea typeface="+mn-lt"/>
                <a:cs typeface="+mn-lt"/>
              </a:rPr>
              <a:t> and </a:t>
            </a:r>
            <a:r>
              <a:rPr lang="el-GR" b="1" dirty="0" err="1">
                <a:ea typeface="+mn-lt"/>
                <a:cs typeface="+mn-lt"/>
              </a:rPr>
              <a:t>vital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signs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while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nurses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coordinated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overall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care</a:t>
            </a:r>
            <a:r>
              <a:rPr lang="el-GR" b="1" dirty="0">
                <a:ea typeface="+mn-lt"/>
                <a:cs typeface="+mn-lt"/>
              </a:rPr>
              <a:t>.</a:t>
            </a:r>
            <a:endParaRPr lang="el-GR" dirty="0"/>
          </a:p>
          <a:p>
            <a:r>
              <a:rPr lang="el-GR" b="1" dirty="0" err="1">
                <a:ea typeface="+mn-lt"/>
                <a:cs typeface="+mn-lt"/>
              </a:rPr>
              <a:t>Unsuccessful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Example</a:t>
            </a:r>
            <a:r>
              <a:rPr lang="el-GR" b="1" dirty="0">
                <a:ea typeface="+mn-lt"/>
                <a:cs typeface="+mn-lt"/>
              </a:rPr>
              <a:t>:</a:t>
            </a:r>
            <a:br>
              <a:rPr lang="el-GR" b="1" dirty="0">
                <a:ea typeface="+mn-lt"/>
                <a:cs typeface="+mn-lt"/>
              </a:rPr>
            </a:br>
            <a:r>
              <a:rPr lang="el-GR" b="1" dirty="0">
                <a:ea typeface="+mn-lt"/>
                <a:cs typeface="+mn-lt"/>
              </a:rPr>
              <a:t> On </a:t>
            </a:r>
            <a:r>
              <a:rPr lang="el-GR" b="1" dirty="0" err="1">
                <a:ea typeface="+mn-lt"/>
                <a:cs typeface="+mn-lt"/>
              </a:rPr>
              <a:t>one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occasion</a:t>
            </a:r>
            <a:r>
              <a:rPr lang="el-GR" b="1" dirty="0">
                <a:ea typeface="+mn-lt"/>
                <a:cs typeface="+mn-lt"/>
              </a:rPr>
              <a:t>, </a:t>
            </a:r>
            <a:r>
              <a:rPr lang="el-GR" b="1" dirty="0" err="1">
                <a:ea typeface="+mn-lt"/>
                <a:cs typeface="+mn-lt"/>
              </a:rPr>
              <a:t>roles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were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unclear</a:t>
            </a:r>
            <a:r>
              <a:rPr lang="el-GR" b="1" dirty="0">
                <a:ea typeface="+mn-lt"/>
                <a:cs typeface="+mn-lt"/>
              </a:rPr>
              <a:t> and </a:t>
            </a:r>
            <a:r>
              <a:rPr lang="el-GR" b="1" dirty="0" err="1">
                <a:ea typeface="+mn-lt"/>
                <a:cs typeface="+mn-lt"/>
              </a:rPr>
              <a:t>tasks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were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duplicated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or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missed</a:t>
            </a:r>
            <a:r>
              <a:rPr lang="el-GR" b="1" dirty="0">
                <a:ea typeface="+mn-lt"/>
                <a:cs typeface="+mn-lt"/>
              </a:rPr>
              <a:t>, </a:t>
            </a:r>
            <a:r>
              <a:rPr lang="el-GR" b="1" dirty="0" err="1">
                <a:ea typeface="+mn-lt"/>
                <a:cs typeface="+mn-lt"/>
              </a:rPr>
              <a:t>which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caused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frustration</a:t>
            </a:r>
            <a:r>
              <a:rPr lang="el-GR" b="1" dirty="0">
                <a:ea typeface="+mn-lt"/>
                <a:cs typeface="+mn-lt"/>
              </a:rPr>
              <a:t> and </a:t>
            </a:r>
            <a:r>
              <a:rPr lang="el-GR" b="1" dirty="0" err="1">
                <a:ea typeface="+mn-lt"/>
                <a:cs typeface="+mn-lt"/>
              </a:rPr>
              <a:t>delays</a:t>
            </a:r>
            <a:r>
              <a:rPr lang="el-GR" b="1" dirty="0">
                <a:ea typeface="+mn-lt"/>
                <a:cs typeface="+mn-lt"/>
              </a:rPr>
              <a:t> in </a:t>
            </a:r>
            <a:r>
              <a:rPr lang="el-GR" b="1" dirty="0" err="1">
                <a:ea typeface="+mn-lt"/>
                <a:cs typeface="+mn-lt"/>
              </a:rPr>
              <a:t>patient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care</a:t>
            </a:r>
            <a:r>
              <a:rPr lang="el-GR" b="1" dirty="0">
                <a:ea typeface="+mn-lt"/>
                <a:cs typeface="+mn-lt"/>
              </a:rPr>
              <a:t>.</a:t>
            </a:r>
            <a:endParaRPr lang="el-GR" dirty="0"/>
          </a:p>
          <a:p>
            <a:endParaRPr lang="el-GR" dirty="0"/>
          </a:p>
        </p:txBody>
      </p:sp>
    </p:spTree>
    <p:extLst>
      <p:ext uri="{BB962C8B-B14F-4D97-AF65-F5344CB8AC3E}">
        <p14:creationId xmlns:p14="http://schemas.microsoft.com/office/powerpoint/2010/main" val="13962592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396145-784D-6CAC-A4C6-8AE56335EB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dirty="0" err="1">
                <a:ea typeface="+mj-lt"/>
                <a:cs typeface="+mj-lt"/>
              </a:rPr>
              <a:t>Good</a:t>
            </a:r>
            <a:r>
              <a:rPr lang="el-GR" dirty="0">
                <a:ea typeface="+mj-lt"/>
                <a:cs typeface="+mj-lt"/>
              </a:rPr>
              <a:t> Communication</a:t>
            </a:r>
            <a:endParaRPr lang="el-GR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AA1A4A-76E2-C825-0873-F98C52E0C5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l-GR" dirty="0" err="1">
                <a:ea typeface="+mn-lt"/>
                <a:cs typeface="+mn-lt"/>
              </a:rPr>
              <a:t>Open</a:t>
            </a:r>
            <a:r>
              <a:rPr lang="el-GR" dirty="0">
                <a:ea typeface="+mn-lt"/>
                <a:cs typeface="+mn-lt"/>
              </a:rPr>
              <a:t> and </a:t>
            </a:r>
            <a:r>
              <a:rPr lang="el-GR" dirty="0" err="1">
                <a:ea typeface="+mn-lt"/>
                <a:cs typeface="+mn-lt"/>
              </a:rPr>
              <a:t>clear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communication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prevents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errors</a:t>
            </a:r>
            <a:r>
              <a:rPr lang="el-GR" dirty="0">
                <a:ea typeface="+mn-lt"/>
                <a:cs typeface="+mn-lt"/>
              </a:rPr>
              <a:t> and </a:t>
            </a:r>
            <a:r>
              <a:rPr lang="el-GR" dirty="0" err="1">
                <a:ea typeface="+mn-lt"/>
                <a:cs typeface="+mn-lt"/>
              </a:rPr>
              <a:t>builds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trust</a:t>
            </a:r>
            <a:r>
              <a:rPr lang="el-GR" dirty="0">
                <a:ea typeface="+mn-lt"/>
                <a:cs typeface="+mn-lt"/>
              </a:rPr>
              <a:t>.</a:t>
            </a:r>
            <a:endParaRPr lang="el-GR" dirty="0"/>
          </a:p>
          <a:p>
            <a:r>
              <a:rPr lang="el-GR" dirty="0" err="1">
                <a:ea typeface="+mn-lt"/>
                <a:cs typeface="+mn-lt"/>
              </a:rPr>
              <a:t>Regular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updates</a:t>
            </a:r>
            <a:r>
              <a:rPr lang="el-GR" dirty="0">
                <a:ea typeface="+mn-lt"/>
                <a:cs typeface="+mn-lt"/>
              </a:rPr>
              <a:t>, </a:t>
            </a:r>
            <a:r>
              <a:rPr lang="el-GR" dirty="0" err="1">
                <a:ea typeface="+mn-lt"/>
                <a:cs typeface="+mn-lt"/>
              </a:rPr>
              <a:t>handovers</a:t>
            </a:r>
            <a:r>
              <a:rPr lang="el-GR" dirty="0">
                <a:ea typeface="+mn-lt"/>
                <a:cs typeface="+mn-lt"/>
              </a:rPr>
              <a:t>, and </a:t>
            </a:r>
            <a:r>
              <a:rPr lang="el-GR" dirty="0" err="1">
                <a:ea typeface="+mn-lt"/>
                <a:cs typeface="+mn-lt"/>
              </a:rPr>
              <a:t>speaking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up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are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vital</a:t>
            </a:r>
            <a:r>
              <a:rPr lang="el-GR" dirty="0">
                <a:ea typeface="+mn-lt"/>
                <a:cs typeface="+mn-lt"/>
              </a:rPr>
              <a:t>.</a:t>
            </a:r>
            <a:endParaRPr lang="el-GR" dirty="0"/>
          </a:p>
          <a:p>
            <a:r>
              <a:rPr lang="el-GR" b="1" dirty="0" err="1">
                <a:ea typeface="+mn-lt"/>
                <a:cs typeface="+mn-lt"/>
              </a:rPr>
              <a:t>Example</a:t>
            </a:r>
            <a:r>
              <a:rPr lang="el-GR" b="1" dirty="0">
                <a:ea typeface="+mn-lt"/>
                <a:cs typeface="+mn-lt"/>
              </a:rPr>
              <a:t>:</a:t>
            </a:r>
            <a:br>
              <a:rPr lang="el-GR" b="1" dirty="0">
                <a:ea typeface="+mn-lt"/>
                <a:cs typeface="+mn-lt"/>
              </a:rPr>
            </a:br>
            <a:r>
              <a:rPr lang="el-GR" b="1" dirty="0">
                <a:ea typeface="+mn-lt"/>
                <a:cs typeface="+mn-lt"/>
              </a:rPr>
              <a:t> I </a:t>
            </a:r>
            <a:r>
              <a:rPr lang="el-GR" b="1" dirty="0" err="1">
                <a:ea typeface="+mn-lt"/>
                <a:cs typeface="+mn-lt"/>
              </a:rPr>
              <a:t>reminded</a:t>
            </a:r>
            <a:r>
              <a:rPr lang="el-GR" b="1" dirty="0">
                <a:ea typeface="+mn-lt"/>
                <a:cs typeface="+mn-lt"/>
              </a:rPr>
              <a:t> a </a:t>
            </a:r>
            <a:r>
              <a:rPr lang="el-GR" b="1" dirty="0" err="1">
                <a:ea typeface="+mn-lt"/>
                <a:cs typeface="+mn-lt"/>
              </a:rPr>
              <a:t>nurse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about</a:t>
            </a:r>
            <a:r>
              <a:rPr lang="el-GR" b="1" dirty="0">
                <a:ea typeface="+mn-lt"/>
                <a:cs typeface="+mn-lt"/>
              </a:rPr>
              <a:t> a </a:t>
            </a:r>
            <a:r>
              <a:rPr lang="el-GR" b="1" dirty="0" err="1">
                <a:ea typeface="+mn-lt"/>
                <a:cs typeface="+mn-lt"/>
              </a:rPr>
              <a:t>patient’s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medication</a:t>
            </a:r>
            <a:r>
              <a:rPr lang="el-GR" b="1" dirty="0">
                <a:ea typeface="+mn-lt"/>
                <a:cs typeface="+mn-lt"/>
              </a:rPr>
              <a:t>, </a:t>
            </a:r>
            <a:r>
              <a:rPr lang="el-GR" b="1" dirty="0" err="1">
                <a:ea typeface="+mn-lt"/>
                <a:cs typeface="+mn-lt"/>
              </a:rPr>
              <a:t>which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helped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avoid</a:t>
            </a:r>
            <a:r>
              <a:rPr lang="el-GR" b="1" dirty="0">
                <a:ea typeface="+mn-lt"/>
                <a:cs typeface="+mn-lt"/>
              </a:rPr>
              <a:t> a </a:t>
            </a:r>
            <a:r>
              <a:rPr lang="el-GR" b="1" dirty="0" err="1">
                <a:ea typeface="+mn-lt"/>
                <a:cs typeface="+mn-lt"/>
              </a:rPr>
              <a:t>delay</a:t>
            </a:r>
            <a:r>
              <a:rPr lang="el-GR" b="1" dirty="0">
                <a:ea typeface="+mn-lt"/>
                <a:cs typeface="+mn-lt"/>
              </a:rPr>
              <a:t> in </a:t>
            </a:r>
            <a:r>
              <a:rPr lang="el-GR" b="1" dirty="0" err="1">
                <a:ea typeface="+mn-lt"/>
                <a:cs typeface="+mn-lt"/>
              </a:rPr>
              <a:t>treatment</a:t>
            </a:r>
            <a:r>
              <a:rPr lang="el-GR" b="1" dirty="0">
                <a:ea typeface="+mn-lt"/>
                <a:cs typeface="+mn-lt"/>
              </a:rPr>
              <a:t>.</a:t>
            </a:r>
            <a:endParaRPr lang="el-GR" dirty="0"/>
          </a:p>
          <a:p>
            <a:endParaRPr lang="el-GR" dirty="0"/>
          </a:p>
        </p:txBody>
      </p:sp>
    </p:spTree>
    <p:extLst>
      <p:ext uri="{BB962C8B-B14F-4D97-AF65-F5344CB8AC3E}">
        <p14:creationId xmlns:p14="http://schemas.microsoft.com/office/powerpoint/2010/main" val="4395106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E2E43-0601-DBC4-8D7A-1E728E4B55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dirty="0" err="1">
                <a:ea typeface="+mj-lt"/>
                <a:cs typeface="+mj-lt"/>
              </a:rPr>
              <a:t>Trust</a:t>
            </a:r>
            <a:r>
              <a:rPr lang="el-GR" dirty="0">
                <a:ea typeface="+mj-lt"/>
                <a:cs typeface="+mj-lt"/>
              </a:rPr>
              <a:t> </a:t>
            </a:r>
            <a:r>
              <a:rPr lang="el-GR" dirty="0" err="1">
                <a:ea typeface="+mj-lt"/>
                <a:cs typeface="+mj-lt"/>
              </a:rPr>
              <a:t>Each</a:t>
            </a:r>
            <a:r>
              <a:rPr lang="el-GR" dirty="0">
                <a:ea typeface="+mj-lt"/>
                <a:cs typeface="+mj-lt"/>
              </a:rPr>
              <a:t> </a:t>
            </a:r>
            <a:r>
              <a:rPr lang="el-GR" dirty="0" err="1">
                <a:ea typeface="+mj-lt"/>
                <a:cs typeface="+mj-lt"/>
              </a:rPr>
              <a:t>Other</a:t>
            </a:r>
            <a:endParaRPr lang="el-GR" dirty="0" err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2CA22A-0DFA-CDCE-BCE9-734EC6E4D0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l-GR" dirty="0" err="1">
                <a:ea typeface="+mn-lt"/>
                <a:cs typeface="+mn-lt"/>
              </a:rPr>
              <a:t>Trust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lets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us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rely</a:t>
            </a:r>
            <a:r>
              <a:rPr lang="el-GR" dirty="0">
                <a:ea typeface="+mn-lt"/>
                <a:cs typeface="+mn-lt"/>
              </a:rPr>
              <a:t> on </a:t>
            </a:r>
            <a:r>
              <a:rPr lang="el-GR" dirty="0" err="1">
                <a:ea typeface="+mn-lt"/>
                <a:cs typeface="+mn-lt"/>
              </a:rPr>
              <a:t>teammates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to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do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their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part</a:t>
            </a:r>
            <a:r>
              <a:rPr lang="el-GR" dirty="0">
                <a:ea typeface="+mn-lt"/>
                <a:cs typeface="+mn-lt"/>
              </a:rPr>
              <a:t>.</a:t>
            </a:r>
            <a:endParaRPr lang="el-GR" dirty="0"/>
          </a:p>
          <a:p>
            <a:r>
              <a:rPr lang="el-GR" dirty="0" err="1">
                <a:ea typeface="+mn-lt"/>
                <a:cs typeface="+mn-lt"/>
              </a:rPr>
              <a:t>Trust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fosters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respect</a:t>
            </a:r>
            <a:r>
              <a:rPr lang="el-GR" dirty="0">
                <a:ea typeface="+mn-lt"/>
                <a:cs typeface="+mn-lt"/>
              </a:rPr>
              <a:t>, </a:t>
            </a:r>
            <a:r>
              <a:rPr lang="el-GR" dirty="0" err="1">
                <a:ea typeface="+mn-lt"/>
                <a:cs typeface="+mn-lt"/>
              </a:rPr>
              <a:t>support</a:t>
            </a:r>
            <a:r>
              <a:rPr lang="el-GR" dirty="0">
                <a:ea typeface="+mn-lt"/>
                <a:cs typeface="+mn-lt"/>
              </a:rPr>
              <a:t>, and a </a:t>
            </a:r>
            <a:r>
              <a:rPr lang="el-GR" dirty="0" err="1">
                <a:ea typeface="+mn-lt"/>
                <a:cs typeface="+mn-lt"/>
              </a:rPr>
              <a:t>positive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work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environment</a:t>
            </a:r>
            <a:r>
              <a:rPr lang="el-GR" dirty="0">
                <a:ea typeface="+mn-lt"/>
                <a:cs typeface="+mn-lt"/>
              </a:rPr>
              <a:t>.</a:t>
            </a:r>
            <a:endParaRPr lang="el-GR" dirty="0"/>
          </a:p>
          <a:p>
            <a:r>
              <a:rPr lang="el-GR" b="1" dirty="0" err="1">
                <a:ea typeface="+mn-lt"/>
                <a:cs typeface="+mn-lt"/>
              </a:rPr>
              <a:t>Example</a:t>
            </a:r>
            <a:r>
              <a:rPr lang="el-GR" b="1" dirty="0">
                <a:ea typeface="+mn-lt"/>
                <a:cs typeface="+mn-lt"/>
              </a:rPr>
              <a:t>:</a:t>
            </a:r>
            <a:br>
              <a:rPr lang="el-GR" b="1" dirty="0">
                <a:ea typeface="+mn-lt"/>
                <a:cs typeface="+mn-lt"/>
              </a:rPr>
            </a:b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When</a:t>
            </a:r>
            <a:r>
              <a:rPr lang="el-GR" b="1" dirty="0">
                <a:ea typeface="+mn-lt"/>
                <a:cs typeface="+mn-lt"/>
              </a:rPr>
              <a:t> I </a:t>
            </a:r>
            <a:r>
              <a:rPr lang="el-GR" b="1" dirty="0" err="1">
                <a:ea typeface="+mn-lt"/>
                <a:cs typeface="+mn-lt"/>
              </a:rPr>
              <a:t>was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overwhelmed</a:t>
            </a:r>
            <a:r>
              <a:rPr lang="el-GR" b="1" dirty="0">
                <a:ea typeface="+mn-lt"/>
                <a:cs typeface="+mn-lt"/>
              </a:rPr>
              <a:t>, a </a:t>
            </a:r>
            <a:r>
              <a:rPr lang="el-GR" b="1" dirty="0" err="1">
                <a:ea typeface="+mn-lt"/>
                <a:cs typeface="+mn-lt"/>
              </a:rPr>
              <a:t>colleague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offered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help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without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me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asking</a:t>
            </a:r>
            <a:r>
              <a:rPr lang="el-GR" b="1" dirty="0">
                <a:ea typeface="+mn-lt"/>
                <a:cs typeface="+mn-lt"/>
              </a:rPr>
              <a:t>, </a:t>
            </a:r>
            <a:r>
              <a:rPr lang="el-GR" b="1" dirty="0" err="1">
                <a:ea typeface="+mn-lt"/>
                <a:cs typeface="+mn-lt"/>
              </a:rPr>
              <a:t>showing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strong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team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support</a:t>
            </a:r>
            <a:r>
              <a:rPr lang="el-GR" b="1" dirty="0">
                <a:ea typeface="+mn-lt"/>
                <a:cs typeface="+mn-lt"/>
              </a:rPr>
              <a:t>.</a:t>
            </a:r>
            <a:endParaRPr lang="el-GR" dirty="0"/>
          </a:p>
          <a:p>
            <a:endParaRPr lang="el-GR" dirty="0"/>
          </a:p>
        </p:txBody>
      </p:sp>
    </p:spTree>
    <p:extLst>
      <p:ext uri="{BB962C8B-B14F-4D97-AF65-F5344CB8AC3E}">
        <p14:creationId xmlns:p14="http://schemas.microsoft.com/office/powerpoint/2010/main" val="34473414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47C4B-9187-F22D-9E9F-683E706AAD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dirty="0" err="1">
                <a:ea typeface="+mj-lt"/>
                <a:cs typeface="+mj-lt"/>
              </a:rPr>
              <a:t>Learning</a:t>
            </a:r>
            <a:r>
              <a:rPr lang="el-GR" dirty="0">
                <a:ea typeface="+mj-lt"/>
                <a:cs typeface="+mj-lt"/>
              </a:rPr>
              <a:t> </a:t>
            </a:r>
            <a:r>
              <a:rPr lang="el-GR" dirty="0" err="1">
                <a:ea typeface="+mj-lt"/>
                <a:cs typeface="+mj-lt"/>
              </a:rPr>
              <a:t>Together</a:t>
            </a:r>
            <a:r>
              <a:rPr lang="el-GR" dirty="0">
                <a:ea typeface="+mj-lt"/>
                <a:cs typeface="+mj-lt"/>
              </a:rPr>
              <a:t> &amp; </a:t>
            </a:r>
            <a:r>
              <a:rPr lang="el-GR" dirty="0" err="1">
                <a:ea typeface="+mj-lt"/>
                <a:cs typeface="+mj-lt"/>
              </a:rPr>
              <a:t>Summary</a:t>
            </a:r>
            <a:endParaRPr lang="el-GR" dirty="0" err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A4CE57-4023-DF60-D143-655425C857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l-GR" dirty="0" err="1">
                <a:ea typeface="+mn-lt"/>
                <a:cs typeface="+mn-lt"/>
              </a:rPr>
              <a:t>Teams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improve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through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feedback</a:t>
            </a:r>
            <a:r>
              <a:rPr lang="el-GR" dirty="0">
                <a:ea typeface="+mn-lt"/>
                <a:cs typeface="+mn-lt"/>
              </a:rPr>
              <a:t> and </a:t>
            </a:r>
            <a:r>
              <a:rPr lang="el-GR" dirty="0" err="1">
                <a:ea typeface="+mn-lt"/>
                <a:cs typeface="+mn-lt"/>
              </a:rPr>
              <a:t>reflection</a:t>
            </a:r>
            <a:r>
              <a:rPr lang="el-GR" dirty="0">
                <a:ea typeface="+mn-lt"/>
                <a:cs typeface="+mn-lt"/>
              </a:rPr>
              <a:t>.</a:t>
            </a:r>
            <a:endParaRPr lang="el-GR" dirty="0"/>
          </a:p>
          <a:p>
            <a:r>
              <a:rPr lang="el-GR" err="1">
                <a:ea typeface="+mn-lt"/>
                <a:cs typeface="+mn-lt"/>
              </a:rPr>
              <a:t>Sharing</a:t>
            </a:r>
            <a:r>
              <a:rPr lang="el-GR">
                <a:ea typeface="+mn-lt"/>
                <a:cs typeface="+mn-lt"/>
              </a:rPr>
              <a:t> </a:t>
            </a:r>
            <a:r>
              <a:rPr lang="el-GR" err="1">
                <a:ea typeface="+mn-lt"/>
                <a:cs typeface="+mn-lt"/>
              </a:rPr>
              <a:t>ideas</a:t>
            </a:r>
            <a:r>
              <a:rPr lang="el-GR">
                <a:ea typeface="+mn-lt"/>
                <a:cs typeface="+mn-lt"/>
              </a:rPr>
              <a:t> </a:t>
            </a:r>
            <a:r>
              <a:rPr lang="el-GR" err="1">
                <a:ea typeface="+mn-lt"/>
                <a:cs typeface="+mn-lt"/>
              </a:rPr>
              <a:t>helps</a:t>
            </a:r>
            <a:r>
              <a:rPr lang="el-GR">
                <a:ea typeface="+mn-lt"/>
                <a:cs typeface="+mn-lt"/>
              </a:rPr>
              <a:t> everyone grow and avoid repeated mistakes.</a:t>
            </a:r>
            <a:endParaRPr lang="el-GR"/>
          </a:p>
          <a:p>
            <a:r>
              <a:rPr lang="el-GR" b="1" dirty="0" err="1">
                <a:ea typeface="+mn-lt"/>
                <a:cs typeface="+mn-lt"/>
              </a:rPr>
              <a:t>Example</a:t>
            </a:r>
            <a:r>
              <a:rPr lang="el-GR" b="1" dirty="0">
                <a:ea typeface="+mn-lt"/>
                <a:cs typeface="+mn-lt"/>
              </a:rPr>
              <a:t>:</a:t>
            </a:r>
            <a:br>
              <a:rPr lang="el-GR" b="1" dirty="0">
                <a:ea typeface="+mn-lt"/>
                <a:cs typeface="+mn-lt"/>
              </a:rPr>
            </a:b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After</a:t>
            </a:r>
            <a:r>
              <a:rPr lang="el-GR" b="1" dirty="0">
                <a:ea typeface="+mn-lt"/>
                <a:cs typeface="+mn-lt"/>
              </a:rPr>
              <a:t> a </a:t>
            </a:r>
            <a:r>
              <a:rPr lang="el-GR" b="1" dirty="0" err="1">
                <a:ea typeface="+mn-lt"/>
                <a:cs typeface="+mn-lt"/>
              </a:rPr>
              <a:t>patient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fall</a:t>
            </a:r>
            <a:r>
              <a:rPr lang="el-GR" b="1" dirty="0">
                <a:ea typeface="+mn-lt"/>
                <a:cs typeface="+mn-lt"/>
              </a:rPr>
              <a:t>, </a:t>
            </a:r>
            <a:r>
              <a:rPr lang="el-GR" b="1" dirty="0" err="1">
                <a:ea typeface="+mn-lt"/>
                <a:cs typeface="+mn-lt"/>
              </a:rPr>
              <a:t>our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team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discussed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improvements</a:t>
            </a:r>
            <a:r>
              <a:rPr lang="el-GR" b="1" dirty="0">
                <a:ea typeface="+mn-lt"/>
                <a:cs typeface="+mn-lt"/>
              </a:rPr>
              <a:t>, </a:t>
            </a:r>
            <a:r>
              <a:rPr lang="el-GR" b="1" dirty="0" err="1">
                <a:ea typeface="+mn-lt"/>
                <a:cs typeface="+mn-lt"/>
              </a:rPr>
              <a:t>which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strengthened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our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care</a:t>
            </a:r>
            <a:r>
              <a:rPr lang="el-GR" b="1" dirty="0">
                <a:ea typeface="+mn-lt"/>
                <a:cs typeface="+mn-lt"/>
              </a:rPr>
              <a:t>.</a:t>
            </a:r>
            <a:endParaRPr lang="el-GR" dirty="0"/>
          </a:p>
          <a:p>
            <a:r>
              <a:rPr lang="el-GR" b="1" dirty="0" err="1">
                <a:ea typeface="+mn-lt"/>
                <a:cs typeface="+mn-lt"/>
              </a:rPr>
              <a:t>Summary</a:t>
            </a:r>
            <a:r>
              <a:rPr lang="el-GR" b="1" dirty="0">
                <a:ea typeface="+mn-lt"/>
                <a:cs typeface="+mn-lt"/>
              </a:rPr>
              <a:t>:</a:t>
            </a:r>
            <a:endParaRPr lang="el-GR" dirty="0"/>
          </a:p>
          <a:p>
            <a:r>
              <a:rPr lang="el-GR" dirty="0" err="1">
                <a:ea typeface="+mn-lt"/>
                <a:cs typeface="+mn-lt"/>
              </a:rPr>
              <a:t>Shared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goals</a:t>
            </a:r>
            <a:endParaRPr lang="el-GR" dirty="0" err="1"/>
          </a:p>
          <a:p>
            <a:r>
              <a:rPr lang="el-GR" dirty="0" err="1">
                <a:ea typeface="+mn-lt"/>
                <a:cs typeface="+mn-lt"/>
              </a:rPr>
              <a:t>Clear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roles</a:t>
            </a:r>
            <a:endParaRPr lang="el-GR" dirty="0" err="1"/>
          </a:p>
          <a:p>
            <a:r>
              <a:rPr lang="el-GR" dirty="0" err="1">
                <a:ea typeface="+mn-lt"/>
                <a:cs typeface="+mn-lt"/>
              </a:rPr>
              <a:t>Good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communication</a:t>
            </a:r>
            <a:endParaRPr lang="el-GR" dirty="0" err="1"/>
          </a:p>
          <a:p>
            <a:r>
              <a:rPr lang="el-GR" dirty="0" err="1">
                <a:ea typeface="+mn-lt"/>
                <a:cs typeface="+mn-lt"/>
              </a:rPr>
              <a:t>Trust</a:t>
            </a:r>
            <a:r>
              <a:rPr lang="el-GR" dirty="0">
                <a:ea typeface="+mn-lt"/>
                <a:cs typeface="+mn-lt"/>
              </a:rPr>
              <a:t> and </a:t>
            </a:r>
            <a:r>
              <a:rPr lang="el-GR" dirty="0" err="1">
                <a:ea typeface="+mn-lt"/>
                <a:cs typeface="+mn-lt"/>
              </a:rPr>
              <a:t>support</a:t>
            </a:r>
            <a:endParaRPr lang="el-GR" dirty="0" err="1"/>
          </a:p>
          <a:p>
            <a:r>
              <a:rPr lang="el-GR" dirty="0" err="1">
                <a:ea typeface="+mn-lt"/>
                <a:cs typeface="+mn-lt"/>
              </a:rPr>
              <a:t>Continuous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learning</a:t>
            </a:r>
            <a:endParaRPr lang="el-GR" dirty="0" err="1"/>
          </a:p>
          <a:p>
            <a:endParaRPr lang="el-GR" dirty="0"/>
          </a:p>
        </p:txBody>
      </p:sp>
    </p:spTree>
    <p:extLst>
      <p:ext uri="{BB962C8B-B14F-4D97-AF65-F5344CB8AC3E}">
        <p14:creationId xmlns:p14="http://schemas.microsoft.com/office/powerpoint/2010/main" val="3733968931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ChronicleVTI</vt:lpstr>
      <vt:lpstr>What makes a successful team </vt:lpstr>
      <vt:lpstr>What is a team Differences from a grooup</vt:lpstr>
      <vt:lpstr>Shared Goals</vt:lpstr>
      <vt:lpstr>Knowing Our Roles</vt:lpstr>
      <vt:lpstr>Good Communication</vt:lpstr>
      <vt:lpstr>Trust Each Other</vt:lpstr>
      <vt:lpstr>Learning Together &amp; 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179</cp:revision>
  <dcterms:created xsi:type="dcterms:W3CDTF">2025-06-22T13:54:57Z</dcterms:created>
  <dcterms:modified xsi:type="dcterms:W3CDTF">2025-06-22T14:57:15Z</dcterms:modified>
</cp:coreProperties>
</file>