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2" y="72"/>
      </p:cViewPr>
      <p:guideLst/>
    </p:cSldViewPr>
  </p:slideViewPr>
  <p:notesTextViewPr>
    <p:cViewPr>
      <p:scale>
        <a:sx n="1" d="1"/>
        <a:sy n="1" d="1"/>
      </p:scale>
      <p:origin x="0" y="-624"/>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897917-5D79-4CF2-862F-883D543B016F}" type="datetimeFigureOut">
              <a:rPr lang="en-GB" smtClean="0"/>
              <a:t>08/06/2022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164159-F4AC-46BC-8893-ECC8BD25AFCB}" type="slidenum">
              <a:rPr lang="en-GB" smtClean="0"/>
              <a:t>‹#›</a:t>
            </a:fld>
            <a:endParaRPr lang="en-GB"/>
          </a:p>
        </p:txBody>
      </p:sp>
    </p:spTree>
    <p:extLst>
      <p:ext uri="{BB962C8B-B14F-4D97-AF65-F5344CB8AC3E}">
        <p14:creationId xmlns:p14="http://schemas.microsoft.com/office/powerpoint/2010/main" val="2715999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introduced yourself and the purpose of the presentation.  You included a definition of knowledge management and the knowledge management value chain and its origins and purpose.  Evidence of knowledge and understanding of the knowledge management value chain, and the cycle of knowledge capture and distribution within an organisation.   You define knowledge application, making reference to the application of both tacit and explicit knowledge.  Including examples of both.  You then focus upon the Hospital Sector and how they operate and apply knowledge to enable the hospital to operate different departments and sections within its branches.  You state that knowledge application is essential in this sector in order for effective running to take place and respond to events and emergency cases.   You make reference to knowledge application software used to support drug distribution and identify the nearest emergency service available for patients that need specialist care.   You discussed </a:t>
            </a:r>
            <a:r>
              <a:rPr lang="en-GB"/>
              <a:t>the importance and benefits of </a:t>
            </a:r>
            <a:endParaRPr lang="en-GB" dirty="0"/>
          </a:p>
          <a:p>
            <a:endParaRPr lang="en-GB" dirty="0"/>
          </a:p>
          <a:p>
            <a:r>
              <a:rPr lang="en-GB" dirty="0"/>
              <a:t>You spoke clearly and confidently throughout the presentation.   A well presented slide, although the Knowledge Management Value Chain model needed to be included on the slide. </a:t>
            </a:r>
          </a:p>
        </p:txBody>
      </p:sp>
      <p:sp>
        <p:nvSpPr>
          <p:cNvPr id="4" name="Slide Number Placeholder 3"/>
          <p:cNvSpPr>
            <a:spLocks noGrp="1"/>
          </p:cNvSpPr>
          <p:nvPr>
            <p:ph type="sldNum" sz="quarter" idx="5"/>
          </p:nvPr>
        </p:nvSpPr>
        <p:spPr/>
        <p:txBody>
          <a:bodyPr/>
          <a:lstStyle/>
          <a:p>
            <a:fld id="{55164159-F4AC-46BC-8893-ECC8BD25AFCB}" type="slidenum">
              <a:rPr lang="en-GB" smtClean="0"/>
              <a:t>1</a:t>
            </a:fld>
            <a:endParaRPr lang="en-GB"/>
          </a:p>
        </p:txBody>
      </p:sp>
    </p:spTree>
    <p:extLst>
      <p:ext uri="{BB962C8B-B14F-4D97-AF65-F5344CB8AC3E}">
        <p14:creationId xmlns:p14="http://schemas.microsoft.com/office/powerpoint/2010/main" val="292064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5F98-FB45-CC9D-C5D7-A6676D621C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50B3A9-DE49-C740-7BED-CE3B91CA22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859068-23D8-D2ED-AD3D-5EC2CD783AF2}"/>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163B12CC-8532-BABC-6F89-35EF158BE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91912-4795-CB4C-6E65-53B87DC2DC6A}"/>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4200882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5527-6E34-6CC6-C809-883AF6746A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FF6AA1-E047-FC6D-55AC-D38988374D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C64BE5-5378-8C3B-958F-3CF038021775}"/>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F0A75423-7BD9-3A66-5F71-999531AAF6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F3C99-1530-9C28-71AE-048768779DB4}"/>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586020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86393-0597-F9C7-EB0D-FE006CFF4A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B1DA64-586B-29C7-3063-9E5933CA6E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E64AA6-1AFA-17BA-73AE-0F565ED37BEB}"/>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338B5EB1-474C-32AD-D35A-1D1B4DD3F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39577-979E-8CC8-81B0-F62ED12F4848}"/>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135800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1EEB-164C-CC3E-1BFE-135EAE3AAB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4F2507-107F-23DD-7463-364B127356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A208B0-573A-40A0-CF89-2A0FC1C242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B56BBA-D06C-78A1-0E2E-D32178186D12}"/>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6" name="Footer Placeholder 5">
            <a:extLst>
              <a:ext uri="{FF2B5EF4-FFF2-40B4-BE49-F238E27FC236}">
                <a16:creationId xmlns:a16="http://schemas.microsoft.com/office/drawing/2014/main" id="{D6FC7612-9866-ADFB-DA44-6C73ADE5A1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A79764-D8CB-C398-4290-D8E5E9F2C5B0}"/>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807708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2FAB-B028-E54E-563C-C7F60FF111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1FE48-B463-CF7C-63F6-8A4BD5F1D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00A850-69D2-677A-D73B-F90798E745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6B879E-DCA6-0962-1D5F-A2EA8D5060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E6E8F2-45DC-7410-D922-214D52A878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E1B888-1F9F-0B26-83B6-1716C965079C}"/>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8" name="Footer Placeholder 7">
            <a:extLst>
              <a:ext uri="{FF2B5EF4-FFF2-40B4-BE49-F238E27FC236}">
                <a16:creationId xmlns:a16="http://schemas.microsoft.com/office/drawing/2014/main" id="{43315835-AE38-C54E-29FC-B44356327C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532F8F-65A9-BBAF-9D22-62D0EBCCF244}"/>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1141650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67012-E7D2-5B9B-40AE-448E829D07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3B1A5B-8E6C-E5E9-AF03-C77998FCEACF}"/>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4" name="Footer Placeholder 3">
            <a:extLst>
              <a:ext uri="{FF2B5EF4-FFF2-40B4-BE49-F238E27FC236}">
                <a16:creationId xmlns:a16="http://schemas.microsoft.com/office/drawing/2014/main" id="{8493F12F-D250-79EA-692D-B2200A9BBA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F76467-0147-6E76-D2BC-8D46BD186C9E}"/>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1523668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04F8B1-77A6-30DC-7C32-F27BFBB19C22}"/>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3" name="Footer Placeholder 2">
            <a:extLst>
              <a:ext uri="{FF2B5EF4-FFF2-40B4-BE49-F238E27FC236}">
                <a16:creationId xmlns:a16="http://schemas.microsoft.com/office/drawing/2014/main" id="{B60A7432-8ECB-62D2-92E9-A5CED06931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8B0068-BD87-3460-72A7-AF1C80F4C99B}"/>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1389750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068D-C8DB-D45C-B0B2-BC56731A36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32FB37-305F-5881-3246-8AFF2BB54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F65A38-7826-1156-6525-1673C0F89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050FD1-8A7A-8D32-1561-8E30C4B736D4}"/>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6" name="Footer Placeholder 5">
            <a:extLst>
              <a:ext uri="{FF2B5EF4-FFF2-40B4-BE49-F238E27FC236}">
                <a16:creationId xmlns:a16="http://schemas.microsoft.com/office/drawing/2014/main" id="{3DADDD7E-828F-14DD-6C90-215F8080B3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81B4F4-4C6F-62DC-AB54-99C0795AE744}"/>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3468751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0B41-7ABA-7CC2-DF0E-B80B799D97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3E2818-FB7A-4751-E327-5B293FDB75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F01020-0086-79D0-F008-C2C3E4031E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78D729-5656-F972-0A84-FB3C928ACCA3}"/>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6" name="Footer Placeholder 5">
            <a:extLst>
              <a:ext uri="{FF2B5EF4-FFF2-40B4-BE49-F238E27FC236}">
                <a16:creationId xmlns:a16="http://schemas.microsoft.com/office/drawing/2014/main" id="{D5E1D2CF-7C11-E6B2-4D6F-C8643AAEFA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7AF09-360E-0257-4FB5-AADC31EF849D}"/>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337289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E84E-DC0D-1254-3A10-AC7272739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7CD6B0-E5A2-637B-DCBB-4786101916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C45CEB-C7BF-1E38-AC70-D5082DAB169A}"/>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566D5785-5FFF-6538-40DA-4CF6C7168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D2058-CE9E-F2E8-4DC8-5D488F87BC0E}"/>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218948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BAFB7A-0D02-A8B2-70C8-B4363369A4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7CCE21-55DF-E2E2-9562-686BFDAD0B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8AD335-AAFF-2997-7A05-D5A190F6B5D2}"/>
              </a:ext>
            </a:extLst>
          </p:cNvPr>
          <p:cNvSpPr>
            <a:spLocks noGrp="1"/>
          </p:cNvSpPr>
          <p:nvPr>
            <p:ph type="dt" sz="half" idx="10"/>
          </p:nvPr>
        </p:nvSpPr>
        <p:spPr/>
        <p:txBody>
          <a:body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A536210B-2A06-F6B2-61C4-6EC417A07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0276E6-9CBF-83D8-781E-DDB9CAB4FDFC}"/>
              </a:ext>
            </a:extLst>
          </p:cNvPr>
          <p:cNvSpPr>
            <a:spLocks noGrp="1"/>
          </p:cNvSpPr>
          <p:nvPr>
            <p:ph type="sldNum" sz="quarter" idx="12"/>
          </p:nvPr>
        </p:nvSpPr>
        <p:spPr/>
        <p:txBody>
          <a:bodyPr/>
          <a:lstStyle/>
          <a:p>
            <a:fld id="{E08DF880-8116-4779-A5FA-5532BC3DA87B}" type="slidenum">
              <a:rPr lang="en-GB" smtClean="0"/>
              <a:t>‹#›</a:t>
            </a:fld>
            <a:endParaRPr lang="en-GB"/>
          </a:p>
        </p:txBody>
      </p:sp>
    </p:spTree>
    <p:extLst>
      <p:ext uri="{BB962C8B-B14F-4D97-AF65-F5344CB8AC3E}">
        <p14:creationId xmlns:p14="http://schemas.microsoft.com/office/powerpoint/2010/main" val="2297260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BDF484-F9FA-8A94-F5A7-8FFC84E006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069E5-7A15-03A0-8052-D6FA1AFA2A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D32D5-9CAA-9E69-A7A8-1FAF37ED4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890935-67F4-4697-AAEF-AF1D8BC5F0BE}" type="datetimeFigureOut">
              <a:rPr lang="en-GB" smtClean="0"/>
              <a:t>08/06/2022</a:t>
            </a:fld>
            <a:endParaRPr lang="en-GB"/>
          </a:p>
        </p:txBody>
      </p:sp>
      <p:sp>
        <p:nvSpPr>
          <p:cNvPr id="5" name="Footer Placeholder 4">
            <a:extLst>
              <a:ext uri="{FF2B5EF4-FFF2-40B4-BE49-F238E27FC236}">
                <a16:creationId xmlns:a16="http://schemas.microsoft.com/office/drawing/2014/main" id="{CDAD045F-F91E-F53D-16B1-A3CE1521F6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CC6EE2-6570-CB83-6D91-8F09CBAE45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8DF880-8116-4779-A5FA-5532BC3DA87B}" type="slidenum">
              <a:rPr lang="en-GB" smtClean="0"/>
              <a:t>‹#›</a:t>
            </a:fld>
            <a:endParaRPr lang="en-GB"/>
          </a:p>
        </p:txBody>
      </p:sp>
    </p:spTree>
    <p:extLst>
      <p:ext uri="{BB962C8B-B14F-4D97-AF65-F5344CB8AC3E}">
        <p14:creationId xmlns:p14="http://schemas.microsoft.com/office/powerpoint/2010/main" val="23331065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image" Target="../media/image1.png"/><Relationship Id="rId7" Type="http://schemas.openxmlformats.org/officeDocument/2006/relationships/hyperlink" Target="https://seneddhome.com/2018/10/government-confident-welsh-nhs-can-deal-with-winter-pressure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hyperlink" Target="https://www.pexels.com/photo/activity-app-health-health-data-1425498/" TargetMode="External"/><Relationship Id="rId5" Type="http://schemas.openxmlformats.org/officeDocument/2006/relationships/image" Target="../media/image3.jpg"/><Relationship Id="rId10" Type="http://schemas.openxmlformats.org/officeDocument/2006/relationships/image" Target="../media/image6.jpeg"/><Relationship Id="rId4" Type="http://schemas.openxmlformats.org/officeDocument/2006/relationships/image" Target="../media/image2.jpg"/><Relationship Id="rId9" Type="http://schemas.openxmlformats.org/officeDocument/2006/relationships/hyperlink" Target="https://www.leftfutures.org/2014/04/dont-believe-camerons-hype-the-welsh-nhs-has-much-to-teach-the-engli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Wave 3">
            <a:extLst>
              <a:ext uri="{FF2B5EF4-FFF2-40B4-BE49-F238E27FC236}">
                <a16:creationId xmlns:a16="http://schemas.microsoft.com/office/drawing/2014/main" id="{4D7843E3-7383-0D1A-1BC3-5ACCFABAD593}"/>
              </a:ext>
            </a:extLst>
          </p:cNvPr>
          <p:cNvSpPr/>
          <p:nvPr/>
        </p:nvSpPr>
        <p:spPr>
          <a:xfrm rot="19101740">
            <a:off x="31" y="559561"/>
            <a:ext cx="2467451" cy="605796"/>
          </a:xfrm>
          <a:prstGeom prst="wave">
            <a:avLst>
              <a:gd name="adj1" fmla="val 11364"/>
              <a:gd name="adj2" fmla="val 35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Cristina Craciunescu</a:t>
            </a:r>
          </a:p>
          <a:p>
            <a:pPr algn="ctr"/>
            <a:r>
              <a:rPr lang="en-GB" dirty="0"/>
              <a:t>1918818</a:t>
            </a:r>
          </a:p>
        </p:txBody>
      </p:sp>
      <p:pic>
        <p:nvPicPr>
          <p:cNvPr id="29" name="Picture 28">
            <a:extLst>
              <a:ext uri="{FF2B5EF4-FFF2-40B4-BE49-F238E27FC236}">
                <a16:creationId xmlns:a16="http://schemas.microsoft.com/office/drawing/2014/main" id="{C06B14ED-1F2B-2D40-4668-D3BD5108F3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5006" y="104587"/>
            <a:ext cx="4374774" cy="1422123"/>
          </a:xfrm>
          <a:prstGeom prst="rect">
            <a:avLst/>
          </a:prstGeom>
        </p:spPr>
      </p:pic>
      <p:pic>
        <p:nvPicPr>
          <p:cNvPr id="35" name="Picture 34">
            <a:extLst>
              <a:ext uri="{FF2B5EF4-FFF2-40B4-BE49-F238E27FC236}">
                <a16:creationId xmlns:a16="http://schemas.microsoft.com/office/drawing/2014/main" id="{5ECDBDD2-A890-94E8-02F4-BDDB120381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14898" y="1814922"/>
            <a:ext cx="2994212" cy="1858359"/>
          </a:xfrm>
          <a:prstGeom prst="rect">
            <a:avLst/>
          </a:prstGeom>
        </p:spPr>
      </p:pic>
      <p:pic>
        <p:nvPicPr>
          <p:cNvPr id="37" name="Picture 36">
            <a:extLst>
              <a:ext uri="{FF2B5EF4-FFF2-40B4-BE49-F238E27FC236}">
                <a16:creationId xmlns:a16="http://schemas.microsoft.com/office/drawing/2014/main" id="{F1A7A912-A431-157F-A37D-D0E9E88932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3662" y="1814922"/>
            <a:ext cx="3413442" cy="1902159"/>
          </a:xfrm>
          <a:prstGeom prst="rect">
            <a:avLst/>
          </a:prstGeom>
        </p:spPr>
      </p:pic>
      <p:pic>
        <p:nvPicPr>
          <p:cNvPr id="3" name="Picture 2">
            <a:extLst>
              <a:ext uri="{FF2B5EF4-FFF2-40B4-BE49-F238E27FC236}">
                <a16:creationId xmlns:a16="http://schemas.microsoft.com/office/drawing/2014/main" id="{7773A122-3A79-54DE-ADCE-790E23C0435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79580" y="4419853"/>
            <a:ext cx="3197524" cy="1566134"/>
          </a:xfrm>
          <a:prstGeom prst="rect">
            <a:avLst/>
          </a:prstGeom>
        </p:spPr>
      </p:pic>
      <p:pic>
        <p:nvPicPr>
          <p:cNvPr id="9" name="Picture 8">
            <a:extLst>
              <a:ext uri="{FF2B5EF4-FFF2-40B4-BE49-F238E27FC236}">
                <a16:creationId xmlns:a16="http://schemas.microsoft.com/office/drawing/2014/main" id="{2D2EEB9F-CF76-73FF-03CD-38D7AB6C9C0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020100" y="3274491"/>
            <a:ext cx="2630406" cy="1875314"/>
          </a:xfrm>
          <a:prstGeom prst="rect">
            <a:avLst/>
          </a:prstGeom>
        </p:spPr>
      </p:pic>
      <p:pic>
        <p:nvPicPr>
          <p:cNvPr id="12" name="Picture 11">
            <a:extLst>
              <a:ext uri="{FF2B5EF4-FFF2-40B4-BE49-F238E27FC236}">
                <a16:creationId xmlns:a16="http://schemas.microsoft.com/office/drawing/2014/main" id="{4C9D5507-358D-9F46-CC5F-83B0B3779D8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229780" y="4313624"/>
            <a:ext cx="2994212" cy="1672363"/>
          </a:xfrm>
          <a:prstGeom prst="rect">
            <a:avLst/>
          </a:prstGeom>
        </p:spPr>
      </p:pic>
    </p:spTree>
    <p:extLst>
      <p:ext uri="{BB962C8B-B14F-4D97-AF65-F5344CB8AC3E}">
        <p14:creationId xmlns:p14="http://schemas.microsoft.com/office/powerpoint/2010/main" val="3287570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Words>
  <Application>Microsoft Office PowerPoint</Application>
  <PresentationFormat>Widescreen</PresentationFormat>
  <Paragraphs>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Craciunescu (1918818)</dc:creator>
  <cp:lastModifiedBy>Marie Pitson</cp:lastModifiedBy>
  <cp:revision>4</cp:revision>
  <dcterms:created xsi:type="dcterms:W3CDTF">2022-06-02T15:37:11Z</dcterms:created>
  <dcterms:modified xsi:type="dcterms:W3CDTF">2022-06-08T09:57:09Z</dcterms:modified>
</cp:coreProperties>
</file>