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353" r:id="rId5"/>
    <p:sldId id="329" r:id="rId6"/>
    <p:sldId id="358" r:id="rId7"/>
    <p:sldId id="354" r:id="rId8"/>
    <p:sldId id="345" r:id="rId9"/>
    <p:sldId id="347" r:id="rId10"/>
    <p:sldId id="359" r:id="rId11"/>
    <p:sldId id="360" r:id="rId12"/>
    <p:sldId id="361" r:id="rId13"/>
    <p:sldId id="352" r:id="rId14"/>
    <p:sldId id="351" r:id="rId15"/>
    <p:sldId id="35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966"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A16EB1-2406-41FA-B12B-EFBEAF979B08}" type="doc">
      <dgm:prSet loTypeId="urn:microsoft.com/office/officeart/2005/8/layout/orgChart1" loCatId="hierarchy" qsTypeId="urn:microsoft.com/office/officeart/2005/8/quickstyle/3d2" qsCatId="3D" csTypeId="urn:microsoft.com/office/officeart/2005/8/colors/colorful5" csCatId="colorful" phldr="1"/>
      <dgm:spPr/>
      <dgm:t>
        <a:bodyPr/>
        <a:lstStyle/>
        <a:p>
          <a:endParaRPr lang="en-US"/>
        </a:p>
      </dgm:t>
    </dgm:pt>
    <dgm:pt modelId="{61794A3F-BA0D-4CF1-8125-FADDECAF8AE0}">
      <dgm:prSet phldrT="[Text]"/>
      <dgm:spPr/>
      <dgm:t>
        <a:bodyPr/>
        <a:lstStyle/>
        <a:p>
          <a:r>
            <a:rPr lang="en-US" dirty="0">
              <a:solidFill>
                <a:schemeClr val="tx1"/>
              </a:solidFill>
            </a:rPr>
            <a:t>External</a:t>
          </a:r>
        </a:p>
      </dgm:t>
    </dgm:pt>
    <dgm:pt modelId="{64A7E1C0-ABE7-43C5-88EE-396B91B51671}" type="parTrans" cxnId="{66298A58-3D97-4D70-B25A-4D0FF9DD48E2}">
      <dgm:prSet/>
      <dgm:spPr/>
      <dgm:t>
        <a:bodyPr/>
        <a:lstStyle/>
        <a:p>
          <a:endParaRPr lang="en-US"/>
        </a:p>
      </dgm:t>
    </dgm:pt>
    <dgm:pt modelId="{C401EAA2-A89C-42FA-BA46-7DDDB30FF9AE}" type="sibTrans" cxnId="{66298A58-3D97-4D70-B25A-4D0FF9DD48E2}">
      <dgm:prSet/>
      <dgm:spPr/>
      <dgm:t>
        <a:bodyPr/>
        <a:lstStyle/>
        <a:p>
          <a:endParaRPr lang="en-US"/>
        </a:p>
      </dgm:t>
    </dgm:pt>
    <dgm:pt modelId="{F29EE260-D6EB-4CE7-92F2-3FBC825CD416}">
      <dgm:prSet phldrT="[Text]" custT="1"/>
      <dgm:spPr/>
      <dgm:t>
        <a:bodyPr/>
        <a:lstStyle/>
        <a:p>
          <a:r>
            <a:rPr lang="en-GB" sz="1800" dirty="0">
              <a:solidFill>
                <a:schemeClr val="tx1"/>
              </a:solidFill>
              <a:latin typeface="Times New Roman" panose="02020603050405020304" pitchFamily="18" charset="0"/>
              <a:cs typeface="Times New Roman" panose="02020603050405020304" pitchFamily="18" charset="0"/>
            </a:rPr>
            <a:t>packaging costs</a:t>
          </a:r>
          <a:endParaRPr lang="en-US" sz="1800" dirty="0">
            <a:solidFill>
              <a:schemeClr val="tx1"/>
            </a:solidFill>
            <a:latin typeface="Times New Roman" panose="02020603050405020304" pitchFamily="18" charset="0"/>
            <a:cs typeface="Times New Roman" panose="02020603050405020304" pitchFamily="18" charset="0"/>
          </a:endParaRPr>
        </a:p>
      </dgm:t>
    </dgm:pt>
    <dgm:pt modelId="{D880D9E9-E906-42FE-8E0D-C93A21B9555D}" type="parTrans" cxnId="{F1C20F92-0F82-4345-8745-4E59FB63C8B4}">
      <dgm:prSet/>
      <dgm:spPr/>
      <dgm:t>
        <a:bodyPr/>
        <a:lstStyle/>
        <a:p>
          <a:endParaRPr lang="en-US"/>
        </a:p>
      </dgm:t>
    </dgm:pt>
    <dgm:pt modelId="{3625D5D4-A33C-495F-8918-B7D7FFA8E740}" type="sibTrans" cxnId="{F1C20F92-0F82-4345-8745-4E59FB63C8B4}">
      <dgm:prSet/>
      <dgm:spPr/>
      <dgm:t>
        <a:bodyPr/>
        <a:lstStyle/>
        <a:p>
          <a:endParaRPr lang="en-US"/>
        </a:p>
      </dgm:t>
    </dgm:pt>
    <dgm:pt modelId="{38417653-5CFA-47C3-BDDE-68A051AFA36C}">
      <dgm:prSet phldrT="[Text]" custT="1"/>
      <dgm:spPr/>
      <dgm:t>
        <a:bodyPr/>
        <a:lstStyle/>
        <a:p>
          <a:r>
            <a:rPr lang="en-GB" sz="1800" dirty="0">
              <a:solidFill>
                <a:schemeClr val="tx1"/>
              </a:solidFill>
              <a:latin typeface="Times New Roman" panose="02020603050405020304" pitchFamily="18" charset="0"/>
              <a:cs typeface="Times New Roman" panose="02020603050405020304" pitchFamily="18" charset="0"/>
            </a:rPr>
            <a:t>new competition</a:t>
          </a:r>
          <a:endParaRPr lang="en-US" sz="1800" dirty="0">
            <a:solidFill>
              <a:schemeClr val="tx1"/>
            </a:solidFill>
            <a:latin typeface="Times New Roman" panose="02020603050405020304" pitchFamily="18" charset="0"/>
            <a:cs typeface="Times New Roman" panose="02020603050405020304" pitchFamily="18" charset="0"/>
          </a:endParaRPr>
        </a:p>
      </dgm:t>
    </dgm:pt>
    <dgm:pt modelId="{BDB60F0E-D258-4EA0-80F0-53D0C99B61C6}" type="parTrans" cxnId="{8DCD7614-C89C-4E62-8509-ACC5599CAD2F}">
      <dgm:prSet/>
      <dgm:spPr/>
      <dgm:t>
        <a:bodyPr/>
        <a:lstStyle/>
        <a:p>
          <a:endParaRPr lang="en-US"/>
        </a:p>
      </dgm:t>
    </dgm:pt>
    <dgm:pt modelId="{AB60B3E7-DB80-4724-BCEC-9CEFE220BDC9}" type="sibTrans" cxnId="{8DCD7614-C89C-4E62-8509-ACC5599CAD2F}">
      <dgm:prSet/>
      <dgm:spPr/>
      <dgm:t>
        <a:bodyPr/>
        <a:lstStyle/>
        <a:p>
          <a:endParaRPr lang="en-US"/>
        </a:p>
      </dgm:t>
    </dgm:pt>
    <dgm:pt modelId="{92B3F840-73CC-4C7E-BF32-F54D9289C450}">
      <dgm:prSet phldrT="[Text]" custT="1"/>
      <dgm:spPr/>
      <dgm:t>
        <a:bodyPr/>
        <a:lstStyle/>
        <a:p>
          <a:r>
            <a:rPr lang="en-GB" sz="1800" dirty="0">
              <a:solidFill>
                <a:schemeClr val="tx1"/>
              </a:solidFill>
              <a:latin typeface="Times New Roman" panose="02020603050405020304" pitchFamily="18" charset="0"/>
              <a:cs typeface="Times New Roman" panose="02020603050405020304" pitchFamily="18" charset="0"/>
            </a:rPr>
            <a:t>changes in customer behaviour</a:t>
          </a:r>
          <a:endParaRPr lang="en-US" sz="1800" dirty="0">
            <a:solidFill>
              <a:schemeClr val="tx1"/>
            </a:solidFill>
            <a:latin typeface="Times New Roman" panose="02020603050405020304" pitchFamily="18" charset="0"/>
            <a:cs typeface="Times New Roman" panose="02020603050405020304" pitchFamily="18" charset="0"/>
          </a:endParaRPr>
        </a:p>
      </dgm:t>
    </dgm:pt>
    <dgm:pt modelId="{64B37C8E-8E3A-431C-8085-57173E3EE42E}" type="parTrans" cxnId="{040C7124-82BF-4B74-9ABC-3EBBB483712A}">
      <dgm:prSet/>
      <dgm:spPr/>
      <dgm:t>
        <a:bodyPr/>
        <a:lstStyle/>
        <a:p>
          <a:endParaRPr lang="en-US"/>
        </a:p>
      </dgm:t>
    </dgm:pt>
    <dgm:pt modelId="{C53F956F-3453-4D3B-80CC-1D69A5A7FABC}" type="sibTrans" cxnId="{040C7124-82BF-4B74-9ABC-3EBBB483712A}">
      <dgm:prSet/>
      <dgm:spPr/>
      <dgm:t>
        <a:bodyPr/>
        <a:lstStyle/>
        <a:p>
          <a:endParaRPr lang="en-US"/>
        </a:p>
      </dgm:t>
    </dgm:pt>
    <dgm:pt modelId="{A325985D-148A-46C7-9705-6EEA89C28223}" type="pres">
      <dgm:prSet presAssocID="{40A16EB1-2406-41FA-B12B-EFBEAF979B08}" presName="hierChild1" presStyleCnt="0">
        <dgm:presLayoutVars>
          <dgm:orgChart val="1"/>
          <dgm:chPref val="1"/>
          <dgm:dir/>
          <dgm:animOne val="branch"/>
          <dgm:animLvl val="lvl"/>
          <dgm:resizeHandles/>
        </dgm:presLayoutVars>
      </dgm:prSet>
      <dgm:spPr/>
    </dgm:pt>
    <dgm:pt modelId="{054A1FF9-79BC-44E1-9344-7E74A2C087E2}" type="pres">
      <dgm:prSet presAssocID="{61794A3F-BA0D-4CF1-8125-FADDECAF8AE0}" presName="hierRoot1" presStyleCnt="0">
        <dgm:presLayoutVars>
          <dgm:hierBranch val="init"/>
        </dgm:presLayoutVars>
      </dgm:prSet>
      <dgm:spPr/>
    </dgm:pt>
    <dgm:pt modelId="{B29D8998-A5C1-4F8F-9982-25B8639A560E}" type="pres">
      <dgm:prSet presAssocID="{61794A3F-BA0D-4CF1-8125-FADDECAF8AE0}" presName="rootComposite1" presStyleCnt="0"/>
      <dgm:spPr/>
    </dgm:pt>
    <dgm:pt modelId="{E7C09D08-A6CB-45D5-89F9-FD1B0015A155}" type="pres">
      <dgm:prSet presAssocID="{61794A3F-BA0D-4CF1-8125-FADDECAF8AE0}" presName="rootText1" presStyleLbl="node0" presStyleIdx="0" presStyleCnt="1" custLinFactNeighborX="-6591" custLinFactNeighborY="-44883">
        <dgm:presLayoutVars>
          <dgm:chPref val="3"/>
        </dgm:presLayoutVars>
      </dgm:prSet>
      <dgm:spPr/>
    </dgm:pt>
    <dgm:pt modelId="{A3A696F9-7C32-444D-B4FE-314A86AFC99B}" type="pres">
      <dgm:prSet presAssocID="{61794A3F-BA0D-4CF1-8125-FADDECAF8AE0}" presName="rootConnector1" presStyleLbl="node1" presStyleIdx="0" presStyleCnt="0"/>
      <dgm:spPr/>
    </dgm:pt>
    <dgm:pt modelId="{6D0F33BF-D3C8-4293-B778-721D1CD236F0}" type="pres">
      <dgm:prSet presAssocID="{61794A3F-BA0D-4CF1-8125-FADDECAF8AE0}" presName="hierChild2" presStyleCnt="0"/>
      <dgm:spPr/>
    </dgm:pt>
    <dgm:pt modelId="{4A7E014B-11F7-4D08-9970-6A1BF15B61BF}" type="pres">
      <dgm:prSet presAssocID="{D880D9E9-E906-42FE-8E0D-C93A21B9555D}" presName="Name37" presStyleLbl="parChTrans1D2" presStyleIdx="0" presStyleCnt="3"/>
      <dgm:spPr/>
    </dgm:pt>
    <dgm:pt modelId="{55FE4DC7-E040-42C3-B8BC-85507D9A9B76}" type="pres">
      <dgm:prSet presAssocID="{F29EE260-D6EB-4CE7-92F2-3FBC825CD416}" presName="hierRoot2" presStyleCnt="0">
        <dgm:presLayoutVars>
          <dgm:hierBranch val="init"/>
        </dgm:presLayoutVars>
      </dgm:prSet>
      <dgm:spPr/>
    </dgm:pt>
    <dgm:pt modelId="{178C42DC-1F24-481C-AC37-98A22329E8B6}" type="pres">
      <dgm:prSet presAssocID="{F29EE260-D6EB-4CE7-92F2-3FBC825CD416}" presName="rootComposite" presStyleCnt="0"/>
      <dgm:spPr/>
    </dgm:pt>
    <dgm:pt modelId="{BC19C148-3CAD-445E-B482-8D0FEF6B679F}" type="pres">
      <dgm:prSet presAssocID="{F29EE260-D6EB-4CE7-92F2-3FBC825CD416}" presName="rootText" presStyleLbl="node2" presStyleIdx="0" presStyleCnt="3">
        <dgm:presLayoutVars>
          <dgm:chPref val="3"/>
        </dgm:presLayoutVars>
      </dgm:prSet>
      <dgm:spPr/>
    </dgm:pt>
    <dgm:pt modelId="{CE7A7D82-DF6B-45B8-AEED-DF9FF80189BD}" type="pres">
      <dgm:prSet presAssocID="{F29EE260-D6EB-4CE7-92F2-3FBC825CD416}" presName="rootConnector" presStyleLbl="node2" presStyleIdx="0" presStyleCnt="3"/>
      <dgm:spPr/>
    </dgm:pt>
    <dgm:pt modelId="{74AE5813-3671-4940-9EC7-89722DFEE15D}" type="pres">
      <dgm:prSet presAssocID="{F29EE260-D6EB-4CE7-92F2-3FBC825CD416}" presName="hierChild4" presStyleCnt="0"/>
      <dgm:spPr/>
    </dgm:pt>
    <dgm:pt modelId="{7F6783DF-82BF-45EF-8CB8-5589716E14CF}" type="pres">
      <dgm:prSet presAssocID="{F29EE260-D6EB-4CE7-92F2-3FBC825CD416}" presName="hierChild5" presStyleCnt="0"/>
      <dgm:spPr/>
    </dgm:pt>
    <dgm:pt modelId="{490C9AD4-2936-4AF0-B827-C02BCE45910D}" type="pres">
      <dgm:prSet presAssocID="{BDB60F0E-D258-4EA0-80F0-53D0C99B61C6}" presName="Name37" presStyleLbl="parChTrans1D2" presStyleIdx="1" presStyleCnt="3"/>
      <dgm:spPr/>
    </dgm:pt>
    <dgm:pt modelId="{9F17B15C-C1DE-4B3A-A23B-0D6814656A4C}" type="pres">
      <dgm:prSet presAssocID="{38417653-5CFA-47C3-BDDE-68A051AFA36C}" presName="hierRoot2" presStyleCnt="0">
        <dgm:presLayoutVars>
          <dgm:hierBranch val="init"/>
        </dgm:presLayoutVars>
      </dgm:prSet>
      <dgm:spPr/>
    </dgm:pt>
    <dgm:pt modelId="{C8874EF8-2309-40C5-846F-7EF1D1335CC2}" type="pres">
      <dgm:prSet presAssocID="{38417653-5CFA-47C3-BDDE-68A051AFA36C}" presName="rootComposite" presStyleCnt="0"/>
      <dgm:spPr/>
    </dgm:pt>
    <dgm:pt modelId="{439FB611-DE69-4FB4-842C-F13C19563EF6}" type="pres">
      <dgm:prSet presAssocID="{38417653-5CFA-47C3-BDDE-68A051AFA36C}" presName="rootText" presStyleLbl="node2" presStyleIdx="1" presStyleCnt="3">
        <dgm:presLayoutVars>
          <dgm:chPref val="3"/>
        </dgm:presLayoutVars>
      </dgm:prSet>
      <dgm:spPr/>
    </dgm:pt>
    <dgm:pt modelId="{CB0F903A-DA6B-415B-BCEF-7FB82E1AF1EA}" type="pres">
      <dgm:prSet presAssocID="{38417653-5CFA-47C3-BDDE-68A051AFA36C}" presName="rootConnector" presStyleLbl="node2" presStyleIdx="1" presStyleCnt="3"/>
      <dgm:spPr/>
    </dgm:pt>
    <dgm:pt modelId="{0D8E5E08-A17C-4F7F-B6C1-7311E0A687A3}" type="pres">
      <dgm:prSet presAssocID="{38417653-5CFA-47C3-BDDE-68A051AFA36C}" presName="hierChild4" presStyleCnt="0"/>
      <dgm:spPr/>
    </dgm:pt>
    <dgm:pt modelId="{1D61A7B7-A960-4BAC-B187-EAA412A2E843}" type="pres">
      <dgm:prSet presAssocID="{38417653-5CFA-47C3-BDDE-68A051AFA36C}" presName="hierChild5" presStyleCnt="0"/>
      <dgm:spPr/>
    </dgm:pt>
    <dgm:pt modelId="{F883C5A9-27A6-47F8-81CB-38C2B15B1AD4}" type="pres">
      <dgm:prSet presAssocID="{64B37C8E-8E3A-431C-8085-57173E3EE42E}" presName="Name37" presStyleLbl="parChTrans1D2" presStyleIdx="2" presStyleCnt="3"/>
      <dgm:spPr/>
    </dgm:pt>
    <dgm:pt modelId="{AE97AAC3-BDD8-4623-BFC7-8E956E1564BA}" type="pres">
      <dgm:prSet presAssocID="{92B3F840-73CC-4C7E-BF32-F54D9289C450}" presName="hierRoot2" presStyleCnt="0">
        <dgm:presLayoutVars>
          <dgm:hierBranch val="init"/>
        </dgm:presLayoutVars>
      </dgm:prSet>
      <dgm:spPr/>
    </dgm:pt>
    <dgm:pt modelId="{A3637B14-48FE-4353-89B6-F42279127E6D}" type="pres">
      <dgm:prSet presAssocID="{92B3F840-73CC-4C7E-BF32-F54D9289C450}" presName="rootComposite" presStyleCnt="0"/>
      <dgm:spPr/>
    </dgm:pt>
    <dgm:pt modelId="{8771E0F2-06F9-45B2-AF0C-9871AB4235AF}" type="pres">
      <dgm:prSet presAssocID="{92B3F840-73CC-4C7E-BF32-F54D9289C450}" presName="rootText" presStyleLbl="node2" presStyleIdx="2" presStyleCnt="3" custScaleX="104753" custScaleY="127753">
        <dgm:presLayoutVars>
          <dgm:chPref val="3"/>
        </dgm:presLayoutVars>
      </dgm:prSet>
      <dgm:spPr/>
    </dgm:pt>
    <dgm:pt modelId="{0174E20C-FDC9-4F85-A20A-6618060DA676}" type="pres">
      <dgm:prSet presAssocID="{92B3F840-73CC-4C7E-BF32-F54D9289C450}" presName="rootConnector" presStyleLbl="node2" presStyleIdx="2" presStyleCnt="3"/>
      <dgm:spPr/>
    </dgm:pt>
    <dgm:pt modelId="{952ADC2C-CA2E-4F0B-8224-39581ECF371B}" type="pres">
      <dgm:prSet presAssocID="{92B3F840-73CC-4C7E-BF32-F54D9289C450}" presName="hierChild4" presStyleCnt="0"/>
      <dgm:spPr/>
    </dgm:pt>
    <dgm:pt modelId="{E72B14E8-D458-4FFB-BBD1-1C959E709F8D}" type="pres">
      <dgm:prSet presAssocID="{92B3F840-73CC-4C7E-BF32-F54D9289C450}" presName="hierChild5" presStyleCnt="0"/>
      <dgm:spPr/>
    </dgm:pt>
    <dgm:pt modelId="{ECC71B72-52D1-4BB6-9003-3F1F5A401567}" type="pres">
      <dgm:prSet presAssocID="{61794A3F-BA0D-4CF1-8125-FADDECAF8AE0}" presName="hierChild3" presStyleCnt="0"/>
      <dgm:spPr/>
    </dgm:pt>
  </dgm:ptLst>
  <dgm:cxnLst>
    <dgm:cxn modelId="{9A892106-11D7-432A-AF27-505DFD3B4264}" type="presOf" srcId="{F29EE260-D6EB-4CE7-92F2-3FBC825CD416}" destId="{BC19C148-3CAD-445E-B482-8D0FEF6B679F}" srcOrd="0" destOrd="0" presId="urn:microsoft.com/office/officeart/2005/8/layout/orgChart1"/>
    <dgm:cxn modelId="{8DCD7614-C89C-4E62-8509-ACC5599CAD2F}" srcId="{61794A3F-BA0D-4CF1-8125-FADDECAF8AE0}" destId="{38417653-5CFA-47C3-BDDE-68A051AFA36C}" srcOrd="1" destOrd="0" parTransId="{BDB60F0E-D258-4EA0-80F0-53D0C99B61C6}" sibTransId="{AB60B3E7-DB80-4724-BCEC-9CEFE220BDC9}"/>
    <dgm:cxn modelId="{17B1C31F-A4D0-4E29-BD22-39E826550311}" type="presOf" srcId="{40A16EB1-2406-41FA-B12B-EFBEAF979B08}" destId="{A325985D-148A-46C7-9705-6EEA89C28223}" srcOrd="0" destOrd="0" presId="urn:microsoft.com/office/officeart/2005/8/layout/orgChart1"/>
    <dgm:cxn modelId="{04C7BA23-C34E-4992-A2EE-BC68BE86DF8D}" type="presOf" srcId="{38417653-5CFA-47C3-BDDE-68A051AFA36C}" destId="{CB0F903A-DA6B-415B-BCEF-7FB82E1AF1EA}" srcOrd="1" destOrd="0" presId="urn:microsoft.com/office/officeart/2005/8/layout/orgChart1"/>
    <dgm:cxn modelId="{040C7124-82BF-4B74-9ABC-3EBBB483712A}" srcId="{61794A3F-BA0D-4CF1-8125-FADDECAF8AE0}" destId="{92B3F840-73CC-4C7E-BF32-F54D9289C450}" srcOrd="2" destOrd="0" parTransId="{64B37C8E-8E3A-431C-8085-57173E3EE42E}" sibTransId="{C53F956F-3453-4D3B-80CC-1D69A5A7FABC}"/>
    <dgm:cxn modelId="{DE031428-E75F-4C27-BD79-726B849973B4}" type="presOf" srcId="{BDB60F0E-D258-4EA0-80F0-53D0C99B61C6}" destId="{490C9AD4-2936-4AF0-B827-C02BCE45910D}" srcOrd="0" destOrd="0" presId="urn:microsoft.com/office/officeart/2005/8/layout/orgChart1"/>
    <dgm:cxn modelId="{5EED5F32-7D14-490A-8F5E-251D20DDE71C}" type="presOf" srcId="{64B37C8E-8E3A-431C-8085-57173E3EE42E}" destId="{F883C5A9-27A6-47F8-81CB-38C2B15B1AD4}" srcOrd="0" destOrd="0" presId="urn:microsoft.com/office/officeart/2005/8/layout/orgChart1"/>
    <dgm:cxn modelId="{442C5375-F487-45A6-9511-5F9F4D7C0352}" type="presOf" srcId="{92B3F840-73CC-4C7E-BF32-F54D9289C450}" destId="{0174E20C-FDC9-4F85-A20A-6618060DA676}" srcOrd="1" destOrd="0" presId="urn:microsoft.com/office/officeart/2005/8/layout/orgChart1"/>
    <dgm:cxn modelId="{66298A58-3D97-4D70-B25A-4D0FF9DD48E2}" srcId="{40A16EB1-2406-41FA-B12B-EFBEAF979B08}" destId="{61794A3F-BA0D-4CF1-8125-FADDECAF8AE0}" srcOrd="0" destOrd="0" parTransId="{64A7E1C0-ABE7-43C5-88EE-396B91B51671}" sibTransId="{C401EAA2-A89C-42FA-BA46-7DDDB30FF9AE}"/>
    <dgm:cxn modelId="{24941F7F-0B44-4BC0-BF54-48461E7534A7}" type="presOf" srcId="{38417653-5CFA-47C3-BDDE-68A051AFA36C}" destId="{439FB611-DE69-4FB4-842C-F13C19563EF6}" srcOrd="0" destOrd="0" presId="urn:microsoft.com/office/officeart/2005/8/layout/orgChart1"/>
    <dgm:cxn modelId="{F1C20F92-0F82-4345-8745-4E59FB63C8B4}" srcId="{61794A3F-BA0D-4CF1-8125-FADDECAF8AE0}" destId="{F29EE260-D6EB-4CE7-92F2-3FBC825CD416}" srcOrd="0" destOrd="0" parTransId="{D880D9E9-E906-42FE-8E0D-C93A21B9555D}" sibTransId="{3625D5D4-A33C-495F-8918-B7D7FFA8E740}"/>
    <dgm:cxn modelId="{307B0BBB-2792-4CFE-9439-57C522D1612E}" type="presOf" srcId="{92B3F840-73CC-4C7E-BF32-F54D9289C450}" destId="{8771E0F2-06F9-45B2-AF0C-9871AB4235AF}" srcOrd="0" destOrd="0" presId="urn:microsoft.com/office/officeart/2005/8/layout/orgChart1"/>
    <dgm:cxn modelId="{775DE7CF-AF60-48B7-8415-F704BE7DA77B}" type="presOf" srcId="{D880D9E9-E906-42FE-8E0D-C93A21B9555D}" destId="{4A7E014B-11F7-4D08-9970-6A1BF15B61BF}" srcOrd="0" destOrd="0" presId="urn:microsoft.com/office/officeart/2005/8/layout/orgChart1"/>
    <dgm:cxn modelId="{BCF94DD7-5ADC-44B6-B9A5-4CDC4BB517E6}" type="presOf" srcId="{61794A3F-BA0D-4CF1-8125-FADDECAF8AE0}" destId="{A3A696F9-7C32-444D-B4FE-314A86AFC99B}" srcOrd="1" destOrd="0" presId="urn:microsoft.com/office/officeart/2005/8/layout/orgChart1"/>
    <dgm:cxn modelId="{514A19EC-425D-4E58-A449-C83FC3820EC5}" type="presOf" srcId="{61794A3F-BA0D-4CF1-8125-FADDECAF8AE0}" destId="{E7C09D08-A6CB-45D5-89F9-FD1B0015A155}" srcOrd="0" destOrd="0" presId="urn:microsoft.com/office/officeart/2005/8/layout/orgChart1"/>
    <dgm:cxn modelId="{5DD792FC-682B-4B41-B89D-812BA3D72796}" type="presOf" srcId="{F29EE260-D6EB-4CE7-92F2-3FBC825CD416}" destId="{CE7A7D82-DF6B-45B8-AEED-DF9FF80189BD}" srcOrd="1" destOrd="0" presId="urn:microsoft.com/office/officeart/2005/8/layout/orgChart1"/>
    <dgm:cxn modelId="{B95BD12A-4D70-403C-9AF5-21957A7217DF}" type="presParOf" srcId="{A325985D-148A-46C7-9705-6EEA89C28223}" destId="{054A1FF9-79BC-44E1-9344-7E74A2C087E2}" srcOrd="0" destOrd="0" presId="urn:microsoft.com/office/officeart/2005/8/layout/orgChart1"/>
    <dgm:cxn modelId="{CFC2FA35-824B-4269-8406-24D0ABE01C45}" type="presParOf" srcId="{054A1FF9-79BC-44E1-9344-7E74A2C087E2}" destId="{B29D8998-A5C1-4F8F-9982-25B8639A560E}" srcOrd="0" destOrd="0" presId="urn:microsoft.com/office/officeart/2005/8/layout/orgChart1"/>
    <dgm:cxn modelId="{BE670C89-46D8-45A5-9222-3AF9C65D779E}" type="presParOf" srcId="{B29D8998-A5C1-4F8F-9982-25B8639A560E}" destId="{E7C09D08-A6CB-45D5-89F9-FD1B0015A155}" srcOrd="0" destOrd="0" presId="urn:microsoft.com/office/officeart/2005/8/layout/orgChart1"/>
    <dgm:cxn modelId="{5B1949DF-1D82-49C9-B338-D6FC6A24667F}" type="presParOf" srcId="{B29D8998-A5C1-4F8F-9982-25B8639A560E}" destId="{A3A696F9-7C32-444D-B4FE-314A86AFC99B}" srcOrd="1" destOrd="0" presId="urn:microsoft.com/office/officeart/2005/8/layout/orgChart1"/>
    <dgm:cxn modelId="{C674A026-4EC7-479A-AB6E-94F6791C18A6}" type="presParOf" srcId="{054A1FF9-79BC-44E1-9344-7E74A2C087E2}" destId="{6D0F33BF-D3C8-4293-B778-721D1CD236F0}" srcOrd="1" destOrd="0" presId="urn:microsoft.com/office/officeart/2005/8/layout/orgChart1"/>
    <dgm:cxn modelId="{DD5A3BA3-F2A8-4151-A689-D3B681EB5F64}" type="presParOf" srcId="{6D0F33BF-D3C8-4293-B778-721D1CD236F0}" destId="{4A7E014B-11F7-4D08-9970-6A1BF15B61BF}" srcOrd="0" destOrd="0" presId="urn:microsoft.com/office/officeart/2005/8/layout/orgChart1"/>
    <dgm:cxn modelId="{9ACBBE8D-0F95-430A-A2ED-F1AA3B380F13}" type="presParOf" srcId="{6D0F33BF-D3C8-4293-B778-721D1CD236F0}" destId="{55FE4DC7-E040-42C3-B8BC-85507D9A9B76}" srcOrd="1" destOrd="0" presId="urn:microsoft.com/office/officeart/2005/8/layout/orgChart1"/>
    <dgm:cxn modelId="{236B4CE1-6F91-4291-8874-D383AF27EEE3}" type="presParOf" srcId="{55FE4DC7-E040-42C3-B8BC-85507D9A9B76}" destId="{178C42DC-1F24-481C-AC37-98A22329E8B6}" srcOrd="0" destOrd="0" presId="urn:microsoft.com/office/officeart/2005/8/layout/orgChart1"/>
    <dgm:cxn modelId="{EC6CE379-6AE7-45BF-88BF-AC2C30C337D7}" type="presParOf" srcId="{178C42DC-1F24-481C-AC37-98A22329E8B6}" destId="{BC19C148-3CAD-445E-B482-8D0FEF6B679F}" srcOrd="0" destOrd="0" presId="urn:microsoft.com/office/officeart/2005/8/layout/orgChart1"/>
    <dgm:cxn modelId="{38F71DCD-2075-46F3-9748-58E46FB8A43F}" type="presParOf" srcId="{178C42DC-1F24-481C-AC37-98A22329E8B6}" destId="{CE7A7D82-DF6B-45B8-AEED-DF9FF80189BD}" srcOrd="1" destOrd="0" presId="urn:microsoft.com/office/officeart/2005/8/layout/orgChart1"/>
    <dgm:cxn modelId="{F4759356-19AB-4F4B-88E2-D656203CC527}" type="presParOf" srcId="{55FE4DC7-E040-42C3-B8BC-85507D9A9B76}" destId="{74AE5813-3671-4940-9EC7-89722DFEE15D}" srcOrd="1" destOrd="0" presId="urn:microsoft.com/office/officeart/2005/8/layout/orgChart1"/>
    <dgm:cxn modelId="{EDE242D3-E314-4420-8B2A-F0DFDA196AEB}" type="presParOf" srcId="{55FE4DC7-E040-42C3-B8BC-85507D9A9B76}" destId="{7F6783DF-82BF-45EF-8CB8-5589716E14CF}" srcOrd="2" destOrd="0" presId="urn:microsoft.com/office/officeart/2005/8/layout/orgChart1"/>
    <dgm:cxn modelId="{CE8913C4-697C-418D-8EDB-8AFDF9F4BD8E}" type="presParOf" srcId="{6D0F33BF-D3C8-4293-B778-721D1CD236F0}" destId="{490C9AD4-2936-4AF0-B827-C02BCE45910D}" srcOrd="2" destOrd="0" presId="urn:microsoft.com/office/officeart/2005/8/layout/orgChart1"/>
    <dgm:cxn modelId="{CDCE2E68-1115-438B-8394-F9CA7EF7EFAB}" type="presParOf" srcId="{6D0F33BF-D3C8-4293-B778-721D1CD236F0}" destId="{9F17B15C-C1DE-4B3A-A23B-0D6814656A4C}" srcOrd="3" destOrd="0" presId="urn:microsoft.com/office/officeart/2005/8/layout/orgChart1"/>
    <dgm:cxn modelId="{DD2839E5-DB2E-40DB-9B8A-DD249D99B15F}" type="presParOf" srcId="{9F17B15C-C1DE-4B3A-A23B-0D6814656A4C}" destId="{C8874EF8-2309-40C5-846F-7EF1D1335CC2}" srcOrd="0" destOrd="0" presId="urn:microsoft.com/office/officeart/2005/8/layout/orgChart1"/>
    <dgm:cxn modelId="{B2FE218D-C616-4457-A9F6-1822BAB8BA0B}" type="presParOf" srcId="{C8874EF8-2309-40C5-846F-7EF1D1335CC2}" destId="{439FB611-DE69-4FB4-842C-F13C19563EF6}" srcOrd="0" destOrd="0" presId="urn:microsoft.com/office/officeart/2005/8/layout/orgChart1"/>
    <dgm:cxn modelId="{DD6FCD46-3B99-4B1A-8CB5-1E27DC80B2F6}" type="presParOf" srcId="{C8874EF8-2309-40C5-846F-7EF1D1335CC2}" destId="{CB0F903A-DA6B-415B-BCEF-7FB82E1AF1EA}" srcOrd="1" destOrd="0" presId="urn:microsoft.com/office/officeart/2005/8/layout/orgChart1"/>
    <dgm:cxn modelId="{470DCA6C-CC80-403F-A9DE-0BC398B8D034}" type="presParOf" srcId="{9F17B15C-C1DE-4B3A-A23B-0D6814656A4C}" destId="{0D8E5E08-A17C-4F7F-B6C1-7311E0A687A3}" srcOrd="1" destOrd="0" presId="urn:microsoft.com/office/officeart/2005/8/layout/orgChart1"/>
    <dgm:cxn modelId="{9768AF81-7B9A-4E2D-8C94-79B7E8CF1EA6}" type="presParOf" srcId="{9F17B15C-C1DE-4B3A-A23B-0D6814656A4C}" destId="{1D61A7B7-A960-4BAC-B187-EAA412A2E843}" srcOrd="2" destOrd="0" presId="urn:microsoft.com/office/officeart/2005/8/layout/orgChart1"/>
    <dgm:cxn modelId="{53870E8C-6937-46CA-BC16-0EED2F94D8D9}" type="presParOf" srcId="{6D0F33BF-D3C8-4293-B778-721D1CD236F0}" destId="{F883C5A9-27A6-47F8-81CB-38C2B15B1AD4}" srcOrd="4" destOrd="0" presId="urn:microsoft.com/office/officeart/2005/8/layout/orgChart1"/>
    <dgm:cxn modelId="{36881DF1-44E3-42FA-8611-9AECE2BAFD66}" type="presParOf" srcId="{6D0F33BF-D3C8-4293-B778-721D1CD236F0}" destId="{AE97AAC3-BDD8-4623-BFC7-8E956E1564BA}" srcOrd="5" destOrd="0" presId="urn:microsoft.com/office/officeart/2005/8/layout/orgChart1"/>
    <dgm:cxn modelId="{9CD5023A-B7F9-4CB5-AE38-8158C0F8185A}" type="presParOf" srcId="{AE97AAC3-BDD8-4623-BFC7-8E956E1564BA}" destId="{A3637B14-48FE-4353-89B6-F42279127E6D}" srcOrd="0" destOrd="0" presId="urn:microsoft.com/office/officeart/2005/8/layout/orgChart1"/>
    <dgm:cxn modelId="{5681D85B-1B27-446E-8F0D-C505666D8960}" type="presParOf" srcId="{A3637B14-48FE-4353-89B6-F42279127E6D}" destId="{8771E0F2-06F9-45B2-AF0C-9871AB4235AF}" srcOrd="0" destOrd="0" presId="urn:microsoft.com/office/officeart/2005/8/layout/orgChart1"/>
    <dgm:cxn modelId="{13BFCC36-465F-45C9-82F0-50B67EF005CF}" type="presParOf" srcId="{A3637B14-48FE-4353-89B6-F42279127E6D}" destId="{0174E20C-FDC9-4F85-A20A-6618060DA676}" srcOrd="1" destOrd="0" presId="urn:microsoft.com/office/officeart/2005/8/layout/orgChart1"/>
    <dgm:cxn modelId="{EF7B8132-59EC-4167-82F6-1A2E7314D74C}" type="presParOf" srcId="{AE97AAC3-BDD8-4623-BFC7-8E956E1564BA}" destId="{952ADC2C-CA2E-4F0B-8224-39581ECF371B}" srcOrd="1" destOrd="0" presId="urn:microsoft.com/office/officeart/2005/8/layout/orgChart1"/>
    <dgm:cxn modelId="{5B37A9B3-76D9-4F5E-9985-61427C79E389}" type="presParOf" srcId="{AE97AAC3-BDD8-4623-BFC7-8E956E1564BA}" destId="{E72B14E8-D458-4FFB-BBD1-1C959E709F8D}" srcOrd="2" destOrd="0" presId="urn:microsoft.com/office/officeart/2005/8/layout/orgChart1"/>
    <dgm:cxn modelId="{8F3808D0-B63C-4BFB-8B6E-CF3653682836}" type="presParOf" srcId="{054A1FF9-79BC-44E1-9344-7E74A2C087E2}" destId="{ECC71B72-52D1-4BB6-9003-3F1F5A401567}"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A16EB1-2406-41FA-B12B-EFBEAF979B08}" type="doc">
      <dgm:prSet loTypeId="urn:microsoft.com/office/officeart/2005/8/layout/orgChart1" loCatId="hierarchy" qsTypeId="urn:microsoft.com/office/officeart/2005/8/quickstyle/3d2" qsCatId="3D" csTypeId="urn:microsoft.com/office/officeart/2005/8/colors/colorful5" csCatId="colorful" phldr="1"/>
      <dgm:spPr/>
      <dgm:t>
        <a:bodyPr/>
        <a:lstStyle/>
        <a:p>
          <a:endParaRPr lang="en-US"/>
        </a:p>
      </dgm:t>
    </dgm:pt>
    <dgm:pt modelId="{61794A3F-BA0D-4CF1-8125-FADDECAF8AE0}">
      <dgm:prSet phldrT="[Text]"/>
      <dgm:spPr/>
      <dgm:t>
        <a:bodyPr/>
        <a:lstStyle/>
        <a:p>
          <a:r>
            <a:rPr lang="en-US" dirty="0">
              <a:solidFill>
                <a:schemeClr val="tx1"/>
              </a:solidFill>
            </a:rPr>
            <a:t>Internal</a:t>
          </a:r>
        </a:p>
      </dgm:t>
    </dgm:pt>
    <dgm:pt modelId="{64A7E1C0-ABE7-43C5-88EE-396B91B51671}" type="parTrans" cxnId="{66298A58-3D97-4D70-B25A-4D0FF9DD48E2}">
      <dgm:prSet/>
      <dgm:spPr/>
      <dgm:t>
        <a:bodyPr/>
        <a:lstStyle/>
        <a:p>
          <a:endParaRPr lang="en-US"/>
        </a:p>
      </dgm:t>
    </dgm:pt>
    <dgm:pt modelId="{C401EAA2-A89C-42FA-BA46-7DDDB30FF9AE}" type="sibTrans" cxnId="{66298A58-3D97-4D70-B25A-4D0FF9DD48E2}">
      <dgm:prSet/>
      <dgm:spPr/>
      <dgm:t>
        <a:bodyPr/>
        <a:lstStyle/>
        <a:p>
          <a:endParaRPr lang="en-US"/>
        </a:p>
      </dgm:t>
    </dgm:pt>
    <dgm:pt modelId="{F29EE260-D6EB-4CE7-92F2-3FBC825CD416}">
      <dgm:prSet phldrT="[Text]" custT="1"/>
      <dgm:spPr/>
      <dgm:t>
        <a:bodyPr/>
        <a:lstStyle/>
        <a:p>
          <a:r>
            <a:rPr lang="en-GB" sz="1800" dirty="0">
              <a:solidFill>
                <a:schemeClr val="tx1"/>
              </a:solidFill>
              <a:latin typeface="Times New Roman" panose="02020603050405020304" pitchFamily="18" charset="0"/>
              <a:cs typeface="Times New Roman" panose="02020603050405020304" pitchFamily="18" charset="0"/>
            </a:rPr>
            <a:t>website is outdated </a:t>
          </a:r>
          <a:endParaRPr lang="en-US" sz="1800" dirty="0">
            <a:solidFill>
              <a:schemeClr val="tx1"/>
            </a:solidFill>
            <a:latin typeface="Times New Roman" panose="02020603050405020304" pitchFamily="18" charset="0"/>
            <a:cs typeface="Times New Roman" panose="02020603050405020304" pitchFamily="18" charset="0"/>
          </a:endParaRPr>
        </a:p>
      </dgm:t>
    </dgm:pt>
    <dgm:pt modelId="{D880D9E9-E906-42FE-8E0D-C93A21B9555D}" type="parTrans" cxnId="{F1C20F92-0F82-4345-8745-4E59FB63C8B4}">
      <dgm:prSet/>
      <dgm:spPr/>
      <dgm:t>
        <a:bodyPr/>
        <a:lstStyle/>
        <a:p>
          <a:endParaRPr lang="en-US"/>
        </a:p>
      </dgm:t>
    </dgm:pt>
    <dgm:pt modelId="{3625D5D4-A33C-495F-8918-B7D7FFA8E740}" type="sibTrans" cxnId="{F1C20F92-0F82-4345-8745-4E59FB63C8B4}">
      <dgm:prSet/>
      <dgm:spPr/>
      <dgm:t>
        <a:bodyPr/>
        <a:lstStyle/>
        <a:p>
          <a:endParaRPr lang="en-US"/>
        </a:p>
      </dgm:t>
    </dgm:pt>
    <dgm:pt modelId="{38417653-5CFA-47C3-BDDE-68A051AFA36C}">
      <dgm:prSet phldrT="[Text]" custT="1"/>
      <dgm:spPr/>
      <dgm:t>
        <a:bodyPr/>
        <a:lstStyle/>
        <a:p>
          <a:r>
            <a:rPr lang="en-US" sz="1800" dirty="0">
              <a:solidFill>
                <a:schemeClr val="tx1"/>
              </a:solidFill>
              <a:latin typeface="Times New Roman" panose="02020603050405020304" pitchFamily="18" charset="0"/>
              <a:cs typeface="Times New Roman" panose="02020603050405020304" pitchFamily="18" charset="0"/>
            </a:rPr>
            <a:t>Weak online marketing</a:t>
          </a:r>
        </a:p>
      </dgm:t>
    </dgm:pt>
    <dgm:pt modelId="{BDB60F0E-D258-4EA0-80F0-53D0C99B61C6}" type="parTrans" cxnId="{8DCD7614-C89C-4E62-8509-ACC5599CAD2F}">
      <dgm:prSet/>
      <dgm:spPr/>
      <dgm:t>
        <a:bodyPr/>
        <a:lstStyle/>
        <a:p>
          <a:endParaRPr lang="en-US"/>
        </a:p>
      </dgm:t>
    </dgm:pt>
    <dgm:pt modelId="{AB60B3E7-DB80-4724-BCEC-9CEFE220BDC9}" type="sibTrans" cxnId="{8DCD7614-C89C-4E62-8509-ACC5599CAD2F}">
      <dgm:prSet/>
      <dgm:spPr/>
      <dgm:t>
        <a:bodyPr/>
        <a:lstStyle/>
        <a:p>
          <a:endParaRPr lang="en-US"/>
        </a:p>
      </dgm:t>
    </dgm:pt>
    <dgm:pt modelId="{92B3F840-73CC-4C7E-BF32-F54D9289C450}">
      <dgm:prSet phldrT="[Text]" custT="1"/>
      <dgm:spPr/>
      <dgm:t>
        <a:bodyPr/>
        <a:lstStyle/>
        <a:p>
          <a:r>
            <a:rPr lang="en-GB" sz="1800" dirty="0">
              <a:solidFill>
                <a:schemeClr val="tx1"/>
              </a:solidFill>
              <a:latin typeface="Times New Roman" panose="02020603050405020304" pitchFamily="18" charset="0"/>
              <a:cs typeface="Times New Roman" panose="02020603050405020304" pitchFamily="18" charset="0"/>
            </a:rPr>
            <a:t>Delivery issues</a:t>
          </a:r>
          <a:endParaRPr lang="en-US" sz="1800" dirty="0">
            <a:solidFill>
              <a:schemeClr val="tx1"/>
            </a:solidFill>
            <a:latin typeface="Times New Roman" panose="02020603050405020304" pitchFamily="18" charset="0"/>
            <a:cs typeface="Times New Roman" panose="02020603050405020304" pitchFamily="18" charset="0"/>
          </a:endParaRPr>
        </a:p>
      </dgm:t>
    </dgm:pt>
    <dgm:pt modelId="{64B37C8E-8E3A-431C-8085-57173E3EE42E}" type="parTrans" cxnId="{040C7124-82BF-4B74-9ABC-3EBBB483712A}">
      <dgm:prSet/>
      <dgm:spPr/>
      <dgm:t>
        <a:bodyPr/>
        <a:lstStyle/>
        <a:p>
          <a:endParaRPr lang="en-US"/>
        </a:p>
      </dgm:t>
    </dgm:pt>
    <dgm:pt modelId="{C53F956F-3453-4D3B-80CC-1D69A5A7FABC}" type="sibTrans" cxnId="{040C7124-82BF-4B74-9ABC-3EBBB483712A}">
      <dgm:prSet/>
      <dgm:spPr/>
      <dgm:t>
        <a:bodyPr/>
        <a:lstStyle/>
        <a:p>
          <a:endParaRPr lang="en-US"/>
        </a:p>
      </dgm:t>
    </dgm:pt>
    <dgm:pt modelId="{A325985D-148A-46C7-9705-6EEA89C28223}" type="pres">
      <dgm:prSet presAssocID="{40A16EB1-2406-41FA-B12B-EFBEAF979B08}" presName="hierChild1" presStyleCnt="0">
        <dgm:presLayoutVars>
          <dgm:orgChart val="1"/>
          <dgm:chPref val="1"/>
          <dgm:dir/>
          <dgm:animOne val="branch"/>
          <dgm:animLvl val="lvl"/>
          <dgm:resizeHandles/>
        </dgm:presLayoutVars>
      </dgm:prSet>
      <dgm:spPr/>
    </dgm:pt>
    <dgm:pt modelId="{054A1FF9-79BC-44E1-9344-7E74A2C087E2}" type="pres">
      <dgm:prSet presAssocID="{61794A3F-BA0D-4CF1-8125-FADDECAF8AE0}" presName="hierRoot1" presStyleCnt="0">
        <dgm:presLayoutVars>
          <dgm:hierBranch val="init"/>
        </dgm:presLayoutVars>
      </dgm:prSet>
      <dgm:spPr/>
    </dgm:pt>
    <dgm:pt modelId="{B29D8998-A5C1-4F8F-9982-25B8639A560E}" type="pres">
      <dgm:prSet presAssocID="{61794A3F-BA0D-4CF1-8125-FADDECAF8AE0}" presName="rootComposite1" presStyleCnt="0"/>
      <dgm:spPr/>
    </dgm:pt>
    <dgm:pt modelId="{E7C09D08-A6CB-45D5-89F9-FD1B0015A155}" type="pres">
      <dgm:prSet presAssocID="{61794A3F-BA0D-4CF1-8125-FADDECAF8AE0}" presName="rootText1" presStyleLbl="node0" presStyleIdx="0" presStyleCnt="1" custLinFactNeighborX="-6133">
        <dgm:presLayoutVars>
          <dgm:chPref val="3"/>
        </dgm:presLayoutVars>
      </dgm:prSet>
      <dgm:spPr/>
    </dgm:pt>
    <dgm:pt modelId="{A3A696F9-7C32-444D-B4FE-314A86AFC99B}" type="pres">
      <dgm:prSet presAssocID="{61794A3F-BA0D-4CF1-8125-FADDECAF8AE0}" presName="rootConnector1" presStyleLbl="node1" presStyleIdx="0" presStyleCnt="0"/>
      <dgm:spPr/>
    </dgm:pt>
    <dgm:pt modelId="{6D0F33BF-D3C8-4293-B778-721D1CD236F0}" type="pres">
      <dgm:prSet presAssocID="{61794A3F-BA0D-4CF1-8125-FADDECAF8AE0}" presName="hierChild2" presStyleCnt="0"/>
      <dgm:spPr/>
    </dgm:pt>
    <dgm:pt modelId="{4A7E014B-11F7-4D08-9970-6A1BF15B61BF}" type="pres">
      <dgm:prSet presAssocID="{D880D9E9-E906-42FE-8E0D-C93A21B9555D}" presName="Name37" presStyleLbl="parChTrans1D2" presStyleIdx="0" presStyleCnt="3"/>
      <dgm:spPr/>
    </dgm:pt>
    <dgm:pt modelId="{55FE4DC7-E040-42C3-B8BC-85507D9A9B76}" type="pres">
      <dgm:prSet presAssocID="{F29EE260-D6EB-4CE7-92F2-3FBC825CD416}" presName="hierRoot2" presStyleCnt="0">
        <dgm:presLayoutVars>
          <dgm:hierBranch val="init"/>
        </dgm:presLayoutVars>
      </dgm:prSet>
      <dgm:spPr/>
    </dgm:pt>
    <dgm:pt modelId="{178C42DC-1F24-481C-AC37-98A22329E8B6}" type="pres">
      <dgm:prSet presAssocID="{F29EE260-D6EB-4CE7-92F2-3FBC825CD416}" presName="rootComposite" presStyleCnt="0"/>
      <dgm:spPr/>
    </dgm:pt>
    <dgm:pt modelId="{BC19C148-3CAD-445E-B482-8D0FEF6B679F}" type="pres">
      <dgm:prSet presAssocID="{F29EE260-D6EB-4CE7-92F2-3FBC825CD416}" presName="rootText" presStyleLbl="node2" presStyleIdx="0" presStyleCnt="3">
        <dgm:presLayoutVars>
          <dgm:chPref val="3"/>
        </dgm:presLayoutVars>
      </dgm:prSet>
      <dgm:spPr/>
    </dgm:pt>
    <dgm:pt modelId="{CE7A7D82-DF6B-45B8-AEED-DF9FF80189BD}" type="pres">
      <dgm:prSet presAssocID="{F29EE260-D6EB-4CE7-92F2-3FBC825CD416}" presName="rootConnector" presStyleLbl="node2" presStyleIdx="0" presStyleCnt="3"/>
      <dgm:spPr/>
    </dgm:pt>
    <dgm:pt modelId="{74AE5813-3671-4940-9EC7-89722DFEE15D}" type="pres">
      <dgm:prSet presAssocID="{F29EE260-D6EB-4CE7-92F2-3FBC825CD416}" presName="hierChild4" presStyleCnt="0"/>
      <dgm:spPr/>
    </dgm:pt>
    <dgm:pt modelId="{7F6783DF-82BF-45EF-8CB8-5589716E14CF}" type="pres">
      <dgm:prSet presAssocID="{F29EE260-D6EB-4CE7-92F2-3FBC825CD416}" presName="hierChild5" presStyleCnt="0"/>
      <dgm:spPr/>
    </dgm:pt>
    <dgm:pt modelId="{490C9AD4-2936-4AF0-B827-C02BCE45910D}" type="pres">
      <dgm:prSet presAssocID="{BDB60F0E-D258-4EA0-80F0-53D0C99B61C6}" presName="Name37" presStyleLbl="parChTrans1D2" presStyleIdx="1" presStyleCnt="3"/>
      <dgm:spPr/>
    </dgm:pt>
    <dgm:pt modelId="{9F17B15C-C1DE-4B3A-A23B-0D6814656A4C}" type="pres">
      <dgm:prSet presAssocID="{38417653-5CFA-47C3-BDDE-68A051AFA36C}" presName="hierRoot2" presStyleCnt="0">
        <dgm:presLayoutVars>
          <dgm:hierBranch val="init"/>
        </dgm:presLayoutVars>
      </dgm:prSet>
      <dgm:spPr/>
    </dgm:pt>
    <dgm:pt modelId="{C8874EF8-2309-40C5-846F-7EF1D1335CC2}" type="pres">
      <dgm:prSet presAssocID="{38417653-5CFA-47C3-BDDE-68A051AFA36C}" presName="rootComposite" presStyleCnt="0"/>
      <dgm:spPr/>
    </dgm:pt>
    <dgm:pt modelId="{439FB611-DE69-4FB4-842C-F13C19563EF6}" type="pres">
      <dgm:prSet presAssocID="{38417653-5CFA-47C3-BDDE-68A051AFA36C}" presName="rootText" presStyleLbl="node2" presStyleIdx="1" presStyleCnt="3">
        <dgm:presLayoutVars>
          <dgm:chPref val="3"/>
        </dgm:presLayoutVars>
      </dgm:prSet>
      <dgm:spPr/>
    </dgm:pt>
    <dgm:pt modelId="{CB0F903A-DA6B-415B-BCEF-7FB82E1AF1EA}" type="pres">
      <dgm:prSet presAssocID="{38417653-5CFA-47C3-BDDE-68A051AFA36C}" presName="rootConnector" presStyleLbl="node2" presStyleIdx="1" presStyleCnt="3"/>
      <dgm:spPr/>
    </dgm:pt>
    <dgm:pt modelId="{0D8E5E08-A17C-4F7F-B6C1-7311E0A687A3}" type="pres">
      <dgm:prSet presAssocID="{38417653-5CFA-47C3-BDDE-68A051AFA36C}" presName="hierChild4" presStyleCnt="0"/>
      <dgm:spPr/>
    </dgm:pt>
    <dgm:pt modelId="{1D61A7B7-A960-4BAC-B187-EAA412A2E843}" type="pres">
      <dgm:prSet presAssocID="{38417653-5CFA-47C3-BDDE-68A051AFA36C}" presName="hierChild5" presStyleCnt="0"/>
      <dgm:spPr/>
    </dgm:pt>
    <dgm:pt modelId="{F883C5A9-27A6-47F8-81CB-38C2B15B1AD4}" type="pres">
      <dgm:prSet presAssocID="{64B37C8E-8E3A-431C-8085-57173E3EE42E}" presName="Name37" presStyleLbl="parChTrans1D2" presStyleIdx="2" presStyleCnt="3"/>
      <dgm:spPr/>
    </dgm:pt>
    <dgm:pt modelId="{AE97AAC3-BDD8-4623-BFC7-8E956E1564BA}" type="pres">
      <dgm:prSet presAssocID="{92B3F840-73CC-4C7E-BF32-F54D9289C450}" presName="hierRoot2" presStyleCnt="0">
        <dgm:presLayoutVars>
          <dgm:hierBranch val="init"/>
        </dgm:presLayoutVars>
      </dgm:prSet>
      <dgm:spPr/>
    </dgm:pt>
    <dgm:pt modelId="{A3637B14-48FE-4353-89B6-F42279127E6D}" type="pres">
      <dgm:prSet presAssocID="{92B3F840-73CC-4C7E-BF32-F54D9289C450}" presName="rootComposite" presStyleCnt="0"/>
      <dgm:spPr/>
    </dgm:pt>
    <dgm:pt modelId="{8771E0F2-06F9-45B2-AF0C-9871AB4235AF}" type="pres">
      <dgm:prSet presAssocID="{92B3F840-73CC-4C7E-BF32-F54D9289C450}" presName="rootText" presStyleLbl="node2" presStyleIdx="2" presStyleCnt="3">
        <dgm:presLayoutVars>
          <dgm:chPref val="3"/>
        </dgm:presLayoutVars>
      </dgm:prSet>
      <dgm:spPr/>
    </dgm:pt>
    <dgm:pt modelId="{0174E20C-FDC9-4F85-A20A-6618060DA676}" type="pres">
      <dgm:prSet presAssocID="{92B3F840-73CC-4C7E-BF32-F54D9289C450}" presName="rootConnector" presStyleLbl="node2" presStyleIdx="2" presStyleCnt="3"/>
      <dgm:spPr/>
    </dgm:pt>
    <dgm:pt modelId="{952ADC2C-CA2E-4F0B-8224-39581ECF371B}" type="pres">
      <dgm:prSet presAssocID="{92B3F840-73CC-4C7E-BF32-F54D9289C450}" presName="hierChild4" presStyleCnt="0"/>
      <dgm:spPr/>
    </dgm:pt>
    <dgm:pt modelId="{E72B14E8-D458-4FFB-BBD1-1C959E709F8D}" type="pres">
      <dgm:prSet presAssocID="{92B3F840-73CC-4C7E-BF32-F54D9289C450}" presName="hierChild5" presStyleCnt="0"/>
      <dgm:spPr/>
    </dgm:pt>
    <dgm:pt modelId="{ECC71B72-52D1-4BB6-9003-3F1F5A401567}" type="pres">
      <dgm:prSet presAssocID="{61794A3F-BA0D-4CF1-8125-FADDECAF8AE0}" presName="hierChild3" presStyleCnt="0"/>
      <dgm:spPr/>
    </dgm:pt>
  </dgm:ptLst>
  <dgm:cxnLst>
    <dgm:cxn modelId="{9A892106-11D7-432A-AF27-505DFD3B4264}" type="presOf" srcId="{F29EE260-D6EB-4CE7-92F2-3FBC825CD416}" destId="{BC19C148-3CAD-445E-B482-8D0FEF6B679F}" srcOrd="0" destOrd="0" presId="urn:microsoft.com/office/officeart/2005/8/layout/orgChart1"/>
    <dgm:cxn modelId="{8DCD7614-C89C-4E62-8509-ACC5599CAD2F}" srcId="{61794A3F-BA0D-4CF1-8125-FADDECAF8AE0}" destId="{38417653-5CFA-47C3-BDDE-68A051AFA36C}" srcOrd="1" destOrd="0" parTransId="{BDB60F0E-D258-4EA0-80F0-53D0C99B61C6}" sibTransId="{AB60B3E7-DB80-4724-BCEC-9CEFE220BDC9}"/>
    <dgm:cxn modelId="{17B1C31F-A4D0-4E29-BD22-39E826550311}" type="presOf" srcId="{40A16EB1-2406-41FA-B12B-EFBEAF979B08}" destId="{A325985D-148A-46C7-9705-6EEA89C28223}" srcOrd="0" destOrd="0" presId="urn:microsoft.com/office/officeart/2005/8/layout/orgChart1"/>
    <dgm:cxn modelId="{04C7BA23-C34E-4992-A2EE-BC68BE86DF8D}" type="presOf" srcId="{38417653-5CFA-47C3-BDDE-68A051AFA36C}" destId="{CB0F903A-DA6B-415B-BCEF-7FB82E1AF1EA}" srcOrd="1" destOrd="0" presId="urn:microsoft.com/office/officeart/2005/8/layout/orgChart1"/>
    <dgm:cxn modelId="{040C7124-82BF-4B74-9ABC-3EBBB483712A}" srcId="{61794A3F-BA0D-4CF1-8125-FADDECAF8AE0}" destId="{92B3F840-73CC-4C7E-BF32-F54D9289C450}" srcOrd="2" destOrd="0" parTransId="{64B37C8E-8E3A-431C-8085-57173E3EE42E}" sibTransId="{C53F956F-3453-4D3B-80CC-1D69A5A7FABC}"/>
    <dgm:cxn modelId="{DE031428-E75F-4C27-BD79-726B849973B4}" type="presOf" srcId="{BDB60F0E-D258-4EA0-80F0-53D0C99B61C6}" destId="{490C9AD4-2936-4AF0-B827-C02BCE45910D}" srcOrd="0" destOrd="0" presId="urn:microsoft.com/office/officeart/2005/8/layout/orgChart1"/>
    <dgm:cxn modelId="{5EED5F32-7D14-490A-8F5E-251D20DDE71C}" type="presOf" srcId="{64B37C8E-8E3A-431C-8085-57173E3EE42E}" destId="{F883C5A9-27A6-47F8-81CB-38C2B15B1AD4}" srcOrd="0" destOrd="0" presId="urn:microsoft.com/office/officeart/2005/8/layout/orgChart1"/>
    <dgm:cxn modelId="{442C5375-F487-45A6-9511-5F9F4D7C0352}" type="presOf" srcId="{92B3F840-73CC-4C7E-BF32-F54D9289C450}" destId="{0174E20C-FDC9-4F85-A20A-6618060DA676}" srcOrd="1" destOrd="0" presId="urn:microsoft.com/office/officeart/2005/8/layout/orgChart1"/>
    <dgm:cxn modelId="{66298A58-3D97-4D70-B25A-4D0FF9DD48E2}" srcId="{40A16EB1-2406-41FA-B12B-EFBEAF979B08}" destId="{61794A3F-BA0D-4CF1-8125-FADDECAF8AE0}" srcOrd="0" destOrd="0" parTransId="{64A7E1C0-ABE7-43C5-88EE-396B91B51671}" sibTransId="{C401EAA2-A89C-42FA-BA46-7DDDB30FF9AE}"/>
    <dgm:cxn modelId="{24941F7F-0B44-4BC0-BF54-48461E7534A7}" type="presOf" srcId="{38417653-5CFA-47C3-BDDE-68A051AFA36C}" destId="{439FB611-DE69-4FB4-842C-F13C19563EF6}" srcOrd="0" destOrd="0" presId="urn:microsoft.com/office/officeart/2005/8/layout/orgChart1"/>
    <dgm:cxn modelId="{F1C20F92-0F82-4345-8745-4E59FB63C8B4}" srcId="{61794A3F-BA0D-4CF1-8125-FADDECAF8AE0}" destId="{F29EE260-D6EB-4CE7-92F2-3FBC825CD416}" srcOrd="0" destOrd="0" parTransId="{D880D9E9-E906-42FE-8E0D-C93A21B9555D}" sibTransId="{3625D5D4-A33C-495F-8918-B7D7FFA8E740}"/>
    <dgm:cxn modelId="{307B0BBB-2792-4CFE-9439-57C522D1612E}" type="presOf" srcId="{92B3F840-73CC-4C7E-BF32-F54D9289C450}" destId="{8771E0F2-06F9-45B2-AF0C-9871AB4235AF}" srcOrd="0" destOrd="0" presId="urn:microsoft.com/office/officeart/2005/8/layout/orgChart1"/>
    <dgm:cxn modelId="{775DE7CF-AF60-48B7-8415-F704BE7DA77B}" type="presOf" srcId="{D880D9E9-E906-42FE-8E0D-C93A21B9555D}" destId="{4A7E014B-11F7-4D08-9970-6A1BF15B61BF}" srcOrd="0" destOrd="0" presId="urn:microsoft.com/office/officeart/2005/8/layout/orgChart1"/>
    <dgm:cxn modelId="{BCF94DD7-5ADC-44B6-B9A5-4CDC4BB517E6}" type="presOf" srcId="{61794A3F-BA0D-4CF1-8125-FADDECAF8AE0}" destId="{A3A696F9-7C32-444D-B4FE-314A86AFC99B}" srcOrd="1" destOrd="0" presId="urn:microsoft.com/office/officeart/2005/8/layout/orgChart1"/>
    <dgm:cxn modelId="{514A19EC-425D-4E58-A449-C83FC3820EC5}" type="presOf" srcId="{61794A3F-BA0D-4CF1-8125-FADDECAF8AE0}" destId="{E7C09D08-A6CB-45D5-89F9-FD1B0015A155}" srcOrd="0" destOrd="0" presId="urn:microsoft.com/office/officeart/2005/8/layout/orgChart1"/>
    <dgm:cxn modelId="{5DD792FC-682B-4B41-B89D-812BA3D72796}" type="presOf" srcId="{F29EE260-D6EB-4CE7-92F2-3FBC825CD416}" destId="{CE7A7D82-DF6B-45B8-AEED-DF9FF80189BD}" srcOrd="1" destOrd="0" presId="urn:microsoft.com/office/officeart/2005/8/layout/orgChart1"/>
    <dgm:cxn modelId="{B95BD12A-4D70-403C-9AF5-21957A7217DF}" type="presParOf" srcId="{A325985D-148A-46C7-9705-6EEA89C28223}" destId="{054A1FF9-79BC-44E1-9344-7E74A2C087E2}" srcOrd="0" destOrd="0" presId="urn:microsoft.com/office/officeart/2005/8/layout/orgChart1"/>
    <dgm:cxn modelId="{CFC2FA35-824B-4269-8406-24D0ABE01C45}" type="presParOf" srcId="{054A1FF9-79BC-44E1-9344-7E74A2C087E2}" destId="{B29D8998-A5C1-4F8F-9982-25B8639A560E}" srcOrd="0" destOrd="0" presId="urn:microsoft.com/office/officeart/2005/8/layout/orgChart1"/>
    <dgm:cxn modelId="{BE670C89-46D8-45A5-9222-3AF9C65D779E}" type="presParOf" srcId="{B29D8998-A5C1-4F8F-9982-25B8639A560E}" destId="{E7C09D08-A6CB-45D5-89F9-FD1B0015A155}" srcOrd="0" destOrd="0" presId="urn:microsoft.com/office/officeart/2005/8/layout/orgChart1"/>
    <dgm:cxn modelId="{5B1949DF-1D82-49C9-B338-D6FC6A24667F}" type="presParOf" srcId="{B29D8998-A5C1-4F8F-9982-25B8639A560E}" destId="{A3A696F9-7C32-444D-B4FE-314A86AFC99B}" srcOrd="1" destOrd="0" presId="urn:microsoft.com/office/officeart/2005/8/layout/orgChart1"/>
    <dgm:cxn modelId="{C674A026-4EC7-479A-AB6E-94F6791C18A6}" type="presParOf" srcId="{054A1FF9-79BC-44E1-9344-7E74A2C087E2}" destId="{6D0F33BF-D3C8-4293-B778-721D1CD236F0}" srcOrd="1" destOrd="0" presId="urn:microsoft.com/office/officeart/2005/8/layout/orgChart1"/>
    <dgm:cxn modelId="{DD5A3BA3-F2A8-4151-A689-D3B681EB5F64}" type="presParOf" srcId="{6D0F33BF-D3C8-4293-B778-721D1CD236F0}" destId="{4A7E014B-11F7-4D08-9970-6A1BF15B61BF}" srcOrd="0" destOrd="0" presId="urn:microsoft.com/office/officeart/2005/8/layout/orgChart1"/>
    <dgm:cxn modelId="{9ACBBE8D-0F95-430A-A2ED-F1AA3B380F13}" type="presParOf" srcId="{6D0F33BF-D3C8-4293-B778-721D1CD236F0}" destId="{55FE4DC7-E040-42C3-B8BC-85507D9A9B76}" srcOrd="1" destOrd="0" presId="urn:microsoft.com/office/officeart/2005/8/layout/orgChart1"/>
    <dgm:cxn modelId="{236B4CE1-6F91-4291-8874-D383AF27EEE3}" type="presParOf" srcId="{55FE4DC7-E040-42C3-B8BC-85507D9A9B76}" destId="{178C42DC-1F24-481C-AC37-98A22329E8B6}" srcOrd="0" destOrd="0" presId="urn:microsoft.com/office/officeart/2005/8/layout/orgChart1"/>
    <dgm:cxn modelId="{EC6CE379-6AE7-45BF-88BF-AC2C30C337D7}" type="presParOf" srcId="{178C42DC-1F24-481C-AC37-98A22329E8B6}" destId="{BC19C148-3CAD-445E-B482-8D0FEF6B679F}" srcOrd="0" destOrd="0" presId="urn:microsoft.com/office/officeart/2005/8/layout/orgChart1"/>
    <dgm:cxn modelId="{38F71DCD-2075-46F3-9748-58E46FB8A43F}" type="presParOf" srcId="{178C42DC-1F24-481C-AC37-98A22329E8B6}" destId="{CE7A7D82-DF6B-45B8-AEED-DF9FF80189BD}" srcOrd="1" destOrd="0" presId="urn:microsoft.com/office/officeart/2005/8/layout/orgChart1"/>
    <dgm:cxn modelId="{F4759356-19AB-4F4B-88E2-D656203CC527}" type="presParOf" srcId="{55FE4DC7-E040-42C3-B8BC-85507D9A9B76}" destId="{74AE5813-3671-4940-9EC7-89722DFEE15D}" srcOrd="1" destOrd="0" presId="urn:microsoft.com/office/officeart/2005/8/layout/orgChart1"/>
    <dgm:cxn modelId="{EDE242D3-E314-4420-8B2A-F0DFDA196AEB}" type="presParOf" srcId="{55FE4DC7-E040-42C3-B8BC-85507D9A9B76}" destId="{7F6783DF-82BF-45EF-8CB8-5589716E14CF}" srcOrd="2" destOrd="0" presId="urn:microsoft.com/office/officeart/2005/8/layout/orgChart1"/>
    <dgm:cxn modelId="{CE8913C4-697C-418D-8EDB-8AFDF9F4BD8E}" type="presParOf" srcId="{6D0F33BF-D3C8-4293-B778-721D1CD236F0}" destId="{490C9AD4-2936-4AF0-B827-C02BCE45910D}" srcOrd="2" destOrd="0" presId="urn:microsoft.com/office/officeart/2005/8/layout/orgChart1"/>
    <dgm:cxn modelId="{CDCE2E68-1115-438B-8394-F9CA7EF7EFAB}" type="presParOf" srcId="{6D0F33BF-D3C8-4293-B778-721D1CD236F0}" destId="{9F17B15C-C1DE-4B3A-A23B-0D6814656A4C}" srcOrd="3" destOrd="0" presId="urn:microsoft.com/office/officeart/2005/8/layout/orgChart1"/>
    <dgm:cxn modelId="{DD2839E5-DB2E-40DB-9B8A-DD249D99B15F}" type="presParOf" srcId="{9F17B15C-C1DE-4B3A-A23B-0D6814656A4C}" destId="{C8874EF8-2309-40C5-846F-7EF1D1335CC2}" srcOrd="0" destOrd="0" presId="urn:microsoft.com/office/officeart/2005/8/layout/orgChart1"/>
    <dgm:cxn modelId="{B2FE218D-C616-4457-A9F6-1822BAB8BA0B}" type="presParOf" srcId="{C8874EF8-2309-40C5-846F-7EF1D1335CC2}" destId="{439FB611-DE69-4FB4-842C-F13C19563EF6}" srcOrd="0" destOrd="0" presId="urn:microsoft.com/office/officeart/2005/8/layout/orgChart1"/>
    <dgm:cxn modelId="{DD6FCD46-3B99-4B1A-8CB5-1E27DC80B2F6}" type="presParOf" srcId="{C8874EF8-2309-40C5-846F-7EF1D1335CC2}" destId="{CB0F903A-DA6B-415B-BCEF-7FB82E1AF1EA}" srcOrd="1" destOrd="0" presId="urn:microsoft.com/office/officeart/2005/8/layout/orgChart1"/>
    <dgm:cxn modelId="{470DCA6C-CC80-403F-A9DE-0BC398B8D034}" type="presParOf" srcId="{9F17B15C-C1DE-4B3A-A23B-0D6814656A4C}" destId="{0D8E5E08-A17C-4F7F-B6C1-7311E0A687A3}" srcOrd="1" destOrd="0" presId="urn:microsoft.com/office/officeart/2005/8/layout/orgChart1"/>
    <dgm:cxn modelId="{9768AF81-7B9A-4E2D-8C94-79B7E8CF1EA6}" type="presParOf" srcId="{9F17B15C-C1DE-4B3A-A23B-0D6814656A4C}" destId="{1D61A7B7-A960-4BAC-B187-EAA412A2E843}" srcOrd="2" destOrd="0" presId="urn:microsoft.com/office/officeart/2005/8/layout/orgChart1"/>
    <dgm:cxn modelId="{53870E8C-6937-46CA-BC16-0EED2F94D8D9}" type="presParOf" srcId="{6D0F33BF-D3C8-4293-B778-721D1CD236F0}" destId="{F883C5A9-27A6-47F8-81CB-38C2B15B1AD4}" srcOrd="4" destOrd="0" presId="urn:microsoft.com/office/officeart/2005/8/layout/orgChart1"/>
    <dgm:cxn modelId="{36881DF1-44E3-42FA-8611-9AECE2BAFD66}" type="presParOf" srcId="{6D0F33BF-D3C8-4293-B778-721D1CD236F0}" destId="{AE97AAC3-BDD8-4623-BFC7-8E956E1564BA}" srcOrd="5" destOrd="0" presId="urn:microsoft.com/office/officeart/2005/8/layout/orgChart1"/>
    <dgm:cxn modelId="{9CD5023A-B7F9-4CB5-AE38-8158C0F8185A}" type="presParOf" srcId="{AE97AAC3-BDD8-4623-BFC7-8E956E1564BA}" destId="{A3637B14-48FE-4353-89B6-F42279127E6D}" srcOrd="0" destOrd="0" presId="urn:microsoft.com/office/officeart/2005/8/layout/orgChart1"/>
    <dgm:cxn modelId="{5681D85B-1B27-446E-8F0D-C505666D8960}" type="presParOf" srcId="{A3637B14-48FE-4353-89B6-F42279127E6D}" destId="{8771E0F2-06F9-45B2-AF0C-9871AB4235AF}" srcOrd="0" destOrd="0" presId="urn:microsoft.com/office/officeart/2005/8/layout/orgChart1"/>
    <dgm:cxn modelId="{13BFCC36-465F-45C9-82F0-50B67EF005CF}" type="presParOf" srcId="{A3637B14-48FE-4353-89B6-F42279127E6D}" destId="{0174E20C-FDC9-4F85-A20A-6618060DA676}" srcOrd="1" destOrd="0" presId="urn:microsoft.com/office/officeart/2005/8/layout/orgChart1"/>
    <dgm:cxn modelId="{EF7B8132-59EC-4167-82F6-1A2E7314D74C}" type="presParOf" srcId="{AE97AAC3-BDD8-4623-BFC7-8E956E1564BA}" destId="{952ADC2C-CA2E-4F0B-8224-39581ECF371B}" srcOrd="1" destOrd="0" presId="urn:microsoft.com/office/officeart/2005/8/layout/orgChart1"/>
    <dgm:cxn modelId="{5B37A9B3-76D9-4F5E-9985-61427C79E389}" type="presParOf" srcId="{AE97AAC3-BDD8-4623-BFC7-8E956E1564BA}" destId="{E72B14E8-D458-4FFB-BBD1-1C959E709F8D}" srcOrd="2" destOrd="0" presId="urn:microsoft.com/office/officeart/2005/8/layout/orgChart1"/>
    <dgm:cxn modelId="{8F3808D0-B63C-4BFB-8B6E-CF3653682836}" type="presParOf" srcId="{054A1FF9-79BC-44E1-9344-7E74A2C087E2}" destId="{ECC71B72-52D1-4BB6-9003-3F1F5A401567}"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3C5A9-27A6-47F8-81CB-38C2B15B1AD4}">
      <dsp:nvSpPr>
        <dsp:cNvPr id="0" name=""/>
        <dsp:cNvSpPr/>
      </dsp:nvSpPr>
      <dsp:spPr>
        <a:xfrm>
          <a:off x="1984814" y="1312087"/>
          <a:ext cx="1516721" cy="516405"/>
        </a:xfrm>
        <a:custGeom>
          <a:avLst/>
          <a:gdLst/>
          <a:ahLst/>
          <a:cxnLst/>
          <a:rect l="0" t="0" r="0" b="0"/>
          <a:pathLst>
            <a:path>
              <a:moveTo>
                <a:pt x="0" y="0"/>
              </a:moveTo>
              <a:lnTo>
                <a:pt x="0" y="391587"/>
              </a:lnTo>
              <a:lnTo>
                <a:pt x="1516721" y="391587"/>
              </a:lnTo>
              <a:lnTo>
                <a:pt x="1516721" y="516405"/>
              </a:lnTo>
            </a:path>
          </a:pathLst>
        </a:custGeom>
        <a:noFill/>
        <a:ln w="1270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90C9AD4-2936-4AF0-B827-C02BCE45910D}">
      <dsp:nvSpPr>
        <dsp:cNvPr id="0" name=""/>
        <dsp:cNvSpPr/>
      </dsp:nvSpPr>
      <dsp:spPr>
        <a:xfrm>
          <a:off x="1939094" y="1312087"/>
          <a:ext cx="91440" cy="516405"/>
        </a:xfrm>
        <a:custGeom>
          <a:avLst/>
          <a:gdLst/>
          <a:ahLst/>
          <a:cxnLst/>
          <a:rect l="0" t="0" r="0" b="0"/>
          <a:pathLst>
            <a:path>
              <a:moveTo>
                <a:pt x="45720" y="0"/>
              </a:moveTo>
              <a:lnTo>
                <a:pt x="45720" y="391587"/>
              </a:lnTo>
              <a:lnTo>
                <a:pt x="95819" y="391587"/>
              </a:lnTo>
              <a:lnTo>
                <a:pt x="95819" y="516405"/>
              </a:lnTo>
            </a:path>
          </a:pathLst>
        </a:custGeom>
        <a:noFill/>
        <a:ln w="1270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A7E014B-11F7-4D08-9970-6A1BF15B61BF}">
      <dsp:nvSpPr>
        <dsp:cNvPr id="0" name=""/>
        <dsp:cNvSpPr/>
      </dsp:nvSpPr>
      <dsp:spPr>
        <a:xfrm>
          <a:off x="596541" y="1312087"/>
          <a:ext cx="1388272" cy="516405"/>
        </a:xfrm>
        <a:custGeom>
          <a:avLst/>
          <a:gdLst/>
          <a:ahLst/>
          <a:cxnLst/>
          <a:rect l="0" t="0" r="0" b="0"/>
          <a:pathLst>
            <a:path>
              <a:moveTo>
                <a:pt x="1388272" y="0"/>
              </a:moveTo>
              <a:lnTo>
                <a:pt x="1388272" y="391587"/>
              </a:lnTo>
              <a:lnTo>
                <a:pt x="0" y="391587"/>
              </a:lnTo>
              <a:lnTo>
                <a:pt x="0" y="516405"/>
              </a:lnTo>
            </a:path>
          </a:pathLst>
        </a:custGeom>
        <a:noFill/>
        <a:ln w="1270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E7C09D08-A6CB-45D5-89F9-FD1B0015A155}">
      <dsp:nvSpPr>
        <dsp:cNvPr id="0" name=""/>
        <dsp:cNvSpPr/>
      </dsp:nvSpPr>
      <dsp:spPr>
        <a:xfrm>
          <a:off x="1390446" y="717718"/>
          <a:ext cx="1188737" cy="59436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External</a:t>
          </a:r>
        </a:p>
      </dsp:txBody>
      <dsp:txXfrm>
        <a:off x="1390446" y="717718"/>
        <a:ext cx="1188737" cy="594368"/>
      </dsp:txXfrm>
    </dsp:sp>
    <dsp:sp modelId="{BC19C148-3CAD-445E-B482-8D0FEF6B679F}">
      <dsp:nvSpPr>
        <dsp:cNvPr id="0" name=""/>
        <dsp:cNvSpPr/>
      </dsp:nvSpPr>
      <dsp:spPr>
        <a:xfrm>
          <a:off x="2173" y="1828492"/>
          <a:ext cx="1188737" cy="59436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Times New Roman" panose="02020603050405020304" pitchFamily="18" charset="0"/>
              <a:cs typeface="Times New Roman" panose="02020603050405020304" pitchFamily="18" charset="0"/>
            </a:rPr>
            <a:t>packaging costs</a:t>
          </a:r>
          <a:endParaRPr lang="en-US" sz="1800" kern="1200" dirty="0">
            <a:solidFill>
              <a:schemeClr val="tx1"/>
            </a:solidFill>
            <a:latin typeface="Times New Roman" panose="02020603050405020304" pitchFamily="18" charset="0"/>
            <a:cs typeface="Times New Roman" panose="02020603050405020304" pitchFamily="18" charset="0"/>
          </a:endParaRPr>
        </a:p>
      </dsp:txBody>
      <dsp:txXfrm>
        <a:off x="2173" y="1828492"/>
        <a:ext cx="1188737" cy="594368"/>
      </dsp:txXfrm>
    </dsp:sp>
    <dsp:sp modelId="{439FB611-DE69-4FB4-842C-F13C19563EF6}">
      <dsp:nvSpPr>
        <dsp:cNvPr id="0" name=""/>
        <dsp:cNvSpPr/>
      </dsp:nvSpPr>
      <dsp:spPr>
        <a:xfrm>
          <a:off x="1440545" y="1828492"/>
          <a:ext cx="1188737" cy="59436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Times New Roman" panose="02020603050405020304" pitchFamily="18" charset="0"/>
              <a:cs typeface="Times New Roman" panose="02020603050405020304" pitchFamily="18" charset="0"/>
            </a:rPr>
            <a:t>new competition</a:t>
          </a:r>
          <a:endParaRPr lang="en-US" sz="1800" kern="1200" dirty="0">
            <a:solidFill>
              <a:schemeClr val="tx1"/>
            </a:solidFill>
            <a:latin typeface="Times New Roman" panose="02020603050405020304" pitchFamily="18" charset="0"/>
            <a:cs typeface="Times New Roman" panose="02020603050405020304" pitchFamily="18" charset="0"/>
          </a:endParaRPr>
        </a:p>
      </dsp:txBody>
      <dsp:txXfrm>
        <a:off x="1440545" y="1828492"/>
        <a:ext cx="1188737" cy="594368"/>
      </dsp:txXfrm>
    </dsp:sp>
    <dsp:sp modelId="{8771E0F2-06F9-45B2-AF0C-9871AB4235AF}">
      <dsp:nvSpPr>
        <dsp:cNvPr id="0" name=""/>
        <dsp:cNvSpPr/>
      </dsp:nvSpPr>
      <dsp:spPr>
        <a:xfrm>
          <a:off x="2878917" y="1828492"/>
          <a:ext cx="1245238" cy="75932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Times New Roman" panose="02020603050405020304" pitchFamily="18" charset="0"/>
              <a:cs typeface="Times New Roman" panose="02020603050405020304" pitchFamily="18" charset="0"/>
            </a:rPr>
            <a:t>changes in customer behaviour</a:t>
          </a:r>
          <a:endParaRPr lang="en-US" sz="1800" kern="1200" dirty="0">
            <a:solidFill>
              <a:schemeClr val="tx1"/>
            </a:solidFill>
            <a:latin typeface="Times New Roman" panose="02020603050405020304" pitchFamily="18" charset="0"/>
            <a:cs typeface="Times New Roman" panose="02020603050405020304" pitchFamily="18" charset="0"/>
          </a:endParaRPr>
        </a:p>
      </dsp:txBody>
      <dsp:txXfrm>
        <a:off x="2878917" y="1828492"/>
        <a:ext cx="1245238" cy="7593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3C5A9-27A6-47F8-81CB-38C2B15B1AD4}">
      <dsp:nvSpPr>
        <dsp:cNvPr id="0" name=""/>
        <dsp:cNvSpPr/>
      </dsp:nvSpPr>
      <dsp:spPr>
        <a:xfrm>
          <a:off x="1989178" y="1513709"/>
          <a:ext cx="1533690" cy="253337"/>
        </a:xfrm>
        <a:custGeom>
          <a:avLst/>
          <a:gdLst/>
          <a:ahLst/>
          <a:cxnLst/>
          <a:rect l="0" t="0" r="0" b="0"/>
          <a:pathLst>
            <a:path>
              <a:moveTo>
                <a:pt x="0" y="0"/>
              </a:moveTo>
              <a:lnTo>
                <a:pt x="0" y="126668"/>
              </a:lnTo>
              <a:lnTo>
                <a:pt x="1533690" y="126668"/>
              </a:lnTo>
              <a:lnTo>
                <a:pt x="1533690" y="253337"/>
              </a:lnTo>
            </a:path>
          </a:pathLst>
        </a:custGeom>
        <a:noFill/>
        <a:ln w="1270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90C9AD4-2936-4AF0-B827-C02BCE45910D}">
      <dsp:nvSpPr>
        <dsp:cNvPr id="0" name=""/>
        <dsp:cNvSpPr/>
      </dsp:nvSpPr>
      <dsp:spPr>
        <a:xfrm>
          <a:off x="1943458" y="1513709"/>
          <a:ext cx="91440" cy="253337"/>
        </a:xfrm>
        <a:custGeom>
          <a:avLst/>
          <a:gdLst/>
          <a:ahLst/>
          <a:cxnLst/>
          <a:rect l="0" t="0" r="0" b="0"/>
          <a:pathLst>
            <a:path>
              <a:moveTo>
                <a:pt x="45720" y="0"/>
              </a:moveTo>
              <a:lnTo>
                <a:pt x="45720" y="126668"/>
              </a:lnTo>
              <a:lnTo>
                <a:pt x="119706" y="126668"/>
              </a:lnTo>
              <a:lnTo>
                <a:pt x="119706" y="253337"/>
              </a:lnTo>
            </a:path>
          </a:pathLst>
        </a:custGeom>
        <a:noFill/>
        <a:ln w="1270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A7E014B-11F7-4D08-9970-6A1BF15B61BF}">
      <dsp:nvSpPr>
        <dsp:cNvPr id="0" name=""/>
        <dsp:cNvSpPr/>
      </dsp:nvSpPr>
      <dsp:spPr>
        <a:xfrm>
          <a:off x="603460" y="1513709"/>
          <a:ext cx="1385717" cy="253337"/>
        </a:xfrm>
        <a:custGeom>
          <a:avLst/>
          <a:gdLst/>
          <a:ahLst/>
          <a:cxnLst/>
          <a:rect l="0" t="0" r="0" b="0"/>
          <a:pathLst>
            <a:path>
              <a:moveTo>
                <a:pt x="1385717" y="0"/>
              </a:moveTo>
              <a:lnTo>
                <a:pt x="1385717" y="126668"/>
              </a:lnTo>
              <a:lnTo>
                <a:pt x="0" y="126668"/>
              </a:lnTo>
              <a:lnTo>
                <a:pt x="0" y="253337"/>
              </a:lnTo>
            </a:path>
          </a:pathLst>
        </a:custGeom>
        <a:noFill/>
        <a:ln w="12700" cap="flat" cmpd="sng" algn="ctr">
          <a:solidFill>
            <a:schemeClr val="accent6">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E7C09D08-A6CB-45D5-89F9-FD1B0015A155}">
      <dsp:nvSpPr>
        <dsp:cNvPr id="0" name=""/>
        <dsp:cNvSpPr/>
      </dsp:nvSpPr>
      <dsp:spPr>
        <a:xfrm>
          <a:off x="1385994" y="910526"/>
          <a:ext cx="1206366" cy="60318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tx1"/>
              </a:solidFill>
            </a:rPr>
            <a:t>Internal</a:t>
          </a:r>
        </a:p>
      </dsp:txBody>
      <dsp:txXfrm>
        <a:off x="1385994" y="910526"/>
        <a:ext cx="1206366" cy="603183"/>
      </dsp:txXfrm>
    </dsp:sp>
    <dsp:sp modelId="{BC19C148-3CAD-445E-B482-8D0FEF6B679F}">
      <dsp:nvSpPr>
        <dsp:cNvPr id="0" name=""/>
        <dsp:cNvSpPr/>
      </dsp:nvSpPr>
      <dsp:spPr>
        <a:xfrm>
          <a:off x="277" y="1767047"/>
          <a:ext cx="1206366" cy="60318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Times New Roman" panose="02020603050405020304" pitchFamily="18" charset="0"/>
              <a:cs typeface="Times New Roman" panose="02020603050405020304" pitchFamily="18" charset="0"/>
            </a:rPr>
            <a:t>website is outdated </a:t>
          </a:r>
          <a:endParaRPr lang="en-US" sz="1800" kern="1200" dirty="0">
            <a:solidFill>
              <a:schemeClr val="tx1"/>
            </a:solidFill>
            <a:latin typeface="Times New Roman" panose="02020603050405020304" pitchFamily="18" charset="0"/>
            <a:cs typeface="Times New Roman" panose="02020603050405020304" pitchFamily="18" charset="0"/>
          </a:endParaRPr>
        </a:p>
      </dsp:txBody>
      <dsp:txXfrm>
        <a:off x="277" y="1767047"/>
        <a:ext cx="1206366" cy="603183"/>
      </dsp:txXfrm>
    </dsp:sp>
    <dsp:sp modelId="{439FB611-DE69-4FB4-842C-F13C19563EF6}">
      <dsp:nvSpPr>
        <dsp:cNvPr id="0" name=""/>
        <dsp:cNvSpPr/>
      </dsp:nvSpPr>
      <dsp:spPr>
        <a:xfrm>
          <a:off x="1459981" y="1767047"/>
          <a:ext cx="1206366" cy="60318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Times New Roman" panose="02020603050405020304" pitchFamily="18" charset="0"/>
              <a:cs typeface="Times New Roman" panose="02020603050405020304" pitchFamily="18" charset="0"/>
            </a:rPr>
            <a:t>Weak online marketing</a:t>
          </a:r>
        </a:p>
      </dsp:txBody>
      <dsp:txXfrm>
        <a:off x="1459981" y="1767047"/>
        <a:ext cx="1206366" cy="603183"/>
      </dsp:txXfrm>
    </dsp:sp>
    <dsp:sp modelId="{8771E0F2-06F9-45B2-AF0C-9871AB4235AF}">
      <dsp:nvSpPr>
        <dsp:cNvPr id="0" name=""/>
        <dsp:cNvSpPr/>
      </dsp:nvSpPr>
      <dsp:spPr>
        <a:xfrm>
          <a:off x="2919685" y="1767047"/>
          <a:ext cx="1206366" cy="60318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Times New Roman" panose="02020603050405020304" pitchFamily="18" charset="0"/>
              <a:cs typeface="Times New Roman" panose="02020603050405020304" pitchFamily="18" charset="0"/>
            </a:rPr>
            <a:t>Delivery issues</a:t>
          </a:r>
          <a:endParaRPr lang="en-US" sz="1800" kern="1200" dirty="0">
            <a:solidFill>
              <a:schemeClr val="tx1"/>
            </a:solidFill>
            <a:latin typeface="Times New Roman" panose="02020603050405020304" pitchFamily="18" charset="0"/>
            <a:cs typeface="Times New Roman" panose="02020603050405020304" pitchFamily="18" charset="0"/>
          </a:endParaRPr>
        </a:p>
      </dsp:txBody>
      <dsp:txXfrm>
        <a:off x="2919685" y="1767047"/>
        <a:ext cx="1206366" cy="60318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10/12/2025</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10/12/2025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127910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3</a:t>
            </a:fld>
            <a:endParaRPr lang="en-US" dirty="0"/>
          </a:p>
        </p:txBody>
      </p:sp>
    </p:spTree>
    <p:extLst>
      <p:ext uri="{BB962C8B-B14F-4D97-AF65-F5344CB8AC3E}">
        <p14:creationId xmlns:p14="http://schemas.microsoft.com/office/powerpoint/2010/main" val="3014031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5" Type="http://schemas.openxmlformats.org/officeDocument/2006/relationships/image" Target="../media/image15.svg"/><Relationship Id="rId4" Type="http://schemas.openxmlformats.org/officeDocument/2006/relationships/image" Target="../media/image14.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FD90036E-D78E-7995-BEF4-F64DA613C71D}"/>
              </a:ext>
            </a:extLst>
          </p:cNvPr>
          <p:cNvSpPr>
            <a:spLocks noGrp="1"/>
          </p:cNvSpPr>
          <p:nvPr>
            <p:ph type="pic" sz="quarter" idx="10"/>
          </p:nvPr>
        </p:nvSpPr>
        <p:spPr>
          <a:xfrm>
            <a:off x="0" y="0"/>
            <a:ext cx="12192000" cy="6858000"/>
          </a:xfrm>
          <a:solidFill>
            <a:schemeClr val="tx1">
              <a:lumMod val="50000"/>
              <a:lumOff val="50000"/>
            </a:schemeClr>
          </a:solidFill>
        </p:spPr>
        <p:txBody>
          <a:bodyPr/>
          <a:lstStyle>
            <a:lvl1pPr marL="0" indent="0">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408176" y="1463040"/>
            <a:ext cx="6327648" cy="2180543"/>
          </a:xfrm>
          <a:noFill/>
        </p:spPr>
        <p:txBody>
          <a:bodyPr anchor="b">
            <a:noAutofit/>
          </a:bodyPr>
          <a:lstStyle>
            <a:lvl1pPr algn="ctr">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911096" y="3995928"/>
            <a:ext cx="5321808" cy="824404"/>
          </a:xfrm>
          <a:noFill/>
        </p:spPr>
        <p:txBody>
          <a:bodyPr anchor="ct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099048" y="530352"/>
            <a:ext cx="5385816" cy="1810512"/>
          </a:xfrm>
        </p:spPr>
        <p:txBody>
          <a:bodyPr anchor="b">
            <a:normAutofit/>
          </a:bodyPr>
          <a:lstStyle>
            <a:lvl1pPr>
              <a:defRPr sz="40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8B3132E8-A261-CEAB-129F-0FED7AD8D00C}"/>
              </a:ext>
            </a:extLst>
          </p:cNvPr>
          <p:cNvSpPr>
            <a:spLocks noGrp="1"/>
          </p:cNvSpPr>
          <p:nvPr>
            <p:ph type="pic" sz="quarter" idx="13"/>
          </p:nvPr>
        </p:nvSpPr>
        <p:spPr>
          <a:xfrm>
            <a:off x="1" y="0"/>
            <a:ext cx="5174458" cy="6858000"/>
          </a:xfrm>
        </p:spPr>
        <p:txBody>
          <a:bodyPr/>
          <a:lstStyle>
            <a:lvl1pPr marL="0" indent="0">
              <a:buNone/>
              <a:defRPr/>
            </a:lvl1pPr>
          </a:lstStyle>
          <a:p>
            <a:r>
              <a:rPr lang="en-US"/>
              <a:t>Click icon to add picture</a:t>
            </a:r>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099048" y="2962656"/>
            <a:ext cx="5385816" cy="2706624"/>
          </a:xfrm>
        </p:spPr>
        <p:txBody>
          <a:bodyPr>
            <a:normAutofit/>
          </a:bodyPr>
          <a:lstStyle>
            <a:lvl1pPr marL="0" indent="0">
              <a:lnSpc>
                <a:spcPct val="10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6099048" y="6356350"/>
            <a:ext cx="4114800" cy="365125"/>
          </a:xfr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11234928" y="6356350"/>
            <a:ext cx="716280" cy="365125"/>
          </a:xfrm>
        </p:spPr>
        <p:txBody>
          <a:bodyPr/>
          <a:lstStyle/>
          <a:p>
            <a:fld id="{294A09A9-5501-47C1-A89A-A340965A2BE2}" type="slidenum">
              <a:rPr lang="en-US" smtClean="0"/>
              <a:t>‹#›</a:t>
            </a:fld>
            <a:endParaRPr lang="en-US" dirty="0"/>
          </a:p>
        </p:txBody>
      </p:sp>
      <p:sp>
        <p:nvSpPr>
          <p:cNvPr id="10" name="Rectangle 9">
            <a:extLst>
              <a:ext uri="{FF2B5EF4-FFF2-40B4-BE49-F238E27FC236}">
                <a16:creationId xmlns:a16="http://schemas.microsoft.com/office/drawing/2014/main" id="{DCAF8C32-80F8-F614-8280-02F76781F238}"/>
              </a:ext>
            </a:extLst>
          </p:cNvPr>
          <p:cNvSpPr/>
          <p:nvPr userDrawn="1"/>
        </p:nvSpPr>
        <p:spPr>
          <a:xfrm>
            <a:off x="5174459" y="0"/>
            <a:ext cx="45719"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
            <a:extLst>
              <a:ext uri="{FF2B5EF4-FFF2-40B4-BE49-F238E27FC236}">
                <a16:creationId xmlns:a16="http://schemas.microsoft.com/office/drawing/2014/main" id="{02CB607F-27CE-D613-F812-E70C738FA04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4723"/>
          <a:stretch/>
        </p:blipFill>
        <p:spPr>
          <a:xfrm>
            <a:off x="9959711" y="738051"/>
            <a:ext cx="2232289" cy="5381892"/>
          </a:xfrm>
          <a:prstGeom prst="rect">
            <a:avLst/>
          </a:prstGeom>
        </p:spPr>
      </p:pic>
      <p:cxnSp>
        <p:nvCxnSpPr>
          <p:cNvPr id="4" name="Straight Connector 3">
            <a:extLst>
              <a:ext uri="{FF2B5EF4-FFF2-40B4-BE49-F238E27FC236}">
                <a16:creationId xmlns:a16="http://schemas.microsoft.com/office/drawing/2014/main" id="{0A689F60-3D32-FD74-24A9-266643081E85}"/>
              </a:ext>
            </a:extLst>
          </p:cNvPr>
          <p:cNvCxnSpPr>
            <a:cxnSpLocks/>
          </p:cNvCxnSpPr>
          <p:nvPr userDrawn="1"/>
        </p:nvCxnSpPr>
        <p:spPr>
          <a:xfrm>
            <a:off x="6189979" y="2649682"/>
            <a:ext cx="3325980"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10;&#10;Description automatically generated">
            <a:extLst>
              <a:ext uri="{FF2B5EF4-FFF2-40B4-BE49-F238E27FC236}">
                <a16:creationId xmlns:a16="http://schemas.microsoft.com/office/drawing/2014/main" id="{B827D708-B036-EE04-B213-EC3EAAE0681B}"/>
              </a:ext>
            </a:extLst>
          </p:cNvPr>
          <p:cNvPicPr>
            <a:picLocks noChangeAspect="1"/>
          </p:cNvPicPr>
          <p:nvPr userDrawn="1"/>
        </p:nvPicPr>
        <p:blipFill>
          <a:blip r:embed="rId4" cstate="screen">
            <a:extLst>
              <a:ext uri="{BEBA8EAE-BF5A-486C-A8C5-ECC9F3942E4B}">
                <a14:imgProps xmlns:a14="http://schemas.microsoft.com/office/drawing/2010/main">
                  <a14:imgLayer r:embed="rId5">
                    <a14:imgEffect>
                      <a14:saturation sat="35000"/>
                    </a14:imgEffect>
                  </a14:imgLayer>
                </a14:imgProps>
              </a:ext>
              <a:ext uri="{28A0092B-C50C-407E-A947-70E740481C1C}">
                <a14:useLocalDpi xmlns:a14="http://schemas.microsoft.com/office/drawing/2010/main"/>
              </a:ext>
            </a:extLst>
          </a:blip>
          <a:stretch>
            <a:fillRect/>
          </a:stretch>
        </p:blipFill>
        <p:spPr>
          <a:xfrm>
            <a:off x="9029920" y="2509197"/>
            <a:ext cx="972078" cy="285381"/>
          </a:xfrm>
          <a:prstGeom prst="rect">
            <a:avLst/>
          </a:prstGeom>
        </p:spPr>
      </p:pic>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68B802A0-174F-ED42-DB3C-30B25D7D20B7}"/>
              </a:ext>
            </a:extLst>
          </p:cNvPr>
          <p:cNvSpPr>
            <a:spLocks noGrp="1"/>
          </p:cNvSpPr>
          <p:nvPr>
            <p:ph type="pic" sz="quarter" idx="10"/>
          </p:nvPr>
        </p:nvSpPr>
        <p:spPr>
          <a:xfrm>
            <a:off x="0" y="0"/>
            <a:ext cx="12192000" cy="6858000"/>
          </a:xfrm>
          <a:solidFill>
            <a:schemeClr val="tx1">
              <a:lumMod val="50000"/>
              <a:lumOff val="50000"/>
            </a:schemeClr>
          </a:solidFill>
        </p:spPr>
        <p:txBody>
          <a:bodyPr/>
          <a:lstStyle>
            <a:lvl1pPr marL="0" indent="0">
              <a:buNone/>
              <a:defRPr>
                <a:solidFill>
                  <a:schemeClr val="bg1"/>
                </a:solidFill>
              </a:defRPr>
            </a:lvl1pPr>
          </a:lstStyle>
          <a:p>
            <a:r>
              <a:rPr lang="en-US"/>
              <a:t>Click icon to add picture</a:t>
            </a:r>
            <a:endParaRPr lang="en-US" dirty="0"/>
          </a:p>
        </p:txBody>
      </p:sp>
      <p:sp>
        <p:nvSpPr>
          <p:cNvPr id="5" name="Title 1">
            <a:extLst>
              <a:ext uri="{FF2B5EF4-FFF2-40B4-BE49-F238E27FC236}">
                <a16:creationId xmlns:a16="http://schemas.microsoft.com/office/drawing/2014/main" id="{C5682FAF-43FC-D4B4-4D6A-E5D70198C128}"/>
              </a:ext>
            </a:extLst>
          </p:cNvPr>
          <p:cNvSpPr>
            <a:spLocks noGrp="1"/>
          </p:cNvSpPr>
          <p:nvPr>
            <p:ph type="ctrTitle"/>
          </p:nvPr>
        </p:nvSpPr>
        <p:spPr>
          <a:xfrm>
            <a:off x="1581912" y="2185416"/>
            <a:ext cx="9052560" cy="2487168"/>
          </a:xfrm>
          <a:noFill/>
        </p:spPr>
        <p:txBody>
          <a:bodyPr anchor="ctr">
            <a:noAutofit/>
          </a:bodyPr>
          <a:lstStyle>
            <a:lvl1pPr algn="ctr">
              <a:defRPr sz="48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7F691F67-3A33-EA2C-967A-86934DA1D47F}"/>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69401" b="24659"/>
          <a:stretch/>
        </p:blipFill>
        <p:spPr>
          <a:xfrm>
            <a:off x="5856445" y="726334"/>
            <a:ext cx="1898043" cy="540533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1792" y="722376"/>
            <a:ext cx="6419088" cy="2350008"/>
          </a:xfrm>
        </p:spPr>
        <p:txBody>
          <a:bodyPr anchor="b">
            <a:normAutofit/>
          </a:bodyPr>
          <a:lstStyle>
            <a:lvl1pPr algn="ctr">
              <a:defRPr sz="4400"/>
            </a:lvl1pPr>
          </a:lstStyle>
          <a:p>
            <a:r>
              <a:rPr lang="en-US"/>
              <a:t>Click to edit Master title style</a:t>
            </a:r>
            <a:endParaRPr lang="en-US" dirty="0"/>
          </a:p>
        </p:txBody>
      </p:sp>
      <p:sp>
        <p:nvSpPr>
          <p:cNvPr id="13" name="Subtitle 2">
            <a:extLst>
              <a:ext uri="{FF2B5EF4-FFF2-40B4-BE49-F238E27FC236}">
                <a16:creationId xmlns:a16="http://schemas.microsoft.com/office/drawing/2014/main" id="{F6B0D1AB-E9D6-841F-7178-F60F07AF3B37}"/>
              </a:ext>
            </a:extLst>
          </p:cNvPr>
          <p:cNvSpPr>
            <a:spLocks noGrp="1"/>
          </p:cNvSpPr>
          <p:nvPr>
            <p:ph type="subTitle" idx="1"/>
          </p:nvPr>
        </p:nvSpPr>
        <p:spPr>
          <a:xfrm>
            <a:off x="640079" y="3931920"/>
            <a:ext cx="6419088" cy="1389888"/>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Picture Placeholder 6">
            <a:extLst>
              <a:ext uri="{FF2B5EF4-FFF2-40B4-BE49-F238E27FC236}">
                <a16:creationId xmlns:a16="http://schemas.microsoft.com/office/drawing/2014/main" id="{8B3132E8-A261-CEAB-129F-0FED7AD8D00C}"/>
              </a:ext>
            </a:extLst>
          </p:cNvPr>
          <p:cNvSpPr>
            <a:spLocks noGrp="1"/>
          </p:cNvSpPr>
          <p:nvPr>
            <p:ph type="pic" sz="quarter" idx="13"/>
          </p:nvPr>
        </p:nvSpPr>
        <p:spPr>
          <a:xfrm>
            <a:off x="7754488" y="0"/>
            <a:ext cx="4434464" cy="6858000"/>
          </a:xfrm>
        </p:spPr>
        <p:txBody>
          <a:bodyPr/>
          <a:lstStyle>
            <a:lvl1pPr marL="0" indent="0">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DB41B1E5-0891-6540-C6C6-2E4CF929E2D5}"/>
              </a:ext>
            </a:extLst>
          </p:cNvPr>
          <p:cNvCxnSpPr>
            <a:cxnSpLocks/>
          </p:cNvCxnSpPr>
          <p:nvPr userDrawn="1"/>
        </p:nvCxnSpPr>
        <p:spPr>
          <a:xfrm>
            <a:off x="1679972" y="3432325"/>
            <a:ext cx="4376421"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12" name="Picture 11" descr="A picture containing text&#10;&#10;Description automatically generated">
            <a:extLst>
              <a:ext uri="{FF2B5EF4-FFF2-40B4-BE49-F238E27FC236}">
                <a16:creationId xmlns:a16="http://schemas.microsoft.com/office/drawing/2014/main" id="{2CA6CDBD-54C9-2154-A4D6-F432B3CF27F7}"/>
              </a:ext>
            </a:extLst>
          </p:cNvPr>
          <p:cNvPicPr>
            <a:picLocks noChangeAspect="1"/>
          </p:cNvPicPr>
          <p:nvPr userDrawn="1"/>
        </p:nvPicPr>
        <p:blipFill>
          <a:blip r:embed="rId4" cstate="screen">
            <a:extLst>
              <a:ext uri="{BEBA8EAE-BF5A-486C-A8C5-ECC9F3942E4B}">
                <a14:imgProps xmlns:a14="http://schemas.microsoft.com/office/drawing/2010/main">
                  <a14:imgLayer r:embed="rId5">
                    <a14:imgEffect>
                      <a14:saturation sat="35000"/>
                    </a14:imgEffect>
                  </a14:imgLayer>
                </a14:imgProps>
              </a:ext>
              <a:ext uri="{28A0092B-C50C-407E-A947-70E740481C1C}">
                <a14:useLocalDpi xmlns:a14="http://schemas.microsoft.com/office/drawing/2010/main"/>
              </a:ext>
            </a:extLst>
          </a:blip>
          <a:stretch>
            <a:fillRect/>
          </a:stretch>
        </p:blipFill>
        <p:spPr>
          <a:xfrm>
            <a:off x="3343169" y="3291840"/>
            <a:ext cx="972078" cy="285381"/>
          </a:xfrm>
          <a:prstGeom prst="rect">
            <a:avLst/>
          </a:prstGeom>
        </p:spPr>
      </p:pic>
      <p:sp>
        <p:nvSpPr>
          <p:cNvPr id="14" name="Rectangle 13">
            <a:extLst>
              <a:ext uri="{FF2B5EF4-FFF2-40B4-BE49-F238E27FC236}">
                <a16:creationId xmlns:a16="http://schemas.microsoft.com/office/drawing/2014/main" id="{57541814-983F-1B1C-1D5D-EBAC0D9BEB4C}"/>
              </a:ext>
            </a:extLst>
          </p:cNvPr>
          <p:cNvSpPr/>
          <p:nvPr userDrawn="1"/>
        </p:nvSpPr>
        <p:spPr>
          <a:xfrm>
            <a:off x="7711438" y="0"/>
            <a:ext cx="45719"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23173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7D338C08-B5A9-DA78-1FE4-12BEFEB61B6F}"/>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6136" t="6121"/>
          <a:stretch/>
        </p:blipFill>
        <p:spPr>
          <a:xfrm rot="16200000" flipH="1" flipV="1">
            <a:off x="7528785" y="-1437953"/>
            <a:ext cx="3225262" cy="6101168"/>
          </a:xfrm>
          <a:prstGeom prst="rect">
            <a:avLst/>
          </a:prstGeom>
        </p:spPr>
      </p:pic>
      <p:sp>
        <p:nvSpPr>
          <p:cNvPr id="6" name="Rectangle 5">
            <a:extLst>
              <a:ext uri="{FF2B5EF4-FFF2-40B4-BE49-F238E27FC236}">
                <a16:creationId xmlns:a16="http://schemas.microsoft.com/office/drawing/2014/main" id="{A6865A83-7754-90AF-ABA5-0759C2C74767}"/>
              </a:ext>
            </a:extLst>
          </p:cNvPr>
          <p:cNvSpPr/>
          <p:nvPr userDrawn="1"/>
        </p:nvSpPr>
        <p:spPr>
          <a:xfrm>
            <a:off x="0" y="0"/>
            <a:ext cx="4790941"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a:extLst>
              <a:ext uri="{FF2B5EF4-FFF2-40B4-BE49-F238E27FC236}">
                <a16:creationId xmlns:a16="http://schemas.microsoft.com/office/drawing/2014/main" id="{230C4EDD-E959-BB97-7574-864A6EDFD376}"/>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b="32292"/>
          <a:stretch/>
        </p:blipFill>
        <p:spPr>
          <a:xfrm>
            <a:off x="602251" y="4944272"/>
            <a:ext cx="3848748" cy="1913728"/>
          </a:xfrm>
          <a:prstGeom prst="rect">
            <a:avLst/>
          </a:prstGeom>
        </p:spPr>
      </p:pic>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1408176"/>
            <a:ext cx="3392424" cy="4014216"/>
          </a:xfrm>
        </p:spPr>
        <p:txBody>
          <a:bodyPr/>
          <a:lstStyle>
            <a:lvl1pPr>
              <a:defRPr>
                <a:solidFill>
                  <a:schemeClr val="bg1"/>
                </a:solidFill>
              </a:defRPr>
            </a:lvl1pPr>
          </a:lstStyle>
          <a:p>
            <a:r>
              <a:rPr lang="en-US"/>
              <a:t>Click to edit Master title style</a:t>
            </a:r>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5724144" y="1536192"/>
            <a:ext cx="5696712" cy="3758184"/>
          </a:xfrm>
        </p:spPr>
        <p:txBody>
          <a:bodyPr/>
          <a:lstStyle>
            <a:lvl1pPr>
              <a:spcAft>
                <a:spcPts val="600"/>
              </a:spcAft>
              <a:buClr>
                <a:schemeClr val="accent2"/>
              </a:buClr>
              <a:defRPr sz="2200"/>
            </a:lvl1pPr>
            <a:lvl2pPr>
              <a:buClr>
                <a:schemeClr val="accent2"/>
              </a:buClr>
              <a:defRPr sz="2000"/>
            </a:lvl2pPr>
            <a:lvl3pPr>
              <a:buClr>
                <a:schemeClr val="accent2"/>
              </a:buClr>
              <a:defRPr sz="1800"/>
            </a:lvl3pPr>
            <a:lvl4pPr>
              <a:buClr>
                <a:schemeClr val="accent2"/>
              </a:buClr>
              <a:defRPr sz="1600"/>
            </a:lvl4pPr>
            <a:lvl5pPr>
              <a:buClr>
                <a:schemeClr val="accent2"/>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5724144"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sp>
        <p:nvSpPr>
          <p:cNvPr id="10" name="Rectangle 9">
            <a:extLst>
              <a:ext uri="{FF2B5EF4-FFF2-40B4-BE49-F238E27FC236}">
                <a16:creationId xmlns:a16="http://schemas.microsoft.com/office/drawing/2014/main" id="{377048F4-9454-D035-3356-DD623DFCEE42}"/>
              </a:ext>
            </a:extLst>
          </p:cNvPr>
          <p:cNvSpPr/>
          <p:nvPr userDrawn="1"/>
        </p:nvSpPr>
        <p:spPr>
          <a:xfrm rot="5400000">
            <a:off x="1361771" y="3406143"/>
            <a:ext cx="6857999"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10420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with Subtitle">
    <p:bg>
      <p:bgPr>
        <a:solidFill>
          <a:schemeClr val="bg1"/>
        </a:solidFill>
        <a:effectLst/>
      </p:bgPr>
    </p:bg>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68B802A0-174F-ED42-DB3C-30B25D7D20B7}"/>
              </a:ext>
            </a:extLst>
          </p:cNvPr>
          <p:cNvSpPr>
            <a:spLocks noGrp="1"/>
          </p:cNvSpPr>
          <p:nvPr>
            <p:ph type="pic" sz="quarter" idx="10"/>
          </p:nvPr>
        </p:nvSpPr>
        <p:spPr>
          <a:xfrm>
            <a:off x="0" y="0"/>
            <a:ext cx="12192000" cy="6858000"/>
          </a:xfrm>
          <a:solidFill>
            <a:schemeClr val="tx1">
              <a:lumMod val="50000"/>
              <a:lumOff val="50000"/>
            </a:schemeClr>
          </a:solidFill>
        </p:spPr>
        <p:txBody>
          <a:bodyPr/>
          <a:lstStyle>
            <a:lvl1pPr marL="0" indent="0">
              <a:buNone/>
              <a:defRPr>
                <a:solidFill>
                  <a:schemeClr val="bg1"/>
                </a:solidFill>
              </a:defRPr>
            </a:lvl1pPr>
          </a:lstStyle>
          <a:p>
            <a:r>
              <a:rPr lang="en-US"/>
              <a:t>Click icon to add picture</a:t>
            </a:r>
            <a:endParaRPr lang="en-US" dirty="0"/>
          </a:p>
        </p:txBody>
      </p:sp>
      <p:sp>
        <p:nvSpPr>
          <p:cNvPr id="5" name="Title 1">
            <a:extLst>
              <a:ext uri="{FF2B5EF4-FFF2-40B4-BE49-F238E27FC236}">
                <a16:creationId xmlns:a16="http://schemas.microsoft.com/office/drawing/2014/main" id="{C5682FAF-43FC-D4B4-4D6A-E5D70198C128}"/>
              </a:ext>
            </a:extLst>
          </p:cNvPr>
          <p:cNvSpPr>
            <a:spLocks noGrp="1"/>
          </p:cNvSpPr>
          <p:nvPr>
            <p:ph type="ctrTitle"/>
          </p:nvPr>
        </p:nvSpPr>
        <p:spPr>
          <a:xfrm>
            <a:off x="1527048" y="2276856"/>
            <a:ext cx="9144000" cy="1508760"/>
          </a:xfrm>
          <a:noFill/>
        </p:spPr>
        <p:txBody>
          <a:bodyPr anchor="ctr">
            <a:noAutofit/>
          </a:bodyPr>
          <a:lstStyle>
            <a:lvl1pPr algn="ctr">
              <a:defRPr sz="4800">
                <a:solidFill>
                  <a:schemeClr val="bg1"/>
                </a:solidFill>
              </a:defRPr>
            </a:lvl1pPr>
          </a:lstStyle>
          <a:p>
            <a:r>
              <a:rPr lang="en-US"/>
              <a:t>Click to edit Master title style</a:t>
            </a:r>
            <a:endParaRPr lang="en-US" dirty="0"/>
          </a:p>
        </p:txBody>
      </p:sp>
      <p:sp>
        <p:nvSpPr>
          <p:cNvPr id="2" name="Subtitle 2">
            <a:extLst>
              <a:ext uri="{FF2B5EF4-FFF2-40B4-BE49-F238E27FC236}">
                <a16:creationId xmlns:a16="http://schemas.microsoft.com/office/drawing/2014/main" id="{FB724EDC-0FF4-BC78-C7CF-5B31189CBFC2}"/>
              </a:ext>
            </a:extLst>
          </p:cNvPr>
          <p:cNvSpPr>
            <a:spLocks noGrp="1"/>
          </p:cNvSpPr>
          <p:nvPr>
            <p:ph type="subTitle" idx="1"/>
          </p:nvPr>
        </p:nvSpPr>
        <p:spPr>
          <a:xfrm>
            <a:off x="1527048" y="3858768"/>
            <a:ext cx="9144000" cy="841248"/>
          </a:xfrm>
          <a:noFill/>
        </p:spPr>
        <p:txBody>
          <a:bodyPr anchor="t"/>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93911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865A83-7754-90AF-ABA5-0759C2C74767}"/>
              </a:ext>
            </a:extLst>
          </p:cNvPr>
          <p:cNvSpPr/>
          <p:nvPr userDrawn="1"/>
        </p:nvSpPr>
        <p:spPr>
          <a:xfrm>
            <a:off x="-1" y="0"/>
            <a:ext cx="12188952" cy="20482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228600"/>
            <a:ext cx="9528048" cy="1600200"/>
          </a:xfrm>
        </p:spPr>
        <p:txBody>
          <a:bodyPr/>
          <a:lstStyle>
            <a:lvl1pPr>
              <a:defRPr>
                <a:solidFill>
                  <a:schemeClr val="bg1"/>
                </a:solidFill>
              </a:defRPr>
            </a:lvl1pPr>
          </a:lstStyle>
          <a:p>
            <a:r>
              <a:rPr lang="en-US"/>
              <a:t>Click to edit Master title style</a:t>
            </a:r>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932688" y="2523744"/>
            <a:ext cx="4864608" cy="3694176"/>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8">
            <a:extLst>
              <a:ext uri="{FF2B5EF4-FFF2-40B4-BE49-F238E27FC236}">
                <a16:creationId xmlns:a16="http://schemas.microsoft.com/office/drawing/2014/main" id="{450D1A9C-4404-2909-F0C4-B7571474C940}"/>
              </a:ext>
            </a:extLst>
          </p:cNvPr>
          <p:cNvSpPr>
            <a:spLocks noGrp="1"/>
          </p:cNvSpPr>
          <p:nvPr>
            <p:ph sz="quarter" idx="13"/>
          </p:nvPr>
        </p:nvSpPr>
        <p:spPr>
          <a:xfrm>
            <a:off x="6684264" y="2523744"/>
            <a:ext cx="4864608" cy="3694176"/>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pic>
        <p:nvPicPr>
          <p:cNvPr id="8" name="Graphic 7">
            <a:extLst>
              <a:ext uri="{FF2B5EF4-FFF2-40B4-BE49-F238E27FC236}">
                <a16:creationId xmlns:a16="http://schemas.microsoft.com/office/drawing/2014/main" id="{D1885D14-9B48-E0B1-43FF-B19F5005FDA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b="32292"/>
          <a:stretch/>
        </p:blipFill>
        <p:spPr>
          <a:xfrm>
            <a:off x="8472405" y="132047"/>
            <a:ext cx="3848748" cy="1913728"/>
          </a:xfrm>
          <a:prstGeom prst="rect">
            <a:avLst/>
          </a:prstGeom>
        </p:spPr>
      </p:pic>
      <p:sp>
        <p:nvSpPr>
          <p:cNvPr id="10" name="Rectangle 9">
            <a:extLst>
              <a:ext uri="{FF2B5EF4-FFF2-40B4-BE49-F238E27FC236}">
                <a16:creationId xmlns:a16="http://schemas.microsoft.com/office/drawing/2014/main" id="{CD7ECFC8-50F2-4F2A-960A-F4F79E198620}"/>
              </a:ext>
            </a:extLst>
          </p:cNvPr>
          <p:cNvSpPr/>
          <p:nvPr userDrawn="1"/>
        </p:nvSpPr>
        <p:spPr>
          <a:xfrm>
            <a:off x="0" y="2022420"/>
            <a:ext cx="12192000"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68098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B7F52C37-6A33-FD57-31EC-516F581DF133}"/>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7420" b="36176"/>
          <a:stretch/>
        </p:blipFill>
        <p:spPr>
          <a:xfrm>
            <a:off x="0" y="2510651"/>
            <a:ext cx="2841744" cy="4347350"/>
          </a:xfrm>
          <a:prstGeom prst="rect">
            <a:avLst/>
          </a:prstGeom>
        </p:spPr>
      </p:pic>
      <p:sp>
        <p:nvSpPr>
          <p:cNvPr id="6" name="Rectangle 5">
            <a:extLst>
              <a:ext uri="{FF2B5EF4-FFF2-40B4-BE49-F238E27FC236}">
                <a16:creationId xmlns:a16="http://schemas.microsoft.com/office/drawing/2014/main" id="{A6865A83-7754-90AF-ABA5-0759C2C74767}"/>
              </a:ext>
            </a:extLst>
          </p:cNvPr>
          <p:cNvSpPr/>
          <p:nvPr userDrawn="1"/>
        </p:nvSpPr>
        <p:spPr>
          <a:xfrm>
            <a:off x="7397496" y="0"/>
            <a:ext cx="4790941"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8101584" y="1408176"/>
            <a:ext cx="3392424" cy="4014216"/>
          </a:xfrm>
        </p:spPr>
        <p:txBody>
          <a:bodyPr/>
          <a:lstStyle>
            <a:lvl1pPr>
              <a:defRPr>
                <a:solidFill>
                  <a:schemeClr val="bg1"/>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932688" y="685800"/>
            <a:ext cx="5276088" cy="1563624"/>
          </a:xfrm>
        </p:spPr>
        <p:txBody>
          <a:bodyPr>
            <a:noAutofit/>
          </a:bodyPr>
          <a:lstStyle>
            <a:lvl1pPr marL="457200" indent="-457200">
              <a:lnSpc>
                <a:spcPct val="100000"/>
              </a:lnSpc>
              <a:spcBef>
                <a:spcPts val="1000"/>
              </a:spcBef>
              <a:spcAft>
                <a:spcPts val="0"/>
              </a:spcAft>
              <a:buClr>
                <a:schemeClr val="accent2"/>
              </a:buClr>
              <a:buFont typeface="+mj-lt"/>
              <a:buAutoNum type="arabicPeriod"/>
              <a:defRPr sz="2400">
                <a:solidFill>
                  <a:schemeClr val="tx2">
                    <a:lumMod val="25000"/>
                  </a:schemeClr>
                </a:solidFill>
              </a:defRPr>
            </a:lvl1pPr>
            <a:lvl2pPr marL="914400" indent="-457200">
              <a:buClr>
                <a:schemeClr val="accent2"/>
              </a:buClr>
              <a:buFont typeface="+mj-lt"/>
              <a:buAutoNum type="alphaLcPeriod"/>
              <a:defRPr sz="2400">
                <a:solidFill>
                  <a:schemeClr val="tx2">
                    <a:lumMod val="25000"/>
                  </a:schemeClr>
                </a:solidFill>
              </a:defRPr>
            </a:lvl2pPr>
            <a:lvl3pPr marL="1371600" indent="-457200">
              <a:buClr>
                <a:schemeClr val="accent2"/>
              </a:buClr>
              <a:buFont typeface="+mj-lt"/>
              <a:buAutoNum type="romanLcPeriod"/>
              <a:defRPr sz="2000">
                <a:solidFill>
                  <a:schemeClr val="tx2">
                    <a:lumMod val="25000"/>
                  </a:schemeClr>
                </a:solidFill>
              </a:defRPr>
            </a:lvl3pPr>
            <a:lvl4pPr marL="1714500" indent="-342900">
              <a:buClr>
                <a:schemeClr val="accent2"/>
              </a:buClr>
              <a:buFont typeface="+mj-lt"/>
              <a:buAutoNum type="arabicParenR"/>
              <a:defRPr sz="1800">
                <a:solidFill>
                  <a:schemeClr val="tx2">
                    <a:lumMod val="25000"/>
                  </a:schemeClr>
                </a:solidFill>
              </a:defRPr>
            </a:lvl4pPr>
            <a:lvl5pPr marL="2171700" indent="-342900">
              <a:buClr>
                <a:schemeClr val="accent2"/>
              </a:buClr>
              <a:buFont typeface="+mj-lt"/>
              <a:buAutoNum type="alphaLcParen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8">
            <a:extLst>
              <a:ext uri="{FF2B5EF4-FFF2-40B4-BE49-F238E27FC236}">
                <a16:creationId xmlns:a16="http://schemas.microsoft.com/office/drawing/2014/main" id="{EC526101-2775-A309-0B4A-DB278C3974D2}"/>
              </a:ext>
            </a:extLst>
          </p:cNvPr>
          <p:cNvSpPr>
            <a:spLocks noGrp="1"/>
          </p:cNvSpPr>
          <p:nvPr>
            <p:ph sz="quarter" idx="13"/>
          </p:nvPr>
        </p:nvSpPr>
        <p:spPr>
          <a:xfrm>
            <a:off x="932688" y="2697480"/>
            <a:ext cx="5276088" cy="3483864"/>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1800">
                <a:solidFill>
                  <a:schemeClr val="tx2">
                    <a:lumMod val="25000"/>
                  </a:schemeClr>
                </a:solidFill>
              </a:defRPr>
            </a:lvl3pPr>
            <a:lvl4pPr marL="1143000">
              <a:buClr>
                <a:schemeClr val="accent2"/>
              </a:buClr>
              <a:defRPr sz="1600">
                <a:solidFill>
                  <a:schemeClr val="tx2">
                    <a:lumMod val="25000"/>
                  </a:schemeClr>
                </a:solidFill>
              </a:defRPr>
            </a:lvl4pPr>
            <a:lvl5pPr marL="1600200">
              <a:buClr>
                <a:schemeClr val="accent2"/>
              </a:buClr>
              <a:defRPr sz="14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lvl1pPr>
              <a:defRPr>
                <a:solidFill>
                  <a:schemeClr val="bg1"/>
                </a:solidFill>
              </a:defRPr>
            </a:lvl1pPr>
          </a:lstStyle>
          <a:p>
            <a:fld id="{294A09A9-5501-47C1-A89A-A340965A2BE2}" type="slidenum">
              <a:rPr lang="en-US" smtClean="0"/>
              <a:pPr/>
              <a:t>‹#›</a:t>
            </a:fld>
            <a:endParaRPr lang="en-US" dirty="0"/>
          </a:p>
        </p:txBody>
      </p:sp>
      <p:pic>
        <p:nvPicPr>
          <p:cNvPr id="12" name="Graphic 11">
            <a:extLst>
              <a:ext uri="{FF2B5EF4-FFF2-40B4-BE49-F238E27FC236}">
                <a16:creationId xmlns:a16="http://schemas.microsoft.com/office/drawing/2014/main" id="{45719EF3-43BC-5F74-7396-273F72ED3CBC}"/>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b="32292"/>
          <a:stretch/>
        </p:blipFill>
        <p:spPr>
          <a:xfrm>
            <a:off x="8001534" y="4944272"/>
            <a:ext cx="3848748" cy="1913728"/>
          </a:xfrm>
          <a:prstGeom prst="rect">
            <a:avLst/>
          </a:prstGeom>
        </p:spPr>
      </p:pic>
      <p:sp>
        <p:nvSpPr>
          <p:cNvPr id="13" name="Rectangle 12">
            <a:extLst>
              <a:ext uri="{FF2B5EF4-FFF2-40B4-BE49-F238E27FC236}">
                <a16:creationId xmlns:a16="http://schemas.microsoft.com/office/drawing/2014/main" id="{137D205C-32E5-5A54-8D89-CB56198B06E5}"/>
              </a:ext>
            </a:extLst>
          </p:cNvPr>
          <p:cNvSpPr/>
          <p:nvPr userDrawn="1"/>
        </p:nvSpPr>
        <p:spPr>
          <a:xfrm rot="5400000">
            <a:off x="3949200" y="3406143"/>
            <a:ext cx="6857999"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87182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pic>
        <p:nvPicPr>
          <p:cNvPr id="12" name="Graphic 11">
            <a:extLst>
              <a:ext uri="{FF2B5EF4-FFF2-40B4-BE49-F238E27FC236}">
                <a16:creationId xmlns:a16="http://schemas.microsoft.com/office/drawing/2014/main" id="{516D97AE-EB24-C3DA-21A1-E8EE4631ACE0}"/>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2118" r="47395" b="22709"/>
          <a:stretch/>
        </p:blipFill>
        <p:spPr>
          <a:xfrm flipH="1">
            <a:off x="4448831" y="805912"/>
            <a:ext cx="1464735" cy="4961437"/>
          </a:xfrm>
          <a:prstGeom prst="rect">
            <a:avLst/>
          </a:prstGeom>
        </p:spPr>
      </p:pic>
      <p:sp>
        <p:nvSpPr>
          <p:cNvPr id="10" name="Rectangle 9">
            <a:extLst>
              <a:ext uri="{FF2B5EF4-FFF2-40B4-BE49-F238E27FC236}">
                <a16:creationId xmlns:a16="http://schemas.microsoft.com/office/drawing/2014/main" id="{5CBF43B9-3946-05E6-521F-EE4BB59B49D0}"/>
              </a:ext>
            </a:extLst>
          </p:cNvPr>
          <p:cNvSpPr/>
          <p:nvPr userDrawn="1"/>
        </p:nvSpPr>
        <p:spPr>
          <a:xfrm>
            <a:off x="4434840" y="0"/>
            <a:ext cx="45719"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E14DEF57-E0D6-D7CA-5D3C-FC97EAB0620A}"/>
              </a:ext>
            </a:extLst>
          </p:cNvPr>
          <p:cNvSpPr>
            <a:spLocks noGrp="1"/>
          </p:cNvSpPr>
          <p:nvPr>
            <p:ph type="title"/>
          </p:nvPr>
        </p:nvSpPr>
        <p:spPr>
          <a:xfrm>
            <a:off x="5193792" y="557784"/>
            <a:ext cx="6419088" cy="1929384"/>
          </a:xfrm>
        </p:spPr>
        <p:txBody>
          <a:bodyPr anchor="b">
            <a:normAutofit/>
          </a:bodyPr>
          <a:lstStyle>
            <a:lvl1pPr algn="ctr">
              <a:defRPr sz="4400"/>
            </a:lvl1pPr>
          </a:lstStyle>
          <a:p>
            <a:r>
              <a:rPr lang="en-US"/>
              <a:t>Click to edit Master title style</a:t>
            </a:r>
            <a:endParaRPr lang="en-US" dirty="0"/>
          </a:p>
        </p:txBody>
      </p:sp>
      <p:sp>
        <p:nvSpPr>
          <p:cNvPr id="8" name="Picture Placeholder 6">
            <a:extLst>
              <a:ext uri="{FF2B5EF4-FFF2-40B4-BE49-F238E27FC236}">
                <a16:creationId xmlns:a16="http://schemas.microsoft.com/office/drawing/2014/main" id="{930B4666-31C5-1F2B-27D9-2A9F6EC970DD}"/>
              </a:ext>
            </a:extLst>
          </p:cNvPr>
          <p:cNvSpPr>
            <a:spLocks noGrp="1"/>
          </p:cNvSpPr>
          <p:nvPr>
            <p:ph type="pic" sz="quarter" idx="13"/>
          </p:nvPr>
        </p:nvSpPr>
        <p:spPr>
          <a:xfrm>
            <a:off x="0" y="0"/>
            <a:ext cx="4434464" cy="6858000"/>
          </a:xfrm>
        </p:spPr>
        <p:txBody>
          <a:bodyPr/>
          <a:lstStyle>
            <a:lvl1pPr marL="0" indent="0">
              <a:buNone/>
              <a:defRPr/>
            </a:lvl1pPr>
          </a:lstStyle>
          <a:p>
            <a:r>
              <a:rPr lang="en-US"/>
              <a:t>Click icon to add picture</a:t>
            </a:r>
            <a:endParaRPr lang="en-US" dirty="0"/>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5193792" y="3328416"/>
            <a:ext cx="6419088" cy="2441448"/>
          </a:xfrm>
        </p:spPr>
        <p:txBody>
          <a:bodyPr/>
          <a:lstStyle>
            <a:lvl1pPr marL="0" indent="0" algn="ctr">
              <a:lnSpc>
                <a:spcPct val="90000"/>
              </a:lnSpc>
              <a:spcAft>
                <a:spcPts val="1200"/>
              </a:spcAft>
              <a:buClr>
                <a:schemeClr val="accent2"/>
              </a:buClr>
              <a:buNone/>
              <a:defRPr sz="2400">
                <a:solidFill>
                  <a:schemeClr val="tx2">
                    <a:lumMod val="25000"/>
                  </a:schemeClr>
                </a:solidFill>
              </a:defRPr>
            </a:lvl1pPr>
            <a:lvl2pPr algn="ctr">
              <a:buClr>
                <a:schemeClr val="accent2"/>
              </a:buClr>
              <a:defRPr sz="2000">
                <a:solidFill>
                  <a:schemeClr val="tx2">
                    <a:lumMod val="25000"/>
                  </a:schemeClr>
                </a:solidFill>
              </a:defRPr>
            </a:lvl2pPr>
            <a:lvl3pPr algn="ctr">
              <a:buClr>
                <a:schemeClr val="accent2"/>
              </a:buClr>
              <a:defRPr sz="1800">
                <a:solidFill>
                  <a:schemeClr val="tx2">
                    <a:lumMod val="25000"/>
                  </a:schemeClr>
                </a:solidFill>
              </a:defRPr>
            </a:lvl3pPr>
            <a:lvl4pPr algn="ctr">
              <a:buClr>
                <a:schemeClr val="accent2"/>
              </a:buClr>
              <a:defRPr sz="1600">
                <a:solidFill>
                  <a:schemeClr val="tx2">
                    <a:lumMod val="25000"/>
                  </a:schemeClr>
                </a:solidFill>
              </a:defRPr>
            </a:lvl4pPr>
            <a:lvl5pPr algn="ctr">
              <a:buClr>
                <a:schemeClr val="accent2"/>
              </a:buClr>
              <a:defRPr sz="14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5193792"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cxnSp>
        <p:nvCxnSpPr>
          <p:cNvPr id="13" name="Straight Connector 12">
            <a:extLst>
              <a:ext uri="{FF2B5EF4-FFF2-40B4-BE49-F238E27FC236}">
                <a16:creationId xmlns:a16="http://schemas.microsoft.com/office/drawing/2014/main" id="{689EEBF9-800C-88AE-FE83-60B5F47AFC14}"/>
              </a:ext>
            </a:extLst>
          </p:cNvPr>
          <p:cNvCxnSpPr>
            <a:cxnSpLocks/>
          </p:cNvCxnSpPr>
          <p:nvPr userDrawn="1"/>
        </p:nvCxnSpPr>
        <p:spPr>
          <a:xfrm>
            <a:off x="6174481" y="2843389"/>
            <a:ext cx="4376421"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text&#10;&#10;Description automatically generated">
            <a:extLst>
              <a:ext uri="{FF2B5EF4-FFF2-40B4-BE49-F238E27FC236}">
                <a16:creationId xmlns:a16="http://schemas.microsoft.com/office/drawing/2014/main" id="{301D77B6-9ED1-094C-66A3-7D5AB0CDEA47}"/>
              </a:ext>
            </a:extLst>
          </p:cNvPr>
          <p:cNvPicPr>
            <a:picLocks noChangeAspect="1"/>
          </p:cNvPicPr>
          <p:nvPr userDrawn="1"/>
        </p:nvPicPr>
        <p:blipFill>
          <a:blip r:embed="rId4" cstate="screen">
            <a:extLst>
              <a:ext uri="{BEBA8EAE-BF5A-486C-A8C5-ECC9F3942E4B}">
                <a14:imgProps xmlns:a14="http://schemas.microsoft.com/office/drawing/2010/main">
                  <a14:imgLayer r:embed="rId5">
                    <a14:imgEffect>
                      <a14:saturation sat="35000"/>
                    </a14:imgEffect>
                  </a14:imgLayer>
                </a14:imgProps>
              </a:ext>
              <a:ext uri="{28A0092B-C50C-407E-A947-70E740481C1C}">
                <a14:useLocalDpi xmlns:a14="http://schemas.microsoft.com/office/drawing/2010/main"/>
              </a:ext>
            </a:extLst>
          </a:blip>
          <a:stretch>
            <a:fillRect/>
          </a:stretch>
        </p:blipFill>
        <p:spPr>
          <a:xfrm>
            <a:off x="7914042" y="2702904"/>
            <a:ext cx="972078" cy="285381"/>
          </a:xfrm>
          <a:prstGeom prst="rect">
            <a:avLst/>
          </a:prstGeom>
        </p:spPr>
      </p:pic>
    </p:spTree>
    <p:extLst>
      <p:ext uri="{BB962C8B-B14F-4D97-AF65-F5344CB8AC3E}">
        <p14:creationId xmlns:p14="http://schemas.microsoft.com/office/powerpoint/2010/main" val="1942649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865A83-7754-90AF-ABA5-0759C2C74767}"/>
              </a:ext>
            </a:extLst>
          </p:cNvPr>
          <p:cNvSpPr/>
          <p:nvPr userDrawn="1"/>
        </p:nvSpPr>
        <p:spPr>
          <a:xfrm>
            <a:off x="-1" y="0"/>
            <a:ext cx="12188952" cy="20482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228600"/>
            <a:ext cx="9528048" cy="1600200"/>
          </a:xfrm>
        </p:spPr>
        <p:txBody>
          <a:bodyPr/>
          <a:lstStyle>
            <a:lvl1pPr>
              <a:defRPr>
                <a:solidFill>
                  <a:schemeClr val="bg1"/>
                </a:solidFill>
              </a:defRPr>
            </a:lvl1pPr>
          </a:lstStyle>
          <a:p>
            <a:r>
              <a:rPr lang="en-US"/>
              <a:t>Click to edit Master title style</a:t>
            </a:r>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932688" y="2770632"/>
            <a:ext cx="2487168" cy="3502152"/>
          </a:xfrm>
        </p:spPr>
        <p:txBody>
          <a:bodyPr lIns="91440" rIns="91440"/>
          <a:lstStyle>
            <a:lvl1pPr marL="0" indent="0">
              <a:spcAft>
                <a:spcPts val="120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8">
            <a:extLst>
              <a:ext uri="{FF2B5EF4-FFF2-40B4-BE49-F238E27FC236}">
                <a16:creationId xmlns:a16="http://schemas.microsoft.com/office/drawing/2014/main" id="{450D1A9C-4404-2909-F0C4-B7571474C940}"/>
              </a:ext>
            </a:extLst>
          </p:cNvPr>
          <p:cNvSpPr>
            <a:spLocks noGrp="1"/>
          </p:cNvSpPr>
          <p:nvPr>
            <p:ph sz="quarter" idx="13"/>
          </p:nvPr>
        </p:nvSpPr>
        <p:spPr>
          <a:xfrm>
            <a:off x="3785616" y="2770632"/>
            <a:ext cx="7571232" cy="3392424"/>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pic>
        <p:nvPicPr>
          <p:cNvPr id="8" name="Graphic 7">
            <a:extLst>
              <a:ext uri="{FF2B5EF4-FFF2-40B4-BE49-F238E27FC236}">
                <a16:creationId xmlns:a16="http://schemas.microsoft.com/office/drawing/2014/main" id="{D1885D14-9B48-E0B1-43FF-B19F5005FDA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b="32292"/>
          <a:stretch/>
        </p:blipFill>
        <p:spPr>
          <a:xfrm>
            <a:off x="8472405" y="132047"/>
            <a:ext cx="3848748" cy="1913728"/>
          </a:xfrm>
          <a:prstGeom prst="rect">
            <a:avLst/>
          </a:prstGeom>
        </p:spPr>
      </p:pic>
      <p:sp>
        <p:nvSpPr>
          <p:cNvPr id="10" name="Rectangle 9">
            <a:extLst>
              <a:ext uri="{FF2B5EF4-FFF2-40B4-BE49-F238E27FC236}">
                <a16:creationId xmlns:a16="http://schemas.microsoft.com/office/drawing/2014/main" id="{CD7ECFC8-50F2-4F2A-960A-F4F79E198620}"/>
              </a:ext>
            </a:extLst>
          </p:cNvPr>
          <p:cNvSpPr/>
          <p:nvPr userDrawn="1"/>
        </p:nvSpPr>
        <p:spPr>
          <a:xfrm>
            <a:off x="0" y="2022420"/>
            <a:ext cx="12192000"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73990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865A83-7754-90AF-ABA5-0759C2C74767}"/>
              </a:ext>
            </a:extLst>
          </p:cNvPr>
          <p:cNvSpPr/>
          <p:nvPr userDrawn="1"/>
        </p:nvSpPr>
        <p:spPr>
          <a:xfrm>
            <a:off x="-1" y="0"/>
            <a:ext cx="12188952" cy="20482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228600"/>
            <a:ext cx="9528048" cy="1600200"/>
          </a:xfrm>
        </p:spPr>
        <p:txBody>
          <a:bodyPr/>
          <a:lstStyle>
            <a:lvl1pPr>
              <a:defRPr>
                <a:solidFill>
                  <a:schemeClr val="bg1"/>
                </a:solidFill>
              </a:defRPr>
            </a:lvl1pPr>
          </a:lstStyle>
          <a:p>
            <a:r>
              <a:rPr lang="en-US"/>
              <a:t>Click to edit Master title style</a:t>
            </a:r>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932688" y="2432304"/>
            <a:ext cx="6163056" cy="3739896"/>
          </a:xfrm>
        </p:spPr>
        <p:txBody>
          <a:bodyPr lIns="91440" rIns="91440"/>
          <a:lstStyle>
            <a:lvl1pPr marL="228600" indent="-228600">
              <a:spcAft>
                <a:spcPts val="0"/>
              </a:spcAft>
              <a:buClr>
                <a:schemeClr val="accent2"/>
              </a:buClr>
              <a:buFont typeface="Arial" panose="020B0604020202020204" pitchFamily="34" charset="0"/>
              <a:buChar char="•"/>
              <a:defRPr sz="2400">
                <a:solidFill>
                  <a:schemeClr val="tx2">
                    <a:lumMod val="25000"/>
                  </a:schemeClr>
                </a:solidFill>
              </a:defRPr>
            </a:lvl1pPr>
            <a:lvl2pPr marL="685800">
              <a:spcBef>
                <a:spcPts val="500"/>
              </a:spcBef>
              <a:buClr>
                <a:schemeClr val="accent2"/>
              </a:buClr>
              <a:defRPr sz="2400">
                <a:solidFill>
                  <a:schemeClr val="tx2">
                    <a:lumMod val="25000"/>
                  </a:schemeClr>
                </a:solidFill>
              </a:defRPr>
            </a:lvl2pPr>
            <a:lvl3pPr marL="1143000">
              <a:buClr>
                <a:schemeClr val="accent2"/>
              </a:buClr>
              <a:defRPr sz="2000">
                <a:solidFill>
                  <a:schemeClr val="tx2">
                    <a:lumMod val="25000"/>
                  </a:schemeClr>
                </a:solidFill>
              </a:defRPr>
            </a:lvl3pPr>
            <a:lvl4pPr marL="1600200">
              <a:buClr>
                <a:schemeClr val="accent2"/>
              </a:buClr>
              <a:defRPr sz="1800">
                <a:solidFill>
                  <a:schemeClr val="tx2">
                    <a:lumMod val="25000"/>
                  </a:schemeClr>
                </a:solidFill>
              </a:defRPr>
            </a:lvl4pPr>
            <a:lvl5pPr marL="20574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8">
            <a:extLst>
              <a:ext uri="{FF2B5EF4-FFF2-40B4-BE49-F238E27FC236}">
                <a16:creationId xmlns:a16="http://schemas.microsoft.com/office/drawing/2014/main" id="{450D1A9C-4404-2909-F0C4-B7571474C940}"/>
              </a:ext>
            </a:extLst>
          </p:cNvPr>
          <p:cNvSpPr>
            <a:spLocks noGrp="1"/>
          </p:cNvSpPr>
          <p:nvPr>
            <p:ph sz="quarter" idx="13"/>
          </p:nvPr>
        </p:nvSpPr>
        <p:spPr>
          <a:xfrm>
            <a:off x="7424928" y="2441448"/>
            <a:ext cx="4169664" cy="3703320"/>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pic>
        <p:nvPicPr>
          <p:cNvPr id="8" name="Graphic 7">
            <a:extLst>
              <a:ext uri="{FF2B5EF4-FFF2-40B4-BE49-F238E27FC236}">
                <a16:creationId xmlns:a16="http://schemas.microsoft.com/office/drawing/2014/main" id="{D1885D14-9B48-E0B1-43FF-B19F5005FDA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b="32292"/>
          <a:stretch/>
        </p:blipFill>
        <p:spPr>
          <a:xfrm>
            <a:off x="8472405" y="132047"/>
            <a:ext cx="3848748" cy="1913728"/>
          </a:xfrm>
          <a:prstGeom prst="rect">
            <a:avLst/>
          </a:prstGeom>
        </p:spPr>
      </p:pic>
      <p:sp>
        <p:nvSpPr>
          <p:cNvPr id="10" name="Rectangle 9">
            <a:extLst>
              <a:ext uri="{FF2B5EF4-FFF2-40B4-BE49-F238E27FC236}">
                <a16:creationId xmlns:a16="http://schemas.microsoft.com/office/drawing/2014/main" id="{CD7ECFC8-50F2-4F2A-960A-F4F79E198620}"/>
              </a:ext>
            </a:extLst>
          </p:cNvPr>
          <p:cNvSpPr/>
          <p:nvPr userDrawn="1"/>
        </p:nvSpPr>
        <p:spPr>
          <a:xfrm>
            <a:off x="0" y="2022420"/>
            <a:ext cx="12192000"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4">
            <a:extLst>
              <a:ext uri="{FF2B5EF4-FFF2-40B4-BE49-F238E27FC236}">
                <a16:creationId xmlns:a16="http://schemas.microsoft.com/office/drawing/2014/main" id="{1EB1C5A3-22FF-382D-3801-B6D9C4AC53E1}"/>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b="52051"/>
          <a:stretch/>
        </p:blipFill>
        <p:spPr>
          <a:xfrm>
            <a:off x="4629335" y="1815780"/>
            <a:ext cx="5586493" cy="5042220"/>
          </a:xfrm>
          <a:prstGeom prst="rect">
            <a:avLst/>
          </a:prstGeom>
        </p:spPr>
      </p:pic>
    </p:spTree>
    <p:extLst>
      <p:ext uri="{BB962C8B-B14F-4D97-AF65-F5344CB8AC3E}">
        <p14:creationId xmlns:p14="http://schemas.microsoft.com/office/powerpoint/2010/main" val="6597676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865A83-7754-90AF-ABA5-0759C2C74767}"/>
              </a:ext>
            </a:extLst>
          </p:cNvPr>
          <p:cNvSpPr/>
          <p:nvPr userDrawn="1"/>
        </p:nvSpPr>
        <p:spPr>
          <a:xfrm>
            <a:off x="-1" y="0"/>
            <a:ext cx="12188952" cy="20482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228600"/>
            <a:ext cx="9528048" cy="1600200"/>
          </a:xfrm>
        </p:spPr>
        <p:txBody>
          <a:bodyPr/>
          <a:lstStyle>
            <a:lvl1pPr>
              <a:defRPr>
                <a:solidFill>
                  <a:schemeClr val="bg1"/>
                </a:solidFill>
              </a:defRPr>
            </a:lvl1pPr>
          </a:lstStyle>
          <a:p>
            <a:r>
              <a:rPr lang="en-US"/>
              <a:t>Click to edit Master title style</a:t>
            </a:r>
          </a:p>
        </p:txBody>
      </p:sp>
      <p:sp>
        <p:nvSpPr>
          <p:cNvPr id="11" name="Content Placeholder 8">
            <a:extLst>
              <a:ext uri="{FF2B5EF4-FFF2-40B4-BE49-F238E27FC236}">
                <a16:creationId xmlns:a16="http://schemas.microsoft.com/office/drawing/2014/main" id="{450D1A9C-4404-2909-F0C4-B7571474C940}"/>
              </a:ext>
            </a:extLst>
          </p:cNvPr>
          <p:cNvSpPr>
            <a:spLocks noGrp="1"/>
          </p:cNvSpPr>
          <p:nvPr>
            <p:ph sz="quarter" idx="13"/>
          </p:nvPr>
        </p:nvSpPr>
        <p:spPr>
          <a:xfrm>
            <a:off x="841248" y="2770632"/>
            <a:ext cx="10515600" cy="3392424"/>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pic>
        <p:nvPicPr>
          <p:cNvPr id="8" name="Graphic 7">
            <a:extLst>
              <a:ext uri="{FF2B5EF4-FFF2-40B4-BE49-F238E27FC236}">
                <a16:creationId xmlns:a16="http://schemas.microsoft.com/office/drawing/2014/main" id="{D1885D14-9B48-E0B1-43FF-B19F5005FDA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b="32292"/>
          <a:stretch/>
        </p:blipFill>
        <p:spPr>
          <a:xfrm>
            <a:off x="8472405" y="132047"/>
            <a:ext cx="3848748" cy="1913728"/>
          </a:xfrm>
          <a:prstGeom prst="rect">
            <a:avLst/>
          </a:prstGeom>
        </p:spPr>
      </p:pic>
      <p:sp>
        <p:nvSpPr>
          <p:cNvPr id="10" name="Rectangle 9">
            <a:extLst>
              <a:ext uri="{FF2B5EF4-FFF2-40B4-BE49-F238E27FC236}">
                <a16:creationId xmlns:a16="http://schemas.microsoft.com/office/drawing/2014/main" id="{CD7ECFC8-50F2-4F2A-960A-F4F79E198620}"/>
              </a:ext>
            </a:extLst>
          </p:cNvPr>
          <p:cNvSpPr/>
          <p:nvPr userDrawn="1"/>
        </p:nvSpPr>
        <p:spPr>
          <a:xfrm>
            <a:off x="0" y="2022420"/>
            <a:ext cx="12192000"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20999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bg1"/>
        </a:solidFill>
        <a:effectLst/>
      </p:bgPr>
    </p:bg>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68B802A0-174F-ED42-DB3C-30B25D7D20B7}"/>
              </a:ext>
            </a:extLst>
          </p:cNvPr>
          <p:cNvSpPr>
            <a:spLocks noGrp="1"/>
          </p:cNvSpPr>
          <p:nvPr>
            <p:ph type="pic" sz="quarter" idx="10"/>
          </p:nvPr>
        </p:nvSpPr>
        <p:spPr>
          <a:xfrm>
            <a:off x="0" y="0"/>
            <a:ext cx="12192000" cy="6858000"/>
          </a:xfrm>
          <a:solidFill>
            <a:schemeClr val="tx1">
              <a:lumMod val="50000"/>
              <a:lumOff val="50000"/>
            </a:schemeClr>
          </a:solidFill>
        </p:spPr>
        <p:txBody>
          <a:bodyPr/>
          <a:lstStyle>
            <a:lvl1pPr marL="0" indent="0">
              <a:buNone/>
              <a:defRPr>
                <a:solidFill>
                  <a:schemeClr val="bg1"/>
                </a:solidFill>
              </a:defRPr>
            </a:lvl1pPr>
          </a:lstStyle>
          <a:p>
            <a:r>
              <a:rPr lang="en-US"/>
              <a:t>Click icon to add picture</a:t>
            </a:r>
            <a:endParaRPr lang="en-US" dirty="0"/>
          </a:p>
        </p:txBody>
      </p:sp>
      <p:sp>
        <p:nvSpPr>
          <p:cNvPr id="5" name="Title 1">
            <a:extLst>
              <a:ext uri="{FF2B5EF4-FFF2-40B4-BE49-F238E27FC236}">
                <a16:creationId xmlns:a16="http://schemas.microsoft.com/office/drawing/2014/main" id="{C5682FAF-43FC-D4B4-4D6A-E5D70198C128}"/>
              </a:ext>
            </a:extLst>
          </p:cNvPr>
          <p:cNvSpPr>
            <a:spLocks noGrp="1"/>
          </p:cNvSpPr>
          <p:nvPr>
            <p:ph type="ctrTitle"/>
          </p:nvPr>
        </p:nvSpPr>
        <p:spPr>
          <a:xfrm>
            <a:off x="1627632" y="822960"/>
            <a:ext cx="6327648" cy="2221992"/>
          </a:xfrm>
          <a:noFill/>
        </p:spPr>
        <p:txBody>
          <a:bodyPr anchor="b">
            <a:noAutofit/>
          </a:bodyPr>
          <a:lstStyle>
            <a:lvl1pPr algn="l">
              <a:defRPr sz="4800">
                <a:solidFill>
                  <a:schemeClr val="bg1"/>
                </a:solidFill>
              </a:defRPr>
            </a:lvl1pPr>
          </a:lstStyle>
          <a:p>
            <a:r>
              <a:rPr lang="en-US"/>
              <a:t>Click to edit Master title style</a:t>
            </a:r>
            <a:endParaRPr lang="en-US" dirty="0"/>
          </a:p>
        </p:txBody>
      </p:sp>
      <p:sp>
        <p:nvSpPr>
          <p:cNvPr id="2" name="Subtitle 2">
            <a:extLst>
              <a:ext uri="{FF2B5EF4-FFF2-40B4-BE49-F238E27FC236}">
                <a16:creationId xmlns:a16="http://schemas.microsoft.com/office/drawing/2014/main" id="{FB724EDC-0FF4-BC78-C7CF-5B31189CBFC2}"/>
              </a:ext>
            </a:extLst>
          </p:cNvPr>
          <p:cNvSpPr>
            <a:spLocks noGrp="1"/>
          </p:cNvSpPr>
          <p:nvPr>
            <p:ph type="subTitle" idx="1"/>
          </p:nvPr>
        </p:nvSpPr>
        <p:spPr>
          <a:xfrm>
            <a:off x="1627632" y="3428999"/>
            <a:ext cx="6309360" cy="1703439"/>
          </a:xfrm>
          <a:noFill/>
        </p:spPr>
        <p:txBody>
          <a:bodyPr anchor="t">
            <a:normAutofit/>
          </a:bodyPr>
          <a:lstStyle>
            <a:lvl1pPr marL="0" indent="0" algn="l">
              <a:lnSpc>
                <a:spcPct val="130000"/>
              </a:lnSpc>
              <a:spcBef>
                <a:spcPts val="0"/>
              </a:spcBef>
              <a:buNone/>
              <a:defRPr sz="2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016006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3810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11026140" y="6356350"/>
            <a:ext cx="78486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76" r:id="rId4"/>
    <p:sldLayoutId id="2147483678" r:id="rId5"/>
    <p:sldLayoutId id="2147483684" r:id="rId6"/>
    <p:sldLayoutId id="2147483677" r:id="rId7"/>
    <p:sldLayoutId id="2147483679" r:id="rId8"/>
    <p:sldLayoutId id="2147483680" r:id="rId9"/>
    <p:sldLayoutId id="2147483681" r:id="rId10"/>
    <p:sldLayoutId id="2147483682" r:id="rId11"/>
    <p:sldLayoutId id="2147483683" r:id="rId12"/>
    <p:sldLayoutId id="2147483685" r:id="rId13"/>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6.png"/><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Layout" Target="../slideLayouts/slideLayout3.xml"/><Relationship Id="rId5" Type="http://schemas.microsoft.com/office/2007/relationships/hdphoto" Target="../media/hdphoto1.wdp"/><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6.png"/><Relationship Id="rId1" Type="http://schemas.openxmlformats.org/officeDocument/2006/relationships/slideLayout" Target="../slideLayouts/slideLayout13.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bouquet of flowers">
            <a:extLst>
              <a:ext uri="{FF2B5EF4-FFF2-40B4-BE49-F238E27FC236}">
                <a16:creationId xmlns:a16="http://schemas.microsoft.com/office/drawing/2014/main" id="{2E09DD34-43D4-3713-535D-7E9D95D3F4B1}"/>
              </a:ext>
            </a:extLst>
          </p:cNvPr>
          <p:cNvPicPr>
            <a:picLocks noGrp="1" noChangeAspect="1"/>
          </p:cNvPicPr>
          <p:nvPr>
            <p:ph type="pic" sz="quarter" idx="10"/>
          </p:nvPr>
        </p:nvPicPr>
        <p:blipFill>
          <a:blip r:embed="rId2"/>
          <a:srcRect/>
          <a:stretch/>
        </p:blipFill>
        <p:spPr>
          <a:xfrm>
            <a:off x="0" y="0"/>
            <a:ext cx="12192000" cy="6858000"/>
          </a:xfrm>
        </p:spPr>
      </p:pic>
      <p:sp>
        <p:nvSpPr>
          <p:cNvPr id="3" name="Title 2">
            <a:extLst>
              <a:ext uri="{FF2B5EF4-FFF2-40B4-BE49-F238E27FC236}">
                <a16:creationId xmlns:a16="http://schemas.microsoft.com/office/drawing/2014/main" id="{6F9772E4-10E9-13DE-8AE8-35BBB9DD1D9A}"/>
              </a:ext>
            </a:extLst>
          </p:cNvPr>
          <p:cNvSpPr>
            <a:spLocks noGrp="1"/>
          </p:cNvSpPr>
          <p:nvPr>
            <p:ph type="ctrTitle"/>
          </p:nvPr>
        </p:nvSpPr>
        <p:spPr>
          <a:xfrm>
            <a:off x="1408176" y="1463040"/>
            <a:ext cx="6327648" cy="2180543"/>
          </a:xfrm>
        </p:spPr>
        <p:txBody>
          <a:bodyPr/>
          <a:lstStyle/>
          <a:p>
            <a:r>
              <a:rPr lang="en-GB" sz="4800" dirty="0">
                <a:latin typeface="Arial" panose="020B0604020202020204" pitchFamily="34" charset="0"/>
                <a:cs typeface="Arial" panose="020B0604020202020204" pitchFamily="34" charset="0"/>
              </a:rPr>
              <a:t>Problem Solving and Decision-Making</a:t>
            </a:r>
            <a:endParaRPr lang="en-US" dirty="0"/>
          </a:p>
        </p:txBody>
      </p:sp>
      <p:cxnSp>
        <p:nvCxnSpPr>
          <p:cNvPr id="12" name="Straight Connector 11">
            <a:extLst>
              <a:ext uri="{FF2B5EF4-FFF2-40B4-BE49-F238E27FC236}">
                <a16:creationId xmlns:a16="http://schemas.microsoft.com/office/drawing/2014/main" id="{9318DF20-A4C4-3800-A69E-4E11F5A11C08}"/>
              </a:ext>
              <a:ext uri="{C183D7F6-B498-43B3-948B-1728B52AA6E4}">
                <adec:decorative xmlns:adec="http://schemas.microsoft.com/office/drawing/2017/decorative" val="1"/>
              </a:ext>
            </a:extLst>
          </p:cNvPr>
          <p:cNvCxnSpPr>
            <a:cxnSpLocks/>
          </p:cNvCxnSpPr>
          <p:nvPr/>
        </p:nvCxnSpPr>
        <p:spPr>
          <a:xfrm>
            <a:off x="1915117" y="3822700"/>
            <a:ext cx="5321300"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sp>
        <p:nvSpPr>
          <p:cNvPr id="13" name="Plaque 12">
            <a:extLst>
              <a:ext uri="{FF2B5EF4-FFF2-40B4-BE49-F238E27FC236}">
                <a16:creationId xmlns:a16="http://schemas.microsoft.com/office/drawing/2014/main" id="{AC9EB422-5602-36FF-E543-5B0C70E56E9A}"/>
              </a:ext>
              <a:ext uri="{C183D7F6-B498-43B3-948B-1728B52AA6E4}">
                <adec:decorative xmlns:adec="http://schemas.microsoft.com/office/drawing/2017/decorative" val="1"/>
              </a:ext>
            </a:extLst>
          </p:cNvPr>
          <p:cNvSpPr/>
          <p:nvPr/>
        </p:nvSpPr>
        <p:spPr>
          <a:xfrm>
            <a:off x="1184867" y="1269576"/>
            <a:ext cx="6781800" cy="4343824"/>
          </a:xfrm>
          <a:prstGeom prst="plaque">
            <a:avLst>
              <a:gd name="adj" fmla="val 7602"/>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A053B63A-99EB-DBC1-DE80-E5E5214EF4EE}"/>
              </a:ext>
              <a:ext uri="{C183D7F6-B498-43B3-948B-1728B52AA6E4}">
                <adec:decorative xmlns:adec="http://schemas.microsoft.com/office/drawing/2017/decorative" val="1"/>
              </a:ext>
            </a:extLst>
          </p:cNvPr>
          <p:cNvPicPr>
            <a:picLocks noChangeAspect="1"/>
          </p:cNvPicPr>
          <p:nvPr/>
        </p:nvPicPr>
        <p:blipFill>
          <a:blip r:embed="rId3" cstate="screen">
            <a:extLst>
              <a:ext uri="{BEBA8EAE-BF5A-486C-A8C5-ECC9F3942E4B}">
                <a14:imgProps xmlns:a14="http://schemas.microsoft.com/office/drawing/2010/main">
                  <a14:imgLayer r:embed="rId4">
                    <a14:imgEffect>
                      <a14:saturation sat="35000"/>
                    </a14:imgEffect>
                  </a14:imgLayer>
                </a14:imgProps>
              </a:ext>
              <a:ext uri="{28A0092B-C50C-407E-A947-70E740481C1C}">
                <a14:useLocalDpi xmlns:a14="http://schemas.microsoft.com/office/drawing/2010/main"/>
              </a:ext>
            </a:extLst>
          </a:blip>
          <a:stretch>
            <a:fillRect/>
          </a:stretch>
        </p:blipFill>
        <p:spPr>
          <a:xfrm>
            <a:off x="4089728" y="3681876"/>
            <a:ext cx="972078" cy="285381"/>
          </a:xfrm>
          <a:prstGeom prst="rect">
            <a:avLst/>
          </a:prstGeom>
        </p:spPr>
      </p:pic>
    </p:spTree>
    <p:extLst>
      <p:ext uri="{BB962C8B-B14F-4D97-AF65-F5344CB8AC3E}">
        <p14:creationId xmlns:p14="http://schemas.microsoft.com/office/powerpoint/2010/main" val="858159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Placeholder 11" descr="A close up of white and pink flowers">
            <a:extLst>
              <a:ext uri="{FF2B5EF4-FFF2-40B4-BE49-F238E27FC236}">
                <a16:creationId xmlns:a16="http://schemas.microsoft.com/office/drawing/2014/main" id="{638025BA-3E49-3EFD-417E-955B4B95B2B0}"/>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p:blipFill>
        <p:spPr>
          <a:xfrm>
            <a:off x="1" y="0"/>
            <a:ext cx="5174458" cy="6858000"/>
          </a:xfr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5822608" y="2995295"/>
            <a:ext cx="5385816" cy="2706624"/>
          </a:xfrm>
        </p:spPr>
        <p:txBody>
          <a:bodyPr vert="horz" lIns="91440" tIns="45720" rIns="91440" bIns="45720" rtlCol="0" anchor="t">
            <a:normAutofit fontScale="25000" lnSpcReduction="20000"/>
          </a:bodyPr>
          <a:lstStyle/>
          <a:p>
            <a:r>
              <a:rPr lang="en-GB" sz="6400" dirty="0">
                <a:latin typeface="Times New Roman" panose="02020603050405020304" pitchFamily="18" charset="0"/>
                <a:cs typeface="Times New Roman" panose="02020603050405020304" pitchFamily="18" charset="0"/>
              </a:rPr>
              <a:t>Student Name:	</a:t>
            </a:r>
            <a:r>
              <a:rPr lang="en-US" sz="6400" dirty="0">
                <a:latin typeface="Times New Roman" panose="02020603050405020304" pitchFamily="18" charset="0"/>
                <a:cs typeface="Times New Roman" panose="02020603050405020304" pitchFamily="18" charset="0"/>
              </a:rPr>
              <a:t>Abeer Abdelmagid</a:t>
            </a:r>
            <a:endParaRPr lang="en-GB" sz="6400" dirty="0">
              <a:latin typeface="Times New Roman" panose="02020603050405020304" pitchFamily="18" charset="0"/>
              <a:cs typeface="Times New Roman" panose="02020603050405020304" pitchFamily="18" charset="0"/>
            </a:endParaRPr>
          </a:p>
          <a:p>
            <a:endParaRPr lang="en-GB" sz="6400" dirty="0">
              <a:latin typeface="Times New Roman" panose="02020603050405020304" pitchFamily="18" charset="0"/>
              <a:cs typeface="Times New Roman" panose="02020603050405020304" pitchFamily="18" charset="0"/>
            </a:endParaRPr>
          </a:p>
          <a:p>
            <a:r>
              <a:rPr lang="en-GB" sz="6400" dirty="0">
                <a:latin typeface="Times New Roman" panose="02020603050405020304" pitchFamily="18" charset="0"/>
                <a:cs typeface="Times New Roman" panose="02020603050405020304" pitchFamily="18" charset="0"/>
              </a:rPr>
              <a:t>Student ID:		</a:t>
            </a:r>
            <a:r>
              <a:rPr lang="en-US" sz="6400" dirty="0">
                <a:latin typeface="Times New Roman" panose="02020603050405020304" pitchFamily="18" charset="0"/>
                <a:cs typeface="Times New Roman" panose="02020603050405020304" pitchFamily="18" charset="0"/>
              </a:rPr>
              <a:t>2440089</a:t>
            </a:r>
          </a:p>
          <a:p>
            <a:endParaRPr lang="en-GB" sz="6400" dirty="0">
              <a:latin typeface="Times New Roman" panose="02020603050405020304" pitchFamily="18" charset="0"/>
              <a:cs typeface="Times New Roman" panose="02020603050405020304" pitchFamily="18" charset="0"/>
            </a:endParaRPr>
          </a:p>
          <a:p>
            <a:r>
              <a:rPr lang="en-GB" sz="6400" dirty="0">
                <a:latin typeface="Times New Roman" panose="02020603050405020304" pitchFamily="18" charset="0"/>
                <a:cs typeface="Times New Roman" panose="02020603050405020304" pitchFamily="18" charset="0"/>
              </a:rPr>
              <a:t>Lecturer’s Name:</a:t>
            </a:r>
            <a:r>
              <a:rPr lang="en-US" sz="6400" dirty="0">
                <a:latin typeface="Times New Roman" panose="02020603050405020304" pitchFamily="18" charset="0"/>
                <a:cs typeface="Times New Roman" panose="02020603050405020304" pitchFamily="18" charset="0"/>
              </a:rPr>
              <a:t>                  </a:t>
            </a:r>
            <a:r>
              <a:rPr lang="en-GB" sz="6400" dirty="0" err="1">
                <a:latin typeface="Times New Roman" panose="02020603050405020304" pitchFamily="18" charset="0"/>
                <a:cs typeface="Times New Roman" panose="02020603050405020304" pitchFamily="18" charset="0"/>
              </a:rPr>
              <a:t>Chijioke</a:t>
            </a:r>
            <a:r>
              <a:rPr lang="en-GB" sz="6400" dirty="0">
                <a:latin typeface="Times New Roman" panose="02020603050405020304" pitchFamily="18" charset="0"/>
                <a:cs typeface="Times New Roman" panose="02020603050405020304" pitchFamily="18" charset="0"/>
              </a:rPr>
              <a:t> Uba</a:t>
            </a:r>
            <a:r>
              <a:rPr lang="en-US" sz="6400" dirty="0">
                <a:latin typeface="Times New Roman" panose="02020603050405020304" pitchFamily="18" charset="0"/>
                <a:cs typeface="Times New Roman" panose="02020603050405020304" pitchFamily="18" charset="0"/>
              </a:rPr>
              <a:t> </a:t>
            </a:r>
            <a:endParaRPr lang="en-GB" sz="6400" dirty="0">
              <a:latin typeface="Times New Roman" panose="02020603050405020304" pitchFamily="18" charset="0"/>
              <a:cs typeface="Times New Roman" panose="02020603050405020304" pitchFamily="18" charset="0"/>
            </a:endParaRPr>
          </a:p>
          <a:p>
            <a:endParaRPr lang="en-GB" sz="6400" dirty="0">
              <a:latin typeface="Times New Roman" panose="02020603050405020304" pitchFamily="18" charset="0"/>
              <a:cs typeface="Times New Roman" panose="02020603050405020304" pitchFamily="18" charset="0"/>
            </a:endParaRPr>
          </a:p>
          <a:p>
            <a:r>
              <a:rPr lang="en-GB" sz="6400" dirty="0">
                <a:latin typeface="Times New Roman" panose="02020603050405020304" pitchFamily="18" charset="0"/>
                <a:cs typeface="Times New Roman" panose="02020603050405020304" pitchFamily="18" charset="0"/>
              </a:rPr>
              <a:t>Module Code: 	LCLM 4004</a:t>
            </a:r>
          </a:p>
          <a:p>
            <a:endParaRPr lang="en-GB" sz="6400" dirty="0">
              <a:latin typeface="Times New Roman" panose="02020603050405020304" pitchFamily="18" charset="0"/>
              <a:cs typeface="Times New Roman" panose="02020603050405020304" pitchFamily="18" charset="0"/>
            </a:endParaRPr>
          </a:p>
          <a:p>
            <a:r>
              <a:rPr lang="en-GB" sz="6400" dirty="0">
                <a:latin typeface="Times New Roman" panose="02020603050405020304" pitchFamily="18" charset="0"/>
                <a:cs typeface="Times New Roman" panose="02020603050405020304" pitchFamily="18" charset="0"/>
              </a:rPr>
              <a:t>Module Name: 	Problem Solving and Decision-Making</a:t>
            </a:r>
          </a:p>
          <a:p>
            <a:endParaRPr lang="en-GB" sz="6400" dirty="0">
              <a:latin typeface="Times New Roman" panose="02020603050405020304" pitchFamily="18" charset="0"/>
              <a:cs typeface="Times New Roman" panose="02020603050405020304" pitchFamily="18" charset="0"/>
            </a:endParaRPr>
          </a:p>
          <a:p>
            <a:r>
              <a:rPr lang="en-GB" sz="6400" dirty="0">
                <a:latin typeface="Times New Roman" panose="02020603050405020304" pitchFamily="18" charset="0"/>
                <a:cs typeface="Times New Roman" panose="02020603050405020304" pitchFamily="18" charset="0"/>
              </a:rPr>
              <a:t>Component 1: 	Green Haven Florists</a:t>
            </a:r>
          </a:p>
          <a:p>
            <a:endParaRPr lang="en-US" dirty="0"/>
          </a:p>
        </p:txBody>
      </p:sp>
      <p:sp>
        <p:nvSpPr>
          <p:cNvPr id="5" name="Slide Number Placeholder 4">
            <a:extLst>
              <a:ext uri="{FF2B5EF4-FFF2-40B4-BE49-F238E27FC236}">
                <a16:creationId xmlns:a16="http://schemas.microsoft.com/office/drawing/2014/main" id="{E902A7C2-1D63-EFD6-869B-2F167F966380}"/>
              </a:ext>
            </a:extLst>
          </p:cNvPr>
          <p:cNvSpPr>
            <a:spLocks noGrp="1"/>
          </p:cNvSpPr>
          <p:nvPr>
            <p:ph type="sldNum" sz="quarter" idx="12"/>
          </p:nvPr>
        </p:nvSpPr>
        <p:spPr/>
        <p:txBody>
          <a:bodyPr/>
          <a:lstStyle/>
          <a:p>
            <a:fld id="{294A09A9-5501-47C1-A89A-A340965A2BE2}" type="slidenum">
              <a:rPr lang="en-US" smtClean="0"/>
              <a:t>2</a:t>
            </a:fld>
            <a:endParaRPr lang="en-US" dirty="0"/>
          </a:p>
        </p:txBody>
      </p:sp>
      <p:sp>
        <p:nvSpPr>
          <p:cNvPr id="7" name="Title 1">
            <a:extLst>
              <a:ext uri="{FF2B5EF4-FFF2-40B4-BE49-F238E27FC236}">
                <a16:creationId xmlns:a16="http://schemas.microsoft.com/office/drawing/2014/main" id="{79E8BA7D-BC58-4950-886E-7870CD6B0CD4}"/>
              </a:ext>
            </a:extLst>
          </p:cNvPr>
          <p:cNvSpPr>
            <a:spLocks noGrp="1"/>
          </p:cNvSpPr>
          <p:nvPr>
            <p:ph type="title"/>
          </p:nvPr>
        </p:nvSpPr>
        <p:spPr>
          <a:xfrm>
            <a:off x="6099048" y="530352"/>
            <a:ext cx="5385816" cy="1810512"/>
          </a:xfrm>
        </p:spPr>
        <p:txBody>
          <a:bodyPr anchor="b">
            <a:normAutofit/>
          </a:bodyPr>
          <a:lstStyle/>
          <a:p>
            <a:r>
              <a:rPr lang="en-US" dirty="0"/>
              <a:t> </a:t>
            </a:r>
          </a:p>
        </p:txBody>
      </p:sp>
    </p:spTree>
    <p:extLst>
      <p:ext uri="{BB962C8B-B14F-4D97-AF65-F5344CB8AC3E}">
        <p14:creationId xmlns:p14="http://schemas.microsoft.com/office/powerpoint/2010/main" val="3724599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6099048" y="530352"/>
            <a:ext cx="5385816" cy="1810512"/>
          </a:xfrm>
        </p:spPr>
        <p:txBody>
          <a:bodyPr anchor="b">
            <a:normAutofit/>
          </a:bodyPr>
          <a:lstStyle/>
          <a:p>
            <a:r>
              <a:rPr lang="en-US" dirty="0"/>
              <a:t>Agenda</a:t>
            </a:r>
          </a:p>
        </p:txBody>
      </p:sp>
      <p:pic>
        <p:nvPicPr>
          <p:cNvPr id="12" name="Picture Placeholder 11" descr="A close up of white and pink flowers">
            <a:extLst>
              <a:ext uri="{FF2B5EF4-FFF2-40B4-BE49-F238E27FC236}">
                <a16:creationId xmlns:a16="http://schemas.microsoft.com/office/drawing/2014/main" id="{638025BA-3E49-3EFD-417E-955B4B95B2B0}"/>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p:blipFill>
        <p:spPr>
          <a:xfrm>
            <a:off x="1" y="0"/>
            <a:ext cx="5174458" cy="6858000"/>
          </a:xfr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6099048" y="2962656"/>
            <a:ext cx="5385816" cy="2706624"/>
          </a:xfrm>
        </p:spPr>
        <p:txBody>
          <a:bodyPr vert="horz" lIns="91440" tIns="45720" rIns="91440" bIns="45720" rtlCol="0" anchor="t">
            <a:normAutofit lnSpcReduction="10000"/>
          </a:bodyPr>
          <a:lstStyle/>
          <a:p>
            <a:pPr marL="342900" indent="-3429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Overview</a:t>
            </a:r>
          </a:p>
          <a:p>
            <a:pPr marL="342900" indent="-3429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Company problems</a:t>
            </a:r>
          </a:p>
          <a:p>
            <a:pPr marL="342900" indent="-3429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5W2H Analysis</a:t>
            </a:r>
          </a:p>
          <a:p>
            <a:pPr marL="342900" indent="-3429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Pestel Analysis</a:t>
            </a:r>
          </a:p>
          <a:p>
            <a:pPr marL="342900" indent="-34290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Cause-and-Effect model</a:t>
            </a:r>
          </a:p>
          <a:p>
            <a:pPr marL="342900" indent="-34290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key findings</a:t>
            </a:r>
            <a:endParaRPr lang="en-US"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E902A7C2-1D63-EFD6-869B-2F167F966380}"/>
              </a:ext>
            </a:extLst>
          </p:cNvPr>
          <p:cNvSpPr>
            <a:spLocks noGrp="1"/>
          </p:cNvSpPr>
          <p:nvPr>
            <p:ph type="sldNum" sz="quarter" idx="12"/>
          </p:nvPr>
        </p:nvSpPr>
        <p:spPr/>
        <p:txBody>
          <a:bodyPr/>
          <a:lstStyle/>
          <a:p>
            <a:fld id="{294A09A9-5501-47C1-A89A-A340965A2BE2}" type="slidenum">
              <a:rPr lang="en-US" smtClean="0"/>
              <a:t>3</a:t>
            </a:fld>
            <a:endParaRPr lang="en-US" dirty="0"/>
          </a:p>
        </p:txBody>
      </p:sp>
    </p:spTree>
    <p:extLst>
      <p:ext uri="{BB962C8B-B14F-4D97-AF65-F5344CB8AC3E}">
        <p14:creationId xmlns:p14="http://schemas.microsoft.com/office/powerpoint/2010/main" val="3577044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4" descr="A bouquet of flowers">
            <a:extLst>
              <a:ext uri="{FF2B5EF4-FFF2-40B4-BE49-F238E27FC236}">
                <a16:creationId xmlns:a16="http://schemas.microsoft.com/office/drawing/2014/main" id="{D34D75C6-A35A-52D3-B03F-61494B858038}"/>
              </a:ext>
            </a:extLst>
          </p:cNvPr>
          <p:cNvPicPr>
            <a:picLocks noGrp="1" noChangeAspect="1"/>
          </p:cNvPicPr>
          <p:nvPr>
            <p:ph type="pic" sz="quarter" idx="10"/>
          </p:nvPr>
        </p:nvPicPr>
        <p:blipFill>
          <a:blip r:embed="rId2" cstate="screen">
            <a:extLst>
              <a:ext uri="{BEBA8EAE-BF5A-486C-A8C5-ECC9F3942E4B}">
                <a14:imgProps xmlns:a14="http://schemas.microsoft.com/office/drawing/2010/main">
                  <a14:imgLayer r:embed="rId3">
                    <a14:imgEffect>
                      <a14:brightnessContrast bright="-66000"/>
                    </a14:imgEffect>
                  </a14:imgLayer>
                </a14:imgProps>
              </a:ext>
              <a:ext uri="{28A0092B-C50C-407E-A947-70E740481C1C}">
                <a14:useLocalDpi xmlns:a14="http://schemas.microsoft.com/office/drawing/2010/main"/>
              </a:ext>
            </a:extLst>
          </a:blip>
          <a:srcRect/>
          <a:stretch/>
        </p:blipFill>
        <p:spPr>
          <a:xfrm>
            <a:off x="0" y="0"/>
            <a:ext cx="12192000" cy="6858000"/>
          </a:xfrm>
          <a:solidFill>
            <a:schemeClr val="bg1">
              <a:lumMod val="95000"/>
            </a:schemeClr>
          </a:solidFill>
        </p:spPr>
      </p:pic>
      <p:sp>
        <p:nvSpPr>
          <p:cNvPr id="10" name="Title 9">
            <a:extLst>
              <a:ext uri="{FF2B5EF4-FFF2-40B4-BE49-F238E27FC236}">
                <a16:creationId xmlns:a16="http://schemas.microsoft.com/office/drawing/2014/main" id="{9C3427B2-C457-FC4C-BA04-44EF586F3462}"/>
              </a:ext>
            </a:extLst>
          </p:cNvPr>
          <p:cNvSpPr>
            <a:spLocks noGrp="1"/>
          </p:cNvSpPr>
          <p:nvPr>
            <p:ph type="ctrTitle"/>
          </p:nvPr>
        </p:nvSpPr>
        <p:spPr>
          <a:xfrm>
            <a:off x="1557528" y="2185416"/>
            <a:ext cx="9076944" cy="2487168"/>
          </a:xfrm>
        </p:spPr>
        <p:txBody>
          <a:bodyPr/>
          <a:lstStyle/>
          <a:p>
            <a:r>
              <a:rPr lang="en-GB" sz="2400" dirty="0">
                <a:latin typeface="Times New Roman" panose="02020603050405020304" pitchFamily="18" charset="0"/>
                <a:cs typeface="Times New Roman" panose="02020603050405020304" pitchFamily="18" charset="0"/>
              </a:rPr>
              <a:t>Green Haven Florists is a small flower shop in Norwich, started in 2016 by Liam and Priya. The shop became well known for its unique flower arrangements, eco-friendly packaging, and strong links with the local community. </a:t>
            </a:r>
            <a:br>
              <a:rPr lang="en-US"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It serves a mix of walk-in customers, weddings, and businesses</a:t>
            </a:r>
            <a:endParaRPr lang="en-US" sz="2400"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009C8D8B-2E15-875B-08A8-28C5524EF694}"/>
              </a:ext>
            </a:extLst>
          </p:cNvPr>
          <p:cNvSpPr>
            <a:spLocks noGrp="1"/>
          </p:cNvSpPr>
          <p:nvPr>
            <p:ph type="ftr" sz="quarter" idx="4294967295"/>
          </p:nvPr>
        </p:nvSpPr>
        <p:spPr>
          <a:xfrm>
            <a:off x="0" y="6356350"/>
            <a:ext cx="4114800" cy="365125"/>
          </a:xfrm>
        </p:spPr>
        <p:txBody>
          <a:bodyPr/>
          <a:lstStyle/>
          <a:p>
            <a:r>
              <a:rPr lang="en-US" dirty="0"/>
              <a:t>Presentation title</a:t>
            </a:r>
          </a:p>
        </p:txBody>
      </p:sp>
      <p:sp>
        <p:nvSpPr>
          <p:cNvPr id="5" name="Slide Number Placeholder 4">
            <a:extLst>
              <a:ext uri="{FF2B5EF4-FFF2-40B4-BE49-F238E27FC236}">
                <a16:creationId xmlns:a16="http://schemas.microsoft.com/office/drawing/2014/main" id="{1594F408-30BE-5DC2-806D-A217DB0281B2}"/>
              </a:ext>
            </a:extLst>
          </p:cNvPr>
          <p:cNvSpPr>
            <a:spLocks noGrp="1"/>
          </p:cNvSpPr>
          <p:nvPr>
            <p:ph type="sldNum" sz="quarter" idx="4294967295"/>
          </p:nvPr>
        </p:nvSpPr>
        <p:spPr>
          <a:xfrm>
            <a:off x="11407775" y="6356350"/>
            <a:ext cx="784225" cy="365125"/>
          </a:xfrm>
        </p:spPr>
        <p:txBody>
          <a:bodyPr/>
          <a:lstStyle/>
          <a:p>
            <a:fld id="{294A09A9-5501-47C1-A89A-A340965A2BE2}" type="slidenum">
              <a:rPr lang="en-US" smtClean="0"/>
              <a:pPr/>
              <a:t>4</a:t>
            </a:fld>
            <a:endParaRPr lang="en-US" dirty="0"/>
          </a:p>
        </p:txBody>
      </p:sp>
      <p:sp>
        <p:nvSpPr>
          <p:cNvPr id="11" name="Plaque 10">
            <a:extLst>
              <a:ext uri="{FF2B5EF4-FFF2-40B4-BE49-F238E27FC236}">
                <a16:creationId xmlns:a16="http://schemas.microsoft.com/office/drawing/2014/main" id="{95E724B3-E95F-E150-E7F9-1C3F634EF02A}"/>
              </a:ext>
              <a:ext uri="{C183D7F6-B498-43B3-948B-1728B52AA6E4}">
                <adec:decorative xmlns:adec="http://schemas.microsoft.com/office/drawing/2017/decorative" val="1"/>
              </a:ext>
            </a:extLst>
          </p:cNvPr>
          <p:cNvSpPr/>
          <p:nvPr/>
        </p:nvSpPr>
        <p:spPr>
          <a:xfrm>
            <a:off x="1332854" y="1782305"/>
            <a:ext cx="9546956" cy="3270142"/>
          </a:xfrm>
          <a:prstGeom prst="plaque">
            <a:avLst>
              <a:gd name="adj" fmla="val 7602"/>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FBFEC193-4F90-6CAE-6259-21C8B6A84825}"/>
              </a:ext>
              <a:ext uri="{C183D7F6-B498-43B3-948B-1728B52AA6E4}">
                <adec:decorative xmlns:adec="http://schemas.microsoft.com/office/drawing/2017/decorative" val="1"/>
              </a:ext>
            </a:extLst>
          </p:cNvPr>
          <p:cNvPicPr>
            <a:picLocks noChangeAspect="1"/>
          </p:cNvPicPr>
          <p:nvPr/>
        </p:nvPicPr>
        <p:blipFill>
          <a:blip r:embed="rId4" cstate="screen">
            <a:extLst>
              <a:ext uri="{BEBA8EAE-BF5A-486C-A8C5-ECC9F3942E4B}">
                <a14:imgProps xmlns:a14="http://schemas.microsoft.com/office/drawing/2010/main">
                  <a14:imgLayer r:embed="rId5">
                    <a14:imgEffect>
                      <a14:saturation sat="35000"/>
                    </a14:imgEffect>
                  </a14:imgLayer>
                </a14:imgProps>
              </a:ext>
              <a:ext uri="{28A0092B-C50C-407E-A947-70E740481C1C}">
                <a14:useLocalDpi xmlns:a14="http://schemas.microsoft.com/office/drawing/2010/main"/>
              </a:ext>
            </a:extLst>
          </a:blip>
          <a:stretch>
            <a:fillRect/>
          </a:stretch>
        </p:blipFill>
        <p:spPr>
          <a:xfrm>
            <a:off x="5608561" y="4925255"/>
            <a:ext cx="972078" cy="285381"/>
          </a:xfrm>
          <a:prstGeom prst="rect">
            <a:avLst/>
          </a:prstGeom>
        </p:spPr>
      </p:pic>
      <p:pic>
        <p:nvPicPr>
          <p:cNvPr id="13" name="Picture 12">
            <a:extLst>
              <a:ext uri="{FF2B5EF4-FFF2-40B4-BE49-F238E27FC236}">
                <a16:creationId xmlns:a16="http://schemas.microsoft.com/office/drawing/2014/main" id="{6F119B25-42CB-340B-ACB4-22178DF129D4}"/>
              </a:ext>
              <a:ext uri="{C183D7F6-B498-43B3-948B-1728B52AA6E4}">
                <adec:decorative xmlns:adec="http://schemas.microsoft.com/office/drawing/2017/decorative" val="1"/>
              </a:ext>
            </a:extLst>
          </p:cNvPr>
          <p:cNvPicPr>
            <a:picLocks noChangeAspect="1"/>
          </p:cNvPicPr>
          <p:nvPr/>
        </p:nvPicPr>
        <p:blipFill>
          <a:blip r:embed="rId4" cstate="screen">
            <a:extLst>
              <a:ext uri="{BEBA8EAE-BF5A-486C-A8C5-ECC9F3942E4B}">
                <a14:imgProps xmlns:a14="http://schemas.microsoft.com/office/drawing/2010/main">
                  <a14:imgLayer r:embed="rId5">
                    <a14:imgEffect>
                      <a14:saturation sat="35000"/>
                    </a14:imgEffect>
                  </a14:imgLayer>
                </a14:imgProps>
              </a:ext>
              <a:ext uri="{28A0092B-C50C-407E-A947-70E740481C1C}">
                <a14:useLocalDpi xmlns:a14="http://schemas.microsoft.com/office/drawing/2010/main"/>
              </a:ext>
            </a:extLst>
          </a:blip>
          <a:stretch>
            <a:fillRect/>
          </a:stretch>
        </p:blipFill>
        <p:spPr>
          <a:xfrm rot="10800000">
            <a:off x="5608561" y="1624116"/>
            <a:ext cx="972078" cy="285381"/>
          </a:xfrm>
          <a:prstGeom prst="rect">
            <a:avLst/>
          </a:prstGeom>
        </p:spPr>
      </p:pic>
      <p:sp>
        <p:nvSpPr>
          <p:cNvPr id="2" name="TextBox 1">
            <a:extLst>
              <a:ext uri="{FF2B5EF4-FFF2-40B4-BE49-F238E27FC236}">
                <a16:creationId xmlns:a16="http://schemas.microsoft.com/office/drawing/2014/main" id="{D7C1FB6B-E288-44E9-842E-935C4B398E5A}"/>
              </a:ext>
            </a:extLst>
          </p:cNvPr>
          <p:cNvSpPr txBox="1"/>
          <p:nvPr/>
        </p:nvSpPr>
        <p:spPr>
          <a:xfrm>
            <a:off x="1557528" y="1179443"/>
            <a:ext cx="3200002" cy="646331"/>
          </a:xfrm>
          <a:prstGeom prst="rect">
            <a:avLst/>
          </a:prstGeom>
          <a:noFill/>
        </p:spPr>
        <p:txBody>
          <a:bodyPr wrap="square" rtlCol="0">
            <a:spAutoFit/>
          </a:bodyPr>
          <a:lstStyle/>
          <a:p>
            <a:r>
              <a:rPr lang="en-US" sz="3600" b="1" u="sng" dirty="0">
                <a:solidFill>
                  <a:schemeClr val="bg1"/>
                </a:solidFill>
                <a:latin typeface="+mj-lt"/>
                <a:ea typeface="+mj-ea"/>
                <a:cs typeface="+mj-cs"/>
              </a:rPr>
              <a:t>Overview</a:t>
            </a:r>
            <a:r>
              <a:rPr lang="en-US" sz="2400" dirty="0">
                <a:solidFill>
                  <a:schemeClr val="bg1"/>
                </a:solidFill>
                <a:latin typeface="+mj-lt"/>
                <a:ea typeface="+mj-ea"/>
                <a:cs typeface="+mj-cs"/>
              </a:rPr>
              <a:t> </a:t>
            </a:r>
          </a:p>
        </p:txBody>
      </p:sp>
    </p:spTree>
    <p:extLst>
      <p:ext uri="{BB962C8B-B14F-4D97-AF65-F5344CB8AC3E}">
        <p14:creationId xmlns:p14="http://schemas.microsoft.com/office/powerpoint/2010/main" val="433481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371061" y="493776"/>
            <a:ext cx="3972848" cy="2935224"/>
          </a:xfrm>
          <a:noFill/>
        </p:spPr>
        <p:txBody>
          <a:bodyPr>
            <a:normAutofit fontScale="90000"/>
          </a:bodyPr>
          <a:lstStyle/>
          <a:p>
            <a:pPr>
              <a:lnSpc>
                <a:spcPct val="150000"/>
              </a:lnSpc>
            </a:pPr>
            <a:r>
              <a:rPr lang="en-GB" b="1" dirty="0"/>
              <a:t>The Green Haven Florists problems</a:t>
            </a:r>
            <a:endParaRPr lang="en-US" b="1" dirty="0"/>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sz="quarter" idx="12"/>
          </p:nvPr>
        </p:nvSpPr>
        <p:spPr>
          <a:xfrm>
            <a:off x="5194056" y="630115"/>
            <a:ext cx="6454605" cy="2810603"/>
          </a:xfrm>
          <a:noFill/>
        </p:spPr>
        <p:txBody>
          <a:bodyPr vert="horz" lIns="91440" tIns="45720" rIns="91440" bIns="45720" rtlCol="0" anchor="t">
            <a:normAutofit/>
          </a:bodyPr>
          <a:lstStyle/>
          <a:p>
            <a:r>
              <a:rPr lang="en-GB" dirty="0">
                <a:latin typeface="Times New Roman" panose="02020603050405020304" pitchFamily="18" charset="0"/>
                <a:cs typeface="Times New Roman" panose="02020603050405020304" pitchFamily="18" charset="0"/>
              </a:rPr>
              <a:t>Green Haven Florists has faced a 30% drop in in-store sales over the past year</a:t>
            </a:r>
            <a:r>
              <a:rPr lang="en-GB" dirty="0"/>
              <a:t>.</a:t>
            </a:r>
            <a:endParaRPr lang="en-US" dirty="0"/>
          </a:p>
          <a:p>
            <a:r>
              <a:rPr lang="en-GB" dirty="0"/>
              <a:t> </a:t>
            </a:r>
            <a:r>
              <a:rPr lang="en-GB" dirty="0">
                <a:latin typeface="Times New Roman" panose="02020603050405020304" pitchFamily="18" charset="0"/>
                <a:cs typeface="Times New Roman" panose="02020603050405020304" pitchFamily="18" charset="0"/>
              </a:rPr>
              <a:t>Fewer people are shopping on the high street</a:t>
            </a:r>
            <a:r>
              <a:rPr lang="en-US"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and more people choosing to shop online.</a:t>
            </a:r>
          </a:p>
          <a:p>
            <a:endParaRPr lang="en-US" dirty="0"/>
          </a:p>
        </p:txBody>
      </p:sp>
      <p:sp>
        <p:nvSpPr>
          <p:cNvPr id="5" name="Slide Number Placeholder 4">
            <a:extLst>
              <a:ext uri="{FF2B5EF4-FFF2-40B4-BE49-F238E27FC236}">
                <a16:creationId xmlns:a16="http://schemas.microsoft.com/office/drawing/2014/main" id="{4398EC13-CC66-14BE-C305-D90EB840C4EC}"/>
              </a:ext>
            </a:extLst>
          </p:cNvPr>
          <p:cNvSpPr>
            <a:spLocks noGrp="1"/>
          </p:cNvSpPr>
          <p:nvPr>
            <p:ph type="sldNum" sz="quarter" idx="11"/>
          </p:nvPr>
        </p:nvSpPr>
        <p:spPr/>
        <p:txBody>
          <a:bodyPr/>
          <a:lstStyle/>
          <a:p>
            <a:fld id="{294A09A9-5501-47C1-A89A-A340965A2BE2}" type="slidenum">
              <a:rPr lang="en-US" smtClean="0"/>
              <a:pPr/>
              <a:t>5</a:t>
            </a:fld>
            <a:endParaRPr lang="en-US" dirty="0"/>
          </a:p>
        </p:txBody>
      </p:sp>
      <p:graphicFrame>
        <p:nvGraphicFramePr>
          <p:cNvPr id="6" name="Diagram 5">
            <a:extLst>
              <a:ext uri="{FF2B5EF4-FFF2-40B4-BE49-F238E27FC236}">
                <a16:creationId xmlns:a16="http://schemas.microsoft.com/office/drawing/2014/main" id="{18B8A905-FD9E-4FCF-AC9F-E6F147E2E52F}"/>
              </a:ext>
            </a:extLst>
          </p:cNvPr>
          <p:cNvGraphicFramePr/>
          <p:nvPr>
            <p:extLst>
              <p:ext uri="{D42A27DB-BD31-4B8C-83A1-F6EECF244321}">
                <p14:modId xmlns:p14="http://schemas.microsoft.com/office/powerpoint/2010/main" val="1659702160"/>
              </p:ext>
            </p:extLst>
          </p:nvPr>
        </p:nvGraphicFramePr>
        <p:xfrm>
          <a:off x="5060288" y="1945793"/>
          <a:ext cx="4126329" cy="3572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591FBAC6-002B-4A70-B0AD-D2FF152CA861}"/>
              </a:ext>
            </a:extLst>
          </p:cNvPr>
          <p:cNvGraphicFramePr/>
          <p:nvPr>
            <p:extLst>
              <p:ext uri="{D42A27DB-BD31-4B8C-83A1-F6EECF244321}">
                <p14:modId xmlns:p14="http://schemas.microsoft.com/office/powerpoint/2010/main" val="1569722821"/>
              </p:ext>
            </p:extLst>
          </p:nvPr>
        </p:nvGraphicFramePr>
        <p:xfrm>
          <a:off x="7753857" y="3731946"/>
          <a:ext cx="4126329" cy="328075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902424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270AC-601F-D537-3460-3FE09CC6AC14}"/>
              </a:ext>
            </a:extLst>
          </p:cNvPr>
          <p:cNvSpPr>
            <a:spLocks noGrp="1"/>
          </p:cNvSpPr>
          <p:nvPr>
            <p:ph type="title"/>
          </p:nvPr>
        </p:nvSpPr>
        <p:spPr>
          <a:xfrm>
            <a:off x="124305" y="136525"/>
            <a:ext cx="9528048" cy="1600200"/>
          </a:xfrm>
        </p:spPr>
        <p:txBody>
          <a:bodyPr/>
          <a:lstStyle/>
          <a:p>
            <a:r>
              <a:rPr lang="en-GB" sz="4400" b="1" dirty="0"/>
              <a:t>Green Haven Florists – 5W2H Analysis</a:t>
            </a:r>
          </a:p>
        </p:txBody>
      </p:sp>
      <p:sp>
        <p:nvSpPr>
          <p:cNvPr id="4" name="Slide Number Placeholder 3">
            <a:extLst>
              <a:ext uri="{FF2B5EF4-FFF2-40B4-BE49-F238E27FC236}">
                <a16:creationId xmlns:a16="http://schemas.microsoft.com/office/drawing/2014/main" id="{E746466F-9F24-C34E-BBA6-2CB94305520C}"/>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6</a:t>
            </a:fld>
            <a:endParaRPr lang="en-US" dirty="0"/>
          </a:p>
        </p:txBody>
      </p:sp>
      <p:pic>
        <p:nvPicPr>
          <p:cNvPr id="15" name="Picture 14">
            <a:extLst>
              <a:ext uri="{FF2B5EF4-FFF2-40B4-BE49-F238E27FC236}">
                <a16:creationId xmlns:a16="http://schemas.microsoft.com/office/drawing/2014/main" id="{6E952E6F-B1D9-4B2D-83FA-39A12DE075E2}"/>
              </a:ext>
            </a:extLst>
          </p:cNvPr>
          <p:cNvPicPr>
            <a:picLocks noChangeAspect="1"/>
          </p:cNvPicPr>
          <p:nvPr/>
        </p:nvPicPr>
        <p:blipFill rotWithShape="1">
          <a:blip r:embed="rId2"/>
          <a:srcRect l="31533" t="31700" r="42853" b="21561"/>
          <a:stretch/>
        </p:blipFill>
        <p:spPr>
          <a:xfrm>
            <a:off x="1" y="2080591"/>
            <a:ext cx="4386468" cy="4777409"/>
          </a:xfrm>
          <a:prstGeom prst="rect">
            <a:avLst/>
          </a:prstGeom>
        </p:spPr>
      </p:pic>
      <p:grpSp>
        <p:nvGrpSpPr>
          <p:cNvPr id="16" name="Group 15">
            <a:extLst>
              <a:ext uri="{FF2B5EF4-FFF2-40B4-BE49-F238E27FC236}">
                <a16:creationId xmlns:a16="http://schemas.microsoft.com/office/drawing/2014/main" id="{08318C6C-EC6E-4D2F-A1CE-C1FC33ED977A}"/>
              </a:ext>
            </a:extLst>
          </p:cNvPr>
          <p:cNvGrpSpPr/>
          <p:nvPr/>
        </p:nvGrpSpPr>
        <p:grpSpPr>
          <a:xfrm>
            <a:off x="4386470" y="2080591"/>
            <a:ext cx="7805529" cy="4777409"/>
            <a:chOff x="5936803" y="1742449"/>
            <a:chExt cx="5415410" cy="4204622"/>
          </a:xfrm>
        </p:grpSpPr>
        <p:grpSp>
          <p:nvGrpSpPr>
            <p:cNvPr id="17" name="Group 16">
              <a:extLst>
                <a:ext uri="{FF2B5EF4-FFF2-40B4-BE49-F238E27FC236}">
                  <a16:creationId xmlns:a16="http://schemas.microsoft.com/office/drawing/2014/main" id="{5340653B-CB1F-48BD-8D0B-F7CBC3E5B2B7}"/>
                </a:ext>
              </a:extLst>
            </p:cNvPr>
            <p:cNvGrpSpPr/>
            <p:nvPr/>
          </p:nvGrpSpPr>
          <p:grpSpPr>
            <a:xfrm>
              <a:off x="5936803" y="1742449"/>
              <a:ext cx="5415410" cy="600662"/>
              <a:chOff x="5936803" y="2408149"/>
              <a:chExt cx="5415410" cy="807625"/>
            </a:xfrm>
          </p:grpSpPr>
          <p:sp>
            <p:nvSpPr>
              <p:cNvPr id="43" name="Rectangle 42">
                <a:extLst>
                  <a:ext uri="{FF2B5EF4-FFF2-40B4-BE49-F238E27FC236}">
                    <a16:creationId xmlns:a16="http://schemas.microsoft.com/office/drawing/2014/main" id="{E7B3BFCA-ADBC-4A11-B79F-872882C3EE55}"/>
                  </a:ext>
                </a:extLst>
              </p:cNvPr>
              <p:cNvSpPr/>
              <p:nvPr/>
            </p:nvSpPr>
            <p:spPr>
              <a:xfrm>
                <a:off x="5936803" y="2408151"/>
                <a:ext cx="807623" cy="807623"/>
              </a:xfrm>
              <a:prstGeom prst="rect">
                <a:avLst/>
              </a:prstGeom>
              <a:gradFill flip="none" rotWithShape="1">
                <a:gsLst>
                  <a:gs pos="0">
                    <a:srgbClr val="5F9CEE"/>
                  </a:gs>
                  <a:gs pos="70000">
                    <a:srgbClr val="596BEB"/>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a:t>
                </a:r>
              </a:p>
            </p:txBody>
          </p:sp>
          <p:sp>
            <p:nvSpPr>
              <p:cNvPr id="44" name="Rectangle 43">
                <a:extLst>
                  <a:ext uri="{FF2B5EF4-FFF2-40B4-BE49-F238E27FC236}">
                    <a16:creationId xmlns:a16="http://schemas.microsoft.com/office/drawing/2014/main" id="{400D3C13-97C3-4D79-962B-5CE77C320DF5}"/>
                  </a:ext>
                </a:extLst>
              </p:cNvPr>
              <p:cNvSpPr/>
              <p:nvPr/>
            </p:nvSpPr>
            <p:spPr>
              <a:xfrm>
                <a:off x="6744426" y="2408149"/>
                <a:ext cx="1112052" cy="807623"/>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1"/>
                    </a:solidFill>
                  </a:rPr>
                  <a:t>WHO</a:t>
                </a:r>
              </a:p>
            </p:txBody>
          </p:sp>
          <p:sp>
            <p:nvSpPr>
              <p:cNvPr id="45" name="Rectangle 44">
                <a:extLst>
                  <a:ext uri="{FF2B5EF4-FFF2-40B4-BE49-F238E27FC236}">
                    <a16:creationId xmlns:a16="http://schemas.microsoft.com/office/drawing/2014/main" id="{10BBE3A1-41C5-4D83-A044-743ECBD221DF}"/>
                  </a:ext>
                </a:extLst>
              </p:cNvPr>
              <p:cNvSpPr/>
              <p:nvPr/>
            </p:nvSpPr>
            <p:spPr>
              <a:xfrm>
                <a:off x="7856478" y="2408151"/>
                <a:ext cx="3495735" cy="807623"/>
              </a:xfrm>
              <a:prstGeom prst="rect">
                <a:avLst/>
              </a:prstGeom>
              <a:solidFill>
                <a:schemeClr val="bg2">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eaLnBrk="1" fontAlgn="auto" hangingPunct="1">
                  <a:spcBef>
                    <a:spcPts val="0"/>
                  </a:spcBef>
                  <a:spcAft>
                    <a:spcPts val="600"/>
                  </a:spcAft>
                  <a:defRPr/>
                </a:pPr>
                <a:r>
                  <a:rPr lang="en-GB" sz="1600" dirty="0">
                    <a:solidFill>
                      <a:schemeClr val="tx1"/>
                    </a:solidFill>
                    <a:latin typeface="Times New Roman" panose="02020603050405020304" pitchFamily="18" charset="0"/>
                    <a:cs typeface="Times New Roman" panose="02020603050405020304" pitchFamily="18" charset="0"/>
                  </a:rPr>
                  <a:t>Green Haven Florists</a:t>
                </a:r>
                <a:r>
                  <a:rPr lang="en-US" sz="1600" dirty="0">
                    <a:solidFill>
                      <a:schemeClr val="tx1"/>
                    </a:solidFill>
                    <a:latin typeface="Times New Roman" panose="02020603050405020304" pitchFamily="18" charset="0"/>
                    <a:cs typeface="Times New Roman" panose="02020603050405020304" pitchFamily="18" charset="0"/>
                  </a:rPr>
                  <a:t> </a:t>
                </a:r>
                <a:r>
                  <a:rPr lang="en-GB" sz="1600" dirty="0">
                    <a:solidFill>
                      <a:schemeClr val="tx1"/>
                    </a:solidFill>
                    <a:latin typeface="Times New Roman" panose="02020603050405020304" pitchFamily="18" charset="0"/>
                    <a:cs typeface="Times New Roman" panose="02020603050405020304" pitchFamily="18" charset="0"/>
                  </a:rPr>
                  <a:t> flower shop </a:t>
                </a:r>
                <a:endParaRPr lang="en-US" sz="1600" dirty="0">
                  <a:solidFill>
                    <a:schemeClr val="tx1"/>
                  </a:solidFill>
                  <a:latin typeface="Times New Roman" panose="02020603050405020304" pitchFamily="18" charset="0"/>
                  <a:cs typeface="Times New Roman" panose="02020603050405020304" pitchFamily="18" charset="0"/>
                </a:endParaRPr>
              </a:p>
            </p:txBody>
          </p:sp>
        </p:grpSp>
        <p:grpSp>
          <p:nvGrpSpPr>
            <p:cNvPr id="18" name="Group 17">
              <a:extLst>
                <a:ext uri="{FF2B5EF4-FFF2-40B4-BE49-F238E27FC236}">
                  <a16:creationId xmlns:a16="http://schemas.microsoft.com/office/drawing/2014/main" id="{34ECD69B-63CC-4066-AB58-4814F173843F}"/>
                </a:ext>
              </a:extLst>
            </p:cNvPr>
            <p:cNvGrpSpPr/>
            <p:nvPr/>
          </p:nvGrpSpPr>
          <p:grpSpPr>
            <a:xfrm>
              <a:off x="5936803" y="2343109"/>
              <a:ext cx="5415410" cy="600660"/>
              <a:chOff x="5936803" y="2408151"/>
              <a:chExt cx="5415410" cy="807623"/>
            </a:xfrm>
          </p:grpSpPr>
          <p:sp>
            <p:nvSpPr>
              <p:cNvPr id="40" name="Rectangle 39">
                <a:extLst>
                  <a:ext uri="{FF2B5EF4-FFF2-40B4-BE49-F238E27FC236}">
                    <a16:creationId xmlns:a16="http://schemas.microsoft.com/office/drawing/2014/main" id="{9DA5D1A3-9D3C-4334-8638-D27E17EEE3E8}"/>
                  </a:ext>
                </a:extLst>
              </p:cNvPr>
              <p:cNvSpPr/>
              <p:nvPr/>
            </p:nvSpPr>
            <p:spPr>
              <a:xfrm>
                <a:off x="5936803" y="2408151"/>
                <a:ext cx="807623" cy="807623"/>
              </a:xfrm>
              <a:prstGeom prst="rect">
                <a:avLst/>
              </a:prstGeom>
              <a:gradFill flip="none" rotWithShape="1">
                <a:gsLst>
                  <a:gs pos="0">
                    <a:srgbClr val="FC7781"/>
                  </a:gs>
                  <a:gs pos="70000">
                    <a:srgbClr val="FB4A56"/>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a:t>
                </a:r>
              </a:p>
            </p:txBody>
          </p:sp>
          <p:sp>
            <p:nvSpPr>
              <p:cNvPr id="41" name="Rectangle 40">
                <a:extLst>
                  <a:ext uri="{FF2B5EF4-FFF2-40B4-BE49-F238E27FC236}">
                    <a16:creationId xmlns:a16="http://schemas.microsoft.com/office/drawing/2014/main" id="{CA376A5C-7B8C-4D9E-8974-E95A26D56D07}"/>
                  </a:ext>
                </a:extLst>
              </p:cNvPr>
              <p:cNvSpPr/>
              <p:nvPr/>
            </p:nvSpPr>
            <p:spPr>
              <a:xfrm>
                <a:off x="6744426" y="2408151"/>
                <a:ext cx="1112052" cy="807623"/>
              </a:xfrm>
              <a:prstGeom prst="rect">
                <a:avLst/>
              </a:prstGeom>
              <a:solidFill>
                <a:schemeClr val="bg1">
                  <a:lumMod val="8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2"/>
                    </a:solidFill>
                  </a:rPr>
                  <a:t>WHAT</a:t>
                </a:r>
              </a:p>
            </p:txBody>
          </p:sp>
          <p:sp>
            <p:nvSpPr>
              <p:cNvPr id="42" name="Rectangle 41">
                <a:extLst>
                  <a:ext uri="{FF2B5EF4-FFF2-40B4-BE49-F238E27FC236}">
                    <a16:creationId xmlns:a16="http://schemas.microsoft.com/office/drawing/2014/main" id="{F2E08714-585D-45F5-BBE7-E5246377980E}"/>
                  </a:ext>
                </a:extLst>
              </p:cNvPr>
              <p:cNvSpPr/>
              <p:nvPr/>
            </p:nvSpPr>
            <p:spPr>
              <a:xfrm>
                <a:off x="7856478" y="2408151"/>
                <a:ext cx="3495735" cy="807623"/>
              </a:xfrm>
              <a:prstGeom prst="rect">
                <a:avLst/>
              </a:prstGeom>
              <a:solidFill>
                <a:schemeClr val="bg1">
                  <a:lumMod val="85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defRPr/>
                </a:pPr>
                <a:r>
                  <a:rPr lang="en-GB" sz="1600" dirty="0">
                    <a:solidFill>
                      <a:schemeClr val="tx1"/>
                    </a:solidFill>
                    <a:latin typeface="Times New Roman" panose="02020603050405020304" pitchFamily="18" charset="0"/>
                    <a:cs typeface="Times New Roman" panose="02020603050405020304" pitchFamily="18" charset="0"/>
                  </a:rPr>
                  <a:t>30% decline in in-store sales</a:t>
                </a:r>
                <a:endParaRPr lang="en-US" sz="1600" dirty="0">
                  <a:solidFill>
                    <a:schemeClr val="tx1"/>
                  </a:solidFill>
                  <a:latin typeface="Times New Roman" panose="02020603050405020304" pitchFamily="18" charset="0"/>
                  <a:cs typeface="Times New Roman" panose="02020603050405020304" pitchFamily="18" charset="0"/>
                </a:endParaRPr>
              </a:p>
            </p:txBody>
          </p:sp>
        </p:grpSp>
        <p:grpSp>
          <p:nvGrpSpPr>
            <p:cNvPr id="19" name="Group 18">
              <a:extLst>
                <a:ext uri="{FF2B5EF4-FFF2-40B4-BE49-F238E27FC236}">
                  <a16:creationId xmlns:a16="http://schemas.microsoft.com/office/drawing/2014/main" id="{DCA5CC46-E18F-4A0E-B67A-C567AF1DCA49}"/>
                </a:ext>
              </a:extLst>
            </p:cNvPr>
            <p:cNvGrpSpPr/>
            <p:nvPr/>
          </p:nvGrpSpPr>
          <p:grpSpPr>
            <a:xfrm>
              <a:off x="5936803" y="2943769"/>
              <a:ext cx="5415410" cy="600660"/>
              <a:chOff x="5936803" y="2408151"/>
              <a:chExt cx="5415410" cy="807623"/>
            </a:xfrm>
          </p:grpSpPr>
          <p:sp>
            <p:nvSpPr>
              <p:cNvPr id="37" name="Rectangle 36">
                <a:extLst>
                  <a:ext uri="{FF2B5EF4-FFF2-40B4-BE49-F238E27FC236}">
                    <a16:creationId xmlns:a16="http://schemas.microsoft.com/office/drawing/2014/main" id="{22F18072-EF52-4FB1-9A40-624A69E50CB6}"/>
                  </a:ext>
                </a:extLst>
              </p:cNvPr>
              <p:cNvSpPr/>
              <p:nvPr/>
            </p:nvSpPr>
            <p:spPr>
              <a:xfrm>
                <a:off x="5936803" y="2408151"/>
                <a:ext cx="807623" cy="807623"/>
              </a:xfrm>
              <a:prstGeom prst="rect">
                <a:avLst/>
              </a:prstGeom>
              <a:gradFill flip="none" rotWithShape="1">
                <a:gsLst>
                  <a:gs pos="0">
                    <a:srgbClr val="FEB349"/>
                  </a:gs>
                  <a:gs pos="70000">
                    <a:srgbClr val="FE9034"/>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a:t>
                </a:r>
              </a:p>
            </p:txBody>
          </p:sp>
          <p:sp>
            <p:nvSpPr>
              <p:cNvPr id="38" name="Rectangle 37">
                <a:extLst>
                  <a:ext uri="{FF2B5EF4-FFF2-40B4-BE49-F238E27FC236}">
                    <a16:creationId xmlns:a16="http://schemas.microsoft.com/office/drawing/2014/main" id="{B840DABE-A9D3-4799-96D9-8C6B17577966}"/>
                  </a:ext>
                </a:extLst>
              </p:cNvPr>
              <p:cNvSpPr/>
              <p:nvPr/>
            </p:nvSpPr>
            <p:spPr>
              <a:xfrm>
                <a:off x="6744426" y="2408151"/>
                <a:ext cx="1112052" cy="807623"/>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3"/>
                    </a:solidFill>
                  </a:rPr>
                  <a:t>WHERE</a:t>
                </a:r>
              </a:p>
            </p:txBody>
          </p:sp>
          <p:sp>
            <p:nvSpPr>
              <p:cNvPr id="39" name="Rectangle 38">
                <a:extLst>
                  <a:ext uri="{FF2B5EF4-FFF2-40B4-BE49-F238E27FC236}">
                    <a16:creationId xmlns:a16="http://schemas.microsoft.com/office/drawing/2014/main" id="{A792E4D6-3531-4B5B-A624-3A951AF1C86D}"/>
                  </a:ext>
                </a:extLst>
              </p:cNvPr>
              <p:cNvSpPr/>
              <p:nvPr/>
            </p:nvSpPr>
            <p:spPr>
              <a:xfrm>
                <a:off x="7856478" y="2408151"/>
                <a:ext cx="3495735" cy="807623"/>
              </a:xfrm>
              <a:prstGeom prst="rect">
                <a:avLst/>
              </a:prstGeom>
              <a:solidFill>
                <a:schemeClr val="bg2">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defRPr/>
                </a:pPr>
                <a:r>
                  <a:rPr lang="en-GB" sz="1600" dirty="0">
                    <a:solidFill>
                      <a:schemeClr val="tx1"/>
                    </a:solidFill>
                    <a:latin typeface="Times New Roman" panose="02020603050405020304" pitchFamily="18" charset="0"/>
                    <a:cs typeface="Times New Roman" panose="02020603050405020304" pitchFamily="18" charset="0"/>
                  </a:rPr>
                  <a:t>Located on Norwich high street</a:t>
                </a:r>
                <a:endParaRPr lang="en-US" sz="1600" dirty="0">
                  <a:solidFill>
                    <a:schemeClr val="tx1"/>
                  </a:solidFill>
                  <a:latin typeface="Times New Roman" panose="02020603050405020304" pitchFamily="18" charset="0"/>
                  <a:cs typeface="Times New Roman" panose="02020603050405020304" pitchFamily="18" charset="0"/>
                </a:endParaRPr>
              </a:p>
            </p:txBody>
          </p:sp>
        </p:grpSp>
        <p:grpSp>
          <p:nvGrpSpPr>
            <p:cNvPr id="20" name="Group 19">
              <a:extLst>
                <a:ext uri="{FF2B5EF4-FFF2-40B4-BE49-F238E27FC236}">
                  <a16:creationId xmlns:a16="http://schemas.microsoft.com/office/drawing/2014/main" id="{8CA23E00-49F5-4967-AA72-29C5BED9E269}"/>
                </a:ext>
              </a:extLst>
            </p:cNvPr>
            <p:cNvGrpSpPr/>
            <p:nvPr/>
          </p:nvGrpSpPr>
          <p:grpSpPr>
            <a:xfrm>
              <a:off x="5936803" y="3544430"/>
              <a:ext cx="5415410" cy="600660"/>
              <a:chOff x="5936803" y="2408151"/>
              <a:chExt cx="5415410" cy="807623"/>
            </a:xfrm>
          </p:grpSpPr>
          <p:sp>
            <p:nvSpPr>
              <p:cNvPr id="34" name="Rectangle 33">
                <a:extLst>
                  <a:ext uri="{FF2B5EF4-FFF2-40B4-BE49-F238E27FC236}">
                    <a16:creationId xmlns:a16="http://schemas.microsoft.com/office/drawing/2014/main" id="{A7976BB1-1F00-47E4-B6C2-C0BE568BE052}"/>
                  </a:ext>
                </a:extLst>
              </p:cNvPr>
              <p:cNvSpPr/>
              <p:nvPr/>
            </p:nvSpPr>
            <p:spPr>
              <a:xfrm>
                <a:off x="5936803" y="2408151"/>
                <a:ext cx="807623" cy="807623"/>
              </a:xfrm>
              <a:prstGeom prst="rect">
                <a:avLst/>
              </a:prstGeom>
              <a:gradFill flip="none" rotWithShape="1">
                <a:gsLst>
                  <a:gs pos="0">
                    <a:srgbClr val="18BF86"/>
                  </a:gs>
                  <a:gs pos="70000">
                    <a:srgbClr val="1AAB63"/>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a:t>
                </a:r>
              </a:p>
            </p:txBody>
          </p:sp>
          <p:sp>
            <p:nvSpPr>
              <p:cNvPr id="35" name="Rectangle 34">
                <a:extLst>
                  <a:ext uri="{FF2B5EF4-FFF2-40B4-BE49-F238E27FC236}">
                    <a16:creationId xmlns:a16="http://schemas.microsoft.com/office/drawing/2014/main" id="{4CF37CB8-CC94-4CEF-A35A-541174EB4584}"/>
                  </a:ext>
                </a:extLst>
              </p:cNvPr>
              <p:cNvSpPr/>
              <p:nvPr/>
            </p:nvSpPr>
            <p:spPr>
              <a:xfrm>
                <a:off x="6744426" y="2408151"/>
                <a:ext cx="1112052" cy="807623"/>
              </a:xfrm>
              <a:prstGeom prst="rect">
                <a:avLst/>
              </a:prstGeom>
              <a:solidFill>
                <a:schemeClr val="bg1">
                  <a:lumMod val="8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3"/>
                    </a:solidFill>
                  </a:rPr>
                  <a:t>WHEN</a:t>
                </a:r>
              </a:p>
            </p:txBody>
          </p:sp>
          <p:sp>
            <p:nvSpPr>
              <p:cNvPr id="36" name="Rectangle 35">
                <a:extLst>
                  <a:ext uri="{FF2B5EF4-FFF2-40B4-BE49-F238E27FC236}">
                    <a16:creationId xmlns:a16="http://schemas.microsoft.com/office/drawing/2014/main" id="{B12D3014-C786-498C-BCD5-81FACF477F81}"/>
                  </a:ext>
                </a:extLst>
              </p:cNvPr>
              <p:cNvSpPr/>
              <p:nvPr/>
            </p:nvSpPr>
            <p:spPr>
              <a:xfrm>
                <a:off x="7856478" y="2408151"/>
                <a:ext cx="3495735" cy="807623"/>
              </a:xfrm>
              <a:prstGeom prst="rect">
                <a:avLst/>
              </a:prstGeom>
              <a:solidFill>
                <a:schemeClr val="bg1">
                  <a:lumMod val="85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defRPr/>
                </a:pPr>
                <a:r>
                  <a:rPr lang="en-GB" sz="1600" dirty="0">
                    <a:solidFill>
                      <a:schemeClr val="tx1"/>
                    </a:solidFill>
                    <a:latin typeface="Times New Roman" panose="02020603050405020304" pitchFamily="18" charset="0"/>
                    <a:cs typeface="Times New Roman" panose="02020603050405020304" pitchFamily="18" charset="0"/>
                  </a:rPr>
                  <a:t>Problems have grown over the last 12 months</a:t>
                </a:r>
                <a:endParaRPr lang="en-US" sz="1600" dirty="0">
                  <a:solidFill>
                    <a:schemeClr val="tx1"/>
                  </a:solidFill>
                  <a:latin typeface="Times New Roman" panose="02020603050405020304" pitchFamily="18" charset="0"/>
                  <a:cs typeface="Times New Roman" panose="02020603050405020304" pitchFamily="18" charset="0"/>
                </a:endParaRPr>
              </a:p>
            </p:txBody>
          </p:sp>
        </p:grpSp>
        <p:grpSp>
          <p:nvGrpSpPr>
            <p:cNvPr id="21" name="Group 20">
              <a:extLst>
                <a:ext uri="{FF2B5EF4-FFF2-40B4-BE49-F238E27FC236}">
                  <a16:creationId xmlns:a16="http://schemas.microsoft.com/office/drawing/2014/main" id="{5A61F209-87AC-47B8-A693-46DDAB9E7C40}"/>
                </a:ext>
              </a:extLst>
            </p:cNvPr>
            <p:cNvGrpSpPr/>
            <p:nvPr/>
          </p:nvGrpSpPr>
          <p:grpSpPr>
            <a:xfrm>
              <a:off x="5936803" y="4145090"/>
              <a:ext cx="5415410" cy="1801981"/>
              <a:chOff x="5936803" y="4147969"/>
              <a:chExt cx="5415410" cy="1801981"/>
            </a:xfrm>
          </p:grpSpPr>
          <p:grpSp>
            <p:nvGrpSpPr>
              <p:cNvPr id="22" name="Group 21">
                <a:extLst>
                  <a:ext uri="{FF2B5EF4-FFF2-40B4-BE49-F238E27FC236}">
                    <a16:creationId xmlns:a16="http://schemas.microsoft.com/office/drawing/2014/main" id="{2B22FED3-15FF-4AD0-9C7D-CF2846FE84F7}"/>
                  </a:ext>
                </a:extLst>
              </p:cNvPr>
              <p:cNvGrpSpPr/>
              <p:nvPr/>
            </p:nvGrpSpPr>
            <p:grpSpPr>
              <a:xfrm>
                <a:off x="5936803" y="4147969"/>
                <a:ext cx="5415410" cy="600661"/>
                <a:chOff x="5936803" y="2408150"/>
                <a:chExt cx="5415410" cy="807624"/>
              </a:xfrm>
            </p:grpSpPr>
            <p:sp>
              <p:nvSpPr>
                <p:cNvPr id="31" name="Rectangle 30">
                  <a:extLst>
                    <a:ext uri="{FF2B5EF4-FFF2-40B4-BE49-F238E27FC236}">
                      <a16:creationId xmlns:a16="http://schemas.microsoft.com/office/drawing/2014/main" id="{F5EA7304-9ED0-4422-A5B5-AA4CD0FD4BFE}"/>
                    </a:ext>
                  </a:extLst>
                </p:cNvPr>
                <p:cNvSpPr/>
                <p:nvPr/>
              </p:nvSpPr>
              <p:spPr>
                <a:xfrm>
                  <a:off x="5936803" y="2408151"/>
                  <a:ext cx="807623" cy="807623"/>
                </a:xfrm>
                <a:prstGeom prst="rect">
                  <a:avLst/>
                </a:prstGeom>
                <a:gradFill flip="none" rotWithShape="1">
                  <a:gsLst>
                    <a:gs pos="0">
                      <a:srgbClr val="17E0FF"/>
                    </a:gs>
                    <a:gs pos="70000">
                      <a:srgbClr val="00B0F0"/>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a:t>
                  </a:r>
                </a:p>
              </p:txBody>
            </p:sp>
            <p:sp>
              <p:nvSpPr>
                <p:cNvPr id="32" name="Rectangle 31">
                  <a:extLst>
                    <a:ext uri="{FF2B5EF4-FFF2-40B4-BE49-F238E27FC236}">
                      <a16:creationId xmlns:a16="http://schemas.microsoft.com/office/drawing/2014/main" id="{859FE778-3BE5-4367-B6F0-8FE4A25BEBC0}"/>
                    </a:ext>
                  </a:extLst>
                </p:cNvPr>
                <p:cNvSpPr/>
                <p:nvPr/>
              </p:nvSpPr>
              <p:spPr>
                <a:xfrm>
                  <a:off x="6744425" y="2408150"/>
                  <a:ext cx="1112052" cy="807623"/>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3"/>
                      </a:solidFill>
                    </a:rPr>
                    <a:t>WHY</a:t>
                  </a:r>
                </a:p>
              </p:txBody>
            </p:sp>
            <p:sp>
              <p:nvSpPr>
                <p:cNvPr id="33" name="Rectangle 32">
                  <a:extLst>
                    <a:ext uri="{FF2B5EF4-FFF2-40B4-BE49-F238E27FC236}">
                      <a16:creationId xmlns:a16="http://schemas.microsoft.com/office/drawing/2014/main" id="{78930E11-7454-4C1A-986C-32F39AD778C1}"/>
                    </a:ext>
                  </a:extLst>
                </p:cNvPr>
                <p:cNvSpPr/>
                <p:nvPr/>
              </p:nvSpPr>
              <p:spPr>
                <a:xfrm>
                  <a:off x="7856478" y="2408151"/>
                  <a:ext cx="3495735" cy="807623"/>
                </a:xfrm>
                <a:prstGeom prst="rect">
                  <a:avLst/>
                </a:prstGeom>
                <a:solidFill>
                  <a:schemeClr val="bg2">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defRPr/>
                  </a:pPr>
                  <a:r>
                    <a:rPr lang="en-GB" sz="1600" dirty="0">
                      <a:solidFill>
                        <a:schemeClr val="tx1"/>
                      </a:solidFill>
                      <a:latin typeface="Times New Roman" panose="02020603050405020304" pitchFamily="18" charset="0"/>
                      <a:cs typeface="Times New Roman" panose="02020603050405020304" pitchFamily="18" charset="0"/>
                    </a:rPr>
                    <a:t>Fewer people shopping in-store</a:t>
                  </a:r>
                </a:p>
                <a:p>
                  <a:pPr>
                    <a:spcAft>
                      <a:spcPts val="600"/>
                    </a:spcAft>
                    <a:defRPr/>
                  </a:pPr>
                  <a:r>
                    <a:rPr lang="en-GB" sz="1600" dirty="0">
                      <a:solidFill>
                        <a:schemeClr val="tx1"/>
                      </a:solidFill>
                      <a:latin typeface="Times New Roman" panose="02020603050405020304" pitchFamily="18" charset="0"/>
                      <a:cs typeface="Times New Roman" panose="02020603050405020304" pitchFamily="18" charset="0"/>
                    </a:rPr>
                    <a:t>Flower and packaging costs Increased</a:t>
                  </a:r>
                  <a:endParaRPr lang="en-US" sz="1600" dirty="0">
                    <a:solidFill>
                      <a:schemeClr val="tx1"/>
                    </a:solidFill>
                    <a:latin typeface="Times New Roman" panose="02020603050405020304" pitchFamily="18" charset="0"/>
                    <a:cs typeface="Times New Roman" panose="02020603050405020304" pitchFamily="18" charset="0"/>
                  </a:endParaRPr>
                </a:p>
              </p:txBody>
            </p:sp>
          </p:grpSp>
          <p:grpSp>
            <p:nvGrpSpPr>
              <p:cNvPr id="23" name="Group 22">
                <a:extLst>
                  <a:ext uri="{FF2B5EF4-FFF2-40B4-BE49-F238E27FC236}">
                    <a16:creationId xmlns:a16="http://schemas.microsoft.com/office/drawing/2014/main" id="{216DD235-02F5-4E90-8DD8-E449080205E6}"/>
                  </a:ext>
                </a:extLst>
              </p:cNvPr>
              <p:cNvGrpSpPr/>
              <p:nvPr/>
            </p:nvGrpSpPr>
            <p:grpSpPr>
              <a:xfrm>
                <a:off x="5936803" y="4748630"/>
                <a:ext cx="5415410" cy="600660"/>
                <a:chOff x="5936803" y="2408151"/>
                <a:chExt cx="5415410" cy="807623"/>
              </a:xfrm>
            </p:grpSpPr>
            <p:sp>
              <p:nvSpPr>
                <p:cNvPr id="28" name="Rectangle 27">
                  <a:extLst>
                    <a:ext uri="{FF2B5EF4-FFF2-40B4-BE49-F238E27FC236}">
                      <a16:creationId xmlns:a16="http://schemas.microsoft.com/office/drawing/2014/main" id="{97DECFC9-00BB-416F-B96D-36F63185A3F8}"/>
                    </a:ext>
                  </a:extLst>
                </p:cNvPr>
                <p:cNvSpPr/>
                <p:nvPr/>
              </p:nvSpPr>
              <p:spPr>
                <a:xfrm>
                  <a:off x="5936803" y="2408151"/>
                  <a:ext cx="807623" cy="807623"/>
                </a:xfrm>
                <a:prstGeom prst="rect">
                  <a:avLst/>
                </a:prstGeom>
                <a:gradFill flip="none" rotWithShape="1">
                  <a:gsLst>
                    <a:gs pos="0">
                      <a:srgbClr val="00BCEC"/>
                    </a:gs>
                    <a:gs pos="70000">
                      <a:srgbClr val="0070C0"/>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H</a:t>
                  </a:r>
                </a:p>
              </p:txBody>
            </p:sp>
            <p:sp>
              <p:nvSpPr>
                <p:cNvPr id="29" name="Rectangle 28">
                  <a:extLst>
                    <a:ext uri="{FF2B5EF4-FFF2-40B4-BE49-F238E27FC236}">
                      <a16:creationId xmlns:a16="http://schemas.microsoft.com/office/drawing/2014/main" id="{EA7BB9FD-B86D-4FA3-9615-8B7120BE2D1D}"/>
                    </a:ext>
                  </a:extLst>
                </p:cNvPr>
                <p:cNvSpPr/>
                <p:nvPr/>
              </p:nvSpPr>
              <p:spPr>
                <a:xfrm>
                  <a:off x="6744426" y="2408151"/>
                  <a:ext cx="1112052" cy="807623"/>
                </a:xfrm>
                <a:prstGeom prst="rect">
                  <a:avLst/>
                </a:prstGeom>
                <a:solidFill>
                  <a:schemeClr val="bg1">
                    <a:lumMod val="8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3"/>
                      </a:solidFill>
                    </a:rPr>
                    <a:t>HOW</a:t>
                  </a:r>
                </a:p>
              </p:txBody>
            </p:sp>
            <p:sp>
              <p:nvSpPr>
                <p:cNvPr id="30" name="Rectangle 29">
                  <a:extLst>
                    <a:ext uri="{FF2B5EF4-FFF2-40B4-BE49-F238E27FC236}">
                      <a16:creationId xmlns:a16="http://schemas.microsoft.com/office/drawing/2014/main" id="{D22F2DB5-5451-4A66-9E5E-49A35838D246}"/>
                    </a:ext>
                  </a:extLst>
                </p:cNvPr>
                <p:cNvSpPr/>
                <p:nvPr/>
              </p:nvSpPr>
              <p:spPr>
                <a:xfrm>
                  <a:off x="7856478" y="2408151"/>
                  <a:ext cx="3495735" cy="807623"/>
                </a:xfrm>
                <a:prstGeom prst="rect">
                  <a:avLst/>
                </a:prstGeom>
                <a:solidFill>
                  <a:schemeClr val="bg1">
                    <a:lumMod val="85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Times New Roman" panose="02020603050405020304" pitchFamily="18" charset="0"/>
                      <a:cs typeface="Times New Roman" panose="02020603050405020304" pitchFamily="18" charset="0"/>
                    </a:rPr>
                    <a:t>Haven’t adapted to online shopping trends.</a:t>
                  </a:r>
                </a:p>
                <a:p>
                  <a:r>
                    <a:rPr lang="en-GB" sz="1600" dirty="0">
                      <a:solidFill>
                        <a:schemeClr val="tx1"/>
                      </a:solidFill>
                      <a:latin typeface="Times New Roman" panose="02020603050405020304" pitchFamily="18" charset="0"/>
                      <a:cs typeface="Times New Roman" panose="02020603050405020304" pitchFamily="18" charset="0"/>
                    </a:rPr>
                    <a:t>delivery options.</a:t>
                  </a:r>
                </a:p>
              </p:txBody>
            </p:sp>
          </p:grpSp>
          <p:grpSp>
            <p:nvGrpSpPr>
              <p:cNvPr id="24" name="Group 23">
                <a:extLst>
                  <a:ext uri="{FF2B5EF4-FFF2-40B4-BE49-F238E27FC236}">
                    <a16:creationId xmlns:a16="http://schemas.microsoft.com/office/drawing/2014/main" id="{473B088E-3663-4D14-99C3-6EDA719A9497}"/>
                  </a:ext>
                </a:extLst>
              </p:cNvPr>
              <p:cNvGrpSpPr/>
              <p:nvPr/>
            </p:nvGrpSpPr>
            <p:grpSpPr>
              <a:xfrm>
                <a:off x="5936803" y="5349290"/>
                <a:ext cx="5415410" cy="600660"/>
                <a:chOff x="5936803" y="5349290"/>
                <a:chExt cx="5415410" cy="600660"/>
              </a:xfrm>
            </p:grpSpPr>
            <p:sp>
              <p:nvSpPr>
                <p:cNvPr id="25" name="Rectangle 24">
                  <a:extLst>
                    <a:ext uri="{FF2B5EF4-FFF2-40B4-BE49-F238E27FC236}">
                      <a16:creationId xmlns:a16="http://schemas.microsoft.com/office/drawing/2014/main" id="{6646AE03-A512-4670-BA86-4BCB9BC4A27B}"/>
                    </a:ext>
                  </a:extLst>
                </p:cNvPr>
                <p:cNvSpPr/>
                <p:nvPr/>
              </p:nvSpPr>
              <p:spPr>
                <a:xfrm>
                  <a:off x="5936803" y="5349290"/>
                  <a:ext cx="807623" cy="600660"/>
                </a:xfrm>
                <a:prstGeom prst="rect">
                  <a:avLst/>
                </a:prstGeom>
                <a:gradFill flip="none" rotWithShape="1">
                  <a:gsLst>
                    <a:gs pos="0">
                      <a:srgbClr val="B377FF"/>
                    </a:gs>
                    <a:gs pos="70000">
                      <a:srgbClr val="9966FF"/>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H</a:t>
                  </a:r>
                </a:p>
              </p:txBody>
            </p:sp>
            <p:sp>
              <p:nvSpPr>
                <p:cNvPr id="26" name="Rectangle 25">
                  <a:extLst>
                    <a:ext uri="{FF2B5EF4-FFF2-40B4-BE49-F238E27FC236}">
                      <a16:creationId xmlns:a16="http://schemas.microsoft.com/office/drawing/2014/main" id="{C395AF0B-6744-4E47-9190-79DBAE7DD14A}"/>
                    </a:ext>
                  </a:extLst>
                </p:cNvPr>
                <p:cNvSpPr/>
                <p:nvPr/>
              </p:nvSpPr>
              <p:spPr>
                <a:xfrm>
                  <a:off x="6744426" y="5349290"/>
                  <a:ext cx="1112052" cy="60066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3"/>
                      </a:solidFill>
                    </a:rPr>
                    <a:t>HOW MUCH</a:t>
                  </a:r>
                </a:p>
              </p:txBody>
            </p:sp>
            <p:sp>
              <p:nvSpPr>
                <p:cNvPr id="27" name="Rectangle 26">
                  <a:extLst>
                    <a:ext uri="{FF2B5EF4-FFF2-40B4-BE49-F238E27FC236}">
                      <a16:creationId xmlns:a16="http://schemas.microsoft.com/office/drawing/2014/main" id="{877BF35D-6670-4E92-B77A-7EBA289C6CF2}"/>
                    </a:ext>
                  </a:extLst>
                </p:cNvPr>
                <p:cNvSpPr/>
                <p:nvPr/>
              </p:nvSpPr>
              <p:spPr>
                <a:xfrm>
                  <a:off x="7856478" y="5349290"/>
                  <a:ext cx="3495735" cy="600660"/>
                </a:xfrm>
                <a:prstGeom prst="rect">
                  <a:avLst/>
                </a:prstGeom>
                <a:solidFill>
                  <a:schemeClr val="bg2">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defRPr/>
                  </a:pPr>
                  <a:r>
                    <a:rPr lang="en-GB" sz="1600" dirty="0">
                      <a:solidFill>
                        <a:schemeClr val="tx1"/>
                      </a:solidFill>
                      <a:latin typeface="Times New Roman" panose="02020603050405020304" pitchFamily="18" charset="0"/>
                      <a:cs typeface="Times New Roman" panose="02020603050405020304" pitchFamily="18" charset="0"/>
                    </a:rPr>
                    <a:t>Around 30% drop in revenue</a:t>
                  </a:r>
                  <a:r>
                    <a:rPr lang="en-US" sz="1600" dirty="0">
                      <a:solidFill>
                        <a:schemeClr val="tx1"/>
                      </a:solidFill>
                      <a:latin typeface="Times New Roman" panose="02020603050405020304" pitchFamily="18" charset="0"/>
                      <a:cs typeface="Times New Roman" panose="02020603050405020304" pitchFamily="18" charset="0"/>
                    </a:rPr>
                    <a:t>, </a:t>
                  </a:r>
                  <a:r>
                    <a:rPr lang="en-GB" sz="1600" dirty="0">
                      <a:solidFill>
                        <a:schemeClr val="tx1"/>
                      </a:solidFill>
                      <a:latin typeface="Times New Roman" panose="02020603050405020304" pitchFamily="18" charset="0"/>
                      <a:cs typeface="Times New Roman" panose="02020603050405020304" pitchFamily="18" charset="0"/>
                    </a:rPr>
                    <a:t>Profit margins shrinking </a:t>
                  </a:r>
                  <a:endParaRPr lang="en-US" sz="1600" dirty="0">
                    <a:solidFill>
                      <a:schemeClr val="tx1"/>
                    </a:solidFill>
                    <a:latin typeface="Times New Roman" panose="02020603050405020304" pitchFamily="18" charset="0"/>
                    <a:cs typeface="Times New Roman" panose="02020603050405020304" pitchFamily="18" charset="0"/>
                  </a:endParaRPr>
                </a:p>
              </p:txBody>
            </p:sp>
          </p:grpSp>
        </p:grpSp>
      </p:grpSp>
    </p:spTree>
    <p:extLst>
      <p:ext uri="{BB962C8B-B14F-4D97-AF65-F5344CB8AC3E}">
        <p14:creationId xmlns:p14="http://schemas.microsoft.com/office/powerpoint/2010/main" val="3013343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270AC-601F-D537-3460-3FE09CC6AC14}"/>
              </a:ext>
            </a:extLst>
          </p:cNvPr>
          <p:cNvSpPr>
            <a:spLocks noGrp="1"/>
          </p:cNvSpPr>
          <p:nvPr>
            <p:ph type="title"/>
          </p:nvPr>
        </p:nvSpPr>
        <p:spPr>
          <a:xfrm>
            <a:off x="0" y="0"/>
            <a:ext cx="9528048" cy="1600200"/>
          </a:xfrm>
        </p:spPr>
        <p:txBody>
          <a:bodyPr/>
          <a:lstStyle/>
          <a:p>
            <a:r>
              <a:rPr lang="en-GB" sz="4400" b="1" dirty="0"/>
              <a:t>Green Haven Florists – PESTEL Analysis</a:t>
            </a:r>
          </a:p>
        </p:txBody>
      </p:sp>
      <p:sp>
        <p:nvSpPr>
          <p:cNvPr id="4" name="Slide Number Placeholder 3">
            <a:extLst>
              <a:ext uri="{FF2B5EF4-FFF2-40B4-BE49-F238E27FC236}">
                <a16:creationId xmlns:a16="http://schemas.microsoft.com/office/drawing/2014/main" id="{E746466F-9F24-C34E-BBA6-2CB94305520C}"/>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7</a:t>
            </a:fld>
            <a:endParaRPr lang="en-US" dirty="0"/>
          </a:p>
        </p:txBody>
      </p:sp>
      <p:sp>
        <p:nvSpPr>
          <p:cNvPr id="3" name="TextBox 2">
            <a:extLst>
              <a:ext uri="{FF2B5EF4-FFF2-40B4-BE49-F238E27FC236}">
                <a16:creationId xmlns:a16="http://schemas.microsoft.com/office/drawing/2014/main" id="{13196E0E-523B-4610-8DDC-2DAEE22D6E57}"/>
              </a:ext>
            </a:extLst>
          </p:cNvPr>
          <p:cNvSpPr txBox="1"/>
          <p:nvPr/>
        </p:nvSpPr>
        <p:spPr>
          <a:xfrm>
            <a:off x="305362" y="2628781"/>
            <a:ext cx="10330634" cy="3108543"/>
          </a:xfrm>
          <a:prstGeom prst="rect">
            <a:avLst/>
          </a:prstGeom>
          <a:noFill/>
        </p:spPr>
        <p:txBody>
          <a:bodyPr wrap="square" rtlCol="0">
            <a:spAutoFit/>
          </a:bodyPr>
          <a:lstStyle/>
          <a:p>
            <a:r>
              <a:rPr lang="en-GB" sz="2000" b="1" dirty="0">
                <a:solidFill>
                  <a:srgbClr val="C00000"/>
                </a:solidFill>
                <a:latin typeface="Times New Roman" panose="02020603050405020304" pitchFamily="18" charset="0"/>
                <a:cs typeface="Times New Roman" panose="02020603050405020304" pitchFamily="18" charset="0"/>
              </a:rPr>
              <a:t>PESTEL</a:t>
            </a:r>
            <a:r>
              <a:rPr lang="en-US" sz="2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is a</a:t>
            </a:r>
            <a:r>
              <a:rPr lang="en-US" sz="2000" dirty="0">
                <a:latin typeface="Times New Roman" panose="02020603050405020304" pitchFamily="18" charset="0"/>
                <a:cs typeface="Times New Roman" panose="02020603050405020304" pitchFamily="18" charset="0"/>
              </a:rPr>
              <a:t> simple analytic</a:t>
            </a:r>
            <a:r>
              <a:rPr lang="en-GB" sz="2000" dirty="0">
                <a:latin typeface="Times New Roman" panose="02020603050405020304" pitchFamily="18" charset="0"/>
                <a:cs typeface="Times New Roman" panose="02020603050405020304" pitchFamily="18" charset="0"/>
              </a:rPr>
              <a:t> tool used to understand the external factors that can affect a business.</a:t>
            </a:r>
          </a:p>
          <a:p>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Used by businesses, organizations to understand the external environment they operate in.</a:t>
            </a:r>
          </a:p>
          <a:p>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 The benefits of this framework</a:t>
            </a:r>
            <a:r>
              <a:rPr lang="en-US" sz="2000" dirty="0">
                <a:latin typeface="Times New Roman" panose="02020603050405020304" pitchFamily="18" charset="0"/>
                <a:cs typeface="Times New Roman" panose="02020603050405020304" pitchFamily="18" charset="0"/>
              </a:rPr>
              <a:t>, help to understand the external environments, improve strategic planing,identify risk, </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Criticisms of </a:t>
            </a:r>
            <a:r>
              <a:rPr lang="en-GB" sz="2000" b="1" dirty="0">
                <a:solidFill>
                  <a:srgbClr val="C00000"/>
                </a:solidFill>
                <a:latin typeface="Times New Roman" panose="02020603050405020304" pitchFamily="18" charset="0"/>
                <a:cs typeface="Times New Roman" panose="02020603050405020304" pitchFamily="18" charset="0"/>
              </a:rPr>
              <a:t>PESTEL</a:t>
            </a:r>
            <a:r>
              <a:rPr lang="en-GB" sz="20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is the information could be outdated quickly, too general</a:t>
            </a:r>
          </a:p>
          <a:p>
            <a:endParaRPr lang="en-GB" sz="1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128157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270AC-601F-D537-3460-3FE09CC6AC14}"/>
              </a:ext>
            </a:extLst>
          </p:cNvPr>
          <p:cNvSpPr>
            <a:spLocks noGrp="1"/>
          </p:cNvSpPr>
          <p:nvPr>
            <p:ph type="title"/>
          </p:nvPr>
        </p:nvSpPr>
        <p:spPr>
          <a:xfrm>
            <a:off x="124305" y="136525"/>
            <a:ext cx="9528048" cy="1600200"/>
          </a:xfrm>
        </p:spPr>
        <p:txBody>
          <a:bodyPr/>
          <a:lstStyle/>
          <a:p>
            <a:r>
              <a:rPr lang="en-GB" sz="4400" b="1" u="sng" dirty="0">
                <a:latin typeface="Arial" panose="020B0604020202020204" pitchFamily="34" charset="0"/>
                <a:cs typeface="Arial" panose="020B0604020202020204" pitchFamily="34" charset="0"/>
              </a:rPr>
              <a:t>PESTEL</a:t>
            </a:r>
            <a:r>
              <a:rPr lang="en-US" sz="4400" b="1" u="sng" dirty="0">
                <a:latin typeface="Arial" panose="020B0604020202020204" pitchFamily="34" charset="0"/>
                <a:cs typeface="Arial" panose="020B0604020202020204" pitchFamily="34" charset="0"/>
              </a:rPr>
              <a:t> analysis finding </a:t>
            </a:r>
            <a:endParaRPr lang="en-GB" sz="4400" b="1" dirty="0"/>
          </a:p>
        </p:txBody>
      </p:sp>
      <p:sp>
        <p:nvSpPr>
          <p:cNvPr id="4" name="Slide Number Placeholder 3">
            <a:extLst>
              <a:ext uri="{FF2B5EF4-FFF2-40B4-BE49-F238E27FC236}">
                <a16:creationId xmlns:a16="http://schemas.microsoft.com/office/drawing/2014/main" id="{E746466F-9F24-C34E-BBA6-2CB94305520C}"/>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8</a:t>
            </a:fld>
            <a:endParaRPr lang="en-US" dirty="0"/>
          </a:p>
        </p:txBody>
      </p:sp>
      <p:grpSp>
        <p:nvGrpSpPr>
          <p:cNvPr id="47" name="Group 46">
            <a:extLst>
              <a:ext uri="{FF2B5EF4-FFF2-40B4-BE49-F238E27FC236}">
                <a16:creationId xmlns:a16="http://schemas.microsoft.com/office/drawing/2014/main" id="{32641DA4-20CB-48D0-BA23-7E33DECC2E41}"/>
              </a:ext>
            </a:extLst>
          </p:cNvPr>
          <p:cNvGrpSpPr/>
          <p:nvPr/>
        </p:nvGrpSpPr>
        <p:grpSpPr>
          <a:xfrm>
            <a:off x="124305" y="2648975"/>
            <a:ext cx="11921921" cy="3486782"/>
            <a:chOff x="447958" y="2969797"/>
            <a:chExt cx="11396203" cy="2966110"/>
          </a:xfrm>
        </p:grpSpPr>
        <p:sp>
          <p:nvSpPr>
            <p:cNvPr id="48" name="Rectangle 47">
              <a:extLst>
                <a:ext uri="{FF2B5EF4-FFF2-40B4-BE49-F238E27FC236}">
                  <a16:creationId xmlns:a16="http://schemas.microsoft.com/office/drawing/2014/main" id="{2CFC5A81-23A8-4E01-966E-197179BA6F04}"/>
                </a:ext>
              </a:extLst>
            </p:cNvPr>
            <p:cNvSpPr/>
            <p:nvPr/>
          </p:nvSpPr>
          <p:spPr>
            <a:xfrm>
              <a:off x="447958" y="3908898"/>
              <a:ext cx="1829291" cy="17871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400"/>
            </a:p>
          </p:txBody>
        </p:sp>
        <p:sp>
          <p:nvSpPr>
            <p:cNvPr id="49" name="CuadroTexto 385">
              <a:extLst>
                <a:ext uri="{FF2B5EF4-FFF2-40B4-BE49-F238E27FC236}">
                  <a16:creationId xmlns:a16="http://schemas.microsoft.com/office/drawing/2014/main" id="{70BDD4A0-5CB8-41AE-A6EF-AA8394EE8CF4}"/>
                </a:ext>
              </a:extLst>
            </p:cNvPr>
            <p:cNvSpPr txBox="1"/>
            <p:nvPr/>
          </p:nvSpPr>
          <p:spPr>
            <a:xfrm>
              <a:off x="901830" y="2969797"/>
              <a:ext cx="921547"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7200" dirty="0">
                  <a:solidFill>
                    <a:schemeClr val="accent1"/>
                  </a:solidFill>
                  <a:latin typeface="Georgia Pro" panose="02040802050405020203" pitchFamily="18" charset="0"/>
                  <a:ea typeface="Roboto Medium" panose="02000000000000000000" pitchFamily="2" charset="0"/>
                  <a:cs typeface="Poppins Medium" pitchFamily="2" charset="77"/>
                </a:rPr>
                <a:t>P</a:t>
              </a:r>
            </a:p>
          </p:txBody>
        </p:sp>
        <p:sp>
          <p:nvSpPr>
            <p:cNvPr id="50" name="Rectangle 49">
              <a:extLst>
                <a:ext uri="{FF2B5EF4-FFF2-40B4-BE49-F238E27FC236}">
                  <a16:creationId xmlns:a16="http://schemas.microsoft.com/office/drawing/2014/main" id="{6D6F8858-9B68-4DBC-A3A6-0C228F6973D2}"/>
                </a:ext>
              </a:extLst>
            </p:cNvPr>
            <p:cNvSpPr/>
            <p:nvPr/>
          </p:nvSpPr>
          <p:spPr>
            <a:xfrm>
              <a:off x="2341317" y="3908898"/>
              <a:ext cx="1829291" cy="178714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400"/>
            </a:p>
          </p:txBody>
        </p:sp>
        <p:sp>
          <p:nvSpPr>
            <p:cNvPr id="51" name="CuadroTexto 385">
              <a:extLst>
                <a:ext uri="{FF2B5EF4-FFF2-40B4-BE49-F238E27FC236}">
                  <a16:creationId xmlns:a16="http://schemas.microsoft.com/office/drawing/2014/main" id="{FAFC1C0E-DDBE-4A6F-AA9E-132D636A5E36}"/>
                </a:ext>
              </a:extLst>
            </p:cNvPr>
            <p:cNvSpPr txBox="1"/>
            <p:nvPr/>
          </p:nvSpPr>
          <p:spPr>
            <a:xfrm>
              <a:off x="2606806" y="2969797"/>
              <a:ext cx="1298315"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7200" dirty="0">
                  <a:solidFill>
                    <a:schemeClr val="accent2"/>
                  </a:solidFill>
                  <a:latin typeface="Georgia Pro" panose="02040802050405020203" pitchFamily="18" charset="0"/>
                  <a:ea typeface="Roboto Medium" panose="02000000000000000000" pitchFamily="2" charset="0"/>
                  <a:cs typeface="Poppins Medium" pitchFamily="2" charset="77"/>
                </a:rPr>
                <a:t>E</a:t>
              </a:r>
            </a:p>
          </p:txBody>
        </p:sp>
        <p:sp>
          <p:nvSpPr>
            <p:cNvPr id="52" name="Rectangle 51">
              <a:extLst>
                <a:ext uri="{FF2B5EF4-FFF2-40B4-BE49-F238E27FC236}">
                  <a16:creationId xmlns:a16="http://schemas.microsoft.com/office/drawing/2014/main" id="{72BFB92A-2E62-4B35-AAF7-9E376F18D0AD}"/>
                </a:ext>
              </a:extLst>
            </p:cNvPr>
            <p:cNvSpPr/>
            <p:nvPr/>
          </p:nvSpPr>
          <p:spPr>
            <a:xfrm>
              <a:off x="4234676" y="3908898"/>
              <a:ext cx="1829291" cy="17871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400"/>
            </a:p>
          </p:txBody>
        </p:sp>
        <p:sp>
          <p:nvSpPr>
            <p:cNvPr id="53" name="CuadroTexto 385">
              <a:extLst>
                <a:ext uri="{FF2B5EF4-FFF2-40B4-BE49-F238E27FC236}">
                  <a16:creationId xmlns:a16="http://schemas.microsoft.com/office/drawing/2014/main" id="{E60E4765-6B9D-4C0F-9C00-8D9C7EAC86BB}"/>
                </a:ext>
              </a:extLst>
            </p:cNvPr>
            <p:cNvSpPr txBox="1"/>
            <p:nvPr/>
          </p:nvSpPr>
          <p:spPr>
            <a:xfrm>
              <a:off x="4688548" y="2969797"/>
              <a:ext cx="921547"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7200" dirty="0">
                  <a:solidFill>
                    <a:schemeClr val="accent3"/>
                  </a:solidFill>
                  <a:latin typeface="Georgia Pro" panose="02040802050405020203" pitchFamily="18" charset="0"/>
                  <a:ea typeface="Roboto Medium" panose="02000000000000000000" pitchFamily="2" charset="0"/>
                  <a:cs typeface="Poppins Medium" pitchFamily="2" charset="77"/>
                </a:rPr>
                <a:t>S</a:t>
              </a:r>
            </a:p>
          </p:txBody>
        </p:sp>
        <p:sp>
          <p:nvSpPr>
            <p:cNvPr id="54" name="Rectangle 53">
              <a:extLst>
                <a:ext uri="{FF2B5EF4-FFF2-40B4-BE49-F238E27FC236}">
                  <a16:creationId xmlns:a16="http://schemas.microsoft.com/office/drawing/2014/main" id="{7DE461C0-5AE1-41D2-BCE7-AAE4FCD2E529}"/>
                </a:ext>
              </a:extLst>
            </p:cNvPr>
            <p:cNvSpPr/>
            <p:nvPr/>
          </p:nvSpPr>
          <p:spPr>
            <a:xfrm>
              <a:off x="6128035" y="3908898"/>
              <a:ext cx="1829291" cy="178714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400"/>
            </a:p>
          </p:txBody>
        </p:sp>
        <p:sp>
          <p:nvSpPr>
            <p:cNvPr id="55" name="CuadroTexto 385">
              <a:extLst>
                <a:ext uri="{FF2B5EF4-FFF2-40B4-BE49-F238E27FC236}">
                  <a16:creationId xmlns:a16="http://schemas.microsoft.com/office/drawing/2014/main" id="{1BA1A0AD-48B8-488E-846A-BAD91A76D723}"/>
                </a:ext>
              </a:extLst>
            </p:cNvPr>
            <p:cNvSpPr txBox="1"/>
            <p:nvPr/>
          </p:nvSpPr>
          <p:spPr>
            <a:xfrm>
              <a:off x="6581908" y="2969797"/>
              <a:ext cx="921547"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7200" dirty="0">
                  <a:solidFill>
                    <a:schemeClr val="accent4"/>
                  </a:solidFill>
                  <a:latin typeface="Georgia Pro" panose="02040802050405020203" pitchFamily="18" charset="0"/>
                  <a:ea typeface="Roboto Medium" panose="02000000000000000000" pitchFamily="2" charset="0"/>
                  <a:cs typeface="Poppins Medium" pitchFamily="2" charset="77"/>
                </a:rPr>
                <a:t>T</a:t>
              </a:r>
            </a:p>
          </p:txBody>
        </p:sp>
        <p:sp>
          <p:nvSpPr>
            <p:cNvPr id="56" name="Rectangle 55">
              <a:extLst>
                <a:ext uri="{FF2B5EF4-FFF2-40B4-BE49-F238E27FC236}">
                  <a16:creationId xmlns:a16="http://schemas.microsoft.com/office/drawing/2014/main" id="{7F09FF89-D5C5-4EB5-9145-BB35B34ADB7A}"/>
                </a:ext>
              </a:extLst>
            </p:cNvPr>
            <p:cNvSpPr/>
            <p:nvPr/>
          </p:nvSpPr>
          <p:spPr>
            <a:xfrm>
              <a:off x="8021394" y="3908898"/>
              <a:ext cx="1829291" cy="17871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400"/>
            </a:p>
          </p:txBody>
        </p:sp>
        <p:sp>
          <p:nvSpPr>
            <p:cNvPr id="57" name="CuadroTexto 385">
              <a:extLst>
                <a:ext uri="{FF2B5EF4-FFF2-40B4-BE49-F238E27FC236}">
                  <a16:creationId xmlns:a16="http://schemas.microsoft.com/office/drawing/2014/main" id="{884BBB6B-06DE-45DA-9D7A-43F06B7C3658}"/>
                </a:ext>
              </a:extLst>
            </p:cNvPr>
            <p:cNvSpPr txBox="1"/>
            <p:nvPr/>
          </p:nvSpPr>
          <p:spPr>
            <a:xfrm>
              <a:off x="8475267" y="2969797"/>
              <a:ext cx="921547"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7200" dirty="0">
                  <a:solidFill>
                    <a:schemeClr val="accent5"/>
                  </a:solidFill>
                  <a:latin typeface="Georgia Pro" panose="02040802050405020203" pitchFamily="18" charset="0"/>
                  <a:ea typeface="Roboto Medium" panose="02000000000000000000" pitchFamily="2" charset="0"/>
                  <a:cs typeface="Poppins Medium" pitchFamily="2" charset="77"/>
                </a:rPr>
                <a:t>L</a:t>
              </a:r>
            </a:p>
          </p:txBody>
        </p:sp>
        <p:sp>
          <p:nvSpPr>
            <p:cNvPr id="58" name="Rectangle 57">
              <a:extLst>
                <a:ext uri="{FF2B5EF4-FFF2-40B4-BE49-F238E27FC236}">
                  <a16:creationId xmlns:a16="http://schemas.microsoft.com/office/drawing/2014/main" id="{2864F7BB-7F9E-41CC-872C-AF168E154C19}"/>
                </a:ext>
              </a:extLst>
            </p:cNvPr>
            <p:cNvSpPr/>
            <p:nvPr/>
          </p:nvSpPr>
          <p:spPr>
            <a:xfrm>
              <a:off x="9914752" y="3908898"/>
              <a:ext cx="1929409" cy="178714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400"/>
            </a:p>
          </p:txBody>
        </p:sp>
        <p:sp>
          <p:nvSpPr>
            <p:cNvPr id="59" name="CuadroTexto 385">
              <a:extLst>
                <a:ext uri="{FF2B5EF4-FFF2-40B4-BE49-F238E27FC236}">
                  <a16:creationId xmlns:a16="http://schemas.microsoft.com/office/drawing/2014/main" id="{F47443F7-DE60-4B64-B8EE-F7CB4DB03E45}"/>
                </a:ext>
              </a:extLst>
            </p:cNvPr>
            <p:cNvSpPr txBox="1"/>
            <p:nvPr/>
          </p:nvSpPr>
          <p:spPr>
            <a:xfrm>
              <a:off x="10368625" y="2969797"/>
              <a:ext cx="921547"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7200" dirty="0">
                  <a:solidFill>
                    <a:schemeClr val="accent6"/>
                  </a:solidFill>
                  <a:latin typeface="Georgia Pro" panose="02040802050405020203" pitchFamily="18" charset="0"/>
                  <a:ea typeface="Roboto Medium" panose="02000000000000000000" pitchFamily="2" charset="0"/>
                  <a:cs typeface="Poppins Medium" pitchFamily="2" charset="77"/>
                </a:rPr>
                <a:t>E</a:t>
              </a:r>
            </a:p>
          </p:txBody>
        </p:sp>
        <p:sp>
          <p:nvSpPr>
            <p:cNvPr id="60" name="CuadroTexto 395">
              <a:extLst>
                <a:ext uri="{FF2B5EF4-FFF2-40B4-BE49-F238E27FC236}">
                  <a16:creationId xmlns:a16="http://schemas.microsoft.com/office/drawing/2014/main" id="{9FD42DB4-40E2-46C3-A541-D588A5B8A624}"/>
                </a:ext>
              </a:extLst>
            </p:cNvPr>
            <p:cNvSpPr txBox="1"/>
            <p:nvPr/>
          </p:nvSpPr>
          <p:spPr>
            <a:xfrm>
              <a:off x="754252" y="4177298"/>
              <a:ext cx="1252599"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dirty="0">
                  <a:solidFill>
                    <a:schemeClr val="bg1"/>
                  </a:solidFill>
                  <a:latin typeface="Times New Roman" panose="02020603050405020304" pitchFamily="18" charset="0"/>
                  <a:ea typeface="Lato Semibold" panose="020F0502020204030203" pitchFamily="34" charset="0"/>
                  <a:cs typeface="Times New Roman" panose="02020603050405020304" pitchFamily="18" charset="0"/>
                </a:rPr>
                <a:t>Political</a:t>
              </a:r>
            </a:p>
          </p:txBody>
        </p:sp>
        <p:sp>
          <p:nvSpPr>
            <p:cNvPr id="61" name="CuadroTexto 395">
              <a:extLst>
                <a:ext uri="{FF2B5EF4-FFF2-40B4-BE49-F238E27FC236}">
                  <a16:creationId xmlns:a16="http://schemas.microsoft.com/office/drawing/2014/main" id="{701031DD-8DA7-4192-A5B7-BFBBEDD2D4C5}"/>
                </a:ext>
              </a:extLst>
            </p:cNvPr>
            <p:cNvSpPr txBox="1"/>
            <p:nvPr/>
          </p:nvSpPr>
          <p:spPr>
            <a:xfrm>
              <a:off x="2647611" y="4177298"/>
              <a:ext cx="1252599"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dirty="0">
                  <a:solidFill>
                    <a:schemeClr val="bg1"/>
                  </a:solidFill>
                  <a:latin typeface="Times New Roman" panose="02020603050405020304" pitchFamily="18" charset="0"/>
                  <a:ea typeface="Lato Semibold" panose="020F0502020204030203" pitchFamily="34" charset="0"/>
                  <a:cs typeface="Times New Roman" panose="02020603050405020304" pitchFamily="18" charset="0"/>
                </a:rPr>
                <a:t>Economic</a:t>
              </a:r>
            </a:p>
          </p:txBody>
        </p:sp>
        <p:sp>
          <p:nvSpPr>
            <p:cNvPr id="62" name="CuadroTexto 395">
              <a:extLst>
                <a:ext uri="{FF2B5EF4-FFF2-40B4-BE49-F238E27FC236}">
                  <a16:creationId xmlns:a16="http://schemas.microsoft.com/office/drawing/2014/main" id="{75AB7125-B505-46EA-ABD3-8270EC8D0805}"/>
                </a:ext>
              </a:extLst>
            </p:cNvPr>
            <p:cNvSpPr txBox="1"/>
            <p:nvPr/>
          </p:nvSpPr>
          <p:spPr>
            <a:xfrm>
              <a:off x="4454309" y="4177298"/>
              <a:ext cx="1381872"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dirty="0">
                  <a:solidFill>
                    <a:schemeClr val="bg1"/>
                  </a:solidFill>
                  <a:latin typeface="Times New Roman" panose="02020603050405020304" pitchFamily="18" charset="0"/>
                  <a:ea typeface="Lato Semibold" panose="020F0502020204030203" pitchFamily="34" charset="0"/>
                  <a:cs typeface="Times New Roman" panose="02020603050405020304" pitchFamily="18" charset="0"/>
                </a:rPr>
                <a:t>Social</a:t>
              </a:r>
            </a:p>
          </p:txBody>
        </p:sp>
        <p:sp>
          <p:nvSpPr>
            <p:cNvPr id="63" name="CuadroTexto 395">
              <a:extLst>
                <a:ext uri="{FF2B5EF4-FFF2-40B4-BE49-F238E27FC236}">
                  <a16:creationId xmlns:a16="http://schemas.microsoft.com/office/drawing/2014/main" id="{42068717-42CA-48DE-BA12-B78D04B1B48E}"/>
                </a:ext>
              </a:extLst>
            </p:cNvPr>
            <p:cNvSpPr txBox="1"/>
            <p:nvPr/>
          </p:nvSpPr>
          <p:spPr>
            <a:xfrm>
              <a:off x="6221971" y="4177298"/>
              <a:ext cx="1634697"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dirty="0">
                  <a:solidFill>
                    <a:schemeClr val="bg1"/>
                  </a:solidFill>
                  <a:latin typeface="Times New Roman" panose="02020603050405020304" pitchFamily="18" charset="0"/>
                  <a:ea typeface="Lato Semibold" panose="020F0502020204030203" pitchFamily="34" charset="0"/>
                  <a:cs typeface="Times New Roman" panose="02020603050405020304" pitchFamily="18" charset="0"/>
                </a:rPr>
                <a:t>Technological</a:t>
              </a:r>
            </a:p>
          </p:txBody>
        </p:sp>
        <p:sp>
          <p:nvSpPr>
            <p:cNvPr id="64" name="CuadroTexto 395">
              <a:extLst>
                <a:ext uri="{FF2B5EF4-FFF2-40B4-BE49-F238E27FC236}">
                  <a16:creationId xmlns:a16="http://schemas.microsoft.com/office/drawing/2014/main" id="{3A56A290-BACD-4C1C-ACB9-0E3F21B14BDA}"/>
                </a:ext>
              </a:extLst>
            </p:cNvPr>
            <p:cNvSpPr txBox="1"/>
            <p:nvPr/>
          </p:nvSpPr>
          <p:spPr>
            <a:xfrm>
              <a:off x="8304367" y="4177298"/>
              <a:ext cx="1252599"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dirty="0">
                  <a:solidFill>
                    <a:schemeClr val="bg1"/>
                  </a:solidFill>
                  <a:latin typeface="Times New Roman" panose="02020603050405020304" pitchFamily="18" charset="0"/>
                  <a:ea typeface="Lato Semibold" panose="020F0502020204030203" pitchFamily="34" charset="0"/>
                  <a:cs typeface="Times New Roman" panose="02020603050405020304" pitchFamily="18" charset="0"/>
                </a:rPr>
                <a:t>Legal</a:t>
              </a:r>
            </a:p>
          </p:txBody>
        </p:sp>
        <p:sp>
          <p:nvSpPr>
            <p:cNvPr id="65" name="CuadroTexto 395">
              <a:extLst>
                <a:ext uri="{FF2B5EF4-FFF2-40B4-BE49-F238E27FC236}">
                  <a16:creationId xmlns:a16="http://schemas.microsoft.com/office/drawing/2014/main" id="{53C917B1-3CB2-46EE-9E2F-7D781F44BE7E}"/>
                </a:ext>
              </a:extLst>
            </p:cNvPr>
            <p:cNvSpPr txBox="1"/>
            <p:nvPr/>
          </p:nvSpPr>
          <p:spPr>
            <a:xfrm>
              <a:off x="9969999" y="4177298"/>
              <a:ext cx="1696296"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dirty="0">
                  <a:solidFill>
                    <a:schemeClr val="bg1"/>
                  </a:solidFill>
                  <a:latin typeface="Georgia Pro" panose="02040802050405020203" pitchFamily="18" charset="0"/>
                  <a:ea typeface="Lato Semibold" panose="020F0502020204030203" pitchFamily="34" charset="0"/>
                  <a:cs typeface="Poppins Medium" pitchFamily="2" charset="77"/>
                </a:rPr>
                <a:t>E</a:t>
              </a:r>
              <a:r>
                <a:rPr lang="en-US" sz="2000" dirty="0">
                  <a:solidFill>
                    <a:schemeClr val="bg1"/>
                  </a:solidFill>
                  <a:latin typeface="Times New Roman" panose="02020603050405020304" pitchFamily="18" charset="0"/>
                  <a:ea typeface="Lato Semibold" panose="020F0502020204030203" pitchFamily="34" charset="0"/>
                  <a:cs typeface="Times New Roman" panose="02020603050405020304" pitchFamily="18" charset="0"/>
                </a:rPr>
                <a:t>nvironmental</a:t>
              </a:r>
            </a:p>
          </p:txBody>
        </p:sp>
        <p:sp>
          <p:nvSpPr>
            <p:cNvPr id="66" name="TextBox 21">
              <a:extLst>
                <a:ext uri="{FF2B5EF4-FFF2-40B4-BE49-F238E27FC236}">
                  <a16:creationId xmlns:a16="http://schemas.microsoft.com/office/drawing/2014/main" id="{9CD15FBC-05D0-4DE1-8278-3EA11F513559}"/>
                </a:ext>
              </a:extLst>
            </p:cNvPr>
            <p:cNvSpPr txBox="1"/>
            <p:nvPr/>
          </p:nvSpPr>
          <p:spPr>
            <a:xfrm>
              <a:off x="596052" y="4550912"/>
              <a:ext cx="1510880" cy="138499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fontAlgn="auto">
                <a:lnSpc>
                  <a:spcPct val="100000"/>
                </a:lnSpc>
                <a:spcBef>
                  <a:spcPts val="0"/>
                </a:spcBef>
                <a:spcAft>
                  <a:spcPts val="0"/>
                </a:spcAft>
                <a:buClrTx/>
                <a:buSzTx/>
                <a:tabLst/>
                <a:defRPr/>
              </a:pPr>
              <a:r>
                <a:rPr lang="en-GB" sz="1400" dirty="0">
                  <a:solidFill>
                    <a:schemeClr val="bg1"/>
                  </a:solidFill>
                  <a:latin typeface="Times New Roman" panose="02020603050405020304" pitchFamily="18" charset="0"/>
                  <a:cs typeface="Times New Roman" panose="02020603050405020304" pitchFamily="18" charset="0"/>
                </a:rPr>
                <a:t>Government policies</a:t>
              </a:r>
            </a:p>
            <a:p>
              <a:pPr marR="0" lvl="0" fontAlgn="auto">
                <a:lnSpc>
                  <a:spcPct val="100000"/>
                </a:lnSpc>
                <a:spcBef>
                  <a:spcPts val="0"/>
                </a:spcBef>
                <a:spcAft>
                  <a:spcPts val="0"/>
                </a:spcAft>
                <a:buClrTx/>
                <a:buSzTx/>
                <a:tabLst/>
                <a:defRPr/>
              </a:pPr>
              <a:r>
                <a:rPr lang="en-GB" sz="1400" dirty="0">
                  <a:solidFill>
                    <a:schemeClr val="bg1"/>
                  </a:solidFill>
                  <a:latin typeface="Times New Roman" panose="02020603050405020304" pitchFamily="18" charset="0"/>
                  <a:cs typeface="Times New Roman" panose="02020603050405020304" pitchFamily="18" charset="0"/>
                </a:rPr>
                <a:t>Cost of imported flowers</a:t>
              </a:r>
              <a:r>
                <a:rPr lang="en-US" sz="1400" dirty="0">
                  <a:solidFill>
                    <a:schemeClr val="bg1"/>
                  </a:solidFill>
                  <a:latin typeface="Times New Roman" panose="02020603050405020304" pitchFamily="18" charset="0"/>
                  <a:cs typeface="Times New Roman" panose="02020603050405020304" pitchFamily="18" charset="0"/>
                </a:rPr>
                <a:t> was increased </a:t>
              </a:r>
              <a:endParaRPr lang="en-GB" sz="1400" dirty="0">
                <a:solidFill>
                  <a:schemeClr val="bg1"/>
                </a:solidFill>
                <a:latin typeface="Times New Roman" panose="02020603050405020304" pitchFamily="18" charset="0"/>
                <a:cs typeface="Times New Roman" panose="02020603050405020304" pitchFamily="18" charset="0"/>
              </a:endParaRPr>
            </a:p>
            <a:p>
              <a:pPr algn="ctr"/>
              <a:r>
                <a:rPr lang="en-GB" sz="1400" dirty="0">
                  <a:solidFill>
                    <a:schemeClr val="bg1"/>
                  </a:solidFill>
                  <a:latin typeface="Georgia Pro Light" panose="02040302050405020303" pitchFamily="18" charset="0"/>
                </a:rPr>
                <a:t>.</a:t>
              </a:r>
              <a:endParaRPr lang="en-US" sz="1400" dirty="0">
                <a:solidFill>
                  <a:schemeClr val="bg1"/>
                </a:solidFill>
                <a:latin typeface="Georgia Pro Light" panose="02040302050405020303" pitchFamily="18" charset="0"/>
              </a:endParaRPr>
            </a:p>
          </p:txBody>
        </p:sp>
        <p:sp>
          <p:nvSpPr>
            <p:cNvPr id="67" name="TextBox 22">
              <a:extLst>
                <a:ext uri="{FF2B5EF4-FFF2-40B4-BE49-F238E27FC236}">
                  <a16:creationId xmlns:a16="http://schemas.microsoft.com/office/drawing/2014/main" id="{449887B0-9FF7-4B66-B9C5-B3330BB7B7DA}"/>
                </a:ext>
              </a:extLst>
            </p:cNvPr>
            <p:cNvSpPr txBox="1"/>
            <p:nvPr/>
          </p:nvSpPr>
          <p:spPr>
            <a:xfrm>
              <a:off x="2440909" y="4550912"/>
              <a:ext cx="1639016"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chemeClr val="bg1"/>
                  </a:solidFill>
                  <a:latin typeface="Times New Roman" panose="02020603050405020304" pitchFamily="18" charset="0"/>
                  <a:cs typeface="Times New Roman" panose="02020603050405020304" pitchFamily="18" charset="0"/>
                </a:rPr>
                <a:t>Inflation</a:t>
              </a:r>
            </a:p>
            <a:p>
              <a:r>
                <a:rPr lang="en-GB" dirty="0">
                  <a:solidFill>
                    <a:schemeClr val="bg1"/>
                  </a:solidFill>
                  <a:latin typeface="Times New Roman" panose="02020603050405020304" pitchFamily="18" charset="0"/>
                  <a:cs typeface="Times New Roman" panose="02020603050405020304" pitchFamily="18" charset="0"/>
                </a:rPr>
                <a:t>Increasing cost</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68" name="TextBox 23">
              <a:extLst>
                <a:ext uri="{FF2B5EF4-FFF2-40B4-BE49-F238E27FC236}">
                  <a16:creationId xmlns:a16="http://schemas.microsoft.com/office/drawing/2014/main" id="{20600092-3DED-4290-B10C-7BF9CB8C1AD6}"/>
                </a:ext>
              </a:extLst>
            </p:cNvPr>
            <p:cNvSpPr txBox="1"/>
            <p:nvPr/>
          </p:nvSpPr>
          <p:spPr>
            <a:xfrm>
              <a:off x="4384996" y="4550912"/>
              <a:ext cx="1510880"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chemeClr val="bg1"/>
                  </a:solidFill>
                  <a:latin typeface="Times New Roman" panose="02020603050405020304" pitchFamily="18" charset="0"/>
                  <a:cs typeface="Times New Roman" panose="02020603050405020304" pitchFamily="18" charset="0"/>
                </a:rPr>
                <a:t>Customer preference of digital factors </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69" name="TextBox 24">
              <a:extLst>
                <a:ext uri="{FF2B5EF4-FFF2-40B4-BE49-F238E27FC236}">
                  <a16:creationId xmlns:a16="http://schemas.microsoft.com/office/drawing/2014/main" id="{C7553899-E312-47A4-9D2F-83FA13BE3429}"/>
                </a:ext>
              </a:extLst>
            </p:cNvPr>
            <p:cNvSpPr txBox="1"/>
            <p:nvPr/>
          </p:nvSpPr>
          <p:spPr>
            <a:xfrm>
              <a:off x="6128034" y="4689411"/>
              <a:ext cx="1738609"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chemeClr val="bg1"/>
                  </a:solidFill>
                  <a:latin typeface="Times New Roman" panose="02020603050405020304" pitchFamily="18" charset="0"/>
                  <a:cs typeface="Times New Roman" panose="02020603050405020304" pitchFamily="18" charset="0"/>
                </a:rPr>
                <a:t>Online delivery</a:t>
              </a:r>
            </a:p>
            <a:p>
              <a:r>
                <a:rPr lang="en-GB" dirty="0">
                  <a:solidFill>
                    <a:schemeClr val="bg1"/>
                  </a:solidFill>
                  <a:latin typeface="Times New Roman" panose="02020603050405020304" pitchFamily="18" charset="0"/>
                  <a:cs typeface="Times New Roman" panose="02020603050405020304" pitchFamily="18" charset="0"/>
                </a:rPr>
                <a:t>social media usage</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70" name="TextBox 25">
              <a:extLst>
                <a:ext uri="{FF2B5EF4-FFF2-40B4-BE49-F238E27FC236}">
                  <a16:creationId xmlns:a16="http://schemas.microsoft.com/office/drawing/2014/main" id="{68EEFBCC-CB4C-4EE5-9EBF-4B11DD8DA503}"/>
                </a:ext>
              </a:extLst>
            </p:cNvPr>
            <p:cNvSpPr txBox="1"/>
            <p:nvPr/>
          </p:nvSpPr>
          <p:spPr>
            <a:xfrm>
              <a:off x="8050187" y="4550912"/>
              <a:ext cx="1645747"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chemeClr val="bg1"/>
                  </a:solidFill>
                  <a:latin typeface="Times New Roman" panose="02020603050405020304" pitchFamily="18" charset="0"/>
                  <a:cs typeface="Times New Roman" panose="02020603050405020304" pitchFamily="18" charset="0"/>
                </a:rPr>
                <a:t>Health &amp; safety regulation.</a:t>
              </a:r>
            </a:p>
            <a:p>
              <a:r>
                <a:rPr lang="en-GB" dirty="0">
                  <a:solidFill>
                    <a:schemeClr val="bg1"/>
                  </a:solidFill>
                  <a:latin typeface="Times New Roman" panose="02020603050405020304" pitchFamily="18" charset="0"/>
                  <a:cs typeface="Times New Roman" panose="02020603050405020304" pitchFamily="18" charset="0"/>
                </a:rPr>
                <a:t>Online trading</a:t>
              </a:r>
              <a:r>
                <a:rPr lang="en-GB" sz="1200" dirty="0">
                  <a:solidFill>
                    <a:schemeClr val="bg1"/>
                  </a:solidFill>
                  <a:latin typeface="Georgia Pro Light" panose="02040302050405020303" pitchFamily="18" charset="0"/>
                </a:rPr>
                <a:t> </a:t>
              </a:r>
              <a:endParaRPr lang="en-US" sz="1200" dirty="0">
                <a:solidFill>
                  <a:schemeClr val="bg1"/>
                </a:solidFill>
                <a:latin typeface="Georgia Pro Light" panose="02040302050405020303" pitchFamily="18" charset="0"/>
              </a:endParaRPr>
            </a:p>
          </p:txBody>
        </p:sp>
        <p:sp>
          <p:nvSpPr>
            <p:cNvPr id="71" name="TextBox 26">
              <a:extLst>
                <a:ext uri="{FF2B5EF4-FFF2-40B4-BE49-F238E27FC236}">
                  <a16:creationId xmlns:a16="http://schemas.microsoft.com/office/drawing/2014/main" id="{70BA7DAD-4AEF-4280-B153-1F41D6BBC906}"/>
                </a:ext>
              </a:extLst>
            </p:cNvPr>
            <p:cNvSpPr txBox="1"/>
            <p:nvPr/>
          </p:nvSpPr>
          <p:spPr>
            <a:xfrm>
              <a:off x="10062860" y="4550912"/>
              <a:ext cx="1533090"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chemeClr val="bg1"/>
                  </a:solidFill>
                  <a:latin typeface="Times New Roman" panose="02020603050405020304" pitchFamily="18" charset="0"/>
                  <a:cs typeface="Times New Roman" panose="02020603050405020304" pitchFamily="18" charset="0"/>
                </a:rPr>
                <a:t>Sustainable packaging</a:t>
              </a:r>
            </a:p>
            <a:p>
              <a:r>
                <a:rPr lang="en-GB" dirty="0">
                  <a:solidFill>
                    <a:schemeClr val="bg1"/>
                  </a:solidFill>
                  <a:latin typeface="Times New Roman" panose="02020603050405020304" pitchFamily="18" charset="0"/>
                  <a:cs typeface="Times New Roman" panose="02020603050405020304" pitchFamily="18" charset="0"/>
                </a:rPr>
                <a:t>Climate change </a:t>
              </a:r>
              <a:endParaRPr lang="en-US" dirty="0">
                <a:solidFill>
                  <a:schemeClr val="bg1"/>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53613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270AC-601F-D537-3460-3FE09CC6AC14}"/>
              </a:ext>
            </a:extLst>
          </p:cNvPr>
          <p:cNvSpPr>
            <a:spLocks noGrp="1"/>
          </p:cNvSpPr>
          <p:nvPr>
            <p:ph type="title"/>
          </p:nvPr>
        </p:nvSpPr>
        <p:spPr>
          <a:xfrm>
            <a:off x="305362" y="92766"/>
            <a:ext cx="9528048" cy="1600200"/>
          </a:xfrm>
        </p:spPr>
        <p:txBody>
          <a:bodyPr/>
          <a:lstStyle/>
          <a:p>
            <a:r>
              <a:rPr lang="en-GB" sz="4400" b="1" u="sng" dirty="0">
                <a:latin typeface="Arial" panose="020B0604020202020204" pitchFamily="34" charset="0"/>
                <a:cs typeface="Arial" panose="020B0604020202020204" pitchFamily="34" charset="0"/>
              </a:rPr>
              <a:t>Cause-and-Effect </a:t>
            </a:r>
            <a:r>
              <a:rPr lang="en-US" sz="4400" b="1" u="sng" dirty="0">
                <a:latin typeface="Arial" panose="020B0604020202020204" pitchFamily="34" charset="0"/>
                <a:cs typeface="Arial" panose="020B0604020202020204" pitchFamily="34" charset="0"/>
              </a:rPr>
              <a:t>analysis</a:t>
            </a:r>
            <a:endParaRPr lang="en-GB" sz="4400" b="1" dirty="0"/>
          </a:p>
        </p:txBody>
      </p:sp>
      <p:sp>
        <p:nvSpPr>
          <p:cNvPr id="4" name="Slide Number Placeholder 3">
            <a:extLst>
              <a:ext uri="{FF2B5EF4-FFF2-40B4-BE49-F238E27FC236}">
                <a16:creationId xmlns:a16="http://schemas.microsoft.com/office/drawing/2014/main" id="{E746466F-9F24-C34E-BBA6-2CB94305520C}"/>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9</a:t>
            </a:fld>
            <a:endParaRPr lang="en-US" dirty="0"/>
          </a:p>
        </p:txBody>
      </p:sp>
      <p:sp>
        <p:nvSpPr>
          <p:cNvPr id="3" name="TextBox 2">
            <a:extLst>
              <a:ext uri="{FF2B5EF4-FFF2-40B4-BE49-F238E27FC236}">
                <a16:creationId xmlns:a16="http://schemas.microsoft.com/office/drawing/2014/main" id="{13196E0E-523B-4610-8DDC-2DAEE22D6E57}"/>
              </a:ext>
            </a:extLst>
          </p:cNvPr>
          <p:cNvSpPr txBox="1"/>
          <p:nvPr/>
        </p:nvSpPr>
        <p:spPr>
          <a:xfrm>
            <a:off x="618841" y="2488599"/>
            <a:ext cx="10330634" cy="4678204"/>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Cause and Effect analysis is a tool that helps us identify, organise, and display possible causes of a specific problem</a:t>
            </a:r>
          </a:p>
          <a:p>
            <a:pPr>
              <a:lnSpc>
                <a:spcPct val="150000"/>
              </a:lnSpc>
            </a:pPr>
            <a:r>
              <a:rPr lang="en-GB" sz="2000" dirty="0">
                <a:latin typeface="Times New Roman" panose="02020603050405020304" pitchFamily="18" charset="0"/>
                <a:cs typeface="Times New Roman" panose="02020603050405020304" pitchFamily="18" charset="0"/>
              </a:rPr>
              <a:t>The benefits of using this analysis is: </a:t>
            </a:r>
          </a:p>
          <a:p>
            <a:pPr>
              <a:lnSpc>
                <a:spcPct val="150000"/>
              </a:lnSpc>
            </a:pPr>
            <a:r>
              <a:rPr lang="en-GB" sz="2000" dirty="0">
                <a:latin typeface="Times New Roman" panose="02020603050405020304" pitchFamily="18" charset="0"/>
                <a:cs typeface="Times New Roman" panose="02020603050405020304" pitchFamily="18" charset="0"/>
              </a:rPr>
              <a:t>                             Encouraging creative thinking during brain storming</a:t>
            </a:r>
          </a:p>
          <a:p>
            <a:pPr>
              <a:lnSpc>
                <a:spcPct val="150000"/>
              </a:lnSpc>
            </a:pPr>
            <a:r>
              <a:rPr lang="en-GB" sz="2000" dirty="0">
                <a:latin typeface="Times New Roman" panose="02020603050405020304" pitchFamily="18" charset="0"/>
                <a:cs typeface="Times New Roman" panose="02020603050405020304" pitchFamily="18" charset="0"/>
              </a:rPr>
              <a:t>                             Improve communication between the team</a:t>
            </a:r>
          </a:p>
          <a:p>
            <a:pPr>
              <a:lnSpc>
                <a:spcPct val="150000"/>
              </a:lnSpc>
            </a:pPr>
            <a:r>
              <a:rPr lang="en-GB" sz="2000" dirty="0">
                <a:latin typeface="Times New Roman" panose="02020603050405020304" pitchFamily="18" charset="0"/>
                <a:cs typeface="Times New Roman" panose="02020603050405020304" pitchFamily="18" charset="0"/>
              </a:rPr>
              <a:t>                             provide visual display of the cause by using fish diagram</a:t>
            </a:r>
          </a:p>
          <a:p>
            <a:r>
              <a:rPr lang="en-GB" sz="2000" dirty="0">
                <a:latin typeface="Times New Roman" panose="02020603050405020304" pitchFamily="18" charset="0"/>
                <a:cs typeface="Times New Roman" panose="02020603050405020304" pitchFamily="18" charset="0"/>
              </a:rPr>
              <a:t> </a:t>
            </a:r>
          </a:p>
          <a:p>
            <a:r>
              <a:rPr lang="en-GB" sz="2000" dirty="0">
                <a:latin typeface="Times New Roman" panose="02020603050405020304" pitchFamily="18" charset="0"/>
                <a:cs typeface="Times New Roman" panose="02020603050405020304" pitchFamily="18" charset="0"/>
              </a:rPr>
              <a:t>The construction starts by Identifying the problem or effect then relevant categories (method, machines, etc.) and then For each of these categories, we then identify more specific factors that could be the </a:t>
            </a:r>
            <a:r>
              <a:rPr lang="en-GB" sz="2000" b="1" dirty="0">
                <a:latin typeface="Times New Roman" panose="02020603050405020304" pitchFamily="18" charset="0"/>
                <a:cs typeface="Times New Roman" panose="02020603050405020304" pitchFamily="18" charset="0"/>
              </a:rPr>
              <a:t>causes of the problem</a:t>
            </a:r>
            <a:r>
              <a:rPr lang="en-GB" sz="2000" dirty="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dirty="0"/>
          </a:p>
        </p:txBody>
      </p:sp>
      <p:sp>
        <p:nvSpPr>
          <p:cNvPr id="6" name="Arrow: Right 5">
            <a:extLst>
              <a:ext uri="{FF2B5EF4-FFF2-40B4-BE49-F238E27FC236}">
                <a16:creationId xmlns:a16="http://schemas.microsoft.com/office/drawing/2014/main" id="{7AC31162-D524-4455-B2D9-A29D26EB645B}"/>
              </a:ext>
            </a:extLst>
          </p:cNvPr>
          <p:cNvSpPr/>
          <p:nvPr/>
        </p:nvSpPr>
        <p:spPr>
          <a:xfrm>
            <a:off x="1684150" y="4668314"/>
            <a:ext cx="622290" cy="265044"/>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endParaRPr lang="en-US" b="1" dirty="0">
              <a:ln/>
              <a:solidFill>
                <a:schemeClr val="accent4"/>
              </a:solidFill>
              <a:effectLst>
                <a:outerShdw blurRad="50800" dist="38100" dir="2700000" algn="tl" rotWithShape="0">
                  <a:prstClr val="black">
                    <a:alpha val="40000"/>
                  </a:prstClr>
                </a:outerShdw>
              </a:effectLst>
            </a:endParaRPr>
          </a:p>
        </p:txBody>
      </p:sp>
      <p:sp>
        <p:nvSpPr>
          <p:cNvPr id="7" name="Arrow: Right 6">
            <a:extLst>
              <a:ext uri="{FF2B5EF4-FFF2-40B4-BE49-F238E27FC236}">
                <a16:creationId xmlns:a16="http://schemas.microsoft.com/office/drawing/2014/main" id="{F992AED9-0D2D-4849-9943-43EB6AD8693D}"/>
              </a:ext>
            </a:extLst>
          </p:cNvPr>
          <p:cNvSpPr/>
          <p:nvPr/>
        </p:nvSpPr>
        <p:spPr>
          <a:xfrm>
            <a:off x="1684150" y="3740159"/>
            <a:ext cx="622290" cy="265044"/>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endParaRPr lang="en-US" b="1" dirty="0">
              <a:ln/>
              <a:solidFill>
                <a:schemeClr val="accent4"/>
              </a:solidFill>
              <a:effectLst>
                <a:outerShdw blurRad="50800" dist="38100" dir="2700000" algn="tl" rotWithShape="0">
                  <a:prstClr val="black">
                    <a:alpha val="40000"/>
                  </a:prstClr>
                </a:outerShdw>
              </a:effectLst>
            </a:endParaRPr>
          </a:p>
        </p:txBody>
      </p:sp>
      <p:sp>
        <p:nvSpPr>
          <p:cNvPr id="8" name="Arrow: Right 7">
            <a:extLst>
              <a:ext uri="{FF2B5EF4-FFF2-40B4-BE49-F238E27FC236}">
                <a16:creationId xmlns:a16="http://schemas.microsoft.com/office/drawing/2014/main" id="{3A46AA7C-FAF2-494A-8F4D-3B29A43CAB23}"/>
              </a:ext>
            </a:extLst>
          </p:cNvPr>
          <p:cNvSpPr/>
          <p:nvPr/>
        </p:nvSpPr>
        <p:spPr>
          <a:xfrm>
            <a:off x="1684150" y="4232263"/>
            <a:ext cx="622290" cy="265044"/>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endParaRPr lang="en-US" b="1" dirty="0">
              <a:ln/>
              <a:solidFill>
                <a:schemeClr val="accent4"/>
              </a:solidFill>
              <a:effectLst>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369933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E0DBD-0B2D-6832-A30D-1A7031851988}"/>
              </a:ext>
            </a:extLst>
          </p:cNvPr>
          <p:cNvSpPr>
            <a:spLocks noGrp="1"/>
          </p:cNvSpPr>
          <p:nvPr>
            <p:ph type="title"/>
          </p:nvPr>
        </p:nvSpPr>
        <p:spPr/>
        <p:txBody>
          <a:bodyPr/>
          <a:lstStyle/>
          <a:p>
            <a:r>
              <a:rPr lang="en-US" dirty="0">
                <a:solidFill>
                  <a:schemeClr val="bg1"/>
                </a:solidFill>
              </a:rPr>
              <a:t>Key Finding </a:t>
            </a:r>
            <a:endParaRPr lang="en-US" dirty="0"/>
          </a:p>
        </p:txBody>
      </p:sp>
      <p:sp>
        <p:nvSpPr>
          <p:cNvPr id="4" name="Slide Number Placeholder 3">
            <a:extLst>
              <a:ext uri="{FF2B5EF4-FFF2-40B4-BE49-F238E27FC236}">
                <a16:creationId xmlns:a16="http://schemas.microsoft.com/office/drawing/2014/main" id="{E5F5138A-B125-D716-1DF1-A12D0FBDFA08}"/>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
        <p:nvSpPr>
          <p:cNvPr id="7" name="Content Placeholder 6">
            <a:extLst>
              <a:ext uri="{FF2B5EF4-FFF2-40B4-BE49-F238E27FC236}">
                <a16:creationId xmlns:a16="http://schemas.microsoft.com/office/drawing/2014/main" id="{95D2E1AA-BC3E-4A18-8DB2-2437E8EF2E12}"/>
              </a:ext>
            </a:extLst>
          </p:cNvPr>
          <p:cNvSpPr>
            <a:spLocks noGrp="1"/>
          </p:cNvSpPr>
          <p:nvPr>
            <p:ph sz="quarter" idx="13"/>
          </p:nvPr>
        </p:nvSpPr>
        <p:spPr>
          <a:xfrm>
            <a:off x="512826" y="2532093"/>
            <a:ext cx="10515600" cy="3392424"/>
          </a:xfrm>
        </p:spPr>
        <p:txBody>
          <a:bodyPr>
            <a:normAutofit fontScale="92500"/>
          </a:bodyPr>
          <a:lstStyle/>
          <a:p>
            <a:pPr>
              <a:lnSpc>
                <a:spcPct val="150000"/>
              </a:lnSpc>
            </a:pPr>
            <a:r>
              <a:rPr lang="en-US" dirty="0">
                <a:latin typeface="Times New Roman" panose="02020603050405020304" pitchFamily="18" charset="0"/>
                <a:cs typeface="Times New Roman" panose="02020603050405020304" pitchFamily="18" charset="0"/>
              </a:rPr>
              <a:t>          Sales dropped by 30% as customer habits moved online</a:t>
            </a:r>
          </a:p>
          <a:p>
            <a:pPr>
              <a:lnSpc>
                <a:spcPct val="150000"/>
              </a:lnSpc>
            </a:pPr>
            <a:r>
              <a:rPr lang="en-US" dirty="0">
                <a:latin typeface="Times New Roman" panose="02020603050405020304" pitchFamily="18" charset="0"/>
                <a:cs typeface="Times New Roman" panose="02020603050405020304" pitchFamily="18" charset="0"/>
              </a:rPr>
              <a:t>         Green Haven has weak digital marketing and no strong social media presence</a:t>
            </a:r>
          </a:p>
          <a:p>
            <a:pPr>
              <a:lnSpc>
                <a:spcPct val="150000"/>
              </a:lnSpc>
            </a:pPr>
            <a:r>
              <a:rPr lang="en-US" dirty="0">
                <a:latin typeface="Times New Roman" panose="02020603050405020304" pitchFamily="18" charset="0"/>
                <a:cs typeface="Times New Roman" panose="02020603050405020304" pitchFamily="18" charset="0"/>
              </a:rPr>
              <a:t>         Customers shift to online shopping reduced walk – in sales </a:t>
            </a:r>
          </a:p>
          <a:p>
            <a:pPr>
              <a:lnSpc>
                <a:spcPct val="150000"/>
              </a:lnSpc>
            </a:pPr>
            <a:r>
              <a:rPr lang="en-US" dirty="0">
                <a:latin typeface="Times New Roman" panose="02020603050405020304" pitchFamily="18" charset="0"/>
                <a:cs typeface="Times New Roman" panose="02020603050405020304" pitchFamily="18" charset="0"/>
              </a:rPr>
              <a:t>         Hard to reach younger, online shoppers and compete with digital – savvy rivals</a:t>
            </a:r>
          </a:p>
          <a:p>
            <a:pPr>
              <a:lnSpc>
                <a:spcPct val="150000"/>
              </a:lnSpc>
            </a:pPr>
            <a:r>
              <a:rPr lang="en-US" dirty="0">
                <a:latin typeface="Times New Roman" panose="02020603050405020304" pitchFamily="18" charset="0"/>
                <a:cs typeface="Times New Roman" panose="02020603050405020304" pitchFamily="18" charset="0"/>
              </a:rPr>
              <a:t>         Green Haven didn’t adapt fast enough to customers moving online</a:t>
            </a:r>
          </a:p>
          <a:p>
            <a:endParaRPr lang="en-US" dirty="0"/>
          </a:p>
        </p:txBody>
      </p:sp>
      <p:sp>
        <p:nvSpPr>
          <p:cNvPr id="8" name="Arrow: Right 7">
            <a:extLst>
              <a:ext uri="{FF2B5EF4-FFF2-40B4-BE49-F238E27FC236}">
                <a16:creationId xmlns:a16="http://schemas.microsoft.com/office/drawing/2014/main" id="{EAE89812-440D-41C9-A5D5-7DA2BA4F1CA8}"/>
              </a:ext>
            </a:extLst>
          </p:cNvPr>
          <p:cNvSpPr/>
          <p:nvPr/>
        </p:nvSpPr>
        <p:spPr>
          <a:xfrm>
            <a:off x="549780" y="2732263"/>
            <a:ext cx="622290" cy="265044"/>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endParaRPr lang="en-US" b="1" dirty="0">
              <a:ln/>
              <a:solidFill>
                <a:schemeClr val="accent4"/>
              </a:solidFill>
              <a:effectLst>
                <a:outerShdw blurRad="50800" dist="38100" dir="2700000" algn="tl" rotWithShape="0">
                  <a:prstClr val="black">
                    <a:alpha val="40000"/>
                  </a:prstClr>
                </a:outerShdw>
              </a:effectLst>
            </a:endParaRPr>
          </a:p>
        </p:txBody>
      </p:sp>
      <p:sp>
        <p:nvSpPr>
          <p:cNvPr id="9" name="Arrow: Right 8">
            <a:extLst>
              <a:ext uri="{FF2B5EF4-FFF2-40B4-BE49-F238E27FC236}">
                <a16:creationId xmlns:a16="http://schemas.microsoft.com/office/drawing/2014/main" id="{F002E8CF-24C4-4331-848F-546D841C9FDF}"/>
              </a:ext>
            </a:extLst>
          </p:cNvPr>
          <p:cNvSpPr/>
          <p:nvPr/>
        </p:nvSpPr>
        <p:spPr>
          <a:xfrm>
            <a:off x="527566" y="3387774"/>
            <a:ext cx="622290" cy="265044"/>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endParaRPr lang="en-US" b="1" dirty="0">
              <a:ln/>
              <a:solidFill>
                <a:schemeClr val="accent4"/>
              </a:solidFill>
              <a:effectLst>
                <a:outerShdw blurRad="50800" dist="38100" dir="2700000" algn="tl" rotWithShape="0">
                  <a:prstClr val="black">
                    <a:alpha val="40000"/>
                  </a:prstClr>
                </a:outerShdw>
              </a:effectLst>
            </a:endParaRPr>
          </a:p>
        </p:txBody>
      </p:sp>
      <p:sp>
        <p:nvSpPr>
          <p:cNvPr id="10" name="Arrow: Right 9">
            <a:extLst>
              <a:ext uri="{FF2B5EF4-FFF2-40B4-BE49-F238E27FC236}">
                <a16:creationId xmlns:a16="http://schemas.microsoft.com/office/drawing/2014/main" id="{87EF4576-9A7B-4E7B-92BC-FC1C9B50C843}"/>
              </a:ext>
            </a:extLst>
          </p:cNvPr>
          <p:cNvSpPr/>
          <p:nvPr/>
        </p:nvSpPr>
        <p:spPr>
          <a:xfrm>
            <a:off x="512826" y="3998109"/>
            <a:ext cx="622290" cy="265044"/>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endParaRPr lang="en-US" b="1" dirty="0">
              <a:ln/>
              <a:solidFill>
                <a:schemeClr val="accent4"/>
              </a:solidFill>
              <a:effectLst>
                <a:outerShdw blurRad="50800" dist="38100" dir="2700000" algn="tl" rotWithShape="0">
                  <a:prstClr val="black">
                    <a:alpha val="40000"/>
                  </a:prstClr>
                </a:outerShdw>
              </a:effectLst>
            </a:endParaRPr>
          </a:p>
        </p:txBody>
      </p:sp>
      <p:sp>
        <p:nvSpPr>
          <p:cNvPr id="11" name="Arrow: Right 10">
            <a:extLst>
              <a:ext uri="{FF2B5EF4-FFF2-40B4-BE49-F238E27FC236}">
                <a16:creationId xmlns:a16="http://schemas.microsoft.com/office/drawing/2014/main" id="{D31039DB-6F8D-4B94-B619-C2E224C8F174}"/>
              </a:ext>
            </a:extLst>
          </p:cNvPr>
          <p:cNvSpPr/>
          <p:nvPr/>
        </p:nvSpPr>
        <p:spPr>
          <a:xfrm>
            <a:off x="487164" y="4614803"/>
            <a:ext cx="622290" cy="265044"/>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endParaRPr lang="en-US" b="1" dirty="0">
              <a:ln/>
              <a:solidFill>
                <a:schemeClr val="accent4"/>
              </a:solidFill>
              <a:effectLst>
                <a:outerShdw blurRad="50800" dist="38100" dir="2700000" algn="tl" rotWithShape="0">
                  <a:prstClr val="black">
                    <a:alpha val="40000"/>
                  </a:prstClr>
                </a:outerShdw>
              </a:effectLst>
            </a:endParaRPr>
          </a:p>
        </p:txBody>
      </p:sp>
      <p:sp>
        <p:nvSpPr>
          <p:cNvPr id="12" name="Arrow: Right 11">
            <a:extLst>
              <a:ext uri="{FF2B5EF4-FFF2-40B4-BE49-F238E27FC236}">
                <a16:creationId xmlns:a16="http://schemas.microsoft.com/office/drawing/2014/main" id="{BEB01A7E-5F38-4E2F-B192-F03A2CF8D7CB}"/>
              </a:ext>
            </a:extLst>
          </p:cNvPr>
          <p:cNvSpPr/>
          <p:nvPr/>
        </p:nvSpPr>
        <p:spPr>
          <a:xfrm>
            <a:off x="487164" y="5263955"/>
            <a:ext cx="622290" cy="265044"/>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endParaRPr lang="en-US" b="1" dirty="0">
              <a:ln/>
              <a:solidFill>
                <a:schemeClr val="accent4"/>
              </a:solidFill>
              <a:effectLst>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3316775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246B-8AB7-A0C9-C6DD-5D9F49D5BC37}"/>
              </a:ext>
            </a:extLst>
          </p:cNvPr>
          <p:cNvSpPr>
            <a:spLocks noGrp="1"/>
          </p:cNvSpPr>
          <p:nvPr>
            <p:ph type="title"/>
          </p:nvPr>
        </p:nvSpPr>
        <p:spPr>
          <a:xfrm>
            <a:off x="932688" y="228600"/>
            <a:ext cx="9528048" cy="1600200"/>
          </a:xfrm>
        </p:spPr>
        <p:txBody>
          <a:bodyPr/>
          <a:lstStyle/>
          <a:p>
            <a:r>
              <a:rPr lang="en-US" dirty="0"/>
              <a:t>References</a:t>
            </a:r>
          </a:p>
        </p:txBody>
      </p:sp>
      <p:sp>
        <p:nvSpPr>
          <p:cNvPr id="5" name="Content Placeholder 4">
            <a:extLst>
              <a:ext uri="{FF2B5EF4-FFF2-40B4-BE49-F238E27FC236}">
                <a16:creationId xmlns:a16="http://schemas.microsoft.com/office/drawing/2014/main" id="{B20DCAFD-6C4D-D08A-CF94-0DA099CE4B5A}"/>
              </a:ext>
            </a:extLst>
          </p:cNvPr>
          <p:cNvSpPr>
            <a:spLocks noGrp="1"/>
          </p:cNvSpPr>
          <p:nvPr>
            <p:ph sz="quarter" idx="12"/>
          </p:nvPr>
        </p:nvSpPr>
        <p:spPr>
          <a:xfrm>
            <a:off x="932688" y="2432304"/>
            <a:ext cx="10199138" cy="3739896"/>
          </a:xfrm>
        </p:spPr>
        <p:txBody>
          <a:bodyPr>
            <a:normAutofit/>
          </a:bodyPr>
          <a:lstStyle/>
          <a:p>
            <a:r>
              <a:rPr lang="en-US" sz="1800" b="0" i="0" dirty="0" err="1">
                <a:solidFill>
                  <a:srgbClr val="222222"/>
                </a:solidFill>
                <a:effectLst/>
                <a:latin typeface="Times New Roman" panose="02020603050405020304" pitchFamily="18" charset="0"/>
                <a:cs typeface="Times New Roman" panose="02020603050405020304" pitchFamily="18" charset="0"/>
              </a:rPr>
              <a:t>Matović</a:t>
            </a:r>
            <a:r>
              <a:rPr lang="en-US" sz="1800" b="0" i="0" dirty="0">
                <a:solidFill>
                  <a:srgbClr val="222222"/>
                </a:solidFill>
                <a:effectLst/>
                <a:latin typeface="Times New Roman" panose="02020603050405020304" pitchFamily="18" charset="0"/>
                <a:cs typeface="Times New Roman" panose="02020603050405020304" pitchFamily="18" charset="0"/>
              </a:rPr>
              <a:t>, I.M., 2020, September. PESTEL analysis of external environment as a success factor of startup business. In </a:t>
            </a:r>
            <a:r>
              <a:rPr lang="en-US" sz="1800" b="0" i="1" dirty="0" err="1">
                <a:solidFill>
                  <a:srgbClr val="222222"/>
                </a:solidFill>
                <a:effectLst/>
                <a:latin typeface="Times New Roman" panose="02020603050405020304" pitchFamily="18" charset="0"/>
                <a:cs typeface="Times New Roman" panose="02020603050405020304" pitchFamily="18" charset="0"/>
              </a:rPr>
              <a:t>ConScienS</a:t>
            </a:r>
            <a:r>
              <a:rPr lang="en-US" sz="1800" b="0" i="1" dirty="0">
                <a:solidFill>
                  <a:srgbClr val="222222"/>
                </a:solidFill>
                <a:effectLst/>
                <a:latin typeface="Times New Roman" panose="02020603050405020304" pitchFamily="18" charset="0"/>
                <a:cs typeface="Times New Roman" panose="02020603050405020304" pitchFamily="18" charset="0"/>
              </a:rPr>
              <a:t> conference proceedings</a:t>
            </a:r>
            <a:r>
              <a:rPr lang="en-US" sz="1800" b="0" i="0" dirty="0">
                <a:solidFill>
                  <a:srgbClr val="222222"/>
                </a:solidFill>
                <a:effectLst/>
                <a:latin typeface="Times New Roman" panose="02020603050405020304" pitchFamily="18" charset="0"/>
                <a:cs typeface="Times New Roman" panose="02020603050405020304" pitchFamily="18" charset="0"/>
              </a:rPr>
              <a:t> (pp. 96-102). Scientia </a:t>
            </a:r>
            <a:r>
              <a:rPr lang="en-US" sz="1800" b="0" i="0" dirty="0" err="1">
                <a:solidFill>
                  <a:srgbClr val="222222"/>
                </a:solidFill>
                <a:effectLst/>
                <a:latin typeface="Times New Roman" panose="02020603050405020304" pitchFamily="18" charset="0"/>
                <a:cs typeface="Times New Roman" panose="02020603050405020304" pitchFamily="18" charset="0"/>
              </a:rPr>
              <a:t>Moralitas</a:t>
            </a:r>
            <a:r>
              <a:rPr lang="en-US" sz="1800" b="0" i="0" dirty="0">
                <a:solidFill>
                  <a:srgbClr val="222222"/>
                </a:solidFill>
                <a:effectLst/>
                <a:latin typeface="Times New Roman" panose="02020603050405020304" pitchFamily="18" charset="0"/>
                <a:cs typeface="Times New Roman" panose="02020603050405020304" pitchFamily="18" charset="0"/>
              </a:rPr>
              <a:t> Research Institute. </a:t>
            </a:r>
            <a:endParaRPr lang="en-US" sz="1800" dirty="0">
              <a:solidFill>
                <a:srgbClr val="222222"/>
              </a:solidFill>
              <a:latin typeface="Times New Roman" panose="02020603050405020304" pitchFamily="18" charset="0"/>
              <a:cs typeface="Times New Roman" panose="02020603050405020304" pitchFamily="18" charset="0"/>
            </a:endParaRPr>
          </a:p>
          <a:p>
            <a:r>
              <a:rPr lang="en-US" sz="1800" b="0" i="0" dirty="0" err="1">
                <a:solidFill>
                  <a:srgbClr val="222222"/>
                </a:solidFill>
                <a:effectLst/>
                <a:latin typeface="Times New Roman" panose="02020603050405020304" pitchFamily="18" charset="0"/>
                <a:cs typeface="Times New Roman" panose="02020603050405020304" pitchFamily="18" charset="0"/>
              </a:rPr>
              <a:t>Modyop</a:t>
            </a:r>
            <a:r>
              <a:rPr lang="en-US" sz="1800" b="0" i="0" dirty="0">
                <a:solidFill>
                  <a:srgbClr val="222222"/>
                </a:solidFill>
                <a:effectLst/>
                <a:latin typeface="Times New Roman" panose="02020603050405020304" pitchFamily="18" charset="0"/>
                <a:cs typeface="Times New Roman" panose="02020603050405020304" pitchFamily="18" charset="0"/>
              </a:rPr>
              <a:t>, S., </a:t>
            </a:r>
            <a:r>
              <a:rPr lang="en-US" sz="1800" b="0" i="0" dirty="0" err="1">
                <a:solidFill>
                  <a:srgbClr val="222222"/>
                </a:solidFill>
                <a:effectLst/>
                <a:latin typeface="Times New Roman" panose="02020603050405020304" pitchFamily="18" charset="0"/>
                <a:cs typeface="Times New Roman" panose="02020603050405020304" pitchFamily="18" charset="0"/>
              </a:rPr>
              <a:t>Dowpiset</a:t>
            </a:r>
            <a:r>
              <a:rPr lang="en-US" sz="1800" b="0" i="0" dirty="0">
                <a:solidFill>
                  <a:srgbClr val="222222"/>
                </a:solidFill>
                <a:effectLst/>
                <a:latin typeface="Times New Roman" panose="02020603050405020304" pitchFamily="18" charset="0"/>
                <a:cs typeface="Times New Roman" panose="02020603050405020304" pitchFamily="18" charset="0"/>
              </a:rPr>
              <a:t>, K., </a:t>
            </a:r>
            <a:r>
              <a:rPr lang="en-US" sz="1800" b="0" i="0" dirty="0" err="1">
                <a:solidFill>
                  <a:srgbClr val="222222"/>
                </a:solidFill>
                <a:effectLst/>
                <a:latin typeface="Times New Roman" panose="02020603050405020304" pitchFamily="18" charset="0"/>
                <a:cs typeface="Times New Roman" panose="02020603050405020304" pitchFamily="18" charset="0"/>
              </a:rPr>
              <a:t>Sudsanguan</a:t>
            </a:r>
            <a:r>
              <a:rPr lang="en-US" sz="1800" b="0" i="0" dirty="0">
                <a:solidFill>
                  <a:srgbClr val="222222"/>
                </a:solidFill>
                <a:effectLst/>
                <a:latin typeface="Times New Roman" panose="02020603050405020304" pitchFamily="18" charset="0"/>
                <a:cs typeface="Times New Roman" panose="02020603050405020304" pitchFamily="18" charset="0"/>
              </a:rPr>
              <a:t>, N., </a:t>
            </a:r>
            <a:r>
              <a:rPr lang="en-US" sz="1800" b="0" i="0" dirty="0" err="1">
                <a:solidFill>
                  <a:srgbClr val="222222"/>
                </a:solidFill>
                <a:effectLst/>
                <a:latin typeface="Times New Roman" panose="02020603050405020304" pitchFamily="18" charset="0"/>
                <a:cs typeface="Times New Roman" panose="02020603050405020304" pitchFamily="18" charset="0"/>
              </a:rPr>
              <a:t>Wonganant</a:t>
            </a:r>
            <a:r>
              <a:rPr lang="en-US" sz="1800" b="0" i="0" dirty="0">
                <a:solidFill>
                  <a:srgbClr val="222222"/>
                </a:solidFill>
                <a:effectLst/>
                <a:latin typeface="Times New Roman" panose="02020603050405020304" pitchFamily="18" charset="0"/>
                <a:cs typeface="Times New Roman" panose="02020603050405020304" pitchFamily="18" charset="0"/>
              </a:rPr>
              <a:t>, A. and </a:t>
            </a:r>
            <a:r>
              <a:rPr lang="en-US" sz="1800" b="0" i="0" dirty="0" err="1">
                <a:solidFill>
                  <a:srgbClr val="222222"/>
                </a:solidFill>
                <a:effectLst/>
                <a:latin typeface="Times New Roman" panose="02020603050405020304" pitchFamily="18" charset="0"/>
                <a:cs typeface="Times New Roman" panose="02020603050405020304" pitchFamily="18" charset="0"/>
              </a:rPr>
              <a:t>Ligu</a:t>
            </a:r>
            <a:r>
              <a:rPr lang="en-US" sz="1800" b="0" i="0" dirty="0">
                <a:solidFill>
                  <a:srgbClr val="222222"/>
                </a:solidFill>
                <a:effectLst/>
                <a:latin typeface="Times New Roman" panose="02020603050405020304" pitchFamily="18" charset="0"/>
                <a:cs typeface="Times New Roman" panose="02020603050405020304" pitchFamily="18" charset="0"/>
              </a:rPr>
              <a:t>, Z., 2022. The influence of digital social responsibility on brand preference, brand admiration, and purchase intention: a cross-nation study. </a:t>
            </a:r>
            <a:r>
              <a:rPr lang="en-US" sz="1800" b="0" i="1" dirty="0">
                <a:solidFill>
                  <a:srgbClr val="222222"/>
                </a:solidFill>
                <a:effectLst/>
                <a:latin typeface="Times New Roman" panose="02020603050405020304" pitchFamily="18" charset="0"/>
                <a:cs typeface="Times New Roman" panose="02020603050405020304" pitchFamily="18" charset="0"/>
              </a:rPr>
              <a:t>AU-GSB E-Journal</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15</a:t>
            </a:r>
            <a:r>
              <a:rPr lang="en-US" sz="1800" b="0" i="0" dirty="0">
                <a:solidFill>
                  <a:srgbClr val="222222"/>
                </a:solidFill>
                <a:effectLst/>
                <a:latin typeface="Times New Roman" panose="02020603050405020304" pitchFamily="18" charset="0"/>
                <a:cs typeface="Times New Roman" panose="02020603050405020304" pitchFamily="18" charset="0"/>
              </a:rPr>
              <a:t>(1).</a:t>
            </a:r>
          </a:p>
          <a:p>
            <a:r>
              <a:rPr lang="en-US" sz="1800" b="0" i="0" dirty="0">
                <a:solidFill>
                  <a:srgbClr val="222222"/>
                </a:solidFill>
                <a:effectLst/>
                <a:latin typeface="Times New Roman" panose="02020603050405020304" pitchFamily="18" charset="0"/>
                <a:cs typeface="Times New Roman" panose="02020603050405020304" pitchFamily="18" charset="0"/>
              </a:rPr>
              <a:t>Graves, K., Simmons, D. and Galley, M.D., 2010. Cause-and-effect mapping of critical events. </a:t>
            </a:r>
            <a:r>
              <a:rPr lang="en-US" sz="1800" b="0" i="1" dirty="0">
                <a:solidFill>
                  <a:srgbClr val="222222"/>
                </a:solidFill>
                <a:effectLst/>
                <a:latin typeface="Times New Roman" panose="02020603050405020304" pitchFamily="18" charset="0"/>
                <a:cs typeface="Times New Roman" panose="02020603050405020304" pitchFamily="18" charset="0"/>
              </a:rPr>
              <a:t>Critical Care Nursing Clinics</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22</a:t>
            </a:r>
            <a:r>
              <a:rPr lang="en-US" sz="1800" b="0" i="0" dirty="0">
                <a:solidFill>
                  <a:srgbClr val="222222"/>
                </a:solidFill>
                <a:effectLst/>
                <a:latin typeface="Times New Roman" panose="02020603050405020304" pitchFamily="18" charset="0"/>
                <a:cs typeface="Times New Roman" panose="02020603050405020304" pitchFamily="18" charset="0"/>
              </a:rPr>
              <a:t>(2), pp.243-251. </a:t>
            </a:r>
          </a:p>
          <a:p>
            <a:r>
              <a:rPr lang="en-US" sz="1800" b="0" i="0" dirty="0">
                <a:solidFill>
                  <a:srgbClr val="222222"/>
                </a:solidFill>
                <a:effectLst/>
                <a:latin typeface="Times New Roman" panose="02020603050405020304" pitchFamily="18" charset="0"/>
                <a:cs typeface="Times New Roman" panose="02020603050405020304" pitchFamily="18" charset="0"/>
              </a:rPr>
              <a:t>Sun, M. and Meng, X., 2009. Taxonomy for change causes and effects in construction projects. </a:t>
            </a:r>
            <a:r>
              <a:rPr lang="en-US" sz="1800" b="0" i="1" dirty="0">
                <a:solidFill>
                  <a:srgbClr val="222222"/>
                </a:solidFill>
                <a:effectLst/>
                <a:latin typeface="Times New Roman" panose="02020603050405020304" pitchFamily="18" charset="0"/>
                <a:cs typeface="Times New Roman" panose="02020603050405020304" pitchFamily="18" charset="0"/>
              </a:rPr>
              <a:t>International journal of project management</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27</a:t>
            </a:r>
            <a:r>
              <a:rPr lang="en-US" sz="1800" b="0" i="0" dirty="0">
                <a:solidFill>
                  <a:srgbClr val="222222"/>
                </a:solidFill>
                <a:effectLst/>
                <a:latin typeface="Times New Roman" panose="02020603050405020304" pitchFamily="18" charset="0"/>
                <a:cs typeface="Times New Roman" panose="02020603050405020304" pitchFamily="18" charset="0"/>
              </a:rPr>
              <a:t>(6), pp.560-572.</a:t>
            </a:r>
          </a:p>
          <a:p>
            <a:r>
              <a:rPr lang="en-US" sz="1800" dirty="0">
                <a:solidFill>
                  <a:srgbClr val="222222"/>
                </a:solidFill>
                <a:latin typeface="Times New Roman" panose="02020603050405020304" pitchFamily="18" charset="0"/>
                <a:cs typeface="Times New Roman" panose="02020603050405020304" pitchFamily="18" charset="0"/>
              </a:rPr>
              <a:t> </a:t>
            </a:r>
            <a:r>
              <a:rPr lang="en-US" sz="1400" b="0" i="0" dirty="0">
                <a:solidFill>
                  <a:srgbClr val="222222"/>
                </a:solidFill>
                <a:effectLst/>
                <a:latin typeface="Arial" panose="020B0604020202020204" pitchFamily="34" charset="0"/>
              </a:rPr>
              <a:t>Al-</a:t>
            </a:r>
            <a:r>
              <a:rPr lang="en-US" sz="1400" b="0" i="0" dirty="0" err="1">
                <a:solidFill>
                  <a:srgbClr val="222222"/>
                </a:solidFill>
                <a:effectLst/>
                <a:latin typeface="Arial" panose="020B0604020202020204" pitchFamily="34" charset="0"/>
              </a:rPr>
              <a:t>gaith</a:t>
            </a:r>
            <a:r>
              <a:rPr lang="en-US" sz="1400" b="0" i="0" dirty="0">
                <a:solidFill>
                  <a:srgbClr val="222222"/>
                </a:solidFill>
                <a:effectLst/>
                <a:latin typeface="Arial" panose="020B0604020202020204" pitchFamily="34" charset="0"/>
              </a:rPr>
              <a:t>, B., 2018. Analyzing challenges toward on-demand economy applications using external factors of PESTEL model: Case of Saudi applications. </a:t>
            </a:r>
            <a:r>
              <a:rPr lang="en-US" sz="1400" b="0" i="1" dirty="0">
                <a:solidFill>
                  <a:srgbClr val="222222"/>
                </a:solidFill>
                <a:effectLst/>
                <a:latin typeface="Arial" panose="020B0604020202020204" pitchFamily="34" charset="0"/>
              </a:rPr>
              <a:t>Journal of Information Engineering and Applications</a:t>
            </a:r>
            <a:r>
              <a:rPr lang="en-US" sz="1400" b="0" i="0" dirty="0">
                <a:solidFill>
                  <a:srgbClr val="222222"/>
                </a:solidFill>
                <a:effectLst/>
                <a:latin typeface="Arial" panose="020B0604020202020204" pitchFamily="34" charset="0"/>
              </a:rPr>
              <a:t>, </a:t>
            </a:r>
            <a:r>
              <a:rPr lang="en-US" sz="1400" b="0" i="1" dirty="0">
                <a:solidFill>
                  <a:srgbClr val="222222"/>
                </a:solidFill>
                <a:effectLst/>
                <a:latin typeface="Arial" panose="020B0604020202020204" pitchFamily="34" charset="0"/>
              </a:rPr>
              <a:t>8</a:t>
            </a:r>
            <a:r>
              <a:rPr lang="en-US" sz="1400" b="0" i="0" dirty="0">
                <a:solidFill>
                  <a:srgbClr val="222222"/>
                </a:solidFill>
                <a:effectLst/>
                <a:latin typeface="Arial" panose="020B0604020202020204" pitchFamily="34" charset="0"/>
              </a:rPr>
              <a:t>(7).</a:t>
            </a:r>
            <a:endParaRPr lang="en-US" sz="1800" b="0" i="0" dirty="0">
              <a:solidFill>
                <a:srgbClr val="222222"/>
              </a:solidFill>
              <a:effectLst/>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9451A59-0D86-B758-5926-53062622A5E7}"/>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1117481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bouquet of flowers">
            <a:extLst>
              <a:ext uri="{FF2B5EF4-FFF2-40B4-BE49-F238E27FC236}">
                <a16:creationId xmlns:a16="http://schemas.microsoft.com/office/drawing/2014/main" id="{8AB2ECDC-2C97-9031-6EF9-11EF690976ED}"/>
              </a:ext>
            </a:extLst>
          </p:cNvPr>
          <p:cNvPicPr>
            <a:picLocks noGrp="1" noChangeAspect="1"/>
          </p:cNvPicPr>
          <p:nvPr>
            <p:ph type="pic" sz="quarter" idx="10"/>
          </p:nvPr>
        </p:nvPicPr>
        <p:blipFill>
          <a:blip r:embed="rId2"/>
          <a:srcRect/>
          <a:stretch/>
        </p:blipFill>
        <p:spPr>
          <a:xfrm>
            <a:off x="0" y="0"/>
            <a:ext cx="12192000" cy="6858000"/>
          </a:xfrm>
        </p:spPr>
      </p:pic>
      <p:sp>
        <p:nvSpPr>
          <p:cNvPr id="3" name="Title 2">
            <a:extLst>
              <a:ext uri="{FF2B5EF4-FFF2-40B4-BE49-F238E27FC236}">
                <a16:creationId xmlns:a16="http://schemas.microsoft.com/office/drawing/2014/main" id="{1697D649-277C-A20F-F588-7EA2B85B1299}"/>
              </a:ext>
            </a:extLst>
          </p:cNvPr>
          <p:cNvSpPr>
            <a:spLocks noGrp="1"/>
          </p:cNvSpPr>
          <p:nvPr>
            <p:ph type="ctrTitle"/>
          </p:nvPr>
        </p:nvSpPr>
        <p:spPr>
          <a:xfrm>
            <a:off x="1627632" y="822960"/>
            <a:ext cx="6327648" cy="2221992"/>
          </a:xfrm>
        </p:spPr>
        <p:txBody>
          <a:bodyPr/>
          <a:lstStyle/>
          <a:p>
            <a:r>
              <a:rPr lang="en-US" dirty="0"/>
              <a:t>Thank you</a:t>
            </a:r>
          </a:p>
        </p:txBody>
      </p:sp>
      <p:sp>
        <p:nvSpPr>
          <p:cNvPr id="15" name="Subtitle 14">
            <a:extLst>
              <a:ext uri="{FF2B5EF4-FFF2-40B4-BE49-F238E27FC236}">
                <a16:creationId xmlns:a16="http://schemas.microsoft.com/office/drawing/2014/main" id="{6EF8E06F-4153-981B-474D-3D483B6F4F84}"/>
              </a:ext>
            </a:extLst>
          </p:cNvPr>
          <p:cNvSpPr>
            <a:spLocks noGrp="1"/>
          </p:cNvSpPr>
          <p:nvPr>
            <p:ph type="subTitle" idx="1"/>
          </p:nvPr>
        </p:nvSpPr>
        <p:spPr>
          <a:xfrm>
            <a:off x="1627632" y="3428999"/>
            <a:ext cx="6309360" cy="1703439"/>
          </a:xfrm>
        </p:spPr>
        <p:txBody>
          <a:bodyPr>
            <a:normAutofit/>
          </a:bodyPr>
          <a:lstStyle/>
          <a:p>
            <a:r>
              <a:rPr lang="en-US" dirty="0">
                <a:latin typeface="Ink Free" panose="03080402000500000000" pitchFamily="66" charset="0"/>
              </a:rPr>
              <a:t>Abeer Abdelmagid </a:t>
            </a:r>
          </a:p>
          <a:p>
            <a:endParaRPr lang="en-US" dirty="0"/>
          </a:p>
        </p:txBody>
      </p:sp>
      <p:cxnSp>
        <p:nvCxnSpPr>
          <p:cNvPr id="25" name="Straight Connector 24">
            <a:extLst>
              <a:ext uri="{FF2B5EF4-FFF2-40B4-BE49-F238E27FC236}">
                <a16:creationId xmlns:a16="http://schemas.microsoft.com/office/drawing/2014/main" id="{DE502E84-5063-F43E-AC45-9F5CEAA69246}"/>
              </a:ext>
              <a:ext uri="{C183D7F6-B498-43B3-948B-1728B52AA6E4}">
                <adec:decorative xmlns:adec="http://schemas.microsoft.com/office/drawing/2017/decorative" val="1"/>
              </a:ext>
            </a:extLst>
          </p:cNvPr>
          <p:cNvCxnSpPr>
            <a:cxnSpLocks/>
          </p:cNvCxnSpPr>
          <p:nvPr/>
        </p:nvCxnSpPr>
        <p:spPr>
          <a:xfrm>
            <a:off x="1701285" y="3209689"/>
            <a:ext cx="3624541"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DE43C393-A639-F47D-D8A8-BAF189C58382}"/>
              </a:ext>
              <a:ext uri="{C183D7F6-B498-43B3-948B-1728B52AA6E4}">
                <adec:decorative xmlns:adec="http://schemas.microsoft.com/office/drawing/2017/decorative" val="1"/>
              </a:ext>
            </a:extLst>
          </p:cNvPr>
          <p:cNvPicPr>
            <a:picLocks noChangeAspect="1"/>
          </p:cNvPicPr>
          <p:nvPr/>
        </p:nvPicPr>
        <p:blipFill>
          <a:blip r:embed="rId3" cstate="screen">
            <a:extLst>
              <a:ext uri="{BEBA8EAE-BF5A-486C-A8C5-ECC9F3942E4B}">
                <a14:imgProps xmlns:a14="http://schemas.microsoft.com/office/drawing/2010/main">
                  <a14:imgLayer r:embed="rId4">
                    <a14:imgEffect>
                      <a14:saturation sat="35000"/>
                    </a14:imgEffect>
                  </a14:imgLayer>
                </a14:imgProps>
              </a:ext>
              <a:ext uri="{28A0092B-C50C-407E-A947-70E740481C1C}">
                <a14:useLocalDpi xmlns:a14="http://schemas.microsoft.com/office/drawing/2010/main"/>
              </a:ext>
            </a:extLst>
          </a:blip>
          <a:stretch>
            <a:fillRect/>
          </a:stretch>
        </p:blipFill>
        <p:spPr>
          <a:xfrm>
            <a:off x="4839787" y="3066998"/>
            <a:ext cx="972078" cy="285381"/>
          </a:xfrm>
          <a:prstGeom prst="rect">
            <a:avLst/>
          </a:prstGeom>
        </p:spPr>
      </p:pic>
    </p:spTree>
    <p:extLst>
      <p:ext uri="{BB962C8B-B14F-4D97-AF65-F5344CB8AC3E}">
        <p14:creationId xmlns:p14="http://schemas.microsoft.com/office/powerpoint/2010/main" val="438040838"/>
      </p:ext>
    </p:extLst>
  </p:cSld>
  <p:clrMapOvr>
    <a:masterClrMapping/>
  </p:clrMapOvr>
</p:sld>
</file>

<file path=ppt/theme/theme1.xml><?xml version="1.0" encoding="utf-8"?>
<a:theme xmlns:a="http://schemas.openxmlformats.org/drawingml/2006/main" name="Custom">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 flourish_win32_CP_v3" id="{3BF332BF-22B8-49D8-950E-E9BBBBF59833}" vid="{E4E7F1DC-3AF4-489F-A450-0CED11A8EB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E6BC5B-F32E-483D-A6CB-100D6BCB78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384BFC8-02DA-464F-AE97-4951BE47415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19915FD3-F777-4046-A12C-BE3860E324B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{C980D577-276D-47B6-B11A-3ACB43986617}TF6ca04e33-feaa-4cf5-9b27-d56362f12ac085bf296f_win32-5c14a82fef6c</Template>
  <TotalTime>1020</TotalTime>
  <Words>730</Words>
  <Application>Microsoft Office PowerPoint</Application>
  <PresentationFormat>Widescreen</PresentationFormat>
  <Paragraphs>126</Paragraphs>
  <Slides>12</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Baskerville Old Face</vt:lpstr>
      <vt:lpstr>Calibri</vt:lpstr>
      <vt:lpstr>Georgia Pro</vt:lpstr>
      <vt:lpstr>Georgia Pro Light</vt:lpstr>
      <vt:lpstr>Gill Sans Nova Light</vt:lpstr>
      <vt:lpstr>Ink Free</vt:lpstr>
      <vt:lpstr>Times New Roman</vt:lpstr>
      <vt:lpstr>Custom</vt:lpstr>
      <vt:lpstr>Problem Solving and Decision-Making</vt:lpstr>
      <vt:lpstr> </vt:lpstr>
      <vt:lpstr>Agenda</vt:lpstr>
      <vt:lpstr>Green Haven Florists is a small flower shop in Norwich, started in 2016 by Liam and Priya. The shop became well known for its unique flower arrangements, eco-friendly packaging, and strong links with the local community.  It serves a mix of walk-in customers, weddings, and businesses</vt:lpstr>
      <vt:lpstr>The Green Haven Florists problems</vt:lpstr>
      <vt:lpstr>Green Haven Florists – 5W2H Analysis</vt:lpstr>
      <vt:lpstr>Green Haven Florists – PESTEL Analysis</vt:lpstr>
      <vt:lpstr>PESTEL analysis finding </vt:lpstr>
      <vt:lpstr>Cause-and-Effect analysis</vt:lpstr>
      <vt:lpstr>Key Finding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Decision-Making</dc:title>
  <dc:creator>Abeer Siddig</dc:creator>
  <cp:lastModifiedBy>Abeer Siddig</cp:lastModifiedBy>
  <cp:revision>7</cp:revision>
  <dcterms:created xsi:type="dcterms:W3CDTF">2025-10-11T19:34:21Z</dcterms:created>
  <dcterms:modified xsi:type="dcterms:W3CDTF">2025-10-12T20:12:44Z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