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402" r:id="rId1"/>
  </p:sldMasterIdLst>
  <p:sldIdLst>
    <p:sldId id="260" r:id="rId2"/>
    <p:sldId id="256" r:id="rId3"/>
    <p:sldId id="261" r:id="rId4"/>
    <p:sldId id="262" r:id="rId5"/>
    <p:sldId id="263" r:id="rId6"/>
    <p:sldId id="257" r:id="rId7"/>
    <p:sldId id="258" r:id="rId8"/>
    <p:sldId id="269" r:id="rId9"/>
    <p:sldId id="259" r:id="rId10"/>
    <p:sldId id="264" r:id="rId11"/>
    <p:sldId id="265" r:id="rId12"/>
    <p:sldId id="266" r:id="rId13"/>
    <p:sldId id="267" r:id="rId14"/>
    <p:sldId id="268"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83D1E16-09A5-5BB8-F842-7CC548CA589E}" v="991" dt="2022-07-03T11:04:24.454"/>
    <p1510:client id="{D12D904E-D130-46FC-9012-CC641D29F702}" v="573" dt="2022-07-03T00:02:12.2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p:scale>
          <a:sx n="92" d="100"/>
          <a:sy n="92" d="100"/>
        </p:scale>
        <p:origin x="-110" y="-6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2A3936C-E245-4183-8359-D8F58711D9BC}" type="doc">
      <dgm:prSet loTypeId="urn:microsoft.com/office/officeart/2005/8/layout/cycle2" loCatId="cycle" qsTypeId="urn:microsoft.com/office/officeart/2005/8/quickstyle/simple1" qsCatId="simple" csTypeId="urn:microsoft.com/office/officeart/2005/8/colors/accent2_2" csCatId="accent2" phldr="1"/>
      <dgm:spPr/>
      <dgm:t>
        <a:bodyPr/>
        <a:lstStyle/>
        <a:p>
          <a:endParaRPr lang="en-GB"/>
        </a:p>
      </dgm:t>
    </dgm:pt>
    <dgm:pt modelId="{0C979593-EBA5-45C1-8851-EF32E51347D8}">
      <dgm:prSet phldrT="[Text]" phldr="0"/>
      <dgm:spPr/>
      <dgm:t>
        <a:bodyPr/>
        <a:lstStyle/>
        <a:p>
          <a:r>
            <a:rPr lang="en-GB" dirty="0">
              <a:latin typeface="Arial"/>
              <a:cs typeface="Arial"/>
            </a:rPr>
            <a:t>Integrity</a:t>
          </a:r>
        </a:p>
      </dgm:t>
    </dgm:pt>
    <dgm:pt modelId="{F2036C99-498F-4948-9735-7D5BBC371052}" type="parTrans" cxnId="{C9DD7473-A957-4264-916C-14AEFEDD1BD8}">
      <dgm:prSet/>
      <dgm:spPr/>
      <dgm:t>
        <a:bodyPr/>
        <a:lstStyle/>
        <a:p>
          <a:endParaRPr lang="en-GB"/>
        </a:p>
      </dgm:t>
    </dgm:pt>
    <dgm:pt modelId="{96835C4B-DBDC-4A0B-BE1B-48A2A21EEB4F}" type="sibTrans" cxnId="{C9DD7473-A957-4264-916C-14AEFEDD1BD8}">
      <dgm:prSet/>
      <dgm:spPr/>
      <dgm:t>
        <a:bodyPr/>
        <a:lstStyle/>
        <a:p>
          <a:endParaRPr lang="en-GB"/>
        </a:p>
      </dgm:t>
    </dgm:pt>
    <dgm:pt modelId="{EEA6279D-0C45-4F47-A297-DA9A7F81ECCA}">
      <dgm:prSet phldrT="[Text]" phldr="0"/>
      <dgm:spPr/>
      <dgm:t>
        <a:bodyPr/>
        <a:lstStyle/>
        <a:p>
          <a:pPr rtl="0"/>
          <a:r>
            <a:rPr lang="en-GB" dirty="0">
              <a:latin typeface="Arial"/>
              <a:cs typeface="Arial"/>
            </a:rPr>
            <a:t>Respect for others</a:t>
          </a:r>
        </a:p>
      </dgm:t>
    </dgm:pt>
    <dgm:pt modelId="{29EC8B56-DF26-42D2-8CF0-8C76B3689396}" type="parTrans" cxnId="{B6801538-676E-4FFC-BA1A-A70B0EC6E318}">
      <dgm:prSet/>
      <dgm:spPr/>
      <dgm:t>
        <a:bodyPr/>
        <a:lstStyle/>
        <a:p>
          <a:endParaRPr lang="en-GB"/>
        </a:p>
      </dgm:t>
    </dgm:pt>
    <dgm:pt modelId="{B053A722-D1B7-4F9D-8539-0AB0708CA74A}" type="sibTrans" cxnId="{B6801538-676E-4FFC-BA1A-A70B0EC6E318}">
      <dgm:prSet/>
      <dgm:spPr/>
      <dgm:t>
        <a:bodyPr/>
        <a:lstStyle/>
        <a:p>
          <a:endParaRPr lang="en-GB"/>
        </a:p>
      </dgm:t>
    </dgm:pt>
    <dgm:pt modelId="{571859D3-C39C-442A-91E5-80663AF2B0C3}">
      <dgm:prSet phldrT="[Text]" phldr="0"/>
      <dgm:spPr/>
      <dgm:t>
        <a:bodyPr/>
        <a:lstStyle/>
        <a:p>
          <a:pPr rtl="0"/>
          <a:r>
            <a:rPr lang="en-GB" dirty="0">
              <a:latin typeface="Arial"/>
              <a:cs typeface="Arial"/>
            </a:rPr>
            <a:t>Privacy of those taking part</a:t>
          </a:r>
        </a:p>
      </dgm:t>
    </dgm:pt>
    <dgm:pt modelId="{716C09D4-C943-4CA4-A83B-121F55C428D9}" type="parTrans" cxnId="{4F1ECD16-99F2-48C5-8A3A-1CC52CF12758}">
      <dgm:prSet/>
      <dgm:spPr/>
      <dgm:t>
        <a:bodyPr/>
        <a:lstStyle/>
        <a:p>
          <a:endParaRPr lang="en-GB"/>
        </a:p>
      </dgm:t>
    </dgm:pt>
    <dgm:pt modelId="{189DF517-CCE7-4D7B-B3A0-716C788C6C2A}" type="sibTrans" cxnId="{4F1ECD16-99F2-48C5-8A3A-1CC52CF12758}">
      <dgm:prSet/>
      <dgm:spPr/>
      <dgm:t>
        <a:bodyPr/>
        <a:lstStyle/>
        <a:p>
          <a:endParaRPr lang="en-GB"/>
        </a:p>
      </dgm:t>
    </dgm:pt>
    <dgm:pt modelId="{1C6850D1-04BB-4083-9989-BEA4FA59E6E9}">
      <dgm:prSet phldrT="[Text]" phldr="0"/>
      <dgm:spPr/>
      <dgm:t>
        <a:bodyPr/>
        <a:lstStyle/>
        <a:p>
          <a:pPr rtl="0"/>
          <a:r>
            <a:rPr lang="en-GB" dirty="0">
              <a:latin typeface="Arial"/>
              <a:cs typeface="Arial"/>
            </a:rPr>
            <a:t>Voluntary nature of participation</a:t>
          </a:r>
        </a:p>
      </dgm:t>
    </dgm:pt>
    <dgm:pt modelId="{AD1AA641-4883-4F58-BA9D-8B18A4C6F2F5}" type="parTrans" cxnId="{A74465D8-3154-49B1-BB12-5CE75846B6EB}">
      <dgm:prSet/>
      <dgm:spPr/>
      <dgm:t>
        <a:bodyPr/>
        <a:lstStyle/>
        <a:p>
          <a:endParaRPr lang="en-GB"/>
        </a:p>
      </dgm:t>
    </dgm:pt>
    <dgm:pt modelId="{94CED5C0-1F57-4969-823E-4FAC7B051D97}" type="sibTrans" cxnId="{A74465D8-3154-49B1-BB12-5CE75846B6EB}">
      <dgm:prSet/>
      <dgm:spPr/>
      <dgm:t>
        <a:bodyPr/>
        <a:lstStyle/>
        <a:p>
          <a:endParaRPr lang="en-GB"/>
        </a:p>
      </dgm:t>
    </dgm:pt>
    <dgm:pt modelId="{747D1B3D-419A-41E6-B6C1-B885A1E8129B}">
      <dgm:prSet phldrT="[Text]" phldr="0"/>
      <dgm:spPr/>
      <dgm:t>
        <a:bodyPr/>
        <a:lstStyle/>
        <a:p>
          <a:pPr rtl="0"/>
          <a:r>
            <a:rPr lang="en-GB" dirty="0">
              <a:latin typeface="Arial"/>
              <a:cs typeface="Arial"/>
            </a:rPr>
            <a:t>Avoid harm</a:t>
          </a:r>
        </a:p>
      </dgm:t>
    </dgm:pt>
    <dgm:pt modelId="{B82FAE36-992B-4E70-AF0A-8E99C3A91742}" type="parTrans" cxnId="{A2A07E94-F205-47F2-979B-A57F6CB0E8A8}">
      <dgm:prSet/>
      <dgm:spPr/>
      <dgm:t>
        <a:bodyPr/>
        <a:lstStyle/>
        <a:p>
          <a:endParaRPr lang="en-GB"/>
        </a:p>
      </dgm:t>
    </dgm:pt>
    <dgm:pt modelId="{06512F69-5160-4E76-8C10-7118F7DDB644}" type="sibTrans" cxnId="{A2A07E94-F205-47F2-979B-A57F6CB0E8A8}">
      <dgm:prSet/>
      <dgm:spPr/>
      <dgm:t>
        <a:bodyPr/>
        <a:lstStyle/>
        <a:p>
          <a:endParaRPr lang="en-GB"/>
        </a:p>
      </dgm:t>
    </dgm:pt>
    <dgm:pt modelId="{C866F9DA-5A04-40C8-92AD-4B69809FCF71}">
      <dgm:prSet phldr="0"/>
      <dgm:spPr/>
      <dgm:t>
        <a:bodyPr/>
        <a:lstStyle/>
        <a:p>
          <a:pPr rtl="0"/>
          <a:r>
            <a:rPr lang="en-GB" dirty="0">
              <a:latin typeface="Arial"/>
              <a:cs typeface="Arial"/>
            </a:rPr>
            <a:t>Informed consent of those taking part</a:t>
          </a:r>
        </a:p>
      </dgm:t>
    </dgm:pt>
    <dgm:pt modelId="{1C538F3C-72C3-4CB0-B027-93A382D0A68C}" type="parTrans" cxnId="{AD1A614C-438B-46DC-BA8F-635CEFC9586A}">
      <dgm:prSet/>
      <dgm:spPr/>
    </dgm:pt>
    <dgm:pt modelId="{EAE4FECF-1E56-44BF-BFC2-99978604D4B9}" type="sibTrans" cxnId="{AD1A614C-438B-46DC-BA8F-635CEFC9586A}">
      <dgm:prSet/>
      <dgm:spPr/>
      <dgm:t>
        <a:bodyPr/>
        <a:lstStyle/>
        <a:p>
          <a:endParaRPr lang="en-GB"/>
        </a:p>
      </dgm:t>
    </dgm:pt>
    <dgm:pt modelId="{D0619E0E-BC61-437F-A3B1-10DE6A64EC7E}" type="pres">
      <dgm:prSet presAssocID="{22A3936C-E245-4183-8359-D8F58711D9BC}" presName="cycle" presStyleCnt="0">
        <dgm:presLayoutVars>
          <dgm:dir/>
          <dgm:resizeHandles val="exact"/>
        </dgm:presLayoutVars>
      </dgm:prSet>
      <dgm:spPr/>
      <dgm:t>
        <a:bodyPr/>
        <a:lstStyle/>
        <a:p>
          <a:endParaRPr lang="en-GB"/>
        </a:p>
      </dgm:t>
    </dgm:pt>
    <dgm:pt modelId="{1608440E-920C-4FC5-91D4-37C02330E6F5}" type="pres">
      <dgm:prSet presAssocID="{0C979593-EBA5-45C1-8851-EF32E51347D8}" presName="node" presStyleLbl="node1" presStyleIdx="0" presStyleCnt="6">
        <dgm:presLayoutVars>
          <dgm:bulletEnabled val="1"/>
        </dgm:presLayoutVars>
      </dgm:prSet>
      <dgm:spPr/>
      <dgm:t>
        <a:bodyPr/>
        <a:lstStyle/>
        <a:p>
          <a:endParaRPr lang="en-GB"/>
        </a:p>
      </dgm:t>
    </dgm:pt>
    <dgm:pt modelId="{24AC59DB-D55A-404E-98AA-1F006131755E}" type="pres">
      <dgm:prSet presAssocID="{96835C4B-DBDC-4A0B-BE1B-48A2A21EEB4F}" presName="sibTrans" presStyleLbl="sibTrans2D1" presStyleIdx="0" presStyleCnt="6"/>
      <dgm:spPr/>
      <dgm:t>
        <a:bodyPr/>
        <a:lstStyle/>
        <a:p>
          <a:endParaRPr lang="en-GB"/>
        </a:p>
      </dgm:t>
    </dgm:pt>
    <dgm:pt modelId="{B52E3716-1894-414C-B11A-40F248A35C5F}" type="pres">
      <dgm:prSet presAssocID="{96835C4B-DBDC-4A0B-BE1B-48A2A21EEB4F}" presName="connectorText" presStyleLbl="sibTrans2D1" presStyleIdx="0" presStyleCnt="6"/>
      <dgm:spPr/>
      <dgm:t>
        <a:bodyPr/>
        <a:lstStyle/>
        <a:p>
          <a:endParaRPr lang="en-GB"/>
        </a:p>
      </dgm:t>
    </dgm:pt>
    <dgm:pt modelId="{6E2F3119-53A2-4B47-A531-9B022BE97F57}" type="pres">
      <dgm:prSet presAssocID="{EEA6279D-0C45-4F47-A297-DA9A7F81ECCA}" presName="node" presStyleLbl="node1" presStyleIdx="1" presStyleCnt="6">
        <dgm:presLayoutVars>
          <dgm:bulletEnabled val="1"/>
        </dgm:presLayoutVars>
      </dgm:prSet>
      <dgm:spPr/>
      <dgm:t>
        <a:bodyPr/>
        <a:lstStyle/>
        <a:p>
          <a:endParaRPr lang="en-GB"/>
        </a:p>
      </dgm:t>
    </dgm:pt>
    <dgm:pt modelId="{2F11441B-1C71-4C91-BC12-C7052ECE5A03}" type="pres">
      <dgm:prSet presAssocID="{B053A722-D1B7-4F9D-8539-0AB0708CA74A}" presName="sibTrans" presStyleLbl="sibTrans2D1" presStyleIdx="1" presStyleCnt="6"/>
      <dgm:spPr/>
      <dgm:t>
        <a:bodyPr/>
        <a:lstStyle/>
        <a:p>
          <a:endParaRPr lang="en-GB"/>
        </a:p>
      </dgm:t>
    </dgm:pt>
    <dgm:pt modelId="{BF6FBB3B-BBAD-438E-A1EF-880685F8D153}" type="pres">
      <dgm:prSet presAssocID="{B053A722-D1B7-4F9D-8539-0AB0708CA74A}" presName="connectorText" presStyleLbl="sibTrans2D1" presStyleIdx="1" presStyleCnt="6"/>
      <dgm:spPr/>
      <dgm:t>
        <a:bodyPr/>
        <a:lstStyle/>
        <a:p>
          <a:endParaRPr lang="en-GB"/>
        </a:p>
      </dgm:t>
    </dgm:pt>
    <dgm:pt modelId="{AB9C464F-449B-40C0-BA43-076550EEBF74}" type="pres">
      <dgm:prSet presAssocID="{571859D3-C39C-442A-91E5-80663AF2B0C3}" presName="node" presStyleLbl="node1" presStyleIdx="2" presStyleCnt="6">
        <dgm:presLayoutVars>
          <dgm:bulletEnabled val="1"/>
        </dgm:presLayoutVars>
      </dgm:prSet>
      <dgm:spPr/>
      <dgm:t>
        <a:bodyPr/>
        <a:lstStyle/>
        <a:p>
          <a:endParaRPr lang="en-GB"/>
        </a:p>
      </dgm:t>
    </dgm:pt>
    <dgm:pt modelId="{A2323377-84D3-4EA7-A604-15CACC045F27}" type="pres">
      <dgm:prSet presAssocID="{189DF517-CCE7-4D7B-B3A0-716C788C6C2A}" presName="sibTrans" presStyleLbl="sibTrans2D1" presStyleIdx="2" presStyleCnt="6"/>
      <dgm:spPr/>
      <dgm:t>
        <a:bodyPr/>
        <a:lstStyle/>
        <a:p>
          <a:endParaRPr lang="en-GB"/>
        </a:p>
      </dgm:t>
    </dgm:pt>
    <dgm:pt modelId="{6501F712-CFB5-4ED6-BBA7-36F1FB5F97D1}" type="pres">
      <dgm:prSet presAssocID="{189DF517-CCE7-4D7B-B3A0-716C788C6C2A}" presName="connectorText" presStyleLbl="sibTrans2D1" presStyleIdx="2" presStyleCnt="6"/>
      <dgm:spPr/>
      <dgm:t>
        <a:bodyPr/>
        <a:lstStyle/>
        <a:p>
          <a:endParaRPr lang="en-GB"/>
        </a:p>
      </dgm:t>
    </dgm:pt>
    <dgm:pt modelId="{8489FDA3-D308-4436-A5D3-EB59E33FB231}" type="pres">
      <dgm:prSet presAssocID="{1C6850D1-04BB-4083-9989-BEA4FA59E6E9}" presName="node" presStyleLbl="node1" presStyleIdx="3" presStyleCnt="6">
        <dgm:presLayoutVars>
          <dgm:bulletEnabled val="1"/>
        </dgm:presLayoutVars>
      </dgm:prSet>
      <dgm:spPr/>
      <dgm:t>
        <a:bodyPr/>
        <a:lstStyle/>
        <a:p>
          <a:endParaRPr lang="en-GB"/>
        </a:p>
      </dgm:t>
    </dgm:pt>
    <dgm:pt modelId="{96EFC9FD-E52F-4C22-90F7-98DC025BA186}" type="pres">
      <dgm:prSet presAssocID="{94CED5C0-1F57-4969-823E-4FAC7B051D97}" presName="sibTrans" presStyleLbl="sibTrans2D1" presStyleIdx="3" presStyleCnt="6"/>
      <dgm:spPr/>
      <dgm:t>
        <a:bodyPr/>
        <a:lstStyle/>
        <a:p>
          <a:endParaRPr lang="en-GB"/>
        </a:p>
      </dgm:t>
    </dgm:pt>
    <dgm:pt modelId="{C8B8D009-F77B-4C52-BFB4-8488770F68A2}" type="pres">
      <dgm:prSet presAssocID="{94CED5C0-1F57-4969-823E-4FAC7B051D97}" presName="connectorText" presStyleLbl="sibTrans2D1" presStyleIdx="3" presStyleCnt="6"/>
      <dgm:spPr/>
      <dgm:t>
        <a:bodyPr/>
        <a:lstStyle/>
        <a:p>
          <a:endParaRPr lang="en-GB"/>
        </a:p>
      </dgm:t>
    </dgm:pt>
    <dgm:pt modelId="{8C784454-05DC-4FD9-BC35-EF89348941F1}" type="pres">
      <dgm:prSet presAssocID="{747D1B3D-419A-41E6-B6C1-B885A1E8129B}" presName="node" presStyleLbl="node1" presStyleIdx="4" presStyleCnt="6">
        <dgm:presLayoutVars>
          <dgm:bulletEnabled val="1"/>
        </dgm:presLayoutVars>
      </dgm:prSet>
      <dgm:spPr/>
      <dgm:t>
        <a:bodyPr/>
        <a:lstStyle/>
        <a:p>
          <a:endParaRPr lang="en-GB"/>
        </a:p>
      </dgm:t>
    </dgm:pt>
    <dgm:pt modelId="{6391B84C-57D5-4325-967F-B41D14BD10CC}" type="pres">
      <dgm:prSet presAssocID="{06512F69-5160-4E76-8C10-7118F7DDB644}" presName="sibTrans" presStyleLbl="sibTrans2D1" presStyleIdx="4" presStyleCnt="6"/>
      <dgm:spPr/>
      <dgm:t>
        <a:bodyPr/>
        <a:lstStyle/>
        <a:p>
          <a:endParaRPr lang="en-GB"/>
        </a:p>
      </dgm:t>
    </dgm:pt>
    <dgm:pt modelId="{238D0AD4-8D00-4EC2-B3F8-69D29ED3DFC7}" type="pres">
      <dgm:prSet presAssocID="{06512F69-5160-4E76-8C10-7118F7DDB644}" presName="connectorText" presStyleLbl="sibTrans2D1" presStyleIdx="4" presStyleCnt="6"/>
      <dgm:spPr/>
      <dgm:t>
        <a:bodyPr/>
        <a:lstStyle/>
        <a:p>
          <a:endParaRPr lang="en-GB"/>
        </a:p>
      </dgm:t>
    </dgm:pt>
    <dgm:pt modelId="{925BEE22-E563-4167-A616-239B09A1B8E7}" type="pres">
      <dgm:prSet presAssocID="{C866F9DA-5A04-40C8-92AD-4B69809FCF71}" presName="node" presStyleLbl="node1" presStyleIdx="5" presStyleCnt="6">
        <dgm:presLayoutVars>
          <dgm:bulletEnabled val="1"/>
        </dgm:presLayoutVars>
      </dgm:prSet>
      <dgm:spPr/>
      <dgm:t>
        <a:bodyPr/>
        <a:lstStyle/>
        <a:p>
          <a:endParaRPr lang="en-GB"/>
        </a:p>
      </dgm:t>
    </dgm:pt>
    <dgm:pt modelId="{6010D841-E0CB-4CE9-868A-69510F488A91}" type="pres">
      <dgm:prSet presAssocID="{EAE4FECF-1E56-44BF-BFC2-99978604D4B9}" presName="sibTrans" presStyleLbl="sibTrans2D1" presStyleIdx="5" presStyleCnt="6"/>
      <dgm:spPr/>
      <dgm:t>
        <a:bodyPr/>
        <a:lstStyle/>
        <a:p>
          <a:endParaRPr lang="en-GB"/>
        </a:p>
      </dgm:t>
    </dgm:pt>
    <dgm:pt modelId="{9527C70C-1965-490A-9CFC-174A27F5E14B}" type="pres">
      <dgm:prSet presAssocID="{EAE4FECF-1E56-44BF-BFC2-99978604D4B9}" presName="connectorText" presStyleLbl="sibTrans2D1" presStyleIdx="5" presStyleCnt="6"/>
      <dgm:spPr/>
      <dgm:t>
        <a:bodyPr/>
        <a:lstStyle/>
        <a:p>
          <a:endParaRPr lang="en-GB"/>
        </a:p>
      </dgm:t>
    </dgm:pt>
  </dgm:ptLst>
  <dgm:cxnLst>
    <dgm:cxn modelId="{B1061D78-3419-4C21-A0A2-2EB36516070F}" type="presOf" srcId="{EAE4FECF-1E56-44BF-BFC2-99978604D4B9}" destId="{9527C70C-1965-490A-9CFC-174A27F5E14B}" srcOrd="1" destOrd="0" presId="urn:microsoft.com/office/officeart/2005/8/layout/cycle2"/>
    <dgm:cxn modelId="{4F1ECD16-99F2-48C5-8A3A-1CC52CF12758}" srcId="{22A3936C-E245-4183-8359-D8F58711D9BC}" destId="{571859D3-C39C-442A-91E5-80663AF2B0C3}" srcOrd="2" destOrd="0" parTransId="{716C09D4-C943-4CA4-A83B-121F55C428D9}" sibTransId="{189DF517-CCE7-4D7B-B3A0-716C788C6C2A}"/>
    <dgm:cxn modelId="{4D328FBF-F750-46EC-A505-FD5F177353C3}" type="presOf" srcId="{C866F9DA-5A04-40C8-92AD-4B69809FCF71}" destId="{925BEE22-E563-4167-A616-239B09A1B8E7}" srcOrd="0" destOrd="0" presId="urn:microsoft.com/office/officeart/2005/8/layout/cycle2"/>
    <dgm:cxn modelId="{A4819E00-EBF1-4A14-83D6-3A72B65FE3CD}" type="presOf" srcId="{EEA6279D-0C45-4F47-A297-DA9A7F81ECCA}" destId="{6E2F3119-53A2-4B47-A531-9B022BE97F57}" srcOrd="0" destOrd="0" presId="urn:microsoft.com/office/officeart/2005/8/layout/cycle2"/>
    <dgm:cxn modelId="{9022C5AA-2E60-4FF9-B37E-292F27DA9EAF}" type="presOf" srcId="{06512F69-5160-4E76-8C10-7118F7DDB644}" destId="{6391B84C-57D5-4325-967F-B41D14BD10CC}" srcOrd="0" destOrd="0" presId="urn:microsoft.com/office/officeart/2005/8/layout/cycle2"/>
    <dgm:cxn modelId="{A2A07E94-F205-47F2-979B-A57F6CB0E8A8}" srcId="{22A3936C-E245-4183-8359-D8F58711D9BC}" destId="{747D1B3D-419A-41E6-B6C1-B885A1E8129B}" srcOrd="4" destOrd="0" parTransId="{B82FAE36-992B-4E70-AF0A-8E99C3A91742}" sibTransId="{06512F69-5160-4E76-8C10-7118F7DDB644}"/>
    <dgm:cxn modelId="{748CE039-1E45-469B-9AAB-6F150DF567AA}" type="presOf" srcId="{06512F69-5160-4E76-8C10-7118F7DDB644}" destId="{238D0AD4-8D00-4EC2-B3F8-69D29ED3DFC7}" srcOrd="1" destOrd="0" presId="urn:microsoft.com/office/officeart/2005/8/layout/cycle2"/>
    <dgm:cxn modelId="{B6801538-676E-4FFC-BA1A-A70B0EC6E318}" srcId="{22A3936C-E245-4183-8359-D8F58711D9BC}" destId="{EEA6279D-0C45-4F47-A297-DA9A7F81ECCA}" srcOrd="1" destOrd="0" parTransId="{29EC8B56-DF26-42D2-8CF0-8C76B3689396}" sibTransId="{B053A722-D1B7-4F9D-8539-0AB0708CA74A}"/>
    <dgm:cxn modelId="{B6446C7F-92D9-4857-A924-75911FEE2388}" type="presOf" srcId="{1C6850D1-04BB-4083-9989-BEA4FA59E6E9}" destId="{8489FDA3-D308-4436-A5D3-EB59E33FB231}" srcOrd="0" destOrd="0" presId="urn:microsoft.com/office/officeart/2005/8/layout/cycle2"/>
    <dgm:cxn modelId="{D9A97A76-F772-40D5-AF0A-89B804277306}" type="presOf" srcId="{189DF517-CCE7-4D7B-B3A0-716C788C6C2A}" destId="{A2323377-84D3-4EA7-A604-15CACC045F27}" srcOrd="0" destOrd="0" presId="urn:microsoft.com/office/officeart/2005/8/layout/cycle2"/>
    <dgm:cxn modelId="{C9DD7473-A957-4264-916C-14AEFEDD1BD8}" srcId="{22A3936C-E245-4183-8359-D8F58711D9BC}" destId="{0C979593-EBA5-45C1-8851-EF32E51347D8}" srcOrd="0" destOrd="0" parTransId="{F2036C99-498F-4948-9735-7D5BBC371052}" sibTransId="{96835C4B-DBDC-4A0B-BE1B-48A2A21EEB4F}"/>
    <dgm:cxn modelId="{B8F7D26B-35E6-444F-A493-975DEC232931}" type="presOf" srcId="{96835C4B-DBDC-4A0B-BE1B-48A2A21EEB4F}" destId="{24AC59DB-D55A-404E-98AA-1F006131755E}" srcOrd="0" destOrd="0" presId="urn:microsoft.com/office/officeart/2005/8/layout/cycle2"/>
    <dgm:cxn modelId="{B26F2657-0162-4E0B-96AB-01B05785983C}" type="presOf" srcId="{189DF517-CCE7-4D7B-B3A0-716C788C6C2A}" destId="{6501F712-CFB5-4ED6-BBA7-36F1FB5F97D1}" srcOrd="1" destOrd="0" presId="urn:microsoft.com/office/officeart/2005/8/layout/cycle2"/>
    <dgm:cxn modelId="{AD1A614C-438B-46DC-BA8F-635CEFC9586A}" srcId="{22A3936C-E245-4183-8359-D8F58711D9BC}" destId="{C866F9DA-5A04-40C8-92AD-4B69809FCF71}" srcOrd="5" destOrd="0" parTransId="{1C538F3C-72C3-4CB0-B027-93A382D0A68C}" sibTransId="{EAE4FECF-1E56-44BF-BFC2-99978604D4B9}"/>
    <dgm:cxn modelId="{7AC8492C-1652-4226-8D03-1948CD99E2FA}" type="presOf" srcId="{B053A722-D1B7-4F9D-8539-0AB0708CA74A}" destId="{2F11441B-1C71-4C91-BC12-C7052ECE5A03}" srcOrd="0" destOrd="0" presId="urn:microsoft.com/office/officeart/2005/8/layout/cycle2"/>
    <dgm:cxn modelId="{A74465D8-3154-49B1-BB12-5CE75846B6EB}" srcId="{22A3936C-E245-4183-8359-D8F58711D9BC}" destId="{1C6850D1-04BB-4083-9989-BEA4FA59E6E9}" srcOrd="3" destOrd="0" parTransId="{AD1AA641-4883-4F58-BA9D-8B18A4C6F2F5}" sibTransId="{94CED5C0-1F57-4969-823E-4FAC7B051D97}"/>
    <dgm:cxn modelId="{7CA346A2-0EE2-405E-9CB5-DE989C880735}" type="presOf" srcId="{96835C4B-DBDC-4A0B-BE1B-48A2A21EEB4F}" destId="{B52E3716-1894-414C-B11A-40F248A35C5F}" srcOrd="1" destOrd="0" presId="urn:microsoft.com/office/officeart/2005/8/layout/cycle2"/>
    <dgm:cxn modelId="{FE5F6EB3-9413-418C-81E5-DDD1543094F9}" type="presOf" srcId="{747D1B3D-419A-41E6-B6C1-B885A1E8129B}" destId="{8C784454-05DC-4FD9-BC35-EF89348941F1}" srcOrd="0" destOrd="0" presId="urn:microsoft.com/office/officeart/2005/8/layout/cycle2"/>
    <dgm:cxn modelId="{EF8E04DA-CAE4-43DF-B013-420363FDF184}" type="presOf" srcId="{94CED5C0-1F57-4969-823E-4FAC7B051D97}" destId="{96EFC9FD-E52F-4C22-90F7-98DC025BA186}" srcOrd="0" destOrd="0" presId="urn:microsoft.com/office/officeart/2005/8/layout/cycle2"/>
    <dgm:cxn modelId="{11A6B375-FBA1-4F05-8309-7A9E1C94EA4D}" type="presOf" srcId="{0C979593-EBA5-45C1-8851-EF32E51347D8}" destId="{1608440E-920C-4FC5-91D4-37C02330E6F5}" srcOrd="0" destOrd="0" presId="urn:microsoft.com/office/officeart/2005/8/layout/cycle2"/>
    <dgm:cxn modelId="{FAB0F560-B814-4FF3-81ED-69BAE6F340B5}" type="presOf" srcId="{571859D3-C39C-442A-91E5-80663AF2B0C3}" destId="{AB9C464F-449B-40C0-BA43-076550EEBF74}" srcOrd="0" destOrd="0" presId="urn:microsoft.com/office/officeart/2005/8/layout/cycle2"/>
    <dgm:cxn modelId="{269EE6FE-A9A6-4887-9CB5-50823D5B9C33}" type="presOf" srcId="{EAE4FECF-1E56-44BF-BFC2-99978604D4B9}" destId="{6010D841-E0CB-4CE9-868A-69510F488A91}" srcOrd="0" destOrd="0" presId="urn:microsoft.com/office/officeart/2005/8/layout/cycle2"/>
    <dgm:cxn modelId="{63A2DA67-EFC4-4F47-BFE5-B83A1311307F}" type="presOf" srcId="{22A3936C-E245-4183-8359-D8F58711D9BC}" destId="{D0619E0E-BC61-437F-A3B1-10DE6A64EC7E}" srcOrd="0" destOrd="0" presId="urn:microsoft.com/office/officeart/2005/8/layout/cycle2"/>
    <dgm:cxn modelId="{84481171-25D3-4767-8B52-84D564508FE4}" type="presOf" srcId="{94CED5C0-1F57-4969-823E-4FAC7B051D97}" destId="{C8B8D009-F77B-4C52-BFB4-8488770F68A2}" srcOrd="1" destOrd="0" presId="urn:microsoft.com/office/officeart/2005/8/layout/cycle2"/>
    <dgm:cxn modelId="{5D53C3C7-3FB9-478C-8950-43AB42229E44}" type="presOf" srcId="{B053A722-D1B7-4F9D-8539-0AB0708CA74A}" destId="{BF6FBB3B-BBAD-438E-A1EF-880685F8D153}" srcOrd="1" destOrd="0" presId="urn:microsoft.com/office/officeart/2005/8/layout/cycle2"/>
    <dgm:cxn modelId="{AF5CACDE-A6A7-4193-A296-E3416DF34FAF}" type="presParOf" srcId="{D0619E0E-BC61-437F-A3B1-10DE6A64EC7E}" destId="{1608440E-920C-4FC5-91D4-37C02330E6F5}" srcOrd="0" destOrd="0" presId="urn:microsoft.com/office/officeart/2005/8/layout/cycle2"/>
    <dgm:cxn modelId="{EA708645-2154-467A-AD01-361B4E634C0A}" type="presParOf" srcId="{D0619E0E-BC61-437F-A3B1-10DE6A64EC7E}" destId="{24AC59DB-D55A-404E-98AA-1F006131755E}" srcOrd="1" destOrd="0" presId="urn:microsoft.com/office/officeart/2005/8/layout/cycle2"/>
    <dgm:cxn modelId="{543B6945-4CEC-4D34-B492-2D52A6E2BC4D}" type="presParOf" srcId="{24AC59DB-D55A-404E-98AA-1F006131755E}" destId="{B52E3716-1894-414C-B11A-40F248A35C5F}" srcOrd="0" destOrd="0" presId="urn:microsoft.com/office/officeart/2005/8/layout/cycle2"/>
    <dgm:cxn modelId="{C8BCEA03-BD5E-4546-B309-441DF4AFB8C0}" type="presParOf" srcId="{D0619E0E-BC61-437F-A3B1-10DE6A64EC7E}" destId="{6E2F3119-53A2-4B47-A531-9B022BE97F57}" srcOrd="2" destOrd="0" presId="urn:microsoft.com/office/officeart/2005/8/layout/cycle2"/>
    <dgm:cxn modelId="{18B43E79-EAE3-498E-B86C-16E8CD7BAC3E}" type="presParOf" srcId="{D0619E0E-BC61-437F-A3B1-10DE6A64EC7E}" destId="{2F11441B-1C71-4C91-BC12-C7052ECE5A03}" srcOrd="3" destOrd="0" presId="urn:microsoft.com/office/officeart/2005/8/layout/cycle2"/>
    <dgm:cxn modelId="{ABF65D93-2CF9-4DEF-975E-5225D42A7F83}" type="presParOf" srcId="{2F11441B-1C71-4C91-BC12-C7052ECE5A03}" destId="{BF6FBB3B-BBAD-438E-A1EF-880685F8D153}" srcOrd="0" destOrd="0" presId="urn:microsoft.com/office/officeart/2005/8/layout/cycle2"/>
    <dgm:cxn modelId="{57CC6B49-2F1C-4518-8AB3-FA64342363A0}" type="presParOf" srcId="{D0619E0E-BC61-437F-A3B1-10DE6A64EC7E}" destId="{AB9C464F-449B-40C0-BA43-076550EEBF74}" srcOrd="4" destOrd="0" presId="urn:microsoft.com/office/officeart/2005/8/layout/cycle2"/>
    <dgm:cxn modelId="{3A51FC50-C958-4781-B444-EF6AEB2C59C3}" type="presParOf" srcId="{D0619E0E-BC61-437F-A3B1-10DE6A64EC7E}" destId="{A2323377-84D3-4EA7-A604-15CACC045F27}" srcOrd="5" destOrd="0" presId="urn:microsoft.com/office/officeart/2005/8/layout/cycle2"/>
    <dgm:cxn modelId="{18F4B9F0-9053-4F53-91DE-4313DEA61F71}" type="presParOf" srcId="{A2323377-84D3-4EA7-A604-15CACC045F27}" destId="{6501F712-CFB5-4ED6-BBA7-36F1FB5F97D1}" srcOrd="0" destOrd="0" presId="urn:microsoft.com/office/officeart/2005/8/layout/cycle2"/>
    <dgm:cxn modelId="{59E0BC14-766A-412D-A1F1-9CF3B9BDC30A}" type="presParOf" srcId="{D0619E0E-BC61-437F-A3B1-10DE6A64EC7E}" destId="{8489FDA3-D308-4436-A5D3-EB59E33FB231}" srcOrd="6" destOrd="0" presId="urn:microsoft.com/office/officeart/2005/8/layout/cycle2"/>
    <dgm:cxn modelId="{FC5A5288-394B-42B3-932C-C83DA79F1491}" type="presParOf" srcId="{D0619E0E-BC61-437F-A3B1-10DE6A64EC7E}" destId="{96EFC9FD-E52F-4C22-90F7-98DC025BA186}" srcOrd="7" destOrd="0" presId="urn:microsoft.com/office/officeart/2005/8/layout/cycle2"/>
    <dgm:cxn modelId="{0C9BD10E-6DD9-475E-9418-BECE11B2A917}" type="presParOf" srcId="{96EFC9FD-E52F-4C22-90F7-98DC025BA186}" destId="{C8B8D009-F77B-4C52-BFB4-8488770F68A2}" srcOrd="0" destOrd="0" presId="urn:microsoft.com/office/officeart/2005/8/layout/cycle2"/>
    <dgm:cxn modelId="{B0040FE7-65E3-4B17-911B-28831FD0176D}" type="presParOf" srcId="{D0619E0E-BC61-437F-A3B1-10DE6A64EC7E}" destId="{8C784454-05DC-4FD9-BC35-EF89348941F1}" srcOrd="8" destOrd="0" presId="urn:microsoft.com/office/officeart/2005/8/layout/cycle2"/>
    <dgm:cxn modelId="{8F217BEF-FA84-4BC1-A914-AAF72C1394EE}" type="presParOf" srcId="{D0619E0E-BC61-437F-A3B1-10DE6A64EC7E}" destId="{6391B84C-57D5-4325-967F-B41D14BD10CC}" srcOrd="9" destOrd="0" presId="urn:microsoft.com/office/officeart/2005/8/layout/cycle2"/>
    <dgm:cxn modelId="{01A228F8-7C51-41B4-95F9-99DA33616C04}" type="presParOf" srcId="{6391B84C-57D5-4325-967F-B41D14BD10CC}" destId="{238D0AD4-8D00-4EC2-B3F8-69D29ED3DFC7}" srcOrd="0" destOrd="0" presId="urn:microsoft.com/office/officeart/2005/8/layout/cycle2"/>
    <dgm:cxn modelId="{74F33E20-6DED-4D41-96E1-E6B872BA5668}" type="presParOf" srcId="{D0619E0E-BC61-437F-A3B1-10DE6A64EC7E}" destId="{925BEE22-E563-4167-A616-239B09A1B8E7}" srcOrd="10" destOrd="0" presId="urn:microsoft.com/office/officeart/2005/8/layout/cycle2"/>
    <dgm:cxn modelId="{B35E578B-D437-46D6-BF67-CB7900D59889}" type="presParOf" srcId="{D0619E0E-BC61-437F-A3B1-10DE6A64EC7E}" destId="{6010D841-E0CB-4CE9-868A-69510F488A91}" srcOrd="11" destOrd="0" presId="urn:microsoft.com/office/officeart/2005/8/layout/cycle2"/>
    <dgm:cxn modelId="{48B3791E-ED36-4B83-BC61-F45E3BF3EAF5}" type="presParOf" srcId="{6010D841-E0CB-4CE9-868A-69510F488A91}" destId="{9527C70C-1965-490A-9CFC-174A27F5E14B}" srcOrd="0" destOrd="0" presId="urn:microsoft.com/office/officeart/2005/8/layout/cycle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9EEA60D-82AB-4827-A6E2-D95B4063D38C}" type="doc">
      <dgm:prSet loTypeId="urn:microsoft.com/office/officeart/2005/8/layout/lProcess2" loCatId="list" qsTypeId="urn:microsoft.com/office/officeart/2005/8/quickstyle/simple1" qsCatId="simple" csTypeId="urn:microsoft.com/office/officeart/2005/8/colors/colorful5" csCatId="colorful" phldr="1"/>
      <dgm:spPr/>
      <dgm:t>
        <a:bodyPr/>
        <a:lstStyle/>
        <a:p>
          <a:endParaRPr lang="en-GB"/>
        </a:p>
      </dgm:t>
    </dgm:pt>
    <dgm:pt modelId="{2A110B18-8986-4529-ADB4-0D09DBDC440D}">
      <dgm:prSet phldrT="[Text]" phldr="0"/>
      <dgm:spPr/>
      <dgm:t>
        <a:bodyPr/>
        <a:lstStyle/>
        <a:p>
          <a:r>
            <a:rPr lang="en-GB" dirty="0">
              <a:latin typeface="Trebuchet MS" panose="020B0603020202020204"/>
            </a:rPr>
            <a:t>Keila</a:t>
          </a:r>
          <a:endParaRPr lang="en-GB" dirty="0"/>
        </a:p>
      </dgm:t>
    </dgm:pt>
    <dgm:pt modelId="{59785077-C654-4E48-8F96-68AAADE1486F}" type="parTrans" cxnId="{DB72C47F-DB9E-4CEC-84BD-9E362EC72AA1}">
      <dgm:prSet/>
      <dgm:spPr/>
      <dgm:t>
        <a:bodyPr/>
        <a:lstStyle/>
        <a:p>
          <a:endParaRPr lang="en-GB"/>
        </a:p>
      </dgm:t>
    </dgm:pt>
    <dgm:pt modelId="{B54AC2ED-CACB-44B2-A6F7-6788D54AC55C}" type="sibTrans" cxnId="{DB72C47F-DB9E-4CEC-84BD-9E362EC72AA1}">
      <dgm:prSet/>
      <dgm:spPr/>
      <dgm:t>
        <a:bodyPr/>
        <a:lstStyle/>
        <a:p>
          <a:endParaRPr lang="en-GB"/>
        </a:p>
      </dgm:t>
    </dgm:pt>
    <dgm:pt modelId="{ABF8A3DF-A316-4A44-9F13-0B5A908C524D}">
      <dgm:prSet phldrT="[Text]" phldr="0"/>
      <dgm:spPr/>
      <dgm:t>
        <a:bodyPr/>
        <a:lstStyle/>
        <a:p>
          <a:r>
            <a:rPr lang="en-GB" dirty="0">
              <a:latin typeface="Arial"/>
              <a:cs typeface="Arial"/>
            </a:rPr>
            <a:t>Introduction</a:t>
          </a:r>
          <a:endParaRPr lang="en-GB" dirty="0"/>
        </a:p>
      </dgm:t>
    </dgm:pt>
    <dgm:pt modelId="{69AAFFF1-1A07-4D3C-B7BB-DCA56E48399E}" type="parTrans" cxnId="{6AB4F749-0439-4FBA-8CC9-D9ACF0451A27}">
      <dgm:prSet/>
      <dgm:spPr/>
      <dgm:t>
        <a:bodyPr/>
        <a:lstStyle/>
        <a:p>
          <a:endParaRPr lang="en-GB"/>
        </a:p>
      </dgm:t>
    </dgm:pt>
    <dgm:pt modelId="{49AA29B9-2FF2-49F1-A503-8983DCD4BBE4}" type="sibTrans" cxnId="{6AB4F749-0439-4FBA-8CC9-D9ACF0451A27}">
      <dgm:prSet/>
      <dgm:spPr/>
      <dgm:t>
        <a:bodyPr/>
        <a:lstStyle/>
        <a:p>
          <a:endParaRPr lang="en-GB"/>
        </a:p>
      </dgm:t>
    </dgm:pt>
    <dgm:pt modelId="{8606A99A-2C15-4DDB-A377-B1EE2DB91AA1}">
      <dgm:prSet phldrT="[Text]" phldr="0"/>
      <dgm:spPr/>
      <dgm:t>
        <a:bodyPr/>
        <a:lstStyle/>
        <a:p>
          <a:pPr rtl="0"/>
          <a:r>
            <a:rPr lang="en-GB" dirty="0">
              <a:latin typeface="Arial"/>
              <a:cs typeface="Arial"/>
            </a:rPr>
            <a:t>Any Relevant existing research</a:t>
          </a:r>
          <a:endParaRPr lang="en-GB" dirty="0"/>
        </a:p>
      </dgm:t>
    </dgm:pt>
    <dgm:pt modelId="{CF4DB72E-9D6E-4003-B2BB-987E019CC626}" type="parTrans" cxnId="{F617B589-2276-4FB3-9959-5AB199B179BC}">
      <dgm:prSet/>
      <dgm:spPr/>
      <dgm:t>
        <a:bodyPr/>
        <a:lstStyle/>
        <a:p>
          <a:endParaRPr lang="en-GB"/>
        </a:p>
      </dgm:t>
    </dgm:pt>
    <dgm:pt modelId="{DDDAA0D4-3935-492E-82DC-15E113B03B52}" type="sibTrans" cxnId="{F617B589-2276-4FB3-9959-5AB199B179BC}">
      <dgm:prSet/>
      <dgm:spPr/>
      <dgm:t>
        <a:bodyPr/>
        <a:lstStyle/>
        <a:p>
          <a:endParaRPr lang="en-GB"/>
        </a:p>
      </dgm:t>
    </dgm:pt>
    <dgm:pt modelId="{39588367-1F05-4243-AECE-5E16B029F755}">
      <dgm:prSet phldrT="[Text]" phldr="0"/>
      <dgm:spPr/>
      <dgm:t>
        <a:bodyPr/>
        <a:lstStyle/>
        <a:p>
          <a:r>
            <a:rPr lang="en-GB" dirty="0">
              <a:latin typeface="Trebuchet MS" panose="020B0603020202020204"/>
            </a:rPr>
            <a:t>Valentina</a:t>
          </a:r>
          <a:endParaRPr lang="en-GB" dirty="0"/>
        </a:p>
      </dgm:t>
    </dgm:pt>
    <dgm:pt modelId="{744E0C3F-B253-4C1B-A65D-DD36095B4CA4}" type="parTrans" cxnId="{4B9F096F-0534-4515-ACCA-370B5FE4F9EA}">
      <dgm:prSet/>
      <dgm:spPr/>
      <dgm:t>
        <a:bodyPr/>
        <a:lstStyle/>
        <a:p>
          <a:endParaRPr lang="en-GB"/>
        </a:p>
      </dgm:t>
    </dgm:pt>
    <dgm:pt modelId="{6757609D-0D3E-4C9B-80B4-1612EF198341}" type="sibTrans" cxnId="{4B9F096F-0534-4515-ACCA-370B5FE4F9EA}">
      <dgm:prSet/>
      <dgm:spPr/>
      <dgm:t>
        <a:bodyPr/>
        <a:lstStyle/>
        <a:p>
          <a:endParaRPr lang="en-GB"/>
        </a:p>
      </dgm:t>
    </dgm:pt>
    <dgm:pt modelId="{E0D9EE29-4067-4978-BC99-CC2DB153C688}">
      <dgm:prSet phldrT="[Text]" phldr="0"/>
      <dgm:spPr/>
      <dgm:t>
        <a:bodyPr/>
        <a:lstStyle/>
        <a:p>
          <a:pPr rtl="0"/>
          <a:r>
            <a:rPr lang="en-GB" dirty="0">
              <a:latin typeface="Arial"/>
              <a:cs typeface="Arial"/>
            </a:rPr>
            <a:t>Ethical considerations</a:t>
          </a:r>
          <a:endParaRPr lang="en-GB" dirty="0"/>
        </a:p>
      </dgm:t>
    </dgm:pt>
    <dgm:pt modelId="{C9DB4093-166C-4250-8BF2-A910A8ADFE7C}" type="parTrans" cxnId="{577D8F75-ACE1-442A-8C79-CAD15B59C43D}">
      <dgm:prSet/>
      <dgm:spPr/>
      <dgm:t>
        <a:bodyPr/>
        <a:lstStyle/>
        <a:p>
          <a:endParaRPr lang="en-GB"/>
        </a:p>
      </dgm:t>
    </dgm:pt>
    <dgm:pt modelId="{91AD55DD-1D29-4D74-A5E7-AA4A3D4BF6B4}" type="sibTrans" cxnId="{577D8F75-ACE1-442A-8C79-CAD15B59C43D}">
      <dgm:prSet/>
      <dgm:spPr/>
      <dgm:t>
        <a:bodyPr/>
        <a:lstStyle/>
        <a:p>
          <a:endParaRPr lang="en-GB"/>
        </a:p>
      </dgm:t>
    </dgm:pt>
    <dgm:pt modelId="{14B004BC-0637-478F-A536-603317EC1E1A}">
      <dgm:prSet phldrT="[Text]" phldr="0"/>
      <dgm:spPr/>
      <dgm:t>
        <a:bodyPr/>
        <a:lstStyle/>
        <a:p>
          <a:pPr rtl="0"/>
          <a:r>
            <a:rPr lang="en-GB" dirty="0">
              <a:latin typeface="Arial"/>
              <a:cs typeface="Arial"/>
            </a:rPr>
            <a:t>Method proposed</a:t>
          </a:r>
          <a:endParaRPr lang="en-GB" dirty="0"/>
        </a:p>
      </dgm:t>
    </dgm:pt>
    <dgm:pt modelId="{4DEFEF23-3C18-46E8-BFC5-24C2278C8925}" type="parTrans" cxnId="{7D518751-9E70-45DD-86E5-B4D57B14E6A3}">
      <dgm:prSet/>
      <dgm:spPr/>
      <dgm:t>
        <a:bodyPr/>
        <a:lstStyle/>
        <a:p>
          <a:endParaRPr lang="en-GB"/>
        </a:p>
      </dgm:t>
    </dgm:pt>
    <dgm:pt modelId="{F6CA0F9E-D1A7-45DB-9559-E63BFD22827D}" type="sibTrans" cxnId="{7D518751-9E70-45DD-86E5-B4D57B14E6A3}">
      <dgm:prSet/>
      <dgm:spPr/>
      <dgm:t>
        <a:bodyPr/>
        <a:lstStyle/>
        <a:p>
          <a:endParaRPr lang="en-GB"/>
        </a:p>
      </dgm:t>
    </dgm:pt>
    <dgm:pt modelId="{08D35CA1-2120-4FA2-B297-F17D36BB618D}">
      <dgm:prSet phldrT="[Text]" phldr="0"/>
      <dgm:spPr/>
      <dgm:t>
        <a:bodyPr/>
        <a:lstStyle/>
        <a:p>
          <a:r>
            <a:rPr lang="en-GB" dirty="0">
              <a:latin typeface="Trebuchet MS" panose="020B0603020202020204"/>
            </a:rPr>
            <a:t>Alexandra</a:t>
          </a:r>
          <a:endParaRPr lang="en-GB" dirty="0"/>
        </a:p>
      </dgm:t>
    </dgm:pt>
    <dgm:pt modelId="{A8CF662D-3965-4F85-9F57-A97B69B9DFF6}" type="parTrans" cxnId="{B0A24DD0-DC97-4D09-9133-B82000A87746}">
      <dgm:prSet/>
      <dgm:spPr/>
      <dgm:t>
        <a:bodyPr/>
        <a:lstStyle/>
        <a:p>
          <a:endParaRPr lang="en-GB"/>
        </a:p>
      </dgm:t>
    </dgm:pt>
    <dgm:pt modelId="{484858C3-49B4-4CBB-BFEF-757E8914E3EB}" type="sibTrans" cxnId="{B0A24DD0-DC97-4D09-9133-B82000A87746}">
      <dgm:prSet/>
      <dgm:spPr/>
      <dgm:t>
        <a:bodyPr/>
        <a:lstStyle/>
        <a:p>
          <a:endParaRPr lang="en-GB"/>
        </a:p>
      </dgm:t>
    </dgm:pt>
    <dgm:pt modelId="{AF5B63EC-56DE-4C27-B6F8-72446219AE9F}">
      <dgm:prSet phldrT="[Text]" phldr="0"/>
      <dgm:spPr/>
      <dgm:t>
        <a:bodyPr/>
        <a:lstStyle/>
        <a:p>
          <a:r>
            <a:rPr lang="en-GB" dirty="0">
              <a:latin typeface="Arial"/>
              <a:cs typeface="Arial"/>
            </a:rPr>
            <a:t>Hypothesis</a:t>
          </a:r>
          <a:endParaRPr lang="en-GB" dirty="0"/>
        </a:p>
      </dgm:t>
    </dgm:pt>
    <dgm:pt modelId="{23F246DF-2465-4D6E-934D-38A010C37875}" type="parTrans" cxnId="{16B2BA85-1628-48C5-A7E0-DC0E47B5B7E8}">
      <dgm:prSet/>
      <dgm:spPr/>
      <dgm:t>
        <a:bodyPr/>
        <a:lstStyle/>
        <a:p>
          <a:endParaRPr lang="en-GB"/>
        </a:p>
      </dgm:t>
    </dgm:pt>
    <dgm:pt modelId="{218AB7C9-306C-4371-9E59-AB2B97430887}" type="sibTrans" cxnId="{16B2BA85-1628-48C5-A7E0-DC0E47B5B7E8}">
      <dgm:prSet/>
      <dgm:spPr/>
      <dgm:t>
        <a:bodyPr/>
        <a:lstStyle/>
        <a:p>
          <a:endParaRPr lang="en-GB"/>
        </a:p>
      </dgm:t>
    </dgm:pt>
    <dgm:pt modelId="{9C65FF93-A3EA-4E9C-9F81-2E4C9744457E}">
      <dgm:prSet phldrT="[Text]" phldr="0"/>
      <dgm:spPr/>
      <dgm:t>
        <a:bodyPr/>
        <a:lstStyle/>
        <a:p>
          <a:pPr rtl="0"/>
          <a:r>
            <a:rPr lang="en-GB" dirty="0">
              <a:latin typeface="Arial"/>
              <a:cs typeface="Arial"/>
            </a:rPr>
            <a:t>Reference list</a:t>
          </a:r>
          <a:endParaRPr lang="en-GB" dirty="0"/>
        </a:p>
      </dgm:t>
    </dgm:pt>
    <dgm:pt modelId="{C12C010B-642B-4896-9780-8EA8B5509ECE}" type="parTrans" cxnId="{B25DFB58-F836-4E27-ADD7-B833BA888337}">
      <dgm:prSet/>
      <dgm:spPr/>
      <dgm:t>
        <a:bodyPr/>
        <a:lstStyle/>
        <a:p>
          <a:endParaRPr lang="en-GB"/>
        </a:p>
      </dgm:t>
    </dgm:pt>
    <dgm:pt modelId="{D0939C6E-DD0D-488E-BB3A-283F4A8DFE18}" type="sibTrans" cxnId="{B25DFB58-F836-4E27-ADD7-B833BA888337}">
      <dgm:prSet/>
      <dgm:spPr/>
      <dgm:t>
        <a:bodyPr/>
        <a:lstStyle/>
        <a:p>
          <a:endParaRPr lang="en-GB"/>
        </a:p>
      </dgm:t>
    </dgm:pt>
    <dgm:pt modelId="{30049316-CD67-4174-9DA2-FA1574513AFE}" type="pres">
      <dgm:prSet presAssocID="{99EEA60D-82AB-4827-A6E2-D95B4063D38C}" presName="theList" presStyleCnt="0">
        <dgm:presLayoutVars>
          <dgm:dir/>
          <dgm:animLvl val="lvl"/>
          <dgm:resizeHandles val="exact"/>
        </dgm:presLayoutVars>
      </dgm:prSet>
      <dgm:spPr/>
      <dgm:t>
        <a:bodyPr/>
        <a:lstStyle/>
        <a:p>
          <a:endParaRPr lang="en-GB"/>
        </a:p>
      </dgm:t>
    </dgm:pt>
    <dgm:pt modelId="{D8328D62-F5ED-445D-8256-1DC5E9B0D457}" type="pres">
      <dgm:prSet presAssocID="{2A110B18-8986-4529-ADB4-0D09DBDC440D}" presName="compNode" presStyleCnt="0"/>
      <dgm:spPr/>
    </dgm:pt>
    <dgm:pt modelId="{E6E51B8E-B817-4F2C-8D5B-7B20326CD4DB}" type="pres">
      <dgm:prSet presAssocID="{2A110B18-8986-4529-ADB4-0D09DBDC440D}" presName="aNode" presStyleLbl="bgShp" presStyleIdx="0" presStyleCnt="3"/>
      <dgm:spPr/>
      <dgm:t>
        <a:bodyPr/>
        <a:lstStyle/>
        <a:p>
          <a:endParaRPr lang="en-GB"/>
        </a:p>
      </dgm:t>
    </dgm:pt>
    <dgm:pt modelId="{EC4EADE5-1870-41FA-BD6C-113F67162655}" type="pres">
      <dgm:prSet presAssocID="{2A110B18-8986-4529-ADB4-0D09DBDC440D}" presName="textNode" presStyleLbl="bgShp" presStyleIdx="0" presStyleCnt="3"/>
      <dgm:spPr/>
      <dgm:t>
        <a:bodyPr/>
        <a:lstStyle/>
        <a:p>
          <a:endParaRPr lang="en-GB"/>
        </a:p>
      </dgm:t>
    </dgm:pt>
    <dgm:pt modelId="{E7CD5A29-5524-470C-9B6B-231688523651}" type="pres">
      <dgm:prSet presAssocID="{2A110B18-8986-4529-ADB4-0D09DBDC440D}" presName="compChildNode" presStyleCnt="0"/>
      <dgm:spPr/>
    </dgm:pt>
    <dgm:pt modelId="{EEE0FF4C-2576-4DCC-A765-CC7FC3DF3651}" type="pres">
      <dgm:prSet presAssocID="{2A110B18-8986-4529-ADB4-0D09DBDC440D}" presName="theInnerList" presStyleCnt="0"/>
      <dgm:spPr/>
    </dgm:pt>
    <dgm:pt modelId="{D96632DA-31BE-4FD2-8CEC-C08A5BDBAB2C}" type="pres">
      <dgm:prSet presAssocID="{ABF8A3DF-A316-4A44-9F13-0B5A908C524D}" presName="childNode" presStyleLbl="node1" presStyleIdx="0" presStyleCnt="6">
        <dgm:presLayoutVars>
          <dgm:bulletEnabled val="1"/>
        </dgm:presLayoutVars>
      </dgm:prSet>
      <dgm:spPr/>
      <dgm:t>
        <a:bodyPr/>
        <a:lstStyle/>
        <a:p>
          <a:endParaRPr lang="en-GB"/>
        </a:p>
      </dgm:t>
    </dgm:pt>
    <dgm:pt modelId="{3C70E7F6-339C-438A-94C3-3AE1AF16AEB0}" type="pres">
      <dgm:prSet presAssocID="{ABF8A3DF-A316-4A44-9F13-0B5A908C524D}" presName="aSpace2" presStyleCnt="0"/>
      <dgm:spPr/>
    </dgm:pt>
    <dgm:pt modelId="{30F90E95-0C2F-4767-AC66-7A4C2AE842F8}" type="pres">
      <dgm:prSet presAssocID="{8606A99A-2C15-4DDB-A377-B1EE2DB91AA1}" presName="childNode" presStyleLbl="node1" presStyleIdx="1" presStyleCnt="6">
        <dgm:presLayoutVars>
          <dgm:bulletEnabled val="1"/>
        </dgm:presLayoutVars>
      </dgm:prSet>
      <dgm:spPr/>
      <dgm:t>
        <a:bodyPr/>
        <a:lstStyle/>
        <a:p>
          <a:endParaRPr lang="en-GB"/>
        </a:p>
      </dgm:t>
    </dgm:pt>
    <dgm:pt modelId="{D8AE1280-CE00-43B4-B597-370F1DADBF9A}" type="pres">
      <dgm:prSet presAssocID="{2A110B18-8986-4529-ADB4-0D09DBDC440D}" presName="aSpace" presStyleCnt="0"/>
      <dgm:spPr/>
    </dgm:pt>
    <dgm:pt modelId="{50E61208-4DED-45B0-8F21-029D64B54449}" type="pres">
      <dgm:prSet presAssocID="{39588367-1F05-4243-AECE-5E16B029F755}" presName="compNode" presStyleCnt="0"/>
      <dgm:spPr/>
    </dgm:pt>
    <dgm:pt modelId="{2B036545-0717-4973-9B95-C3EAAD5118C2}" type="pres">
      <dgm:prSet presAssocID="{39588367-1F05-4243-AECE-5E16B029F755}" presName="aNode" presStyleLbl="bgShp" presStyleIdx="1" presStyleCnt="3"/>
      <dgm:spPr/>
      <dgm:t>
        <a:bodyPr/>
        <a:lstStyle/>
        <a:p>
          <a:endParaRPr lang="en-GB"/>
        </a:p>
      </dgm:t>
    </dgm:pt>
    <dgm:pt modelId="{90BC386D-5542-4BDD-A634-EE6911676FC2}" type="pres">
      <dgm:prSet presAssocID="{39588367-1F05-4243-AECE-5E16B029F755}" presName="textNode" presStyleLbl="bgShp" presStyleIdx="1" presStyleCnt="3"/>
      <dgm:spPr/>
      <dgm:t>
        <a:bodyPr/>
        <a:lstStyle/>
        <a:p>
          <a:endParaRPr lang="en-GB"/>
        </a:p>
      </dgm:t>
    </dgm:pt>
    <dgm:pt modelId="{AF748A36-8A11-4EA3-AFE8-09F7A0567811}" type="pres">
      <dgm:prSet presAssocID="{39588367-1F05-4243-AECE-5E16B029F755}" presName="compChildNode" presStyleCnt="0"/>
      <dgm:spPr/>
    </dgm:pt>
    <dgm:pt modelId="{4BA0B7C1-D258-449E-8181-55809BF75578}" type="pres">
      <dgm:prSet presAssocID="{39588367-1F05-4243-AECE-5E16B029F755}" presName="theInnerList" presStyleCnt="0"/>
      <dgm:spPr/>
    </dgm:pt>
    <dgm:pt modelId="{C46B3277-B385-4923-BAE9-91F9AD6F1BE0}" type="pres">
      <dgm:prSet presAssocID="{E0D9EE29-4067-4978-BC99-CC2DB153C688}" presName="childNode" presStyleLbl="node1" presStyleIdx="2" presStyleCnt="6">
        <dgm:presLayoutVars>
          <dgm:bulletEnabled val="1"/>
        </dgm:presLayoutVars>
      </dgm:prSet>
      <dgm:spPr/>
      <dgm:t>
        <a:bodyPr/>
        <a:lstStyle/>
        <a:p>
          <a:endParaRPr lang="en-GB"/>
        </a:p>
      </dgm:t>
    </dgm:pt>
    <dgm:pt modelId="{7BD21487-3F1B-4BB4-8BA5-8157226ADAE0}" type="pres">
      <dgm:prSet presAssocID="{E0D9EE29-4067-4978-BC99-CC2DB153C688}" presName="aSpace2" presStyleCnt="0"/>
      <dgm:spPr/>
    </dgm:pt>
    <dgm:pt modelId="{8D3D343E-0720-494A-9621-053552078789}" type="pres">
      <dgm:prSet presAssocID="{14B004BC-0637-478F-A536-603317EC1E1A}" presName="childNode" presStyleLbl="node1" presStyleIdx="3" presStyleCnt="6">
        <dgm:presLayoutVars>
          <dgm:bulletEnabled val="1"/>
        </dgm:presLayoutVars>
      </dgm:prSet>
      <dgm:spPr/>
      <dgm:t>
        <a:bodyPr/>
        <a:lstStyle/>
        <a:p>
          <a:endParaRPr lang="en-GB"/>
        </a:p>
      </dgm:t>
    </dgm:pt>
    <dgm:pt modelId="{06CA0296-7E85-47A5-A0B2-C3CE58923BEB}" type="pres">
      <dgm:prSet presAssocID="{39588367-1F05-4243-AECE-5E16B029F755}" presName="aSpace" presStyleCnt="0"/>
      <dgm:spPr/>
    </dgm:pt>
    <dgm:pt modelId="{3719E3F3-E607-48F2-B61F-0F7F7652194D}" type="pres">
      <dgm:prSet presAssocID="{08D35CA1-2120-4FA2-B297-F17D36BB618D}" presName="compNode" presStyleCnt="0"/>
      <dgm:spPr/>
    </dgm:pt>
    <dgm:pt modelId="{16651EF2-2D83-48F1-9EEC-5578463CB3C2}" type="pres">
      <dgm:prSet presAssocID="{08D35CA1-2120-4FA2-B297-F17D36BB618D}" presName="aNode" presStyleLbl="bgShp" presStyleIdx="2" presStyleCnt="3"/>
      <dgm:spPr/>
      <dgm:t>
        <a:bodyPr/>
        <a:lstStyle/>
        <a:p>
          <a:endParaRPr lang="en-GB"/>
        </a:p>
      </dgm:t>
    </dgm:pt>
    <dgm:pt modelId="{BAC65473-AAEA-4F8E-A22C-0742D7EF9DA6}" type="pres">
      <dgm:prSet presAssocID="{08D35CA1-2120-4FA2-B297-F17D36BB618D}" presName="textNode" presStyleLbl="bgShp" presStyleIdx="2" presStyleCnt="3"/>
      <dgm:spPr/>
      <dgm:t>
        <a:bodyPr/>
        <a:lstStyle/>
        <a:p>
          <a:endParaRPr lang="en-GB"/>
        </a:p>
      </dgm:t>
    </dgm:pt>
    <dgm:pt modelId="{3372149D-D347-46E0-9148-07C1DAAD2F0D}" type="pres">
      <dgm:prSet presAssocID="{08D35CA1-2120-4FA2-B297-F17D36BB618D}" presName="compChildNode" presStyleCnt="0"/>
      <dgm:spPr/>
    </dgm:pt>
    <dgm:pt modelId="{F2A9379E-F964-47C1-BF55-B4158706723F}" type="pres">
      <dgm:prSet presAssocID="{08D35CA1-2120-4FA2-B297-F17D36BB618D}" presName="theInnerList" presStyleCnt="0"/>
      <dgm:spPr/>
    </dgm:pt>
    <dgm:pt modelId="{FCF566D2-215C-4D59-820D-BA9C199DEC60}" type="pres">
      <dgm:prSet presAssocID="{AF5B63EC-56DE-4C27-B6F8-72446219AE9F}" presName="childNode" presStyleLbl="node1" presStyleIdx="4" presStyleCnt="6">
        <dgm:presLayoutVars>
          <dgm:bulletEnabled val="1"/>
        </dgm:presLayoutVars>
      </dgm:prSet>
      <dgm:spPr/>
      <dgm:t>
        <a:bodyPr/>
        <a:lstStyle/>
        <a:p>
          <a:endParaRPr lang="en-GB"/>
        </a:p>
      </dgm:t>
    </dgm:pt>
    <dgm:pt modelId="{92B3F4B2-E678-4681-A246-CFA4DC840E58}" type="pres">
      <dgm:prSet presAssocID="{AF5B63EC-56DE-4C27-B6F8-72446219AE9F}" presName="aSpace2" presStyleCnt="0"/>
      <dgm:spPr/>
    </dgm:pt>
    <dgm:pt modelId="{C7703229-F6B3-4ED5-BA29-0C0E7D5E0819}" type="pres">
      <dgm:prSet presAssocID="{9C65FF93-A3EA-4E9C-9F81-2E4C9744457E}" presName="childNode" presStyleLbl="node1" presStyleIdx="5" presStyleCnt="6">
        <dgm:presLayoutVars>
          <dgm:bulletEnabled val="1"/>
        </dgm:presLayoutVars>
      </dgm:prSet>
      <dgm:spPr/>
      <dgm:t>
        <a:bodyPr/>
        <a:lstStyle/>
        <a:p>
          <a:endParaRPr lang="en-GB"/>
        </a:p>
      </dgm:t>
    </dgm:pt>
  </dgm:ptLst>
  <dgm:cxnLst>
    <dgm:cxn modelId="{A0FE61BA-2D0F-4373-A194-E4182C8C736B}" type="presOf" srcId="{ABF8A3DF-A316-4A44-9F13-0B5A908C524D}" destId="{D96632DA-31BE-4FD2-8CEC-C08A5BDBAB2C}" srcOrd="0" destOrd="0" presId="urn:microsoft.com/office/officeart/2005/8/layout/lProcess2"/>
    <dgm:cxn modelId="{4D8A5C9A-F7CF-4077-A97F-09C8BF3DB64B}" type="presOf" srcId="{9C65FF93-A3EA-4E9C-9F81-2E4C9744457E}" destId="{C7703229-F6B3-4ED5-BA29-0C0E7D5E0819}" srcOrd="0" destOrd="0" presId="urn:microsoft.com/office/officeart/2005/8/layout/lProcess2"/>
    <dgm:cxn modelId="{6AB4F749-0439-4FBA-8CC9-D9ACF0451A27}" srcId="{2A110B18-8986-4529-ADB4-0D09DBDC440D}" destId="{ABF8A3DF-A316-4A44-9F13-0B5A908C524D}" srcOrd="0" destOrd="0" parTransId="{69AAFFF1-1A07-4D3C-B7BB-DCA56E48399E}" sibTransId="{49AA29B9-2FF2-49F1-A503-8983DCD4BBE4}"/>
    <dgm:cxn modelId="{64584419-AA60-4364-9A80-C19D15645DD4}" type="presOf" srcId="{08D35CA1-2120-4FA2-B297-F17D36BB618D}" destId="{BAC65473-AAEA-4F8E-A22C-0742D7EF9DA6}" srcOrd="1" destOrd="0" presId="urn:microsoft.com/office/officeart/2005/8/layout/lProcess2"/>
    <dgm:cxn modelId="{D19A0AA5-278A-4A91-8078-5EE8695FC5B8}" type="presOf" srcId="{39588367-1F05-4243-AECE-5E16B029F755}" destId="{2B036545-0717-4973-9B95-C3EAAD5118C2}" srcOrd="0" destOrd="0" presId="urn:microsoft.com/office/officeart/2005/8/layout/lProcess2"/>
    <dgm:cxn modelId="{0FEE3669-E8BF-45D9-9851-01496E0D1A62}" type="presOf" srcId="{08D35CA1-2120-4FA2-B297-F17D36BB618D}" destId="{16651EF2-2D83-48F1-9EEC-5578463CB3C2}" srcOrd="0" destOrd="0" presId="urn:microsoft.com/office/officeart/2005/8/layout/lProcess2"/>
    <dgm:cxn modelId="{813BD29D-45F6-4430-8B05-30BF5659EC12}" type="presOf" srcId="{99EEA60D-82AB-4827-A6E2-D95B4063D38C}" destId="{30049316-CD67-4174-9DA2-FA1574513AFE}" srcOrd="0" destOrd="0" presId="urn:microsoft.com/office/officeart/2005/8/layout/lProcess2"/>
    <dgm:cxn modelId="{B0A24DD0-DC97-4D09-9133-B82000A87746}" srcId="{99EEA60D-82AB-4827-A6E2-D95B4063D38C}" destId="{08D35CA1-2120-4FA2-B297-F17D36BB618D}" srcOrd="2" destOrd="0" parTransId="{A8CF662D-3965-4F85-9F57-A97B69B9DFF6}" sibTransId="{484858C3-49B4-4CBB-BFEF-757E8914E3EB}"/>
    <dgm:cxn modelId="{7D518751-9E70-45DD-86E5-B4D57B14E6A3}" srcId="{39588367-1F05-4243-AECE-5E16B029F755}" destId="{14B004BC-0637-478F-A536-603317EC1E1A}" srcOrd="1" destOrd="0" parTransId="{4DEFEF23-3C18-46E8-BFC5-24C2278C8925}" sibTransId="{F6CA0F9E-D1A7-45DB-9559-E63BFD22827D}"/>
    <dgm:cxn modelId="{956A760A-1D62-4A47-A030-ADD173B996ED}" type="presOf" srcId="{14B004BC-0637-478F-A536-603317EC1E1A}" destId="{8D3D343E-0720-494A-9621-053552078789}" srcOrd="0" destOrd="0" presId="urn:microsoft.com/office/officeart/2005/8/layout/lProcess2"/>
    <dgm:cxn modelId="{8159E357-C27C-4F50-B459-E632FC0C03C6}" type="presOf" srcId="{2A110B18-8986-4529-ADB4-0D09DBDC440D}" destId="{EC4EADE5-1870-41FA-BD6C-113F67162655}" srcOrd="1" destOrd="0" presId="urn:microsoft.com/office/officeart/2005/8/layout/lProcess2"/>
    <dgm:cxn modelId="{C1DA0972-83C5-4184-8131-611214DAB0A6}" type="presOf" srcId="{39588367-1F05-4243-AECE-5E16B029F755}" destId="{90BC386D-5542-4BDD-A634-EE6911676FC2}" srcOrd="1" destOrd="0" presId="urn:microsoft.com/office/officeart/2005/8/layout/lProcess2"/>
    <dgm:cxn modelId="{AFF27BFB-5BCF-4868-9D7E-2E7045149B11}" type="presOf" srcId="{2A110B18-8986-4529-ADB4-0D09DBDC440D}" destId="{E6E51B8E-B817-4F2C-8D5B-7B20326CD4DB}" srcOrd="0" destOrd="0" presId="urn:microsoft.com/office/officeart/2005/8/layout/lProcess2"/>
    <dgm:cxn modelId="{577D8F75-ACE1-442A-8C79-CAD15B59C43D}" srcId="{39588367-1F05-4243-AECE-5E16B029F755}" destId="{E0D9EE29-4067-4978-BC99-CC2DB153C688}" srcOrd="0" destOrd="0" parTransId="{C9DB4093-166C-4250-8BF2-A910A8ADFE7C}" sibTransId="{91AD55DD-1D29-4D74-A5E7-AA4A3D4BF6B4}"/>
    <dgm:cxn modelId="{AD1CC19E-4494-4F00-8247-B46C90C8472D}" type="presOf" srcId="{AF5B63EC-56DE-4C27-B6F8-72446219AE9F}" destId="{FCF566D2-215C-4D59-820D-BA9C199DEC60}" srcOrd="0" destOrd="0" presId="urn:microsoft.com/office/officeart/2005/8/layout/lProcess2"/>
    <dgm:cxn modelId="{79B3B2C0-2150-4DBE-BA92-8C7E1843A3CC}" type="presOf" srcId="{8606A99A-2C15-4DDB-A377-B1EE2DB91AA1}" destId="{30F90E95-0C2F-4767-AC66-7A4C2AE842F8}" srcOrd="0" destOrd="0" presId="urn:microsoft.com/office/officeart/2005/8/layout/lProcess2"/>
    <dgm:cxn modelId="{F617B589-2276-4FB3-9959-5AB199B179BC}" srcId="{2A110B18-8986-4529-ADB4-0D09DBDC440D}" destId="{8606A99A-2C15-4DDB-A377-B1EE2DB91AA1}" srcOrd="1" destOrd="0" parTransId="{CF4DB72E-9D6E-4003-B2BB-987E019CC626}" sibTransId="{DDDAA0D4-3935-492E-82DC-15E113B03B52}"/>
    <dgm:cxn modelId="{4B9F096F-0534-4515-ACCA-370B5FE4F9EA}" srcId="{99EEA60D-82AB-4827-A6E2-D95B4063D38C}" destId="{39588367-1F05-4243-AECE-5E16B029F755}" srcOrd="1" destOrd="0" parTransId="{744E0C3F-B253-4C1B-A65D-DD36095B4CA4}" sibTransId="{6757609D-0D3E-4C9B-80B4-1612EF198341}"/>
    <dgm:cxn modelId="{DB72C47F-DB9E-4CEC-84BD-9E362EC72AA1}" srcId="{99EEA60D-82AB-4827-A6E2-D95B4063D38C}" destId="{2A110B18-8986-4529-ADB4-0D09DBDC440D}" srcOrd="0" destOrd="0" parTransId="{59785077-C654-4E48-8F96-68AAADE1486F}" sibTransId="{B54AC2ED-CACB-44B2-A6F7-6788D54AC55C}"/>
    <dgm:cxn modelId="{16B2BA85-1628-48C5-A7E0-DC0E47B5B7E8}" srcId="{08D35CA1-2120-4FA2-B297-F17D36BB618D}" destId="{AF5B63EC-56DE-4C27-B6F8-72446219AE9F}" srcOrd="0" destOrd="0" parTransId="{23F246DF-2465-4D6E-934D-38A010C37875}" sibTransId="{218AB7C9-306C-4371-9E59-AB2B97430887}"/>
    <dgm:cxn modelId="{B25DFB58-F836-4E27-ADD7-B833BA888337}" srcId="{08D35CA1-2120-4FA2-B297-F17D36BB618D}" destId="{9C65FF93-A3EA-4E9C-9F81-2E4C9744457E}" srcOrd="1" destOrd="0" parTransId="{C12C010B-642B-4896-9780-8EA8B5509ECE}" sibTransId="{D0939C6E-DD0D-488E-BB3A-283F4A8DFE18}"/>
    <dgm:cxn modelId="{CCCB44A7-A106-4FCD-BA76-1AB1303CFA25}" type="presOf" srcId="{E0D9EE29-4067-4978-BC99-CC2DB153C688}" destId="{C46B3277-B385-4923-BAE9-91F9AD6F1BE0}" srcOrd="0" destOrd="0" presId="urn:microsoft.com/office/officeart/2005/8/layout/lProcess2"/>
    <dgm:cxn modelId="{CACA874B-BBC9-4AD3-B9FE-015C7800D5F4}" type="presParOf" srcId="{30049316-CD67-4174-9DA2-FA1574513AFE}" destId="{D8328D62-F5ED-445D-8256-1DC5E9B0D457}" srcOrd="0" destOrd="0" presId="urn:microsoft.com/office/officeart/2005/8/layout/lProcess2"/>
    <dgm:cxn modelId="{463FC765-9C81-408C-8DA0-257422D1D91D}" type="presParOf" srcId="{D8328D62-F5ED-445D-8256-1DC5E9B0D457}" destId="{E6E51B8E-B817-4F2C-8D5B-7B20326CD4DB}" srcOrd="0" destOrd="0" presId="urn:microsoft.com/office/officeart/2005/8/layout/lProcess2"/>
    <dgm:cxn modelId="{F3F98BB0-78C4-4717-88D8-88E46BBA433F}" type="presParOf" srcId="{D8328D62-F5ED-445D-8256-1DC5E9B0D457}" destId="{EC4EADE5-1870-41FA-BD6C-113F67162655}" srcOrd="1" destOrd="0" presId="urn:microsoft.com/office/officeart/2005/8/layout/lProcess2"/>
    <dgm:cxn modelId="{64D35AAF-8F15-48F8-A6E5-5F9B2205972B}" type="presParOf" srcId="{D8328D62-F5ED-445D-8256-1DC5E9B0D457}" destId="{E7CD5A29-5524-470C-9B6B-231688523651}" srcOrd="2" destOrd="0" presId="urn:microsoft.com/office/officeart/2005/8/layout/lProcess2"/>
    <dgm:cxn modelId="{9312A261-437C-420A-9037-8CA772B27D22}" type="presParOf" srcId="{E7CD5A29-5524-470C-9B6B-231688523651}" destId="{EEE0FF4C-2576-4DCC-A765-CC7FC3DF3651}" srcOrd="0" destOrd="0" presId="urn:microsoft.com/office/officeart/2005/8/layout/lProcess2"/>
    <dgm:cxn modelId="{8C9D0AC8-EB38-4DE4-8AA0-D62B2D4F5B98}" type="presParOf" srcId="{EEE0FF4C-2576-4DCC-A765-CC7FC3DF3651}" destId="{D96632DA-31BE-4FD2-8CEC-C08A5BDBAB2C}" srcOrd="0" destOrd="0" presId="urn:microsoft.com/office/officeart/2005/8/layout/lProcess2"/>
    <dgm:cxn modelId="{549E54DE-ADF0-480A-AF63-35F7B16002AF}" type="presParOf" srcId="{EEE0FF4C-2576-4DCC-A765-CC7FC3DF3651}" destId="{3C70E7F6-339C-438A-94C3-3AE1AF16AEB0}" srcOrd="1" destOrd="0" presId="urn:microsoft.com/office/officeart/2005/8/layout/lProcess2"/>
    <dgm:cxn modelId="{B97891C3-DB48-4719-930D-C38C8622679D}" type="presParOf" srcId="{EEE0FF4C-2576-4DCC-A765-CC7FC3DF3651}" destId="{30F90E95-0C2F-4767-AC66-7A4C2AE842F8}" srcOrd="2" destOrd="0" presId="urn:microsoft.com/office/officeart/2005/8/layout/lProcess2"/>
    <dgm:cxn modelId="{3C6C3BE9-216F-4328-84CD-77C6DBA31A97}" type="presParOf" srcId="{30049316-CD67-4174-9DA2-FA1574513AFE}" destId="{D8AE1280-CE00-43B4-B597-370F1DADBF9A}" srcOrd="1" destOrd="0" presId="urn:microsoft.com/office/officeart/2005/8/layout/lProcess2"/>
    <dgm:cxn modelId="{0C04A17A-DEF6-4DEF-BA3A-B99A99F14D58}" type="presParOf" srcId="{30049316-CD67-4174-9DA2-FA1574513AFE}" destId="{50E61208-4DED-45B0-8F21-029D64B54449}" srcOrd="2" destOrd="0" presId="urn:microsoft.com/office/officeart/2005/8/layout/lProcess2"/>
    <dgm:cxn modelId="{1B735EFB-0533-49ED-AEBE-7DE9429CD3F2}" type="presParOf" srcId="{50E61208-4DED-45B0-8F21-029D64B54449}" destId="{2B036545-0717-4973-9B95-C3EAAD5118C2}" srcOrd="0" destOrd="0" presId="urn:microsoft.com/office/officeart/2005/8/layout/lProcess2"/>
    <dgm:cxn modelId="{8CDAAD40-385D-4763-BEF9-EBBEC9457DFB}" type="presParOf" srcId="{50E61208-4DED-45B0-8F21-029D64B54449}" destId="{90BC386D-5542-4BDD-A634-EE6911676FC2}" srcOrd="1" destOrd="0" presId="urn:microsoft.com/office/officeart/2005/8/layout/lProcess2"/>
    <dgm:cxn modelId="{4A44147E-CE3D-4400-A37D-A9A0E8C01CB7}" type="presParOf" srcId="{50E61208-4DED-45B0-8F21-029D64B54449}" destId="{AF748A36-8A11-4EA3-AFE8-09F7A0567811}" srcOrd="2" destOrd="0" presId="urn:microsoft.com/office/officeart/2005/8/layout/lProcess2"/>
    <dgm:cxn modelId="{FDB7E559-79C3-4063-AB41-D1A0135AD4FF}" type="presParOf" srcId="{AF748A36-8A11-4EA3-AFE8-09F7A0567811}" destId="{4BA0B7C1-D258-449E-8181-55809BF75578}" srcOrd="0" destOrd="0" presId="urn:microsoft.com/office/officeart/2005/8/layout/lProcess2"/>
    <dgm:cxn modelId="{F3607188-70D6-4085-A879-9084E75EE6ED}" type="presParOf" srcId="{4BA0B7C1-D258-449E-8181-55809BF75578}" destId="{C46B3277-B385-4923-BAE9-91F9AD6F1BE0}" srcOrd="0" destOrd="0" presId="urn:microsoft.com/office/officeart/2005/8/layout/lProcess2"/>
    <dgm:cxn modelId="{425DADE8-2C07-498B-8D7D-CFD553C44311}" type="presParOf" srcId="{4BA0B7C1-D258-449E-8181-55809BF75578}" destId="{7BD21487-3F1B-4BB4-8BA5-8157226ADAE0}" srcOrd="1" destOrd="0" presId="urn:microsoft.com/office/officeart/2005/8/layout/lProcess2"/>
    <dgm:cxn modelId="{2DA75F24-1031-4247-ACEC-CB26F3078165}" type="presParOf" srcId="{4BA0B7C1-D258-449E-8181-55809BF75578}" destId="{8D3D343E-0720-494A-9621-053552078789}" srcOrd="2" destOrd="0" presId="urn:microsoft.com/office/officeart/2005/8/layout/lProcess2"/>
    <dgm:cxn modelId="{07FB05AF-E9AE-4364-BFE1-A2D237269678}" type="presParOf" srcId="{30049316-CD67-4174-9DA2-FA1574513AFE}" destId="{06CA0296-7E85-47A5-A0B2-C3CE58923BEB}" srcOrd="3" destOrd="0" presId="urn:microsoft.com/office/officeart/2005/8/layout/lProcess2"/>
    <dgm:cxn modelId="{9D270E5D-DA99-4492-9DAF-B5F6C594CD8E}" type="presParOf" srcId="{30049316-CD67-4174-9DA2-FA1574513AFE}" destId="{3719E3F3-E607-48F2-B61F-0F7F7652194D}" srcOrd="4" destOrd="0" presId="urn:microsoft.com/office/officeart/2005/8/layout/lProcess2"/>
    <dgm:cxn modelId="{9D681C16-DAE6-4EB0-B3AA-E8D49600A35E}" type="presParOf" srcId="{3719E3F3-E607-48F2-B61F-0F7F7652194D}" destId="{16651EF2-2D83-48F1-9EEC-5578463CB3C2}" srcOrd="0" destOrd="0" presId="urn:microsoft.com/office/officeart/2005/8/layout/lProcess2"/>
    <dgm:cxn modelId="{EDF1EEEA-BF18-4B88-B757-5BD8A808430C}" type="presParOf" srcId="{3719E3F3-E607-48F2-B61F-0F7F7652194D}" destId="{BAC65473-AAEA-4F8E-A22C-0742D7EF9DA6}" srcOrd="1" destOrd="0" presId="urn:microsoft.com/office/officeart/2005/8/layout/lProcess2"/>
    <dgm:cxn modelId="{4E0E62BB-DD15-41A8-BEE0-709EAE7081FA}" type="presParOf" srcId="{3719E3F3-E607-48F2-B61F-0F7F7652194D}" destId="{3372149D-D347-46E0-9148-07C1DAAD2F0D}" srcOrd="2" destOrd="0" presId="urn:microsoft.com/office/officeart/2005/8/layout/lProcess2"/>
    <dgm:cxn modelId="{96D24AD9-ABC0-4213-A6DD-AAF1D6352AAF}" type="presParOf" srcId="{3372149D-D347-46E0-9148-07C1DAAD2F0D}" destId="{F2A9379E-F964-47C1-BF55-B4158706723F}" srcOrd="0" destOrd="0" presId="urn:microsoft.com/office/officeart/2005/8/layout/lProcess2"/>
    <dgm:cxn modelId="{6BC36BA3-9212-4546-9976-F342060B5C61}" type="presParOf" srcId="{F2A9379E-F964-47C1-BF55-B4158706723F}" destId="{FCF566D2-215C-4D59-820D-BA9C199DEC60}" srcOrd="0" destOrd="0" presId="urn:microsoft.com/office/officeart/2005/8/layout/lProcess2"/>
    <dgm:cxn modelId="{D8FCF5A1-1622-4B49-8FA1-B3E25BD4CD93}" type="presParOf" srcId="{F2A9379E-F964-47C1-BF55-B4158706723F}" destId="{92B3F4B2-E678-4681-A246-CFA4DC840E58}" srcOrd="1" destOrd="0" presId="urn:microsoft.com/office/officeart/2005/8/layout/lProcess2"/>
    <dgm:cxn modelId="{9D627149-6F45-446C-9725-4B9A26FEA769}" type="presParOf" srcId="{F2A9379E-F964-47C1-BF55-B4158706723F}" destId="{C7703229-F6B3-4ED5-BA29-0C0E7D5E0819}" srcOrd="2" destOrd="0" presId="urn:microsoft.com/office/officeart/2005/8/layout/l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08440E-920C-4FC5-91D4-37C02330E6F5}">
      <dsp:nvSpPr>
        <dsp:cNvPr id="0" name=""/>
        <dsp:cNvSpPr/>
      </dsp:nvSpPr>
      <dsp:spPr>
        <a:xfrm>
          <a:off x="1829469" y="934"/>
          <a:ext cx="913060" cy="913060"/>
        </a:xfrm>
        <a:prstGeom prst="ellipse">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400050">
            <a:lnSpc>
              <a:spcPct val="90000"/>
            </a:lnSpc>
            <a:spcBef>
              <a:spcPct val="0"/>
            </a:spcBef>
            <a:spcAft>
              <a:spcPct val="35000"/>
            </a:spcAft>
          </a:pPr>
          <a:r>
            <a:rPr lang="en-GB" sz="900" kern="1200" dirty="0">
              <a:latin typeface="Arial"/>
              <a:cs typeface="Arial"/>
            </a:rPr>
            <a:t>Integrity</a:t>
          </a:r>
        </a:p>
      </dsp:txBody>
      <dsp:txXfrm>
        <a:off x="1963184" y="134649"/>
        <a:ext cx="645630" cy="645630"/>
      </dsp:txXfrm>
    </dsp:sp>
    <dsp:sp modelId="{24AC59DB-D55A-404E-98AA-1F006131755E}">
      <dsp:nvSpPr>
        <dsp:cNvPr id="0" name=""/>
        <dsp:cNvSpPr/>
      </dsp:nvSpPr>
      <dsp:spPr>
        <a:xfrm rot="1800000">
          <a:off x="2752409" y="642782"/>
          <a:ext cx="242885" cy="308157"/>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11150">
            <a:lnSpc>
              <a:spcPct val="90000"/>
            </a:lnSpc>
            <a:spcBef>
              <a:spcPct val="0"/>
            </a:spcBef>
            <a:spcAft>
              <a:spcPct val="35000"/>
            </a:spcAft>
          </a:pPr>
          <a:endParaRPr lang="en-GB" sz="700" kern="1200"/>
        </a:p>
      </dsp:txBody>
      <dsp:txXfrm>
        <a:off x="2757290" y="686197"/>
        <a:ext cx="170020" cy="184895"/>
      </dsp:txXfrm>
    </dsp:sp>
    <dsp:sp modelId="{6E2F3119-53A2-4B47-A531-9B022BE97F57}">
      <dsp:nvSpPr>
        <dsp:cNvPr id="0" name=""/>
        <dsp:cNvSpPr/>
      </dsp:nvSpPr>
      <dsp:spPr>
        <a:xfrm>
          <a:off x="3017080" y="686602"/>
          <a:ext cx="913060" cy="913060"/>
        </a:xfrm>
        <a:prstGeom prst="ellipse">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400050" rtl="0">
            <a:lnSpc>
              <a:spcPct val="90000"/>
            </a:lnSpc>
            <a:spcBef>
              <a:spcPct val="0"/>
            </a:spcBef>
            <a:spcAft>
              <a:spcPct val="35000"/>
            </a:spcAft>
          </a:pPr>
          <a:r>
            <a:rPr lang="en-GB" sz="900" kern="1200" dirty="0">
              <a:latin typeface="Arial"/>
              <a:cs typeface="Arial"/>
            </a:rPr>
            <a:t>Respect for others</a:t>
          </a:r>
        </a:p>
      </dsp:txBody>
      <dsp:txXfrm>
        <a:off x="3150795" y="820317"/>
        <a:ext cx="645630" cy="645630"/>
      </dsp:txXfrm>
    </dsp:sp>
    <dsp:sp modelId="{2F11441B-1C71-4C91-BC12-C7052ECE5A03}">
      <dsp:nvSpPr>
        <dsp:cNvPr id="0" name=""/>
        <dsp:cNvSpPr/>
      </dsp:nvSpPr>
      <dsp:spPr>
        <a:xfrm rot="5400000">
          <a:off x="3352168" y="1667846"/>
          <a:ext cx="242885" cy="308157"/>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11150">
            <a:lnSpc>
              <a:spcPct val="90000"/>
            </a:lnSpc>
            <a:spcBef>
              <a:spcPct val="0"/>
            </a:spcBef>
            <a:spcAft>
              <a:spcPct val="35000"/>
            </a:spcAft>
          </a:pPr>
          <a:endParaRPr lang="en-GB" sz="700" kern="1200"/>
        </a:p>
      </dsp:txBody>
      <dsp:txXfrm>
        <a:off x="3388601" y="1693045"/>
        <a:ext cx="170020" cy="184895"/>
      </dsp:txXfrm>
    </dsp:sp>
    <dsp:sp modelId="{AB9C464F-449B-40C0-BA43-076550EEBF74}">
      <dsp:nvSpPr>
        <dsp:cNvPr id="0" name=""/>
        <dsp:cNvSpPr/>
      </dsp:nvSpPr>
      <dsp:spPr>
        <a:xfrm>
          <a:off x="3017080" y="2057937"/>
          <a:ext cx="913060" cy="913060"/>
        </a:xfrm>
        <a:prstGeom prst="ellipse">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400050" rtl="0">
            <a:lnSpc>
              <a:spcPct val="90000"/>
            </a:lnSpc>
            <a:spcBef>
              <a:spcPct val="0"/>
            </a:spcBef>
            <a:spcAft>
              <a:spcPct val="35000"/>
            </a:spcAft>
          </a:pPr>
          <a:r>
            <a:rPr lang="en-GB" sz="900" kern="1200" dirty="0">
              <a:latin typeface="Arial"/>
              <a:cs typeface="Arial"/>
            </a:rPr>
            <a:t>Privacy of those taking part</a:t>
          </a:r>
        </a:p>
      </dsp:txBody>
      <dsp:txXfrm>
        <a:off x="3150795" y="2191652"/>
        <a:ext cx="645630" cy="645630"/>
      </dsp:txXfrm>
    </dsp:sp>
    <dsp:sp modelId="{A2323377-84D3-4EA7-A604-15CACC045F27}">
      <dsp:nvSpPr>
        <dsp:cNvPr id="0" name=""/>
        <dsp:cNvSpPr/>
      </dsp:nvSpPr>
      <dsp:spPr>
        <a:xfrm rot="9000000">
          <a:off x="2764315" y="2699785"/>
          <a:ext cx="242885" cy="308157"/>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11150">
            <a:lnSpc>
              <a:spcPct val="90000"/>
            </a:lnSpc>
            <a:spcBef>
              <a:spcPct val="0"/>
            </a:spcBef>
            <a:spcAft>
              <a:spcPct val="35000"/>
            </a:spcAft>
          </a:pPr>
          <a:endParaRPr lang="en-GB" sz="700" kern="1200"/>
        </a:p>
      </dsp:txBody>
      <dsp:txXfrm rot="10800000">
        <a:off x="2832299" y="2743200"/>
        <a:ext cx="170020" cy="184895"/>
      </dsp:txXfrm>
    </dsp:sp>
    <dsp:sp modelId="{8489FDA3-D308-4436-A5D3-EB59E33FB231}">
      <dsp:nvSpPr>
        <dsp:cNvPr id="0" name=""/>
        <dsp:cNvSpPr/>
      </dsp:nvSpPr>
      <dsp:spPr>
        <a:xfrm>
          <a:off x="1829469" y="2743604"/>
          <a:ext cx="913060" cy="913060"/>
        </a:xfrm>
        <a:prstGeom prst="ellipse">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400050" rtl="0">
            <a:lnSpc>
              <a:spcPct val="90000"/>
            </a:lnSpc>
            <a:spcBef>
              <a:spcPct val="0"/>
            </a:spcBef>
            <a:spcAft>
              <a:spcPct val="35000"/>
            </a:spcAft>
          </a:pPr>
          <a:r>
            <a:rPr lang="en-GB" sz="900" kern="1200" dirty="0">
              <a:latin typeface="Arial"/>
              <a:cs typeface="Arial"/>
            </a:rPr>
            <a:t>Voluntary nature of participation</a:t>
          </a:r>
        </a:p>
      </dsp:txBody>
      <dsp:txXfrm>
        <a:off x="1963184" y="2877319"/>
        <a:ext cx="645630" cy="645630"/>
      </dsp:txXfrm>
    </dsp:sp>
    <dsp:sp modelId="{96EFC9FD-E52F-4C22-90F7-98DC025BA186}">
      <dsp:nvSpPr>
        <dsp:cNvPr id="0" name=""/>
        <dsp:cNvSpPr/>
      </dsp:nvSpPr>
      <dsp:spPr>
        <a:xfrm rot="12600000">
          <a:off x="1576704" y="2706659"/>
          <a:ext cx="242885" cy="308157"/>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11150">
            <a:lnSpc>
              <a:spcPct val="90000"/>
            </a:lnSpc>
            <a:spcBef>
              <a:spcPct val="0"/>
            </a:spcBef>
            <a:spcAft>
              <a:spcPct val="35000"/>
            </a:spcAft>
          </a:pPr>
          <a:endParaRPr lang="en-GB" sz="700" kern="1200"/>
        </a:p>
      </dsp:txBody>
      <dsp:txXfrm rot="10800000">
        <a:off x="1644688" y="2786506"/>
        <a:ext cx="170020" cy="184895"/>
      </dsp:txXfrm>
    </dsp:sp>
    <dsp:sp modelId="{8C784454-05DC-4FD9-BC35-EF89348941F1}">
      <dsp:nvSpPr>
        <dsp:cNvPr id="0" name=""/>
        <dsp:cNvSpPr/>
      </dsp:nvSpPr>
      <dsp:spPr>
        <a:xfrm>
          <a:off x="641858" y="2057937"/>
          <a:ext cx="913060" cy="913060"/>
        </a:xfrm>
        <a:prstGeom prst="ellipse">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400050" rtl="0">
            <a:lnSpc>
              <a:spcPct val="90000"/>
            </a:lnSpc>
            <a:spcBef>
              <a:spcPct val="0"/>
            </a:spcBef>
            <a:spcAft>
              <a:spcPct val="35000"/>
            </a:spcAft>
          </a:pPr>
          <a:r>
            <a:rPr lang="en-GB" sz="900" kern="1200" dirty="0">
              <a:latin typeface="Arial"/>
              <a:cs typeface="Arial"/>
            </a:rPr>
            <a:t>Avoid harm</a:t>
          </a:r>
        </a:p>
      </dsp:txBody>
      <dsp:txXfrm>
        <a:off x="775573" y="2191652"/>
        <a:ext cx="645630" cy="645630"/>
      </dsp:txXfrm>
    </dsp:sp>
    <dsp:sp modelId="{6391B84C-57D5-4325-967F-B41D14BD10CC}">
      <dsp:nvSpPr>
        <dsp:cNvPr id="0" name=""/>
        <dsp:cNvSpPr/>
      </dsp:nvSpPr>
      <dsp:spPr>
        <a:xfrm rot="16200000">
          <a:off x="976946" y="1681595"/>
          <a:ext cx="242885" cy="308157"/>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11150">
            <a:lnSpc>
              <a:spcPct val="90000"/>
            </a:lnSpc>
            <a:spcBef>
              <a:spcPct val="0"/>
            </a:spcBef>
            <a:spcAft>
              <a:spcPct val="35000"/>
            </a:spcAft>
          </a:pPr>
          <a:endParaRPr lang="en-GB" sz="700" kern="1200"/>
        </a:p>
      </dsp:txBody>
      <dsp:txXfrm>
        <a:off x="1013379" y="1779659"/>
        <a:ext cx="170020" cy="184895"/>
      </dsp:txXfrm>
    </dsp:sp>
    <dsp:sp modelId="{925BEE22-E563-4167-A616-239B09A1B8E7}">
      <dsp:nvSpPr>
        <dsp:cNvPr id="0" name=""/>
        <dsp:cNvSpPr/>
      </dsp:nvSpPr>
      <dsp:spPr>
        <a:xfrm>
          <a:off x="641858" y="686602"/>
          <a:ext cx="913060" cy="913060"/>
        </a:xfrm>
        <a:prstGeom prst="ellipse">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400050" rtl="0">
            <a:lnSpc>
              <a:spcPct val="90000"/>
            </a:lnSpc>
            <a:spcBef>
              <a:spcPct val="0"/>
            </a:spcBef>
            <a:spcAft>
              <a:spcPct val="35000"/>
            </a:spcAft>
          </a:pPr>
          <a:r>
            <a:rPr lang="en-GB" sz="900" kern="1200" dirty="0">
              <a:latin typeface="Arial"/>
              <a:cs typeface="Arial"/>
            </a:rPr>
            <a:t>Informed consent of those taking part</a:t>
          </a:r>
        </a:p>
      </dsp:txBody>
      <dsp:txXfrm>
        <a:off x="775573" y="820317"/>
        <a:ext cx="645630" cy="645630"/>
      </dsp:txXfrm>
    </dsp:sp>
    <dsp:sp modelId="{6010D841-E0CB-4CE9-868A-69510F488A91}">
      <dsp:nvSpPr>
        <dsp:cNvPr id="0" name=""/>
        <dsp:cNvSpPr/>
      </dsp:nvSpPr>
      <dsp:spPr>
        <a:xfrm rot="19800000">
          <a:off x="1564798" y="649656"/>
          <a:ext cx="242885" cy="308157"/>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11150">
            <a:lnSpc>
              <a:spcPct val="90000"/>
            </a:lnSpc>
            <a:spcBef>
              <a:spcPct val="0"/>
            </a:spcBef>
            <a:spcAft>
              <a:spcPct val="35000"/>
            </a:spcAft>
          </a:pPr>
          <a:endParaRPr lang="en-GB" sz="700" kern="1200"/>
        </a:p>
      </dsp:txBody>
      <dsp:txXfrm>
        <a:off x="1569679" y="729503"/>
        <a:ext cx="170020" cy="1848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dirty="0"/>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7/3/2022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86265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2A54C80-263E-416B-A8E0-580EDEADCBDC}" type="datetimeFigureOut">
              <a:rPr lang="en-US" dirty="0"/>
              <a:t>7/3/2022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2047054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626598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42A54C80-263E-416B-A8E0-580EDEADCBDC}" type="datetimeFigureOut">
              <a:rPr lang="en-US" dirty="0"/>
              <a:t>7/3/2022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35571400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7/3/2022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764249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7/3/2022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181993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7/3/2022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946032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dirty="0"/>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7/3/2022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5947398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7/3/2022</a:t>
            </a:fld>
            <a:endParaRPr lang="en-US" dirty="0"/>
          </a:p>
        </p:txBody>
      </p:sp>
    </p:spTree>
    <p:extLst>
      <p:ext uri="{BB962C8B-B14F-4D97-AF65-F5344CB8AC3E}">
        <p14:creationId xmlns:p14="http://schemas.microsoft.com/office/powerpoint/2010/main" val="6735839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27715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320149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041940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5166919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496944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C6B4A9-1611-4792-9094-5F34BCA07E0B}" type="datetimeFigureOut">
              <a:rPr lang="en-US" dirty="0"/>
              <a:t>7/3/2022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extLst>
      <p:ext uri="{BB962C8B-B14F-4D97-AF65-F5344CB8AC3E}">
        <p14:creationId xmlns:p14="http://schemas.microsoft.com/office/powerpoint/2010/main" val="28260049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7/3/2022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802084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7/3/2022</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4751392"/>
      </p:ext>
    </p:extLst>
  </p:cSld>
  <p:clrMap bg1="lt1" tx1="dk1" bg2="lt2" tx2="dk2" accent1="accent1" accent2="accent2" accent3="accent3" accent4="accent4" accent5="accent5" accent6="accent6" hlink="hlink" folHlink="folHlink"/>
  <p:sldLayoutIdLst>
    <p:sldLayoutId id="2147484403" r:id="rId1"/>
    <p:sldLayoutId id="2147484404" r:id="rId2"/>
    <p:sldLayoutId id="2147484405" r:id="rId3"/>
    <p:sldLayoutId id="2147484406" r:id="rId4"/>
    <p:sldLayoutId id="2147484407" r:id="rId5"/>
    <p:sldLayoutId id="2147484408" r:id="rId6"/>
    <p:sldLayoutId id="2147484409" r:id="rId7"/>
    <p:sldLayoutId id="2147484410" r:id="rId8"/>
    <p:sldLayoutId id="2147484411" r:id="rId9"/>
    <p:sldLayoutId id="2147484412" r:id="rId10"/>
    <p:sldLayoutId id="2147484413" r:id="rId11"/>
    <p:sldLayoutId id="2147484414" r:id="rId12"/>
    <p:sldLayoutId id="2147484415" r:id="rId13"/>
    <p:sldLayoutId id="2147484416" r:id="rId14"/>
    <p:sldLayoutId id="2147484417" r:id="rId15"/>
    <p:sldLayoutId id="214748441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4.jpeg"/><Relationship Id="rId7" Type="http://schemas.openxmlformats.org/officeDocument/2006/relationships/diagramColors" Target="../diagrams/colors1.xml"/><Relationship Id="rId2" Type="http://schemas.openxmlformats.org/officeDocument/2006/relationships/image" Target="../media/image13.jpe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5">
            <a:extLst>
              <a:ext uri="{FF2B5EF4-FFF2-40B4-BE49-F238E27FC236}">
                <a16:creationId xmlns:a16="http://schemas.microsoft.com/office/drawing/2014/main" xmlns="" id="{7C407E30-9733-8E1F-3FFE-824A98CDEC04}"/>
              </a:ext>
            </a:extLst>
          </p:cNvPr>
          <p:cNvPicPr>
            <a:picLocks noChangeAspect="1"/>
          </p:cNvPicPr>
          <p:nvPr/>
        </p:nvPicPr>
        <p:blipFill rotWithShape="1">
          <a:blip r:embed="rId2"/>
          <a:srcRect l="19019" r="4080" b="-1"/>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xmlns="" id="{187BCD08-DC73-71A0-0E7E-35052F7A86FE}"/>
              </a:ext>
            </a:extLst>
          </p:cNvPr>
          <p:cNvSpPr>
            <a:spLocks noGrp="1"/>
          </p:cNvSpPr>
          <p:nvPr>
            <p:ph type="title"/>
          </p:nvPr>
        </p:nvSpPr>
        <p:spPr>
          <a:xfrm>
            <a:off x="677333" y="609600"/>
            <a:ext cx="3851123" cy="1320800"/>
          </a:xfrm>
        </p:spPr>
        <p:txBody>
          <a:bodyPr>
            <a:normAutofit/>
          </a:bodyPr>
          <a:lstStyle/>
          <a:p>
            <a:pPr>
              <a:lnSpc>
                <a:spcPct val="90000"/>
              </a:lnSpc>
            </a:pPr>
            <a:r>
              <a:rPr lang="en-GB" sz="2800">
                <a:latin typeface="Arial"/>
                <a:cs typeface="Arial"/>
              </a:rPr>
              <a:t>Group Presentation</a:t>
            </a:r>
            <a:br>
              <a:rPr lang="en-GB" sz="2800">
                <a:latin typeface="Arial"/>
                <a:cs typeface="Arial"/>
              </a:rPr>
            </a:br>
            <a:r>
              <a:rPr lang="en-GB" sz="2800">
                <a:latin typeface="Arial"/>
              </a:rPr>
              <a:t/>
            </a:r>
            <a:br>
              <a:rPr lang="en-GB" sz="2800">
                <a:latin typeface="Arial"/>
              </a:rPr>
            </a:br>
            <a:r>
              <a:rPr lang="en-GB" sz="2800">
                <a:latin typeface="Arial"/>
                <a:cs typeface="Arial"/>
              </a:rPr>
              <a:t>Research Proposal</a:t>
            </a:r>
          </a:p>
        </p:txBody>
      </p:sp>
      <p:sp>
        <p:nvSpPr>
          <p:cNvPr id="3" name="Content Placeholder 2">
            <a:extLst>
              <a:ext uri="{FF2B5EF4-FFF2-40B4-BE49-F238E27FC236}">
                <a16:creationId xmlns:a16="http://schemas.microsoft.com/office/drawing/2014/main" xmlns="" id="{2511111B-66C9-2022-241D-9CED60827F99}"/>
              </a:ext>
            </a:extLst>
          </p:cNvPr>
          <p:cNvSpPr>
            <a:spLocks noGrp="1"/>
          </p:cNvSpPr>
          <p:nvPr>
            <p:ph idx="1"/>
          </p:nvPr>
        </p:nvSpPr>
        <p:spPr>
          <a:xfrm>
            <a:off x="677334" y="3747219"/>
            <a:ext cx="3851122" cy="2294143"/>
          </a:xfrm>
        </p:spPr>
        <p:txBody>
          <a:bodyPr>
            <a:normAutofit/>
          </a:bodyPr>
          <a:lstStyle/>
          <a:p>
            <a:pPr marL="0" indent="0">
              <a:spcBef>
                <a:spcPts val="0"/>
              </a:spcBef>
              <a:spcAft>
                <a:spcPts val="600"/>
              </a:spcAft>
              <a:buNone/>
            </a:pPr>
            <a:endParaRPr lang="en-GB">
              <a:latin typeface="Arial"/>
              <a:cs typeface="Arial"/>
            </a:endParaRPr>
          </a:p>
          <a:p>
            <a:pPr marL="0" indent="0">
              <a:spcBef>
                <a:spcPts val="0"/>
              </a:spcBef>
              <a:spcAft>
                <a:spcPts val="600"/>
              </a:spcAft>
              <a:buNone/>
            </a:pPr>
            <a:r>
              <a:rPr lang="en-GB" dirty="0">
                <a:latin typeface="Arial"/>
                <a:cs typeface="Arial"/>
              </a:rPr>
              <a:t>Module: BMSW4003_BIR</a:t>
            </a:r>
            <a:endParaRPr lang="en-US">
              <a:latin typeface="Corbel" panose="020B0503020204020204"/>
              <a:cs typeface="Arial"/>
            </a:endParaRPr>
          </a:p>
          <a:p>
            <a:pPr marL="0" indent="0">
              <a:spcBef>
                <a:spcPts val="0"/>
              </a:spcBef>
              <a:spcAft>
                <a:spcPts val="600"/>
              </a:spcAft>
              <a:buNone/>
            </a:pPr>
            <a:r>
              <a:rPr lang="en-GB" dirty="0">
                <a:latin typeface="Arial"/>
                <a:cs typeface="Arial"/>
              </a:rPr>
              <a:t>Alexandra </a:t>
            </a:r>
            <a:r>
              <a:rPr lang="en-GB" dirty="0" err="1">
                <a:latin typeface="Arial"/>
                <a:cs typeface="Arial"/>
              </a:rPr>
              <a:t>Padure</a:t>
            </a:r>
            <a:r>
              <a:rPr lang="en-GB" dirty="0">
                <a:latin typeface="Arial"/>
                <a:cs typeface="Arial"/>
              </a:rPr>
              <a:t> 2130815</a:t>
            </a:r>
            <a:endParaRPr lang="en-US">
              <a:ea typeface="+mn-lt"/>
              <a:cs typeface="+mn-lt"/>
            </a:endParaRPr>
          </a:p>
          <a:p>
            <a:pPr marL="0" indent="0">
              <a:spcBef>
                <a:spcPts val="0"/>
              </a:spcBef>
              <a:spcAft>
                <a:spcPts val="600"/>
              </a:spcAft>
              <a:buNone/>
            </a:pPr>
            <a:r>
              <a:rPr lang="en-GB" dirty="0">
                <a:latin typeface="Arial"/>
                <a:cs typeface="Arial"/>
              </a:rPr>
              <a:t>Keila Costa 2127935</a:t>
            </a:r>
            <a:endParaRPr lang="en-US">
              <a:ea typeface="+mn-lt"/>
              <a:cs typeface="+mn-lt"/>
            </a:endParaRPr>
          </a:p>
          <a:p>
            <a:pPr marL="0" indent="0">
              <a:spcBef>
                <a:spcPts val="0"/>
              </a:spcBef>
              <a:spcAft>
                <a:spcPts val="600"/>
              </a:spcAft>
              <a:buNone/>
            </a:pPr>
            <a:r>
              <a:rPr lang="en-GB" dirty="0">
                <a:latin typeface="Arial"/>
                <a:cs typeface="Arial"/>
              </a:rPr>
              <a:t>Vasilica Valentina Dinca 2131463</a:t>
            </a:r>
            <a:endParaRPr lang="en-GB"/>
          </a:p>
        </p:txBody>
      </p:sp>
      <p:cxnSp>
        <p:nvCxnSpPr>
          <p:cNvPr id="10" name="Straight Connector 9">
            <a:extLst>
              <a:ext uri="{FF2B5EF4-FFF2-40B4-BE49-F238E27FC236}">
                <a16:creationId xmlns:a16="http://schemas.microsoft.com/office/drawing/2014/main" xmlns="" id="{64FA5DFF-7FE6-4855-84E6-DFA78EE978B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xmlns="" id="{2AFD8CBA-54A3-4363-991B-B9C631BBFA74}"/>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xmlns="" id="{3F088236-D655-4F88-B238-E1676235802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xmlns="" id="{3DAC0C92-199E-475C-9390-119A9B02727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24">
            <a:extLst>
              <a:ext uri="{FF2B5EF4-FFF2-40B4-BE49-F238E27FC236}">
                <a16:creationId xmlns:a16="http://schemas.microsoft.com/office/drawing/2014/main" xmlns="" id="{C4CFB339-0ED8-4FE2-9EF1-6D1375B8499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7">
            <a:extLst>
              <a:ext uri="{FF2B5EF4-FFF2-40B4-BE49-F238E27FC236}">
                <a16:creationId xmlns:a16="http://schemas.microsoft.com/office/drawing/2014/main" xmlns="" id="{31896C80-2069-4431-9C19-83B91373449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8">
            <a:extLst>
              <a:ext uri="{FF2B5EF4-FFF2-40B4-BE49-F238E27FC236}">
                <a16:creationId xmlns:a16="http://schemas.microsoft.com/office/drawing/2014/main" xmlns="" id="{BF120A21-0841-4823-B0C4-28AEBCEF9B7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9">
            <a:extLst>
              <a:ext uri="{FF2B5EF4-FFF2-40B4-BE49-F238E27FC236}">
                <a16:creationId xmlns:a16="http://schemas.microsoft.com/office/drawing/2014/main" xmlns="" id="{DBB05BAE-BBD3-4289-899F-A6851503C6B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9">
            <a:extLst>
              <a:ext uri="{FF2B5EF4-FFF2-40B4-BE49-F238E27FC236}">
                <a16:creationId xmlns:a16="http://schemas.microsoft.com/office/drawing/2014/main" xmlns="" id="{9874D11C-36F5-4BBE-A490-019A54E953B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445607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1" name="Picture 3">
            <a:extLst>
              <a:ext uri="{FF2B5EF4-FFF2-40B4-BE49-F238E27FC236}">
                <a16:creationId xmlns:a16="http://schemas.microsoft.com/office/drawing/2014/main" xmlns="" id="{720D2400-0FE5-B2A4-46FE-0D4C0F74FFEA}"/>
              </a:ext>
            </a:extLst>
          </p:cNvPr>
          <p:cNvPicPr>
            <a:picLocks noChangeAspect="1"/>
          </p:cNvPicPr>
          <p:nvPr/>
        </p:nvPicPr>
        <p:blipFill rotWithShape="1">
          <a:blip r:embed="rId2"/>
          <a:srcRect l="21239" b="9091"/>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p:cNvSpPr>
            <a:spLocks noGrp="1"/>
          </p:cNvSpPr>
          <p:nvPr>
            <p:ph type="ctrTitle"/>
          </p:nvPr>
        </p:nvSpPr>
        <p:spPr>
          <a:xfrm>
            <a:off x="668867" y="1678666"/>
            <a:ext cx="4088190" cy="2369093"/>
          </a:xfrm>
        </p:spPr>
        <p:txBody>
          <a:bodyPr>
            <a:normAutofit/>
          </a:bodyPr>
          <a:lstStyle/>
          <a:p>
            <a:pPr>
              <a:lnSpc>
                <a:spcPct val="90000"/>
              </a:lnSpc>
            </a:pPr>
            <a:r>
              <a:rPr lang="en-GB" sz="4100">
                <a:latin typeface="Arial"/>
                <a:ea typeface="+mj-lt"/>
                <a:cs typeface="+mj-lt"/>
              </a:rPr>
              <a:t>How do students use technology to collaborate at UWTSD?</a:t>
            </a:r>
            <a:endParaRPr lang="en-US" sz="4100">
              <a:latin typeface="Arial"/>
            </a:endParaRPr>
          </a:p>
        </p:txBody>
      </p:sp>
      <p:sp>
        <p:nvSpPr>
          <p:cNvPr id="3" name="Subtitle 2"/>
          <p:cNvSpPr>
            <a:spLocks noGrp="1"/>
          </p:cNvSpPr>
          <p:nvPr>
            <p:ph type="subTitle" idx="1"/>
          </p:nvPr>
        </p:nvSpPr>
        <p:spPr>
          <a:xfrm>
            <a:off x="677335" y="4050831"/>
            <a:ext cx="4079721" cy="1096901"/>
          </a:xfrm>
        </p:spPr>
        <p:txBody>
          <a:bodyPr vert="horz" lIns="91440" tIns="45720" rIns="91440" bIns="45720" rtlCol="0">
            <a:normAutofit/>
          </a:bodyPr>
          <a:lstStyle/>
          <a:p>
            <a:r>
              <a:rPr lang="en-US" sz="1600">
                <a:latin typeface="Arial"/>
                <a:cs typeface="Arial"/>
              </a:rPr>
              <a:t>Provide training on how to use technology to collaborate at UWTSD</a:t>
            </a:r>
          </a:p>
        </p:txBody>
      </p:sp>
      <p:cxnSp>
        <p:nvCxnSpPr>
          <p:cNvPr id="148" name="Straight Connector 125">
            <a:extLst>
              <a:ext uri="{FF2B5EF4-FFF2-40B4-BE49-F238E27FC236}">
                <a16:creationId xmlns:a16="http://schemas.microsoft.com/office/drawing/2014/main" xmlns="" id="{A57C1A16-B8AB-4D99-A195-A38F556A6486}"/>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9" name="Straight Connector 127">
            <a:extLst>
              <a:ext uri="{FF2B5EF4-FFF2-40B4-BE49-F238E27FC236}">
                <a16:creationId xmlns:a16="http://schemas.microsoft.com/office/drawing/2014/main" xmlns="" id="{F8A9B20B-D1DD-4573-B5EC-558029519236}"/>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50" name="Rectangle 23">
            <a:extLst>
              <a:ext uri="{FF2B5EF4-FFF2-40B4-BE49-F238E27FC236}">
                <a16:creationId xmlns:a16="http://schemas.microsoft.com/office/drawing/2014/main" xmlns="" id="{66D61E08-70C3-48D8-BEA0-787111DC30D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1" name="Rectangle 25">
            <a:extLst>
              <a:ext uri="{FF2B5EF4-FFF2-40B4-BE49-F238E27FC236}">
                <a16:creationId xmlns:a16="http://schemas.microsoft.com/office/drawing/2014/main" xmlns="" id="{FC55298F-0AE5-478E-AD2B-03C2614C583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2" name="Isosceles Triangle 24">
            <a:extLst>
              <a:ext uri="{FF2B5EF4-FFF2-40B4-BE49-F238E27FC236}">
                <a16:creationId xmlns:a16="http://schemas.microsoft.com/office/drawing/2014/main" xmlns="" id="{C180E4EA-0B63-4779-A895-7E90E71088F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3" name="Rectangle 27">
            <a:extLst>
              <a:ext uri="{FF2B5EF4-FFF2-40B4-BE49-F238E27FC236}">
                <a16:creationId xmlns:a16="http://schemas.microsoft.com/office/drawing/2014/main" xmlns="" id="{CEE01D9D-3DE8-4EED-B0D3-8F3C79CC767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4" name="Rectangle 28">
            <a:extLst>
              <a:ext uri="{FF2B5EF4-FFF2-40B4-BE49-F238E27FC236}">
                <a16:creationId xmlns:a16="http://schemas.microsoft.com/office/drawing/2014/main" xmlns="" id="{89AF5CE9-607F-43F4-8983-DCD6DA4051F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5" name="Rectangle 29">
            <a:extLst>
              <a:ext uri="{FF2B5EF4-FFF2-40B4-BE49-F238E27FC236}">
                <a16:creationId xmlns:a16="http://schemas.microsoft.com/office/drawing/2014/main" xmlns="" id="{6EEA2DBD-9E1E-4521-8C01-F32AD18A89E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6" name="Isosceles Triangle 29">
            <a:extLst>
              <a:ext uri="{FF2B5EF4-FFF2-40B4-BE49-F238E27FC236}">
                <a16:creationId xmlns:a16="http://schemas.microsoft.com/office/drawing/2014/main" xmlns="" id="{15BBD2C1-BA9B-46A9-A27A-33498B16927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5" name="TextBox 54">
            <a:extLst>
              <a:ext uri="{FF2B5EF4-FFF2-40B4-BE49-F238E27FC236}">
                <a16:creationId xmlns:a16="http://schemas.microsoft.com/office/drawing/2014/main" xmlns="" id="{725096BC-7311-5B98-9FDC-CB7850485FA9}"/>
              </a:ext>
            </a:extLst>
          </p:cNvPr>
          <p:cNvSpPr txBox="1"/>
          <p:nvPr/>
        </p:nvSpPr>
        <p:spPr>
          <a:xfrm>
            <a:off x="4724400" y="3200400"/>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descr="Graphical user interface&#10;&#10;Description automatically generated">
            <a:extLst>
              <a:ext uri="{FF2B5EF4-FFF2-40B4-BE49-F238E27FC236}">
                <a16:creationId xmlns:a16="http://schemas.microsoft.com/office/drawing/2014/main" xmlns="" id="{95BD8620-E592-A0B8-9D7E-522EDC6D7186}"/>
              </a:ext>
            </a:extLst>
          </p:cNvPr>
          <p:cNvPicPr>
            <a:picLocks noChangeAspect="1"/>
          </p:cNvPicPr>
          <p:nvPr/>
        </p:nvPicPr>
        <p:blipFill>
          <a:blip r:embed="rId2"/>
          <a:stretch>
            <a:fillRect/>
          </a:stretch>
        </p:blipFill>
        <p:spPr>
          <a:xfrm>
            <a:off x="3148207" y="529906"/>
            <a:ext cx="5885145" cy="610325"/>
          </a:xfrm>
          <a:prstGeom prst="rect">
            <a:avLst/>
          </a:prstGeom>
        </p:spPr>
      </p:pic>
      <p:sp>
        <p:nvSpPr>
          <p:cNvPr id="5" name="TextBox 4">
            <a:extLst>
              <a:ext uri="{FF2B5EF4-FFF2-40B4-BE49-F238E27FC236}">
                <a16:creationId xmlns:a16="http://schemas.microsoft.com/office/drawing/2014/main" xmlns="" id="{19E8A94F-34BB-BD23-43AA-B13AF97C973D}"/>
              </a:ext>
            </a:extLst>
          </p:cNvPr>
          <p:cNvSpPr txBox="1"/>
          <p:nvPr/>
        </p:nvSpPr>
        <p:spPr>
          <a:xfrm>
            <a:off x="442477" y="1288944"/>
            <a:ext cx="8787007" cy="256993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latin typeface="Arial"/>
                <a:cs typeface="Arial"/>
              </a:rPr>
              <a:t/>
            </a:r>
            <a:br>
              <a:rPr lang="en-US" sz="1100" dirty="0">
                <a:latin typeface="Arial"/>
                <a:cs typeface="Arial"/>
              </a:rPr>
            </a:br>
            <a:r>
              <a:rPr lang="en-US" sz="2400" dirty="0">
                <a:latin typeface="Arial"/>
                <a:cs typeface="Arial"/>
              </a:rPr>
              <a:t/>
            </a:r>
            <a:br>
              <a:rPr lang="en-US" sz="2400" dirty="0">
                <a:latin typeface="Arial"/>
                <a:cs typeface="Arial"/>
              </a:rPr>
            </a:br>
            <a:r>
              <a:rPr lang="en-US" dirty="0">
                <a:latin typeface="Arial"/>
                <a:cs typeface="Arial"/>
              </a:rPr>
              <a:t>Nowadays we live in a technological age and students increasingly make use of technology in an academic environment.</a:t>
            </a:r>
            <a:endParaRPr lang="en-US" dirty="0">
              <a:latin typeface="Trebuchet MS" panose="020B0603020202020204"/>
              <a:cs typeface="Arial"/>
            </a:endParaRPr>
          </a:p>
          <a:p>
            <a:endParaRPr lang="en-US" dirty="0">
              <a:latin typeface="Arial"/>
              <a:cs typeface="Arial"/>
            </a:endParaRPr>
          </a:p>
          <a:p>
            <a:endParaRPr lang="en-US" dirty="0">
              <a:latin typeface="Arial"/>
              <a:cs typeface="Arial"/>
            </a:endParaRPr>
          </a:p>
          <a:p>
            <a:endParaRPr lang="en-US" dirty="0">
              <a:latin typeface="Arial"/>
              <a:cs typeface="Arial"/>
            </a:endParaRPr>
          </a:p>
          <a:p>
            <a:endParaRPr lang="en-US" dirty="0">
              <a:latin typeface="Arial"/>
              <a:cs typeface="Arial"/>
            </a:endParaRPr>
          </a:p>
          <a:p>
            <a:endParaRPr lang="en-US">
              <a:latin typeface="Arial"/>
              <a:cs typeface="Arial"/>
            </a:endParaRPr>
          </a:p>
        </p:txBody>
      </p:sp>
      <p:pic>
        <p:nvPicPr>
          <p:cNvPr id="6" name="Picture 6">
            <a:extLst>
              <a:ext uri="{FF2B5EF4-FFF2-40B4-BE49-F238E27FC236}">
                <a16:creationId xmlns:a16="http://schemas.microsoft.com/office/drawing/2014/main" xmlns="" id="{00935E47-3FC5-C197-6FBA-BA8E901235AD}"/>
              </a:ext>
            </a:extLst>
          </p:cNvPr>
          <p:cNvPicPr>
            <a:picLocks noChangeAspect="1"/>
          </p:cNvPicPr>
          <p:nvPr/>
        </p:nvPicPr>
        <p:blipFill>
          <a:blip r:embed="rId3"/>
          <a:stretch>
            <a:fillRect/>
          </a:stretch>
        </p:blipFill>
        <p:spPr>
          <a:xfrm>
            <a:off x="7419583" y="2967625"/>
            <a:ext cx="2133600" cy="2133600"/>
          </a:xfrm>
          <a:prstGeom prst="rect">
            <a:avLst/>
          </a:prstGeom>
        </p:spPr>
      </p:pic>
      <p:pic>
        <p:nvPicPr>
          <p:cNvPr id="7" name="Picture 7" descr="Graphical user interface, website&#10;&#10;Description automatically generated">
            <a:extLst>
              <a:ext uri="{FF2B5EF4-FFF2-40B4-BE49-F238E27FC236}">
                <a16:creationId xmlns:a16="http://schemas.microsoft.com/office/drawing/2014/main" xmlns="" id="{7EE8DA4F-87AC-09BB-E1CB-0638A3FF9A2A}"/>
              </a:ext>
            </a:extLst>
          </p:cNvPr>
          <p:cNvPicPr>
            <a:picLocks noChangeAspect="1"/>
          </p:cNvPicPr>
          <p:nvPr/>
        </p:nvPicPr>
        <p:blipFill>
          <a:blip r:embed="rId4"/>
          <a:stretch>
            <a:fillRect/>
          </a:stretch>
        </p:blipFill>
        <p:spPr>
          <a:xfrm>
            <a:off x="4201765" y="3006312"/>
            <a:ext cx="2441923" cy="2139732"/>
          </a:xfrm>
          <a:prstGeom prst="rect">
            <a:avLst/>
          </a:prstGeom>
        </p:spPr>
      </p:pic>
      <p:pic>
        <p:nvPicPr>
          <p:cNvPr id="8" name="Picture 8" descr="A picture containing sky, several&#10;&#10;Description automatically generated">
            <a:extLst>
              <a:ext uri="{FF2B5EF4-FFF2-40B4-BE49-F238E27FC236}">
                <a16:creationId xmlns:a16="http://schemas.microsoft.com/office/drawing/2014/main" xmlns="" id="{9D665F16-217E-49C7-1571-4A65B940CE2F}"/>
              </a:ext>
            </a:extLst>
          </p:cNvPr>
          <p:cNvPicPr>
            <a:picLocks noChangeAspect="1"/>
          </p:cNvPicPr>
          <p:nvPr/>
        </p:nvPicPr>
        <p:blipFill>
          <a:blip r:embed="rId5"/>
          <a:stretch>
            <a:fillRect/>
          </a:stretch>
        </p:blipFill>
        <p:spPr>
          <a:xfrm>
            <a:off x="1110055" y="2962864"/>
            <a:ext cx="2299700" cy="2341453"/>
          </a:xfrm>
          <a:prstGeom prst="rect">
            <a:avLst/>
          </a:prstGeom>
        </p:spPr>
      </p:pic>
      <p:pic>
        <p:nvPicPr>
          <p:cNvPr id="9" name="Picture 9" descr="Icon&#10;&#10;Description automatically generated">
            <a:extLst>
              <a:ext uri="{FF2B5EF4-FFF2-40B4-BE49-F238E27FC236}">
                <a16:creationId xmlns:a16="http://schemas.microsoft.com/office/drawing/2014/main" xmlns="" id="{A15C1ED0-C52A-5DFE-4660-8392A0823015}"/>
              </a:ext>
            </a:extLst>
          </p:cNvPr>
          <p:cNvPicPr>
            <a:picLocks noChangeAspect="1"/>
          </p:cNvPicPr>
          <p:nvPr/>
        </p:nvPicPr>
        <p:blipFill>
          <a:blip r:embed="rId6"/>
          <a:stretch>
            <a:fillRect/>
          </a:stretch>
        </p:blipFill>
        <p:spPr>
          <a:xfrm>
            <a:off x="4888739" y="5635082"/>
            <a:ext cx="1047098" cy="1047098"/>
          </a:xfrm>
          <a:prstGeom prst="rect">
            <a:avLst/>
          </a:prstGeom>
        </p:spPr>
      </p:pic>
    </p:spTree>
    <p:extLst>
      <p:ext uri="{BB962C8B-B14F-4D97-AF65-F5344CB8AC3E}">
        <p14:creationId xmlns:p14="http://schemas.microsoft.com/office/powerpoint/2010/main" val="21616203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55" presetClass="entr" presetSubtype="0" fill="hold" nodeType="clickEffect">
                                  <p:stCondLst>
                                    <p:cond delay="0"/>
                                  </p:stCondLst>
                                  <p:childTnLst>
                                    <p:set>
                                      <p:cBhvr>
                                        <p:cTn id="22" dur="1" fill="hold">
                                          <p:stCondLst>
                                            <p:cond delay="0"/>
                                          </p:stCondLst>
                                        </p:cTn>
                                        <p:tgtEl>
                                          <p:spTgt spid="9"/>
                                        </p:tgtEl>
                                        <p:attrNameLst>
                                          <p:attrName>style.visibility</p:attrName>
                                        </p:attrNameLst>
                                      </p:cBhvr>
                                      <p:to>
                                        <p:strVal val="visible"/>
                                      </p:to>
                                    </p:set>
                                    <p:anim calcmode="lin" valueType="num">
                                      <p:cBhvr>
                                        <p:cTn id="23" dur="1000" fill="hold"/>
                                        <p:tgtEl>
                                          <p:spTgt spid="9"/>
                                        </p:tgtEl>
                                        <p:attrNameLst>
                                          <p:attrName>ppt_w</p:attrName>
                                        </p:attrNameLst>
                                      </p:cBhvr>
                                      <p:tavLst>
                                        <p:tav tm="0">
                                          <p:val>
                                            <p:strVal val="#ppt_w*0.70"/>
                                          </p:val>
                                        </p:tav>
                                        <p:tav tm="100000">
                                          <p:val>
                                            <p:strVal val="#ppt_w"/>
                                          </p:val>
                                        </p:tav>
                                      </p:tavLst>
                                    </p:anim>
                                    <p:anim calcmode="lin" valueType="num">
                                      <p:cBhvr>
                                        <p:cTn id="24" dur="1000" fill="hold"/>
                                        <p:tgtEl>
                                          <p:spTgt spid="9"/>
                                        </p:tgtEl>
                                        <p:attrNameLst>
                                          <p:attrName>ppt_h</p:attrName>
                                        </p:attrNameLst>
                                      </p:cBhvr>
                                      <p:tavLst>
                                        <p:tav tm="0">
                                          <p:val>
                                            <p:strVal val="#ppt_h"/>
                                          </p:val>
                                        </p:tav>
                                        <p:tav tm="100000">
                                          <p:val>
                                            <p:strVal val="#ppt_h"/>
                                          </p:val>
                                        </p:tav>
                                      </p:tavLst>
                                    </p:anim>
                                    <p:animEffect transition="in" filter="fade">
                                      <p:cBhvr>
                                        <p:cTn id="25"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xmlns="" id="{7175AA3B-C828-3A6B-BBE0-FEC5369B16CB}"/>
              </a:ext>
            </a:extLst>
          </p:cNvPr>
          <p:cNvSpPr txBox="1"/>
          <p:nvPr/>
        </p:nvSpPr>
        <p:spPr>
          <a:xfrm>
            <a:off x="2365332" y="434236"/>
            <a:ext cx="9549007"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dirty="0">
                <a:solidFill>
                  <a:schemeClr val="tx2"/>
                </a:solidFill>
                <a:latin typeface="Arial"/>
                <a:ea typeface="+mj-ea"/>
                <a:cs typeface="Arial"/>
              </a:rPr>
              <a:t>The students of UWTSD can collaborate in several ways</a:t>
            </a:r>
            <a:endParaRPr lang="en-GB" sz="3200" dirty="0">
              <a:solidFill>
                <a:schemeClr val="tx2"/>
              </a:solidFill>
            </a:endParaRPr>
          </a:p>
        </p:txBody>
      </p:sp>
      <p:pic>
        <p:nvPicPr>
          <p:cNvPr id="14" name="Picture 14" descr="A picture containing night sky&#10;&#10;Description automatically generated">
            <a:extLst>
              <a:ext uri="{FF2B5EF4-FFF2-40B4-BE49-F238E27FC236}">
                <a16:creationId xmlns:a16="http://schemas.microsoft.com/office/drawing/2014/main" xmlns="" id="{8BDDF6E2-788A-5029-E5A9-175110B941C4}"/>
              </a:ext>
            </a:extLst>
          </p:cNvPr>
          <p:cNvPicPr>
            <a:picLocks noGrp="1" noChangeAspect="1"/>
          </p:cNvPicPr>
          <p:nvPr>
            <p:ph idx="1"/>
          </p:nvPr>
        </p:nvPicPr>
        <p:blipFill>
          <a:blip r:embed="rId2"/>
          <a:stretch>
            <a:fillRect/>
          </a:stretch>
        </p:blipFill>
        <p:spPr>
          <a:xfrm>
            <a:off x="503445" y="1163051"/>
            <a:ext cx="10798987" cy="5128365"/>
          </a:xfrm>
        </p:spPr>
      </p:pic>
      <p:pic>
        <p:nvPicPr>
          <p:cNvPr id="15" name="Picture 15" descr="A picture containing text, person, screen&#10;&#10;Description automatically generated">
            <a:extLst>
              <a:ext uri="{FF2B5EF4-FFF2-40B4-BE49-F238E27FC236}">
                <a16:creationId xmlns:a16="http://schemas.microsoft.com/office/drawing/2014/main" xmlns="" id="{0255BAD6-E000-542E-40F6-F0DB7FB6082D}"/>
              </a:ext>
            </a:extLst>
          </p:cNvPr>
          <p:cNvPicPr>
            <a:picLocks noChangeAspect="1"/>
          </p:cNvPicPr>
          <p:nvPr/>
        </p:nvPicPr>
        <p:blipFill>
          <a:blip r:embed="rId3"/>
          <a:stretch>
            <a:fillRect/>
          </a:stretch>
        </p:blipFill>
        <p:spPr>
          <a:xfrm>
            <a:off x="5036728" y="2124093"/>
            <a:ext cx="2022955" cy="1208324"/>
          </a:xfrm>
          <a:prstGeom prst="rect">
            <a:avLst/>
          </a:prstGeom>
        </p:spPr>
      </p:pic>
      <p:pic>
        <p:nvPicPr>
          <p:cNvPr id="16" name="Picture 16" descr="A picture containing text, indoor, desk&#10;&#10;Description automatically generated">
            <a:extLst>
              <a:ext uri="{FF2B5EF4-FFF2-40B4-BE49-F238E27FC236}">
                <a16:creationId xmlns:a16="http://schemas.microsoft.com/office/drawing/2014/main" xmlns="" id="{99F61B06-06C5-DA98-BE48-36ABA84D605C}"/>
              </a:ext>
            </a:extLst>
          </p:cNvPr>
          <p:cNvPicPr>
            <a:picLocks noChangeAspect="1"/>
          </p:cNvPicPr>
          <p:nvPr/>
        </p:nvPicPr>
        <p:blipFill>
          <a:blip r:embed="rId4"/>
          <a:stretch>
            <a:fillRect/>
          </a:stretch>
        </p:blipFill>
        <p:spPr>
          <a:xfrm>
            <a:off x="4997446" y="3937741"/>
            <a:ext cx="2002078" cy="1395700"/>
          </a:xfrm>
          <a:prstGeom prst="rect">
            <a:avLst/>
          </a:prstGeom>
        </p:spPr>
      </p:pic>
      <p:pic>
        <p:nvPicPr>
          <p:cNvPr id="17" name="Picture 17" descr="Text&#10;&#10;Description automatically generated">
            <a:extLst>
              <a:ext uri="{FF2B5EF4-FFF2-40B4-BE49-F238E27FC236}">
                <a16:creationId xmlns:a16="http://schemas.microsoft.com/office/drawing/2014/main" xmlns="" id="{3DF285EC-F0D8-2DC4-BD90-C983635DE17B}"/>
              </a:ext>
            </a:extLst>
          </p:cNvPr>
          <p:cNvPicPr>
            <a:picLocks noChangeAspect="1"/>
          </p:cNvPicPr>
          <p:nvPr/>
        </p:nvPicPr>
        <p:blipFill>
          <a:blip r:embed="rId5"/>
          <a:stretch>
            <a:fillRect/>
          </a:stretch>
        </p:blipFill>
        <p:spPr>
          <a:xfrm>
            <a:off x="5049224" y="5644317"/>
            <a:ext cx="1960324" cy="1279147"/>
          </a:xfrm>
          <a:prstGeom prst="rect">
            <a:avLst/>
          </a:prstGeom>
        </p:spPr>
      </p:pic>
    </p:spTree>
    <p:extLst>
      <p:ext uri="{BB962C8B-B14F-4D97-AF65-F5344CB8AC3E}">
        <p14:creationId xmlns:p14="http://schemas.microsoft.com/office/powerpoint/2010/main" val="28671107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ntr" presetSubtype="12"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strips(downLeft)">
                                      <p:cBhvr>
                                        <p:cTn id="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AD1FB3B-0575-56E3-DFA2-974EEA8FB8CC}"/>
              </a:ext>
            </a:extLst>
          </p:cNvPr>
          <p:cNvSpPr>
            <a:spLocks noGrp="1"/>
          </p:cNvSpPr>
          <p:nvPr>
            <p:ph type="title"/>
          </p:nvPr>
        </p:nvSpPr>
        <p:spPr>
          <a:xfrm>
            <a:off x="3832529" y="339823"/>
            <a:ext cx="5376529" cy="699836"/>
          </a:xfrm>
        </p:spPr>
        <p:txBody>
          <a:bodyPr>
            <a:normAutofit/>
          </a:bodyPr>
          <a:lstStyle/>
          <a:p>
            <a:r>
              <a:rPr lang="en-GB" sz="3200" dirty="0">
                <a:latin typeface="Arial"/>
                <a:ea typeface="+mj-lt"/>
                <a:cs typeface="+mj-lt"/>
              </a:rPr>
              <a:t>Students digital skills</a:t>
            </a:r>
            <a:endParaRPr lang="en-US" sz="3200" dirty="0">
              <a:latin typeface="Arial"/>
            </a:endParaRPr>
          </a:p>
        </p:txBody>
      </p:sp>
      <p:sp>
        <p:nvSpPr>
          <p:cNvPr id="11" name="TextBox 10">
            <a:extLst>
              <a:ext uri="{FF2B5EF4-FFF2-40B4-BE49-F238E27FC236}">
                <a16:creationId xmlns:a16="http://schemas.microsoft.com/office/drawing/2014/main" xmlns="" id="{7D01FC55-9F41-17F3-6363-0D3E9153016B}"/>
              </a:ext>
            </a:extLst>
          </p:cNvPr>
          <p:cNvSpPr txBox="1"/>
          <p:nvPr/>
        </p:nvSpPr>
        <p:spPr>
          <a:xfrm>
            <a:off x="1741714" y="1426029"/>
            <a:ext cx="9818913"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The</a:t>
            </a:r>
            <a:r>
              <a:rPr lang="en-GB" kern="1200" dirty="0">
                <a:latin typeface="Arial"/>
                <a:ea typeface="+mn-ea"/>
                <a:cs typeface="Arial"/>
              </a:rPr>
              <a:t> digital world is part of modern life and nowadays it is increasingly essential because it is where we communicate, learn, buy, have fun and are one of the main forces of the 4th industrial revolution. The most of teenagers</a:t>
            </a:r>
            <a:r>
              <a:rPr lang="en-GB" dirty="0">
                <a:latin typeface="Arial"/>
                <a:cs typeface="Arial"/>
              </a:rPr>
              <a:t>  </a:t>
            </a:r>
            <a:r>
              <a:rPr lang="en-GB" kern="1200" dirty="0">
                <a:latin typeface="Arial"/>
                <a:ea typeface="+mn-ea"/>
                <a:cs typeface="Arial"/>
              </a:rPr>
              <a:t> but it is important that students are aware of how to use the advantages of this new universe to their advantage. while keeping an eye on the dangers of it and for that it is important UWTSD provide:</a:t>
            </a:r>
            <a:r>
              <a:rPr lang="en-GB" dirty="0">
                <a:latin typeface="Arial"/>
                <a:cs typeface="Arial"/>
              </a:rPr>
              <a:t> </a:t>
            </a:r>
            <a:endParaRPr lang="en-US">
              <a:latin typeface="Arial"/>
              <a:cs typeface="Arial"/>
            </a:endParaRPr>
          </a:p>
          <a:p>
            <a:pPr algn="l" rtl="0"/>
            <a:endParaRPr lang="en-GB" dirty="0">
              <a:latin typeface="Arial"/>
              <a:cs typeface="Arial"/>
            </a:endParaRPr>
          </a:p>
          <a:p>
            <a:pPr algn="l" rtl="0"/>
            <a:endParaRPr lang="en-GB" dirty="0">
              <a:latin typeface="Arial"/>
              <a:cs typeface="Arial"/>
            </a:endParaRPr>
          </a:p>
          <a:p>
            <a:pPr algn="l" rtl="0"/>
            <a:r>
              <a:rPr lang="en-GB" kern="1200" dirty="0">
                <a:latin typeface="Arial"/>
                <a:cs typeface="Arial"/>
              </a:rPr>
              <a:t>Digital skills education programs</a:t>
            </a:r>
            <a:r>
              <a:rPr lang="en-GB" kern="1200" dirty="0">
                <a:latin typeface="Arial"/>
                <a:ea typeface="+mn-ea"/>
                <a:cs typeface="Arial"/>
              </a:rPr>
              <a:t>.</a:t>
            </a:r>
            <a:endParaRPr lang="en-GB" kern="1200" dirty="0">
              <a:latin typeface="Arial"/>
              <a:cs typeface="Arial"/>
            </a:endParaRPr>
          </a:p>
          <a:p>
            <a:pPr algn="l" rtl="0"/>
            <a:endParaRPr lang="en-GB" dirty="0">
              <a:latin typeface="Arial"/>
              <a:cs typeface="Arial"/>
            </a:endParaRPr>
          </a:p>
          <a:p>
            <a:pPr algn="l" rtl="0"/>
            <a:r>
              <a:rPr lang="en-GB" kern="1200" dirty="0">
                <a:latin typeface="Arial"/>
                <a:cs typeface="Arial"/>
              </a:rPr>
              <a:t>Cyber security</a:t>
            </a:r>
          </a:p>
          <a:p>
            <a:pPr algn="l" rtl="0"/>
            <a:endParaRPr lang="en-GB" dirty="0">
              <a:latin typeface="Arial"/>
              <a:cs typeface="Arial"/>
            </a:endParaRPr>
          </a:p>
          <a:p>
            <a:pPr algn="l" rtl="0"/>
            <a:r>
              <a:rPr lang="en-GB" kern="1200" dirty="0">
                <a:latin typeface="Arial"/>
                <a:cs typeface="Arial"/>
              </a:rPr>
              <a:t>Functional skills in using applications</a:t>
            </a:r>
          </a:p>
          <a:p>
            <a:pPr algn="l" rtl="0"/>
            <a:endParaRPr lang="en-GB" dirty="0">
              <a:latin typeface="Arial"/>
              <a:cs typeface="Arial"/>
            </a:endParaRPr>
          </a:p>
          <a:p>
            <a:pPr algn="l" rtl="0"/>
            <a:r>
              <a:rPr lang="en-GB" kern="1200" dirty="0">
                <a:latin typeface="Arial"/>
                <a:cs typeface="Arial"/>
              </a:rPr>
              <a:t>Software and services (Tools)</a:t>
            </a:r>
          </a:p>
          <a:p>
            <a:pPr algn="l" rtl="0"/>
            <a:endParaRPr lang="en-GB" dirty="0">
              <a:latin typeface="Arial"/>
              <a:cs typeface="Arial"/>
            </a:endParaRPr>
          </a:p>
          <a:p>
            <a:pPr algn="l" rtl="0"/>
            <a:r>
              <a:rPr lang="en-GB" kern="1200" dirty="0">
                <a:latin typeface="Arial"/>
                <a:cs typeface="Arial"/>
              </a:rPr>
              <a:t>Digital communication</a:t>
            </a:r>
          </a:p>
          <a:p>
            <a:pPr algn="l" rtl="0"/>
            <a:endParaRPr lang="en-GB" dirty="0">
              <a:latin typeface="Arial"/>
              <a:cs typeface="Arial"/>
            </a:endParaRPr>
          </a:p>
          <a:p>
            <a:pPr algn="l" rtl="0"/>
            <a:endParaRPr lang="en-GB" dirty="0">
              <a:latin typeface="Arial"/>
              <a:cs typeface="Arial"/>
            </a:endParaRPr>
          </a:p>
          <a:p>
            <a:pPr algn="l" rtl="0"/>
            <a:r>
              <a:rPr lang="en-GB" kern="1200" dirty="0">
                <a:latin typeface="Arial"/>
                <a:ea typeface="+mn-ea"/>
                <a:cs typeface="Arial"/>
              </a:rPr>
              <a:t>Data analyse</a:t>
            </a:r>
            <a:endParaRPr lang="en-GB" dirty="0"/>
          </a:p>
        </p:txBody>
      </p:sp>
      <p:sp>
        <p:nvSpPr>
          <p:cNvPr id="12" name="TextBox 11">
            <a:extLst>
              <a:ext uri="{FF2B5EF4-FFF2-40B4-BE49-F238E27FC236}">
                <a16:creationId xmlns:a16="http://schemas.microsoft.com/office/drawing/2014/main" xmlns="" id="{D055B43B-3A62-0AC7-86F9-602A3F95AC86}"/>
              </a:ext>
            </a:extLst>
          </p:cNvPr>
          <p:cNvSpPr txBox="1"/>
          <p:nvPr/>
        </p:nvSpPr>
        <p:spPr>
          <a:xfrm>
            <a:off x="6553200" y="3429000"/>
            <a:ext cx="546462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ea typeface="+mn-lt"/>
                <a:cs typeface="+mn-lt"/>
              </a:rPr>
              <a:t>In this way, students can collaborate with the UWTSD in a productive and safe way</a:t>
            </a:r>
            <a:r>
              <a:rPr lang="en-GB" dirty="0">
                <a:ea typeface="+mn-lt"/>
                <a:cs typeface="+mn-lt"/>
              </a:rPr>
              <a:t>.</a:t>
            </a:r>
            <a:endParaRPr lang="en-US" dirty="0"/>
          </a:p>
          <a:p>
            <a:pPr algn="l"/>
            <a:endParaRPr lang="en-GB" dirty="0"/>
          </a:p>
        </p:txBody>
      </p:sp>
      <p:pic>
        <p:nvPicPr>
          <p:cNvPr id="39" name="Picture 39" descr="A group of people posing for a photo&#10;&#10;Description automatically generated">
            <a:extLst>
              <a:ext uri="{FF2B5EF4-FFF2-40B4-BE49-F238E27FC236}">
                <a16:creationId xmlns:a16="http://schemas.microsoft.com/office/drawing/2014/main" xmlns="" id="{E1BFE97F-2067-DD2B-C691-E01057C9405A}"/>
              </a:ext>
            </a:extLst>
          </p:cNvPr>
          <p:cNvPicPr>
            <a:picLocks noChangeAspect="1"/>
          </p:cNvPicPr>
          <p:nvPr/>
        </p:nvPicPr>
        <p:blipFill>
          <a:blip r:embed="rId2"/>
          <a:stretch>
            <a:fillRect/>
          </a:stretch>
        </p:blipFill>
        <p:spPr>
          <a:xfrm>
            <a:off x="6804144" y="4280584"/>
            <a:ext cx="3037114" cy="1824377"/>
          </a:xfrm>
          <a:prstGeom prst="rect">
            <a:avLst/>
          </a:prstGeom>
        </p:spPr>
      </p:pic>
    </p:spTree>
    <p:extLst>
      <p:ext uri="{BB962C8B-B14F-4D97-AF65-F5344CB8AC3E}">
        <p14:creationId xmlns:p14="http://schemas.microsoft.com/office/powerpoint/2010/main" val="954409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ED80CD6-D66D-398D-6676-4204A80E84A7}"/>
              </a:ext>
            </a:extLst>
          </p:cNvPr>
          <p:cNvSpPr>
            <a:spLocks noGrp="1"/>
          </p:cNvSpPr>
          <p:nvPr>
            <p:ph type="title"/>
          </p:nvPr>
        </p:nvSpPr>
        <p:spPr>
          <a:xfrm>
            <a:off x="3050063" y="132566"/>
            <a:ext cx="6375727" cy="927969"/>
          </a:xfrm>
        </p:spPr>
        <p:txBody>
          <a:bodyPr/>
          <a:lstStyle/>
          <a:p>
            <a:r>
              <a:rPr lang="en-GB" sz="3200" dirty="0">
                <a:latin typeface="Arial"/>
                <a:cs typeface="Arial"/>
              </a:rPr>
              <a:t>Ethical considerations</a:t>
            </a:r>
          </a:p>
        </p:txBody>
      </p:sp>
      <p:pic>
        <p:nvPicPr>
          <p:cNvPr id="4" name="Picture 4" descr="A picture containing text, ground, mat&#10;&#10;Description automatically generated">
            <a:extLst>
              <a:ext uri="{FF2B5EF4-FFF2-40B4-BE49-F238E27FC236}">
                <a16:creationId xmlns:a16="http://schemas.microsoft.com/office/drawing/2014/main" xmlns="" id="{09D6D72E-1AC0-2E8E-C290-88862B543AC2}"/>
              </a:ext>
            </a:extLst>
          </p:cNvPr>
          <p:cNvPicPr>
            <a:picLocks noGrp="1" noChangeAspect="1"/>
          </p:cNvPicPr>
          <p:nvPr>
            <p:ph idx="1"/>
          </p:nvPr>
        </p:nvPicPr>
        <p:blipFill>
          <a:blip r:embed="rId2"/>
          <a:stretch>
            <a:fillRect/>
          </a:stretch>
        </p:blipFill>
        <p:spPr>
          <a:xfrm>
            <a:off x="701891" y="2269815"/>
            <a:ext cx="3465536" cy="2323971"/>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pic>
        <p:nvPicPr>
          <p:cNvPr id="3" name="Picture 4" descr="A picture containing diagram&#10;&#10;Description automatically generated">
            <a:extLst>
              <a:ext uri="{FF2B5EF4-FFF2-40B4-BE49-F238E27FC236}">
                <a16:creationId xmlns:a16="http://schemas.microsoft.com/office/drawing/2014/main" xmlns="" id="{0A9C50B4-8638-EE0F-6CF9-82214623CCEC}"/>
              </a:ext>
            </a:extLst>
          </p:cNvPr>
          <p:cNvPicPr>
            <a:picLocks noChangeAspect="1"/>
          </p:cNvPicPr>
          <p:nvPr/>
        </p:nvPicPr>
        <p:blipFill>
          <a:blip r:embed="rId3"/>
          <a:stretch>
            <a:fillRect/>
          </a:stretch>
        </p:blipFill>
        <p:spPr>
          <a:xfrm>
            <a:off x="8611999" y="1330189"/>
            <a:ext cx="2743200" cy="3877056"/>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p:spPr>
      </p:pic>
      <p:sp>
        <p:nvSpPr>
          <p:cNvPr id="5" name="TextBox 4">
            <a:extLst>
              <a:ext uri="{FF2B5EF4-FFF2-40B4-BE49-F238E27FC236}">
                <a16:creationId xmlns:a16="http://schemas.microsoft.com/office/drawing/2014/main" xmlns="" id="{EDEFB724-6144-8F92-0898-802FC2EA0B57}"/>
              </a:ext>
            </a:extLst>
          </p:cNvPr>
          <p:cNvSpPr txBox="1"/>
          <p:nvPr/>
        </p:nvSpPr>
        <p:spPr>
          <a:xfrm>
            <a:off x="1066031" y="1183737"/>
            <a:ext cx="660539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rial"/>
                <a:cs typeface="Arial"/>
              </a:rPr>
              <a:t>What students know, how they can learn and what they will get?</a:t>
            </a:r>
          </a:p>
        </p:txBody>
      </p:sp>
      <p:graphicFrame>
        <p:nvGraphicFramePr>
          <p:cNvPr id="6" name="Diagram 6">
            <a:extLst>
              <a:ext uri="{FF2B5EF4-FFF2-40B4-BE49-F238E27FC236}">
                <a16:creationId xmlns:a16="http://schemas.microsoft.com/office/drawing/2014/main" xmlns="" id="{2E5F4AB0-DA85-FAE1-71AA-5F8E95785BE7}"/>
              </a:ext>
            </a:extLst>
          </p:cNvPr>
          <p:cNvGraphicFramePr/>
          <p:nvPr>
            <p:extLst>
              <p:ext uri="{D42A27DB-BD31-4B8C-83A1-F6EECF244321}">
                <p14:modId xmlns:p14="http://schemas.microsoft.com/office/powerpoint/2010/main" val="1155571687"/>
              </p:ext>
            </p:extLst>
          </p:nvPr>
        </p:nvGraphicFramePr>
        <p:xfrm>
          <a:off x="3601370" y="3147824"/>
          <a:ext cx="4572000" cy="36576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8277144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2" presetClass="entr" presetSubtype="4"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wipe(down)">
                                      <p:cBhvr>
                                        <p:cTn id="11" dur="500"/>
                                        <p:tgtEl>
                                          <p:spTgt spid="5"/>
                                        </p:tgtEl>
                                      </p:cBhvr>
                                    </p:animEffect>
                                  </p:childTnLst>
                                </p:cTn>
                              </p:par>
                            </p:childTnLst>
                          </p:cTn>
                        </p:par>
                      </p:childTnLst>
                    </p:cTn>
                  </p:par>
                  <p:par>
                    <p:cTn id="12" fill="hold">
                      <p:stCondLst>
                        <p:cond delay="indefinite"/>
                      </p:stCondLst>
                      <p:childTnLst>
                        <p:par>
                          <p:cTn id="13" fill="hold">
                            <p:stCondLst>
                              <p:cond delay="0"/>
                            </p:stCondLst>
                            <p:childTnLst>
                              <p:par>
                                <p:cTn id="14" presetID="14" presetClass="entr" presetSubtype="10" fill="hold" nodeType="click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randombar(horizontal)">
                                      <p:cBhvr>
                                        <p:cTn id="16" dur="500"/>
                                        <p:tgtEl>
                                          <p:spTgt spid="4"/>
                                        </p:tgtEl>
                                      </p:cBhvr>
                                    </p:animEffect>
                                  </p:childTnLst>
                                </p:cTn>
                              </p:par>
                            </p:childTnLst>
                          </p:cTn>
                        </p:par>
                      </p:childTnLst>
                    </p:cTn>
                  </p:par>
                  <p:par>
                    <p:cTn id="17" fill="hold">
                      <p:stCondLst>
                        <p:cond delay="indefinite"/>
                      </p:stCondLst>
                      <p:childTnLst>
                        <p:par>
                          <p:cTn id="18" fill="hold">
                            <p:stCondLst>
                              <p:cond delay="0"/>
                            </p:stCondLst>
                            <p:childTnLst>
                              <p:par>
                                <p:cTn id="19" presetID="31" presetClass="entr" presetSubtype="0" fill="hold" nodeType="clickEffect">
                                  <p:stCondLst>
                                    <p:cond delay="0"/>
                                  </p:stCondLst>
                                  <p:childTnLst>
                                    <p:set>
                                      <p:cBhvr>
                                        <p:cTn id="20" dur="1" fill="hold">
                                          <p:stCondLst>
                                            <p:cond delay="0"/>
                                          </p:stCondLst>
                                        </p:cTn>
                                        <p:tgtEl>
                                          <p:spTgt spid="3"/>
                                        </p:tgtEl>
                                        <p:attrNameLst>
                                          <p:attrName>style.visibility</p:attrName>
                                        </p:attrNameLst>
                                      </p:cBhvr>
                                      <p:to>
                                        <p:strVal val="visible"/>
                                      </p:to>
                                    </p:set>
                                    <p:anim calcmode="lin" valueType="num">
                                      <p:cBhvr>
                                        <p:cTn id="21" dur="1000" fill="hold"/>
                                        <p:tgtEl>
                                          <p:spTgt spid="3"/>
                                        </p:tgtEl>
                                        <p:attrNameLst>
                                          <p:attrName>ppt_w</p:attrName>
                                        </p:attrNameLst>
                                      </p:cBhvr>
                                      <p:tavLst>
                                        <p:tav tm="0">
                                          <p:val>
                                            <p:fltVal val="0"/>
                                          </p:val>
                                        </p:tav>
                                        <p:tav tm="100000">
                                          <p:val>
                                            <p:strVal val="#ppt_w"/>
                                          </p:val>
                                        </p:tav>
                                      </p:tavLst>
                                    </p:anim>
                                    <p:anim calcmode="lin" valueType="num">
                                      <p:cBhvr>
                                        <p:cTn id="22" dur="1000" fill="hold"/>
                                        <p:tgtEl>
                                          <p:spTgt spid="3"/>
                                        </p:tgtEl>
                                        <p:attrNameLst>
                                          <p:attrName>ppt_h</p:attrName>
                                        </p:attrNameLst>
                                      </p:cBhvr>
                                      <p:tavLst>
                                        <p:tav tm="0">
                                          <p:val>
                                            <p:fltVal val="0"/>
                                          </p:val>
                                        </p:tav>
                                        <p:tav tm="100000">
                                          <p:val>
                                            <p:strVal val="#ppt_h"/>
                                          </p:val>
                                        </p:tav>
                                      </p:tavLst>
                                    </p:anim>
                                    <p:anim calcmode="lin" valueType="num">
                                      <p:cBhvr>
                                        <p:cTn id="23" dur="1000" fill="hold"/>
                                        <p:tgtEl>
                                          <p:spTgt spid="3"/>
                                        </p:tgtEl>
                                        <p:attrNameLst>
                                          <p:attrName>style.rotation</p:attrName>
                                        </p:attrNameLst>
                                      </p:cBhvr>
                                      <p:tavLst>
                                        <p:tav tm="0">
                                          <p:val>
                                            <p:fltVal val="90"/>
                                          </p:val>
                                        </p:tav>
                                        <p:tav tm="100000">
                                          <p:val>
                                            <p:fltVal val="0"/>
                                          </p:val>
                                        </p:tav>
                                      </p:tavLst>
                                    </p:anim>
                                    <p:animEffect transition="in" filter="fade">
                                      <p:cBhvr>
                                        <p:cTn id="24"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25" dur="indefinite" nodeType="mainSeq"/>
              <p:prevCondLst>
                <p:cond evt="onPrev" delay="0">
                  <p:tgtEl>
                    <p:sldTgt/>
                  </p:tgtEl>
                </p:cond>
              </p:prevCondLst>
              <p:nextCondLst>
                <p:cond evt="onNext" delay="0">
                  <p:tgtEl>
                    <p:sldTgt/>
                  </p:tgtEl>
                </p:cond>
              </p:nextCondLst>
            </p:seq>
            <p:seq concurrent="1" nextAc="seek">
              <p:cTn id="26" dur="indefinite" nodeType="mainSeq"/>
              <p:prevCondLst>
                <p:cond evt="onPrev" delay="0">
                  <p:tgtEl>
                    <p:sldTgt/>
                  </p:tgtEl>
                </p:cond>
              </p:prevCondLst>
              <p:nextCondLst>
                <p:cond evt="onNext" delay="0">
                  <p:tgtEl>
                    <p:sldTgt/>
                  </p:tgtEl>
                </p:cond>
              </p:nextCondLst>
            </p:seq>
            <p:seq concurrent="1" nextAc="seek">
              <p:cTn id="27" dur="indefinite" nodeType="mainSeq"/>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40544A1-9DE8-2E94-9F17-E8061A409F15}"/>
              </a:ext>
            </a:extLst>
          </p:cNvPr>
          <p:cNvSpPr>
            <a:spLocks noGrp="1"/>
          </p:cNvSpPr>
          <p:nvPr>
            <p:ph type="title"/>
          </p:nvPr>
        </p:nvSpPr>
        <p:spPr>
          <a:xfrm>
            <a:off x="3581526" y="450043"/>
            <a:ext cx="4475947" cy="938408"/>
          </a:xfrm>
        </p:spPr>
        <p:txBody>
          <a:bodyPr/>
          <a:lstStyle/>
          <a:p>
            <a:r>
              <a:rPr lang="en-GB" sz="3200" dirty="0">
                <a:latin typeface="Arial"/>
                <a:cs typeface="Arial"/>
              </a:rPr>
              <a:t>Proposed method</a:t>
            </a:r>
            <a:endParaRPr lang="en-GB" dirty="0"/>
          </a:p>
        </p:txBody>
      </p:sp>
      <p:sp>
        <p:nvSpPr>
          <p:cNvPr id="3" name="Content Placeholder 2">
            <a:extLst>
              <a:ext uri="{FF2B5EF4-FFF2-40B4-BE49-F238E27FC236}">
                <a16:creationId xmlns:a16="http://schemas.microsoft.com/office/drawing/2014/main" xmlns="" id="{3EEEA567-CB7D-FF1A-B887-98133C700AB4}"/>
              </a:ext>
            </a:extLst>
          </p:cNvPr>
          <p:cNvSpPr>
            <a:spLocks noGrp="1"/>
          </p:cNvSpPr>
          <p:nvPr>
            <p:ph idx="1"/>
          </p:nvPr>
        </p:nvSpPr>
        <p:spPr>
          <a:xfrm>
            <a:off x="1379927" y="1717108"/>
            <a:ext cx="3849645" cy="932147"/>
          </a:xfrm>
        </p:spPr>
        <p:txBody>
          <a:bodyPr>
            <a:normAutofit/>
          </a:bodyPr>
          <a:lstStyle/>
          <a:p>
            <a:pPr>
              <a:buFont typeface="Wingdings"/>
              <a:buChar char="v"/>
            </a:pPr>
            <a:r>
              <a:rPr lang="en-GB" sz="2000" dirty="0">
                <a:latin typeface="Arial"/>
                <a:cs typeface="Arial"/>
              </a:rPr>
              <a:t>Quantitative research method</a:t>
            </a:r>
          </a:p>
        </p:txBody>
      </p:sp>
      <p:pic>
        <p:nvPicPr>
          <p:cNvPr id="4" name="Picture 4" descr="A picture containing shape&#10;&#10;Description automatically generated">
            <a:extLst>
              <a:ext uri="{FF2B5EF4-FFF2-40B4-BE49-F238E27FC236}">
                <a16:creationId xmlns:a16="http://schemas.microsoft.com/office/drawing/2014/main" xmlns="" id="{6ABD2B5E-496A-497C-2262-3D90329D25BB}"/>
              </a:ext>
            </a:extLst>
          </p:cNvPr>
          <p:cNvPicPr>
            <a:picLocks noChangeAspect="1"/>
          </p:cNvPicPr>
          <p:nvPr/>
        </p:nvPicPr>
        <p:blipFill>
          <a:blip r:embed="rId2"/>
          <a:stretch>
            <a:fillRect/>
          </a:stretch>
        </p:blipFill>
        <p:spPr>
          <a:xfrm>
            <a:off x="1853852" y="3609114"/>
            <a:ext cx="2743200" cy="162306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6" name="TextBox 5">
            <a:extLst>
              <a:ext uri="{FF2B5EF4-FFF2-40B4-BE49-F238E27FC236}">
                <a16:creationId xmlns:a16="http://schemas.microsoft.com/office/drawing/2014/main" xmlns="" id="{0122C61E-E07D-5A6F-4E12-47DFBCB7F751}"/>
              </a:ext>
            </a:extLst>
          </p:cNvPr>
          <p:cNvSpPr txBox="1"/>
          <p:nvPr/>
        </p:nvSpPr>
        <p:spPr>
          <a:xfrm>
            <a:off x="4846398" y="4000891"/>
            <a:ext cx="5812075"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Arial"/>
                <a:cs typeface="Arial"/>
              </a:rPr>
              <a:t>The questionnaire will be applied to students from UWTSD, face-to-face and by email as well.</a:t>
            </a:r>
          </a:p>
        </p:txBody>
      </p:sp>
      <p:pic>
        <p:nvPicPr>
          <p:cNvPr id="5" name="Picture 6" descr="A picture containing icon&#10;&#10;Description automatically generated">
            <a:extLst>
              <a:ext uri="{FF2B5EF4-FFF2-40B4-BE49-F238E27FC236}">
                <a16:creationId xmlns:a16="http://schemas.microsoft.com/office/drawing/2014/main" xmlns="" id="{A70BDE35-13F3-403F-EA35-7E0A547C5E61}"/>
              </a:ext>
            </a:extLst>
          </p:cNvPr>
          <p:cNvPicPr>
            <a:picLocks noChangeAspect="1"/>
          </p:cNvPicPr>
          <p:nvPr/>
        </p:nvPicPr>
        <p:blipFill>
          <a:blip r:embed="rId3"/>
          <a:stretch>
            <a:fillRect/>
          </a:stretch>
        </p:blipFill>
        <p:spPr>
          <a:xfrm>
            <a:off x="7391727" y="1284506"/>
            <a:ext cx="2314575" cy="1971675"/>
          </a:xfrm>
          <a:prstGeom prst="rect">
            <a:avLst/>
          </a:prstGeom>
        </p:spPr>
      </p:pic>
    </p:spTree>
    <p:extLst>
      <p:ext uri="{BB962C8B-B14F-4D97-AF65-F5344CB8AC3E}">
        <p14:creationId xmlns:p14="http://schemas.microsoft.com/office/powerpoint/2010/main" val="21936185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0-#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 presetClass="entr" presetSubtype="10"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linds(horizontal)">
                                      <p:cBhvr>
                                        <p:cTn id="13" dur="500"/>
                                        <p:tgtEl>
                                          <p:spTgt spid="4"/>
                                        </p:tgtEl>
                                      </p:cBhvr>
                                    </p:animEffec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grpId="0" nodeType="clickEffect">
                                  <p:stCondLst>
                                    <p:cond delay="0"/>
                                  </p:stCondLst>
                                  <p:childTnLst>
                                    <p:set>
                                      <p:cBhvr>
                                        <p:cTn id="17"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78C97395-0B28-5B93-D96E-CD5C57B57816}"/>
              </a:ext>
            </a:extLst>
          </p:cNvPr>
          <p:cNvSpPr txBox="1"/>
          <p:nvPr/>
        </p:nvSpPr>
        <p:spPr>
          <a:xfrm>
            <a:off x="3902242" y="443163"/>
            <a:ext cx="4898858" cy="9848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Arial"/>
                <a:cs typeface="Arial"/>
              </a:rPr>
              <a:t>Research timeline  2.07.2022</a:t>
            </a:r>
          </a:p>
          <a:p>
            <a:endParaRPr lang="en-GB" sz="2000" dirty="0">
              <a:latin typeface="Arial"/>
              <a:cs typeface="Arial"/>
            </a:endParaRPr>
          </a:p>
          <a:p>
            <a:endParaRPr lang="en-GB" dirty="0">
              <a:latin typeface="Trebuchet MS" panose="020B0603020202020204"/>
              <a:cs typeface="Arial"/>
            </a:endParaRPr>
          </a:p>
        </p:txBody>
      </p:sp>
      <p:graphicFrame>
        <p:nvGraphicFramePr>
          <p:cNvPr id="313" name="Diagram 313">
            <a:extLst>
              <a:ext uri="{FF2B5EF4-FFF2-40B4-BE49-F238E27FC236}">
                <a16:creationId xmlns:a16="http://schemas.microsoft.com/office/drawing/2014/main" xmlns="" id="{BFB03670-494B-8E92-F7B3-2C0EF1B1CE9D}"/>
              </a:ext>
            </a:extLst>
          </p:cNvPr>
          <p:cNvGraphicFramePr/>
          <p:nvPr>
            <p:extLst>
              <p:ext uri="{D42A27DB-BD31-4B8C-83A1-F6EECF244321}">
                <p14:modId xmlns:p14="http://schemas.microsoft.com/office/powerpoint/2010/main" val="994904383"/>
              </p:ext>
            </p:extLst>
          </p:nvPr>
        </p:nvGraphicFramePr>
        <p:xfrm>
          <a:off x="3048000" y="2101515"/>
          <a:ext cx="4572000" cy="3657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647333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A710125-3AB0-26F1-4D4A-82176C2DE3BF}"/>
              </a:ext>
            </a:extLst>
          </p:cNvPr>
          <p:cNvSpPr>
            <a:spLocks noGrp="1"/>
          </p:cNvSpPr>
          <p:nvPr>
            <p:ph type="title"/>
          </p:nvPr>
        </p:nvSpPr>
        <p:spPr/>
        <p:txBody>
          <a:bodyPr>
            <a:normAutofit/>
          </a:bodyPr>
          <a:lstStyle/>
          <a:p>
            <a:pPr algn="ctr"/>
            <a:r>
              <a:rPr lang="en-GB" sz="3200" dirty="0">
                <a:latin typeface="Arial"/>
                <a:cs typeface="Arial"/>
              </a:rPr>
              <a:t>Questions to ask students</a:t>
            </a:r>
            <a:endParaRPr lang="en-US"/>
          </a:p>
        </p:txBody>
      </p:sp>
      <p:sp>
        <p:nvSpPr>
          <p:cNvPr id="3" name="Content Placeholder 2">
            <a:extLst>
              <a:ext uri="{FF2B5EF4-FFF2-40B4-BE49-F238E27FC236}">
                <a16:creationId xmlns:a16="http://schemas.microsoft.com/office/drawing/2014/main" xmlns="" id="{D204F548-4D2F-0034-BAA4-A5B1864E1745}"/>
              </a:ext>
            </a:extLst>
          </p:cNvPr>
          <p:cNvSpPr>
            <a:spLocks noGrp="1"/>
          </p:cNvSpPr>
          <p:nvPr>
            <p:ph idx="1"/>
          </p:nvPr>
        </p:nvSpPr>
        <p:spPr>
          <a:xfrm>
            <a:off x="1484310" y="2239027"/>
            <a:ext cx="9914330" cy="3552173"/>
          </a:xfrm>
        </p:spPr>
        <p:txBody>
          <a:bodyPr>
            <a:normAutofit fontScale="92500"/>
          </a:bodyPr>
          <a:lstStyle/>
          <a:p>
            <a:r>
              <a:rPr lang="en-GB" dirty="0">
                <a:latin typeface="Arial"/>
                <a:ea typeface="+mn-lt"/>
                <a:cs typeface="+mn-lt"/>
              </a:rPr>
              <a:t>Do you fell able to use MS Teams to collaborate with others at UWTSD?</a:t>
            </a:r>
          </a:p>
          <a:p>
            <a:pPr>
              <a:buClr>
                <a:srgbClr val="1287C3"/>
              </a:buClr>
            </a:pPr>
            <a:r>
              <a:rPr lang="en-GB" dirty="0">
                <a:latin typeface="Arial"/>
                <a:ea typeface="+mn-lt"/>
                <a:cs typeface="+mn-lt"/>
              </a:rPr>
              <a:t>Which you would like to have training on how to use?</a:t>
            </a:r>
          </a:p>
          <a:p>
            <a:pPr>
              <a:buClr>
                <a:srgbClr val="1287C3"/>
              </a:buClr>
            </a:pPr>
            <a:r>
              <a:rPr lang="en-GB" dirty="0">
                <a:latin typeface="Arial"/>
                <a:ea typeface="+mn-lt"/>
                <a:cs typeface="+mn-lt"/>
              </a:rPr>
              <a:t>I know how to use MS Teams on the OneDrive to collaborate with others?</a:t>
            </a:r>
            <a:endParaRPr lang="en-GB">
              <a:latin typeface="Arial"/>
              <a:cs typeface="Arial"/>
            </a:endParaRPr>
          </a:p>
          <a:p>
            <a:pPr>
              <a:buClr>
                <a:srgbClr val="1287C3"/>
              </a:buClr>
            </a:pPr>
            <a:r>
              <a:rPr lang="en-GB" dirty="0">
                <a:latin typeface="Arial"/>
                <a:ea typeface="+mn-lt"/>
                <a:cs typeface="+mn-lt"/>
              </a:rPr>
              <a:t>There is enough training provided about how to use MS Teams at UWTSD</a:t>
            </a:r>
            <a:endParaRPr lang="en-GB">
              <a:latin typeface="Arial"/>
              <a:cs typeface="Arial"/>
            </a:endParaRPr>
          </a:p>
          <a:p>
            <a:pPr>
              <a:buClr>
                <a:srgbClr val="1287C3"/>
              </a:buClr>
            </a:pPr>
            <a:r>
              <a:rPr lang="en-GB" dirty="0">
                <a:latin typeface="Arial"/>
                <a:ea typeface="+mn-lt"/>
                <a:cs typeface="+mn-lt"/>
              </a:rPr>
              <a:t>More training on how to use the OneDrive to collaborate is needed at UWTSD</a:t>
            </a:r>
            <a:endParaRPr lang="en-GB" dirty="0">
              <a:latin typeface="Arial"/>
            </a:endParaRPr>
          </a:p>
          <a:p>
            <a:pPr>
              <a:buClr>
                <a:srgbClr val="1287C3"/>
              </a:buClr>
            </a:pPr>
            <a:endParaRPr lang="en-GB" dirty="0"/>
          </a:p>
        </p:txBody>
      </p:sp>
    </p:spTree>
    <p:extLst>
      <p:ext uri="{BB962C8B-B14F-4D97-AF65-F5344CB8AC3E}">
        <p14:creationId xmlns:p14="http://schemas.microsoft.com/office/powerpoint/2010/main" val="34317272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18" presetClass="entr" presetSubtype="12"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strips(downLeft)">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5FFE8D5-7643-EA15-D671-27831B4CB194}"/>
              </a:ext>
            </a:extLst>
          </p:cNvPr>
          <p:cNvSpPr>
            <a:spLocks noGrp="1"/>
          </p:cNvSpPr>
          <p:nvPr>
            <p:ph type="title"/>
          </p:nvPr>
        </p:nvSpPr>
        <p:spPr>
          <a:xfrm>
            <a:off x="2790597" y="195943"/>
            <a:ext cx="8004856" cy="1186542"/>
          </a:xfrm>
        </p:spPr>
        <p:txBody>
          <a:bodyPr>
            <a:normAutofit/>
          </a:bodyPr>
          <a:lstStyle/>
          <a:p>
            <a:r>
              <a:rPr lang="en-GB" sz="3200" dirty="0">
                <a:latin typeface="Arial"/>
                <a:ea typeface="+mj-lt"/>
                <a:cs typeface="+mj-lt"/>
              </a:rPr>
              <a:t>HYPOTHESIS</a:t>
            </a:r>
            <a:endParaRPr lang="en-US" sz="3200" dirty="0">
              <a:latin typeface="Arial"/>
            </a:endParaRPr>
          </a:p>
        </p:txBody>
      </p:sp>
      <p:sp>
        <p:nvSpPr>
          <p:cNvPr id="4" name="TextBox 3">
            <a:extLst>
              <a:ext uri="{FF2B5EF4-FFF2-40B4-BE49-F238E27FC236}">
                <a16:creationId xmlns:a16="http://schemas.microsoft.com/office/drawing/2014/main" xmlns="" id="{B2D0F1CB-65EB-10BF-E4A9-CFA2083744E9}"/>
              </a:ext>
            </a:extLst>
          </p:cNvPr>
          <p:cNvSpPr txBox="1"/>
          <p:nvPr/>
        </p:nvSpPr>
        <p:spPr>
          <a:xfrm>
            <a:off x="1295401" y="2046514"/>
            <a:ext cx="7347856" cy="30469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rial"/>
                <a:ea typeface="+mn-lt"/>
                <a:cs typeface="+mn-lt"/>
              </a:rPr>
              <a:t>We are thinking that yes , everybody need training for technology to collaborate at UWTSD because , we use now some apps that we never used before or never heard about based on little research we think that  the teacher or whoever is doing the training must learn every details about everything because every institution has their own apps to use, their own websites .</a:t>
            </a:r>
            <a:endParaRPr lang="en-US" sz="2400" dirty="0">
              <a:latin typeface="Arial"/>
            </a:endParaRPr>
          </a:p>
        </p:txBody>
      </p:sp>
      <p:pic>
        <p:nvPicPr>
          <p:cNvPr id="5" name="Picture 5">
            <a:extLst>
              <a:ext uri="{FF2B5EF4-FFF2-40B4-BE49-F238E27FC236}">
                <a16:creationId xmlns:a16="http://schemas.microsoft.com/office/drawing/2014/main" xmlns="" id="{BA7AFF5C-9886-56F9-6F1A-BC6F08692F29}"/>
              </a:ext>
            </a:extLst>
          </p:cNvPr>
          <p:cNvPicPr>
            <a:picLocks noChangeAspect="1"/>
          </p:cNvPicPr>
          <p:nvPr/>
        </p:nvPicPr>
        <p:blipFill>
          <a:blip r:embed="rId2"/>
          <a:stretch>
            <a:fillRect/>
          </a:stretch>
        </p:blipFill>
        <p:spPr>
          <a:xfrm>
            <a:off x="9035143" y="3306110"/>
            <a:ext cx="2743200" cy="2379380"/>
          </a:xfrm>
          <a:prstGeom prst="rect">
            <a:avLst/>
          </a:prstGeom>
        </p:spPr>
      </p:pic>
    </p:spTree>
    <p:extLst>
      <p:ext uri="{BB962C8B-B14F-4D97-AF65-F5344CB8AC3E}">
        <p14:creationId xmlns:p14="http://schemas.microsoft.com/office/powerpoint/2010/main" val="40510271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xmlns="" id="{EF2E98A3-995B-7603-31E0-5C3C651DD6CE}"/>
              </a:ext>
            </a:extLst>
          </p:cNvPr>
          <p:cNvPicPr>
            <a:picLocks noChangeAspect="1"/>
          </p:cNvPicPr>
          <p:nvPr/>
        </p:nvPicPr>
        <p:blipFill>
          <a:blip r:embed="rId2"/>
          <a:stretch>
            <a:fillRect/>
          </a:stretch>
        </p:blipFill>
        <p:spPr>
          <a:xfrm>
            <a:off x="1676400" y="758019"/>
            <a:ext cx="2743200" cy="2032704"/>
          </a:xfrm>
          <a:prstGeom prst="rect">
            <a:avLst/>
          </a:prstGeom>
        </p:spPr>
      </p:pic>
      <p:sp>
        <p:nvSpPr>
          <p:cNvPr id="4" name="TextBox 3">
            <a:extLst>
              <a:ext uri="{FF2B5EF4-FFF2-40B4-BE49-F238E27FC236}">
                <a16:creationId xmlns:a16="http://schemas.microsoft.com/office/drawing/2014/main" xmlns="" id="{47BDA932-1BD1-D779-71AF-FA360DF47805}"/>
              </a:ext>
            </a:extLst>
          </p:cNvPr>
          <p:cNvSpPr txBox="1"/>
          <p:nvPr/>
        </p:nvSpPr>
        <p:spPr>
          <a:xfrm>
            <a:off x="5139418" y="3114675"/>
            <a:ext cx="6585856"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000" kern="1200" dirty="0">
                <a:latin typeface="Arial"/>
                <a:ea typeface="Corbel"/>
                <a:cs typeface="Corbel"/>
              </a:rPr>
              <a:t>And if there are maybe a student that is saying I know that I know this , the trainer must still show them because in the class  may be someone that never use power point   and they need to know every single details about this app because it matters to our assignment for getting  grade and better points</a:t>
            </a:r>
            <a:r>
              <a:rPr lang="en-US" sz="2000" dirty="0">
                <a:latin typeface="Arial"/>
                <a:ea typeface="Corbel"/>
                <a:cs typeface="Corbel"/>
              </a:rPr>
              <a:t>.</a:t>
            </a:r>
            <a:endParaRPr lang="en-GB" dirty="0"/>
          </a:p>
        </p:txBody>
      </p:sp>
    </p:spTree>
    <p:extLst>
      <p:ext uri="{BB962C8B-B14F-4D97-AF65-F5344CB8AC3E}">
        <p14:creationId xmlns:p14="http://schemas.microsoft.com/office/powerpoint/2010/main" val="34492905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 name="Group 7">
            <a:extLst>
              <a:ext uri="{FF2B5EF4-FFF2-40B4-BE49-F238E27FC236}">
                <a16:creationId xmlns:a16="http://schemas.microsoft.com/office/drawing/2014/main" xmlns="" id="{E4951899-B99C-47AB-9C7C-16264D7A14C5}"/>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xmlns="" id="{B94D217E-92A1-48B2-B6BF-8B6A35AF9DDA}"/>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xmlns="" id="{69582FD9-95AB-4339-8A07-BAD420BE104B}"/>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xmlns="" id="{6778DC79-DE09-4F89-81B1-275C542D7FB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xmlns="" id="{EAEC370A-1F34-4D8E-B065-81F6F568AA7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xmlns="" id="{A816EDF3-D9EE-488C-AFDC-0223815139E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xmlns="" id="{E8330BD4-97D9-4D24-815A-0E557B04F96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xmlns="" id="{EA8EDE67-BAC0-478C-99D9-BBC5AD53208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xmlns="" id="{33DFB3F3-2523-4F1F-BC2B-B97C172F2C4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xmlns="" id="{5E5660E4-7443-4FCC-AD43-9D1AE972B5C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xmlns="" id="{4EDF9C36-B365-4426-85B9-82E0DE187A5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2" name="Picture 2" descr="A group of people raising their hands&#10;&#10;Description automatically generated">
            <a:extLst>
              <a:ext uri="{FF2B5EF4-FFF2-40B4-BE49-F238E27FC236}">
                <a16:creationId xmlns:a16="http://schemas.microsoft.com/office/drawing/2014/main" xmlns="" id="{C5F3E080-E3B4-330E-FEC5-38E4A2DCED93}"/>
              </a:ext>
            </a:extLst>
          </p:cNvPr>
          <p:cNvPicPr>
            <a:picLocks noChangeAspect="1"/>
          </p:cNvPicPr>
          <p:nvPr/>
        </p:nvPicPr>
        <p:blipFill rotWithShape="1">
          <a:blip r:embed="rId2"/>
          <a:srcRect l="11109" r="11783" b="-2"/>
          <a:stretch/>
        </p:blipFill>
        <p:spPr>
          <a:xfrm>
            <a:off x="4092402" y="31314"/>
            <a:ext cx="7838639" cy="6784933"/>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3" name="TextBox 2">
            <a:extLst>
              <a:ext uri="{FF2B5EF4-FFF2-40B4-BE49-F238E27FC236}">
                <a16:creationId xmlns:a16="http://schemas.microsoft.com/office/drawing/2014/main" xmlns="" id="{F743F6F5-F829-7833-C0CE-DB9F262B88DC}"/>
              </a:ext>
            </a:extLst>
          </p:cNvPr>
          <p:cNvSpPr txBox="1"/>
          <p:nvPr/>
        </p:nvSpPr>
        <p:spPr>
          <a:xfrm>
            <a:off x="677334" y="2160589"/>
            <a:ext cx="3851122" cy="3880773"/>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defTabSz="457200">
              <a:spcBef>
                <a:spcPts val="1000"/>
              </a:spcBef>
              <a:buClr>
                <a:schemeClr val="accent1"/>
              </a:buClr>
              <a:buSzPct val="80000"/>
              <a:buFont typeface="Wingdings 3" charset="2"/>
              <a:buChar char=""/>
            </a:pPr>
            <a:r>
              <a:rPr lang="en-US">
                <a:solidFill>
                  <a:schemeClr val="tx1">
                    <a:lumMod val="75000"/>
                    <a:lumOff val="25000"/>
                  </a:schemeClr>
                </a:solidFill>
              </a:rPr>
              <a:t>As students we always must  ask what things we are not understand and to make sure if we understood we are understanding what is good and what is right , because is good for our own good. </a:t>
            </a:r>
          </a:p>
        </p:txBody>
      </p:sp>
      <p:cxnSp>
        <p:nvCxnSpPr>
          <p:cNvPr id="20" name="Straight Connector 19">
            <a:extLst>
              <a:ext uri="{FF2B5EF4-FFF2-40B4-BE49-F238E27FC236}">
                <a16:creationId xmlns:a16="http://schemas.microsoft.com/office/drawing/2014/main" xmlns="" id="{64FA5DFF-7FE6-4855-84E6-DFA78EE978B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2" name="Straight Connector 21">
            <a:extLst>
              <a:ext uri="{FF2B5EF4-FFF2-40B4-BE49-F238E27FC236}">
                <a16:creationId xmlns:a16="http://schemas.microsoft.com/office/drawing/2014/main" xmlns="" id="{2AFD8CBA-54A3-4363-991B-B9C631BBFA74}"/>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6" name="Rectangle 23">
            <a:extLst>
              <a:ext uri="{FF2B5EF4-FFF2-40B4-BE49-F238E27FC236}">
                <a16:creationId xmlns:a16="http://schemas.microsoft.com/office/drawing/2014/main" xmlns="" id="{3F088236-D655-4F88-B238-E1676235802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 name="Rectangle 25">
            <a:extLst>
              <a:ext uri="{FF2B5EF4-FFF2-40B4-BE49-F238E27FC236}">
                <a16:creationId xmlns:a16="http://schemas.microsoft.com/office/drawing/2014/main" xmlns="" id="{3DAC0C92-199E-475C-9390-119A9B02727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Isosceles Triangle 24">
            <a:extLst>
              <a:ext uri="{FF2B5EF4-FFF2-40B4-BE49-F238E27FC236}">
                <a16:creationId xmlns:a16="http://schemas.microsoft.com/office/drawing/2014/main" xmlns="" id="{C4CFB339-0ED8-4FE2-9EF1-6D1375B8499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7">
            <a:extLst>
              <a:ext uri="{FF2B5EF4-FFF2-40B4-BE49-F238E27FC236}">
                <a16:creationId xmlns:a16="http://schemas.microsoft.com/office/drawing/2014/main" xmlns="" id="{31896C80-2069-4431-9C19-83B91373449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8">
            <a:extLst>
              <a:ext uri="{FF2B5EF4-FFF2-40B4-BE49-F238E27FC236}">
                <a16:creationId xmlns:a16="http://schemas.microsoft.com/office/drawing/2014/main" xmlns="" id="{BF120A21-0841-4823-B0C4-28AEBCEF9B7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9">
            <a:extLst>
              <a:ext uri="{FF2B5EF4-FFF2-40B4-BE49-F238E27FC236}">
                <a16:creationId xmlns:a16="http://schemas.microsoft.com/office/drawing/2014/main" xmlns="" id="{DBB05BAE-BBD3-4289-899F-A6851503C6B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Isosceles Triangle 29">
            <a:extLst>
              <a:ext uri="{FF2B5EF4-FFF2-40B4-BE49-F238E27FC236}">
                <a16:creationId xmlns:a16="http://schemas.microsoft.com/office/drawing/2014/main" xmlns="" id="{9874D11C-36F5-4BBE-A490-019A54E953B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0558400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E456A59-B56A-8BBB-E5BB-0CF122064433}"/>
              </a:ext>
            </a:extLst>
          </p:cNvPr>
          <p:cNvSpPr>
            <a:spLocks noGrp="1"/>
          </p:cNvSpPr>
          <p:nvPr>
            <p:ph type="title"/>
          </p:nvPr>
        </p:nvSpPr>
        <p:spPr>
          <a:xfrm>
            <a:off x="2605540" y="130628"/>
            <a:ext cx="8091942" cy="990599"/>
          </a:xfrm>
        </p:spPr>
        <p:txBody>
          <a:bodyPr/>
          <a:lstStyle/>
          <a:p>
            <a:pPr algn="ctr"/>
            <a:r>
              <a:rPr lang="en-GB" sz="2000" dirty="0">
                <a:latin typeface="Arial"/>
                <a:cs typeface="Arial"/>
              </a:rPr>
              <a:t>Reference list</a:t>
            </a:r>
            <a:endParaRPr lang="en-US"/>
          </a:p>
        </p:txBody>
      </p:sp>
      <p:sp>
        <p:nvSpPr>
          <p:cNvPr id="4" name="TextBox 3">
            <a:extLst>
              <a:ext uri="{FF2B5EF4-FFF2-40B4-BE49-F238E27FC236}">
                <a16:creationId xmlns:a16="http://schemas.microsoft.com/office/drawing/2014/main" xmlns="" id="{60E1832A-A73B-2850-53FA-8EE35B2E49D3}"/>
              </a:ext>
            </a:extLst>
          </p:cNvPr>
          <p:cNvSpPr txBox="1"/>
          <p:nvPr/>
        </p:nvSpPr>
        <p:spPr>
          <a:xfrm>
            <a:off x="1447800" y="979714"/>
            <a:ext cx="9797142" cy="46474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gn="l" rtl="0">
              <a:buFont typeface="Wingdings"/>
              <a:buChar char="v"/>
            </a:pPr>
            <a:r>
              <a:rPr lang="en-US" sz="1600" kern="1200" dirty="0">
                <a:latin typeface="Arial"/>
                <a:ea typeface="Corbel"/>
                <a:cs typeface="Corbel"/>
              </a:rPr>
              <a:t>https://elephantgo.com/index.cfm/pg/k12learning/lcid/13073/Let's_Be_Honest</a:t>
            </a:r>
            <a:endParaRPr lang="en-US" sz="1600" dirty="0">
              <a:latin typeface="Arial"/>
              <a:cs typeface="Arial"/>
            </a:endParaRPr>
          </a:p>
          <a:p>
            <a:pPr algn="l" rtl="0"/>
            <a:r>
              <a:rPr lang="en-US" sz="1600" kern="1200" dirty="0">
                <a:latin typeface="Arial"/>
                <a:ea typeface="+mn-ea"/>
                <a:cs typeface="Arial"/>
              </a:rPr>
              <a:t>Atteewell,J2005,October. From research and development to mobile learning Tools for education and training providers and their learners. In 4th World  </a:t>
            </a:r>
            <a:r>
              <a:rPr lang="en-US" sz="1600" kern="1200" dirty="0" err="1">
                <a:latin typeface="Arial"/>
                <a:ea typeface="+mn-ea"/>
                <a:cs typeface="Arial"/>
              </a:rPr>
              <a:t>Conferen</a:t>
            </a:r>
            <a:r>
              <a:rPr lang="en-US" sz="1600" kern="1200" dirty="0">
                <a:latin typeface="Arial"/>
                <a:ea typeface="+mn-ea"/>
                <a:cs typeface="Arial"/>
              </a:rPr>
              <a:t> on </a:t>
            </a:r>
            <a:r>
              <a:rPr lang="en-US" sz="1600" kern="1200" dirty="0" err="1">
                <a:latin typeface="Arial"/>
                <a:ea typeface="+mn-ea"/>
                <a:cs typeface="Arial"/>
              </a:rPr>
              <a:t>mLeraning</a:t>
            </a:r>
            <a:r>
              <a:rPr lang="en-US" sz="1600" kern="1200" dirty="0">
                <a:latin typeface="Arial"/>
                <a:ea typeface="+mn-ea"/>
                <a:cs typeface="Arial"/>
              </a:rPr>
              <a:t>(pp.1-6)</a:t>
            </a:r>
            <a:endParaRPr lang="en-US" sz="1600" kern="1200" dirty="0">
              <a:latin typeface="Arial"/>
              <a:cs typeface="Arial"/>
            </a:endParaRPr>
          </a:p>
          <a:p>
            <a:pPr marL="342900" indent="-342900" algn="l" rtl="0">
              <a:buFont typeface="Wingdings"/>
              <a:buChar char="v"/>
            </a:pPr>
            <a:r>
              <a:rPr lang="en-US" sz="1600" kern="1200" dirty="0">
                <a:latin typeface="Arial"/>
                <a:ea typeface="+mn-ea"/>
                <a:cs typeface="Arial"/>
              </a:rPr>
              <a:t>Oliver, P(2010)The student's guide to research ethics 2nd ed. </a:t>
            </a:r>
            <a:r>
              <a:rPr lang="en-US" sz="1600" kern="1200" dirty="0" err="1">
                <a:latin typeface="Arial"/>
                <a:ea typeface="+mn-ea"/>
                <a:cs typeface="Arial"/>
              </a:rPr>
              <a:t>Mcdenhead</a:t>
            </a:r>
            <a:r>
              <a:rPr lang="en-US" sz="1600" kern="1200" dirty="0">
                <a:latin typeface="Arial"/>
                <a:ea typeface="+mn-ea"/>
                <a:cs typeface="Arial"/>
              </a:rPr>
              <a:t> :</a:t>
            </a:r>
            <a:r>
              <a:rPr lang="en-US" sz="1600" kern="1200" dirty="0" err="1">
                <a:latin typeface="Arial"/>
                <a:ea typeface="+mn-ea"/>
                <a:cs typeface="Arial"/>
              </a:rPr>
              <a:t>McGraw-hill</a:t>
            </a:r>
            <a:r>
              <a:rPr lang="en-US" sz="1600" kern="1200" dirty="0">
                <a:latin typeface="Arial"/>
                <a:ea typeface="+mn-ea"/>
                <a:cs typeface="Arial"/>
              </a:rPr>
              <a:t>/open university Press</a:t>
            </a:r>
            <a:endParaRPr lang="en-US" sz="1600" kern="1200">
              <a:latin typeface="Arial"/>
              <a:cs typeface="Arial"/>
            </a:endParaRPr>
          </a:p>
          <a:p>
            <a:pPr marL="342900" indent="-342900">
              <a:buFont typeface="Wingdings"/>
              <a:buChar char="v"/>
            </a:pPr>
            <a:r>
              <a:rPr lang="en-US" sz="1600" dirty="0" err="1">
                <a:latin typeface="Arial"/>
                <a:ea typeface="+mn-lt"/>
                <a:cs typeface="+mn-lt"/>
              </a:rPr>
              <a:t>BrckaLorenz</a:t>
            </a:r>
            <a:r>
              <a:rPr lang="en-US" sz="1600" dirty="0">
                <a:latin typeface="Arial"/>
                <a:ea typeface="+mn-lt"/>
                <a:cs typeface="+mn-lt"/>
              </a:rPr>
              <a:t>, A., Haeger, H., Nailos, J. and Rabourn, K., 2013, May. Student perspectives on the importance and use of technology in learning. Association for Institutional Research Annual Forum. </a:t>
            </a:r>
            <a:endParaRPr lang="en-US" sz="1600" dirty="0">
              <a:latin typeface="Arial"/>
              <a:cs typeface="Arial"/>
            </a:endParaRPr>
          </a:p>
          <a:p>
            <a:pPr marL="342900" indent="-342900">
              <a:buFont typeface="Wingdings"/>
              <a:buChar char="v"/>
            </a:pPr>
            <a:r>
              <a:rPr lang="en-US" sz="1600" dirty="0">
                <a:latin typeface="Arial"/>
                <a:ea typeface="+mn-lt"/>
                <a:cs typeface="+mn-lt"/>
              </a:rPr>
              <a:t>Jackman, J.A., Gentile, D.A., Cho, N.J. and Park, Y., 2021. Addressing the digital skills gap for future education. </a:t>
            </a:r>
            <a:r>
              <a:rPr lang="en-US" sz="1600" i="1" dirty="0">
                <a:latin typeface="Arial"/>
                <a:ea typeface="+mn-lt"/>
                <a:cs typeface="+mn-lt"/>
              </a:rPr>
              <a:t>Nature Human </a:t>
            </a:r>
            <a:r>
              <a:rPr lang="en-US" sz="1600" i="1" dirty="0" err="1">
                <a:latin typeface="Arial"/>
                <a:ea typeface="+mn-lt"/>
                <a:cs typeface="+mn-lt"/>
              </a:rPr>
              <a:t>Behaviour</a:t>
            </a:r>
            <a:r>
              <a:rPr lang="en-US" sz="1600" dirty="0">
                <a:latin typeface="Arial"/>
                <a:ea typeface="+mn-lt"/>
                <a:cs typeface="+mn-lt"/>
              </a:rPr>
              <a:t>, </a:t>
            </a:r>
            <a:r>
              <a:rPr lang="en-US" sz="1600" i="1" dirty="0">
                <a:latin typeface="Arial"/>
                <a:ea typeface="+mn-lt"/>
                <a:cs typeface="+mn-lt"/>
              </a:rPr>
              <a:t>5</a:t>
            </a:r>
            <a:r>
              <a:rPr lang="en-US" sz="1600" dirty="0">
                <a:latin typeface="Arial"/>
                <a:ea typeface="+mn-lt"/>
                <a:cs typeface="+mn-lt"/>
              </a:rPr>
              <a:t>(5), pp.542-545. </a:t>
            </a:r>
            <a:endParaRPr lang="en-US" sz="1600" dirty="0">
              <a:latin typeface="Arial"/>
              <a:cs typeface="Arial"/>
            </a:endParaRPr>
          </a:p>
          <a:p>
            <a:pPr marL="342900" indent="-342900">
              <a:buFont typeface="Wingdings"/>
              <a:buChar char="v"/>
            </a:pPr>
            <a:r>
              <a:rPr lang="en-US" sz="1900" dirty="0">
                <a:latin typeface="Arial"/>
                <a:ea typeface="+mn-lt"/>
                <a:cs typeface="+mn-lt"/>
              </a:rPr>
              <a:t>Gui, M. and </a:t>
            </a:r>
            <a:r>
              <a:rPr lang="en-US" sz="1900" dirty="0" err="1">
                <a:latin typeface="Arial"/>
                <a:ea typeface="+mn-lt"/>
                <a:cs typeface="+mn-lt"/>
              </a:rPr>
              <a:t>Argentin</a:t>
            </a:r>
            <a:r>
              <a:rPr lang="en-US" sz="1900" dirty="0">
                <a:latin typeface="Arial"/>
                <a:ea typeface="+mn-lt"/>
                <a:cs typeface="+mn-lt"/>
              </a:rPr>
              <a:t>, G., 2009. How deep are different forms of digital skills divide among young people? Results from an extensive survey of 1000 northern-Italian high school students.</a:t>
            </a:r>
            <a:endParaRPr lang="en-US" dirty="0">
              <a:latin typeface="Arial"/>
              <a:cs typeface="Arial"/>
            </a:endParaRPr>
          </a:p>
          <a:p>
            <a:pPr marL="342900" indent="-342900">
              <a:buFont typeface="Wingdings"/>
              <a:buChar char="v"/>
            </a:pPr>
            <a:r>
              <a:rPr lang="en-US" sz="1900" dirty="0">
                <a:latin typeface="Arial"/>
                <a:ea typeface="+mn-lt"/>
                <a:cs typeface="+mn-lt"/>
              </a:rPr>
              <a:t>(https://scholar.google.com/scholar_lookup?hl=en&amp;volume=15&amp;publication_year=2009&amp;author=+Gui+M.author=+Argentin+G.&amp;title=How+deep+are+different+forms+of+digital+skills+divide+among+young+people%3F+Results+from+an+extensive+survey+of+1000+northern-Italian+high+school+students )</a:t>
            </a:r>
            <a:endParaRPr lang="en-US">
              <a:latin typeface="Arial"/>
              <a:cs typeface="Arial"/>
            </a:endParaRPr>
          </a:p>
          <a:p>
            <a:pPr marL="342900" indent="-342900">
              <a:buFont typeface="Wingdings"/>
              <a:buChar char="v"/>
            </a:pPr>
            <a:endParaRPr lang="en-US" sz="1900" dirty="0">
              <a:latin typeface="Arial"/>
              <a:cs typeface="Arial"/>
            </a:endParaRPr>
          </a:p>
        </p:txBody>
      </p:sp>
    </p:spTree>
    <p:extLst>
      <p:ext uri="{BB962C8B-B14F-4D97-AF65-F5344CB8AC3E}">
        <p14:creationId xmlns:p14="http://schemas.microsoft.com/office/powerpoint/2010/main" val="38592399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xmlns="" id="{A5AFB369-4673-4727-A7CD-D86AFE0AE069}"/>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0" y="-8467"/>
            <a:ext cx="12192000" cy="6866467"/>
            <a:chOff x="0" y="-8467"/>
            <a:chExt cx="12192000" cy="6866467"/>
          </a:xfrm>
        </p:grpSpPr>
        <p:sp>
          <p:nvSpPr>
            <p:cNvPr id="9" name="Freeform 14">
              <a:extLst>
                <a:ext uri="{FF2B5EF4-FFF2-40B4-BE49-F238E27FC236}">
                  <a16:creationId xmlns:a16="http://schemas.microsoft.com/office/drawing/2014/main" xmlns="" id="{50709826-4D6B-4A97-8DB3-5DA16662622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0" name="Straight Connector 9">
              <a:extLst>
                <a:ext uri="{FF2B5EF4-FFF2-40B4-BE49-F238E27FC236}">
                  <a16:creationId xmlns:a16="http://schemas.microsoft.com/office/drawing/2014/main" xmlns="" id="{47263F58-6EE6-45B3-9BF2-C0BD5D30A556}"/>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xmlns="" id="{5197CE03-EB81-4718-BEA1-C2D488961E50}"/>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xmlns="" id="{A3451629-72D6-4E33-A99A-40FAF7445DD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xmlns="" id="{E04F0FD4-BCD5-4435-A6B5-A2E69303B73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xmlns="" id="{DE110F09-1C81-4E73-B5E9-D857CD879F0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xmlns="" id="{273A9C01-06BD-4E8E-8BBF-2E2A9ECF49C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xmlns="" id="{B206C9B2-27BE-4B6F-A4D0-485FBBEB58F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xmlns="" id="{2E7D673E-0C5C-4F2B-B46E-3E9286B9E86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xmlns="" id="{F0F78B34-9B26-4CA9-B8F0-B9638730F9F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4" name="Picture 3" descr="3D black question marks with one yellow question mark">
            <a:extLst>
              <a:ext uri="{FF2B5EF4-FFF2-40B4-BE49-F238E27FC236}">
                <a16:creationId xmlns:a16="http://schemas.microsoft.com/office/drawing/2014/main" xmlns="" id="{039D5CE6-59F6-36B3-82B0-001B8B26E11B}"/>
              </a:ext>
            </a:extLst>
          </p:cNvPr>
          <p:cNvPicPr>
            <a:picLocks noChangeAspect="1"/>
          </p:cNvPicPr>
          <p:nvPr/>
        </p:nvPicPr>
        <p:blipFill rotWithShape="1">
          <a:blip r:embed="rId2"/>
          <a:srcRect l="44135" r="14422" b="1774"/>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xmlns="" id="{D20AB811-1C94-4CC2-3FC0-44266694F9DC}"/>
              </a:ext>
            </a:extLst>
          </p:cNvPr>
          <p:cNvSpPr>
            <a:spLocks noGrp="1"/>
          </p:cNvSpPr>
          <p:nvPr>
            <p:ph type="title"/>
          </p:nvPr>
        </p:nvSpPr>
        <p:spPr>
          <a:xfrm>
            <a:off x="668867" y="1678666"/>
            <a:ext cx="4088190" cy="2369093"/>
          </a:xfrm>
        </p:spPr>
        <p:txBody>
          <a:bodyPr vert="horz" lIns="91440" tIns="45720" rIns="91440" bIns="45720" rtlCol="0" anchor="b">
            <a:normAutofit/>
          </a:bodyPr>
          <a:lstStyle/>
          <a:p>
            <a:pPr algn="r"/>
            <a:r>
              <a:rPr lang="en-US" sz="4800"/>
              <a:t>Questions</a:t>
            </a:r>
          </a:p>
        </p:txBody>
      </p:sp>
      <p:cxnSp>
        <p:nvCxnSpPr>
          <p:cNvPr id="20" name="Straight Connector 19">
            <a:extLst>
              <a:ext uri="{FF2B5EF4-FFF2-40B4-BE49-F238E27FC236}">
                <a16:creationId xmlns:a16="http://schemas.microsoft.com/office/drawing/2014/main" xmlns="" id="{A57C1A16-B8AB-4D99-A195-A38F556A6486}"/>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2" name="Straight Connector 21">
            <a:extLst>
              <a:ext uri="{FF2B5EF4-FFF2-40B4-BE49-F238E27FC236}">
                <a16:creationId xmlns:a16="http://schemas.microsoft.com/office/drawing/2014/main" xmlns="" id="{F8A9B20B-D1DD-4573-B5EC-558029519236}"/>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a:extLst>
              <a:ext uri="{FF2B5EF4-FFF2-40B4-BE49-F238E27FC236}">
                <a16:creationId xmlns:a16="http://schemas.microsoft.com/office/drawing/2014/main" xmlns="" id="{66D61E08-70C3-48D8-BEA0-787111DC30D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xmlns="" id="{FC55298F-0AE5-478E-AD2B-03C2614C583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4">
            <a:extLst>
              <a:ext uri="{FF2B5EF4-FFF2-40B4-BE49-F238E27FC236}">
                <a16:creationId xmlns:a16="http://schemas.microsoft.com/office/drawing/2014/main" xmlns="" id="{C180E4EA-0B63-4779-A895-7E90E71088F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7">
            <a:extLst>
              <a:ext uri="{FF2B5EF4-FFF2-40B4-BE49-F238E27FC236}">
                <a16:creationId xmlns:a16="http://schemas.microsoft.com/office/drawing/2014/main" xmlns="" id="{CEE01D9D-3DE8-4EED-B0D3-8F3C79CC767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8">
            <a:extLst>
              <a:ext uri="{FF2B5EF4-FFF2-40B4-BE49-F238E27FC236}">
                <a16:creationId xmlns:a16="http://schemas.microsoft.com/office/drawing/2014/main" xmlns="" id="{89AF5CE9-607F-43F4-8983-DCD6DA4051F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9">
            <a:extLst>
              <a:ext uri="{FF2B5EF4-FFF2-40B4-BE49-F238E27FC236}">
                <a16:creationId xmlns:a16="http://schemas.microsoft.com/office/drawing/2014/main" xmlns="" id="{6EEA2DBD-9E1E-4521-8C01-F32AD18A89E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Isosceles Triangle 29">
            <a:extLst>
              <a:ext uri="{FF2B5EF4-FFF2-40B4-BE49-F238E27FC236}">
                <a16:creationId xmlns:a16="http://schemas.microsoft.com/office/drawing/2014/main" xmlns="" id="{15BBD2C1-BA9B-46A9-A27A-33498B16927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9017052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xmlns=""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office theme</Template>
  <TotalTime>0</TotalTime>
  <Words>304</Words>
  <Application>Microsoft Office PowerPoint</Application>
  <PresentationFormat>Custom</PresentationFormat>
  <Paragraphs>70</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Facet</vt:lpstr>
      <vt:lpstr>Group Presentation  Research Proposal</vt:lpstr>
      <vt:lpstr>How do students use technology to collaborate at UWTSD?</vt:lpstr>
      <vt:lpstr>PowerPoint Presentation</vt:lpstr>
      <vt:lpstr>PowerPoint Presentation</vt:lpstr>
      <vt:lpstr>Students digital skills</vt:lpstr>
      <vt:lpstr>Ethical considerations</vt:lpstr>
      <vt:lpstr>Proposed method</vt:lpstr>
      <vt:lpstr>PowerPoint Presentation</vt:lpstr>
      <vt:lpstr>Questions to ask students</vt:lpstr>
      <vt:lpstr>HYPOTHESIS</vt:lpstr>
      <vt:lpstr>PowerPoint Presentation</vt:lpstr>
      <vt:lpstr>PowerPoint Presentation</vt:lpstr>
      <vt:lpstr>Reference list</vt:lpstr>
      <vt:lpstr>Questions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Tudor Dinca</dc:creator>
  <cp:lastModifiedBy>Tudor Dinca</cp:lastModifiedBy>
  <cp:revision>691</cp:revision>
  <dcterms:created xsi:type="dcterms:W3CDTF">2022-07-02T20:16:15Z</dcterms:created>
  <dcterms:modified xsi:type="dcterms:W3CDTF">2022-07-03T11:06:01Z</dcterms:modified>
</cp:coreProperties>
</file>