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83" r:id="rId6"/>
    <p:sldId id="293" r:id="rId7"/>
    <p:sldId id="294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0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6352AB-F523-B944-B1B6-A37A73EEA2D9}" v="275" dt="2025-11-30T20:54:21.0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507" autoAdjust="0"/>
    <p:restoredTop sz="95033" autoAdjust="0"/>
  </p:normalViewPr>
  <p:slideViewPr>
    <p:cSldViewPr>
      <p:cViewPr varScale="1">
        <p:scale>
          <a:sx n="110" d="100"/>
          <a:sy n="110" d="100"/>
        </p:scale>
        <p:origin x="176" y="6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nisha Henry (2316686)" userId="e018b919-cbd7-4c4f-b7dc-b1ab75a21de4" providerId="ADAL" clId="{3C6352AB-F523-B944-B1B6-A37A73EEA2D9}"/>
    <pc:docChg chg="undo custSel addSld delSld modSld sldOrd">
      <pc:chgData name="Venisha Henry (2316686)" userId="e018b919-cbd7-4c4f-b7dc-b1ab75a21de4" providerId="ADAL" clId="{3C6352AB-F523-B944-B1B6-A37A73EEA2D9}" dt="2025-11-30T20:56:41.456" v="613" actId="2696"/>
      <pc:docMkLst>
        <pc:docMk/>
      </pc:docMkLst>
      <pc:sldChg chg="delSp modSp mod modAnim">
        <pc:chgData name="Venisha Henry (2316686)" userId="e018b919-cbd7-4c4f-b7dc-b1ab75a21de4" providerId="ADAL" clId="{3C6352AB-F523-B944-B1B6-A37A73EEA2D9}" dt="2025-11-30T20:37:45.578" v="408"/>
        <pc:sldMkLst>
          <pc:docMk/>
          <pc:sldMk cId="0" sldId="256"/>
        </pc:sldMkLst>
        <pc:spChg chg="mod">
          <ac:chgData name="Venisha Henry (2316686)" userId="e018b919-cbd7-4c4f-b7dc-b1ab75a21de4" providerId="ADAL" clId="{3C6352AB-F523-B944-B1B6-A37A73EEA2D9}" dt="2025-11-30T20:37:32.772" v="407" actId="20577"/>
          <ac:spMkLst>
            <pc:docMk/>
            <pc:sldMk cId="0" sldId="256"/>
            <ac:spMk id="2" creationId="{3D015F28-6142-091B-37B0-FB3940FFF997}"/>
          </ac:spMkLst>
        </pc:spChg>
        <pc:spChg chg="del">
          <ac:chgData name="Venisha Henry (2316686)" userId="e018b919-cbd7-4c4f-b7dc-b1ab75a21de4" providerId="ADAL" clId="{3C6352AB-F523-B944-B1B6-A37A73EEA2D9}" dt="2025-11-30T20:37:29.698" v="406" actId="478"/>
          <ac:spMkLst>
            <pc:docMk/>
            <pc:sldMk cId="0" sldId="256"/>
            <ac:spMk id="3" creationId="{8E821443-0E22-8D40-814F-1C8943D3AED7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51:55.813" v="579" actId="114"/>
        <pc:sldMkLst>
          <pc:docMk/>
          <pc:sldMk cId="0" sldId="283"/>
        </pc:sldMkLst>
        <pc:spChg chg="mod">
          <ac:chgData name="Venisha Henry (2316686)" userId="e018b919-cbd7-4c4f-b7dc-b1ab75a21de4" providerId="ADAL" clId="{3C6352AB-F523-B944-B1B6-A37A73EEA2D9}" dt="2025-11-30T20:51:55.813" v="579" actId="114"/>
          <ac:spMkLst>
            <pc:docMk/>
            <pc:sldMk cId="0" sldId="283"/>
            <ac:spMk id="9219" creationId="{28372290-58FE-070C-D49F-16B7BCFE5440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51:38.013" v="577" actId="114"/>
        <pc:sldMkLst>
          <pc:docMk/>
          <pc:sldMk cId="0" sldId="284"/>
        </pc:sldMkLst>
        <pc:spChg chg="mod">
          <ac:chgData name="Venisha Henry (2316686)" userId="e018b919-cbd7-4c4f-b7dc-b1ab75a21de4" providerId="ADAL" clId="{3C6352AB-F523-B944-B1B6-A37A73EEA2D9}" dt="2025-11-30T20:51:38.013" v="577" actId="114"/>
          <ac:spMkLst>
            <pc:docMk/>
            <pc:sldMk cId="0" sldId="284"/>
            <ac:spMk id="11267" creationId="{F5CCE6C8-16E0-1F3C-042E-3AFB654B3DED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52:05.246" v="581" actId="114"/>
        <pc:sldMkLst>
          <pc:docMk/>
          <pc:sldMk cId="0" sldId="285"/>
        </pc:sldMkLst>
        <pc:spChg chg="mod">
          <ac:chgData name="Venisha Henry (2316686)" userId="e018b919-cbd7-4c4f-b7dc-b1ab75a21de4" providerId="ADAL" clId="{3C6352AB-F523-B944-B1B6-A37A73EEA2D9}" dt="2025-11-30T20:52:05.246" v="581" actId="114"/>
          <ac:spMkLst>
            <pc:docMk/>
            <pc:sldMk cId="0" sldId="285"/>
            <ac:spMk id="12291" creationId="{8F5038B5-010E-902E-1035-7D989A209AC8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41:19.910" v="463" actId="20577"/>
        <pc:sldMkLst>
          <pc:docMk/>
          <pc:sldMk cId="0" sldId="286"/>
        </pc:sldMkLst>
        <pc:spChg chg="mod">
          <ac:chgData name="Venisha Henry (2316686)" userId="e018b919-cbd7-4c4f-b7dc-b1ab75a21de4" providerId="ADAL" clId="{3C6352AB-F523-B944-B1B6-A37A73EEA2D9}" dt="2025-11-30T20:40:54.914" v="457" actId="20577"/>
          <ac:spMkLst>
            <pc:docMk/>
            <pc:sldMk cId="0" sldId="286"/>
            <ac:spMk id="13315" creationId="{8A721302-7067-5E49-6E40-488DC7AAF4CB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52:37.111" v="594" actId="12"/>
        <pc:sldMkLst>
          <pc:docMk/>
          <pc:sldMk cId="0" sldId="287"/>
        </pc:sldMkLst>
        <pc:spChg chg="mod">
          <ac:chgData name="Venisha Henry (2316686)" userId="e018b919-cbd7-4c4f-b7dc-b1ab75a21de4" providerId="ADAL" clId="{3C6352AB-F523-B944-B1B6-A37A73EEA2D9}" dt="2025-11-30T20:52:37.111" v="594" actId="12"/>
          <ac:spMkLst>
            <pc:docMk/>
            <pc:sldMk cId="0" sldId="287"/>
            <ac:spMk id="14339" creationId="{A6B32EEE-6AA2-B9E8-D418-3F1A475DB46B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43:04.634" v="470"/>
        <pc:sldMkLst>
          <pc:docMk/>
          <pc:sldMk cId="0" sldId="288"/>
        </pc:sldMkLst>
        <pc:spChg chg="mod">
          <ac:chgData name="Venisha Henry (2316686)" userId="e018b919-cbd7-4c4f-b7dc-b1ab75a21de4" providerId="ADAL" clId="{3C6352AB-F523-B944-B1B6-A37A73EEA2D9}" dt="2025-11-30T19:47:15.527" v="255" actId="12"/>
          <ac:spMkLst>
            <pc:docMk/>
            <pc:sldMk cId="0" sldId="288"/>
            <ac:spMk id="15363" creationId="{F46B4042-3BF1-39D8-B166-F2CC72BD87BE}"/>
          </ac:spMkLst>
        </pc:spChg>
      </pc:sldChg>
      <pc:sldChg chg="modSp mod modAnim">
        <pc:chgData name="Venisha Henry (2316686)" userId="e018b919-cbd7-4c4f-b7dc-b1ab75a21de4" providerId="ADAL" clId="{3C6352AB-F523-B944-B1B6-A37A73EEA2D9}" dt="2025-11-30T20:43:37.972" v="474"/>
        <pc:sldMkLst>
          <pc:docMk/>
          <pc:sldMk cId="0" sldId="289"/>
        </pc:sldMkLst>
        <pc:spChg chg="mod">
          <ac:chgData name="Venisha Henry (2316686)" userId="e018b919-cbd7-4c4f-b7dc-b1ab75a21de4" providerId="ADAL" clId="{3C6352AB-F523-B944-B1B6-A37A73EEA2D9}" dt="2025-11-30T19:50:54.240" v="345" actId="20577"/>
          <ac:spMkLst>
            <pc:docMk/>
            <pc:sldMk cId="0" sldId="289"/>
            <ac:spMk id="17411" creationId="{C5BBB3AB-E11D-0713-E855-7812359513D2}"/>
          </ac:spMkLst>
        </pc:spChg>
      </pc:sldChg>
      <pc:sldChg chg="modSp mod ord modAnim">
        <pc:chgData name="Venisha Henry (2316686)" userId="e018b919-cbd7-4c4f-b7dc-b1ab75a21de4" providerId="ADAL" clId="{3C6352AB-F523-B944-B1B6-A37A73EEA2D9}" dt="2025-11-30T20:54:21.016" v="612"/>
        <pc:sldMkLst>
          <pc:docMk/>
          <pc:sldMk cId="0" sldId="290"/>
        </pc:sldMkLst>
        <pc:spChg chg="mod">
          <ac:chgData name="Venisha Henry (2316686)" userId="e018b919-cbd7-4c4f-b7dc-b1ab75a21de4" providerId="ADAL" clId="{3C6352AB-F523-B944-B1B6-A37A73EEA2D9}" dt="2025-11-30T20:03:44.096" v="385" actId="20577"/>
          <ac:spMkLst>
            <pc:docMk/>
            <pc:sldMk cId="0" sldId="290"/>
            <ac:spMk id="18435" creationId="{4051F8A1-66FE-9181-1A85-F8A07F1C09B8}"/>
          </ac:spMkLst>
        </pc:spChg>
      </pc:sldChg>
      <pc:sldChg chg="del">
        <pc:chgData name="Venisha Henry (2316686)" userId="e018b919-cbd7-4c4f-b7dc-b1ab75a21de4" providerId="ADAL" clId="{3C6352AB-F523-B944-B1B6-A37A73EEA2D9}" dt="2025-11-30T20:56:41.456" v="613" actId="2696"/>
        <pc:sldMkLst>
          <pc:docMk/>
          <pc:sldMk cId="0" sldId="291"/>
        </pc:sldMkLst>
      </pc:sldChg>
      <pc:sldChg chg="addSp delSp modSp mod modAnim">
        <pc:chgData name="Venisha Henry (2316686)" userId="e018b919-cbd7-4c4f-b7dc-b1ab75a21de4" providerId="ADAL" clId="{3C6352AB-F523-B944-B1B6-A37A73EEA2D9}" dt="2025-11-30T20:52:48.647" v="596" actId="114"/>
        <pc:sldMkLst>
          <pc:docMk/>
          <pc:sldMk cId="0" sldId="292"/>
        </pc:sldMkLst>
        <pc:spChg chg="add del mod">
          <ac:chgData name="Venisha Henry (2316686)" userId="e018b919-cbd7-4c4f-b7dc-b1ab75a21de4" providerId="ADAL" clId="{3C6352AB-F523-B944-B1B6-A37A73EEA2D9}" dt="2025-11-30T19:50:13.759" v="321"/>
          <ac:spMkLst>
            <pc:docMk/>
            <pc:sldMk cId="0" sldId="292"/>
            <ac:spMk id="2" creationId="{B4BA5C56-7F86-DBA6-92B3-7C1A3A7B4767}"/>
          </ac:spMkLst>
        </pc:spChg>
        <pc:spChg chg="mod">
          <ac:chgData name="Venisha Henry (2316686)" userId="e018b919-cbd7-4c4f-b7dc-b1ab75a21de4" providerId="ADAL" clId="{3C6352AB-F523-B944-B1B6-A37A73EEA2D9}" dt="2025-11-30T20:52:48.647" v="596" actId="114"/>
          <ac:spMkLst>
            <pc:docMk/>
            <pc:sldMk cId="0" sldId="292"/>
            <ac:spMk id="16387" creationId="{93EB86B9-1888-1DA5-5623-E6AF82096FE2}"/>
          </ac:spMkLst>
        </pc:spChg>
      </pc:sldChg>
      <pc:sldChg chg="modSp new del mod">
        <pc:chgData name="Venisha Henry (2316686)" userId="e018b919-cbd7-4c4f-b7dc-b1ab75a21de4" providerId="ADAL" clId="{3C6352AB-F523-B944-B1B6-A37A73EEA2D9}" dt="2025-11-30T20:03:49.614" v="386" actId="2696"/>
        <pc:sldMkLst>
          <pc:docMk/>
          <pc:sldMk cId="605683133" sldId="293"/>
        </pc:sldMkLst>
        <pc:spChg chg="mod">
          <ac:chgData name="Venisha Henry (2316686)" userId="e018b919-cbd7-4c4f-b7dc-b1ab75a21de4" providerId="ADAL" clId="{3C6352AB-F523-B944-B1B6-A37A73EEA2D9}" dt="2025-11-30T19:51:53.842" v="347" actId="21"/>
          <ac:spMkLst>
            <pc:docMk/>
            <pc:sldMk cId="605683133" sldId="293"/>
            <ac:spMk id="3" creationId="{48B42959-1723-F6BF-AB58-F28128A06C2F}"/>
          </ac:spMkLst>
        </pc:spChg>
      </pc:sldChg>
      <pc:sldChg chg="addSp delSp modSp new mod modClrScheme modAnim chgLayout">
        <pc:chgData name="Venisha Henry (2316686)" userId="e018b919-cbd7-4c4f-b7dc-b1ab75a21de4" providerId="ADAL" clId="{3C6352AB-F523-B944-B1B6-A37A73EEA2D9}" dt="2025-11-30T20:34:41.394" v="402" actId="14100"/>
        <pc:sldMkLst>
          <pc:docMk/>
          <pc:sldMk cId="1993965690" sldId="293"/>
        </pc:sldMkLst>
        <pc:spChg chg="del">
          <ac:chgData name="Venisha Henry (2316686)" userId="e018b919-cbd7-4c4f-b7dc-b1ab75a21de4" providerId="ADAL" clId="{3C6352AB-F523-B944-B1B6-A37A73EEA2D9}" dt="2025-11-30T20:32:49.937" v="391" actId="700"/>
          <ac:spMkLst>
            <pc:docMk/>
            <pc:sldMk cId="1993965690" sldId="293"/>
            <ac:spMk id="2" creationId="{3C727AF5-7A1C-C5C9-0083-A14B033C5E82}"/>
          </ac:spMkLst>
        </pc:spChg>
        <pc:spChg chg="del">
          <ac:chgData name="Venisha Henry (2316686)" userId="e018b919-cbd7-4c4f-b7dc-b1ab75a21de4" providerId="ADAL" clId="{3C6352AB-F523-B944-B1B6-A37A73EEA2D9}" dt="2025-11-30T20:32:38.169" v="390"/>
          <ac:spMkLst>
            <pc:docMk/>
            <pc:sldMk cId="1993965690" sldId="293"/>
            <ac:spMk id="3" creationId="{143CD210-61CA-8AF1-B38B-1FF8610FE3FD}"/>
          </ac:spMkLst>
        </pc:spChg>
        <pc:picChg chg="add mod ord">
          <ac:chgData name="Venisha Henry (2316686)" userId="e018b919-cbd7-4c4f-b7dc-b1ab75a21de4" providerId="ADAL" clId="{3C6352AB-F523-B944-B1B6-A37A73EEA2D9}" dt="2025-11-30T20:34:41.394" v="402" actId="14100"/>
          <ac:picMkLst>
            <pc:docMk/>
            <pc:sldMk cId="1993965690" sldId="293"/>
            <ac:picMk id="4" creationId="{DB93ECAA-6867-415A-2E3F-E9A1AE516DAF}"/>
          </ac:picMkLst>
        </pc:picChg>
      </pc:sldChg>
      <pc:sldChg chg="addSp modSp new mod modAnim">
        <pc:chgData name="Venisha Henry (2316686)" userId="e018b919-cbd7-4c4f-b7dc-b1ab75a21de4" providerId="ADAL" clId="{3C6352AB-F523-B944-B1B6-A37A73EEA2D9}" dt="2025-11-30T20:51:11.679" v="575" actId="14100"/>
        <pc:sldMkLst>
          <pc:docMk/>
          <pc:sldMk cId="1315331558" sldId="294"/>
        </pc:sldMkLst>
        <pc:picChg chg="add mod">
          <ac:chgData name="Venisha Henry (2316686)" userId="e018b919-cbd7-4c4f-b7dc-b1ab75a21de4" providerId="ADAL" clId="{3C6352AB-F523-B944-B1B6-A37A73EEA2D9}" dt="2025-11-30T20:51:11.679" v="575" actId="14100"/>
          <ac:picMkLst>
            <pc:docMk/>
            <pc:sldMk cId="1315331558" sldId="294"/>
            <ac:picMk id="2" creationId="{94AA263C-2150-C02B-4F87-D27D23AE0FB2}"/>
          </ac:picMkLst>
        </pc:picChg>
      </pc:sldChg>
      <pc:sldChg chg="modSp new del mod">
        <pc:chgData name="Venisha Henry (2316686)" userId="e018b919-cbd7-4c4f-b7dc-b1ab75a21de4" providerId="ADAL" clId="{3C6352AB-F523-B944-B1B6-A37A73EEA2D9}" dt="2025-11-30T20:03:50.239" v="387" actId="2696"/>
        <pc:sldMkLst>
          <pc:docMk/>
          <pc:sldMk cId="3827803688" sldId="294"/>
        </pc:sldMkLst>
        <pc:spChg chg="mod">
          <ac:chgData name="Venisha Henry (2316686)" userId="e018b919-cbd7-4c4f-b7dc-b1ab75a21de4" providerId="ADAL" clId="{3C6352AB-F523-B944-B1B6-A37A73EEA2D9}" dt="2025-11-30T19:52:02.439" v="348" actId="21"/>
          <ac:spMkLst>
            <pc:docMk/>
            <pc:sldMk cId="3827803688" sldId="294"/>
            <ac:spMk id="3" creationId="{73C58F70-5936-B79F-0438-0CEDDE72168D}"/>
          </ac:spMkLst>
        </pc:spChg>
      </pc:sldChg>
      <pc:sldChg chg="modSp new del mod">
        <pc:chgData name="Venisha Henry (2316686)" userId="e018b919-cbd7-4c4f-b7dc-b1ab75a21de4" providerId="ADAL" clId="{3C6352AB-F523-B944-B1B6-A37A73EEA2D9}" dt="2025-11-30T20:03:50.847" v="388" actId="2696"/>
        <pc:sldMkLst>
          <pc:docMk/>
          <pc:sldMk cId="3881227781" sldId="295"/>
        </pc:sldMkLst>
        <pc:spChg chg="mod">
          <ac:chgData name="Venisha Henry (2316686)" userId="e018b919-cbd7-4c4f-b7dc-b1ab75a21de4" providerId="ADAL" clId="{3C6352AB-F523-B944-B1B6-A37A73EEA2D9}" dt="2025-11-30T19:52:10.442" v="349" actId="21"/>
          <ac:spMkLst>
            <pc:docMk/>
            <pc:sldMk cId="3881227781" sldId="295"/>
            <ac:spMk id="3" creationId="{29B9561D-C073-EE62-51F7-21B05CE0E86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1A66B5-0B6F-F64E-062C-D344BD16E7B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407E91-14BC-8972-EA37-D5D64776FAB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34BDCB0-96C0-0B44-A163-8C2699855D1E}" type="datetimeFigureOut">
              <a:rPr lang="en-GB"/>
              <a:pPr>
                <a:defRPr/>
              </a:pPr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63E8AA-2730-8AA5-D10F-E8FC55380DA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B4C439-54C5-6900-7742-EC98989110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4A4FF8C-488F-CA4B-8DDD-A69C0A3399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5487C74-DC1C-B5CB-0A3C-3F1E984428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849E95-9621-B83F-02B4-01184B432FA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C842620-5AB3-9846-8145-D5618C33A376}" type="datetimeFigureOut">
              <a:rPr lang="en-US"/>
              <a:pPr>
                <a:defRPr/>
              </a:pPr>
              <a:t>11/30/25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2C07C8E-8BF9-522E-8608-42457965A51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214CEDE-E718-4355-477B-6B3993836D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C990C-3DEC-6EB3-06D7-CE0DA80F148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30347-5D94-0D82-00C4-8BC3817EFA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9A55114-C0EA-884E-B16A-5F0D857014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E67DC1E9-219A-DAAD-40C9-1F82AE9009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64CC0CA-6E1D-1E89-93A2-F2E8120332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A233CC5B-494A-81B3-49BB-FEA6B2E9F2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A6DB0F-38D7-754E-A373-A5007FF5CE6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16A374A9-5342-A4FE-1499-D6491B7074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FDC2B0CD-05E2-E1B7-720D-828C5045B2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4CC5C56F-8E9A-29EC-2BAD-FBED37A125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1AE8FA0-4172-7F4B-9EC5-354AD94DCD2E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60A6D-E5EF-33E7-ED03-F7E673C412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3E386-624D-224B-9E00-74B3385952A3}" type="datetimeFigureOut">
              <a:rPr lang="en-GB"/>
              <a:pPr>
                <a:defRPr/>
              </a:pPr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50424-801D-7684-461F-52E929FFB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E8FC3-6103-C677-6A23-C525243CC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EBF86-BC57-C046-BE1C-05B777C020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496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5B607-EEE3-3F9E-4DE4-B9CCD459C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B9D15-0438-6E4F-AA97-A6ACD8DD42D4}" type="datetimeFigureOut">
              <a:rPr lang="en-GB"/>
              <a:pPr>
                <a:defRPr/>
              </a:pPr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792BC-0205-7A98-1E91-1D2C66968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CE61B-5F23-A1D2-17F3-12A10ACF2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7D212-3BB1-514B-9E1E-1FED9D0B3B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786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FA247-2FCC-BC55-2ABC-E2519CF94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50697-281B-804D-8129-1DBD60CE10A2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DA15660-108F-873B-DDC2-44FEAC7FB4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936D6-9FEF-4644-98B6-84EF108BAAC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283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025803-29AB-95FE-C43D-EDCC91A33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A2469-DB16-B448-89FC-69B6163A1FE8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2A07C-0124-5888-318C-A218B0284D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5A123-DFBC-0849-A57D-7C9F93C1D8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275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1A175-8430-4999-1C5D-D688CF72A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DA71A-20F4-3F4F-A5F6-59FE9A8184AA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7EF9053-473A-A6BF-51F9-4A27F4FAE5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3B80E-07A0-414E-BFB4-52828D3BADC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4901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94ECD96-EDB6-C14A-47E6-356C005AB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94B35-050B-9F43-AD07-8D8E0E83982F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761B40-D790-DBE0-E8CE-FADCD7732E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4AA95-51FE-A44A-A90C-E9A95EF9F34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59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AE74129-6D7C-B6E1-184F-CA93C1D5C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40836-9A75-2240-BE51-EEDCD149ECB0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2A9441D-7CD8-B819-73B9-C01D84251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A4F0A-7E47-B84E-993C-F7982EE388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104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FE22AB4-76BD-7A4B-AA11-B6C9CDE2E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71AB4-40A6-FF4E-A834-4DC726DD4039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9AC80-8C9E-4CF2-FC5B-41AE5C1AD1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F5810-2211-844A-BFC8-F32CAE2F5F7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65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82B73E0-61EE-50A3-ACDD-220B1F32F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0F01-407F-F046-80D9-6A53C94EAD7C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2825B-FD86-AD47-1767-2A40008A12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0517F-4671-6B44-BB76-B5D7869BE8E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05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A122C-027D-1086-329C-A67BA0F0F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3DD1D-76D9-0A4D-A2E1-152AA168BD1D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A0B8BF4-4F33-B6C2-D448-D0496F123C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1ED5F-8851-8B4F-86C1-9F6282EED2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662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9283E-813B-473C-B067-6E6C8134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7C6F7-36DA-AB4C-8B48-B9A4A86DD551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85AF26F-0908-A532-EABE-6C97AC225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B5A07-4456-B94C-88D4-0B33E3DA28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60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42019F7-378A-E718-7B62-31C2DDE6AE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51BD743-CED5-9C39-F348-F33CF62BDF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0E47F-5CF9-8BD9-724E-F124299DF6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2CF8F2-E7AF-3849-B020-D0997BBD0DA1}" type="datetimeFigureOut">
              <a:rPr lang="en-GB"/>
              <a:pPr>
                <a:defRPr/>
              </a:pPr>
              <a:t>30/11/2025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13FF6-0745-5C9A-68FF-66E06CF147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294EFC-D23F-9741-B2B3-698BF813C18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ublication/digital-diagnostics-transforming-patient-access-to-cardiovascular-testing" TargetMode="External"/><Relationship Id="rId3" Type="http://schemas.openxmlformats.org/officeDocument/2006/relationships/hyperlink" Target="https://www.hee.nhs.uk/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aliveco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atrial-fibrillation" TargetMode="External"/><Relationship Id="rId5" Type="http://schemas.openxmlformats.org/officeDocument/2006/relationships/hyperlink" Target="https://doi.org/10.1016/j.hlc.2013.05.003" TargetMode="External"/><Relationship Id="rId10" Type="http://schemas.openxmlformats.org/officeDocument/2006/relationships/hyperlink" Target="https://topol.hee.nhs.uk/" TargetMode="External"/><Relationship Id="rId4" Type="http://schemas.openxmlformats.org/officeDocument/2006/relationships/hyperlink" Target="https://doi.org/10.1093/eurheartj/ehz834" TargetMode="External"/><Relationship Id="rId9" Type="http://schemas.openxmlformats.org/officeDocument/2006/relationships/hyperlink" Target="https://www.nice.org.uk/guidance/ng1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5F28-6142-091B-37B0-FB3940FFF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VENISHA HENRY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2316686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269A5AD-5DAC-5AFF-6F10-C458FF06F3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8372290-58FE-070C-D49F-16B7BCFE54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507413" cy="4248150"/>
          </a:xfrm>
        </p:spPr>
        <p:txBody>
          <a:bodyPr/>
          <a:lstStyle/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a handheld, smartphone-linked ECG device (AliveCor,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Records a 30-second medical-grade ECG using two fingers (AliveCor,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Detects atrial fibrillation (AF) + other rhythm issues (NHS, 2024)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quick, home/community heart checks (NHS England, 2019)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in the UK since 2014–2016 (AliveCor, 2016)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Adopted across NHS pilots from 2017 (NICE,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 (2022) recommends it for Atrial Fibrillation detection in primary care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ow to record an EKG with KardiaMobile - Kardia by AliveCor (720p, h264, youtube)">
            <a:hlinkClick r:id="" action="ppaction://media"/>
            <a:extLst>
              <a:ext uri="{FF2B5EF4-FFF2-40B4-BE49-F238E27FC236}">
                <a16:creationId xmlns:a16="http://schemas.microsoft.com/office/drawing/2014/main" id="{DB93ECAA-6867-415A-2E3F-E9A1AE516DAF}"/>
              </a:ext>
            </a:extLst>
          </p:cNvPr>
          <p:cNvPicPr>
            <a:picLocks noGrp="1" noChangeAspect="1"/>
          </p:cNvPicPr>
          <p:nvPr>
            <p:ph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728512"/>
          </a:xfrm>
        </p:spPr>
      </p:pic>
    </p:spTree>
    <p:extLst>
      <p:ext uri="{BB962C8B-B14F-4D97-AF65-F5344CB8AC3E}">
        <p14:creationId xmlns:p14="http://schemas.microsoft.com/office/powerpoint/2010/main" val="199396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ardiaMobile - How does KardiaMobile work - HTM Workshop (720p, h264, youtube)">
            <a:hlinkClick r:id="" action="ppaction://media"/>
            <a:extLst>
              <a:ext uri="{FF2B5EF4-FFF2-40B4-BE49-F238E27FC236}">
                <a16:creationId xmlns:a16="http://schemas.microsoft.com/office/drawing/2014/main" id="{94AA263C-2150-C02B-4F87-D27D23AE0F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74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33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4237C09-4F28-EEF2-6A72-54B673169C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F5CCE6C8-16E0-1F3C-042E-3AFB654B3D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sz="16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changing how healthcare staff work, especially in primary care (Topol, 2019)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device enables faster diagnosis and shifts some monitoring tasks into community settings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GPs, nurses, and community clinicians now interpret patient-generated ECGs (Topol, 2019)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Expands clinical responsibilities that were traditionally secondary-care tasks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Increases need for digital literacy and confidence using mobile-health tools (Health Education England, 2021)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must guide patients, assess ECG accuracy, and integrate data into care plans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new skills: troubleshooting devices, remote monitoring, and clear digital communication</a:t>
            </a:r>
          </a:p>
          <a:p>
            <a:pPr eaLnBrk="1" hangingPunct="1"/>
            <a:r>
              <a:rPr lang="en-GB" sz="16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programmes now include digital-health modules, but lack of support may lead to underuse or errors (Health Education England, 2021)</a:t>
            </a:r>
            <a:endParaRPr lang="en-GB" altLang="en-US" sz="16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D56E90A-5A0D-AEA8-33A6-4113B57302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F5038B5-010E-902E-1035-7D989A209A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Moves ECG testing from hospitals to GP/home use (NHS England, 2022)</a:t>
            </a:r>
          </a:p>
          <a:p>
            <a:pPr eaLnBrk="1" hangingPunct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faster AF detection by capturing symptoms in real time (NHS England, 2022)</a:t>
            </a:r>
          </a:p>
          <a:p>
            <a:pPr eaLnBrk="1" hangingPunct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unnecessary hospital visits and waiting times (NHS England, 2019)</a:t>
            </a:r>
          </a:p>
          <a:p>
            <a:pPr eaLnBrk="1" hangingPunct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shift care closer to home, easing pressure on cardiology services (NHS England, 2019)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213A9FA-F9F0-B34F-EFC5-BC8009341D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A721302-7067-5E49-6E40-488DC7AAF4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gives patients more control and confidence in managing heart symptoms (Lau et al.,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 ECGs reduce anxiety by allowing patients to record readings during symptoms (Lau et al.,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access for patients in rural areas or with mobility issues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shared decision-making by letting patients share ECGs instantly with clinicians (Topol, 2019)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patients struggle with digital tools, especially older adults, risking confusion or misinterpretation (Health Education England,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0D3E4F3D-B190-434D-7F48-D4B36F057A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6B32EEE-6AA2-B9E8-D418-3F1A475DB4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Moves heart monitoring into homes, GP surgeries and care homes which would reduce hospital dependency (NHS England, 2019)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access for rural/remote communities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 on Family Members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Fewer clinic visits reduces stress on carers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can help older adults use the device, improving daily support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Earlier AF detection helps prevent strokes, improving population health (Jones et al., 2018)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proactive, community-based prevention</a:t>
            </a:r>
          </a:p>
          <a:p>
            <a:pPr eaLnBrk="1" hangingPunct="1"/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7B9AE61-4302-E392-2C63-A5231BE4D1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46B4042-3BF1-39D8-B166-F2CC72BD87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patients struggle with digital literacy, especially older adults (Health Education England, 2021)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misinterpreting ECG results, leading to anxiety or false reassurance (Lau et al.,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a smartphone, creating inequalities for low-income or digitally excluded groups (Topol, 2019)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a replacement for a 12-lead clinical ECG, so complex issues may be missed (NICE, 2022)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Adds extra workload for clinicians who must review patient-generated data (Topol, 2019)</a:t>
            </a:r>
          </a:p>
          <a:p>
            <a:pPr eaLnBrk="1" hangingPunct="1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privacy concerns when storing heart data on apps (NHS England,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62CF72B5-B0B1-07CB-240D-9CFAA98D70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3EB86B9-1888-1DA5-5623-E6AF82096F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digital literacy training for patients and carers to support safe device use (Health Education England, 2021)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 clinicians ongoing digital-health training to manage patient-generated ECG data (Topol, 2019)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clear instructions to prevent misinterpretation of ECG results (Lau et al., 2022)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access to devices for low-income and rural communities (NHS England, 2019)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 data privacy and security in mobile-health apps (NHS England, 2019)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conjunction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withfull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clinical ECGs (NICE, 2022)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Expand community AF screening to reduce stroke risk at population level (Jones et al., 2018)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7DC6E93-F583-2E61-F084-928ED2F86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5BBB3AB-E11D-0713-E855-7812359513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powerful digital tool that supports earlier detection of atrial fibrillation</a:t>
            </a:r>
          </a:p>
          <a:p>
            <a:pPr eaLnBrk="1" hangingPunct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improves patient confidence, access to care, and involvement in their health</a:t>
            </a:r>
          </a:p>
          <a:p>
            <a:pPr eaLnBrk="1" hangingPunct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device helps reduce pressure on hospitals by shifting diagnostics into community and home settings</a:t>
            </a:r>
          </a:p>
          <a:p>
            <a:pPr eaLnBrk="1" hangingPunct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challenges such as digital literacy, data security, and risk of misinterpretation must be addressed</a:t>
            </a:r>
          </a:p>
          <a:p>
            <a:pPr eaLnBrk="1" hangingPunct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the right training, support, and safeguards, </a:t>
            </a:r>
            <a:r>
              <a:rPr lang="en-GB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strengthen patient care and public health across the NHS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C065ACF-BB7F-4CA3-4273-1AF56CE847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051F8A1-66FE-9181-1A85-F8A07F1C09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AliveCor (2016) </a:t>
            </a:r>
            <a:r>
              <a:rPr lang="en-GB" sz="11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FDA cleared mobile ECG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https://www.alivecor.com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18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AliveCor Inc. (2022) </a:t>
            </a:r>
            <a:r>
              <a:rPr lang="en-GB" sz="11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KardiaMobile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How it works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11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www.alivecor.com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Education England (2021)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Literacy Capabilities Framework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https://www.hee.nhs.uk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N.R., Taylor, C.J., Hobbs, F.D.R. and Marshall, T. (2019) ‘Screening for atrial fibrillation: a call for evidence,’ European Heart Journal, 40(34), pp. 2833–2835. DOI: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https://doi.org/10.1093/eurheartj/ehz834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November 2025). 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Lau, J.K., </a:t>
            </a:r>
            <a:r>
              <a:rPr lang="en-GB" sz="11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Lowres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Neubeck, L., Brieger, D., Sy, R.W., Galloway, C.D. and Freedman, S.B. (2013) ‘iPhone ECG application for community screening to detect silent atrial fibrillation: a novel technology to prevent stroke,’ Heart, Lung and Circulation, 22(10), pp. 841–847. DOI: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https://doi.org/10.1016/j.hlc.2013.05.003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(2024)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Atrial fibrillation (AF)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https://www.nhs.uk/conditions/atrial-fibrillation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https://www.longtermplan.nhs.uk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(2022)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Diagnostics: Transforming patient access to cardiovascular testing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NHS England Publications.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https://www.england.nhs.uk/publication/digital-diagnostics-transforming-patient-access-to-cardiovascular-testing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 (2022)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Atrial fibrillation: diagnosis and management – use of single-lead ECG devices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National Institute for Health and Care Excellence.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https://www.nice.org.uk/guidance/ng196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November 2025).</a:t>
            </a:r>
          </a:p>
          <a:p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Topol, E. (2019) </a:t>
            </a:r>
            <a:r>
              <a:rPr lang="en-GB" sz="11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Topol Review: Preparing the healthcare workforce to deliver the digital future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NHS Health Education England. Available at: 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https://topol.hee.nhs.uk</a:t>
            </a:r>
            <a:r>
              <a:rPr lang="en-GB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November 2025).</a:t>
            </a:r>
          </a:p>
          <a:p>
            <a:pPr eaLnBrk="1" hangingPunct="1"/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purl.org/dc/elements/1.1/"/>
    <ds:schemaRef ds:uri="303dbf9b-b85b-46a0-94f1-894078c07ecd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274</TotalTime>
  <Words>1231</Words>
  <Application>Microsoft Macintosh PowerPoint</Application>
  <PresentationFormat>On-screen Show (4:3)</PresentationFormat>
  <Paragraphs>72</Paragraphs>
  <Slides>12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Myriad Pro</vt:lpstr>
      <vt:lpstr>Times New Roman</vt:lpstr>
      <vt:lpstr>20140311PresentationUWTSDTemplate</vt:lpstr>
      <vt:lpstr>Digital Transformation in the Health and Care Professions (BMHP6026) Component 2 Assessment  Student name: VENISHA HENRY Student ID: 2316686</vt:lpstr>
      <vt:lpstr>Introduction</vt:lpstr>
      <vt:lpstr>PowerPoint Presentation</vt:lpstr>
      <vt:lpstr>PowerPoint Presentation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Venisha Henry (2316686)</cp:lastModifiedBy>
  <cp:revision>171</cp:revision>
  <cp:lastPrinted>2021-01-18T19:39:53Z</cp:lastPrinted>
  <dcterms:created xsi:type="dcterms:W3CDTF">2020-06-13T21:56:47Z</dcterms:created>
  <dcterms:modified xsi:type="dcterms:W3CDTF">2025-11-30T20:56:43Z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