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7"/>
  </p:notesMasterIdLst>
  <p:sldIdLst>
    <p:sldId id="256" r:id="rId2"/>
    <p:sldId id="257" r:id="rId3"/>
    <p:sldId id="258" r:id="rId4"/>
    <p:sldId id="260" r:id="rId5"/>
    <p:sldId id="261" r:id="rId6"/>
    <p:sldId id="262" r:id="rId7"/>
    <p:sldId id="264" r:id="rId8"/>
    <p:sldId id="263" r:id="rId9"/>
    <p:sldId id="265" r:id="rId10"/>
    <p:sldId id="266" r:id="rId11"/>
    <p:sldId id="267" r:id="rId12"/>
    <p:sldId id="268" r:id="rId13"/>
    <p:sldId id="269" r:id="rId14"/>
    <p:sldId id="270" r:id="rId15"/>
    <p:sldId id="25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0E73B-55E6-A1AB-DC13-94A5CD99053A}" v="872" dt="2021-10-27T09:28:23.296"/>
    <p1510:client id="{6B70DB10-EA9F-1C4B-DAC7-CE37D036396A}" v="33" dt="2021-10-27T10:06:04.321"/>
    <p1510:client id="{7D53396C-8776-B9A9-E4EC-9A45B8A73598}" v="279" dt="2021-10-27T11:19:28.702"/>
    <p1510:client id="{AFCF0A4A-8179-458F-8AF5-E100A0CF18D6}" v="352" dt="2021-10-26T15:28:21.891"/>
    <p1510:client id="{B84D27FC-78C7-20A3-8C33-5BCFCD97631D}" v="193" dt="2021-10-27T09:55:58.5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e Susan Brittle (2019137)" userId="S::2019137@student.uwtsd.ac.uk::aeb113ec-98ae-49a3-95be-3503e73af434" providerId="AD" clId="Web-{7D53396C-8776-B9A9-E4EC-9A45B8A73598}"/>
    <pc:docChg chg="addSld delSld modSld">
      <pc:chgData name="Rae Susan Brittle (2019137)" userId="S::2019137@student.uwtsd.ac.uk::aeb113ec-98ae-49a3-95be-3503e73af434" providerId="AD" clId="Web-{7D53396C-8776-B9A9-E4EC-9A45B8A73598}" dt="2021-10-27T11:19:28.702" v="1468" actId="14100"/>
      <pc:docMkLst>
        <pc:docMk/>
      </pc:docMkLst>
      <pc:sldChg chg="addSp delSp modSp mod setBg">
        <pc:chgData name="Rae Susan Brittle (2019137)" userId="S::2019137@student.uwtsd.ac.uk::aeb113ec-98ae-49a3-95be-3503e73af434" providerId="AD" clId="Web-{7D53396C-8776-B9A9-E4EC-9A45B8A73598}" dt="2021-10-27T11:19:28.702" v="1468" actId="14100"/>
        <pc:sldMkLst>
          <pc:docMk/>
          <pc:sldMk cId="3019164946" sldId="259"/>
        </pc:sldMkLst>
        <pc:spChg chg="mod">
          <ac:chgData name="Rae Susan Brittle (2019137)" userId="S::2019137@student.uwtsd.ac.uk::aeb113ec-98ae-49a3-95be-3503e73af434" providerId="AD" clId="Web-{7D53396C-8776-B9A9-E4EC-9A45B8A73598}" dt="2021-10-27T11:19:28.702" v="1468" actId="14100"/>
          <ac:spMkLst>
            <pc:docMk/>
            <pc:sldMk cId="3019164946" sldId="259"/>
            <ac:spMk id="2" creationId="{5BAAC99E-B179-4E06-9351-9EC5FC66800A}"/>
          </ac:spMkLst>
        </pc:spChg>
        <pc:spChg chg="add del mod">
          <ac:chgData name="Rae Susan Brittle (2019137)" userId="S::2019137@student.uwtsd.ac.uk::aeb113ec-98ae-49a3-95be-3503e73af434" providerId="AD" clId="Web-{7D53396C-8776-B9A9-E4EC-9A45B8A73598}" dt="2021-10-27T11:19:05.983" v="1464" actId="1076"/>
          <ac:spMkLst>
            <pc:docMk/>
            <pc:sldMk cId="3019164946" sldId="259"/>
            <ac:spMk id="3" creationId="{88AEA5D9-5F18-41CF-93DD-B0E1DB2F0DCD}"/>
          </ac:spMkLst>
        </pc:spChg>
        <pc:spChg chg="add del">
          <ac:chgData name="Rae Susan Brittle (2019137)" userId="S::2019137@student.uwtsd.ac.uk::aeb113ec-98ae-49a3-95be-3503e73af434" providerId="AD" clId="Web-{7D53396C-8776-B9A9-E4EC-9A45B8A73598}" dt="2021-10-27T11:17:52.871" v="1449"/>
          <ac:spMkLst>
            <pc:docMk/>
            <pc:sldMk cId="3019164946" sldId="259"/>
            <ac:spMk id="17" creationId="{C51A08AC-F796-409C-AD97-8B476289EC51}"/>
          </ac:spMkLst>
        </pc:spChg>
        <pc:spChg chg="add del">
          <ac:chgData name="Rae Susan Brittle (2019137)" userId="S::2019137@student.uwtsd.ac.uk::aeb113ec-98ae-49a3-95be-3503e73af434" providerId="AD" clId="Web-{7D53396C-8776-B9A9-E4EC-9A45B8A73598}" dt="2021-10-27T11:18:00.122" v="1451"/>
          <ac:spMkLst>
            <pc:docMk/>
            <pc:sldMk cId="3019164946" sldId="259"/>
            <ac:spMk id="19" creationId="{47FC6A8B-34F9-40FB-AA2D-E34168F52850}"/>
          </ac:spMkLst>
        </pc:spChg>
        <pc:spChg chg="add del">
          <ac:chgData name="Rae Susan Brittle (2019137)" userId="S::2019137@student.uwtsd.ac.uk::aeb113ec-98ae-49a3-95be-3503e73af434" providerId="AD" clId="Web-{7D53396C-8776-B9A9-E4EC-9A45B8A73598}" dt="2021-10-27T11:18:04.871" v="1453"/>
          <ac:spMkLst>
            <pc:docMk/>
            <pc:sldMk cId="3019164946" sldId="259"/>
            <ac:spMk id="21" creationId="{5554C89C-373F-47FC-BB73-6842E569C38F}"/>
          </ac:spMkLst>
        </pc:spChg>
        <pc:spChg chg="add del">
          <ac:chgData name="Rae Susan Brittle (2019137)" userId="S::2019137@student.uwtsd.ac.uk::aeb113ec-98ae-49a3-95be-3503e73af434" providerId="AD" clId="Web-{7D53396C-8776-B9A9-E4EC-9A45B8A73598}" dt="2021-10-27T11:18:04.871" v="1453"/>
          <ac:spMkLst>
            <pc:docMk/>
            <pc:sldMk cId="3019164946" sldId="259"/>
            <ac:spMk id="22" creationId="{FF100C7F-5272-46AB-9FC7-E66059915A86}"/>
          </ac:spMkLst>
        </pc:spChg>
        <pc:spChg chg="add del">
          <ac:chgData name="Rae Susan Brittle (2019137)" userId="S::2019137@student.uwtsd.ac.uk::aeb113ec-98ae-49a3-95be-3503e73af434" providerId="AD" clId="Web-{7D53396C-8776-B9A9-E4EC-9A45B8A73598}" dt="2021-10-27T11:18:04.871" v="1453"/>
          <ac:spMkLst>
            <pc:docMk/>
            <pc:sldMk cId="3019164946" sldId="259"/>
            <ac:spMk id="23" creationId="{B4FEA6D5-DF59-4E15-B19F-159D0588B095}"/>
          </ac:spMkLst>
        </pc:spChg>
        <pc:spChg chg="add del">
          <ac:chgData name="Rae Susan Brittle (2019137)" userId="S::2019137@student.uwtsd.ac.uk::aeb113ec-98ae-49a3-95be-3503e73af434" providerId="AD" clId="Web-{7D53396C-8776-B9A9-E4EC-9A45B8A73598}" dt="2021-10-27T11:18:04.871" v="1453"/>
          <ac:spMkLst>
            <pc:docMk/>
            <pc:sldMk cId="3019164946" sldId="259"/>
            <ac:spMk id="24" creationId="{36C8C9E5-F937-44A5-A519-EA719F03E75E}"/>
          </ac:spMkLst>
        </pc:spChg>
        <pc:spChg chg="add del">
          <ac:chgData name="Rae Susan Brittle (2019137)" userId="S::2019137@student.uwtsd.ac.uk::aeb113ec-98ae-49a3-95be-3503e73af434" providerId="AD" clId="Web-{7D53396C-8776-B9A9-E4EC-9A45B8A73598}" dt="2021-10-27T11:18:07.497" v="1455"/>
          <ac:spMkLst>
            <pc:docMk/>
            <pc:sldMk cId="3019164946" sldId="259"/>
            <ac:spMk id="26" creationId="{C51A08AC-F796-409C-AD97-8B476289EC51}"/>
          </ac:spMkLst>
        </pc:spChg>
        <pc:spChg chg="add">
          <ac:chgData name="Rae Susan Brittle (2019137)" userId="S::2019137@student.uwtsd.ac.uk::aeb113ec-98ae-49a3-95be-3503e73af434" providerId="AD" clId="Web-{7D53396C-8776-B9A9-E4EC-9A45B8A73598}" dt="2021-10-27T11:18:07.512" v="1456"/>
          <ac:spMkLst>
            <pc:docMk/>
            <pc:sldMk cId="3019164946" sldId="259"/>
            <ac:spMk id="28" creationId="{47FC6A8B-34F9-40FB-AA2D-E34168F52850}"/>
          </ac:spMkLst>
        </pc:spChg>
        <pc:grpChg chg="add del">
          <ac:chgData name="Rae Susan Brittle (2019137)" userId="S::2019137@student.uwtsd.ac.uk::aeb113ec-98ae-49a3-95be-3503e73af434" providerId="AD" clId="Web-{7D53396C-8776-B9A9-E4EC-9A45B8A73598}" dt="2021-10-27T11:17:52.871" v="1449"/>
          <ac:grpSpMkLst>
            <pc:docMk/>
            <pc:sldMk cId="3019164946" sldId="259"/>
            <ac:grpSpMk id="18" creationId="{1E1B312B-4E9A-405C-9CE8-10325438035E}"/>
          </ac:grpSpMkLst>
        </pc:grpChg>
        <pc:grpChg chg="add del">
          <ac:chgData name="Rae Susan Brittle (2019137)" userId="S::2019137@student.uwtsd.ac.uk::aeb113ec-98ae-49a3-95be-3503e73af434" providerId="AD" clId="Web-{7D53396C-8776-B9A9-E4EC-9A45B8A73598}" dt="2021-10-27T11:18:00.122" v="1451"/>
          <ac:grpSpMkLst>
            <pc:docMk/>
            <pc:sldMk cId="3019164946" sldId="259"/>
            <ac:grpSpMk id="20" creationId="{D4D684F8-91BF-481C-A965-722756A383D0}"/>
          </ac:grpSpMkLst>
        </pc:grpChg>
        <pc:grpChg chg="add del">
          <ac:chgData name="Rae Susan Brittle (2019137)" userId="S::2019137@student.uwtsd.ac.uk::aeb113ec-98ae-49a3-95be-3503e73af434" providerId="AD" clId="Web-{7D53396C-8776-B9A9-E4EC-9A45B8A73598}" dt="2021-10-27T11:18:07.497" v="1455"/>
          <ac:grpSpMkLst>
            <pc:docMk/>
            <pc:sldMk cId="3019164946" sldId="259"/>
            <ac:grpSpMk id="27" creationId="{1E1B312B-4E9A-405C-9CE8-10325438035E}"/>
          </ac:grpSpMkLst>
        </pc:grpChg>
        <pc:grpChg chg="add">
          <ac:chgData name="Rae Susan Brittle (2019137)" userId="S::2019137@student.uwtsd.ac.uk::aeb113ec-98ae-49a3-95be-3503e73af434" providerId="AD" clId="Web-{7D53396C-8776-B9A9-E4EC-9A45B8A73598}" dt="2021-10-27T11:18:07.512" v="1456"/>
          <ac:grpSpMkLst>
            <pc:docMk/>
            <pc:sldMk cId="3019164946" sldId="259"/>
            <ac:grpSpMk id="29" creationId="{D4D684F8-91BF-481C-A965-722756A383D0}"/>
          </ac:grpSpMkLst>
        </pc:grpChg>
        <pc:graphicFrameChg chg="add del">
          <ac:chgData name="Rae Susan Brittle (2019137)" userId="S::2019137@student.uwtsd.ac.uk::aeb113ec-98ae-49a3-95be-3503e73af434" providerId="AD" clId="Web-{7D53396C-8776-B9A9-E4EC-9A45B8A73598}" dt="2021-10-27T11:18:04.871" v="1453"/>
          <ac:graphicFrameMkLst>
            <pc:docMk/>
            <pc:sldMk cId="3019164946" sldId="259"/>
            <ac:graphicFrameMk id="25" creationId="{BF4319E9-9A5B-4A57-B06A-B076FCE2A76B}"/>
          </ac:graphicFrameMkLst>
        </pc:graphicFrameChg>
      </pc:sldChg>
      <pc:sldChg chg="modSp modNotes">
        <pc:chgData name="Rae Susan Brittle (2019137)" userId="S::2019137@student.uwtsd.ac.uk::aeb113ec-98ae-49a3-95be-3503e73af434" providerId="AD" clId="Web-{7D53396C-8776-B9A9-E4EC-9A45B8A73598}" dt="2021-10-27T10:35:13.393" v="881"/>
        <pc:sldMkLst>
          <pc:docMk/>
          <pc:sldMk cId="4236360725" sldId="262"/>
        </pc:sldMkLst>
        <pc:spChg chg="mod">
          <ac:chgData name="Rae Susan Brittle (2019137)" userId="S::2019137@student.uwtsd.ac.uk::aeb113ec-98ae-49a3-95be-3503e73af434" providerId="AD" clId="Web-{7D53396C-8776-B9A9-E4EC-9A45B8A73598}" dt="2021-10-27T10:33:51.015" v="873" actId="1076"/>
          <ac:spMkLst>
            <pc:docMk/>
            <pc:sldMk cId="4236360725" sldId="262"/>
            <ac:spMk id="3" creationId="{3641A0CF-084F-44B1-BE09-A1D2D74A12A0}"/>
          </ac:spMkLst>
        </pc:spChg>
      </pc:sldChg>
      <pc:sldChg chg="modNotes">
        <pc:chgData name="Rae Susan Brittle (2019137)" userId="S::2019137@student.uwtsd.ac.uk::aeb113ec-98ae-49a3-95be-3503e73af434" providerId="AD" clId="Web-{7D53396C-8776-B9A9-E4EC-9A45B8A73598}" dt="2021-10-27T11:15:44.086" v="1447"/>
        <pc:sldMkLst>
          <pc:docMk/>
          <pc:sldMk cId="3391086374" sldId="263"/>
        </pc:sldMkLst>
      </pc:sldChg>
      <pc:sldChg chg="modNotes">
        <pc:chgData name="Rae Susan Brittle (2019137)" userId="S::2019137@student.uwtsd.ac.uk::aeb113ec-98ae-49a3-95be-3503e73af434" providerId="AD" clId="Web-{7D53396C-8776-B9A9-E4EC-9A45B8A73598}" dt="2021-10-27T10:36:04.160" v="884"/>
        <pc:sldMkLst>
          <pc:docMk/>
          <pc:sldMk cId="1587262566" sldId="264"/>
        </pc:sldMkLst>
      </pc:sldChg>
      <pc:sldChg chg="delSp modNotes">
        <pc:chgData name="Rae Susan Brittle (2019137)" userId="S::2019137@student.uwtsd.ac.uk::aeb113ec-98ae-49a3-95be-3503e73af434" providerId="AD" clId="Web-{7D53396C-8776-B9A9-E4EC-9A45B8A73598}" dt="2021-10-27T10:11:39.556" v="315"/>
        <pc:sldMkLst>
          <pc:docMk/>
          <pc:sldMk cId="975053666" sldId="266"/>
        </pc:sldMkLst>
        <pc:picChg chg="del">
          <ac:chgData name="Rae Susan Brittle (2019137)" userId="S::2019137@student.uwtsd.ac.uk::aeb113ec-98ae-49a3-95be-3503e73af434" providerId="AD" clId="Web-{7D53396C-8776-B9A9-E4EC-9A45B8A73598}" dt="2021-10-27T10:07:19.846" v="0"/>
          <ac:picMkLst>
            <pc:docMk/>
            <pc:sldMk cId="975053666" sldId="266"/>
            <ac:picMk id="5" creationId="{42D31164-D087-4ECC-A242-8E932FDE1AAC}"/>
          </ac:picMkLst>
        </pc:picChg>
      </pc:sldChg>
      <pc:sldChg chg="addSp delSp modSp new mod setBg modNotes">
        <pc:chgData name="Rae Susan Brittle (2019137)" userId="S::2019137@student.uwtsd.ac.uk::aeb113ec-98ae-49a3-95be-3503e73af434" providerId="AD" clId="Web-{7D53396C-8776-B9A9-E4EC-9A45B8A73598}" dt="2021-10-27T10:18:24.364" v="500"/>
        <pc:sldMkLst>
          <pc:docMk/>
          <pc:sldMk cId="1519177085" sldId="267"/>
        </pc:sldMkLst>
        <pc:spChg chg="mod">
          <ac:chgData name="Rae Susan Brittle (2019137)" userId="S::2019137@student.uwtsd.ac.uk::aeb113ec-98ae-49a3-95be-3503e73af434" providerId="AD" clId="Web-{7D53396C-8776-B9A9-E4EC-9A45B8A73598}" dt="2021-10-27T10:14:29.889" v="354"/>
          <ac:spMkLst>
            <pc:docMk/>
            <pc:sldMk cId="1519177085" sldId="267"/>
            <ac:spMk id="2" creationId="{222A5F19-6E7E-48A9-827E-765891DA089D}"/>
          </ac:spMkLst>
        </pc:spChg>
        <pc:spChg chg="del mod">
          <ac:chgData name="Rae Susan Brittle (2019137)" userId="S::2019137@student.uwtsd.ac.uk::aeb113ec-98ae-49a3-95be-3503e73af434" providerId="AD" clId="Web-{7D53396C-8776-B9A9-E4EC-9A45B8A73598}" dt="2021-10-27T10:14:29.889" v="354"/>
          <ac:spMkLst>
            <pc:docMk/>
            <pc:sldMk cId="1519177085" sldId="267"/>
            <ac:spMk id="3" creationId="{9D334E56-9236-41A4-845B-7678EF9BBE81}"/>
          </ac:spMkLst>
        </pc:spChg>
        <pc:spChg chg="add">
          <ac:chgData name="Rae Susan Brittle (2019137)" userId="S::2019137@student.uwtsd.ac.uk::aeb113ec-98ae-49a3-95be-3503e73af434" providerId="AD" clId="Web-{7D53396C-8776-B9A9-E4EC-9A45B8A73598}" dt="2021-10-27T10:14:29.889" v="354"/>
          <ac:spMkLst>
            <pc:docMk/>
            <pc:sldMk cId="1519177085" sldId="267"/>
            <ac:spMk id="6" creationId="{47FC6A8B-34F9-40FB-AA2D-E34168F52850}"/>
          </ac:spMkLst>
        </pc:spChg>
        <pc:spChg chg="add del">
          <ac:chgData name="Rae Susan Brittle (2019137)" userId="S::2019137@student.uwtsd.ac.uk::aeb113ec-98ae-49a3-95be-3503e73af434" providerId="AD" clId="Web-{7D53396C-8776-B9A9-E4EC-9A45B8A73598}" dt="2021-10-27T10:14:29.811" v="353"/>
          <ac:spMkLst>
            <pc:docMk/>
            <pc:sldMk cId="1519177085" sldId="267"/>
            <ac:spMk id="9" creationId="{8181FC64-B306-4821-98E2-780662EFC486}"/>
          </ac:spMkLst>
        </pc:spChg>
        <pc:spChg chg="add del">
          <ac:chgData name="Rae Susan Brittle (2019137)" userId="S::2019137@student.uwtsd.ac.uk::aeb113ec-98ae-49a3-95be-3503e73af434" providerId="AD" clId="Web-{7D53396C-8776-B9A9-E4EC-9A45B8A73598}" dt="2021-10-27T10:14:29.811" v="353"/>
          <ac:spMkLst>
            <pc:docMk/>
            <pc:sldMk cId="1519177085" sldId="267"/>
            <ac:spMk id="11" creationId="{5871FC61-DD4E-47D4-81FD-8A7E7D12B371}"/>
          </ac:spMkLst>
        </pc:spChg>
        <pc:spChg chg="add del">
          <ac:chgData name="Rae Susan Brittle (2019137)" userId="S::2019137@student.uwtsd.ac.uk::aeb113ec-98ae-49a3-95be-3503e73af434" providerId="AD" clId="Web-{7D53396C-8776-B9A9-E4EC-9A45B8A73598}" dt="2021-10-27T10:14:29.811" v="353"/>
          <ac:spMkLst>
            <pc:docMk/>
            <pc:sldMk cId="1519177085" sldId="267"/>
            <ac:spMk id="13" creationId="{829A1E2C-5AC8-40FC-99E9-832069D39792}"/>
          </ac:spMkLst>
        </pc:spChg>
        <pc:spChg chg="add del">
          <ac:chgData name="Rae Susan Brittle (2019137)" userId="S::2019137@student.uwtsd.ac.uk::aeb113ec-98ae-49a3-95be-3503e73af434" providerId="AD" clId="Web-{7D53396C-8776-B9A9-E4EC-9A45B8A73598}" dt="2021-10-27T10:14:29.811" v="353"/>
          <ac:spMkLst>
            <pc:docMk/>
            <pc:sldMk cId="1519177085" sldId="267"/>
            <ac:spMk id="15" creationId="{55C54A75-E44A-4147-B9D0-FF46CFD31612}"/>
          </ac:spMkLst>
        </pc:spChg>
        <pc:grpChg chg="add">
          <ac:chgData name="Rae Susan Brittle (2019137)" userId="S::2019137@student.uwtsd.ac.uk::aeb113ec-98ae-49a3-95be-3503e73af434" providerId="AD" clId="Web-{7D53396C-8776-B9A9-E4EC-9A45B8A73598}" dt="2021-10-27T10:14:29.889" v="354"/>
          <ac:grpSpMkLst>
            <pc:docMk/>
            <pc:sldMk cId="1519177085" sldId="267"/>
            <ac:grpSpMk id="7" creationId="{D4D684F8-91BF-481C-A965-722756A383D0}"/>
          </ac:grpSpMkLst>
        </pc:grpChg>
        <pc:graphicFrameChg chg="add">
          <ac:chgData name="Rae Susan Brittle (2019137)" userId="S::2019137@student.uwtsd.ac.uk::aeb113ec-98ae-49a3-95be-3503e73af434" providerId="AD" clId="Web-{7D53396C-8776-B9A9-E4EC-9A45B8A73598}" dt="2021-10-27T10:14:29.889" v="354"/>
          <ac:graphicFrameMkLst>
            <pc:docMk/>
            <pc:sldMk cId="1519177085" sldId="267"/>
            <ac:graphicFrameMk id="10" creationId="{4A35415F-CEDF-4F51-AA19-BBE36FB73E15}"/>
          </ac:graphicFrameMkLst>
        </pc:graphicFrameChg>
        <pc:picChg chg="add del">
          <ac:chgData name="Rae Susan Brittle (2019137)" userId="S::2019137@student.uwtsd.ac.uk::aeb113ec-98ae-49a3-95be-3503e73af434" providerId="AD" clId="Web-{7D53396C-8776-B9A9-E4EC-9A45B8A73598}" dt="2021-10-27T10:14:29.811" v="353"/>
          <ac:picMkLst>
            <pc:docMk/>
            <pc:sldMk cId="1519177085" sldId="267"/>
            <ac:picMk id="5" creationId="{0F84FF06-4A95-4E45-9F84-1ED7FFEF52EB}"/>
          </ac:picMkLst>
        </pc:picChg>
      </pc:sldChg>
      <pc:sldChg chg="addSp delSp modSp new mod setBg modNotes">
        <pc:chgData name="Rae Susan Brittle (2019137)" userId="S::2019137@student.uwtsd.ac.uk::aeb113ec-98ae-49a3-95be-3503e73af434" providerId="AD" clId="Web-{7D53396C-8776-B9A9-E4EC-9A45B8A73598}" dt="2021-10-27T10:30:46.370" v="796"/>
        <pc:sldMkLst>
          <pc:docMk/>
          <pc:sldMk cId="2231500048" sldId="268"/>
        </pc:sldMkLst>
        <pc:spChg chg="mod">
          <ac:chgData name="Rae Susan Brittle (2019137)" userId="S::2019137@student.uwtsd.ac.uk::aeb113ec-98ae-49a3-95be-3503e73af434" providerId="AD" clId="Web-{7D53396C-8776-B9A9-E4EC-9A45B8A73598}" dt="2021-10-27T10:21:01.431" v="558"/>
          <ac:spMkLst>
            <pc:docMk/>
            <pc:sldMk cId="2231500048" sldId="268"/>
            <ac:spMk id="2" creationId="{5434FBBE-8B71-405E-BF8F-C89B7BA81205}"/>
          </ac:spMkLst>
        </pc:spChg>
        <pc:spChg chg="mod ord">
          <ac:chgData name="Rae Susan Brittle (2019137)" userId="S::2019137@student.uwtsd.ac.uk::aeb113ec-98ae-49a3-95be-3503e73af434" providerId="AD" clId="Web-{7D53396C-8776-B9A9-E4EC-9A45B8A73598}" dt="2021-10-27T10:26:01.596" v="732" actId="20577"/>
          <ac:spMkLst>
            <pc:docMk/>
            <pc:sldMk cId="2231500048" sldId="268"/>
            <ac:spMk id="3" creationId="{252DB5E6-86F3-4FB9-AC50-FA648AD3F9D9}"/>
          </ac:spMkLst>
        </pc:spChg>
        <pc:spChg chg="add">
          <ac:chgData name="Rae Susan Brittle (2019137)" userId="S::2019137@student.uwtsd.ac.uk::aeb113ec-98ae-49a3-95be-3503e73af434" providerId="AD" clId="Web-{7D53396C-8776-B9A9-E4EC-9A45B8A73598}" dt="2021-10-27T10:21:01.431" v="558"/>
          <ac:spMkLst>
            <pc:docMk/>
            <pc:sldMk cId="2231500048" sldId="268"/>
            <ac:spMk id="6" creationId="{8181FC64-B306-4821-98E2-780662EFC486}"/>
          </ac:spMkLst>
        </pc:spChg>
        <pc:spChg chg="add">
          <ac:chgData name="Rae Susan Brittle (2019137)" userId="S::2019137@student.uwtsd.ac.uk::aeb113ec-98ae-49a3-95be-3503e73af434" providerId="AD" clId="Web-{7D53396C-8776-B9A9-E4EC-9A45B8A73598}" dt="2021-10-27T10:21:01.431" v="558"/>
          <ac:spMkLst>
            <pc:docMk/>
            <pc:sldMk cId="2231500048" sldId="268"/>
            <ac:spMk id="7" creationId="{BC0385E9-02B2-4941-889A-EAD43F5BB0A3}"/>
          </ac:spMkLst>
        </pc:spChg>
        <pc:spChg chg="add">
          <ac:chgData name="Rae Susan Brittle (2019137)" userId="S::2019137@student.uwtsd.ac.uk::aeb113ec-98ae-49a3-95be-3503e73af434" providerId="AD" clId="Web-{7D53396C-8776-B9A9-E4EC-9A45B8A73598}" dt="2021-10-27T10:21:01.431" v="558"/>
          <ac:spMkLst>
            <pc:docMk/>
            <pc:sldMk cId="2231500048" sldId="268"/>
            <ac:spMk id="8" creationId="{829A1E2C-5AC8-40FC-99E9-832069D39792}"/>
          </ac:spMkLst>
        </pc:spChg>
        <pc:spChg chg="add del">
          <ac:chgData name="Rae Susan Brittle (2019137)" userId="S::2019137@student.uwtsd.ac.uk::aeb113ec-98ae-49a3-95be-3503e73af434" providerId="AD" clId="Web-{7D53396C-8776-B9A9-E4EC-9A45B8A73598}" dt="2021-10-27T10:21:01.416" v="557"/>
          <ac:spMkLst>
            <pc:docMk/>
            <pc:sldMk cId="2231500048" sldId="268"/>
            <ac:spMk id="9" creationId="{49BB7E9A-6937-4BF0-9F51-A20F197B550F}"/>
          </ac:spMkLst>
        </pc:spChg>
        <pc:spChg chg="add">
          <ac:chgData name="Rae Susan Brittle (2019137)" userId="S::2019137@student.uwtsd.ac.uk::aeb113ec-98ae-49a3-95be-3503e73af434" providerId="AD" clId="Web-{7D53396C-8776-B9A9-E4EC-9A45B8A73598}" dt="2021-10-27T10:21:01.431" v="558"/>
          <ac:spMkLst>
            <pc:docMk/>
            <pc:sldMk cId="2231500048" sldId="268"/>
            <ac:spMk id="10" creationId="{55C54A75-E44A-4147-B9D0-FF46CFD31612}"/>
          </ac:spMkLst>
        </pc:spChg>
        <pc:spChg chg="add del">
          <ac:chgData name="Rae Susan Brittle (2019137)" userId="S::2019137@student.uwtsd.ac.uk::aeb113ec-98ae-49a3-95be-3503e73af434" providerId="AD" clId="Web-{7D53396C-8776-B9A9-E4EC-9A45B8A73598}" dt="2021-10-27T10:21:01.416" v="557"/>
          <ac:spMkLst>
            <pc:docMk/>
            <pc:sldMk cId="2231500048" sldId="268"/>
            <ac:spMk id="11" creationId="{E0939753-89D7-48A8-8441-B9FF25CE8A7E}"/>
          </ac:spMkLst>
        </pc:spChg>
        <pc:spChg chg="add del">
          <ac:chgData name="Rae Susan Brittle (2019137)" userId="S::2019137@student.uwtsd.ac.uk::aeb113ec-98ae-49a3-95be-3503e73af434" providerId="AD" clId="Web-{7D53396C-8776-B9A9-E4EC-9A45B8A73598}" dt="2021-10-27T10:21:01.416" v="557"/>
          <ac:spMkLst>
            <pc:docMk/>
            <pc:sldMk cId="2231500048" sldId="268"/>
            <ac:spMk id="13" creationId="{9F5CCFC5-858F-4B45-9B10-D49DD0280D20}"/>
          </ac:spMkLst>
        </pc:spChg>
        <pc:spChg chg="add del">
          <ac:chgData name="Rae Susan Brittle (2019137)" userId="S::2019137@student.uwtsd.ac.uk::aeb113ec-98ae-49a3-95be-3503e73af434" providerId="AD" clId="Web-{7D53396C-8776-B9A9-E4EC-9A45B8A73598}" dt="2021-10-27T10:21:01.416" v="557"/>
          <ac:spMkLst>
            <pc:docMk/>
            <pc:sldMk cId="2231500048" sldId="268"/>
            <ac:spMk id="15" creationId="{2348ECDC-D455-4B71-90F6-2ECC12B7983B}"/>
          </ac:spMkLst>
        </pc:spChg>
        <pc:picChg chg="add mod">
          <ac:chgData name="Rae Susan Brittle (2019137)" userId="S::2019137@student.uwtsd.ac.uk::aeb113ec-98ae-49a3-95be-3503e73af434" providerId="AD" clId="Web-{7D53396C-8776-B9A9-E4EC-9A45B8A73598}" dt="2021-10-27T10:21:01.431" v="558"/>
          <ac:picMkLst>
            <pc:docMk/>
            <pc:sldMk cId="2231500048" sldId="268"/>
            <ac:picMk id="4" creationId="{8B6D5E13-33ED-4357-9841-EEADE6E432D1}"/>
          </ac:picMkLst>
        </pc:picChg>
      </pc:sldChg>
      <pc:sldChg chg="addSp delSp modSp new mod setBg modNotes">
        <pc:chgData name="Rae Susan Brittle (2019137)" userId="S::2019137@student.uwtsd.ac.uk::aeb113ec-98ae-49a3-95be-3503e73af434" providerId="AD" clId="Web-{7D53396C-8776-B9A9-E4EC-9A45B8A73598}" dt="2021-10-27T11:02:50.393" v="1283" actId="20577"/>
        <pc:sldMkLst>
          <pc:docMk/>
          <pc:sldMk cId="1364881779" sldId="269"/>
        </pc:sldMkLst>
        <pc:spChg chg="mod">
          <ac:chgData name="Rae Susan Brittle (2019137)" userId="S::2019137@student.uwtsd.ac.uk::aeb113ec-98ae-49a3-95be-3503e73af434" providerId="AD" clId="Web-{7D53396C-8776-B9A9-E4EC-9A45B8A73598}" dt="2021-10-27T10:56:32.226" v="1244"/>
          <ac:spMkLst>
            <pc:docMk/>
            <pc:sldMk cId="1364881779" sldId="269"/>
            <ac:spMk id="2" creationId="{52C82AF8-4EB1-452B-8999-5C299DF49515}"/>
          </ac:spMkLst>
        </pc:spChg>
        <pc:spChg chg="mod">
          <ac:chgData name="Rae Susan Brittle (2019137)" userId="S::2019137@student.uwtsd.ac.uk::aeb113ec-98ae-49a3-95be-3503e73af434" providerId="AD" clId="Web-{7D53396C-8776-B9A9-E4EC-9A45B8A73598}" dt="2021-10-27T11:02:50.393" v="1283" actId="20577"/>
          <ac:spMkLst>
            <pc:docMk/>
            <pc:sldMk cId="1364881779" sldId="269"/>
            <ac:spMk id="3" creationId="{0CFB845A-F014-4A85-A802-558721D1685D}"/>
          </ac:spMkLst>
        </pc:spChg>
        <pc:spChg chg="del">
          <ac:chgData name="Rae Susan Brittle (2019137)" userId="S::2019137@student.uwtsd.ac.uk::aeb113ec-98ae-49a3-95be-3503e73af434" providerId="AD" clId="Web-{7D53396C-8776-B9A9-E4EC-9A45B8A73598}" dt="2021-10-27T10:54:04.409" v="1241"/>
          <ac:spMkLst>
            <pc:docMk/>
            <pc:sldMk cId="1364881779" sldId="269"/>
            <ac:spMk id="4" creationId="{DA33EF9E-B24C-4FEA-BB81-F454B920A519}"/>
          </ac:spMkLst>
        </pc:spChg>
        <pc:spChg chg="add">
          <ac:chgData name="Rae Susan Brittle (2019137)" userId="S::2019137@student.uwtsd.ac.uk::aeb113ec-98ae-49a3-95be-3503e73af434" providerId="AD" clId="Web-{7D53396C-8776-B9A9-E4EC-9A45B8A73598}" dt="2021-10-27T10:56:32.226" v="1244"/>
          <ac:spMkLst>
            <pc:docMk/>
            <pc:sldMk cId="1364881779" sldId="269"/>
            <ac:spMk id="12" creationId="{8181FC64-B306-4821-98E2-780662EFC486}"/>
          </ac:spMkLst>
        </pc:spChg>
        <pc:spChg chg="add">
          <ac:chgData name="Rae Susan Brittle (2019137)" userId="S::2019137@student.uwtsd.ac.uk::aeb113ec-98ae-49a3-95be-3503e73af434" providerId="AD" clId="Web-{7D53396C-8776-B9A9-E4EC-9A45B8A73598}" dt="2021-10-27T10:56:32.226" v="1244"/>
          <ac:spMkLst>
            <pc:docMk/>
            <pc:sldMk cId="1364881779" sldId="269"/>
            <ac:spMk id="14" creationId="{5871FC61-DD4E-47D4-81FD-8A7E7D12B371}"/>
          </ac:spMkLst>
        </pc:spChg>
        <pc:spChg chg="add">
          <ac:chgData name="Rae Susan Brittle (2019137)" userId="S::2019137@student.uwtsd.ac.uk::aeb113ec-98ae-49a3-95be-3503e73af434" providerId="AD" clId="Web-{7D53396C-8776-B9A9-E4EC-9A45B8A73598}" dt="2021-10-27T10:56:32.226" v="1244"/>
          <ac:spMkLst>
            <pc:docMk/>
            <pc:sldMk cId="1364881779" sldId="269"/>
            <ac:spMk id="16" creationId="{829A1E2C-5AC8-40FC-99E9-832069D39792}"/>
          </ac:spMkLst>
        </pc:spChg>
        <pc:spChg chg="add">
          <ac:chgData name="Rae Susan Brittle (2019137)" userId="S::2019137@student.uwtsd.ac.uk::aeb113ec-98ae-49a3-95be-3503e73af434" providerId="AD" clId="Web-{7D53396C-8776-B9A9-E4EC-9A45B8A73598}" dt="2021-10-27T10:56:32.226" v="1244"/>
          <ac:spMkLst>
            <pc:docMk/>
            <pc:sldMk cId="1364881779" sldId="269"/>
            <ac:spMk id="18" creationId="{55C54A75-E44A-4147-B9D0-FF46CFD31612}"/>
          </ac:spMkLst>
        </pc:spChg>
        <pc:picChg chg="add mod">
          <ac:chgData name="Rae Susan Brittle (2019137)" userId="S::2019137@student.uwtsd.ac.uk::aeb113ec-98ae-49a3-95be-3503e73af434" providerId="AD" clId="Web-{7D53396C-8776-B9A9-E4EC-9A45B8A73598}" dt="2021-10-27T10:56:32.226" v="1244"/>
          <ac:picMkLst>
            <pc:docMk/>
            <pc:sldMk cId="1364881779" sldId="269"/>
            <ac:picMk id="5" creationId="{12DAAE5F-96B1-453B-9B61-DCA5709D1834}"/>
          </ac:picMkLst>
        </pc:picChg>
        <pc:cxnChg chg="add">
          <ac:chgData name="Rae Susan Brittle (2019137)" userId="S::2019137@student.uwtsd.ac.uk::aeb113ec-98ae-49a3-95be-3503e73af434" providerId="AD" clId="Web-{7D53396C-8776-B9A9-E4EC-9A45B8A73598}" dt="2021-10-27T10:56:32.226" v="1244"/>
          <ac:cxnSpMkLst>
            <pc:docMk/>
            <pc:sldMk cId="1364881779" sldId="269"/>
            <ac:cxnSpMk id="10" creationId="{430127AE-B29E-4FDF-99D2-A2F1E7003F74}"/>
          </ac:cxnSpMkLst>
        </pc:cxnChg>
      </pc:sldChg>
      <pc:sldChg chg="new del">
        <pc:chgData name="Rae Susan Brittle (2019137)" userId="S::2019137@student.uwtsd.ac.uk::aeb113ec-98ae-49a3-95be-3503e73af434" providerId="AD" clId="Web-{7D53396C-8776-B9A9-E4EC-9A45B8A73598}" dt="2021-10-27T10:36:20.895" v="885"/>
        <pc:sldMkLst>
          <pc:docMk/>
          <pc:sldMk cId="1425759593" sldId="269"/>
        </pc:sldMkLst>
      </pc:sldChg>
      <pc:sldChg chg="addSp modSp new mod setBg modNotes">
        <pc:chgData name="Rae Susan Brittle (2019137)" userId="S::2019137@student.uwtsd.ac.uk::aeb113ec-98ae-49a3-95be-3503e73af434" providerId="AD" clId="Web-{7D53396C-8776-B9A9-E4EC-9A45B8A73598}" dt="2021-10-27T11:14:26.631" v="1441"/>
        <pc:sldMkLst>
          <pc:docMk/>
          <pc:sldMk cId="2116993037" sldId="270"/>
        </pc:sldMkLst>
        <pc:spChg chg="mod">
          <ac:chgData name="Rae Susan Brittle (2019137)" userId="S::2019137@student.uwtsd.ac.uk::aeb113ec-98ae-49a3-95be-3503e73af434" providerId="AD" clId="Web-{7D53396C-8776-B9A9-E4EC-9A45B8A73598}" dt="2021-10-27T11:14:26.631" v="1441"/>
          <ac:spMkLst>
            <pc:docMk/>
            <pc:sldMk cId="2116993037" sldId="270"/>
            <ac:spMk id="2" creationId="{AB8F4E8B-A80D-49A3-97F6-A33F458343E9}"/>
          </ac:spMkLst>
        </pc:spChg>
        <pc:spChg chg="mod">
          <ac:chgData name="Rae Susan Brittle (2019137)" userId="S::2019137@student.uwtsd.ac.uk::aeb113ec-98ae-49a3-95be-3503e73af434" providerId="AD" clId="Web-{7D53396C-8776-B9A9-E4EC-9A45B8A73598}" dt="2021-10-27T11:14:26.631" v="1441"/>
          <ac:spMkLst>
            <pc:docMk/>
            <pc:sldMk cId="2116993037" sldId="270"/>
            <ac:spMk id="3" creationId="{86B745C2-4AFF-410F-A29A-E833C9701378}"/>
          </ac:spMkLst>
        </pc:spChg>
        <pc:spChg chg="add">
          <ac:chgData name="Rae Susan Brittle (2019137)" userId="S::2019137@student.uwtsd.ac.uk::aeb113ec-98ae-49a3-95be-3503e73af434" providerId="AD" clId="Web-{7D53396C-8776-B9A9-E4EC-9A45B8A73598}" dt="2021-10-27T11:14:26.631" v="1441"/>
          <ac:spMkLst>
            <pc:docMk/>
            <pc:sldMk cId="2116993037" sldId="270"/>
            <ac:spMk id="9" creationId="{10CE40DC-5723-449B-A365-A61D8C262E93}"/>
          </ac:spMkLst>
        </pc:spChg>
        <pc:spChg chg="add">
          <ac:chgData name="Rae Susan Brittle (2019137)" userId="S::2019137@student.uwtsd.ac.uk::aeb113ec-98ae-49a3-95be-3503e73af434" providerId="AD" clId="Web-{7D53396C-8776-B9A9-E4EC-9A45B8A73598}" dt="2021-10-27T11:14:26.631" v="1441"/>
          <ac:spMkLst>
            <pc:docMk/>
            <pc:sldMk cId="2116993037" sldId="270"/>
            <ac:spMk id="11" creationId="{28207E96-6DFF-4119-B2EA-3299067D2F45}"/>
          </ac:spMkLst>
        </pc:spChg>
        <pc:spChg chg="add">
          <ac:chgData name="Rae Susan Brittle (2019137)" userId="S::2019137@student.uwtsd.ac.uk::aeb113ec-98ae-49a3-95be-3503e73af434" providerId="AD" clId="Web-{7D53396C-8776-B9A9-E4EC-9A45B8A73598}" dt="2021-10-27T11:14:26.631" v="1441"/>
          <ac:spMkLst>
            <pc:docMk/>
            <pc:sldMk cId="2116993037" sldId="270"/>
            <ac:spMk id="13" creationId="{9E223C86-12C5-4A60-A21A-D7FC75EFC658}"/>
          </ac:spMkLst>
        </pc:spChg>
        <pc:spChg chg="add">
          <ac:chgData name="Rae Susan Brittle (2019137)" userId="S::2019137@student.uwtsd.ac.uk::aeb113ec-98ae-49a3-95be-3503e73af434" providerId="AD" clId="Web-{7D53396C-8776-B9A9-E4EC-9A45B8A73598}" dt="2021-10-27T11:14:26.631" v="1441"/>
          <ac:spMkLst>
            <pc:docMk/>
            <pc:sldMk cId="2116993037" sldId="270"/>
            <ac:spMk id="15" creationId="{FA573AF0-3C0B-4895-A7A6-F41B03211538}"/>
          </ac:spMkLst>
        </pc:spChg>
        <pc:spChg chg="add">
          <ac:chgData name="Rae Susan Brittle (2019137)" userId="S::2019137@student.uwtsd.ac.uk::aeb113ec-98ae-49a3-95be-3503e73af434" providerId="AD" clId="Web-{7D53396C-8776-B9A9-E4EC-9A45B8A73598}" dt="2021-10-27T11:14:26.631" v="1441"/>
          <ac:spMkLst>
            <pc:docMk/>
            <pc:sldMk cId="2116993037" sldId="270"/>
            <ac:spMk id="17" creationId="{62442AC3-A9B0-4865-8A8A-1504FFC6E4D0}"/>
          </ac:spMkLst>
        </pc:spChg>
        <pc:spChg chg="add">
          <ac:chgData name="Rae Susan Brittle (2019137)" userId="S::2019137@student.uwtsd.ac.uk::aeb113ec-98ae-49a3-95be-3503e73af434" providerId="AD" clId="Web-{7D53396C-8776-B9A9-E4EC-9A45B8A73598}" dt="2021-10-27T11:14:26.631" v="1441"/>
          <ac:spMkLst>
            <pc:docMk/>
            <pc:sldMk cId="2116993037" sldId="270"/>
            <ac:spMk id="19" creationId="{68451DCE-129E-43B6-BA50-3C8339E4618E}"/>
          </ac:spMkLst>
        </pc:spChg>
        <pc:picChg chg="add mod ord">
          <ac:chgData name="Rae Susan Brittle (2019137)" userId="S::2019137@student.uwtsd.ac.uk::aeb113ec-98ae-49a3-95be-3503e73af434" providerId="AD" clId="Web-{7D53396C-8776-B9A9-E4EC-9A45B8A73598}" dt="2021-10-27T11:14:26.631" v="1441"/>
          <ac:picMkLst>
            <pc:docMk/>
            <pc:sldMk cId="2116993037" sldId="270"/>
            <ac:picMk id="4" creationId="{011555EA-0FAF-4849-AE3D-BB12AFFA1129}"/>
          </ac:picMkLst>
        </pc:picChg>
      </pc:sldChg>
      <pc:sldChg chg="modSp new del modNotes">
        <pc:chgData name="Rae Susan Brittle (2019137)" userId="S::2019137@student.uwtsd.ac.uk::aeb113ec-98ae-49a3-95be-3503e73af434" providerId="AD" clId="Web-{7D53396C-8776-B9A9-E4EC-9A45B8A73598}" dt="2021-10-27T10:41:20.450" v="989"/>
        <pc:sldMkLst>
          <pc:docMk/>
          <pc:sldMk cId="4117472046" sldId="270"/>
        </pc:sldMkLst>
        <pc:spChg chg="mod">
          <ac:chgData name="Rae Susan Brittle (2019137)" userId="S::2019137@student.uwtsd.ac.uk::aeb113ec-98ae-49a3-95be-3503e73af434" providerId="AD" clId="Web-{7D53396C-8776-B9A9-E4EC-9A45B8A73598}" dt="2021-10-27T10:31:02.917" v="804" actId="20577"/>
          <ac:spMkLst>
            <pc:docMk/>
            <pc:sldMk cId="4117472046" sldId="270"/>
            <ac:spMk id="2" creationId="{3DFD6B4C-65AA-4429-8076-153744E27779}"/>
          </ac:spMkLst>
        </pc:spChg>
        <pc:spChg chg="mod">
          <ac:chgData name="Rae Susan Brittle (2019137)" userId="S::2019137@student.uwtsd.ac.uk::aeb113ec-98ae-49a3-95be-3503e73af434" providerId="AD" clId="Web-{7D53396C-8776-B9A9-E4EC-9A45B8A73598}" dt="2021-10-27T10:40:56.777" v="988" actId="20577"/>
          <ac:spMkLst>
            <pc:docMk/>
            <pc:sldMk cId="4117472046" sldId="270"/>
            <ac:spMk id="3" creationId="{ADCFA21A-0CBF-4E43-966D-49E2460F205E}"/>
          </ac:spMkLst>
        </pc:spChg>
      </pc:sldChg>
    </pc:docChg>
  </pc:docChgLst>
  <pc:docChgLst>
    <pc:chgData name="Rae Susan Brittle (2019137)" userId="S::2019137@student.uwtsd.ac.uk::aeb113ec-98ae-49a3-95be-3503e73af434" providerId="AD" clId="Web-{6B70DB10-EA9F-1C4B-DAC7-CE37D036396A}"/>
    <pc:docChg chg="addSld modSld">
      <pc:chgData name="Rae Susan Brittle (2019137)" userId="S::2019137@student.uwtsd.ac.uk::aeb113ec-98ae-49a3-95be-3503e73af434" providerId="AD" clId="Web-{6B70DB10-EA9F-1C4B-DAC7-CE37D036396A}" dt="2021-10-27T10:06:07.243" v="86"/>
      <pc:docMkLst>
        <pc:docMk/>
      </pc:docMkLst>
      <pc:sldChg chg="modSp">
        <pc:chgData name="Rae Susan Brittle (2019137)" userId="S::2019137@student.uwtsd.ac.uk::aeb113ec-98ae-49a3-95be-3503e73af434" providerId="AD" clId="Web-{6B70DB10-EA9F-1C4B-DAC7-CE37D036396A}" dt="2021-10-27T10:03:58.881" v="53" actId="20577"/>
        <pc:sldMkLst>
          <pc:docMk/>
          <pc:sldMk cId="3019164946" sldId="259"/>
        </pc:sldMkLst>
        <pc:spChg chg="mod">
          <ac:chgData name="Rae Susan Brittle (2019137)" userId="S::2019137@student.uwtsd.ac.uk::aeb113ec-98ae-49a3-95be-3503e73af434" providerId="AD" clId="Web-{6B70DB10-EA9F-1C4B-DAC7-CE37D036396A}" dt="2021-10-27T10:03:58.881" v="53" actId="20577"/>
          <ac:spMkLst>
            <pc:docMk/>
            <pc:sldMk cId="3019164946" sldId="259"/>
            <ac:spMk id="3" creationId="{88AEA5D9-5F18-41CF-93DD-B0E1DB2F0DCD}"/>
          </ac:spMkLst>
        </pc:spChg>
      </pc:sldChg>
      <pc:sldChg chg="modNotes">
        <pc:chgData name="Rae Susan Brittle (2019137)" userId="S::2019137@student.uwtsd.ac.uk::aeb113ec-98ae-49a3-95be-3503e73af434" providerId="AD" clId="Web-{6B70DB10-EA9F-1C4B-DAC7-CE37D036396A}" dt="2021-10-27T10:04:15.881" v="56"/>
        <pc:sldMkLst>
          <pc:docMk/>
          <pc:sldMk cId="574116482" sldId="265"/>
        </pc:sldMkLst>
      </pc:sldChg>
      <pc:sldChg chg="addSp delSp modSp new mod setBg">
        <pc:chgData name="Rae Susan Brittle (2019137)" userId="S::2019137@student.uwtsd.ac.uk::aeb113ec-98ae-49a3-95be-3503e73af434" providerId="AD" clId="Web-{6B70DB10-EA9F-1C4B-DAC7-CE37D036396A}" dt="2021-10-27T10:06:07.243" v="86"/>
        <pc:sldMkLst>
          <pc:docMk/>
          <pc:sldMk cId="975053666" sldId="266"/>
        </pc:sldMkLst>
        <pc:spChg chg="mod">
          <ac:chgData name="Rae Susan Brittle (2019137)" userId="S::2019137@student.uwtsd.ac.uk::aeb113ec-98ae-49a3-95be-3503e73af434" providerId="AD" clId="Web-{6B70DB10-EA9F-1C4B-DAC7-CE37D036396A}" dt="2021-10-27T10:06:07.243" v="86"/>
          <ac:spMkLst>
            <pc:docMk/>
            <pc:sldMk cId="975053666" sldId="266"/>
            <ac:spMk id="2" creationId="{9E89B4A4-8F59-4013-BA27-301F011C0C5F}"/>
          </ac:spMkLst>
        </pc:spChg>
        <pc:spChg chg="del mod">
          <ac:chgData name="Rae Susan Brittle (2019137)" userId="S::2019137@student.uwtsd.ac.uk::aeb113ec-98ae-49a3-95be-3503e73af434" providerId="AD" clId="Web-{6B70DB10-EA9F-1C4B-DAC7-CE37D036396A}" dt="2021-10-27T10:06:07.243" v="86"/>
          <ac:spMkLst>
            <pc:docMk/>
            <pc:sldMk cId="975053666" sldId="266"/>
            <ac:spMk id="3" creationId="{8AA488B6-9BA1-440D-A916-D7181429C50F}"/>
          </ac:spMkLst>
        </pc:spChg>
        <pc:spChg chg="add">
          <ac:chgData name="Rae Susan Brittle (2019137)" userId="S::2019137@student.uwtsd.ac.uk::aeb113ec-98ae-49a3-95be-3503e73af434" providerId="AD" clId="Web-{6B70DB10-EA9F-1C4B-DAC7-CE37D036396A}" dt="2021-10-27T10:05:50.414" v="83"/>
          <ac:spMkLst>
            <pc:docMk/>
            <pc:sldMk cId="975053666" sldId="266"/>
            <ac:spMk id="9" creationId="{8181FC64-B306-4821-98E2-780662EFC486}"/>
          </ac:spMkLst>
        </pc:spChg>
        <pc:spChg chg="add">
          <ac:chgData name="Rae Susan Brittle (2019137)" userId="S::2019137@student.uwtsd.ac.uk::aeb113ec-98ae-49a3-95be-3503e73af434" providerId="AD" clId="Web-{6B70DB10-EA9F-1C4B-DAC7-CE37D036396A}" dt="2021-10-27T10:05:50.414" v="83"/>
          <ac:spMkLst>
            <pc:docMk/>
            <pc:sldMk cId="975053666" sldId="266"/>
            <ac:spMk id="11" creationId="{5871FC61-DD4E-47D4-81FD-8A7E7D12B371}"/>
          </ac:spMkLst>
        </pc:spChg>
        <pc:spChg chg="add">
          <ac:chgData name="Rae Susan Brittle (2019137)" userId="S::2019137@student.uwtsd.ac.uk::aeb113ec-98ae-49a3-95be-3503e73af434" providerId="AD" clId="Web-{6B70DB10-EA9F-1C4B-DAC7-CE37D036396A}" dt="2021-10-27T10:05:50.414" v="83"/>
          <ac:spMkLst>
            <pc:docMk/>
            <pc:sldMk cId="975053666" sldId="266"/>
            <ac:spMk id="13" creationId="{8B598134-D292-43E6-9C55-117198046913}"/>
          </ac:spMkLst>
        </pc:spChg>
        <pc:spChg chg="add">
          <ac:chgData name="Rae Susan Brittle (2019137)" userId="S::2019137@student.uwtsd.ac.uk::aeb113ec-98ae-49a3-95be-3503e73af434" providerId="AD" clId="Web-{6B70DB10-EA9F-1C4B-DAC7-CE37D036396A}" dt="2021-10-27T10:05:50.414" v="83"/>
          <ac:spMkLst>
            <pc:docMk/>
            <pc:sldMk cId="975053666" sldId="266"/>
            <ac:spMk id="15" creationId="{829A1E2C-5AC8-40FC-99E9-832069D39792}"/>
          </ac:spMkLst>
        </pc:spChg>
        <pc:spChg chg="add">
          <ac:chgData name="Rae Susan Brittle (2019137)" userId="S::2019137@student.uwtsd.ac.uk::aeb113ec-98ae-49a3-95be-3503e73af434" providerId="AD" clId="Web-{6B70DB10-EA9F-1C4B-DAC7-CE37D036396A}" dt="2021-10-27T10:06:07.243" v="86"/>
          <ac:spMkLst>
            <pc:docMk/>
            <pc:sldMk cId="975053666" sldId="266"/>
            <ac:spMk id="17" creationId="{40ACA6C3-F2FA-4894-85C1-9FA6051045C5}"/>
          </ac:spMkLst>
        </pc:spChg>
        <pc:spChg chg="add">
          <ac:chgData name="Rae Susan Brittle (2019137)" userId="S::2019137@student.uwtsd.ac.uk::aeb113ec-98ae-49a3-95be-3503e73af434" providerId="AD" clId="Web-{6B70DB10-EA9F-1C4B-DAC7-CE37D036396A}" dt="2021-10-27T10:06:07.243" v="86"/>
          <ac:spMkLst>
            <pc:docMk/>
            <pc:sldMk cId="975053666" sldId="266"/>
            <ac:spMk id="18" creationId="{76922BA5-6683-4195-97C3-F3D2A0BB16BD}"/>
          </ac:spMkLst>
        </pc:spChg>
        <pc:spChg chg="add">
          <ac:chgData name="Rae Susan Brittle (2019137)" userId="S::2019137@student.uwtsd.ac.uk::aeb113ec-98ae-49a3-95be-3503e73af434" providerId="AD" clId="Web-{6B70DB10-EA9F-1C4B-DAC7-CE37D036396A}" dt="2021-10-27T10:06:07.243" v="86"/>
          <ac:spMkLst>
            <pc:docMk/>
            <pc:sldMk cId="975053666" sldId="266"/>
            <ac:spMk id="19" creationId="{E59169C9-0DBE-4B66-9C16-22A64324AA6C}"/>
          </ac:spMkLst>
        </pc:spChg>
        <pc:spChg chg="add">
          <ac:chgData name="Rae Susan Brittle (2019137)" userId="S::2019137@student.uwtsd.ac.uk::aeb113ec-98ae-49a3-95be-3503e73af434" providerId="AD" clId="Web-{6B70DB10-EA9F-1C4B-DAC7-CE37D036396A}" dt="2021-10-27T10:06:07.243" v="86"/>
          <ac:spMkLst>
            <pc:docMk/>
            <pc:sldMk cId="975053666" sldId="266"/>
            <ac:spMk id="20" creationId="{F0457BB4-CED7-4065-8959-D6B51491BBAB}"/>
          </ac:spMkLst>
        </pc:spChg>
        <pc:graphicFrameChg chg="add">
          <ac:chgData name="Rae Susan Brittle (2019137)" userId="S::2019137@student.uwtsd.ac.uk::aeb113ec-98ae-49a3-95be-3503e73af434" providerId="AD" clId="Web-{6B70DB10-EA9F-1C4B-DAC7-CE37D036396A}" dt="2021-10-27T10:06:07.243" v="86"/>
          <ac:graphicFrameMkLst>
            <pc:docMk/>
            <pc:sldMk cId="975053666" sldId="266"/>
            <ac:graphicFrameMk id="21" creationId="{F1BFE0A0-2AE1-4194-B2C1-483AF422467B}"/>
          </ac:graphicFrameMkLst>
        </pc:graphicFrameChg>
        <pc:picChg chg="add">
          <ac:chgData name="Rae Susan Brittle (2019137)" userId="S::2019137@student.uwtsd.ac.uk::aeb113ec-98ae-49a3-95be-3503e73af434" providerId="AD" clId="Web-{6B70DB10-EA9F-1C4B-DAC7-CE37D036396A}" dt="2021-10-27T10:05:50.414" v="83"/>
          <ac:picMkLst>
            <pc:docMk/>
            <pc:sldMk cId="975053666" sldId="266"/>
            <ac:picMk id="5" creationId="{42D31164-D087-4ECC-A242-8E932FDE1AAC}"/>
          </ac:picMkLst>
        </pc:picChg>
      </pc:sldChg>
    </pc:docChg>
  </pc:docChgLst>
  <pc:docChgLst>
    <pc:chgData name="Rae Susan Brittle (2019137)" userId="S::2019137@student.uwtsd.ac.uk::aeb113ec-98ae-49a3-95be-3503e73af434" providerId="AD" clId="Web-{03B0E73B-55E6-A1AB-DC13-94A5CD99053A}"/>
    <pc:docChg chg="addSld modSld">
      <pc:chgData name="Rae Susan Brittle (2019137)" userId="S::2019137@student.uwtsd.ac.uk::aeb113ec-98ae-49a3-95be-3503e73af434" providerId="AD" clId="Web-{03B0E73B-55E6-A1AB-DC13-94A5CD99053A}" dt="2021-10-27T09:28:23.296" v="3000"/>
      <pc:docMkLst>
        <pc:docMk/>
      </pc:docMkLst>
      <pc:sldChg chg="modNotes">
        <pc:chgData name="Rae Susan Brittle (2019137)" userId="S::2019137@student.uwtsd.ac.uk::aeb113ec-98ae-49a3-95be-3503e73af434" providerId="AD" clId="Web-{03B0E73B-55E6-A1AB-DC13-94A5CD99053A}" dt="2021-10-26T20:22:23.872" v="774"/>
        <pc:sldMkLst>
          <pc:docMk/>
          <pc:sldMk cId="109857222" sldId="256"/>
        </pc:sldMkLst>
      </pc:sldChg>
      <pc:sldChg chg="modSp modNotes">
        <pc:chgData name="Rae Susan Brittle (2019137)" userId="S::2019137@student.uwtsd.ac.uk::aeb113ec-98ae-49a3-95be-3503e73af434" providerId="AD" clId="Web-{03B0E73B-55E6-A1AB-DC13-94A5CD99053A}" dt="2021-10-27T09:04:02.425" v="2523" actId="14100"/>
        <pc:sldMkLst>
          <pc:docMk/>
          <pc:sldMk cId="4040918938" sldId="257"/>
        </pc:sldMkLst>
        <pc:spChg chg="mod">
          <ac:chgData name="Rae Susan Brittle (2019137)" userId="S::2019137@student.uwtsd.ac.uk::aeb113ec-98ae-49a3-95be-3503e73af434" providerId="AD" clId="Web-{03B0E73B-55E6-A1AB-DC13-94A5CD99053A}" dt="2021-10-27T09:04:02.425" v="2523" actId="14100"/>
          <ac:spMkLst>
            <pc:docMk/>
            <pc:sldMk cId="4040918938" sldId="257"/>
            <ac:spMk id="3" creationId="{A6BA3912-AC61-4569-BC70-7DC6941AC155}"/>
          </ac:spMkLst>
        </pc:spChg>
      </pc:sldChg>
      <pc:sldChg chg="modSp modNotes">
        <pc:chgData name="Rae Susan Brittle (2019137)" userId="S::2019137@student.uwtsd.ac.uk::aeb113ec-98ae-49a3-95be-3503e73af434" providerId="AD" clId="Web-{03B0E73B-55E6-A1AB-DC13-94A5CD99053A}" dt="2021-10-27T09:05:58.573" v="2578" actId="20577"/>
        <pc:sldMkLst>
          <pc:docMk/>
          <pc:sldMk cId="36977511" sldId="258"/>
        </pc:sldMkLst>
        <pc:spChg chg="mod">
          <ac:chgData name="Rae Susan Brittle (2019137)" userId="S::2019137@student.uwtsd.ac.uk::aeb113ec-98ae-49a3-95be-3503e73af434" providerId="AD" clId="Web-{03B0E73B-55E6-A1AB-DC13-94A5CD99053A}" dt="2021-10-27T09:05:58.573" v="2578" actId="20577"/>
          <ac:spMkLst>
            <pc:docMk/>
            <pc:sldMk cId="36977511" sldId="258"/>
            <ac:spMk id="5" creationId="{4F3F48A6-7B68-4DE8-8EC9-CE376AD94020}"/>
          </ac:spMkLst>
        </pc:spChg>
      </pc:sldChg>
      <pc:sldChg chg="addSp delSp modSp mod setBg">
        <pc:chgData name="Rae Susan Brittle (2019137)" userId="S::2019137@student.uwtsd.ac.uk::aeb113ec-98ae-49a3-95be-3503e73af434" providerId="AD" clId="Web-{03B0E73B-55E6-A1AB-DC13-94A5CD99053A}" dt="2021-10-27T07:40:24.474" v="2354"/>
        <pc:sldMkLst>
          <pc:docMk/>
          <pc:sldMk cId="3019164946" sldId="259"/>
        </pc:sldMkLst>
        <pc:spChg chg="mod">
          <ac:chgData name="Rae Susan Brittle (2019137)" userId="S::2019137@student.uwtsd.ac.uk::aeb113ec-98ae-49a3-95be-3503e73af434" providerId="AD" clId="Web-{03B0E73B-55E6-A1AB-DC13-94A5CD99053A}" dt="2021-10-27T07:39:50.957" v="2352"/>
          <ac:spMkLst>
            <pc:docMk/>
            <pc:sldMk cId="3019164946" sldId="259"/>
            <ac:spMk id="2" creationId="{5BAAC99E-B179-4E06-9351-9EC5FC66800A}"/>
          </ac:spMkLst>
        </pc:spChg>
        <pc:spChg chg="add del mod">
          <ac:chgData name="Rae Susan Brittle (2019137)" userId="S::2019137@student.uwtsd.ac.uk::aeb113ec-98ae-49a3-95be-3503e73af434" providerId="AD" clId="Web-{03B0E73B-55E6-A1AB-DC13-94A5CD99053A}" dt="2021-10-27T07:40:24.474" v="2354"/>
          <ac:spMkLst>
            <pc:docMk/>
            <pc:sldMk cId="3019164946" sldId="259"/>
            <ac:spMk id="3" creationId="{88AEA5D9-5F18-41CF-93DD-B0E1DB2F0DCD}"/>
          </ac:spMkLst>
        </pc:spChg>
        <pc:spChg chg="add del">
          <ac:chgData name="Rae Susan Brittle (2019137)" userId="S::2019137@student.uwtsd.ac.uk::aeb113ec-98ae-49a3-95be-3503e73af434" providerId="AD" clId="Web-{03B0E73B-55E6-A1AB-DC13-94A5CD99053A}" dt="2021-10-27T07:39:30.129" v="2350"/>
          <ac:spMkLst>
            <pc:docMk/>
            <pc:sldMk cId="3019164946" sldId="259"/>
            <ac:spMk id="6" creationId="{593B4D24-F4A8-4141-A20A-E0575D199633}"/>
          </ac:spMkLst>
        </pc:spChg>
        <pc:spChg chg="add del">
          <ac:chgData name="Rae Susan Brittle (2019137)" userId="S::2019137@student.uwtsd.ac.uk::aeb113ec-98ae-49a3-95be-3503e73af434" providerId="AD" clId="Web-{03B0E73B-55E6-A1AB-DC13-94A5CD99053A}" dt="2021-10-27T07:39:23.050" v="2346"/>
          <ac:spMkLst>
            <pc:docMk/>
            <pc:sldMk cId="3019164946" sldId="259"/>
            <ac:spMk id="8" creationId="{47FC6A8B-34F9-40FB-AA2D-E34168F52850}"/>
          </ac:spMkLst>
        </pc:spChg>
        <pc:spChg chg="add del">
          <ac:chgData name="Rae Susan Brittle (2019137)" userId="S::2019137@student.uwtsd.ac.uk::aeb113ec-98ae-49a3-95be-3503e73af434" providerId="AD" clId="Web-{03B0E73B-55E6-A1AB-DC13-94A5CD99053A}" dt="2021-10-27T07:39:26.550" v="2348"/>
          <ac:spMkLst>
            <pc:docMk/>
            <pc:sldMk cId="3019164946" sldId="259"/>
            <ac:spMk id="9" creationId="{5554C89C-373F-47FC-BB73-6842E569C38F}"/>
          </ac:spMkLst>
        </pc:spChg>
        <pc:spChg chg="add del">
          <ac:chgData name="Rae Susan Brittle (2019137)" userId="S::2019137@student.uwtsd.ac.uk::aeb113ec-98ae-49a3-95be-3503e73af434" providerId="AD" clId="Web-{03B0E73B-55E6-A1AB-DC13-94A5CD99053A}" dt="2021-10-27T07:39:26.550" v="2348"/>
          <ac:spMkLst>
            <pc:docMk/>
            <pc:sldMk cId="3019164946" sldId="259"/>
            <ac:spMk id="11" creationId="{FF100C7F-5272-46AB-9FC7-E66059915A86}"/>
          </ac:spMkLst>
        </pc:spChg>
        <pc:spChg chg="add del">
          <ac:chgData name="Rae Susan Brittle (2019137)" userId="S::2019137@student.uwtsd.ac.uk::aeb113ec-98ae-49a3-95be-3503e73af434" providerId="AD" clId="Web-{03B0E73B-55E6-A1AB-DC13-94A5CD99053A}" dt="2021-10-27T07:39:26.550" v="2348"/>
          <ac:spMkLst>
            <pc:docMk/>
            <pc:sldMk cId="3019164946" sldId="259"/>
            <ac:spMk id="13" creationId="{B4FEA6D5-DF59-4E15-B19F-159D0588B095}"/>
          </ac:spMkLst>
        </pc:spChg>
        <pc:spChg chg="add del">
          <ac:chgData name="Rae Susan Brittle (2019137)" userId="S::2019137@student.uwtsd.ac.uk::aeb113ec-98ae-49a3-95be-3503e73af434" providerId="AD" clId="Web-{03B0E73B-55E6-A1AB-DC13-94A5CD99053A}" dt="2021-10-27T07:39:50.957" v="2352"/>
          <ac:spMkLst>
            <pc:docMk/>
            <pc:sldMk cId="3019164946" sldId="259"/>
            <ac:spMk id="14" creationId="{47FC6A8B-34F9-40FB-AA2D-E34168F52850}"/>
          </ac:spMkLst>
        </pc:spChg>
        <pc:spChg chg="add del">
          <ac:chgData name="Rae Susan Brittle (2019137)" userId="S::2019137@student.uwtsd.ac.uk::aeb113ec-98ae-49a3-95be-3503e73af434" providerId="AD" clId="Web-{03B0E73B-55E6-A1AB-DC13-94A5CD99053A}" dt="2021-10-27T07:39:26.550" v="2348"/>
          <ac:spMkLst>
            <pc:docMk/>
            <pc:sldMk cId="3019164946" sldId="259"/>
            <ac:spMk id="15" creationId="{36C8C9E5-F937-44A5-A519-EA719F03E75E}"/>
          </ac:spMkLst>
        </pc:spChg>
        <pc:grpChg chg="add del">
          <ac:chgData name="Rae Susan Brittle (2019137)" userId="S::2019137@student.uwtsd.ac.uk::aeb113ec-98ae-49a3-95be-3503e73af434" providerId="AD" clId="Web-{03B0E73B-55E6-A1AB-DC13-94A5CD99053A}" dt="2021-10-27T07:39:30.129" v="2350"/>
          <ac:grpSpMkLst>
            <pc:docMk/>
            <pc:sldMk cId="3019164946" sldId="259"/>
            <ac:grpSpMk id="7" creationId="{6CCEEF8A-4A3A-4B35-AA57-D804767F5AD9}"/>
          </ac:grpSpMkLst>
        </pc:grpChg>
        <pc:grpChg chg="add del">
          <ac:chgData name="Rae Susan Brittle (2019137)" userId="S::2019137@student.uwtsd.ac.uk::aeb113ec-98ae-49a3-95be-3503e73af434" providerId="AD" clId="Web-{03B0E73B-55E6-A1AB-DC13-94A5CD99053A}" dt="2021-10-27T07:39:23.050" v="2346"/>
          <ac:grpSpMkLst>
            <pc:docMk/>
            <pc:sldMk cId="3019164946" sldId="259"/>
            <ac:grpSpMk id="10" creationId="{D4D684F8-91BF-481C-A965-722756A383D0}"/>
          </ac:grpSpMkLst>
        </pc:grpChg>
        <pc:grpChg chg="add del">
          <ac:chgData name="Rae Susan Brittle (2019137)" userId="S::2019137@student.uwtsd.ac.uk::aeb113ec-98ae-49a3-95be-3503e73af434" providerId="AD" clId="Web-{03B0E73B-55E6-A1AB-DC13-94A5CD99053A}" dt="2021-10-27T07:39:50.957" v="2352"/>
          <ac:grpSpMkLst>
            <pc:docMk/>
            <pc:sldMk cId="3019164946" sldId="259"/>
            <ac:grpSpMk id="16" creationId="{D4D684F8-91BF-481C-A965-722756A383D0}"/>
          </ac:grpSpMkLst>
        </pc:grpChg>
        <pc:graphicFrameChg chg="add del">
          <ac:chgData name="Rae Susan Brittle (2019137)" userId="S::2019137@student.uwtsd.ac.uk::aeb113ec-98ae-49a3-95be-3503e73af434" providerId="AD" clId="Web-{03B0E73B-55E6-A1AB-DC13-94A5CD99053A}" dt="2021-10-27T07:39:26.550" v="2348"/>
          <ac:graphicFrameMkLst>
            <pc:docMk/>
            <pc:sldMk cId="3019164946" sldId="259"/>
            <ac:graphicFrameMk id="5" creationId="{8DB60D35-8095-4EBD-8CA4-A18074DE27A2}"/>
          </ac:graphicFrameMkLst>
        </pc:graphicFrameChg>
        <pc:graphicFrameChg chg="add del">
          <ac:chgData name="Rae Susan Brittle (2019137)" userId="S::2019137@student.uwtsd.ac.uk::aeb113ec-98ae-49a3-95be-3503e73af434" providerId="AD" clId="Web-{03B0E73B-55E6-A1AB-DC13-94A5CD99053A}" dt="2021-10-27T07:40:24.474" v="2354"/>
          <ac:graphicFrameMkLst>
            <pc:docMk/>
            <pc:sldMk cId="3019164946" sldId="259"/>
            <ac:graphicFrameMk id="12" creationId="{544F0F83-EA0C-4BE5-BA26-F8B48CC0FD86}"/>
          </ac:graphicFrameMkLst>
        </pc:graphicFrameChg>
      </pc:sldChg>
      <pc:sldChg chg="addSp modSp new mod setBg modNotes">
        <pc:chgData name="Rae Susan Brittle (2019137)" userId="S::2019137@student.uwtsd.ac.uk::aeb113ec-98ae-49a3-95be-3503e73af434" providerId="AD" clId="Web-{03B0E73B-55E6-A1AB-DC13-94A5CD99053A}" dt="2021-10-27T07:22:08.682" v="2115" actId="14100"/>
        <pc:sldMkLst>
          <pc:docMk/>
          <pc:sldMk cId="3792245808" sldId="260"/>
        </pc:sldMkLst>
        <pc:spChg chg="mod">
          <ac:chgData name="Rae Susan Brittle (2019137)" userId="S::2019137@student.uwtsd.ac.uk::aeb113ec-98ae-49a3-95be-3503e73af434" providerId="AD" clId="Web-{03B0E73B-55E6-A1AB-DC13-94A5CD99053A}" dt="2021-10-26T19:30:38.844" v="90"/>
          <ac:spMkLst>
            <pc:docMk/>
            <pc:sldMk cId="3792245808" sldId="260"/>
            <ac:spMk id="2" creationId="{F442A5B8-026D-4EAC-B05E-9ED7E97DC709}"/>
          </ac:spMkLst>
        </pc:spChg>
        <pc:spChg chg="mod">
          <ac:chgData name="Rae Susan Brittle (2019137)" userId="S::2019137@student.uwtsd.ac.uk::aeb113ec-98ae-49a3-95be-3503e73af434" providerId="AD" clId="Web-{03B0E73B-55E6-A1AB-DC13-94A5CD99053A}" dt="2021-10-27T07:22:08.682" v="2115" actId="14100"/>
          <ac:spMkLst>
            <pc:docMk/>
            <pc:sldMk cId="3792245808" sldId="260"/>
            <ac:spMk id="3" creationId="{8ECD7FA6-42ED-424D-B265-F97EAD2099C9}"/>
          </ac:spMkLst>
        </pc:spChg>
        <pc:spChg chg="add">
          <ac:chgData name="Rae Susan Brittle (2019137)" userId="S::2019137@student.uwtsd.ac.uk::aeb113ec-98ae-49a3-95be-3503e73af434" providerId="AD" clId="Web-{03B0E73B-55E6-A1AB-DC13-94A5CD99053A}" dt="2021-10-26T19:30:38.844" v="90"/>
          <ac:spMkLst>
            <pc:docMk/>
            <pc:sldMk cId="3792245808" sldId="260"/>
            <ac:spMk id="9" creationId="{3D5FBB81-B61B-416A-8F5D-A8DDF62530F1}"/>
          </ac:spMkLst>
        </pc:spChg>
        <pc:spChg chg="add">
          <ac:chgData name="Rae Susan Brittle (2019137)" userId="S::2019137@student.uwtsd.ac.uk::aeb113ec-98ae-49a3-95be-3503e73af434" providerId="AD" clId="Web-{03B0E73B-55E6-A1AB-DC13-94A5CD99053A}" dt="2021-10-26T19:30:38.844" v="90"/>
          <ac:spMkLst>
            <pc:docMk/>
            <pc:sldMk cId="3792245808" sldId="260"/>
            <ac:spMk id="11" creationId="{40C0D7D4-D83D-4C58-87D1-955F0A9173D7}"/>
          </ac:spMkLst>
        </pc:spChg>
        <pc:spChg chg="add">
          <ac:chgData name="Rae Susan Brittle (2019137)" userId="S::2019137@student.uwtsd.ac.uk::aeb113ec-98ae-49a3-95be-3503e73af434" providerId="AD" clId="Web-{03B0E73B-55E6-A1AB-DC13-94A5CD99053A}" dt="2021-10-26T19:30:38.844" v="90"/>
          <ac:spMkLst>
            <pc:docMk/>
            <pc:sldMk cId="3792245808" sldId="260"/>
            <ac:spMk id="13" creationId="{0BA56A81-C9DD-4EBA-9E13-32FFB51CFD45}"/>
          </ac:spMkLst>
        </pc:spChg>
        <pc:spChg chg="add">
          <ac:chgData name="Rae Susan Brittle (2019137)" userId="S::2019137@student.uwtsd.ac.uk::aeb113ec-98ae-49a3-95be-3503e73af434" providerId="AD" clId="Web-{03B0E73B-55E6-A1AB-DC13-94A5CD99053A}" dt="2021-10-26T19:30:38.844" v="90"/>
          <ac:spMkLst>
            <pc:docMk/>
            <pc:sldMk cId="3792245808" sldId="260"/>
            <ac:spMk id="15" creationId="{15F9A324-404E-4C5D-AFF0-C5D0D84182B0}"/>
          </ac:spMkLst>
        </pc:spChg>
        <pc:picChg chg="add mod ord">
          <ac:chgData name="Rae Susan Brittle (2019137)" userId="S::2019137@student.uwtsd.ac.uk::aeb113ec-98ae-49a3-95be-3503e73af434" providerId="AD" clId="Web-{03B0E73B-55E6-A1AB-DC13-94A5CD99053A}" dt="2021-10-26T19:30:38.844" v="90"/>
          <ac:picMkLst>
            <pc:docMk/>
            <pc:sldMk cId="3792245808" sldId="260"/>
            <ac:picMk id="4" creationId="{F12B0FAF-8F4A-4FE1-AF30-83D9BF4F4DA2}"/>
          </ac:picMkLst>
        </pc:picChg>
      </pc:sldChg>
      <pc:sldChg chg="addSp delSp modSp new modNotes">
        <pc:chgData name="Rae Susan Brittle (2019137)" userId="S::2019137@student.uwtsd.ac.uk::aeb113ec-98ae-49a3-95be-3503e73af434" providerId="AD" clId="Web-{03B0E73B-55E6-A1AB-DC13-94A5CD99053A}" dt="2021-10-26T21:23:02.373" v="1340"/>
        <pc:sldMkLst>
          <pc:docMk/>
          <pc:sldMk cId="4154817283" sldId="261"/>
        </pc:sldMkLst>
        <pc:spChg chg="mod">
          <ac:chgData name="Rae Susan Brittle (2019137)" userId="S::2019137@student.uwtsd.ac.uk::aeb113ec-98ae-49a3-95be-3503e73af434" providerId="AD" clId="Web-{03B0E73B-55E6-A1AB-DC13-94A5CD99053A}" dt="2021-10-26T20:11:14.981" v="571" actId="20577"/>
          <ac:spMkLst>
            <pc:docMk/>
            <pc:sldMk cId="4154817283" sldId="261"/>
            <ac:spMk id="2" creationId="{701B8B5C-554C-4A8F-BB6C-92F9B7217E68}"/>
          </ac:spMkLst>
        </pc:spChg>
        <pc:spChg chg="del mod">
          <ac:chgData name="Rae Susan Brittle (2019137)" userId="S::2019137@student.uwtsd.ac.uk::aeb113ec-98ae-49a3-95be-3503e73af434" providerId="AD" clId="Web-{03B0E73B-55E6-A1AB-DC13-94A5CD99053A}" dt="2021-10-26T20:31:34.840" v="947"/>
          <ac:spMkLst>
            <pc:docMk/>
            <pc:sldMk cId="4154817283" sldId="261"/>
            <ac:spMk id="3" creationId="{43CBC97C-3000-43C0-A91E-13F819590745}"/>
          </ac:spMkLst>
        </pc:spChg>
        <pc:graphicFrameChg chg="add mod modGraphic">
          <ac:chgData name="Rae Susan Brittle (2019137)" userId="S::2019137@student.uwtsd.ac.uk::aeb113ec-98ae-49a3-95be-3503e73af434" providerId="AD" clId="Web-{03B0E73B-55E6-A1AB-DC13-94A5CD99053A}" dt="2021-10-26T21:03:31.589" v="1338" actId="20577"/>
          <ac:graphicFrameMkLst>
            <pc:docMk/>
            <pc:sldMk cId="4154817283" sldId="261"/>
            <ac:graphicFrameMk id="5" creationId="{9771E54F-04A6-4AEE-8C92-A95BA1EFBAE6}"/>
          </ac:graphicFrameMkLst>
        </pc:graphicFrameChg>
      </pc:sldChg>
      <pc:sldChg chg="addSp delSp modSp new mod setBg modNotes">
        <pc:chgData name="Rae Susan Brittle (2019137)" userId="S::2019137@student.uwtsd.ac.uk::aeb113ec-98ae-49a3-95be-3503e73af434" providerId="AD" clId="Web-{03B0E73B-55E6-A1AB-DC13-94A5CD99053A}" dt="2021-10-27T09:07:55.377" v="2584"/>
        <pc:sldMkLst>
          <pc:docMk/>
          <pc:sldMk cId="4236360725" sldId="262"/>
        </pc:sldMkLst>
        <pc:spChg chg="mod">
          <ac:chgData name="Rae Susan Brittle (2019137)" userId="S::2019137@student.uwtsd.ac.uk::aeb113ec-98ae-49a3-95be-3503e73af434" providerId="AD" clId="Web-{03B0E73B-55E6-A1AB-DC13-94A5CD99053A}" dt="2021-10-26T21:28:20.774" v="1395"/>
          <ac:spMkLst>
            <pc:docMk/>
            <pc:sldMk cId="4236360725" sldId="262"/>
            <ac:spMk id="2" creationId="{87152155-8F18-4F52-A7A7-C0B0170E88E8}"/>
          </ac:spMkLst>
        </pc:spChg>
        <pc:spChg chg="mod">
          <ac:chgData name="Rae Susan Brittle (2019137)" userId="S::2019137@student.uwtsd.ac.uk::aeb113ec-98ae-49a3-95be-3503e73af434" providerId="AD" clId="Web-{03B0E73B-55E6-A1AB-DC13-94A5CD99053A}" dt="2021-10-26T21:28:20.774" v="1395"/>
          <ac:spMkLst>
            <pc:docMk/>
            <pc:sldMk cId="4236360725" sldId="262"/>
            <ac:spMk id="3" creationId="{3641A0CF-084F-44B1-BE09-A1D2D74A12A0}"/>
          </ac:spMkLst>
        </pc:spChg>
        <pc:spChg chg="add">
          <ac:chgData name="Rae Susan Brittle (2019137)" userId="S::2019137@student.uwtsd.ac.uk::aeb113ec-98ae-49a3-95be-3503e73af434" providerId="AD" clId="Web-{03B0E73B-55E6-A1AB-DC13-94A5CD99053A}" dt="2021-10-26T21:28:20.774" v="1395"/>
          <ac:spMkLst>
            <pc:docMk/>
            <pc:sldMk cId="4236360725" sldId="262"/>
            <ac:spMk id="6" creationId="{3D5FBB81-B61B-416A-8F5D-A8DDF62530F1}"/>
          </ac:spMkLst>
        </pc:spChg>
        <pc:spChg chg="add">
          <ac:chgData name="Rae Susan Brittle (2019137)" userId="S::2019137@student.uwtsd.ac.uk::aeb113ec-98ae-49a3-95be-3503e73af434" providerId="AD" clId="Web-{03B0E73B-55E6-A1AB-DC13-94A5CD99053A}" dt="2021-10-26T21:28:20.774" v="1395"/>
          <ac:spMkLst>
            <pc:docMk/>
            <pc:sldMk cId="4236360725" sldId="262"/>
            <ac:spMk id="7" creationId="{40C0D7D4-D83D-4C58-87D1-955F0A9173D7}"/>
          </ac:spMkLst>
        </pc:spChg>
        <pc:spChg chg="add">
          <ac:chgData name="Rae Susan Brittle (2019137)" userId="S::2019137@student.uwtsd.ac.uk::aeb113ec-98ae-49a3-95be-3503e73af434" providerId="AD" clId="Web-{03B0E73B-55E6-A1AB-DC13-94A5CD99053A}" dt="2021-10-26T21:28:20.774" v="1395"/>
          <ac:spMkLst>
            <pc:docMk/>
            <pc:sldMk cId="4236360725" sldId="262"/>
            <ac:spMk id="8" creationId="{0BA56A81-C9DD-4EBA-9E13-32FFB51CFD45}"/>
          </ac:spMkLst>
        </pc:spChg>
        <pc:spChg chg="add del">
          <ac:chgData name="Rae Susan Brittle (2019137)" userId="S::2019137@student.uwtsd.ac.uk::aeb113ec-98ae-49a3-95be-3503e73af434" providerId="AD" clId="Web-{03B0E73B-55E6-A1AB-DC13-94A5CD99053A}" dt="2021-10-26T21:28:20.758" v="1394"/>
          <ac:spMkLst>
            <pc:docMk/>
            <pc:sldMk cId="4236360725" sldId="262"/>
            <ac:spMk id="9" creationId="{49BB7E9A-6937-4BF0-9F51-A20F197B550F}"/>
          </ac:spMkLst>
        </pc:spChg>
        <pc:spChg chg="add">
          <ac:chgData name="Rae Susan Brittle (2019137)" userId="S::2019137@student.uwtsd.ac.uk::aeb113ec-98ae-49a3-95be-3503e73af434" providerId="AD" clId="Web-{03B0E73B-55E6-A1AB-DC13-94A5CD99053A}" dt="2021-10-26T21:28:20.774" v="1395"/>
          <ac:spMkLst>
            <pc:docMk/>
            <pc:sldMk cId="4236360725" sldId="262"/>
            <ac:spMk id="10" creationId="{15F9A324-404E-4C5D-AFF0-C5D0D84182B0}"/>
          </ac:spMkLst>
        </pc:spChg>
        <pc:spChg chg="add del">
          <ac:chgData name="Rae Susan Brittle (2019137)" userId="S::2019137@student.uwtsd.ac.uk::aeb113ec-98ae-49a3-95be-3503e73af434" providerId="AD" clId="Web-{03B0E73B-55E6-A1AB-DC13-94A5CD99053A}" dt="2021-10-26T21:28:20.758" v="1394"/>
          <ac:spMkLst>
            <pc:docMk/>
            <pc:sldMk cId="4236360725" sldId="262"/>
            <ac:spMk id="11" creationId="{E0939753-89D7-48A8-8441-B9FF25CE8A7E}"/>
          </ac:spMkLst>
        </pc:spChg>
        <pc:spChg chg="add del">
          <ac:chgData name="Rae Susan Brittle (2019137)" userId="S::2019137@student.uwtsd.ac.uk::aeb113ec-98ae-49a3-95be-3503e73af434" providerId="AD" clId="Web-{03B0E73B-55E6-A1AB-DC13-94A5CD99053A}" dt="2021-10-26T21:28:20.758" v="1394"/>
          <ac:spMkLst>
            <pc:docMk/>
            <pc:sldMk cId="4236360725" sldId="262"/>
            <ac:spMk id="13" creationId="{9F5CCFC5-858F-4B45-9B10-D49DD0280D20}"/>
          </ac:spMkLst>
        </pc:spChg>
        <pc:spChg chg="add del">
          <ac:chgData name="Rae Susan Brittle (2019137)" userId="S::2019137@student.uwtsd.ac.uk::aeb113ec-98ae-49a3-95be-3503e73af434" providerId="AD" clId="Web-{03B0E73B-55E6-A1AB-DC13-94A5CD99053A}" dt="2021-10-26T21:28:20.758" v="1394"/>
          <ac:spMkLst>
            <pc:docMk/>
            <pc:sldMk cId="4236360725" sldId="262"/>
            <ac:spMk id="15" creationId="{2348ECDC-D455-4B71-90F6-2ECC12B7983B}"/>
          </ac:spMkLst>
        </pc:spChg>
        <pc:picChg chg="add mod ord">
          <ac:chgData name="Rae Susan Brittle (2019137)" userId="S::2019137@student.uwtsd.ac.uk::aeb113ec-98ae-49a3-95be-3503e73af434" providerId="AD" clId="Web-{03B0E73B-55E6-A1AB-DC13-94A5CD99053A}" dt="2021-10-26T21:28:20.774" v="1395"/>
          <ac:picMkLst>
            <pc:docMk/>
            <pc:sldMk cId="4236360725" sldId="262"/>
            <ac:picMk id="4" creationId="{B19D035E-CB69-4EF7-AD6A-DC59ABA8DF47}"/>
          </ac:picMkLst>
        </pc:picChg>
      </pc:sldChg>
      <pc:sldChg chg="addSp delSp modSp new mod setBg modNotes">
        <pc:chgData name="Rae Susan Brittle (2019137)" userId="S::2019137@student.uwtsd.ac.uk::aeb113ec-98ae-49a3-95be-3503e73af434" providerId="AD" clId="Web-{03B0E73B-55E6-A1AB-DC13-94A5CD99053A}" dt="2021-10-27T07:40:46.068" v="2356"/>
        <pc:sldMkLst>
          <pc:docMk/>
          <pc:sldMk cId="3391086374" sldId="263"/>
        </pc:sldMkLst>
        <pc:spChg chg="mod">
          <ac:chgData name="Rae Susan Brittle (2019137)" userId="S::2019137@student.uwtsd.ac.uk::aeb113ec-98ae-49a3-95be-3503e73af434" providerId="AD" clId="Web-{03B0E73B-55E6-A1AB-DC13-94A5CD99053A}" dt="2021-10-27T07:22:40.870" v="2118"/>
          <ac:spMkLst>
            <pc:docMk/>
            <pc:sldMk cId="3391086374" sldId="263"/>
            <ac:spMk id="2" creationId="{457488F7-9735-4E80-8904-A9056D2F3602}"/>
          </ac:spMkLst>
        </pc:spChg>
        <pc:spChg chg="del">
          <ac:chgData name="Rae Susan Brittle (2019137)" userId="S::2019137@student.uwtsd.ac.uk::aeb113ec-98ae-49a3-95be-3503e73af434" providerId="AD" clId="Web-{03B0E73B-55E6-A1AB-DC13-94A5CD99053A}" dt="2021-10-27T07:06:08.638" v="2014"/>
          <ac:spMkLst>
            <pc:docMk/>
            <pc:sldMk cId="3391086374" sldId="263"/>
            <ac:spMk id="3" creationId="{2EF685DD-BB32-4072-A6C5-205D67312EBF}"/>
          </ac:spMkLst>
        </pc:spChg>
        <pc:spChg chg="add mod ord">
          <ac:chgData name="Rae Susan Brittle (2019137)" userId="S::2019137@student.uwtsd.ac.uk::aeb113ec-98ae-49a3-95be-3503e73af434" providerId="AD" clId="Web-{03B0E73B-55E6-A1AB-DC13-94A5CD99053A}" dt="2021-10-27T07:22:40.870" v="2118"/>
          <ac:spMkLst>
            <pc:docMk/>
            <pc:sldMk cId="3391086374" sldId="263"/>
            <ac:spMk id="5" creationId="{26DB8137-A17E-4471-AFBE-14CBB1C5C184}"/>
          </ac:spMkLst>
        </pc:spChg>
        <pc:spChg chg="add del mod">
          <ac:chgData name="Rae Susan Brittle (2019137)" userId="S::2019137@student.uwtsd.ac.uk::aeb113ec-98ae-49a3-95be-3503e73af434" providerId="AD" clId="Web-{03B0E73B-55E6-A1AB-DC13-94A5CD99053A}" dt="2021-10-27T07:16:53.612" v="2031"/>
          <ac:spMkLst>
            <pc:docMk/>
            <pc:sldMk cId="3391086374" sldId="263"/>
            <ac:spMk id="7" creationId="{DBB2179D-42C1-4178-BF16-53A19471FFF4}"/>
          </ac:spMkLst>
        </pc:spChg>
        <pc:spChg chg="add mod">
          <ac:chgData name="Rae Susan Brittle (2019137)" userId="S::2019137@student.uwtsd.ac.uk::aeb113ec-98ae-49a3-95be-3503e73af434" providerId="AD" clId="Web-{03B0E73B-55E6-A1AB-DC13-94A5CD99053A}" dt="2021-10-27T07:22:40.870" v="2118"/>
          <ac:spMkLst>
            <pc:docMk/>
            <pc:sldMk cId="3391086374" sldId="263"/>
            <ac:spMk id="9" creationId="{C00595FF-FB89-4B86-839B-21A7C5D6416E}"/>
          </ac:spMkLst>
        </pc:spChg>
        <pc:spChg chg="add">
          <ac:chgData name="Rae Susan Brittle (2019137)" userId="S::2019137@student.uwtsd.ac.uk::aeb113ec-98ae-49a3-95be-3503e73af434" providerId="AD" clId="Web-{03B0E73B-55E6-A1AB-DC13-94A5CD99053A}" dt="2021-10-27T07:22:40.870" v="2118"/>
          <ac:spMkLst>
            <pc:docMk/>
            <pc:sldMk cId="3391086374" sldId="263"/>
            <ac:spMk id="11" creationId="{AC14302F-E955-47D0-A56B-D1D1A6953B51}"/>
          </ac:spMkLst>
        </pc:spChg>
        <pc:spChg chg="add">
          <ac:chgData name="Rae Susan Brittle (2019137)" userId="S::2019137@student.uwtsd.ac.uk::aeb113ec-98ae-49a3-95be-3503e73af434" providerId="AD" clId="Web-{03B0E73B-55E6-A1AB-DC13-94A5CD99053A}" dt="2021-10-27T07:22:40.870" v="2118"/>
          <ac:spMkLst>
            <pc:docMk/>
            <pc:sldMk cId="3391086374" sldId="263"/>
            <ac:spMk id="12" creationId="{0A36CE68-CB3C-4699-9422-3073853CB669}"/>
          </ac:spMkLst>
        </pc:spChg>
        <pc:spChg chg="add">
          <ac:chgData name="Rae Susan Brittle (2019137)" userId="S::2019137@student.uwtsd.ac.uk::aeb113ec-98ae-49a3-95be-3503e73af434" providerId="AD" clId="Web-{03B0E73B-55E6-A1AB-DC13-94A5CD99053A}" dt="2021-10-27T07:22:40.870" v="2118"/>
          <ac:spMkLst>
            <pc:docMk/>
            <pc:sldMk cId="3391086374" sldId="263"/>
            <ac:spMk id="13" creationId="{F356DA69-4637-40FE-A14B-5213BBB585D9}"/>
          </ac:spMkLst>
        </pc:spChg>
        <pc:spChg chg="add del">
          <ac:chgData name="Rae Susan Brittle (2019137)" userId="S::2019137@student.uwtsd.ac.uk::aeb113ec-98ae-49a3-95be-3503e73af434" providerId="AD" clId="Web-{03B0E73B-55E6-A1AB-DC13-94A5CD99053A}" dt="2021-10-27T07:22:40.854" v="2117"/>
          <ac:spMkLst>
            <pc:docMk/>
            <pc:sldMk cId="3391086374" sldId="263"/>
            <ac:spMk id="14" creationId="{593B4D24-F4A8-4141-A20A-E0575D199633}"/>
          </ac:spMkLst>
        </pc:spChg>
        <pc:spChg chg="add">
          <ac:chgData name="Rae Susan Brittle (2019137)" userId="S::2019137@student.uwtsd.ac.uk::aeb113ec-98ae-49a3-95be-3503e73af434" providerId="AD" clId="Web-{03B0E73B-55E6-A1AB-DC13-94A5CD99053A}" dt="2021-10-27T07:22:40.870" v="2118"/>
          <ac:spMkLst>
            <pc:docMk/>
            <pc:sldMk cId="3391086374" sldId="263"/>
            <ac:spMk id="15" creationId="{364D709A-6610-48B7-9F98-AFA02ECBA191}"/>
          </ac:spMkLst>
        </pc:spChg>
        <pc:spChg chg="add del">
          <ac:chgData name="Rae Susan Brittle (2019137)" userId="S::2019137@student.uwtsd.ac.uk::aeb113ec-98ae-49a3-95be-3503e73af434" providerId="AD" clId="Web-{03B0E73B-55E6-A1AB-DC13-94A5CD99053A}" dt="2021-10-27T07:22:40.854" v="2117"/>
          <ac:spMkLst>
            <pc:docMk/>
            <pc:sldMk cId="3391086374" sldId="263"/>
            <ac:spMk id="16" creationId="{6719801E-A6E2-4F88-BB91-2A71DBC47809}"/>
          </ac:spMkLst>
        </pc:spChg>
        <pc:spChg chg="add del">
          <ac:chgData name="Rae Susan Brittle (2019137)" userId="S::2019137@student.uwtsd.ac.uk::aeb113ec-98ae-49a3-95be-3503e73af434" providerId="AD" clId="Web-{03B0E73B-55E6-A1AB-DC13-94A5CD99053A}" dt="2021-10-27T07:22:40.854" v="2117"/>
          <ac:spMkLst>
            <pc:docMk/>
            <pc:sldMk cId="3391086374" sldId="263"/>
            <ac:spMk id="18" creationId="{284FA090-1E51-4E96-AE7C-430E378B51B0}"/>
          </ac:spMkLst>
        </pc:spChg>
        <pc:spChg chg="add del">
          <ac:chgData name="Rae Susan Brittle (2019137)" userId="S::2019137@student.uwtsd.ac.uk::aeb113ec-98ae-49a3-95be-3503e73af434" providerId="AD" clId="Web-{03B0E73B-55E6-A1AB-DC13-94A5CD99053A}" dt="2021-10-27T07:22:40.854" v="2117"/>
          <ac:spMkLst>
            <pc:docMk/>
            <pc:sldMk cId="3391086374" sldId="263"/>
            <ac:spMk id="20" creationId="{9689869E-ECC4-4D30-B2DF-C7DC3DD8598A}"/>
          </ac:spMkLst>
        </pc:spChg>
        <pc:picChg chg="add del mod ord">
          <ac:chgData name="Rae Susan Brittle (2019137)" userId="S::2019137@student.uwtsd.ac.uk::aeb113ec-98ae-49a3-95be-3503e73af434" providerId="AD" clId="Web-{03B0E73B-55E6-A1AB-DC13-94A5CD99053A}" dt="2021-10-27T07:16:50.909" v="2030"/>
          <ac:picMkLst>
            <pc:docMk/>
            <pc:sldMk cId="3391086374" sldId="263"/>
            <ac:picMk id="4" creationId="{00AA3D03-0326-4AF7-AC2C-666450198C2E}"/>
          </ac:picMkLst>
        </pc:picChg>
        <pc:picChg chg="add mod ord">
          <ac:chgData name="Rae Susan Brittle (2019137)" userId="S::2019137@student.uwtsd.ac.uk::aeb113ec-98ae-49a3-95be-3503e73af434" providerId="AD" clId="Web-{03B0E73B-55E6-A1AB-DC13-94A5CD99053A}" dt="2021-10-27T07:22:40.870" v="2118"/>
          <ac:picMkLst>
            <pc:docMk/>
            <pc:sldMk cId="3391086374" sldId="263"/>
            <ac:picMk id="8" creationId="{07A5B556-6AFD-4AC7-882F-E0DA800A7552}"/>
          </ac:picMkLst>
        </pc:picChg>
      </pc:sldChg>
      <pc:sldChg chg="addSp delSp modSp new mod setBg modNotes">
        <pc:chgData name="Rae Susan Brittle (2019137)" userId="S::2019137@student.uwtsd.ac.uk::aeb113ec-98ae-49a3-95be-3503e73af434" providerId="AD" clId="Web-{03B0E73B-55E6-A1AB-DC13-94A5CD99053A}" dt="2021-10-27T09:27:30.152" v="2999"/>
        <pc:sldMkLst>
          <pc:docMk/>
          <pc:sldMk cId="1587262566" sldId="264"/>
        </pc:sldMkLst>
        <pc:spChg chg="mod ord">
          <ac:chgData name="Rae Susan Brittle (2019137)" userId="S::2019137@student.uwtsd.ac.uk::aeb113ec-98ae-49a3-95be-3503e73af434" providerId="AD" clId="Web-{03B0E73B-55E6-A1AB-DC13-94A5CD99053A}" dt="2021-10-27T09:03:06.656" v="2511"/>
          <ac:spMkLst>
            <pc:docMk/>
            <pc:sldMk cId="1587262566" sldId="264"/>
            <ac:spMk id="2" creationId="{1D8FA287-8A0F-4681-AA47-4E71E826BBD8}"/>
          </ac:spMkLst>
        </pc:spChg>
        <pc:spChg chg="del">
          <ac:chgData name="Rae Susan Brittle (2019137)" userId="S::2019137@student.uwtsd.ac.uk::aeb113ec-98ae-49a3-95be-3503e73af434" providerId="AD" clId="Web-{03B0E73B-55E6-A1AB-DC13-94A5CD99053A}" dt="2021-10-27T08:55:58.411" v="2364"/>
          <ac:spMkLst>
            <pc:docMk/>
            <pc:sldMk cId="1587262566" sldId="264"/>
            <ac:spMk id="3" creationId="{2E3B754E-924E-4035-9CF6-600A9D8973EC}"/>
          </ac:spMkLst>
        </pc:spChg>
        <pc:spChg chg="add mod">
          <ac:chgData name="Rae Susan Brittle (2019137)" userId="S::2019137@student.uwtsd.ac.uk::aeb113ec-98ae-49a3-95be-3503e73af434" providerId="AD" clId="Web-{03B0E73B-55E6-A1AB-DC13-94A5CD99053A}" dt="2021-10-27T09:08:30.708" v="2592" actId="20577"/>
          <ac:spMkLst>
            <pc:docMk/>
            <pc:sldMk cId="1587262566" sldId="264"/>
            <ac:spMk id="5" creationId="{74D9CC81-62A0-4C23-A0AB-E675C35DFB7E}"/>
          </ac:spMkLst>
        </pc:spChg>
        <pc:spChg chg="add del">
          <ac:chgData name="Rae Susan Brittle (2019137)" userId="S::2019137@student.uwtsd.ac.uk::aeb113ec-98ae-49a3-95be-3503e73af434" providerId="AD" clId="Web-{03B0E73B-55E6-A1AB-DC13-94A5CD99053A}" dt="2021-10-27T09:03:06.656" v="2511"/>
          <ac:spMkLst>
            <pc:docMk/>
            <pc:sldMk cId="1587262566" sldId="264"/>
            <ac:spMk id="9" creationId="{9B0F7D69-D93C-4C38-A23D-76E000D691CD}"/>
          </ac:spMkLst>
        </pc:spChg>
        <pc:spChg chg="add del">
          <ac:chgData name="Rae Susan Brittle (2019137)" userId="S::2019137@student.uwtsd.ac.uk::aeb113ec-98ae-49a3-95be-3503e73af434" providerId="AD" clId="Web-{03B0E73B-55E6-A1AB-DC13-94A5CD99053A}" dt="2021-10-27T09:03:06.656" v="2511"/>
          <ac:spMkLst>
            <pc:docMk/>
            <pc:sldMk cId="1587262566" sldId="264"/>
            <ac:spMk id="11" creationId="{8CD419D4-EA9D-42D9-BF62-B07F0B7B672B}"/>
          </ac:spMkLst>
        </pc:spChg>
        <pc:spChg chg="add del">
          <ac:chgData name="Rae Susan Brittle (2019137)" userId="S::2019137@student.uwtsd.ac.uk::aeb113ec-98ae-49a3-95be-3503e73af434" providerId="AD" clId="Web-{03B0E73B-55E6-A1AB-DC13-94A5CD99053A}" dt="2021-10-27T09:03:06.656" v="2511"/>
          <ac:spMkLst>
            <pc:docMk/>
            <pc:sldMk cId="1587262566" sldId="264"/>
            <ac:spMk id="13" creationId="{1C6FEC9B-9608-4181-A9E5-A1B80E72021C}"/>
          </ac:spMkLst>
        </pc:spChg>
        <pc:spChg chg="add del">
          <ac:chgData name="Rae Susan Brittle (2019137)" userId="S::2019137@student.uwtsd.ac.uk::aeb113ec-98ae-49a3-95be-3503e73af434" providerId="AD" clId="Web-{03B0E73B-55E6-A1AB-DC13-94A5CD99053A}" dt="2021-10-27T09:03:06.656" v="2511"/>
          <ac:spMkLst>
            <pc:docMk/>
            <pc:sldMk cId="1587262566" sldId="264"/>
            <ac:spMk id="15" creationId="{AB1564ED-F26F-451D-97D6-A6EC3E83FD55}"/>
          </ac:spMkLst>
        </pc:spChg>
        <pc:spChg chg="add del">
          <ac:chgData name="Rae Susan Brittle (2019137)" userId="S::2019137@student.uwtsd.ac.uk::aeb113ec-98ae-49a3-95be-3503e73af434" providerId="AD" clId="Web-{03B0E73B-55E6-A1AB-DC13-94A5CD99053A}" dt="2021-10-27T09:03:06.656" v="2511"/>
          <ac:spMkLst>
            <pc:docMk/>
            <pc:sldMk cId="1587262566" sldId="264"/>
            <ac:spMk id="17" creationId="{0CA184B6-3482-4F43-87F0-BC765DCFD8A8}"/>
          </ac:spMkLst>
        </pc:spChg>
        <pc:spChg chg="add del">
          <ac:chgData name="Rae Susan Brittle (2019137)" userId="S::2019137@student.uwtsd.ac.uk::aeb113ec-98ae-49a3-95be-3503e73af434" providerId="AD" clId="Web-{03B0E73B-55E6-A1AB-DC13-94A5CD99053A}" dt="2021-10-27T09:03:06.656" v="2511"/>
          <ac:spMkLst>
            <pc:docMk/>
            <pc:sldMk cId="1587262566" sldId="264"/>
            <ac:spMk id="19" creationId="{6C869923-8380-4244-9548-802C330638A0}"/>
          </ac:spMkLst>
        </pc:spChg>
        <pc:spChg chg="add del">
          <ac:chgData name="Rae Susan Brittle (2019137)" userId="S::2019137@student.uwtsd.ac.uk::aeb113ec-98ae-49a3-95be-3503e73af434" providerId="AD" clId="Web-{03B0E73B-55E6-A1AB-DC13-94A5CD99053A}" dt="2021-10-27T09:03:06.656" v="2511"/>
          <ac:spMkLst>
            <pc:docMk/>
            <pc:sldMk cId="1587262566" sldId="264"/>
            <ac:spMk id="21" creationId="{C06255F2-BC67-4DDE-B34E-AC4BA21838CC}"/>
          </ac:spMkLst>
        </pc:spChg>
        <pc:spChg chg="add del">
          <ac:chgData name="Rae Susan Brittle (2019137)" userId="S::2019137@student.uwtsd.ac.uk::aeb113ec-98ae-49a3-95be-3503e73af434" providerId="AD" clId="Web-{03B0E73B-55E6-A1AB-DC13-94A5CD99053A}" dt="2021-10-27T09:03:06.656" v="2511"/>
          <ac:spMkLst>
            <pc:docMk/>
            <pc:sldMk cId="1587262566" sldId="264"/>
            <ac:spMk id="23" creationId="{55169443-FCCD-4C0A-8C69-18CD3FA0968D}"/>
          </ac:spMkLst>
        </pc:spChg>
        <pc:spChg chg="add del">
          <ac:chgData name="Rae Susan Brittle (2019137)" userId="S::2019137@student.uwtsd.ac.uk::aeb113ec-98ae-49a3-95be-3503e73af434" providerId="AD" clId="Web-{03B0E73B-55E6-A1AB-DC13-94A5CD99053A}" dt="2021-10-27T09:03:06.656" v="2511"/>
          <ac:spMkLst>
            <pc:docMk/>
            <pc:sldMk cId="1587262566" sldId="264"/>
            <ac:spMk id="25" creationId="{E217F32C-75AA-4B97-ADFB-5E2C3C7ECBCF}"/>
          </ac:spMkLst>
        </pc:spChg>
        <pc:spChg chg="add del">
          <ac:chgData name="Rae Susan Brittle (2019137)" userId="S::2019137@student.uwtsd.ac.uk::aeb113ec-98ae-49a3-95be-3503e73af434" providerId="AD" clId="Web-{03B0E73B-55E6-A1AB-DC13-94A5CD99053A}" dt="2021-10-27T09:03:06.656" v="2511"/>
          <ac:spMkLst>
            <pc:docMk/>
            <pc:sldMk cId="1587262566" sldId="264"/>
            <ac:spMk id="27" creationId="{4D76AAEA-AF3A-4616-9F99-E9AA131A51F5}"/>
          </ac:spMkLst>
        </pc:spChg>
        <pc:spChg chg="add">
          <ac:chgData name="Rae Susan Brittle (2019137)" userId="S::2019137@student.uwtsd.ac.uk::aeb113ec-98ae-49a3-95be-3503e73af434" providerId="AD" clId="Web-{03B0E73B-55E6-A1AB-DC13-94A5CD99053A}" dt="2021-10-27T09:03:06.656" v="2511"/>
          <ac:spMkLst>
            <pc:docMk/>
            <pc:sldMk cId="1587262566" sldId="264"/>
            <ac:spMk id="32" creationId="{8181FC64-B306-4821-98E2-780662EFC486}"/>
          </ac:spMkLst>
        </pc:spChg>
        <pc:spChg chg="add">
          <ac:chgData name="Rae Susan Brittle (2019137)" userId="S::2019137@student.uwtsd.ac.uk::aeb113ec-98ae-49a3-95be-3503e73af434" providerId="AD" clId="Web-{03B0E73B-55E6-A1AB-DC13-94A5CD99053A}" dt="2021-10-27T09:03:06.656" v="2511"/>
          <ac:spMkLst>
            <pc:docMk/>
            <pc:sldMk cId="1587262566" sldId="264"/>
            <ac:spMk id="34" creationId="{5871FC61-DD4E-47D4-81FD-8A7E7D12B371}"/>
          </ac:spMkLst>
        </pc:spChg>
        <pc:spChg chg="add">
          <ac:chgData name="Rae Susan Brittle (2019137)" userId="S::2019137@student.uwtsd.ac.uk::aeb113ec-98ae-49a3-95be-3503e73af434" providerId="AD" clId="Web-{03B0E73B-55E6-A1AB-DC13-94A5CD99053A}" dt="2021-10-27T09:03:06.656" v="2511"/>
          <ac:spMkLst>
            <pc:docMk/>
            <pc:sldMk cId="1587262566" sldId="264"/>
            <ac:spMk id="36" creationId="{8B598134-D292-43E6-9C55-117198046913}"/>
          </ac:spMkLst>
        </pc:spChg>
        <pc:spChg chg="add">
          <ac:chgData name="Rae Susan Brittle (2019137)" userId="S::2019137@student.uwtsd.ac.uk::aeb113ec-98ae-49a3-95be-3503e73af434" providerId="AD" clId="Web-{03B0E73B-55E6-A1AB-DC13-94A5CD99053A}" dt="2021-10-27T09:03:06.656" v="2511"/>
          <ac:spMkLst>
            <pc:docMk/>
            <pc:sldMk cId="1587262566" sldId="264"/>
            <ac:spMk id="38" creationId="{829A1E2C-5AC8-40FC-99E9-832069D39792}"/>
          </ac:spMkLst>
        </pc:spChg>
        <pc:picChg chg="add mod ord">
          <ac:chgData name="Rae Susan Brittle (2019137)" userId="S::2019137@student.uwtsd.ac.uk::aeb113ec-98ae-49a3-95be-3503e73af434" providerId="AD" clId="Web-{03B0E73B-55E6-A1AB-DC13-94A5CD99053A}" dt="2021-10-27T09:03:06.656" v="2511"/>
          <ac:picMkLst>
            <pc:docMk/>
            <pc:sldMk cId="1587262566" sldId="264"/>
            <ac:picMk id="4" creationId="{5FFA5EFE-EB27-411F-AEEB-2CF28E42666D}"/>
          </ac:picMkLst>
        </pc:picChg>
      </pc:sldChg>
      <pc:sldChg chg="new">
        <pc:chgData name="Rae Susan Brittle (2019137)" userId="S::2019137@student.uwtsd.ac.uk::aeb113ec-98ae-49a3-95be-3503e73af434" providerId="AD" clId="Web-{03B0E73B-55E6-A1AB-DC13-94A5CD99053A}" dt="2021-10-27T09:28:23.296" v="3000"/>
        <pc:sldMkLst>
          <pc:docMk/>
          <pc:sldMk cId="574116482" sldId="265"/>
        </pc:sldMkLst>
      </pc:sldChg>
    </pc:docChg>
  </pc:docChgLst>
  <pc:docChgLst>
    <pc:chgData name="Rae Susan Brittle (2019137)" userId="S::2019137@student.uwtsd.ac.uk::aeb113ec-98ae-49a3-95be-3503e73af434" providerId="AD" clId="Web-{B84D27FC-78C7-20A3-8C33-5BCFCD97631D}"/>
    <pc:docChg chg="modSld">
      <pc:chgData name="Rae Susan Brittle (2019137)" userId="S::2019137@student.uwtsd.ac.uk::aeb113ec-98ae-49a3-95be-3503e73af434" providerId="AD" clId="Web-{B84D27FC-78C7-20A3-8C33-5BCFCD97631D}" dt="2021-10-27T09:57:23.776" v="393"/>
      <pc:docMkLst>
        <pc:docMk/>
      </pc:docMkLst>
      <pc:sldChg chg="addSp delSp modSp mod setBg modNotes">
        <pc:chgData name="Rae Susan Brittle (2019137)" userId="S::2019137@student.uwtsd.ac.uk::aeb113ec-98ae-49a3-95be-3503e73af434" providerId="AD" clId="Web-{B84D27FC-78C7-20A3-8C33-5BCFCD97631D}" dt="2021-10-27T09:57:23.776" v="393"/>
        <pc:sldMkLst>
          <pc:docMk/>
          <pc:sldMk cId="574116482" sldId="265"/>
        </pc:sldMkLst>
        <pc:spChg chg="mod">
          <ac:chgData name="Rae Susan Brittle (2019137)" userId="S::2019137@student.uwtsd.ac.uk::aeb113ec-98ae-49a3-95be-3503e73af434" providerId="AD" clId="Web-{B84D27FC-78C7-20A3-8C33-5BCFCD97631D}" dt="2021-10-27T09:56:03.587" v="325"/>
          <ac:spMkLst>
            <pc:docMk/>
            <pc:sldMk cId="574116482" sldId="265"/>
            <ac:spMk id="2" creationId="{938DC8DC-8C00-4BB4-A02D-13B764FFB3AA}"/>
          </ac:spMkLst>
        </pc:spChg>
        <pc:spChg chg="add del mod">
          <ac:chgData name="Rae Susan Brittle (2019137)" userId="S::2019137@student.uwtsd.ac.uk::aeb113ec-98ae-49a3-95be-3503e73af434" providerId="AD" clId="Web-{B84D27FC-78C7-20A3-8C33-5BCFCD97631D}" dt="2021-10-27T09:52:14.738" v="193"/>
          <ac:spMkLst>
            <pc:docMk/>
            <pc:sldMk cId="574116482" sldId="265"/>
            <ac:spMk id="3" creationId="{862A095A-DE42-49CF-9B34-846131F66F98}"/>
          </ac:spMkLst>
        </pc:spChg>
        <pc:spChg chg="add">
          <ac:chgData name="Rae Susan Brittle (2019137)" userId="S::2019137@student.uwtsd.ac.uk::aeb113ec-98ae-49a3-95be-3503e73af434" providerId="AD" clId="Web-{B84D27FC-78C7-20A3-8C33-5BCFCD97631D}" dt="2021-10-27T09:56:03.587" v="325"/>
          <ac:spMkLst>
            <pc:docMk/>
            <pc:sldMk cId="574116482" sldId="265"/>
            <ac:spMk id="8" creationId="{40ACA6C3-F2FA-4894-85C1-9FA6051045C5}"/>
          </ac:spMkLst>
        </pc:spChg>
        <pc:spChg chg="add del">
          <ac:chgData name="Rae Susan Brittle (2019137)" userId="S::2019137@student.uwtsd.ac.uk::aeb113ec-98ae-49a3-95be-3503e73af434" providerId="AD" clId="Web-{B84D27FC-78C7-20A3-8C33-5BCFCD97631D}" dt="2021-10-27T09:52:14.707" v="192"/>
          <ac:spMkLst>
            <pc:docMk/>
            <pc:sldMk cId="574116482" sldId="265"/>
            <ac:spMk id="9" creationId="{47FC6A8B-34F9-40FB-AA2D-E34168F52850}"/>
          </ac:spMkLst>
        </pc:spChg>
        <pc:spChg chg="add">
          <ac:chgData name="Rae Susan Brittle (2019137)" userId="S::2019137@student.uwtsd.ac.uk::aeb113ec-98ae-49a3-95be-3503e73af434" providerId="AD" clId="Web-{B84D27FC-78C7-20A3-8C33-5BCFCD97631D}" dt="2021-10-27T09:56:03.587" v="325"/>
          <ac:spMkLst>
            <pc:docMk/>
            <pc:sldMk cId="574116482" sldId="265"/>
            <ac:spMk id="10" creationId="{76922BA5-6683-4195-97C3-F3D2A0BB16BD}"/>
          </ac:spMkLst>
        </pc:spChg>
        <pc:spChg chg="add del">
          <ac:chgData name="Rae Susan Brittle (2019137)" userId="S::2019137@student.uwtsd.ac.uk::aeb113ec-98ae-49a3-95be-3503e73af434" providerId="AD" clId="Web-{B84D27FC-78C7-20A3-8C33-5BCFCD97631D}" dt="2021-10-27T09:52:14.707" v="192"/>
          <ac:spMkLst>
            <pc:docMk/>
            <pc:sldMk cId="574116482" sldId="265"/>
            <ac:spMk id="11" creationId="{1EC86DB4-572A-4F71-AF8A-2395B4CA779F}"/>
          </ac:spMkLst>
        </pc:spChg>
        <pc:spChg chg="add">
          <ac:chgData name="Rae Susan Brittle (2019137)" userId="S::2019137@student.uwtsd.ac.uk::aeb113ec-98ae-49a3-95be-3503e73af434" providerId="AD" clId="Web-{B84D27FC-78C7-20A3-8C33-5BCFCD97631D}" dt="2021-10-27T09:56:03.587" v="325"/>
          <ac:spMkLst>
            <pc:docMk/>
            <pc:sldMk cId="574116482" sldId="265"/>
            <ac:spMk id="12" creationId="{E59169C9-0DBE-4B66-9C16-22A64324AA6C}"/>
          </ac:spMkLst>
        </pc:spChg>
        <pc:spChg chg="add del">
          <ac:chgData name="Rae Susan Brittle (2019137)" userId="S::2019137@student.uwtsd.ac.uk::aeb113ec-98ae-49a3-95be-3503e73af434" providerId="AD" clId="Web-{B84D27FC-78C7-20A3-8C33-5BCFCD97631D}" dt="2021-10-27T09:52:14.707" v="192"/>
          <ac:spMkLst>
            <pc:docMk/>
            <pc:sldMk cId="574116482" sldId="265"/>
            <ac:spMk id="13" creationId="{71BA53A4-C4B7-4189-9FC1-6350B1AB5DFE}"/>
          </ac:spMkLst>
        </pc:spChg>
        <pc:spChg chg="add">
          <ac:chgData name="Rae Susan Brittle (2019137)" userId="S::2019137@student.uwtsd.ac.uk::aeb113ec-98ae-49a3-95be-3503e73af434" providerId="AD" clId="Web-{B84D27FC-78C7-20A3-8C33-5BCFCD97631D}" dt="2021-10-27T09:56:03.587" v="325"/>
          <ac:spMkLst>
            <pc:docMk/>
            <pc:sldMk cId="574116482" sldId="265"/>
            <ac:spMk id="14" creationId="{F0457BB4-CED7-4065-8959-D6B51491BBAB}"/>
          </ac:spMkLst>
        </pc:spChg>
        <pc:spChg chg="add del">
          <ac:chgData name="Rae Susan Brittle (2019137)" userId="S::2019137@student.uwtsd.ac.uk::aeb113ec-98ae-49a3-95be-3503e73af434" providerId="AD" clId="Web-{B84D27FC-78C7-20A3-8C33-5BCFCD97631D}" dt="2021-10-27T09:52:14.707" v="192"/>
          <ac:spMkLst>
            <pc:docMk/>
            <pc:sldMk cId="574116482" sldId="265"/>
            <ac:spMk id="15" creationId="{5558AD6E-B070-4640-AA07-87E208983ED8}"/>
          </ac:spMkLst>
        </pc:spChg>
        <pc:spChg chg="add del">
          <ac:chgData name="Rae Susan Brittle (2019137)" userId="S::2019137@student.uwtsd.ac.uk::aeb113ec-98ae-49a3-95be-3503e73af434" providerId="AD" clId="Web-{B84D27FC-78C7-20A3-8C33-5BCFCD97631D}" dt="2021-10-27T09:52:14.707" v="192"/>
          <ac:spMkLst>
            <pc:docMk/>
            <pc:sldMk cId="574116482" sldId="265"/>
            <ac:spMk id="17" creationId="{36ACFB69-D148-449E-AC5A-C55AA20A7F7F}"/>
          </ac:spMkLst>
        </pc:spChg>
        <pc:graphicFrameChg chg="add del">
          <ac:chgData name="Rae Susan Brittle (2019137)" userId="S::2019137@student.uwtsd.ac.uk::aeb113ec-98ae-49a3-95be-3503e73af434" providerId="AD" clId="Web-{B84D27FC-78C7-20A3-8C33-5BCFCD97631D}" dt="2021-10-27T09:52:14.707" v="192"/>
          <ac:graphicFrameMkLst>
            <pc:docMk/>
            <pc:sldMk cId="574116482" sldId="265"/>
            <ac:graphicFrameMk id="5" creationId="{5F7EDAFF-ABB5-4D14-83BF-5F4109E399E4}"/>
          </ac:graphicFrameMkLst>
        </pc:graphicFrameChg>
        <pc:graphicFrameChg chg="add mod">
          <ac:chgData name="Rae Susan Brittle (2019137)" userId="S::2019137@student.uwtsd.ac.uk::aeb113ec-98ae-49a3-95be-3503e73af434" providerId="AD" clId="Web-{B84D27FC-78C7-20A3-8C33-5BCFCD97631D}" dt="2021-10-27T09:56:03.587" v="325"/>
          <ac:graphicFrameMkLst>
            <pc:docMk/>
            <pc:sldMk cId="574116482" sldId="265"/>
            <ac:graphicFrameMk id="6" creationId="{FC2D6C93-7344-4A82-A6B2-E36B438708C7}"/>
          </ac:graphicFrameMkLst>
        </pc:graphicFrameChg>
      </pc:sldChg>
    </pc:docChg>
  </pc:docChgLst>
  <pc:docChgLst>
    <pc:chgData name="Rae Susan Brittle (2019137)" userId="S::2019137@student.uwtsd.ac.uk::aeb113ec-98ae-49a3-95be-3503e73af434" providerId="AD" clId="Web-{AFCF0A4A-8179-458F-8AF5-E100A0CF18D6}"/>
    <pc:docChg chg="addSld modSld addMainMaster delMainMaster">
      <pc:chgData name="Rae Susan Brittle (2019137)" userId="S::2019137@student.uwtsd.ac.uk::aeb113ec-98ae-49a3-95be-3503e73af434" providerId="AD" clId="Web-{AFCF0A4A-8179-458F-8AF5-E100A0CF18D6}" dt="2021-10-26T15:28:21.891" v="329" actId="20577"/>
      <pc:docMkLst>
        <pc:docMk/>
      </pc:docMkLst>
      <pc:sldChg chg="addSp delSp modSp mod setBg modClrScheme addAnim chgLayout">
        <pc:chgData name="Rae Susan Brittle (2019137)" userId="S::2019137@student.uwtsd.ac.uk::aeb113ec-98ae-49a3-95be-3503e73af434" providerId="AD" clId="Web-{AFCF0A4A-8179-458F-8AF5-E100A0CF18D6}" dt="2021-10-26T14:06:18.797" v="88"/>
        <pc:sldMkLst>
          <pc:docMk/>
          <pc:sldMk cId="109857222" sldId="256"/>
        </pc:sldMkLst>
        <pc:spChg chg="mod">
          <ac:chgData name="Rae Susan Brittle (2019137)" userId="S::2019137@student.uwtsd.ac.uk::aeb113ec-98ae-49a3-95be-3503e73af434" providerId="AD" clId="Web-{AFCF0A4A-8179-458F-8AF5-E100A0CF18D6}" dt="2021-10-26T14:06:18.797" v="88"/>
          <ac:spMkLst>
            <pc:docMk/>
            <pc:sldMk cId="109857222" sldId="256"/>
            <ac:spMk id="2" creationId="{00000000-0000-0000-0000-000000000000}"/>
          </ac:spMkLst>
        </pc:spChg>
        <pc:spChg chg="mod">
          <ac:chgData name="Rae Susan Brittle (2019137)" userId="S::2019137@student.uwtsd.ac.uk::aeb113ec-98ae-49a3-95be-3503e73af434" providerId="AD" clId="Web-{AFCF0A4A-8179-458F-8AF5-E100A0CF18D6}" dt="2021-10-26T14:06:18.797" v="88"/>
          <ac:spMkLst>
            <pc:docMk/>
            <pc:sldMk cId="109857222" sldId="256"/>
            <ac:spMk id="3" creationId="{00000000-0000-0000-0000-000000000000}"/>
          </ac:spMkLst>
        </pc:spChg>
        <pc:spChg chg="add del">
          <ac:chgData name="Rae Susan Brittle (2019137)" userId="S::2019137@student.uwtsd.ac.uk::aeb113ec-98ae-49a3-95be-3503e73af434" providerId="AD" clId="Web-{AFCF0A4A-8179-458F-8AF5-E100A0CF18D6}" dt="2021-10-26T14:06:18.797" v="88"/>
          <ac:spMkLst>
            <pc:docMk/>
            <pc:sldMk cId="109857222" sldId="256"/>
            <ac:spMk id="9" creationId="{3FCCF64C-025C-49FE-AD65-24765768E05B}"/>
          </ac:spMkLst>
        </pc:spChg>
        <pc:spChg chg="add del">
          <ac:chgData name="Rae Susan Brittle (2019137)" userId="S::2019137@student.uwtsd.ac.uk::aeb113ec-98ae-49a3-95be-3503e73af434" providerId="AD" clId="Web-{AFCF0A4A-8179-458F-8AF5-E100A0CF18D6}" dt="2021-10-26T14:06:18.797" v="88"/>
          <ac:spMkLst>
            <pc:docMk/>
            <pc:sldMk cId="109857222" sldId="256"/>
            <ac:spMk id="11" creationId="{89FFDEFC-31F0-4114-BCCB-64AD2B579E6B}"/>
          </ac:spMkLst>
        </pc:spChg>
        <pc:spChg chg="add del">
          <ac:chgData name="Rae Susan Brittle (2019137)" userId="S::2019137@student.uwtsd.ac.uk::aeb113ec-98ae-49a3-95be-3503e73af434" providerId="AD" clId="Web-{AFCF0A4A-8179-458F-8AF5-E100A0CF18D6}" dt="2021-10-26T14:06:18.797" v="88"/>
          <ac:spMkLst>
            <pc:docMk/>
            <pc:sldMk cId="109857222" sldId="256"/>
            <ac:spMk id="13" creationId="{C312A434-F7D2-4A14-A037-B9762E209CEF}"/>
          </ac:spMkLst>
        </pc:spChg>
        <pc:spChg chg="add">
          <ac:chgData name="Rae Susan Brittle (2019137)" userId="S::2019137@student.uwtsd.ac.uk::aeb113ec-98ae-49a3-95be-3503e73af434" providerId="AD" clId="Web-{AFCF0A4A-8179-458F-8AF5-E100A0CF18D6}" dt="2021-10-26T14:06:18.797" v="88"/>
          <ac:spMkLst>
            <pc:docMk/>
            <pc:sldMk cId="109857222" sldId="256"/>
            <ac:spMk id="18" creationId="{0DBF1ABE-8590-450D-BB49-BDDCCF3EEA9E}"/>
          </ac:spMkLst>
        </pc:spChg>
        <pc:spChg chg="add">
          <ac:chgData name="Rae Susan Brittle (2019137)" userId="S::2019137@student.uwtsd.ac.uk::aeb113ec-98ae-49a3-95be-3503e73af434" providerId="AD" clId="Web-{AFCF0A4A-8179-458F-8AF5-E100A0CF18D6}" dt="2021-10-26T14:06:18.797" v="88"/>
          <ac:spMkLst>
            <pc:docMk/>
            <pc:sldMk cId="109857222" sldId="256"/>
            <ac:spMk id="20" creationId="{C7D887A3-61AD-4674-BC53-8DFA8CF7B410}"/>
          </ac:spMkLst>
        </pc:spChg>
        <pc:spChg chg="add">
          <ac:chgData name="Rae Susan Brittle (2019137)" userId="S::2019137@student.uwtsd.ac.uk::aeb113ec-98ae-49a3-95be-3503e73af434" providerId="AD" clId="Web-{AFCF0A4A-8179-458F-8AF5-E100A0CF18D6}" dt="2021-10-26T14:06:18.797" v="88"/>
          <ac:spMkLst>
            <pc:docMk/>
            <pc:sldMk cId="109857222" sldId="256"/>
            <ac:spMk id="22" creationId="{479F0FB3-8461-462D-84A2-53106FBF4E5B}"/>
          </ac:spMkLst>
        </pc:spChg>
        <pc:spChg chg="add">
          <ac:chgData name="Rae Susan Brittle (2019137)" userId="S::2019137@student.uwtsd.ac.uk::aeb113ec-98ae-49a3-95be-3503e73af434" providerId="AD" clId="Web-{AFCF0A4A-8179-458F-8AF5-E100A0CF18D6}" dt="2021-10-26T14:06:18.797" v="88"/>
          <ac:spMkLst>
            <pc:docMk/>
            <pc:sldMk cId="109857222" sldId="256"/>
            <ac:spMk id="24" creationId="{11E3C311-4E8A-45D9-97BF-07F5FD346974}"/>
          </ac:spMkLst>
        </pc:spChg>
        <pc:picChg chg="add mod ord">
          <ac:chgData name="Rae Susan Brittle (2019137)" userId="S::2019137@student.uwtsd.ac.uk::aeb113ec-98ae-49a3-95be-3503e73af434" providerId="AD" clId="Web-{AFCF0A4A-8179-458F-8AF5-E100A0CF18D6}" dt="2021-10-26T14:06:18.797" v="88"/>
          <ac:picMkLst>
            <pc:docMk/>
            <pc:sldMk cId="109857222" sldId="256"/>
            <ac:picMk id="4" creationId="{01EAA569-74F8-4549-A9EF-1735CBE4E298}"/>
          </ac:picMkLst>
        </pc:picChg>
      </pc:sldChg>
      <pc:sldChg chg="addSp delSp modSp new mod setBg">
        <pc:chgData name="Rae Susan Brittle (2019137)" userId="S::2019137@student.uwtsd.ac.uk::aeb113ec-98ae-49a3-95be-3503e73af434" providerId="AD" clId="Web-{AFCF0A4A-8179-458F-8AF5-E100A0CF18D6}" dt="2021-10-26T14:14:34.056" v="218"/>
        <pc:sldMkLst>
          <pc:docMk/>
          <pc:sldMk cId="4040918938" sldId="257"/>
        </pc:sldMkLst>
        <pc:spChg chg="mod">
          <ac:chgData name="Rae Susan Brittle (2019137)" userId="S::2019137@student.uwtsd.ac.uk::aeb113ec-98ae-49a3-95be-3503e73af434" providerId="AD" clId="Web-{AFCF0A4A-8179-458F-8AF5-E100A0CF18D6}" dt="2021-10-26T14:14:34.056" v="218"/>
          <ac:spMkLst>
            <pc:docMk/>
            <pc:sldMk cId="4040918938" sldId="257"/>
            <ac:spMk id="2" creationId="{59244237-1DB1-4202-BA24-770D023C9C2B}"/>
          </ac:spMkLst>
        </pc:spChg>
        <pc:spChg chg="mod">
          <ac:chgData name="Rae Susan Brittle (2019137)" userId="S::2019137@student.uwtsd.ac.uk::aeb113ec-98ae-49a3-95be-3503e73af434" providerId="AD" clId="Web-{AFCF0A4A-8179-458F-8AF5-E100A0CF18D6}" dt="2021-10-26T14:14:34.056" v="218"/>
          <ac:spMkLst>
            <pc:docMk/>
            <pc:sldMk cId="4040918938" sldId="257"/>
            <ac:spMk id="3" creationId="{A6BA3912-AC61-4569-BC70-7DC6941AC155}"/>
          </ac:spMkLst>
        </pc:spChg>
        <pc:spChg chg="add del">
          <ac:chgData name="Rae Susan Brittle (2019137)" userId="S::2019137@student.uwtsd.ac.uk::aeb113ec-98ae-49a3-95be-3503e73af434" providerId="AD" clId="Web-{AFCF0A4A-8179-458F-8AF5-E100A0CF18D6}" dt="2021-10-26T14:14:34.056" v="218"/>
          <ac:spMkLst>
            <pc:docMk/>
            <pc:sldMk cId="4040918938" sldId="257"/>
            <ac:spMk id="8" creationId="{C51A08AC-F796-409C-AD97-8B476289EC51}"/>
          </ac:spMkLst>
        </pc:spChg>
        <pc:spChg chg="add">
          <ac:chgData name="Rae Susan Brittle (2019137)" userId="S::2019137@student.uwtsd.ac.uk::aeb113ec-98ae-49a3-95be-3503e73af434" providerId="AD" clId="Web-{AFCF0A4A-8179-458F-8AF5-E100A0CF18D6}" dt="2021-10-26T14:14:34.056" v="218"/>
          <ac:spMkLst>
            <pc:docMk/>
            <pc:sldMk cId="4040918938" sldId="257"/>
            <ac:spMk id="19" creationId="{8181FC64-B306-4821-98E2-780662EFC486}"/>
          </ac:spMkLst>
        </pc:spChg>
        <pc:spChg chg="add">
          <ac:chgData name="Rae Susan Brittle (2019137)" userId="S::2019137@student.uwtsd.ac.uk::aeb113ec-98ae-49a3-95be-3503e73af434" providerId="AD" clId="Web-{AFCF0A4A-8179-458F-8AF5-E100A0CF18D6}" dt="2021-10-26T14:14:34.056" v="218"/>
          <ac:spMkLst>
            <pc:docMk/>
            <pc:sldMk cId="4040918938" sldId="257"/>
            <ac:spMk id="21" creationId="{5871FC61-DD4E-47D4-81FD-8A7E7D12B371}"/>
          </ac:spMkLst>
        </pc:spChg>
        <pc:spChg chg="add">
          <ac:chgData name="Rae Susan Brittle (2019137)" userId="S::2019137@student.uwtsd.ac.uk::aeb113ec-98ae-49a3-95be-3503e73af434" providerId="AD" clId="Web-{AFCF0A4A-8179-458F-8AF5-E100A0CF18D6}" dt="2021-10-26T14:14:34.056" v="218"/>
          <ac:spMkLst>
            <pc:docMk/>
            <pc:sldMk cId="4040918938" sldId="257"/>
            <ac:spMk id="23" creationId="{829A1E2C-5AC8-40FC-99E9-832069D39792}"/>
          </ac:spMkLst>
        </pc:spChg>
        <pc:spChg chg="add">
          <ac:chgData name="Rae Susan Brittle (2019137)" userId="S::2019137@student.uwtsd.ac.uk::aeb113ec-98ae-49a3-95be-3503e73af434" providerId="AD" clId="Web-{AFCF0A4A-8179-458F-8AF5-E100A0CF18D6}" dt="2021-10-26T14:14:34.056" v="218"/>
          <ac:spMkLst>
            <pc:docMk/>
            <pc:sldMk cId="4040918938" sldId="257"/>
            <ac:spMk id="25" creationId="{55C54A75-E44A-4147-B9D0-FF46CFD31612}"/>
          </ac:spMkLst>
        </pc:spChg>
        <pc:grpChg chg="add del">
          <ac:chgData name="Rae Susan Brittle (2019137)" userId="S::2019137@student.uwtsd.ac.uk::aeb113ec-98ae-49a3-95be-3503e73af434" providerId="AD" clId="Web-{AFCF0A4A-8179-458F-8AF5-E100A0CF18D6}" dt="2021-10-26T14:14:34.056" v="218"/>
          <ac:grpSpMkLst>
            <pc:docMk/>
            <pc:sldMk cId="4040918938" sldId="257"/>
            <ac:grpSpMk id="10" creationId="{1E1B312B-4E9A-405C-9CE8-10325438035E}"/>
          </ac:grpSpMkLst>
        </pc:grpChg>
        <pc:picChg chg="add mod">
          <ac:chgData name="Rae Susan Brittle (2019137)" userId="S::2019137@student.uwtsd.ac.uk::aeb113ec-98ae-49a3-95be-3503e73af434" providerId="AD" clId="Web-{AFCF0A4A-8179-458F-8AF5-E100A0CF18D6}" dt="2021-10-26T14:14:34.056" v="218"/>
          <ac:picMkLst>
            <pc:docMk/>
            <pc:sldMk cId="4040918938" sldId="257"/>
            <ac:picMk id="4" creationId="{557EFA3A-8AB9-4AFA-8E75-5F0509C81A0E}"/>
          </ac:picMkLst>
        </pc:picChg>
      </pc:sldChg>
      <pc:sldChg chg="addSp delSp modSp new mod setBg">
        <pc:chgData name="Rae Susan Brittle (2019137)" userId="S::2019137@student.uwtsd.ac.uk::aeb113ec-98ae-49a3-95be-3503e73af434" providerId="AD" clId="Web-{AFCF0A4A-8179-458F-8AF5-E100A0CF18D6}" dt="2021-10-26T15:19:47.425" v="324"/>
        <pc:sldMkLst>
          <pc:docMk/>
          <pc:sldMk cId="36977511" sldId="258"/>
        </pc:sldMkLst>
        <pc:spChg chg="mod ord">
          <ac:chgData name="Rae Susan Brittle (2019137)" userId="S::2019137@student.uwtsd.ac.uk::aeb113ec-98ae-49a3-95be-3503e73af434" providerId="AD" clId="Web-{AFCF0A4A-8179-458F-8AF5-E100A0CF18D6}" dt="2021-10-26T15:19:47.425" v="324"/>
          <ac:spMkLst>
            <pc:docMk/>
            <pc:sldMk cId="36977511" sldId="258"/>
            <ac:spMk id="2" creationId="{199FC8AC-34A5-4EFF-83E5-93E5E4B9B722}"/>
          </ac:spMkLst>
        </pc:spChg>
        <pc:spChg chg="add mod">
          <ac:chgData name="Rae Susan Brittle (2019137)" userId="S::2019137@student.uwtsd.ac.uk::aeb113ec-98ae-49a3-95be-3503e73af434" providerId="AD" clId="Web-{AFCF0A4A-8179-458F-8AF5-E100A0CF18D6}" dt="2021-10-26T15:15:10.512" v="248" actId="20577"/>
          <ac:spMkLst>
            <pc:docMk/>
            <pc:sldMk cId="36977511" sldId="258"/>
            <ac:spMk id="3" creationId="{13A8782D-B4A6-4C43-9973-E04EEBBC4D68}"/>
          </ac:spMkLst>
        </pc:spChg>
        <pc:spChg chg="del">
          <ac:chgData name="Rae Susan Brittle (2019137)" userId="S::2019137@student.uwtsd.ac.uk::aeb113ec-98ae-49a3-95be-3503e73af434" providerId="AD" clId="Web-{AFCF0A4A-8179-458F-8AF5-E100A0CF18D6}" dt="2021-10-26T14:18:24.685" v="227"/>
          <ac:spMkLst>
            <pc:docMk/>
            <pc:sldMk cId="36977511" sldId="258"/>
            <ac:spMk id="3" creationId="{DE659D40-A4E4-4AB8-A6D4-048B8B702F21}"/>
          </ac:spMkLst>
        </pc:spChg>
        <pc:spChg chg="add mod">
          <ac:chgData name="Rae Susan Brittle (2019137)" userId="S::2019137@student.uwtsd.ac.uk::aeb113ec-98ae-49a3-95be-3503e73af434" providerId="AD" clId="Web-{AFCF0A4A-8179-458F-8AF5-E100A0CF18D6}" dt="2021-10-26T15:19:47.425" v="324"/>
          <ac:spMkLst>
            <pc:docMk/>
            <pc:sldMk cId="36977511" sldId="258"/>
            <ac:spMk id="5" creationId="{4F3F48A6-7B68-4DE8-8EC9-CE376AD94020}"/>
          </ac:spMkLst>
        </pc:spChg>
        <pc:spChg chg="add del mod">
          <ac:chgData name="Rae Susan Brittle (2019137)" userId="S::2019137@student.uwtsd.ac.uk::aeb113ec-98ae-49a3-95be-3503e73af434" providerId="AD" clId="Web-{AFCF0A4A-8179-458F-8AF5-E100A0CF18D6}" dt="2021-10-26T15:19:18.268" v="319"/>
          <ac:spMkLst>
            <pc:docMk/>
            <pc:sldMk cId="36977511" sldId="258"/>
            <ac:spMk id="6" creationId="{7542A022-EFC0-4969-8512-0943FC1EF5E7}"/>
          </ac:spMkLst>
        </pc:spChg>
        <pc:spChg chg="add del">
          <ac:chgData name="Rae Susan Brittle (2019137)" userId="S::2019137@student.uwtsd.ac.uk::aeb113ec-98ae-49a3-95be-3503e73af434" providerId="AD" clId="Web-{AFCF0A4A-8179-458F-8AF5-E100A0CF18D6}" dt="2021-10-26T15:19:47.409" v="323"/>
          <ac:spMkLst>
            <pc:docMk/>
            <pc:sldMk cId="36977511" sldId="258"/>
            <ac:spMk id="7" creationId="{593B4D24-F4A8-4141-A20A-E0575D199633}"/>
          </ac:spMkLst>
        </pc:spChg>
        <pc:spChg chg="add del">
          <ac:chgData name="Rae Susan Brittle (2019137)" userId="S::2019137@student.uwtsd.ac.uk::aeb113ec-98ae-49a3-95be-3503e73af434" providerId="AD" clId="Web-{AFCF0A4A-8179-458F-8AF5-E100A0CF18D6}" dt="2021-10-26T15:19:47.409" v="323"/>
          <ac:spMkLst>
            <pc:docMk/>
            <pc:sldMk cId="36977511" sldId="258"/>
            <ac:spMk id="8" creationId="{9F87E4D0-D347-4DA8-81D7-104733308B4B}"/>
          </ac:spMkLst>
        </pc:spChg>
        <pc:spChg chg="add del">
          <ac:chgData name="Rae Susan Brittle (2019137)" userId="S::2019137@student.uwtsd.ac.uk::aeb113ec-98ae-49a3-95be-3503e73af434" providerId="AD" clId="Web-{AFCF0A4A-8179-458F-8AF5-E100A0CF18D6}" dt="2021-10-26T15:19:47.409" v="323"/>
          <ac:spMkLst>
            <pc:docMk/>
            <pc:sldMk cId="36977511" sldId="258"/>
            <ac:spMk id="9" creationId="{9DC9CEF6-58E1-4D78-BBBE-76F779AD9CF8}"/>
          </ac:spMkLst>
        </pc:spChg>
        <pc:spChg chg="add del">
          <ac:chgData name="Rae Susan Brittle (2019137)" userId="S::2019137@student.uwtsd.ac.uk::aeb113ec-98ae-49a3-95be-3503e73af434" providerId="AD" clId="Web-{AFCF0A4A-8179-458F-8AF5-E100A0CF18D6}" dt="2021-10-26T15:19:39.409" v="321"/>
          <ac:spMkLst>
            <pc:docMk/>
            <pc:sldMk cId="36977511" sldId="258"/>
            <ac:spMk id="10" creationId="{8181FC64-B306-4821-98E2-780662EFC486}"/>
          </ac:spMkLst>
        </pc:spChg>
        <pc:spChg chg="add del">
          <ac:chgData name="Rae Susan Brittle (2019137)" userId="S::2019137@student.uwtsd.ac.uk::aeb113ec-98ae-49a3-95be-3503e73af434" providerId="AD" clId="Web-{AFCF0A4A-8179-458F-8AF5-E100A0CF18D6}" dt="2021-10-26T15:19:47.409" v="323"/>
          <ac:spMkLst>
            <pc:docMk/>
            <pc:sldMk cId="36977511" sldId="258"/>
            <ac:spMk id="11" creationId="{47AF1248-67F7-4FEF-8D1D-FE33661A9CA9}"/>
          </ac:spMkLst>
        </pc:spChg>
        <pc:spChg chg="add del">
          <ac:chgData name="Rae Susan Brittle (2019137)" userId="S::2019137@student.uwtsd.ac.uk::aeb113ec-98ae-49a3-95be-3503e73af434" providerId="AD" clId="Web-{AFCF0A4A-8179-458F-8AF5-E100A0CF18D6}" dt="2021-10-26T15:19:39.409" v="321"/>
          <ac:spMkLst>
            <pc:docMk/>
            <pc:sldMk cId="36977511" sldId="258"/>
            <ac:spMk id="12" creationId="{5871FC61-DD4E-47D4-81FD-8A7E7D12B371}"/>
          </ac:spMkLst>
        </pc:spChg>
        <pc:spChg chg="add">
          <ac:chgData name="Rae Susan Brittle (2019137)" userId="S::2019137@student.uwtsd.ac.uk::aeb113ec-98ae-49a3-95be-3503e73af434" providerId="AD" clId="Web-{AFCF0A4A-8179-458F-8AF5-E100A0CF18D6}" dt="2021-10-26T15:19:47.425" v="324"/>
          <ac:spMkLst>
            <pc:docMk/>
            <pc:sldMk cId="36977511" sldId="258"/>
            <ac:spMk id="13" creationId="{AC14302F-E955-47D0-A56B-D1D1A6953B51}"/>
          </ac:spMkLst>
        </pc:spChg>
        <pc:spChg chg="add del">
          <ac:chgData name="Rae Susan Brittle (2019137)" userId="S::2019137@student.uwtsd.ac.uk::aeb113ec-98ae-49a3-95be-3503e73af434" providerId="AD" clId="Web-{AFCF0A4A-8179-458F-8AF5-E100A0CF18D6}" dt="2021-10-26T15:19:39.409" v="321"/>
          <ac:spMkLst>
            <pc:docMk/>
            <pc:sldMk cId="36977511" sldId="258"/>
            <ac:spMk id="14" creationId="{8B598134-D292-43E6-9C55-117198046913}"/>
          </ac:spMkLst>
        </pc:spChg>
        <pc:spChg chg="add">
          <ac:chgData name="Rae Susan Brittle (2019137)" userId="S::2019137@student.uwtsd.ac.uk::aeb113ec-98ae-49a3-95be-3503e73af434" providerId="AD" clId="Web-{AFCF0A4A-8179-458F-8AF5-E100A0CF18D6}" dt="2021-10-26T15:19:47.425" v="324"/>
          <ac:spMkLst>
            <pc:docMk/>
            <pc:sldMk cId="36977511" sldId="258"/>
            <ac:spMk id="15" creationId="{0A36CE68-CB3C-4699-9422-3073853CB669}"/>
          </ac:spMkLst>
        </pc:spChg>
        <pc:spChg chg="add del">
          <ac:chgData name="Rae Susan Brittle (2019137)" userId="S::2019137@student.uwtsd.ac.uk::aeb113ec-98ae-49a3-95be-3503e73af434" providerId="AD" clId="Web-{AFCF0A4A-8179-458F-8AF5-E100A0CF18D6}" dt="2021-10-26T15:19:39.409" v="321"/>
          <ac:spMkLst>
            <pc:docMk/>
            <pc:sldMk cId="36977511" sldId="258"/>
            <ac:spMk id="16" creationId="{829A1E2C-5AC8-40FC-99E9-832069D39792}"/>
          </ac:spMkLst>
        </pc:spChg>
        <pc:spChg chg="add">
          <ac:chgData name="Rae Susan Brittle (2019137)" userId="S::2019137@student.uwtsd.ac.uk::aeb113ec-98ae-49a3-95be-3503e73af434" providerId="AD" clId="Web-{AFCF0A4A-8179-458F-8AF5-E100A0CF18D6}" dt="2021-10-26T15:19:47.425" v="324"/>
          <ac:spMkLst>
            <pc:docMk/>
            <pc:sldMk cId="36977511" sldId="258"/>
            <ac:spMk id="17" creationId="{F356DA69-4637-40FE-A14B-5213BBB585D9}"/>
          </ac:spMkLst>
        </pc:spChg>
        <pc:spChg chg="add">
          <ac:chgData name="Rae Susan Brittle (2019137)" userId="S::2019137@student.uwtsd.ac.uk::aeb113ec-98ae-49a3-95be-3503e73af434" providerId="AD" clId="Web-{AFCF0A4A-8179-458F-8AF5-E100A0CF18D6}" dt="2021-10-26T15:19:47.425" v="324"/>
          <ac:spMkLst>
            <pc:docMk/>
            <pc:sldMk cId="36977511" sldId="258"/>
            <ac:spMk id="18" creationId="{364D709A-6610-48B7-9F98-AFA02ECBA191}"/>
          </ac:spMkLst>
        </pc:spChg>
        <pc:picChg chg="add mod ord">
          <ac:chgData name="Rae Susan Brittle (2019137)" userId="S::2019137@student.uwtsd.ac.uk::aeb113ec-98ae-49a3-95be-3503e73af434" providerId="AD" clId="Web-{AFCF0A4A-8179-458F-8AF5-E100A0CF18D6}" dt="2021-10-26T15:19:47.425" v="324"/>
          <ac:picMkLst>
            <pc:docMk/>
            <pc:sldMk cId="36977511" sldId="258"/>
            <ac:picMk id="4" creationId="{02C0BEF7-9380-4D06-832B-DC3C31EB26A8}"/>
          </ac:picMkLst>
        </pc:picChg>
      </pc:sldChg>
      <pc:sldChg chg="modSp new">
        <pc:chgData name="Rae Susan Brittle (2019137)" userId="S::2019137@student.uwtsd.ac.uk::aeb113ec-98ae-49a3-95be-3503e73af434" providerId="AD" clId="Web-{AFCF0A4A-8179-458F-8AF5-E100A0CF18D6}" dt="2021-10-26T15:28:21.891" v="329" actId="20577"/>
        <pc:sldMkLst>
          <pc:docMk/>
          <pc:sldMk cId="3019164946" sldId="259"/>
        </pc:sldMkLst>
        <pc:spChg chg="mod">
          <ac:chgData name="Rae Susan Brittle (2019137)" userId="S::2019137@student.uwtsd.ac.uk::aeb113ec-98ae-49a3-95be-3503e73af434" providerId="AD" clId="Web-{AFCF0A4A-8179-458F-8AF5-E100A0CF18D6}" dt="2021-10-26T15:20:26.442" v="327" actId="20577"/>
          <ac:spMkLst>
            <pc:docMk/>
            <pc:sldMk cId="3019164946" sldId="259"/>
            <ac:spMk id="2" creationId="{5BAAC99E-B179-4E06-9351-9EC5FC66800A}"/>
          </ac:spMkLst>
        </pc:spChg>
        <pc:spChg chg="mod">
          <ac:chgData name="Rae Susan Brittle (2019137)" userId="S::2019137@student.uwtsd.ac.uk::aeb113ec-98ae-49a3-95be-3503e73af434" providerId="AD" clId="Web-{AFCF0A4A-8179-458F-8AF5-E100A0CF18D6}" dt="2021-10-26T15:28:21.891" v="329" actId="20577"/>
          <ac:spMkLst>
            <pc:docMk/>
            <pc:sldMk cId="3019164946" sldId="259"/>
            <ac:spMk id="3" creationId="{88AEA5D9-5F18-41CF-93DD-B0E1DB2F0DCD}"/>
          </ac:spMkLst>
        </pc:spChg>
      </pc:sldChg>
      <pc:sldMasterChg chg="del delSldLayout">
        <pc:chgData name="Rae Susan Brittle (2019137)" userId="S::2019137@student.uwtsd.ac.uk::aeb113ec-98ae-49a3-95be-3503e73af434" providerId="AD" clId="Web-{AFCF0A4A-8179-458F-8AF5-E100A0CF18D6}" dt="2021-10-26T14:04:21.263" v="84"/>
        <pc:sldMasterMkLst>
          <pc:docMk/>
          <pc:sldMasterMk cId="2460954070" sldId="2147483660"/>
        </pc:sldMasterMkLst>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2385387890" sldId="2147483661"/>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949138452" sldId="2147483662"/>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2591524520" sldId="2147483663"/>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1203092039" sldId="2147483664"/>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3733172339" sldId="2147483665"/>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3210312558" sldId="2147483666"/>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3146388984" sldId="2147483667"/>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3171841454" sldId="2147483668"/>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1718958274" sldId="2147483669"/>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2202905451" sldId="2147483670"/>
          </pc:sldLayoutMkLst>
        </pc:sldLayoutChg>
        <pc:sldLayoutChg chg="del">
          <pc:chgData name="Rae Susan Brittle (2019137)" userId="S::2019137@student.uwtsd.ac.uk::aeb113ec-98ae-49a3-95be-3503e73af434" providerId="AD" clId="Web-{AFCF0A4A-8179-458F-8AF5-E100A0CF18D6}" dt="2021-10-26T14:04:21.263" v="84"/>
          <pc:sldLayoutMkLst>
            <pc:docMk/>
            <pc:sldMasterMk cId="2460954070" sldId="2147483660"/>
            <pc:sldLayoutMk cId="3479445657" sldId="2147483671"/>
          </pc:sldLayoutMkLst>
        </pc:sldLayoutChg>
      </pc:sldMasterChg>
      <pc:sldMasterChg chg="add del replId addSldLayout delSldLayout">
        <pc:chgData name="Rae Susan Brittle (2019137)" userId="S::2019137@student.uwtsd.ac.uk::aeb113ec-98ae-49a3-95be-3503e73af434" providerId="AD" clId="Web-{AFCF0A4A-8179-458F-8AF5-E100A0CF18D6}" dt="2021-10-26T14:06:18.797" v="88"/>
        <pc:sldMasterMkLst>
          <pc:docMk/>
          <pc:sldMasterMk cId="1808046423" sldId="2147483672"/>
        </pc:sldMasterMkLst>
        <pc:sldLayoutChg chg="add del">
          <pc:chgData name="Rae Susan Brittle (2019137)" userId="S::2019137@student.uwtsd.ac.uk::aeb113ec-98ae-49a3-95be-3503e73af434" providerId="AD" clId="Web-{AFCF0A4A-8179-458F-8AF5-E100A0CF18D6}" dt="2021-10-26T14:06:18.797" v="88"/>
          <pc:sldLayoutMkLst>
            <pc:docMk/>
            <pc:sldMasterMk cId="1808046423" sldId="2147483672"/>
            <pc:sldLayoutMk cId="1404642417" sldId="2147483673"/>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1840557004" sldId="2147483674"/>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2710322863" sldId="2147483675"/>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584578038" sldId="2147483676"/>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3900735636" sldId="2147483677"/>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53520339" sldId="2147483678"/>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2266308490" sldId="2147483679"/>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2028214132" sldId="2147483680"/>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1233382121" sldId="2147483681"/>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3972449987" sldId="2147483682"/>
          </pc:sldLayoutMkLst>
        </pc:sldLayoutChg>
        <pc:sldLayoutChg chg="add del replId">
          <pc:chgData name="Rae Susan Brittle (2019137)" userId="S::2019137@student.uwtsd.ac.uk::aeb113ec-98ae-49a3-95be-3503e73af434" providerId="AD" clId="Web-{AFCF0A4A-8179-458F-8AF5-E100A0CF18D6}" dt="2021-10-26T14:06:18.797" v="88"/>
          <pc:sldLayoutMkLst>
            <pc:docMk/>
            <pc:sldMasterMk cId="1808046423" sldId="2147483672"/>
            <pc:sldLayoutMk cId="204538912" sldId="2147483683"/>
          </pc:sldLayoutMkLst>
        </pc:sldLayoutChg>
      </pc:sldMasterChg>
      <pc:sldMasterChg chg="add addSldLayout">
        <pc:chgData name="Rae Susan Brittle (2019137)" userId="S::2019137@student.uwtsd.ac.uk::aeb113ec-98ae-49a3-95be-3503e73af434" providerId="AD" clId="Web-{AFCF0A4A-8179-458F-8AF5-E100A0CF18D6}" dt="2021-10-26T14:06:18.797" v="88"/>
        <pc:sldMasterMkLst>
          <pc:docMk/>
          <pc:sldMasterMk cId="2354506721" sldId="2147483707"/>
        </pc:sldMasterMkLst>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246789598" sldId="2147483696"/>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3236373996" sldId="2147483697"/>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3079268482" sldId="2147483698"/>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2348732132" sldId="2147483699"/>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1591432886" sldId="2147483700"/>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3641103161" sldId="2147483701"/>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345220098" sldId="2147483702"/>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1598708279" sldId="2147483703"/>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1074980024" sldId="2147483704"/>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812217363" sldId="2147483705"/>
          </pc:sldLayoutMkLst>
        </pc:sldLayoutChg>
        <pc:sldLayoutChg chg="add">
          <pc:chgData name="Rae Susan Brittle (2019137)" userId="S::2019137@student.uwtsd.ac.uk::aeb113ec-98ae-49a3-95be-3503e73af434" providerId="AD" clId="Web-{AFCF0A4A-8179-458F-8AF5-E100A0CF18D6}" dt="2021-10-26T14:06:18.797" v="88"/>
          <pc:sldLayoutMkLst>
            <pc:docMk/>
            <pc:sldMasterMk cId="2354506721" sldId="2147483707"/>
            <pc:sldLayoutMk cId="161427215" sldId="2147483706"/>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2BFE2C-7755-4C24-B55B-7068DE50100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7C40B64-27BD-4449-BB36-DB8CA5A1DAFC}">
      <dgm:prSet/>
      <dgm:spPr/>
      <dgm:t>
        <a:bodyPr/>
        <a:lstStyle/>
        <a:p>
          <a:r>
            <a:rPr lang="en-GB"/>
            <a:t>The four stages of Piaget's theory</a:t>
          </a:r>
          <a:endParaRPr lang="en-US"/>
        </a:p>
      </dgm:t>
    </dgm:pt>
    <dgm:pt modelId="{B21D7C7F-E90F-4B28-9094-34BB90C1C0EA}" type="parTrans" cxnId="{F5B5C1CE-572F-4BDD-B50E-C17F9A680AF8}">
      <dgm:prSet/>
      <dgm:spPr/>
      <dgm:t>
        <a:bodyPr/>
        <a:lstStyle/>
        <a:p>
          <a:endParaRPr lang="en-US"/>
        </a:p>
      </dgm:t>
    </dgm:pt>
    <dgm:pt modelId="{518DAB95-9FB9-4D20-B08C-DEBA85C8B90F}" type="sibTrans" cxnId="{F5B5C1CE-572F-4BDD-B50E-C17F9A680AF8}">
      <dgm:prSet/>
      <dgm:spPr/>
      <dgm:t>
        <a:bodyPr/>
        <a:lstStyle/>
        <a:p>
          <a:endParaRPr lang="en-US"/>
        </a:p>
      </dgm:t>
    </dgm:pt>
    <dgm:pt modelId="{F87A237B-4305-4737-B275-AFFBD3553DBD}">
      <dgm:prSet/>
      <dgm:spPr/>
      <dgm:t>
        <a:bodyPr/>
        <a:lstStyle/>
        <a:p>
          <a:pPr rtl="0"/>
          <a:r>
            <a:rPr lang="en-GB" b="1">
              <a:solidFill>
                <a:schemeClr val="accent1"/>
              </a:solidFill>
            </a:rPr>
            <a:t>Sensorimotor</a:t>
          </a:r>
          <a:r>
            <a:rPr lang="en-GB"/>
            <a:t> – Birth to 18/24 months</a:t>
          </a:r>
          <a:r>
            <a:rPr lang="en-GB">
              <a:latin typeface="Meiryo"/>
            </a:rPr>
            <a:t> (object permenence)</a:t>
          </a:r>
          <a:endParaRPr lang="en-US"/>
        </a:p>
      </dgm:t>
    </dgm:pt>
    <dgm:pt modelId="{14C50ECC-BCB2-471D-8F19-B96182F56486}" type="parTrans" cxnId="{29C245E3-66FD-4C9D-9915-9C677E5EB448}">
      <dgm:prSet/>
      <dgm:spPr/>
      <dgm:t>
        <a:bodyPr/>
        <a:lstStyle/>
        <a:p>
          <a:endParaRPr lang="en-US"/>
        </a:p>
      </dgm:t>
    </dgm:pt>
    <dgm:pt modelId="{29AEF936-0BEF-40FC-99B2-C1E211E79B8A}" type="sibTrans" cxnId="{29C245E3-66FD-4C9D-9915-9C677E5EB448}">
      <dgm:prSet/>
      <dgm:spPr/>
      <dgm:t>
        <a:bodyPr/>
        <a:lstStyle/>
        <a:p>
          <a:endParaRPr lang="en-US"/>
        </a:p>
      </dgm:t>
    </dgm:pt>
    <dgm:pt modelId="{6EF4DC46-5770-4D32-9E04-09AACC8AE312}">
      <dgm:prSet/>
      <dgm:spPr/>
      <dgm:t>
        <a:bodyPr/>
        <a:lstStyle/>
        <a:p>
          <a:pPr rtl="0"/>
          <a:r>
            <a:rPr lang="en-GB" b="1">
              <a:solidFill>
                <a:schemeClr val="accent1"/>
              </a:solidFill>
            </a:rPr>
            <a:t>Preoperational</a:t>
          </a:r>
          <a:r>
            <a:rPr lang="en-GB"/>
            <a:t> – 2 to 7 years</a:t>
          </a:r>
          <a:r>
            <a:rPr lang="en-GB">
              <a:latin typeface="Meiryo"/>
            </a:rPr>
            <a:t> (symbolic thought)</a:t>
          </a:r>
          <a:endParaRPr lang="en-US"/>
        </a:p>
      </dgm:t>
    </dgm:pt>
    <dgm:pt modelId="{0E85D411-8516-4953-8390-E46E3977570F}" type="parTrans" cxnId="{3F4E6B2B-4931-4AEA-9365-3C7A05C90ABC}">
      <dgm:prSet/>
      <dgm:spPr/>
      <dgm:t>
        <a:bodyPr/>
        <a:lstStyle/>
        <a:p>
          <a:endParaRPr lang="en-US"/>
        </a:p>
      </dgm:t>
    </dgm:pt>
    <dgm:pt modelId="{C7AE2707-E0F1-4193-A955-83134B2B1B69}" type="sibTrans" cxnId="{3F4E6B2B-4931-4AEA-9365-3C7A05C90ABC}">
      <dgm:prSet/>
      <dgm:spPr/>
      <dgm:t>
        <a:bodyPr/>
        <a:lstStyle/>
        <a:p>
          <a:endParaRPr lang="en-US"/>
        </a:p>
      </dgm:t>
    </dgm:pt>
    <dgm:pt modelId="{343BD86A-3BD5-4668-9CD0-166C56CDAB7B}">
      <dgm:prSet/>
      <dgm:spPr/>
      <dgm:t>
        <a:bodyPr/>
        <a:lstStyle/>
        <a:p>
          <a:pPr rtl="0"/>
          <a:r>
            <a:rPr lang="en-GB" b="1">
              <a:solidFill>
                <a:schemeClr val="accent1"/>
              </a:solidFill>
            </a:rPr>
            <a:t>Concrete operational</a:t>
          </a:r>
          <a:r>
            <a:rPr lang="en-GB">
              <a:latin typeface="Meiryo"/>
            </a:rPr>
            <a:t> </a:t>
          </a:r>
          <a:r>
            <a:rPr lang="en-GB"/>
            <a:t> – 7 to 11 years</a:t>
          </a:r>
          <a:r>
            <a:rPr lang="en-GB">
              <a:latin typeface="Meiryo"/>
            </a:rPr>
            <a:t> (logical thought)</a:t>
          </a:r>
          <a:endParaRPr lang="en-US"/>
        </a:p>
      </dgm:t>
    </dgm:pt>
    <dgm:pt modelId="{30DDCEA6-A370-4A49-B697-F4DF93C82E95}" type="parTrans" cxnId="{EF453C20-3785-4EBE-B6C7-133B47F4771C}">
      <dgm:prSet/>
      <dgm:spPr/>
      <dgm:t>
        <a:bodyPr/>
        <a:lstStyle/>
        <a:p>
          <a:endParaRPr lang="en-US"/>
        </a:p>
      </dgm:t>
    </dgm:pt>
    <dgm:pt modelId="{7EB45766-8F34-413F-9F9F-F243D4E35071}" type="sibTrans" cxnId="{EF453C20-3785-4EBE-B6C7-133B47F4771C}">
      <dgm:prSet/>
      <dgm:spPr/>
      <dgm:t>
        <a:bodyPr/>
        <a:lstStyle/>
        <a:p>
          <a:endParaRPr lang="en-US"/>
        </a:p>
      </dgm:t>
    </dgm:pt>
    <dgm:pt modelId="{5E6F194F-B5A2-4634-837C-8058B75DCCFF}">
      <dgm:prSet/>
      <dgm:spPr/>
      <dgm:t>
        <a:bodyPr/>
        <a:lstStyle/>
        <a:p>
          <a:pPr rtl="0"/>
          <a:r>
            <a:rPr lang="en-GB" b="1">
              <a:solidFill>
                <a:schemeClr val="accent1"/>
              </a:solidFill>
            </a:rPr>
            <a:t>Formal operational</a:t>
          </a:r>
          <a:r>
            <a:rPr lang="en-GB">
              <a:latin typeface="Meiryo"/>
            </a:rPr>
            <a:t> </a:t>
          </a:r>
          <a:r>
            <a:rPr lang="en-GB"/>
            <a:t> – ages 12 and over</a:t>
          </a:r>
          <a:r>
            <a:rPr lang="en-GB">
              <a:latin typeface="Meiryo"/>
            </a:rPr>
            <a:t> (scientific reasoning) </a:t>
          </a:r>
          <a:endParaRPr lang="en-US"/>
        </a:p>
      </dgm:t>
    </dgm:pt>
    <dgm:pt modelId="{838BBEBC-1DC0-4589-BAC0-A2436EBA3680}" type="parTrans" cxnId="{31314D1C-A72A-476D-B84E-66C157EB91EC}">
      <dgm:prSet/>
      <dgm:spPr/>
      <dgm:t>
        <a:bodyPr/>
        <a:lstStyle/>
        <a:p>
          <a:endParaRPr lang="en-US"/>
        </a:p>
      </dgm:t>
    </dgm:pt>
    <dgm:pt modelId="{EE2E1B4F-DD7B-43B7-A094-D791610B864A}" type="sibTrans" cxnId="{31314D1C-A72A-476D-B84E-66C157EB91EC}">
      <dgm:prSet/>
      <dgm:spPr/>
      <dgm:t>
        <a:bodyPr/>
        <a:lstStyle/>
        <a:p>
          <a:endParaRPr lang="en-US"/>
        </a:p>
      </dgm:t>
    </dgm:pt>
    <dgm:pt modelId="{5CF12D4A-4885-417B-8045-AB9290C0D73C}" type="pres">
      <dgm:prSet presAssocID="{522BFE2C-7755-4C24-B55B-7068DE501008}" presName="linear" presStyleCnt="0">
        <dgm:presLayoutVars>
          <dgm:animLvl val="lvl"/>
          <dgm:resizeHandles val="exact"/>
        </dgm:presLayoutVars>
      </dgm:prSet>
      <dgm:spPr/>
    </dgm:pt>
    <dgm:pt modelId="{167CE00F-C39B-4582-82C9-E6B57C69E98A}" type="pres">
      <dgm:prSet presAssocID="{07C40B64-27BD-4449-BB36-DB8CA5A1DAFC}" presName="parentText" presStyleLbl="node1" presStyleIdx="0" presStyleCnt="1">
        <dgm:presLayoutVars>
          <dgm:chMax val="0"/>
          <dgm:bulletEnabled val="1"/>
        </dgm:presLayoutVars>
      </dgm:prSet>
      <dgm:spPr/>
    </dgm:pt>
    <dgm:pt modelId="{5EF7AA25-13ED-4485-B87F-EC6B11BB4D29}" type="pres">
      <dgm:prSet presAssocID="{07C40B64-27BD-4449-BB36-DB8CA5A1DAFC}" presName="childText" presStyleLbl="revTx" presStyleIdx="0" presStyleCnt="1">
        <dgm:presLayoutVars>
          <dgm:bulletEnabled val="1"/>
        </dgm:presLayoutVars>
      </dgm:prSet>
      <dgm:spPr/>
    </dgm:pt>
  </dgm:ptLst>
  <dgm:cxnLst>
    <dgm:cxn modelId="{71328102-C5F7-41E8-8D69-13A1FD151B8A}" type="presOf" srcId="{6EF4DC46-5770-4D32-9E04-09AACC8AE312}" destId="{5EF7AA25-13ED-4485-B87F-EC6B11BB4D29}" srcOrd="0" destOrd="1" presId="urn:microsoft.com/office/officeart/2005/8/layout/vList2"/>
    <dgm:cxn modelId="{31314D1C-A72A-476D-B84E-66C157EB91EC}" srcId="{07C40B64-27BD-4449-BB36-DB8CA5A1DAFC}" destId="{5E6F194F-B5A2-4634-837C-8058B75DCCFF}" srcOrd="3" destOrd="0" parTransId="{838BBEBC-1DC0-4589-BAC0-A2436EBA3680}" sibTransId="{EE2E1B4F-DD7B-43B7-A094-D791610B864A}"/>
    <dgm:cxn modelId="{EF453C20-3785-4EBE-B6C7-133B47F4771C}" srcId="{07C40B64-27BD-4449-BB36-DB8CA5A1DAFC}" destId="{343BD86A-3BD5-4668-9CD0-166C56CDAB7B}" srcOrd="2" destOrd="0" parTransId="{30DDCEA6-A370-4A49-B697-F4DF93C82E95}" sibTransId="{7EB45766-8F34-413F-9F9F-F243D4E35071}"/>
    <dgm:cxn modelId="{3F4E6B2B-4931-4AEA-9365-3C7A05C90ABC}" srcId="{07C40B64-27BD-4449-BB36-DB8CA5A1DAFC}" destId="{6EF4DC46-5770-4D32-9E04-09AACC8AE312}" srcOrd="1" destOrd="0" parTransId="{0E85D411-8516-4953-8390-E46E3977570F}" sibTransId="{C7AE2707-E0F1-4193-A955-83134B2B1B69}"/>
    <dgm:cxn modelId="{FFE4203B-BADF-4912-9BB2-E553B6146CD7}" type="presOf" srcId="{07C40B64-27BD-4449-BB36-DB8CA5A1DAFC}" destId="{167CE00F-C39B-4582-82C9-E6B57C69E98A}" srcOrd="0" destOrd="0" presId="urn:microsoft.com/office/officeart/2005/8/layout/vList2"/>
    <dgm:cxn modelId="{D6BA583D-16E3-4021-AEF5-677B295FBAD8}" type="presOf" srcId="{522BFE2C-7755-4C24-B55B-7068DE501008}" destId="{5CF12D4A-4885-417B-8045-AB9290C0D73C}" srcOrd="0" destOrd="0" presId="urn:microsoft.com/office/officeart/2005/8/layout/vList2"/>
    <dgm:cxn modelId="{AC24F071-CB84-4231-B973-10BF9CB6AE43}" type="presOf" srcId="{F87A237B-4305-4737-B275-AFFBD3553DBD}" destId="{5EF7AA25-13ED-4485-B87F-EC6B11BB4D29}" srcOrd="0" destOrd="0" presId="urn:microsoft.com/office/officeart/2005/8/layout/vList2"/>
    <dgm:cxn modelId="{DA8B5678-8598-41D5-8BAD-E4DE0CE87A50}" type="presOf" srcId="{343BD86A-3BD5-4668-9CD0-166C56CDAB7B}" destId="{5EF7AA25-13ED-4485-B87F-EC6B11BB4D29}" srcOrd="0" destOrd="2" presId="urn:microsoft.com/office/officeart/2005/8/layout/vList2"/>
    <dgm:cxn modelId="{F5B5C1CE-572F-4BDD-B50E-C17F9A680AF8}" srcId="{522BFE2C-7755-4C24-B55B-7068DE501008}" destId="{07C40B64-27BD-4449-BB36-DB8CA5A1DAFC}" srcOrd="0" destOrd="0" parTransId="{B21D7C7F-E90F-4B28-9094-34BB90C1C0EA}" sibTransId="{518DAB95-9FB9-4D20-B08C-DEBA85C8B90F}"/>
    <dgm:cxn modelId="{29C245E3-66FD-4C9D-9915-9C677E5EB448}" srcId="{07C40B64-27BD-4449-BB36-DB8CA5A1DAFC}" destId="{F87A237B-4305-4737-B275-AFFBD3553DBD}" srcOrd="0" destOrd="0" parTransId="{14C50ECC-BCB2-471D-8F19-B96182F56486}" sibTransId="{29AEF936-0BEF-40FC-99B2-C1E211E79B8A}"/>
    <dgm:cxn modelId="{DEE04AFB-D983-4F84-9B86-DFD8DF569E1B}" type="presOf" srcId="{5E6F194F-B5A2-4634-837C-8058B75DCCFF}" destId="{5EF7AA25-13ED-4485-B87F-EC6B11BB4D29}" srcOrd="0" destOrd="3" presId="urn:microsoft.com/office/officeart/2005/8/layout/vList2"/>
    <dgm:cxn modelId="{CF3D0822-9DA0-4AA3-B121-AB43A7CE9572}" type="presParOf" srcId="{5CF12D4A-4885-417B-8045-AB9290C0D73C}" destId="{167CE00F-C39B-4582-82C9-E6B57C69E98A}" srcOrd="0" destOrd="0" presId="urn:microsoft.com/office/officeart/2005/8/layout/vList2"/>
    <dgm:cxn modelId="{14F525C6-9227-4583-AA14-1ED39516C05B}" type="presParOf" srcId="{5CF12D4A-4885-417B-8045-AB9290C0D73C}" destId="{5EF7AA25-13ED-4485-B87F-EC6B11BB4D29}"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CD9AA6-00B0-4FD0-9AA9-B1F6AE34408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6D26E5D-5BDD-4212-A100-E5A2B11FCD4D}">
      <dgm:prSet/>
      <dgm:spPr/>
      <dgm:t>
        <a:bodyPr/>
        <a:lstStyle/>
        <a:p>
          <a:r>
            <a:rPr lang="en-GB"/>
            <a:t>Basic trust vs mistrust – 1-2 years </a:t>
          </a:r>
          <a:endParaRPr lang="en-US"/>
        </a:p>
      </dgm:t>
    </dgm:pt>
    <dgm:pt modelId="{2D652AA9-BAEC-428B-9DA5-38FF3DD36C05}" type="parTrans" cxnId="{FF662DED-7500-433F-B9A9-B2AE55376A54}">
      <dgm:prSet/>
      <dgm:spPr/>
      <dgm:t>
        <a:bodyPr/>
        <a:lstStyle/>
        <a:p>
          <a:endParaRPr lang="en-US"/>
        </a:p>
      </dgm:t>
    </dgm:pt>
    <dgm:pt modelId="{3F8A8D5D-E17B-42F5-89CD-781C6A322572}" type="sibTrans" cxnId="{FF662DED-7500-433F-B9A9-B2AE55376A54}">
      <dgm:prSet/>
      <dgm:spPr/>
      <dgm:t>
        <a:bodyPr/>
        <a:lstStyle/>
        <a:p>
          <a:endParaRPr lang="en-US"/>
        </a:p>
      </dgm:t>
    </dgm:pt>
    <dgm:pt modelId="{5057B55F-F423-4FFA-8F95-7288C593EA05}">
      <dgm:prSet/>
      <dgm:spPr/>
      <dgm:t>
        <a:bodyPr/>
        <a:lstStyle/>
        <a:p>
          <a:r>
            <a:rPr lang="en-GB"/>
            <a:t>Autonomy vs shame and doubt – 2-4 years </a:t>
          </a:r>
          <a:endParaRPr lang="en-US"/>
        </a:p>
      </dgm:t>
    </dgm:pt>
    <dgm:pt modelId="{D8871B70-3995-4A2C-9537-DC74DB7C27B0}" type="parTrans" cxnId="{22E967D0-CD2D-4E30-A2BD-D41C4002BCCF}">
      <dgm:prSet/>
      <dgm:spPr/>
      <dgm:t>
        <a:bodyPr/>
        <a:lstStyle/>
        <a:p>
          <a:endParaRPr lang="en-US"/>
        </a:p>
      </dgm:t>
    </dgm:pt>
    <dgm:pt modelId="{EDA74F41-6974-4D92-9419-4B2D53EEC7C5}" type="sibTrans" cxnId="{22E967D0-CD2D-4E30-A2BD-D41C4002BCCF}">
      <dgm:prSet/>
      <dgm:spPr/>
      <dgm:t>
        <a:bodyPr/>
        <a:lstStyle/>
        <a:p>
          <a:endParaRPr lang="en-US"/>
        </a:p>
      </dgm:t>
    </dgm:pt>
    <dgm:pt modelId="{BB9E8475-9B51-4CCD-ADA3-9C90F6E3362B}">
      <dgm:prSet/>
      <dgm:spPr/>
      <dgm:t>
        <a:bodyPr/>
        <a:lstStyle/>
        <a:p>
          <a:r>
            <a:rPr lang="en-GB"/>
            <a:t>Initiative vs guilt – 4-5 years </a:t>
          </a:r>
          <a:endParaRPr lang="en-US"/>
        </a:p>
      </dgm:t>
    </dgm:pt>
    <dgm:pt modelId="{43E0A7BA-C9E5-440D-A2C8-9D383F9C9DFC}" type="parTrans" cxnId="{E0E357E0-3E53-4125-9825-5059E08DC100}">
      <dgm:prSet/>
      <dgm:spPr/>
      <dgm:t>
        <a:bodyPr/>
        <a:lstStyle/>
        <a:p>
          <a:endParaRPr lang="en-US"/>
        </a:p>
      </dgm:t>
    </dgm:pt>
    <dgm:pt modelId="{14E6DFEF-1CE6-42DC-BDFF-AC808BE39BE7}" type="sibTrans" cxnId="{E0E357E0-3E53-4125-9825-5059E08DC100}">
      <dgm:prSet/>
      <dgm:spPr/>
      <dgm:t>
        <a:bodyPr/>
        <a:lstStyle/>
        <a:p>
          <a:endParaRPr lang="en-US"/>
        </a:p>
      </dgm:t>
    </dgm:pt>
    <dgm:pt modelId="{4697BC20-0870-49F6-A60B-C7286F19DFBD}">
      <dgm:prSet/>
      <dgm:spPr/>
      <dgm:t>
        <a:bodyPr/>
        <a:lstStyle/>
        <a:p>
          <a:r>
            <a:rPr lang="en-GB"/>
            <a:t>Industry vs inferiority – 5-12 years </a:t>
          </a:r>
          <a:endParaRPr lang="en-US"/>
        </a:p>
      </dgm:t>
    </dgm:pt>
    <dgm:pt modelId="{0D3A41DF-8F83-4588-9C51-DEB1A6407EEC}" type="parTrans" cxnId="{99ACEA9C-3C82-421A-B7DB-B396FE6DC330}">
      <dgm:prSet/>
      <dgm:spPr/>
      <dgm:t>
        <a:bodyPr/>
        <a:lstStyle/>
        <a:p>
          <a:endParaRPr lang="en-US"/>
        </a:p>
      </dgm:t>
    </dgm:pt>
    <dgm:pt modelId="{A5293611-0E8D-430A-9DAA-D511E867360C}" type="sibTrans" cxnId="{99ACEA9C-3C82-421A-B7DB-B396FE6DC330}">
      <dgm:prSet/>
      <dgm:spPr/>
      <dgm:t>
        <a:bodyPr/>
        <a:lstStyle/>
        <a:p>
          <a:endParaRPr lang="en-US"/>
        </a:p>
      </dgm:t>
    </dgm:pt>
    <dgm:pt modelId="{A9457C1C-CDD1-40B6-8904-DC65B82DDDFD}">
      <dgm:prSet/>
      <dgm:spPr/>
      <dgm:t>
        <a:bodyPr/>
        <a:lstStyle/>
        <a:p>
          <a:r>
            <a:rPr lang="en-GB"/>
            <a:t>Identity vs role confusion – 13-19 years </a:t>
          </a:r>
          <a:endParaRPr lang="en-US"/>
        </a:p>
      </dgm:t>
    </dgm:pt>
    <dgm:pt modelId="{A1E1CEEB-DE0F-4DF9-B576-AFD50227BD75}" type="parTrans" cxnId="{64105692-E4E3-48CB-BF27-EC502B4CFFC7}">
      <dgm:prSet/>
      <dgm:spPr/>
      <dgm:t>
        <a:bodyPr/>
        <a:lstStyle/>
        <a:p>
          <a:endParaRPr lang="en-US"/>
        </a:p>
      </dgm:t>
    </dgm:pt>
    <dgm:pt modelId="{77F8BAA9-9708-4060-BFB0-2BAA2C720B68}" type="sibTrans" cxnId="{64105692-E4E3-48CB-BF27-EC502B4CFFC7}">
      <dgm:prSet/>
      <dgm:spPr/>
      <dgm:t>
        <a:bodyPr/>
        <a:lstStyle/>
        <a:p>
          <a:endParaRPr lang="en-US"/>
        </a:p>
      </dgm:t>
    </dgm:pt>
    <dgm:pt modelId="{9EA1D857-8BF3-4F47-8CD1-FB9FEF148F9C}">
      <dgm:prSet/>
      <dgm:spPr/>
      <dgm:t>
        <a:bodyPr/>
        <a:lstStyle/>
        <a:p>
          <a:r>
            <a:rPr lang="en-GB"/>
            <a:t>Intimacy vs isolation – 20-40 years </a:t>
          </a:r>
          <a:endParaRPr lang="en-US"/>
        </a:p>
      </dgm:t>
    </dgm:pt>
    <dgm:pt modelId="{17987D2C-58A0-46EE-8E52-74A0233BCD20}" type="parTrans" cxnId="{F9B410C9-D738-4102-8451-A619693F90FD}">
      <dgm:prSet/>
      <dgm:spPr/>
      <dgm:t>
        <a:bodyPr/>
        <a:lstStyle/>
        <a:p>
          <a:endParaRPr lang="en-US"/>
        </a:p>
      </dgm:t>
    </dgm:pt>
    <dgm:pt modelId="{9B405F61-BAF1-4894-B2AC-5FC0166BCC84}" type="sibTrans" cxnId="{F9B410C9-D738-4102-8451-A619693F90FD}">
      <dgm:prSet/>
      <dgm:spPr/>
      <dgm:t>
        <a:bodyPr/>
        <a:lstStyle/>
        <a:p>
          <a:endParaRPr lang="en-US"/>
        </a:p>
      </dgm:t>
    </dgm:pt>
    <dgm:pt modelId="{9A0ED545-68FC-43BC-8038-FE348D822C4B}">
      <dgm:prSet/>
      <dgm:spPr/>
      <dgm:t>
        <a:bodyPr/>
        <a:lstStyle/>
        <a:p>
          <a:r>
            <a:rPr lang="en-GB"/>
            <a:t>Generativity vs stagnation – 40-65</a:t>
          </a:r>
          <a:endParaRPr lang="en-US"/>
        </a:p>
      </dgm:t>
    </dgm:pt>
    <dgm:pt modelId="{6CBC7F43-31B2-4397-94A8-D83FA70B41F3}" type="parTrans" cxnId="{7A129D9E-9CFB-4A8E-B3BF-805032B7B9AA}">
      <dgm:prSet/>
      <dgm:spPr/>
      <dgm:t>
        <a:bodyPr/>
        <a:lstStyle/>
        <a:p>
          <a:endParaRPr lang="en-US"/>
        </a:p>
      </dgm:t>
    </dgm:pt>
    <dgm:pt modelId="{10F3471E-8698-4BCD-8793-4BCC90D2F5C6}" type="sibTrans" cxnId="{7A129D9E-9CFB-4A8E-B3BF-805032B7B9AA}">
      <dgm:prSet/>
      <dgm:spPr/>
      <dgm:t>
        <a:bodyPr/>
        <a:lstStyle/>
        <a:p>
          <a:endParaRPr lang="en-US"/>
        </a:p>
      </dgm:t>
    </dgm:pt>
    <dgm:pt modelId="{9D929026-4042-460D-AC3A-1A0930AC2DB3}">
      <dgm:prSet/>
      <dgm:spPr/>
      <dgm:t>
        <a:bodyPr/>
        <a:lstStyle/>
        <a:p>
          <a:r>
            <a:rPr lang="en-GB"/>
            <a:t>Ego Integrity vs despair – 65-death </a:t>
          </a:r>
          <a:endParaRPr lang="en-US"/>
        </a:p>
      </dgm:t>
    </dgm:pt>
    <dgm:pt modelId="{62F61F17-1473-4993-AC21-02CFC847101B}" type="parTrans" cxnId="{34E70C58-05FC-43B5-A0D5-80C9BEDE58D7}">
      <dgm:prSet/>
      <dgm:spPr/>
      <dgm:t>
        <a:bodyPr/>
        <a:lstStyle/>
        <a:p>
          <a:endParaRPr lang="en-US"/>
        </a:p>
      </dgm:t>
    </dgm:pt>
    <dgm:pt modelId="{C2881A4E-9C66-4691-899C-2A59E534CA7F}" type="sibTrans" cxnId="{34E70C58-05FC-43B5-A0D5-80C9BEDE58D7}">
      <dgm:prSet/>
      <dgm:spPr/>
      <dgm:t>
        <a:bodyPr/>
        <a:lstStyle/>
        <a:p>
          <a:endParaRPr lang="en-US"/>
        </a:p>
      </dgm:t>
    </dgm:pt>
    <dgm:pt modelId="{A66ECD41-D992-439F-9AA4-75CF4DC49B75}" type="pres">
      <dgm:prSet presAssocID="{75CD9AA6-00B0-4FD0-9AA9-B1F6AE344081}" presName="diagram" presStyleCnt="0">
        <dgm:presLayoutVars>
          <dgm:dir/>
          <dgm:resizeHandles val="exact"/>
        </dgm:presLayoutVars>
      </dgm:prSet>
      <dgm:spPr/>
    </dgm:pt>
    <dgm:pt modelId="{AC2EFC7B-8B63-4349-9684-3BD0A804C6C8}" type="pres">
      <dgm:prSet presAssocID="{86D26E5D-5BDD-4212-A100-E5A2B11FCD4D}" presName="node" presStyleLbl="node1" presStyleIdx="0" presStyleCnt="8">
        <dgm:presLayoutVars>
          <dgm:bulletEnabled val="1"/>
        </dgm:presLayoutVars>
      </dgm:prSet>
      <dgm:spPr/>
    </dgm:pt>
    <dgm:pt modelId="{CCCCBCEE-504D-4681-8E04-6B45CA5F09C5}" type="pres">
      <dgm:prSet presAssocID="{3F8A8D5D-E17B-42F5-89CD-781C6A322572}" presName="sibTrans" presStyleCnt="0"/>
      <dgm:spPr/>
    </dgm:pt>
    <dgm:pt modelId="{AD34157B-BD4A-46CC-A4CC-EBB065083E35}" type="pres">
      <dgm:prSet presAssocID="{5057B55F-F423-4FFA-8F95-7288C593EA05}" presName="node" presStyleLbl="node1" presStyleIdx="1" presStyleCnt="8">
        <dgm:presLayoutVars>
          <dgm:bulletEnabled val="1"/>
        </dgm:presLayoutVars>
      </dgm:prSet>
      <dgm:spPr/>
    </dgm:pt>
    <dgm:pt modelId="{168CD0E1-C228-4842-8B98-F02C238B8AAF}" type="pres">
      <dgm:prSet presAssocID="{EDA74F41-6974-4D92-9419-4B2D53EEC7C5}" presName="sibTrans" presStyleCnt="0"/>
      <dgm:spPr/>
    </dgm:pt>
    <dgm:pt modelId="{402B54B1-ED35-4BE3-B777-DD4F8E057E34}" type="pres">
      <dgm:prSet presAssocID="{BB9E8475-9B51-4CCD-ADA3-9C90F6E3362B}" presName="node" presStyleLbl="node1" presStyleIdx="2" presStyleCnt="8">
        <dgm:presLayoutVars>
          <dgm:bulletEnabled val="1"/>
        </dgm:presLayoutVars>
      </dgm:prSet>
      <dgm:spPr/>
    </dgm:pt>
    <dgm:pt modelId="{83F89B66-FC58-475A-90D7-A5DEBD79525D}" type="pres">
      <dgm:prSet presAssocID="{14E6DFEF-1CE6-42DC-BDFF-AC808BE39BE7}" presName="sibTrans" presStyleCnt="0"/>
      <dgm:spPr/>
    </dgm:pt>
    <dgm:pt modelId="{E54558A4-AF20-4C99-8B7E-2FD9FC2BC770}" type="pres">
      <dgm:prSet presAssocID="{4697BC20-0870-49F6-A60B-C7286F19DFBD}" presName="node" presStyleLbl="node1" presStyleIdx="3" presStyleCnt="8">
        <dgm:presLayoutVars>
          <dgm:bulletEnabled val="1"/>
        </dgm:presLayoutVars>
      </dgm:prSet>
      <dgm:spPr/>
    </dgm:pt>
    <dgm:pt modelId="{EF222A06-AF15-4954-9F4D-8D26CB946AEF}" type="pres">
      <dgm:prSet presAssocID="{A5293611-0E8D-430A-9DAA-D511E867360C}" presName="sibTrans" presStyleCnt="0"/>
      <dgm:spPr/>
    </dgm:pt>
    <dgm:pt modelId="{119ED511-A37E-4417-9BF8-12E3C32EBFCB}" type="pres">
      <dgm:prSet presAssocID="{A9457C1C-CDD1-40B6-8904-DC65B82DDDFD}" presName="node" presStyleLbl="node1" presStyleIdx="4" presStyleCnt="8">
        <dgm:presLayoutVars>
          <dgm:bulletEnabled val="1"/>
        </dgm:presLayoutVars>
      </dgm:prSet>
      <dgm:spPr/>
    </dgm:pt>
    <dgm:pt modelId="{04E172B3-7D26-4CE9-A489-7F54F14CADE9}" type="pres">
      <dgm:prSet presAssocID="{77F8BAA9-9708-4060-BFB0-2BAA2C720B68}" presName="sibTrans" presStyleCnt="0"/>
      <dgm:spPr/>
    </dgm:pt>
    <dgm:pt modelId="{A04E40DC-7C5A-447E-ADEE-A793473FEC22}" type="pres">
      <dgm:prSet presAssocID="{9EA1D857-8BF3-4F47-8CD1-FB9FEF148F9C}" presName="node" presStyleLbl="node1" presStyleIdx="5" presStyleCnt="8">
        <dgm:presLayoutVars>
          <dgm:bulletEnabled val="1"/>
        </dgm:presLayoutVars>
      </dgm:prSet>
      <dgm:spPr/>
    </dgm:pt>
    <dgm:pt modelId="{5752B5C6-19C3-4845-8ABC-53584683A404}" type="pres">
      <dgm:prSet presAssocID="{9B405F61-BAF1-4894-B2AC-5FC0166BCC84}" presName="sibTrans" presStyleCnt="0"/>
      <dgm:spPr/>
    </dgm:pt>
    <dgm:pt modelId="{154B0939-F8FC-4099-B1B7-1C36218B512D}" type="pres">
      <dgm:prSet presAssocID="{9A0ED545-68FC-43BC-8038-FE348D822C4B}" presName="node" presStyleLbl="node1" presStyleIdx="6" presStyleCnt="8">
        <dgm:presLayoutVars>
          <dgm:bulletEnabled val="1"/>
        </dgm:presLayoutVars>
      </dgm:prSet>
      <dgm:spPr/>
    </dgm:pt>
    <dgm:pt modelId="{082C5702-84AF-42DC-B091-62CA4EE20397}" type="pres">
      <dgm:prSet presAssocID="{10F3471E-8698-4BCD-8793-4BCC90D2F5C6}" presName="sibTrans" presStyleCnt="0"/>
      <dgm:spPr/>
    </dgm:pt>
    <dgm:pt modelId="{64937EF7-5DDB-4AAB-A2AA-5103B8EE186C}" type="pres">
      <dgm:prSet presAssocID="{9D929026-4042-460D-AC3A-1A0930AC2DB3}" presName="node" presStyleLbl="node1" presStyleIdx="7" presStyleCnt="8">
        <dgm:presLayoutVars>
          <dgm:bulletEnabled val="1"/>
        </dgm:presLayoutVars>
      </dgm:prSet>
      <dgm:spPr/>
    </dgm:pt>
  </dgm:ptLst>
  <dgm:cxnLst>
    <dgm:cxn modelId="{842A3C37-3D73-400F-911A-8DCC13BF5140}" type="presOf" srcId="{9A0ED545-68FC-43BC-8038-FE348D822C4B}" destId="{154B0939-F8FC-4099-B1B7-1C36218B512D}" srcOrd="0" destOrd="0" presId="urn:microsoft.com/office/officeart/2005/8/layout/default"/>
    <dgm:cxn modelId="{BE118B3B-8CED-4DB7-B92A-7C4241397CEC}" type="presOf" srcId="{5057B55F-F423-4FFA-8F95-7288C593EA05}" destId="{AD34157B-BD4A-46CC-A4CC-EBB065083E35}" srcOrd="0" destOrd="0" presId="urn:microsoft.com/office/officeart/2005/8/layout/default"/>
    <dgm:cxn modelId="{2632913E-EECD-4D20-BDFA-1CF051AB9A87}" type="presOf" srcId="{4697BC20-0870-49F6-A60B-C7286F19DFBD}" destId="{E54558A4-AF20-4C99-8B7E-2FD9FC2BC770}" srcOrd="0" destOrd="0" presId="urn:microsoft.com/office/officeart/2005/8/layout/default"/>
    <dgm:cxn modelId="{DC1D9149-8B62-40E6-B69E-FF4268FD73AF}" type="presOf" srcId="{9D929026-4042-460D-AC3A-1A0930AC2DB3}" destId="{64937EF7-5DDB-4AAB-A2AA-5103B8EE186C}" srcOrd="0" destOrd="0" presId="urn:microsoft.com/office/officeart/2005/8/layout/default"/>
    <dgm:cxn modelId="{E0DF836E-96B7-4C2E-AD08-1EA5D3C8F20B}" type="presOf" srcId="{9EA1D857-8BF3-4F47-8CD1-FB9FEF148F9C}" destId="{A04E40DC-7C5A-447E-ADEE-A793473FEC22}" srcOrd="0" destOrd="0" presId="urn:microsoft.com/office/officeart/2005/8/layout/default"/>
    <dgm:cxn modelId="{34E70C58-05FC-43B5-A0D5-80C9BEDE58D7}" srcId="{75CD9AA6-00B0-4FD0-9AA9-B1F6AE344081}" destId="{9D929026-4042-460D-AC3A-1A0930AC2DB3}" srcOrd="7" destOrd="0" parTransId="{62F61F17-1473-4993-AC21-02CFC847101B}" sibTransId="{C2881A4E-9C66-4691-899C-2A59E534CA7F}"/>
    <dgm:cxn modelId="{E52D9F59-B236-4B06-8D08-23C3C5D9DC4B}" type="presOf" srcId="{BB9E8475-9B51-4CCD-ADA3-9C90F6E3362B}" destId="{402B54B1-ED35-4BE3-B777-DD4F8E057E34}" srcOrd="0" destOrd="0" presId="urn:microsoft.com/office/officeart/2005/8/layout/default"/>
    <dgm:cxn modelId="{64105692-E4E3-48CB-BF27-EC502B4CFFC7}" srcId="{75CD9AA6-00B0-4FD0-9AA9-B1F6AE344081}" destId="{A9457C1C-CDD1-40B6-8904-DC65B82DDDFD}" srcOrd="4" destOrd="0" parTransId="{A1E1CEEB-DE0F-4DF9-B576-AFD50227BD75}" sibTransId="{77F8BAA9-9708-4060-BFB0-2BAA2C720B68}"/>
    <dgm:cxn modelId="{FDE7BB98-37BB-4CB4-8D58-56B7333E9F5B}" type="presOf" srcId="{A9457C1C-CDD1-40B6-8904-DC65B82DDDFD}" destId="{119ED511-A37E-4417-9BF8-12E3C32EBFCB}" srcOrd="0" destOrd="0" presId="urn:microsoft.com/office/officeart/2005/8/layout/default"/>
    <dgm:cxn modelId="{99ACEA9C-3C82-421A-B7DB-B396FE6DC330}" srcId="{75CD9AA6-00B0-4FD0-9AA9-B1F6AE344081}" destId="{4697BC20-0870-49F6-A60B-C7286F19DFBD}" srcOrd="3" destOrd="0" parTransId="{0D3A41DF-8F83-4588-9C51-DEB1A6407EEC}" sibTransId="{A5293611-0E8D-430A-9DAA-D511E867360C}"/>
    <dgm:cxn modelId="{7A129D9E-9CFB-4A8E-B3BF-805032B7B9AA}" srcId="{75CD9AA6-00B0-4FD0-9AA9-B1F6AE344081}" destId="{9A0ED545-68FC-43BC-8038-FE348D822C4B}" srcOrd="6" destOrd="0" parTransId="{6CBC7F43-31B2-4397-94A8-D83FA70B41F3}" sibTransId="{10F3471E-8698-4BCD-8793-4BCC90D2F5C6}"/>
    <dgm:cxn modelId="{2F3277C0-3FF8-44D6-9B1C-47643EC8C686}" type="presOf" srcId="{86D26E5D-5BDD-4212-A100-E5A2B11FCD4D}" destId="{AC2EFC7B-8B63-4349-9684-3BD0A804C6C8}" srcOrd="0" destOrd="0" presId="urn:microsoft.com/office/officeart/2005/8/layout/default"/>
    <dgm:cxn modelId="{F9B410C9-D738-4102-8451-A619693F90FD}" srcId="{75CD9AA6-00B0-4FD0-9AA9-B1F6AE344081}" destId="{9EA1D857-8BF3-4F47-8CD1-FB9FEF148F9C}" srcOrd="5" destOrd="0" parTransId="{17987D2C-58A0-46EE-8E52-74A0233BCD20}" sibTransId="{9B405F61-BAF1-4894-B2AC-5FC0166BCC84}"/>
    <dgm:cxn modelId="{22E967D0-CD2D-4E30-A2BD-D41C4002BCCF}" srcId="{75CD9AA6-00B0-4FD0-9AA9-B1F6AE344081}" destId="{5057B55F-F423-4FFA-8F95-7288C593EA05}" srcOrd="1" destOrd="0" parTransId="{D8871B70-3995-4A2C-9537-DC74DB7C27B0}" sibTransId="{EDA74F41-6974-4D92-9419-4B2D53EEC7C5}"/>
    <dgm:cxn modelId="{E0E357E0-3E53-4125-9825-5059E08DC100}" srcId="{75CD9AA6-00B0-4FD0-9AA9-B1F6AE344081}" destId="{BB9E8475-9B51-4CCD-ADA3-9C90F6E3362B}" srcOrd="2" destOrd="0" parTransId="{43E0A7BA-C9E5-440D-A2C8-9D383F9C9DFC}" sibTransId="{14E6DFEF-1CE6-42DC-BDFF-AC808BE39BE7}"/>
    <dgm:cxn modelId="{FF662DED-7500-433F-B9A9-B2AE55376A54}" srcId="{75CD9AA6-00B0-4FD0-9AA9-B1F6AE344081}" destId="{86D26E5D-5BDD-4212-A100-E5A2B11FCD4D}" srcOrd="0" destOrd="0" parTransId="{2D652AA9-BAEC-428B-9DA5-38FF3DD36C05}" sibTransId="{3F8A8D5D-E17B-42F5-89CD-781C6A322572}"/>
    <dgm:cxn modelId="{A10E9AF2-FD9E-4778-8309-E9DCE97BE885}" type="presOf" srcId="{75CD9AA6-00B0-4FD0-9AA9-B1F6AE344081}" destId="{A66ECD41-D992-439F-9AA4-75CF4DC49B75}" srcOrd="0" destOrd="0" presId="urn:microsoft.com/office/officeart/2005/8/layout/default"/>
    <dgm:cxn modelId="{5AD3BA10-C5C5-4279-91E0-08815F669E41}" type="presParOf" srcId="{A66ECD41-D992-439F-9AA4-75CF4DC49B75}" destId="{AC2EFC7B-8B63-4349-9684-3BD0A804C6C8}" srcOrd="0" destOrd="0" presId="urn:microsoft.com/office/officeart/2005/8/layout/default"/>
    <dgm:cxn modelId="{39441272-8E12-4EA5-9CDC-2A95A8F5E208}" type="presParOf" srcId="{A66ECD41-D992-439F-9AA4-75CF4DC49B75}" destId="{CCCCBCEE-504D-4681-8E04-6B45CA5F09C5}" srcOrd="1" destOrd="0" presId="urn:microsoft.com/office/officeart/2005/8/layout/default"/>
    <dgm:cxn modelId="{9332B001-EB02-46A2-97E2-020E17D1ED50}" type="presParOf" srcId="{A66ECD41-D992-439F-9AA4-75CF4DC49B75}" destId="{AD34157B-BD4A-46CC-A4CC-EBB065083E35}" srcOrd="2" destOrd="0" presId="urn:microsoft.com/office/officeart/2005/8/layout/default"/>
    <dgm:cxn modelId="{E5CC5BB1-D55C-4E03-AFAE-65A93E9DF755}" type="presParOf" srcId="{A66ECD41-D992-439F-9AA4-75CF4DC49B75}" destId="{168CD0E1-C228-4842-8B98-F02C238B8AAF}" srcOrd="3" destOrd="0" presId="urn:microsoft.com/office/officeart/2005/8/layout/default"/>
    <dgm:cxn modelId="{3B6DB921-A7C1-4063-BC6D-CA0798CB31C8}" type="presParOf" srcId="{A66ECD41-D992-439F-9AA4-75CF4DC49B75}" destId="{402B54B1-ED35-4BE3-B777-DD4F8E057E34}" srcOrd="4" destOrd="0" presId="urn:microsoft.com/office/officeart/2005/8/layout/default"/>
    <dgm:cxn modelId="{67067A59-5B5D-41E2-8851-B21E188D8985}" type="presParOf" srcId="{A66ECD41-D992-439F-9AA4-75CF4DC49B75}" destId="{83F89B66-FC58-475A-90D7-A5DEBD79525D}" srcOrd="5" destOrd="0" presId="urn:microsoft.com/office/officeart/2005/8/layout/default"/>
    <dgm:cxn modelId="{1D58926C-E358-4250-95C9-D40CDDD24D1C}" type="presParOf" srcId="{A66ECD41-D992-439F-9AA4-75CF4DC49B75}" destId="{E54558A4-AF20-4C99-8B7E-2FD9FC2BC770}" srcOrd="6" destOrd="0" presId="urn:microsoft.com/office/officeart/2005/8/layout/default"/>
    <dgm:cxn modelId="{CDA0ADB3-4DED-45AD-A7EE-7673777F01D6}" type="presParOf" srcId="{A66ECD41-D992-439F-9AA4-75CF4DC49B75}" destId="{EF222A06-AF15-4954-9F4D-8D26CB946AEF}" srcOrd="7" destOrd="0" presId="urn:microsoft.com/office/officeart/2005/8/layout/default"/>
    <dgm:cxn modelId="{378BA6A3-C7DA-40F7-B6CE-58DB7C7D7405}" type="presParOf" srcId="{A66ECD41-D992-439F-9AA4-75CF4DC49B75}" destId="{119ED511-A37E-4417-9BF8-12E3C32EBFCB}" srcOrd="8" destOrd="0" presId="urn:microsoft.com/office/officeart/2005/8/layout/default"/>
    <dgm:cxn modelId="{D7ECF372-36F2-4B96-9D03-58B5D6051465}" type="presParOf" srcId="{A66ECD41-D992-439F-9AA4-75CF4DC49B75}" destId="{04E172B3-7D26-4CE9-A489-7F54F14CADE9}" srcOrd="9" destOrd="0" presId="urn:microsoft.com/office/officeart/2005/8/layout/default"/>
    <dgm:cxn modelId="{BB4ADB26-A04F-4BA6-BD1E-8D58225283FB}" type="presParOf" srcId="{A66ECD41-D992-439F-9AA4-75CF4DC49B75}" destId="{A04E40DC-7C5A-447E-ADEE-A793473FEC22}" srcOrd="10" destOrd="0" presId="urn:microsoft.com/office/officeart/2005/8/layout/default"/>
    <dgm:cxn modelId="{119FBFE8-4ADC-4747-8C1B-CA3A2357473B}" type="presParOf" srcId="{A66ECD41-D992-439F-9AA4-75CF4DC49B75}" destId="{5752B5C6-19C3-4845-8ABC-53584683A404}" srcOrd="11" destOrd="0" presId="urn:microsoft.com/office/officeart/2005/8/layout/default"/>
    <dgm:cxn modelId="{C652A402-3AE1-4AFE-946B-7F50F5846847}" type="presParOf" srcId="{A66ECD41-D992-439F-9AA4-75CF4DC49B75}" destId="{154B0939-F8FC-4099-B1B7-1C36218B512D}" srcOrd="12" destOrd="0" presId="urn:microsoft.com/office/officeart/2005/8/layout/default"/>
    <dgm:cxn modelId="{43C5AC86-4E2A-4BA7-8F63-F20B81344077}" type="presParOf" srcId="{A66ECD41-D992-439F-9AA4-75CF4DC49B75}" destId="{082C5702-84AF-42DC-B091-62CA4EE20397}" srcOrd="13" destOrd="0" presId="urn:microsoft.com/office/officeart/2005/8/layout/default"/>
    <dgm:cxn modelId="{00ED077A-3957-44FC-A02E-ED8139D7A757}" type="presParOf" srcId="{A66ECD41-D992-439F-9AA4-75CF4DC49B75}" destId="{64937EF7-5DDB-4AAB-A2AA-5103B8EE186C}"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F422B9-1F52-46C2-A9ED-3A7C8270AF6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23A0156-F804-4FB8-98C8-1E6667DF7229}">
      <dgm:prSet/>
      <dgm:spPr/>
      <dgm:t>
        <a:bodyPr/>
        <a:lstStyle/>
        <a:p>
          <a:pPr>
            <a:defRPr cap="all"/>
          </a:pPr>
          <a:r>
            <a:rPr lang="en-GB" b="0" baseline="0"/>
            <a:t>Is the world safe?</a:t>
          </a:r>
          <a:endParaRPr lang="en-US"/>
        </a:p>
      </dgm:t>
    </dgm:pt>
    <dgm:pt modelId="{C3DEAF8D-BB28-433B-AB03-14B429876C64}" type="parTrans" cxnId="{E86E5E79-D310-4599-8DA9-ABE037ADA9A8}">
      <dgm:prSet/>
      <dgm:spPr/>
      <dgm:t>
        <a:bodyPr/>
        <a:lstStyle/>
        <a:p>
          <a:endParaRPr lang="en-US"/>
        </a:p>
      </dgm:t>
    </dgm:pt>
    <dgm:pt modelId="{B77F8A86-AB12-4303-83C8-11E869D7D352}" type="sibTrans" cxnId="{E86E5E79-D310-4599-8DA9-ABE037ADA9A8}">
      <dgm:prSet/>
      <dgm:spPr/>
      <dgm:t>
        <a:bodyPr/>
        <a:lstStyle/>
        <a:p>
          <a:endParaRPr lang="en-US"/>
        </a:p>
      </dgm:t>
    </dgm:pt>
    <dgm:pt modelId="{0455C60E-B9A7-4237-808B-31508E27666F}">
      <dgm:prSet/>
      <dgm:spPr/>
      <dgm:t>
        <a:bodyPr/>
        <a:lstStyle/>
        <a:p>
          <a:pPr>
            <a:defRPr cap="all"/>
          </a:pPr>
          <a:r>
            <a:rPr lang="en-GB" b="0" baseline="0"/>
            <a:t>Can we trust?</a:t>
          </a:r>
          <a:endParaRPr lang="en-US"/>
        </a:p>
      </dgm:t>
    </dgm:pt>
    <dgm:pt modelId="{73D6B732-6FF6-41B9-A7D8-2AB6B123E614}" type="parTrans" cxnId="{DC65D8B3-D2FF-4A7D-8A41-199BE21A793E}">
      <dgm:prSet/>
      <dgm:spPr/>
      <dgm:t>
        <a:bodyPr/>
        <a:lstStyle/>
        <a:p>
          <a:endParaRPr lang="en-US"/>
        </a:p>
      </dgm:t>
    </dgm:pt>
    <dgm:pt modelId="{6E1766AD-6797-42DA-A3C3-B1FC86E17719}" type="sibTrans" cxnId="{DC65D8B3-D2FF-4A7D-8A41-199BE21A793E}">
      <dgm:prSet/>
      <dgm:spPr/>
      <dgm:t>
        <a:bodyPr/>
        <a:lstStyle/>
        <a:p>
          <a:endParaRPr lang="en-US"/>
        </a:p>
      </dgm:t>
    </dgm:pt>
    <dgm:pt modelId="{7EC0A4A0-5870-4E65-998B-B93A56BF4D07}">
      <dgm:prSet/>
      <dgm:spPr/>
      <dgm:t>
        <a:bodyPr/>
        <a:lstStyle/>
        <a:p>
          <a:pPr>
            <a:defRPr cap="all"/>
          </a:pPr>
          <a:r>
            <a:rPr lang="en-GB" b="0" baseline="0"/>
            <a:t>Mother is key for develoment </a:t>
          </a:r>
          <a:endParaRPr lang="en-US"/>
        </a:p>
      </dgm:t>
    </dgm:pt>
    <dgm:pt modelId="{B83F7A58-BA80-4540-8EA1-82782CE774B3}" type="parTrans" cxnId="{6FCECD98-533A-408E-863A-3337BA60DB47}">
      <dgm:prSet/>
      <dgm:spPr/>
      <dgm:t>
        <a:bodyPr/>
        <a:lstStyle/>
        <a:p>
          <a:endParaRPr lang="en-US"/>
        </a:p>
      </dgm:t>
    </dgm:pt>
    <dgm:pt modelId="{9BCD8F74-5B52-4865-A729-D058BF2225B5}" type="sibTrans" cxnId="{6FCECD98-533A-408E-863A-3337BA60DB47}">
      <dgm:prSet/>
      <dgm:spPr/>
      <dgm:t>
        <a:bodyPr/>
        <a:lstStyle/>
        <a:p>
          <a:endParaRPr lang="en-US"/>
        </a:p>
      </dgm:t>
    </dgm:pt>
    <dgm:pt modelId="{2FEFB891-5D99-4C45-BFBD-3B5D1DACB2D9}" type="pres">
      <dgm:prSet presAssocID="{A6F422B9-1F52-46C2-A9ED-3A7C8270AF62}" presName="root" presStyleCnt="0">
        <dgm:presLayoutVars>
          <dgm:dir/>
          <dgm:resizeHandles val="exact"/>
        </dgm:presLayoutVars>
      </dgm:prSet>
      <dgm:spPr/>
    </dgm:pt>
    <dgm:pt modelId="{8C45C605-3725-46B3-80C5-EFBDCEC94C7A}" type="pres">
      <dgm:prSet presAssocID="{823A0156-F804-4FB8-98C8-1E6667DF7229}" presName="compNode" presStyleCnt="0"/>
      <dgm:spPr/>
    </dgm:pt>
    <dgm:pt modelId="{D42D4CB1-D097-40D3-8A0B-6365EDC40684}" type="pres">
      <dgm:prSet presAssocID="{823A0156-F804-4FB8-98C8-1E6667DF7229}" presName="iconBgRect" presStyleLbl="bgShp" presStyleIdx="0" presStyleCnt="3"/>
      <dgm:spPr/>
    </dgm:pt>
    <dgm:pt modelId="{D4BC4A62-E952-4CFA-A285-49B7732EE303}" type="pres">
      <dgm:prSet presAssocID="{823A0156-F804-4FB8-98C8-1E6667DF72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D4B313AA-3E45-4CD6-81A8-81267EEC20B1}" type="pres">
      <dgm:prSet presAssocID="{823A0156-F804-4FB8-98C8-1E6667DF7229}" presName="spaceRect" presStyleCnt="0"/>
      <dgm:spPr/>
    </dgm:pt>
    <dgm:pt modelId="{4187B3DF-9A18-4BC6-85F0-FB93CEF56615}" type="pres">
      <dgm:prSet presAssocID="{823A0156-F804-4FB8-98C8-1E6667DF7229}" presName="textRect" presStyleLbl="revTx" presStyleIdx="0" presStyleCnt="3">
        <dgm:presLayoutVars>
          <dgm:chMax val="1"/>
          <dgm:chPref val="1"/>
        </dgm:presLayoutVars>
      </dgm:prSet>
      <dgm:spPr/>
    </dgm:pt>
    <dgm:pt modelId="{90987ED7-2CC6-4B27-96AC-F6F085F4457C}" type="pres">
      <dgm:prSet presAssocID="{B77F8A86-AB12-4303-83C8-11E869D7D352}" presName="sibTrans" presStyleCnt="0"/>
      <dgm:spPr/>
    </dgm:pt>
    <dgm:pt modelId="{9025E225-31C9-4E78-9FFC-906F898E8EB4}" type="pres">
      <dgm:prSet presAssocID="{0455C60E-B9A7-4237-808B-31508E27666F}" presName="compNode" presStyleCnt="0"/>
      <dgm:spPr/>
    </dgm:pt>
    <dgm:pt modelId="{7E54D0B6-297A-4F73-A9BB-A474A931EEE3}" type="pres">
      <dgm:prSet presAssocID="{0455C60E-B9A7-4237-808B-31508E27666F}" presName="iconBgRect" presStyleLbl="bgShp" presStyleIdx="1" presStyleCnt="3"/>
      <dgm:spPr/>
    </dgm:pt>
    <dgm:pt modelId="{E49B1295-07B2-431D-A634-EBAF2F130F9B}" type="pres">
      <dgm:prSet presAssocID="{0455C60E-B9A7-4237-808B-31508E2766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6A0695CB-CC87-40A9-80D0-1CC920E224C6}" type="pres">
      <dgm:prSet presAssocID="{0455C60E-B9A7-4237-808B-31508E27666F}" presName="spaceRect" presStyleCnt="0"/>
      <dgm:spPr/>
    </dgm:pt>
    <dgm:pt modelId="{55FB8B48-031A-4746-86CE-BB3C5F44746B}" type="pres">
      <dgm:prSet presAssocID="{0455C60E-B9A7-4237-808B-31508E27666F}" presName="textRect" presStyleLbl="revTx" presStyleIdx="1" presStyleCnt="3">
        <dgm:presLayoutVars>
          <dgm:chMax val="1"/>
          <dgm:chPref val="1"/>
        </dgm:presLayoutVars>
      </dgm:prSet>
      <dgm:spPr/>
    </dgm:pt>
    <dgm:pt modelId="{FD06B25F-715D-422D-8E7E-D33302513D24}" type="pres">
      <dgm:prSet presAssocID="{6E1766AD-6797-42DA-A3C3-B1FC86E17719}" presName="sibTrans" presStyleCnt="0"/>
      <dgm:spPr/>
    </dgm:pt>
    <dgm:pt modelId="{12CBA6C2-E160-47BA-B4A0-2AFAB7AE4113}" type="pres">
      <dgm:prSet presAssocID="{7EC0A4A0-5870-4E65-998B-B93A56BF4D07}" presName="compNode" presStyleCnt="0"/>
      <dgm:spPr/>
    </dgm:pt>
    <dgm:pt modelId="{4282F4B5-B257-4BA1-BFA8-0CC66027EC3B}" type="pres">
      <dgm:prSet presAssocID="{7EC0A4A0-5870-4E65-998B-B93A56BF4D07}" presName="iconBgRect" presStyleLbl="bgShp" presStyleIdx="2" presStyleCnt="3"/>
      <dgm:spPr/>
    </dgm:pt>
    <dgm:pt modelId="{2D7CE0B8-7C22-4F52-ADF4-3475B88B495B}" type="pres">
      <dgm:prSet presAssocID="{7EC0A4A0-5870-4E65-998B-B93A56BF4D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E86995A3-E060-4EEA-94B3-5CB5123E6DF6}" type="pres">
      <dgm:prSet presAssocID="{7EC0A4A0-5870-4E65-998B-B93A56BF4D07}" presName="spaceRect" presStyleCnt="0"/>
      <dgm:spPr/>
    </dgm:pt>
    <dgm:pt modelId="{6483A90F-1EE7-4EE4-878D-AB948B3D1FA9}" type="pres">
      <dgm:prSet presAssocID="{7EC0A4A0-5870-4E65-998B-B93A56BF4D07}" presName="textRect" presStyleLbl="revTx" presStyleIdx="2" presStyleCnt="3">
        <dgm:presLayoutVars>
          <dgm:chMax val="1"/>
          <dgm:chPref val="1"/>
        </dgm:presLayoutVars>
      </dgm:prSet>
      <dgm:spPr/>
    </dgm:pt>
  </dgm:ptLst>
  <dgm:cxnLst>
    <dgm:cxn modelId="{FE5E083D-B0C1-4A0D-A88E-68028DB4E0F6}" type="presOf" srcId="{7EC0A4A0-5870-4E65-998B-B93A56BF4D07}" destId="{6483A90F-1EE7-4EE4-878D-AB948B3D1FA9}" srcOrd="0" destOrd="0" presId="urn:microsoft.com/office/officeart/2018/5/layout/IconCircleLabelList"/>
    <dgm:cxn modelId="{301E4178-9478-4953-89F2-22B2C54C9BC7}" type="presOf" srcId="{A6F422B9-1F52-46C2-A9ED-3A7C8270AF62}" destId="{2FEFB891-5D99-4C45-BFBD-3B5D1DACB2D9}" srcOrd="0" destOrd="0" presId="urn:microsoft.com/office/officeart/2018/5/layout/IconCircleLabelList"/>
    <dgm:cxn modelId="{E86E5E79-D310-4599-8DA9-ABE037ADA9A8}" srcId="{A6F422B9-1F52-46C2-A9ED-3A7C8270AF62}" destId="{823A0156-F804-4FB8-98C8-1E6667DF7229}" srcOrd="0" destOrd="0" parTransId="{C3DEAF8D-BB28-433B-AB03-14B429876C64}" sibTransId="{B77F8A86-AB12-4303-83C8-11E869D7D352}"/>
    <dgm:cxn modelId="{6FCECD98-533A-408E-863A-3337BA60DB47}" srcId="{A6F422B9-1F52-46C2-A9ED-3A7C8270AF62}" destId="{7EC0A4A0-5870-4E65-998B-B93A56BF4D07}" srcOrd="2" destOrd="0" parTransId="{B83F7A58-BA80-4540-8EA1-82782CE774B3}" sibTransId="{9BCD8F74-5B52-4865-A729-D058BF2225B5}"/>
    <dgm:cxn modelId="{99687EA4-7BAF-47E1-A65B-8E9ADED12353}" type="presOf" srcId="{0455C60E-B9A7-4237-808B-31508E27666F}" destId="{55FB8B48-031A-4746-86CE-BB3C5F44746B}" srcOrd="0" destOrd="0" presId="urn:microsoft.com/office/officeart/2018/5/layout/IconCircleLabelList"/>
    <dgm:cxn modelId="{DC65D8B3-D2FF-4A7D-8A41-199BE21A793E}" srcId="{A6F422B9-1F52-46C2-A9ED-3A7C8270AF62}" destId="{0455C60E-B9A7-4237-808B-31508E27666F}" srcOrd="1" destOrd="0" parTransId="{73D6B732-6FF6-41B9-A7D8-2AB6B123E614}" sibTransId="{6E1766AD-6797-42DA-A3C3-B1FC86E17719}"/>
    <dgm:cxn modelId="{564CB9B4-079E-4EA9-92E4-8632544CB52A}" type="presOf" srcId="{823A0156-F804-4FB8-98C8-1E6667DF7229}" destId="{4187B3DF-9A18-4BC6-85F0-FB93CEF56615}" srcOrd="0" destOrd="0" presId="urn:microsoft.com/office/officeart/2018/5/layout/IconCircleLabelList"/>
    <dgm:cxn modelId="{87FD3842-0F48-4A86-BF5F-01897F2045FE}" type="presParOf" srcId="{2FEFB891-5D99-4C45-BFBD-3B5D1DACB2D9}" destId="{8C45C605-3725-46B3-80C5-EFBDCEC94C7A}" srcOrd="0" destOrd="0" presId="urn:microsoft.com/office/officeart/2018/5/layout/IconCircleLabelList"/>
    <dgm:cxn modelId="{6F438881-AE85-42A7-B9BF-F2642AEAC5E1}" type="presParOf" srcId="{8C45C605-3725-46B3-80C5-EFBDCEC94C7A}" destId="{D42D4CB1-D097-40D3-8A0B-6365EDC40684}" srcOrd="0" destOrd="0" presId="urn:microsoft.com/office/officeart/2018/5/layout/IconCircleLabelList"/>
    <dgm:cxn modelId="{7E3D1D05-D5C3-4953-B769-5EB10BA1D73B}" type="presParOf" srcId="{8C45C605-3725-46B3-80C5-EFBDCEC94C7A}" destId="{D4BC4A62-E952-4CFA-A285-49B7732EE303}" srcOrd="1" destOrd="0" presId="urn:microsoft.com/office/officeart/2018/5/layout/IconCircleLabelList"/>
    <dgm:cxn modelId="{F5330710-116F-4F50-8CBA-75BB0C45AD9D}" type="presParOf" srcId="{8C45C605-3725-46B3-80C5-EFBDCEC94C7A}" destId="{D4B313AA-3E45-4CD6-81A8-81267EEC20B1}" srcOrd="2" destOrd="0" presId="urn:microsoft.com/office/officeart/2018/5/layout/IconCircleLabelList"/>
    <dgm:cxn modelId="{3D9E3171-A9B0-4317-BB03-46DA9D6DF3D0}" type="presParOf" srcId="{8C45C605-3725-46B3-80C5-EFBDCEC94C7A}" destId="{4187B3DF-9A18-4BC6-85F0-FB93CEF56615}" srcOrd="3" destOrd="0" presId="urn:microsoft.com/office/officeart/2018/5/layout/IconCircleLabelList"/>
    <dgm:cxn modelId="{B1F2C93A-982E-41FD-B520-49663B6E6F85}" type="presParOf" srcId="{2FEFB891-5D99-4C45-BFBD-3B5D1DACB2D9}" destId="{90987ED7-2CC6-4B27-96AC-F6F085F4457C}" srcOrd="1" destOrd="0" presId="urn:microsoft.com/office/officeart/2018/5/layout/IconCircleLabelList"/>
    <dgm:cxn modelId="{E64BAB40-5127-4E38-AABA-7130EA6DD204}" type="presParOf" srcId="{2FEFB891-5D99-4C45-BFBD-3B5D1DACB2D9}" destId="{9025E225-31C9-4E78-9FFC-906F898E8EB4}" srcOrd="2" destOrd="0" presId="urn:microsoft.com/office/officeart/2018/5/layout/IconCircleLabelList"/>
    <dgm:cxn modelId="{0709F444-61A9-40D1-A3F2-407740310CBA}" type="presParOf" srcId="{9025E225-31C9-4E78-9FFC-906F898E8EB4}" destId="{7E54D0B6-297A-4F73-A9BB-A474A931EEE3}" srcOrd="0" destOrd="0" presId="urn:microsoft.com/office/officeart/2018/5/layout/IconCircleLabelList"/>
    <dgm:cxn modelId="{DD808010-0131-4C4A-B053-63AA3E5D5FD7}" type="presParOf" srcId="{9025E225-31C9-4E78-9FFC-906F898E8EB4}" destId="{E49B1295-07B2-431D-A634-EBAF2F130F9B}" srcOrd="1" destOrd="0" presId="urn:microsoft.com/office/officeart/2018/5/layout/IconCircleLabelList"/>
    <dgm:cxn modelId="{23C702EB-2829-4B7E-9E3D-D445EF923F25}" type="presParOf" srcId="{9025E225-31C9-4E78-9FFC-906F898E8EB4}" destId="{6A0695CB-CC87-40A9-80D0-1CC920E224C6}" srcOrd="2" destOrd="0" presId="urn:microsoft.com/office/officeart/2018/5/layout/IconCircleLabelList"/>
    <dgm:cxn modelId="{C4806589-4D11-4FD6-BC49-188D831F7861}" type="presParOf" srcId="{9025E225-31C9-4E78-9FFC-906F898E8EB4}" destId="{55FB8B48-031A-4746-86CE-BB3C5F44746B}" srcOrd="3" destOrd="0" presId="urn:microsoft.com/office/officeart/2018/5/layout/IconCircleLabelList"/>
    <dgm:cxn modelId="{23AFE455-50CC-41C8-9B58-B283B8206D1E}" type="presParOf" srcId="{2FEFB891-5D99-4C45-BFBD-3B5D1DACB2D9}" destId="{FD06B25F-715D-422D-8E7E-D33302513D24}" srcOrd="3" destOrd="0" presId="urn:microsoft.com/office/officeart/2018/5/layout/IconCircleLabelList"/>
    <dgm:cxn modelId="{3B1E3910-ED5B-43A2-9C0D-20ABC1CF2CF9}" type="presParOf" srcId="{2FEFB891-5D99-4C45-BFBD-3B5D1DACB2D9}" destId="{12CBA6C2-E160-47BA-B4A0-2AFAB7AE4113}" srcOrd="4" destOrd="0" presId="urn:microsoft.com/office/officeart/2018/5/layout/IconCircleLabelList"/>
    <dgm:cxn modelId="{2E06741F-924D-48BC-8190-CD88348AEA12}" type="presParOf" srcId="{12CBA6C2-E160-47BA-B4A0-2AFAB7AE4113}" destId="{4282F4B5-B257-4BA1-BFA8-0CC66027EC3B}" srcOrd="0" destOrd="0" presId="urn:microsoft.com/office/officeart/2018/5/layout/IconCircleLabelList"/>
    <dgm:cxn modelId="{758A094E-2AFB-40F6-B855-871D2DB5EEB0}" type="presParOf" srcId="{12CBA6C2-E160-47BA-B4A0-2AFAB7AE4113}" destId="{2D7CE0B8-7C22-4F52-ADF4-3475B88B495B}" srcOrd="1" destOrd="0" presId="urn:microsoft.com/office/officeart/2018/5/layout/IconCircleLabelList"/>
    <dgm:cxn modelId="{60624F34-F0BE-45A7-A9BD-18A15D5C4E6A}" type="presParOf" srcId="{12CBA6C2-E160-47BA-B4A0-2AFAB7AE4113}" destId="{E86995A3-E060-4EEA-94B3-5CB5123E6DF6}" srcOrd="2" destOrd="0" presId="urn:microsoft.com/office/officeart/2018/5/layout/IconCircleLabelList"/>
    <dgm:cxn modelId="{0183952A-3252-4AF4-B73A-CE6A8CE02936}" type="presParOf" srcId="{12CBA6C2-E160-47BA-B4A0-2AFAB7AE4113}" destId="{6483A90F-1EE7-4EE4-878D-AB948B3D1FA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A8D73F-D50D-4BB7-9920-BBDB33D861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36BF7E-3031-419E-93A4-1985EE5AF1FC}">
      <dgm:prSet/>
      <dgm:spPr/>
      <dgm:t>
        <a:bodyPr/>
        <a:lstStyle/>
        <a:p>
          <a:r>
            <a:rPr lang="en-GB" b="0" baseline="0"/>
            <a:t>Experience ourselves </a:t>
          </a:r>
          <a:endParaRPr lang="en-US"/>
        </a:p>
      </dgm:t>
    </dgm:pt>
    <dgm:pt modelId="{2E158C27-73BE-4204-8B8A-1CC2F823A261}" type="parTrans" cxnId="{7C1ADE08-502D-445D-A8B5-D06CF920A3A4}">
      <dgm:prSet/>
      <dgm:spPr/>
      <dgm:t>
        <a:bodyPr/>
        <a:lstStyle/>
        <a:p>
          <a:endParaRPr lang="en-US"/>
        </a:p>
      </dgm:t>
    </dgm:pt>
    <dgm:pt modelId="{8F691198-3B7D-4276-A3E3-59A41C9AF4B1}" type="sibTrans" cxnId="{7C1ADE08-502D-445D-A8B5-D06CF920A3A4}">
      <dgm:prSet/>
      <dgm:spPr/>
      <dgm:t>
        <a:bodyPr/>
        <a:lstStyle/>
        <a:p>
          <a:endParaRPr lang="en-US"/>
        </a:p>
      </dgm:t>
    </dgm:pt>
    <dgm:pt modelId="{57DAED5F-7C2D-4A9E-A57C-4D78B316FD60}">
      <dgm:prSet/>
      <dgm:spPr/>
      <dgm:t>
        <a:bodyPr/>
        <a:lstStyle/>
        <a:p>
          <a:r>
            <a:rPr lang="en-GB" b="0" baseline="0"/>
            <a:t>Discovery of our own bodies </a:t>
          </a:r>
          <a:endParaRPr lang="en-US"/>
        </a:p>
      </dgm:t>
    </dgm:pt>
    <dgm:pt modelId="{C2FD44DE-8077-4E7F-894F-CE17566B65D3}" type="parTrans" cxnId="{6472A477-1601-4DD7-870A-990EDABD9F04}">
      <dgm:prSet/>
      <dgm:spPr/>
      <dgm:t>
        <a:bodyPr/>
        <a:lstStyle/>
        <a:p>
          <a:endParaRPr lang="en-US"/>
        </a:p>
      </dgm:t>
    </dgm:pt>
    <dgm:pt modelId="{8227B8C7-7F85-4C3C-B8F4-059F9804E55D}" type="sibTrans" cxnId="{6472A477-1601-4DD7-870A-990EDABD9F04}">
      <dgm:prSet/>
      <dgm:spPr/>
      <dgm:t>
        <a:bodyPr/>
        <a:lstStyle/>
        <a:p>
          <a:endParaRPr lang="en-US"/>
        </a:p>
      </dgm:t>
    </dgm:pt>
    <dgm:pt modelId="{8C006026-0F2C-4D04-AC54-29C7DBCB99CD}">
      <dgm:prSet/>
      <dgm:spPr/>
      <dgm:t>
        <a:bodyPr/>
        <a:lstStyle/>
        <a:p>
          <a:r>
            <a:rPr lang="en-GB" b="0" baseline="0"/>
            <a:t>Self confidence </a:t>
          </a:r>
          <a:endParaRPr lang="en-US"/>
        </a:p>
      </dgm:t>
    </dgm:pt>
    <dgm:pt modelId="{A901FF72-9A8F-4063-9688-9C1DD16439D4}" type="parTrans" cxnId="{89682366-9355-4EE9-94C6-1676E574BBA7}">
      <dgm:prSet/>
      <dgm:spPr/>
      <dgm:t>
        <a:bodyPr/>
        <a:lstStyle/>
        <a:p>
          <a:endParaRPr lang="en-US"/>
        </a:p>
      </dgm:t>
    </dgm:pt>
    <dgm:pt modelId="{8A952A95-F321-45DD-9180-CDF31ED4C679}" type="sibTrans" cxnId="{89682366-9355-4EE9-94C6-1676E574BBA7}">
      <dgm:prSet/>
      <dgm:spPr/>
      <dgm:t>
        <a:bodyPr/>
        <a:lstStyle/>
        <a:p>
          <a:endParaRPr lang="en-US"/>
        </a:p>
      </dgm:t>
    </dgm:pt>
    <dgm:pt modelId="{457C0EAB-FA2A-464C-B118-BF3E3105CF10}" type="pres">
      <dgm:prSet presAssocID="{25A8D73F-D50D-4BB7-9920-BBDB33D861D6}" presName="root" presStyleCnt="0">
        <dgm:presLayoutVars>
          <dgm:dir/>
          <dgm:resizeHandles val="exact"/>
        </dgm:presLayoutVars>
      </dgm:prSet>
      <dgm:spPr/>
    </dgm:pt>
    <dgm:pt modelId="{ADDB73B0-5844-4750-AF59-52E07DD4D59B}" type="pres">
      <dgm:prSet presAssocID="{E136BF7E-3031-419E-93A4-1985EE5AF1FC}" presName="compNode" presStyleCnt="0"/>
      <dgm:spPr/>
    </dgm:pt>
    <dgm:pt modelId="{EBA51F93-FCE7-4F21-905B-A702833AA2B3}" type="pres">
      <dgm:prSet presAssocID="{E136BF7E-3031-419E-93A4-1985EE5AF1FC}" presName="bgRect" presStyleLbl="bgShp" presStyleIdx="0" presStyleCnt="3"/>
      <dgm:spPr/>
    </dgm:pt>
    <dgm:pt modelId="{F26B412A-E57E-4F05-BCED-5B833B0E8B27}" type="pres">
      <dgm:prSet presAssocID="{E136BF7E-3031-419E-93A4-1985EE5AF1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7B49887-5BE9-4726-AFDC-CF13A25DCDD2}" type="pres">
      <dgm:prSet presAssocID="{E136BF7E-3031-419E-93A4-1985EE5AF1FC}" presName="spaceRect" presStyleCnt="0"/>
      <dgm:spPr/>
    </dgm:pt>
    <dgm:pt modelId="{25AEBD84-FBF7-412F-A9E9-58520BB712FD}" type="pres">
      <dgm:prSet presAssocID="{E136BF7E-3031-419E-93A4-1985EE5AF1FC}" presName="parTx" presStyleLbl="revTx" presStyleIdx="0" presStyleCnt="3">
        <dgm:presLayoutVars>
          <dgm:chMax val="0"/>
          <dgm:chPref val="0"/>
        </dgm:presLayoutVars>
      </dgm:prSet>
      <dgm:spPr/>
    </dgm:pt>
    <dgm:pt modelId="{E4FDA1AB-513E-493A-8FF8-C66FAB3FFD00}" type="pres">
      <dgm:prSet presAssocID="{8F691198-3B7D-4276-A3E3-59A41C9AF4B1}" presName="sibTrans" presStyleCnt="0"/>
      <dgm:spPr/>
    </dgm:pt>
    <dgm:pt modelId="{917BECF9-C626-4555-B472-82D86C16703D}" type="pres">
      <dgm:prSet presAssocID="{57DAED5F-7C2D-4A9E-A57C-4D78B316FD60}" presName="compNode" presStyleCnt="0"/>
      <dgm:spPr/>
    </dgm:pt>
    <dgm:pt modelId="{FEFF7256-EBB0-4816-9153-AA8B6B68C6FD}" type="pres">
      <dgm:prSet presAssocID="{57DAED5F-7C2D-4A9E-A57C-4D78B316FD60}" presName="bgRect" presStyleLbl="bgShp" presStyleIdx="1" presStyleCnt="3"/>
      <dgm:spPr/>
    </dgm:pt>
    <dgm:pt modelId="{D732DF0E-56EA-49A9-A714-1F7DDB8E420B}" type="pres">
      <dgm:prSet presAssocID="{57DAED5F-7C2D-4A9E-A57C-4D78B316FD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E48ED8BF-7096-489B-BA70-E46EDFEA5574}" type="pres">
      <dgm:prSet presAssocID="{57DAED5F-7C2D-4A9E-A57C-4D78B316FD60}" presName="spaceRect" presStyleCnt="0"/>
      <dgm:spPr/>
    </dgm:pt>
    <dgm:pt modelId="{2A5A348B-44AF-42AF-94FF-0ADC7C50DBD5}" type="pres">
      <dgm:prSet presAssocID="{57DAED5F-7C2D-4A9E-A57C-4D78B316FD60}" presName="parTx" presStyleLbl="revTx" presStyleIdx="1" presStyleCnt="3">
        <dgm:presLayoutVars>
          <dgm:chMax val="0"/>
          <dgm:chPref val="0"/>
        </dgm:presLayoutVars>
      </dgm:prSet>
      <dgm:spPr/>
    </dgm:pt>
    <dgm:pt modelId="{C6567186-616F-42CB-8F3E-B94CEFC39ED6}" type="pres">
      <dgm:prSet presAssocID="{8227B8C7-7F85-4C3C-B8F4-059F9804E55D}" presName="sibTrans" presStyleCnt="0"/>
      <dgm:spPr/>
    </dgm:pt>
    <dgm:pt modelId="{CBDE02D9-D4D5-4D3F-AC05-D25E2DF78887}" type="pres">
      <dgm:prSet presAssocID="{8C006026-0F2C-4D04-AC54-29C7DBCB99CD}" presName="compNode" presStyleCnt="0"/>
      <dgm:spPr/>
    </dgm:pt>
    <dgm:pt modelId="{5D1C543F-3686-445D-AE10-E18719AC28E5}" type="pres">
      <dgm:prSet presAssocID="{8C006026-0F2C-4D04-AC54-29C7DBCB99CD}" presName="bgRect" presStyleLbl="bgShp" presStyleIdx="2" presStyleCnt="3"/>
      <dgm:spPr/>
    </dgm:pt>
    <dgm:pt modelId="{54D2627F-4CBE-40DF-B9FF-6FFBF8A3B55A}" type="pres">
      <dgm:prSet presAssocID="{8C006026-0F2C-4D04-AC54-29C7DBCB99C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D9DC87CB-ED25-4CE3-A100-A74058889A69}" type="pres">
      <dgm:prSet presAssocID="{8C006026-0F2C-4D04-AC54-29C7DBCB99CD}" presName="spaceRect" presStyleCnt="0"/>
      <dgm:spPr/>
    </dgm:pt>
    <dgm:pt modelId="{CAE840BB-244D-4137-A310-289CC21D3A32}" type="pres">
      <dgm:prSet presAssocID="{8C006026-0F2C-4D04-AC54-29C7DBCB99CD}" presName="parTx" presStyleLbl="revTx" presStyleIdx="2" presStyleCnt="3">
        <dgm:presLayoutVars>
          <dgm:chMax val="0"/>
          <dgm:chPref val="0"/>
        </dgm:presLayoutVars>
      </dgm:prSet>
      <dgm:spPr/>
    </dgm:pt>
  </dgm:ptLst>
  <dgm:cxnLst>
    <dgm:cxn modelId="{7C1ADE08-502D-445D-A8B5-D06CF920A3A4}" srcId="{25A8D73F-D50D-4BB7-9920-BBDB33D861D6}" destId="{E136BF7E-3031-419E-93A4-1985EE5AF1FC}" srcOrd="0" destOrd="0" parTransId="{2E158C27-73BE-4204-8B8A-1CC2F823A261}" sibTransId="{8F691198-3B7D-4276-A3E3-59A41C9AF4B1}"/>
    <dgm:cxn modelId="{5C27332C-B09C-4CD5-B6DC-3BF2DDC32CF7}" type="presOf" srcId="{E136BF7E-3031-419E-93A4-1985EE5AF1FC}" destId="{25AEBD84-FBF7-412F-A9E9-58520BB712FD}" srcOrd="0" destOrd="0" presId="urn:microsoft.com/office/officeart/2018/2/layout/IconVerticalSolidList"/>
    <dgm:cxn modelId="{89682366-9355-4EE9-94C6-1676E574BBA7}" srcId="{25A8D73F-D50D-4BB7-9920-BBDB33D861D6}" destId="{8C006026-0F2C-4D04-AC54-29C7DBCB99CD}" srcOrd="2" destOrd="0" parTransId="{A901FF72-9A8F-4063-9688-9C1DD16439D4}" sibTransId="{8A952A95-F321-45DD-9180-CDF31ED4C679}"/>
    <dgm:cxn modelId="{0B996169-89CA-4071-B5BC-686D3FCB5F53}" type="presOf" srcId="{57DAED5F-7C2D-4A9E-A57C-4D78B316FD60}" destId="{2A5A348B-44AF-42AF-94FF-0ADC7C50DBD5}" srcOrd="0" destOrd="0" presId="urn:microsoft.com/office/officeart/2018/2/layout/IconVerticalSolidList"/>
    <dgm:cxn modelId="{DD111D4A-8362-41B5-AC4F-8C8C5F583DF4}" type="presOf" srcId="{8C006026-0F2C-4D04-AC54-29C7DBCB99CD}" destId="{CAE840BB-244D-4137-A310-289CC21D3A32}" srcOrd="0" destOrd="0" presId="urn:microsoft.com/office/officeart/2018/2/layout/IconVerticalSolidList"/>
    <dgm:cxn modelId="{6472A477-1601-4DD7-870A-990EDABD9F04}" srcId="{25A8D73F-D50D-4BB7-9920-BBDB33D861D6}" destId="{57DAED5F-7C2D-4A9E-A57C-4D78B316FD60}" srcOrd="1" destOrd="0" parTransId="{C2FD44DE-8077-4E7F-894F-CE17566B65D3}" sibTransId="{8227B8C7-7F85-4C3C-B8F4-059F9804E55D}"/>
    <dgm:cxn modelId="{B970E290-31A1-4B90-B333-FE61F51C9B87}" type="presOf" srcId="{25A8D73F-D50D-4BB7-9920-BBDB33D861D6}" destId="{457C0EAB-FA2A-464C-B118-BF3E3105CF10}" srcOrd="0" destOrd="0" presId="urn:microsoft.com/office/officeart/2018/2/layout/IconVerticalSolidList"/>
    <dgm:cxn modelId="{B06D0CF2-1C58-41D2-BFB7-527B3FB0B41F}" type="presParOf" srcId="{457C0EAB-FA2A-464C-B118-BF3E3105CF10}" destId="{ADDB73B0-5844-4750-AF59-52E07DD4D59B}" srcOrd="0" destOrd="0" presId="urn:microsoft.com/office/officeart/2018/2/layout/IconVerticalSolidList"/>
    <dgm:cxn modelId="{3F85EAC0-D8D1-416F-A550-560BC0ED12C9}" type="presParOf" srcId="{ADDB73B0-5844-4750-AF59-52E07DD4D59B}" destId="{EBA51F93-FCE7-4F21-905B-A702833AA2B3}" srcOrd="0" destOrd="0" presId="urn:microsoft.com/office/officeart/2018/2/layout/IconVerticalSolidList"/>
    <dgm:cxn modelId="{AA37A0EC-EB15-4FC1-9A55-8471E17CB62E}" type="presParOf" srcId="{ADDB73B0-5844-4750-AF59-52E07DD4D59B}" destId="{F26B412A-E57E-4F05-BCED-5B833B0E8B27}" srcOrd="1" destOrd="0" presId="urn:microsoft.com/office/officeart/2018/2/layout/IconVerticalSolidList"/>
    <dgm:cxn modelId="{11B3D50B-9D6A-4AC4-8B6D-BF66E1784257}" type="presParOf" srcId="{ADDB73B0-5844-4750-AF59-52E07DD4D59B}" destId="{77B49887-5BE9-4726-AFDC-CF13A25DCDD2}" srcOrd="2" destOrd="0" presId="urn:microsoft.com/office/officeart/2018/2/layout/IconVerticalSolidList"/>
    <dgm:cxn modelId="{5ABB3289-7E2C-4DCA-A7AC-488EA23EB1FE}" type="presParOf" srcId="{ADDB73B0-5844-4750-AF59-52E07DD4D59B}" destId="{25AEBD84-FBF7-412F-A9E9-58520BB712FD}" srcOrd="3" destOrd="0" presId="urn:microsoft.com/office/officeart/2018/2/layout/IconVerticalSolidList"/>
    <dgm:cxn modelId="{474049B7-F200-41FA-AA48-FF914AEA440C}" type="presParOf" srcId="{457C0EAB-FA2A-464C-B118-BF3E3105CF10}" destId="{E4FDA1AB-513E-493A-8FF8-C66FAB3FFD00}" srcOrd="1" destOrd="0" presId="urn:microsoft.com/office/officeart/2018/2/layout/IconVerticalSolidList"/>
    <dgm:cxn modelId="{0AEB2CFC-6108-477D-BD7F-1426A7265C68}" type="presParOf" srcId="{457C0EAB-FA2A-464C-B118-BF3E3105CF10}" destId="{917BECF9-C626-4555-B472-82D86C16703D}" srcOrd="2" destOrd="0" presId="urn:microsoft.com/office/officeart/2018/2/layout/IconVerticalSolidList"/>
    <dgm:cxn modelId="{78680438-8D26-4E50-B148-E2CC7AD8500A}" type="presParOf" srcId="{917BECF9-C626-4555-B472-82D86C16703D}" destId="{FEFF7256-EBB0-4816-9153-AA8B6B68C6FD}" srcOrd="0" destOrd="0" presId="urn:microsoft.com/office/officeart/2018/2/layout/IconVerticalSolidList"/>
    <dgm:cxn modelId="{74CBE08D-F47C-4B53-806A-FE56D3EB373C}" type="presParOf" srcId="{917BECF9-C626-4555-B472-82D86C16703D}" destId="{D732DF0E-56EA-49A9-A714-1F7DDB8E420B}" srcOrd="1" destOrd="0" presId="urn:microsoft.com/office/officeart/2018/2/layout/IconVerticalSolidList"/>
    <dgm:cxn modelId="{72FF5612-2805-4964-9CFA-A355FBE3DB73}" type="presParOf" srcId="{917BECF9-C626-4555-B472-82D86C16703D}" destId="{E48ED8BF-7096-489B-BA70-E46EDFEA5574}" srcOrd="2" destOrd="0" presId="urn:microsoft.com/office/officeart/2018/2/layout/IconVerticalSolidList"/>
    <dgm:cxn modelId="{B51E8612-0E76-4A2B-92FE-F1BB0ABCE367}" type="presParOf" srcId="{917BECF9-C626-4555-B472-82D86C16703D}" destId="{2A5A348B-44AF-42AF-94FF-0ADC7C50DBD5}" srcOrd="3" destOrd="0" presId="urn:microsoft.com/office/officeart/2018/2/layout/IconVerticalSolidList"/>
    <dgm:cxn modelId="{41885419-C716-4A07-8A9F-65E4561E517E}" type="presParOf" srcId="{457C0EAB-FA2A-464C-B118-BF3E3105CF10}" destId="{C6567186-616F-42CB-8F3E-B94CEFC39ED6}" srcOrd="3" destOrd="0" presId="urn:microsoft.com/office/officeart/2018/2/layout/IconVerticalSolidList"/>
    <dgm:cxn modelId="{FA0E63F4-98EA-4B19-B76D-90CAE2286E5F}" type="presParOf" srcId="{457C0EAB-FA2A-464C-B118-BF3E3105CF10}" destId="{CBDE02D9-D4D5-4D3F-AC05-D25E2DF78887}" srcOrd="4" destOrd="0" presId="urn:microsoft.com/office/officeart/2018/2/layout/IconVerticalSolidList"/>
    <dgm:cxn modelId="{6F8C6B1F-4E3D-4656-9B12-11CA2E3E76D3}" type="presParOf" srcId="{CBDE02D9-D4D5-4D3F-AC05-D25E2DF78887}" destId="{5D1C543F-3686-445D-AE10-E18719AC28E5}" srcOrd="0" destOrd="0" presId="urn:microsoft.com/office/officeart/2018/2/layout/IconVerticalSolidList"/>
    <dgm:cxn modelId="{CE5A0A7F-F378-40D6-9DC4-49D6875384DE}" type="presParOf" srcId="{CBDE02D9-D4D5-4D3F-AC05-D25E2DF78887}" destId="{54D2627F-4CBE-40DF-B9FF-6FFBF8A3B55A}" srcOrd="1" destOrd="0" presId="urn:microsoft.com/office/officeart/2018/2/layout/IconVerticalSolidList"/>
    <dgm:cxn modelId="{4E627EC9-12C2-4B3A-83B5-03258E70A2D3}" type="presParOf" srcId="{CBDE02D9-D4D5-4D3F-AC05-D25E2DF78887}" destId="{D9DC87CB-ED25-4CE3-A100-A74058889A69}" srcOrd="2" destOrd="0" presId="urn:microsoft.com/office/officeart/2018/2/layout/IconVerticalSolidList"/>
    <dgm:cxn modelId="{548CE114-E6C4-4F01-ACC2-B5545F3DDE19}" type="presParOf" srcId="{CBDE02D9-D4D5-4D3F-AC05-D25E2DF78887}" destId="{CAE840BB-244D-4137-A310-289CC21D3A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CE00F-C39B-4582-82C9-E6B57C69E98A}">
      <dsp:nvSpPr>
        <dsp:cNvPr id="0" name=""/>
        <dsp:cNvSpPr/>
      </dsp:nvSpPr>
      <dsp:spPr>
        <a:xfrm>
          <a:off x="0" y="281351"/>
          <a:ext cx="8770571" cy="8821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four stages of Piaget's theory</a:t>
          </a:r>
          <a:endParaRPr lang="en-US" sz="2600" kern="1200"/>
        </a:p>
      </dsp:txBody>
      <dsp:txXfrm>
        <a:off x="43064" y="324415"/>
        <a:ext cx="8684443" cy="796052"/>
      </dsp:txXfrm>
    </dsp:sp>
    <dsp:sp modelId="{5EF7AA25-13ED-4485-B87F-EC6B11BB4D29}">
      <dsp:nvSpPr>
        <dsp:cNvPr id="0" name=""/>
        <dsp:cNvSpPr/>
      </dsp:nvSpPr>
      <dsp:spPr>
        <a:xfrm>
          <a:off x="0" y="1163531"/>
          <a:ext cx="8770571" cy="2206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8466"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GB" sz="2000" b="1" kern="1200">
              <a:solidFill>
                <a:schemeClr val="accent1"/>
              </a:solidFill>
            </a:rPr>
            <a:t>Sensorimotor</a:t>
          </a:r>
          <a:r>
            <a:rPr lang="en-GB" sz="2000" kern="1200"/>
            <a:t> – Birth to 18/24 months</a:t>
          </a:r>
          <a:r>
            <a:rPr lang="en-GB" sz="2000" kern="1200">
              <a:latin typeface="Meiryo"/>
            </a:rPr>
            <a:t> (object permenence)</a:t>
          </a:r>
          <a:endParaRPr lang="en-US" sz="2000" kern="1200"/>
        </a:p>
        <a:p>
          <a:pPr marL="228600" lvl="1" indent="-228600" algn="l" defTabSz="889000" rtl="0">
            <a:lnSpc>
              <a:spcPct val="90000"/>
            </a:lnSpc>
            <a:spcBef>
              <a:spcPct val="0"/>
            </a:spcBef>
            <a:spcAft>
              <a:spcPct val="20000"/>
            </a:spcAft>
            <a:buChar char="•"/>
          </a:pPr>
          <a:r>
            <a:rPr lang="en-GB" sz="2000" b="1" kern="1200">
              <a:solidFill>
                <a:schemeClr val="accent1"/>
              </a:solidFill>
            </a:rPr>
            <a:t>Preoperational</a:t>
          </a:r>
          <a:r>
            <a:rPr lang="en-GB" sz="2000" kern="1200"/>
            <a:t> – 2 to 7 years</a:t>
          </a:r>
          <a:r>
            <a:rPr lang="en-GB" sz="2000" kern="1200">
              <a:latin typeface="Meiryo"/>
            </a:rPr>
            <a:t> (symbolic thought)</a:t>
          </a:r>
          <a:endParaRPr lang="en-US" sz="2000" kern="1200"/>
        </a:p>
        <a:p>
          <a:pPr marL="228600" lvl="1" indent="-228600" algn="l" defTabSz="889000" rtl="0">
            <a:lnSpc>
              <a:spcPct val="90000"/>
            </a:lnSpc>
            <a:spcBef>
              <a:spcPct val="0"/>
            </a:spcBef>
            <a:spcAft>
              <a:spcPct val="20000"/>
            </a:spcAft>
            <a:buChar char="•"/>
          </a:pPr>
          <a:r>
            <a:rPr lang="en-GB" sz="2000" b="1" kern="1200">
              <a:solidFill>
                <a:schemeClr val="accent1"/>
              </a:solidFill>
            </a:rPr>
            <a:t>Concrete operational</a:t>
          </a:r>
          <a:r>
            <a:rPr lang="en-GB" sz="2000" kern="1200">
              <a:latin typeface="Meiryo"/>
            </a:rPr>
            <a:t> </a:t>
          </a:r>
          <a:r>
            <a:rPr lang="en-GB" sz="2000" kern="1200"/>
            <a:t> – 7 to 11 years</a:t>
          </a:r>
          <a:r>
            <a:rPr lang="en-GB" sz="2000" kern="1200">
              <a:latin typeface="Meiryo"/>
            </a:rPr>
            <a:t> (logical thought)</a:t>
          </a:r>
          <a:endParaRPr lang="en-US" sz="2000" kern="1200"/>
        </a:p>
        <a:p>
          <a:pPr marL="228600" lvl="1" indent="-228600" algn="l" defTabSz="889000" rtl="0">
            <a:lnSpc>
              <a:spcPct val="90000"/>
            </a:lnSpc>
            <a:spcBef>
              <a:spcPct val="0"/>
            </a:spcBef>
            <a:spcAft>
              <a:spcPct val="20000"/>
            </a:spcAft>
            <a:buChar char="•"/>
          </a:pPr>
          <a:r>
            <a:rPr lang="en-GB" sz="2000" b="1" kern="1200">
              <a:solidFill>
                <a:schemeClr val="accent1"/>
              </a:solidFill>
            </a:rPr>
            <a:t>Formal operational</a:t>
          </a:r>
          <a:r>
            <a:rPr lang="en-GB" sz="2000" kern="1200">
              <a:latin typeface="Meiryo"/>
            </a:rPr>
            <a:t> </a:t>
          </a:r>
          <a:r>
            <a:rPr lang="en-GB" sz="2000" kern="1200"/>
            <a:t> – ages 12 and over</a:t>
          </a:r>
          <a:r>
            <a:rPr lang="en-GB" sz="2000" kern="1200">
              <a:latin typeface="Meiryo"/>
            </a:rPr>
            <a:t> (scientific reasoning) </a:t>
          </a:r>
          <a:endParaRPr lang="en-US" sz="2000" kern="1200"/>
        </a:p>
      </dsp:txBody>
      <dsp:txXfrm>
        <a:off x="0" y="1163531"/>
        <a:ext cx="8770571" cy="2206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2EFC7B-8B63-4349-9684-3BD0A804C6C8}">
      <dsp:nvSpPr>
        <dsp:cNvPr id="0" name=""/>
        <dsp:cNvSpPr/>
      </dsp:nvSpPr>
      <dsp:spPr>
        <a:xfrm>
          <a:off x="2569" y="319987"/>
          <a:ext cx="2038188" cy="1222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Basic trust vs mistrust – 1-2 years </a:t>
          </a:r>
          <a:endParaRPr lang="en-US" sz="2000" kern="1200"/>
        </a:p>
      </dsp:txBody>
      <dsp:txXfrm>
        <a:off x="2569" y="319987"/>
        <a:ext cx="2038188" cy="1222913"/>
      </dsp:txXfrm>
    </dsp:sp>
    <dsp:sp modelId="{AD34157B-BD4A-46CC-A4CC-EBB065083E35}">
      <dsp:nvSpPr>
        <dsp:cNvPr id="0" name=""/>
        <dsp:cNvSpPr/>
      </dsp:nvSpPr>
      <dsp:spPr>
        <a:xfrm>
          <a:off x="2244576" y="319987"/>
          <a:ext cx="2038188" cy="1222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Autonomy vs shame and doubt – 2-4 years </a:t>
          </a:r>
          <a:endParaRPr lang="en-US" sz="2000" kern="1200"/>
        </a:p>
      </dsp:txBody>
      <dsp:txXfrm>
        <a:off x="2244576" y="319987"/>
        <a:ext cx="2038188" cy="1222913"/>
      </dsp:txXfrm>
    </dsp:sp>
    <dsp:sp modelId="{402B54B1-ED35-4BE3-B777-DD4F8E057E34}">
      <dsp:nvSpPr>
        <dsp:cNvPr id="0" name=""/>
        <dsp:cNvSpPr/>
      </dsp:nvSpPr>
      <dsp:spPr>
        <a:xfrm>
          <a:off x="4486584" y="319987"/>
          <a:ext cx="2038188" cy="1222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Initiative vs guilt – 4-5 years </a:t>
          </a:r>
          <a:endParaRPr lang="en-US" sz="2000" kern="1200"/>
        </a:p>
      </dsp:txBody>
      <dsp:txXfrm>
        <a:off x="4486584" y="319987"/>
        <a:ext cx="2038188" cy="1222913"/>
      </dsp:txXfrm>
    </dsp:sp>
    <dsp:sp modelId="{E54558A4-AF20-4C99-8B7E-2FD9FC2BC770}">
      <dsp:nvSpPr>
        <dsp:cNvPr id="0" name=""/>
        <dsp:cNvSpPr/>
      </dsp:nvSpPr>
      <dsp:spPr>
        <a:xfrm>
          <a:off x="6728592" y="319987"/>
          <a:ext cx="2038188" cy="1222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Industry vs inferiority – 5-12 years </a:t>
          </a:r>
          <a:endParaRPr lang="en-US" sz="2000" kern="1200"/>
        </a:p>
      </dsp:txBody>
      <dsp:txXfrm>
        <a:off x="6728592" y="319987"/>
        <a:ext cx="2038188" cy="1222913"/>
      </dsp:txXfrm>
    </dsp:sp>
    <dsp:sp modelId="{119ED511-A37E-4417-9BF8-12E3C32EBFCB}">
      <dsp:nvSpPr>
        <dsp:cNvPr id="0" name=""/>
        <dsp:cNvSpPr/>
      </dsp:nvSpPr>
      <dsp:spPr>
        <a:xfrm>
          <a:off x="2569" y="1746719"/>
          <a:ext cx="2038188" cy="1222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Identity vs role confusion – 13-19 years </a:t>
          </a:r>
          <a:endParaRPr lang="en-US" sz="2000" kern="1200"/>
        </a:p>
      </dsp:txBody>
      <dsp:txXfrm>
        <a:off x="2569" y="1746719"/>
        <a:ext cx="2038188" cy="1222913"/>
      </dsp:txXfrm>
    </dsp:sp>
    <dsp:sp modelId="{A04E40DC-7C5A-447E-ADEE-A793473FEC22}">
      <dsp:nvSpPr>
        <dsp:cNvPr id="0" name=""/>
        <dsp:cNvSpPr/>
      </dsp:nvSpPr>
      <dsp:spPr>
        <a:xfrm>
          <a:off x="2244576" y="1746719"/>
          <a:ext cx="2038188" cy="1222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Intimacy vs isolation – 20-40 years </a:t>
          </a:r>
          <a:endParaRPr lang="en-US" sz="2000" kern="1200"/>
        </a:p>
      </dsp:txBody>
      <dsp:txXfrm>
        <a:off x="2244576" y="1746719"/>
        <a:ext cx="2038188" cy="1222913"/>
      </dsp:txXfrm>
    </dsp:sp>
    <dsp:sp modelId="{154B0939-F8FC-4099-B1B7-1C36218B512D}">
      <dsp:nvSpPr>
        <dsp:cNvPr id="0" name=""/>
        <dsp:cNvSpPr/>
      </dsp:nvSpPr>
      <dsp:spPr>
        <a:xfrm>
          <a:off x="4486584" y="1746719"/>
          <a:ext cx="2038188" cy="1222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Generativity vs stagnation – 40-65</a:t>
          </a:r>
          <a:endParaRPr lang="en-US" sz="2000" kern="1200"/>
        </a:p>
      </dsp:txBody>
      <dsp:txXfrm>
        <a:off x="4486584" y="1746719"/>
        <a:ext cx="2038188" cy="1222913"/>
      </dsp:txXfrm>
    </dsp:sp>
    <dsp:sp modelId="{64937EF7-5DDB-4AAB-A2AA-5103B8EE186C}">
      <dsp:nvSpPr>
        <dsp:cNvPr id="0" name=""/>
        <dsp:cNvSpPr/>
      </dsp:nvSpPr>
      <dsp:spPr>
        <a:xfrm>
          <a:off x="6728592" y="1746719"/>
          <a:ext cx="2038188" cy="1222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Ego Integrity vs despair – 65-death </a:t>
          </a:r>
          <a:endParaRPr lang="en-US" sz="2000" kern="1200"/>
        </a:p>
      </dsp:txBody>
      <dsp:txXfrm>
        <a:off x="6728592" y="1746719"/>
        <a:ext cx="2038188" cy="12229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D4CB1-D097-40D3-8A0B-6365EDC40684}">
      <dsp:nvSpPr>
        <dsp:cNvPr id="0" name=""/>
        <dsp:cNvSpPr/>
      </dsp:nvSpPr>
      <dsp:spPr>
        <a:xfrm>
          <a:off x="555175" y="249810"/>
          <a:ext cx="1578375" cy="15783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BC4A62-E952-4CFA-A285-49B7732EE303}">
      <dsp:nvSpPr>
        <dsp:cNvPr id="0" name=""/>
        <dsp:cNvSpPr/>
      </dsp:nvSpPr>
      <dsp:spPr>
        <a:xfrm>
          <a:off x="891550" y="586185"/>
          <a:ext cx="905625" cy="905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7B3DF-9A18-4BC6-85F0-FB93CEF56615}">
      <dsp:nvSpPr>
        <dsp:cNvPr id="0" name=""/>
        <dsp:cNvSpPr/>
      </dsp:nvSpPr>
      <dsp:spPr>
        <a:xfrm>
          <a:off x="50612" y="2319810"/>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0" kern="1200" baseline="0"/>
            <a:t>Is the world safe?</a:t>
          </a:r>
          <a:endParaRPr lang="en-US" sz="2500" kern="1200"/>
        </a:p>
      </dsp:txBody>
      <dsp:txXfrm>
        <a:off x="50612" y="2319810"/>
        <a:ext cx="2587500" cy="720000"/>
      </dsp:txXfrm>
    </dsp:sp>
    <dsp:sp modelId="{7E54D0B6-297A-4F73-A9BB-A474A931EEE3}">
      <dsp:nvSpPr>
        <dsp:cNvPr id="0" name=""/>
        <dsp:cNvSpPr/>
      </dsp:nvSpPr>
      <dsp:spPr>
        <a:xfrm>
          <a:off x="3595487" y="249810"/>
          <a:ext cx="1578375" cy="15783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B1295-07B2-431D-A634-EBAF2F130F9B}">
      <dsp:nvSpPr>
        <dsp:cNvPr id="0" name=""/>
        <dsp:cNvSpPr/>
      </dsp:nvSpPr>
      <dsp:spPr>
        <a:xfrm>
          <a:off x="3931862" y="586185"/>
          <a:ext cx="905625" cy="905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FB8B48-031A-4746-86CE-BB3C5F44746B}">
      <dsp:nvSpPr>
        <dsp:cNvPr id="0" name=""/>
        <dsp:cNvSpPr/>
      </dsp:nvSpPr>
      <dsp:spPr>
        <a:xfrm>
          <a:off x="3090925" y="2319810"/>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0" kern="1200" baseline="0"/>
            <a:t>Can we trust?</a:t>
          </a:r>
          <a:endParaRPr lang="en-US" sz="2500" kern="1200"/>
        </a:p>
      </dsp:txBody>
      <dsp:txXfrm>
        <a:off x="3090925" y="2319810"/>
        <a:ext cx="2587500" cy="720000"/>
      </dsp:txXfrm>
    </dsp:sp>
    <dsp:sp modelId="{4282F4B5-B257-4BA1-BFA8-0CC66027EC3B}">
      <dsp:nvSpPr>
        <dsp:cNvPr id="0" name=""/>
        <dsp:cNvSpPr/>
      </dsp:nvSpPr>
      <dsp:spPr>
        <a:xfrm>
          <a:off x="6635800" y="249810"/>
          <a:ext cx="1578375" cy="15783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CE0B8-7C22-4F52-ADF4-3475B88B495B}">
      <dsp:nvSpPr>
        <dsp:cNvPr id="0" name=""/>
        <dsp:cNvSpPr/>
      </dsp:nvSpPr>
      <dsp:spPr>
        <a:xfrm>
          <a:off x="6972175" y="586185"/>
          <a:ext cx="905625" cy="9056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83A90F-1EE7-4EE4-878D-AB948B3D1FA9}">
      <dsp:nvSpPr>
        <dsp:cNvPr id="0" name=""/>
        <dsp:cNvSpPr/>
      </dsp:nvSpPr>
      <dsp:spPr>
        <a:xfrm>
          <a:off x="6131237" y="2319810"/>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0" kern="1200" baseline="0"/>
            <a:t>Mother is key for develoment </a:t>
          </a:r>
          <a:endParaRPr lang="en-US" sz="2500" kern="1200"/>
        </a:p>
      </dsp:txBody>
      <dsp:txXfrm>
        <a:off x="6131237" y="2319810"/>
        <a:ext cx="2587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51F93-FCE7-4F21-905B-A702833AA2B3}">
      <dsp:nvSpPr>
        <dsp:cNvPr id="0" name=""/>
        <dsp:cNvSpPr/>
      </dsp:nvSpPr>
      <dsp:spPr>
        <a:xfrm>
          <a:off x="0" y="628"/>
          <a:ext cx="5031485" cy="14696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B412A-E57E-4F05-BCED-5B833B0E8B27}">
      <dsp:nvSpPr>
        <dsp:cNvPr id="0" name=""/>
        <dsp:cNvSpPr/>
      </dsp:nvSpPr>
      <dsp:spPr>
        <a:xfrm>
          <a:off x="444574" y="331302"/>
          <a:ext cx="808316" cy="8083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AEBD84-FBF7-412F-A9E9-58520BB712FD}">
      <dsp:nvSpPr>
        <dsp:cNvPr id="0" name=""/>
        <dsp:cNvSpPr/>
      </dsp:nvSpPr>
      <dsp:spPr>
        <a:xfrm>
          <a:off x="1697464" y="628"/>
          <a:ext cx="3334020" cy="1469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540" tIns="155540" rIns="155540" bIns="155540" numCol="1" spcCol="1270" anchor="ctr" anchorCtr="0">
          <a:noAutofit/>
        </a:bodyPr>
        <a:lstStyle/>
        <a:p>
          <a:pPr marL="0" lvl="0" indent="0" algn="l" defTabSz="1111250">
            <a:lnSpc>
              <a:spcPct val="90000"/>
            </a:lnSpc>
            <a:spcBef>
              <a:spcPct val="0"/>
            </a:spcBef>
            <a:spcAft>
              <a:spcPct val="35000"/>
            </a:spcAft>
            <a:buNone/>
          </a:pPr>
          <a:r>
            <a:rPr lang="en-GB" sz="2500" b="0" kern="1200" baseline="0"/>
            <a:t>Experience ourselves </a:t>
          </a:r>
          <a:endParaRPr lang="en-US" sz="2500" kern="1200"/>
        </a:p>
      </dsp:txBody>
      <dsp:txXfrm>
        <a:off x="1697464" y="628"/>
        <a:ext cx="3334020" cy="1469666"/>
      </dsp:txXfrm>
    </dsp:sp>
    <dsp:sp modelId="{FEFF7256-EBB0-4816-9153-AA8B6B68C6FD}">
      <dsp:nvSpPr>
        <dsp:cNvPr id="0" name=""/>
        <dsp:cNvSpPr/>
      </dsp:nvSpPr>
      <dsp:spPr>
        <a:xfrm>
          <a:off x="0" y="1837710"/>
          <a:ext cx="5031485" cy="14696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32DF0E-56EA-49A9-A714-1F7DDB8E420B}">
      <dsp:nvSpPr>
        <dsp:cNvPr id="0" name=""/>
        <dsp:cNvSpPr/>
      </dsp:nvSpPr>
      <dsp:spPr>
        <a:xfrm>
          <a:off x="444574" y="2168385"/>
          <a:ext cx="808316" cy="8083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5A348B-44AF-42AF-94FF-0ADC7C50DBD5}">
      <dsp:nvSpPr>
        <dsp:cNvPr id="0" name=""/>
        <dsp:cNvSpPr/>
      </dsp:nvSpPr>
      <dsp:spPr>
        <a:xfrm>
          <a:off x="1697464" y="1837710"/>
          <a:ext cx="3334020" cy="1469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540" tIns="155540" rIns="155540" bIns="155540" numCol="1" spcCol="1270" anchor="ctr" anchorCtr="0">
          <a:noAutofit/>
        </a:bodyPr>
        <a:lstStyle/>
        <a:p>
          <a:pPr marL="0" lvl="0" indent="0" algn="l" defTabSz="1111250">
            <a:lnSpc>
              <a:spcPct val="90000"/>
            </a:lnSpc>
            <a:spcBef>
              <a:spcPct val="0"/>
            </a:spcBef>
            <a:spcAft>
              <a:spcPct val="35000"/>
            </a:spcAft>
            <a:buNone/>
          </a:pPr>
          <a:r>
            <a:rPr lang="en-GB" sz="2500" b="0" kern="1200" baseline="0"/>
            <a:t>Discovery of our own bodies </a:t>
          </a:r>
          <a:endParaRPr lang="en-US" sz="2500" kern="1200"/>
        </a:p>
      </dsp:txBody>
      <dsp:txXfrm>
        <a:off x="1697464" y="1837710"/>
        <a:ext cx="3334020" cy="1469666"/>
      </dsp:txXfrm>
    </dsp:sp>
    <dsp:sp modelId="{5D1C543F-3686-445D-AE10-E18719AC28E5}">
      <dsp:nvSpPr>
        <dsp:cNvPr id="0" name=""/>
        <dsp:cNvSpPr/>
      </dsp:nvSpPr>
      <dsp:spPr>
        <a:xfrm>
          <a:off x="0" y="3674793"/>
          <a:ext cx="5031485" cy="14696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D2627F-4CBE-40DF-B9FF-6FFBF8A3B55A}">
      <dsp:nvSpPr>
        <dsp:cNvPr id="0" name=""/>
        <dsp:cNvSpPr/>
      </dsp:nvSpPr>
      <dsp:spPr>
        <a:xfrm>
          <a:off x="444574" y="4005468"/>
          <a:ext cx="808316" cy="8083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E840BB-244D-4137-A310-289CC21D3A32}">
      <dsp:nvSpPr>
        <dsp:cNvPr id="0" name=""/>
        <dsp:cNvSpPr/>
      </dsp:nvSpPr>
      <dsp:spPr>
        <a:xfrm>
          <a:off x="1697464" y="3674793"/>
          <a:ext cx="3334020" cy="1469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540" tIns="155540" rIns="155540" bIns="155540" numCol="1" spcCol="1270" anchor="ctr" anchorCtr="0">
          <a:noAutofit/>
        </a:bodyPr>
        <a:lstStyle/>
        <a:p>
          <a:pPr marL="0" lvl="0" indent="0" algn="l" defTabSz="1111250">
            <a:lnSpc>
              <a:spcPct val="90000"/>
            </a:lnSpc>
            <a:spcBef>
              <a:spcPct val="0"/>
            </a:spcBef>
            <a:spcAft>
              <a:spcPct val="35000"/>
            </a:spcAft>
            <a:buNone/>
          </a:pPr>
          <a:r>
            <a:rPr lang="en-GB" sz="2500" b="0" kern="1200" baseline="0"/>
            <a:t>Self confidence </a:t>
          </a:r>
          <a:endParaRPr lang="en-US" sz="2500" kern="1200"/>
        </a:p>
      </dsp:txBody>
      <dsp:txXfrm>
        <a:off x="1697464" y="3674793"/>
        <a:ext cx="3334020" cy="14696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197979-DFC6-40EB-AD9E-7277662454C3}" type="datetimeFigureOut">
              <a:rPr lang="en-GB"/>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FF8442-3006-4BD1-BD14-D8E07A63FE6B}" type="slidenum">
              <a:rPr lang="en-GB"/>
              <a:t>‹#›</a:t>
            </a:fld>
            <a:endParaRPr lang="en-GB"/>
          </a:p>
        </p:txBody>
      </p:sp>
    </p:spTree>
    <p:extLst>
      <p:ext uri="{BB962C8B-B14F-4D97-AF65-F5344CB8AC3E}">
        <p14:creationId xmlns:p14="http://schemas.microsoft.com/office/powerpoint/2010/main" val="816154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1EFF8442-3006-4BD1-BD14-D8E07A63FE6B}" type="slidenum">
              <a:rPr lang="en-GB"/>
              <a:t>1</a:t>
            </a:fld>
            <a:endParaRPr lang="en-GB"/>
          </a:p>
        </p:txBody>
      </p:sp>
    </p:spTree>
    <p:extLst>
      <p:ext uri="{BB962C8B-B14F-4D97-AF65-F5344CB8AC3E}">
        <p14:creationId xmlns:p14="http://schemas.microsoft.com/office/powerpoint/2010/main" val="1035017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morning everyone. </a:t>
            </a:r>
          </a:p>
          <a:p>
            <a:endParaRPr lang="en-US"/>
          </a:p>
          <a:p>
            <a:r>
              <a:rPr lang="en-US"/>
              <a:t>Today I will discuss the importance of a child's first five years of their life and how these years can affect the rest of their lives. </a:t>
            </a:r>
          </a:p>
          <a:p>
            <a:endParaRPr lang="en-US">
              <a:cs typeface="Calibri"/>
            </a:endParaRPr>
          </a:p>
          <a:p>
            <a:r>
              <a:rPr lang="en-US">
                <a:cs typeface="Calibri"/>
              </a:rPr>
              <a:t>I will then go on to give a brief explanation of the word "theory", discuss two different theoretician's with you and their theories and finally give you two practical examples on how you can support your child's development. In layman's terms, helping you put a scientifical theory in to practice.     </a:t>
            </a:r>
          </a:p>
        </p:txBody>
      </p:sp>
      <p:sp>
        <p:nvSpPr>
          <p:cNvPr id="4" name="Slide Number Placeholder 3"/>
          <p:cNvSpPr>
            <a:spLocks noGrp="1"/>
          </p:cNvSpPr>
          <p:nvPr>
            <p:ph type="sldNum" sz="quarter" idx="5"/>
          </p:nvPr>
        </p:nvSpPr>
        <p:spPr/>
        <p:txBody>
          <a:bodyPr/>
          <a:lstStyle/>
          <a:p>
            <a:fld id="{1EFF8442-3006-4BD1-BD14-D8E07A63FE6B}" type="slidenum">
              <a:rPr lang="en-GB"/>
              <a:t>2</a:t>
            </a:fld>
            <a:endParaRPr lang="en-GB"/>
          </a:p>
        </p:txBody>
      </p:sp>
    </p:spTree>
    <p:extLst>
      <p:ext uri="{BB962C8B-B14F-4D97-AF65-F5344CB8AC3E}">
        <p14:creationId xmlns:p14="http://schemas.microsoft.com/office/powerpoint/2010/main" val="945250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Today we are looking at child development theories. Child development theories focus on the explanation of how children change and grow during the duration of childhood. These theories often focus on social, emotional and cognitive growth.</a:t>
            </a:r>
          </a:p>
          <a:p>
            <a:endParaRPr lang="en-US">
              <a:cs typeface="Calibri"/>
            </a:endParaRPr>
          </a:p>
          <a:p>
            <a:r>
              <a:rPr lang="en-US">
                <a:cs typeface="Calibri"/>
              </a:rPr>
              <a:t>As parents we often find it difficult to understand why children grow, learn and act as they do. Theories of development help us to understand a bit better by providing a framework about human growth and learning. </a:t>
            </a:r>
          </a:p>
          <a:p>
            <a:endParaRPr lang="en-US">
              <a:cs typeface="Calibri"/>
            </a:endParaRPr>
          </a:p>
          <a:p>
            <a:r>
              <a:rPr lang="en-US">
                <a:cs typeface="Calibri"/>
              </a:rPr>
              <a:t>Scientific theories have been rigorously tested and are not just speculations. </a:t>
            </a:r>
            <a:r>
              <a:rPr lang="en-US"/>
              <a:t>(cherry, 2020)</a:t>
            </a:r>
            <a:endParaRPr lang="en-US">
              <a:cs typeface="Calibri"/>
            </a:endParaRPr>
          </a:p>
          <a:p>
            <a:endParaRPr lang="en-US">
              <a:cs typeface="Calibri"/>
            </a:endParaRPr>
          </a:p>
          <a:p>
            <a:r>
              <a:rPr lang="en-US">
                <a:cs typeface="Calibri"/>
              </a:rPr>
              <a:t>Now lets take a look at our first theoretician. </a:t>
            </a:r>
          </a:p>
        </p:txBody>
      </p:sp>
      <p:sp>
        <p:nvSpPr>
          <p:cNvPr id="4" name="Slide Number Placeholder 3"/>
          <p:cNvSpPr>
            <a:spLocks noGrp="1"/>
          </p:cNvSpPr>
          <p:nvPr>
            <p:ph type="sldNum" sz="quarter" idx="5"/>
          </p:nvPr>
        </p:nvSpPr>
        <p:spPr/>
        <p:txBody>
          <a:bodyPr/>
          <a:lstStyle/>
          <a:p>
            <a:fld id="{1EFF8442-3006-4BD1-BD14-D8E07A63FE6B}" type="slidenum">
              <a:rPr lang="en-GB"/>
              <a:t>3</a:t>
            </a:fld>
            <a:endParaRPr lang="en-GB"/>
          </a:p>
        </p:txBody>
      </p:sp>
    </p:spTree>
    <p:extLst>
      <p:ext uri="{BB962C8B-B14F-4D97-AF65-F5344CB8AC3E}">
        <p14:creationId xmlns:p14="http://schemas.microsoft.com/office/powerpoint/2010/main" val="4068555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Piaget was a psychologist from Switzerland who, before finding his passion in Psychology and child development studied Zoology and Philosophy.</a:t>
            </a:r>
          </a:p>
          <a:p>
            <a:endParaRPr lang="en-US">
              <a:cs typeface="Calibri"/>
            </a:endParaRPr>
          </a:p>
          <a:p>
            <a:r>
              <a:rPr lang="en-US">
                <a:cs typeface="Calibri"/>
              </a:rPr>
              <a:t>Piaget was the first to make a systematic study of the acquisition of understanding in children. </a:t>
            </a:r>
          </a:p>
          <a:p>
            <a:endParaRPr lang="en-US">
              <a:cs typeface="Calibri"/>
            </a:endParaRPr>
          </a:p>
          <a:p>
            <a:r>
              <a:rPr lang="en-US">
                <a:cs typeface="Calibri"/>
              </a:rPr>
              <a:t>In the 20th century, many people saw Piaget as a major figure of developmental Psychology. </a:t>
            </a:r>
            <a:r>
              <a:rPr lang="en-US"/>
              <a:t>(</a:t>
            </a:r>
            <a:r>
              <a:rPr lang="en-US" err="1"/>
              <a:t>duignan</a:t>
            </a:r>
            <a:r>
              <a:rPr lang="en-US"/>
              <a:t>, 2021)</a:t>
            </a:r>
            <a:r>
              <a:rPr lang="en-US">
                <a:cs typeface="Calibri"/>
              </a:rPr>
              <a:t>    </a:t>
            </a:r>
          </a:p>
        </p:txBody>
      </p:sp>
      <p:sp>
        <p:nvSpPr>
          <p:cNvPr id="4" name="Slide Number Placeholder 3"/>
          <p:cNvSpPr>
            <a:spLocks noGrp="1"/>
          </p:cNvSpPr>
          <p:nvPr>
            <p:ph type="sldNum" sz="quarter" idx="5"/>
          </p:nvPr>
        </p:nvSpPr>
        <p:spPr/>
        <p:txBody>
          <a:bodyPr/>
          <a:lstStyle/>
          <a:p>
            <a:fld id="{1EFF8442-3006-4BD1-BD14-D8E07A63FE6B}" type="slidenum">
              <a:rPr lang="en-GB"/>
              <a:t>4</a:t>
            </a:fld>
            <a:endParaRPr lang="en-GB"/>
          </a:p>
        </p:txBody>
      </p:sp>
    </p:spTree>
    <p:extLst>
      <p:ext uri="{BB962C8B-B14F-4D97-AF65-F5344CB8AC3E}">
        <p14:creationId xmlns:p14="http://schemas.microsoft.com/office/powerpoint/2010/main" val="278819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Piaget's theory is based on cognitive development and proposes that as a child grows, intelligence changes. Cognitive development occurs through the interaction of a child's natural abilities and environmental events. </a:t>
            </a:r>
            <a:r>
              <a:rPr lang="en-US"/>
              <a:t>(mcleod, 2021)</a:t>
            </a:r>
            <a:endParaRPr lang="en-US">
              <a:cs typeface="Calibri"/>
            </a:endParaRPr>
          </a:p>
          <a:p>
            <a:endParaRPr lang="en-US">
              <a:cs typeface="Calibri"/>
            </a:endParaRPr>
          </a:p>
          <a:p>
            <a:r>
              <a:rPr lang="en-US">
                <a:cs typeface="Calibri"/>
              </a:rPr>
              <a:t>There are four stages to Piaget's theory which are mentioned above. The ones we are going to concentrate on today are stage one and two. Sensorimotor and preoperational. These stages combined will see a child through from birth to seven years. </a:t>
            </a:r>
          </a:p>
        </p:txBody>
      </p:sp>
      <p:sp>
        <p:nvSpPr>
          <p:cNvPr id="4" name="Slide Number Placeholder 3"/>
          <p:cNvSpPr>
            <a:spLocks noGrp="1"/>
          </p:cNvSpPr>
          <p:nvPr>
            <p:ph type="sldNum" sz="quarter" idx="5"/>
          </p:nvPr>
        </p:nvSpPr>
        <p:spPr/>
        <p:txBody>
          <a:bodyPr/>
          <a:lstStyle/>
          <a:p>
            <a:fld id="{1EFF8442-3006-4BD1-BD14-D8E07A63FE6B}" type="slidenum">
              <a:rPr lang="en-GB"/>
              <a:t>5</a:t>
            </a:fld>
            <a:endParaRPr lang="en-GB"/>
          </a:p>
        </p:txBody>
      </p:sp>
    </p:spTree>
    <p:extLst>
      <p:ext uri="{BB962C8B-B14F-4D97-AF65-F5344CB8AC3E}">
        <p14:creationId xmlns:p14="http://schemas.microsoft.com/office/powerpoint/2010/main" val="686385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mn-lt"/>
              </a:rPr>
              <a:t>As mentioned, sensorimotor starts from birth and usually ends around 18 to 24 months. </a:t>
            </a:r>
          </a:p>
          <a:p>
            <a:endParaRPr lang="en-US">
              <a:cs typeface="Calibri"/>
            </a:endParaRPr>
          </a:p>
          <a:p>
            <a:r>
              <a:rPr lang="en-US">
                <a:cs typeface="Calibri"/>
              </a:rPr>
              <a:t>At this stage a babies knowledge is limited and based on experience and physical interaction. </a:t>
            </a:r>
          </a:p>
          <a:p>
            <a:endParaRPr lang="en-US">
              <a:cs typeface="Calibri"/>
            </a:endParaRPr>
          </a:p>
          <a:p>
            <a:r>
              <a:rPr lang="en-US">
                <a:cs typeface="Calibri"/>
              </a:rPr>
              <a:t>This stage is requires motor activity starting with their natural ability to suck and gasp. </a:t>
            </a:r>
          </a:p>
          <a:p>
            <a:endParaRPr lang="en-US">
              <a:cs typeface="Calibri"/>
            </a:endParaRPr>
          </a:p>
          <a:p>
            <a:r>
              <a:rPr lang="en-US">
                <a:cs typeface="Calibri"/>
              </a:rPr>
              <a:t>As they grow they are able to grasp objects brining them to their mouth to suck. At seven to nine months a child will start to </a:t>
            </a:r>
            <a:r>
              <a:rPr lang="en-US" err="1">
                <a:cs typeface="Calibri"/>
              </a:rPr>
              <a:t>realise</a:t>
            </a:r>
            <a:r>
              <a:rPr lang="en-US">
                <a:cs typeface="Calibri"/>
              </a:rPr>
              <a:t> that an object exists after it can not be seen. This is known as object performance.</a:t>
            </a:r>
          </a:p>
          <a:p>
            <a:endParaRPr lang="en-US">
              <a:cs typeface="Calibri"/>
            </a:endParaRPr>
          </a:p>
          <a:p>
            <a:r>
              <a:rPr lang="en-US">
                <a:cs typeface="Calibri"/>
              </a:rPr>
              <a:t> Your child may also start to imitate the behavior of others minutes, hours or even days after it has occurred. </a:t>
            </a:r>
            <a:r>
              <a:rPr lang="en-US"/>
              <a:t>(wood, smith and Grossniklaus, 2021)</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1EFF8442-3006-4BD1-BD14-D8E07A63FE6B}" type="slidenum">
              <a:rPr lang="en-GB"/>
              <a:t>6</a:t>
            </a:fld>
            <a:endParaRPr lang="en-GB"/>
          </a:p>
        </p:txBody>
      </p:sp>
    </p:spTree>
    <p:extLst>
      <p:ext uri="{BB962C8B-B14F-4D97-AF65-F5344CB8AC3E}">
        <p14:creationId xmlns:p14="http://schemas.microsoft.com/office/powerpoint/2010/main" val="4260822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this stage you will begin to see major development and characteristic changes. </a:t>
            </a:r>
          </a:p>
          <a:p>
            <a:endParaRPr lang="en-US">
              <a:cs typeface="Calibri"/>
            </a:endParaRPr>
          </a:p>
          <a:p>
            <a:r>
              <a:rPr lang="en-US">
                <a:cs typeface="Calibri"/>
              </a:rPr>
              <a:t>Your child will obtain the skill to think about the world using mental imagery and language. </a:t>
            </a:r>
          </a:p>
          <a:p>
            <a:endParaRPr lang="en-US">
              <a:cs typeface="Calibri"/>
            </a:endParaRPr>
          </a:p>
          <a:p>
            <a:r>
              <a:rPr lang="en-US">
                <a:cs typeface="Calibri"/>
              </a:rPr>
              <a:t>Your child will also start to think symbolically meaning they may make a word or object stand for something else. For example the image above shows a girl holding a heart decoration. The girl may use this pretending it is a magic wand. </a:t>
            </a:r>
          </a:p>
          <a:p>
            <a:endParaRPr lang="en-US">
              <a:cs typeface="Calibri"/>
            </a:endParaRPr>
          </a:p>
          <a:p>
            <a:r>
              <a:rPr lang="en-US">
                <a:cs typeface="Calibri"/>
              </a:rPr>
              <a:t>At this stage your child is not yet capable of problem solving and will see the world how it loos rather than how it is. </a:t>
            </a:r>
          </a:p>
          <a:p>
            <a:endParaRPr lang="en-US">
              <a:cs typeface="Calibri"/>
            </a:endParaRPr>
          </a:p>
          <a:p>
            <a:r>
              <a:rPr lang="en-US">
                <a:cs typeface="Calibri"/>
              </a:rPr>
              <a:t>Animism will also be displayed at this stage and means that your child will believe that objects, such as toys have real life feelings like people. </a:t>
            </a:r>
            <a:r>
              <a:rPr lang="en-US"/>
              <a:t>(mcleod, 2021)</a:t>
            </a:r>
            <a:endParaRPr lang="en-US">
              <a:cs typeface="Calibri"/>
            </a:endParaRPr>
          </a:p>
        </p:txBody>
      </p:sp>
      <p:sp>
        <p:nvSpPr>
          <p:cNvPr id="4" name="Slide Number Placeholder 3"/>
          <p:cNvSpPr>
            <a:spLocks noGrp="1"/>
          </p:cNvSpPr>
          <p:nvPr>
            <p:ph type="sldNum" sz="quarter" idx="5"/>
          </p:nvPr>
        </p:nvSpPr>
        <p:spPr/>
        <p:txBody>
          <a:bodyPr/>
          <a:lstStyle/>
          <a:p>
            <a:fld id="{1EFF8442-3006-4BD1-BD14-D8E07A63FE6B}" type="slidenum">
              <a:rPr lang="en-GB"/>
              <a:t>7</a:t>
            </a:fld>
            <a:endParaRPr lang="en-GB"/>
          </a:p>
        </p:txBody>
      </p:sp>
    </p:spTree>
    <p:extLst>
      <p:ext uri="{BB962C8B-B14F-4D97-AF65-F5344CB8AC3E}">
        <p14:creationId xmlns:p14="http://schemas.microsoft.com/office/powerpoint/2010/main" val="480146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Erikson was born in frankfurt and trained in psychoanalysis. </a:t>
            </a:r>
            <a:endParaRPr lang="en-US"/>
          </a:p>
          <a:p>
            <a:endParaRPr lang="en-US">
              <a:cs typeface="Calibri"/>
            </a:endParaRPr>
          </a:p>
          <a:p>
            <a:r>
              <a:rPr lang="en-US">
                <a:cs typeface="Calibri"/>
              </a:rPr>
              <a:t>Although starting his degree in psychology at Harvard university, he terminated his studies due to disagreeing with Harvard's Psychology Department on their quantitative and imperial focus. </a:t>
            </a:r>
          </a:p>
          <a:p>
            <a:endParaRPr lang="en-US">
              <a:cs typeface="Calibri"/>
            </a:endParaRPr>
          </a:p>
          <a:p>
            <a:r>
              <a:rPr lang="en-US">
                <a:cs typeface="Calibri"/>
              </a:rPr>
              <a:t>Erikson then went on to study at Yale and Berkeley where he </a:t>
            </a:r>
            <a:r>
              <a:rPr lang="en-US" err="1">
                <a:cs typeface="Calibri"/>
              </a:rPr>
              <a:t>persuded</a:t>
            </a:r>
            <a:r>
              <a:rPr lang="en-US">
                <a:cs typeface="Calibri"/>
              </a:rPr>
              <a:t> his interest in human development. As well as this Erikson continued to carry out private </a:t>
            </a:r>
            <a:r>
              <a:rPr lang="en-US" err="1">
                <a:cs typeface="Calibri"/>
              </a:rPr>
              <a:t>psycholoanalytical</a:t>
            </a:r>
            <a:r>
              <a:rPr lang="en-US">
                <a:cs typeface="Calibri"/>
              </a:rPr>
              <a:t> practice. </a:t>
            </a:r>
            <a:r>
              <a:rPr lang="en-US"/>
              <a:t>(hall, 2021)</a:t>
            </a:r>
            <a:endParaRPr lang="en-US">
              <a:cs typeface="Calibri"/>
            </a:endParaRPr>
          </a:p>
        </p:txBody>
      </p:sp>
      <p:sp>
        <p:nvSpPr>
          <p:cNvPr id="4" name="Slide Number Placeholder 3"/>
          <p:cNvSpPr>
            <a:spLocks noGrp="1"/>
          </p:cNvSpPr>
          <p:nvPr>
            <p:ph type="sldNum" sz="quarter" idx="5"/>
          </p:nvPr>
        </p:nvSpPr>
        <p:spPr/>
        <p:txBody>
          <a:bodyPr/>
          <a:lstStyle/>
          <a:p>
            <a:fld id="{1EFF8442-3006-4BD1-BD14-D8E07A63FE6B}" type="slidenum">
              <a:rPr lang="en-GB"/>
              <a:t>8</a:t>
            </a:fld>
            <a:endParaRPr lang="en-GB"/>
          </a:p>
        </p:txBody>
      </p:sp>
    </p:spTree>
    <p:extLst>
      <p:ext uri="{BB962C8B-B14F-4D97-AF65-F5344CB8AC3E}">
        <p14:creationId xmlns:p14="http://schemas.microsoft.com/office/powerpoint/2010/main" val="2060332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From birth to death Erikson believed that a healthy individual will pass through eight stages throughout their lives.</a:t>
            </a:r>
          </a:p>
          <a:p>
            <a:endParaRPr lang="en-US">
              <a:cs typeface="Calibri"/>
            </a:endParaRPr>
          </a:p>
          <a:p>
            <a:r>
              <a:rPr lang="en-US">
                <a:cs typeface="Calibri"/>
              </a:rPr>
              <a:t> As we pass through each stage an individual will experience different needs, ask new questions and come in to contact with people who will influence our behavior and learning. </a:t>
            </a:r>
            <a:r>
              <a:rPr lang="en-US"/>
              <a:t>(sprouts, 2017)</a:t>
            </a:r>
            <a:endParaRPr lang="en-US">
              <a:cs typeface="Calibri"/>
            </a:endParaRPr>
          </a:p>
          <a:p>
            <a:endParaRPr lang="en-US">
              <a:cs typeface="Calibri"/>
            </a:endParaRPr>
          </a:p>
          <a:p>
            <a:r>
              <a:rPr lang="en-US">
                <a:cs typeface="Calibri"/>
              </a:rPr>
              <a:t>We will concentrate on the first three today as they will se a child from birth to five years. </a:t>
            </a:r>
          </a:p>
        </p:txBody>
      </p:sp>
      <p:sp>
        <p:nvSpPr>
          <p:cNvPr id="4" name="Slide Number Placeholder 3"/>
          <p:cNvSpPr>
            <a:spLocks noGrp="1"/>
          </p:cNvSpPr>
          <p:nvPr>
            <p:ph type="sldNum" sz="quarter" idx="5"/>
          </p:nvPr>
        </p:nvSpPr>
        <p:spPr/>
        <p:txBody>
          <a:bodyPr/>
          <a:lstStyle/>
          <a:p>
            <a:fld id="{1EFF8442-3006-4BD1-BD14-D8E07A63FE6B}" type="slidenum">
              <a:rPr lang="en-GB"/>
              <a:t>9</a:t>
            </a:fld>
            <a:endParaRPr lang="en-GB"/>
          </a:p>
        </p:txBody>
      </p:sp>
    </p:spTree>
    <p:extLst>
      <p:ext uri="{BB962C8B-B14F-4D97-AF65-F5344CB8AC3E}">
        <p14:creationId xmlns:p14="http://schemas.microsoft.com/office/powerpoint/2010/main" val="1149335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this stage the child's mother is key to development. </a:t>
            </a:r>
            <a:endParaRPr lang="en-US"/>
          </a:p>
          <a:p>
            <a:endParaRPr lang="en-US">
              <a:cs typeface="Calibri"/>
            </a:endParaRPr>
          </a:p>
          <a:p>
            <a:r>
              <a:rPr lang="en-US">
                <a:cs typeface="Calibri"/>
              </a:rPr>
              <a:t>A child will wonder whether the world is safe. If a mothers love and care is present the child will learn trust and know that it can trust others in the future. </a:t>
            </a:r>
          </a:p>
          <a:p>
            <a:endParaRPr lang="en-US">
              <a:cs typeface="Calibri"/>
            </a:endParaRPr>
          </a:p>
          <a:p>
            <a:r>
              <a:rPr lang="en-US">
                <a:cs typeface="Calibri"/>
              </a:rPr>
              <a:t>If fear is shown at this stage it will turn in to doubt and mistrust. </a:t>
            </a:r>
            <a:r>
              <a:rPr lang="en-US"/>
              <a:t>(sprouts, 2017)</a:t>
            </a:r>
            <a:endParaRPr lang="en-US">
              <a:cs typeface="Calibri"/>
            </a:endParaRPr>
          </a:p>
        </p:txBody>
      </p:sp>
      <p:sp>
        <p:nvSpPr>
          <p:cNvPr id="4" name="Slide Number Placeholder 3"/>
          <p:cNvSpPr>
            <a:spLocks noGrp="1"/>
          </p:cNvSpPr>
          <p:nvPr>
            <p:ph type="sldNum" sz="quarter" idx="5"/>
          </p:nvPr>
        </p:nvSpPr>
        <p:spPr/>
        <p:txBody>
          <a:bodyPr/>
          <a:lstStyle/>
          <a:p>
            <a:fld id="{1EFF8442-3006-4BD1-BD14-D8E07A63FE6B}" type="slidenum">
              <a:rPr lang="en-GB"/>
              <a:t>10</a:t>
            </a:fld>
            <a:endParaRPr lang="en-GB"/>
          </a:p>
        </p:txBody>
      </p:sp>
    </p:spTree>
    <p:extLst>
      <p:ext uri="{BB962C8B-B14F-4D97-AF65-F5344CB8AC3E}">
        <p14:creationId xmlns:p14="http://schemas.microsoft.com/office/powerpoint/2010/main" val="55986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this stage a child will start to discover their own bodies and experience their selves. </a:t>
            </a:r>
            <a:endParaRPr lang="en-US"/>
          </a:p>
          <a:p>
            <a:endParaRPr lang="en-US">
              <a:cs typeface="Calibri"/>
            </a:endParaRPr>
          </a:p>
          <a:p>
            <a:r>
              <a:rPr lang="en-US">
                <a:cs typeface="Calibri"/>
              </a:rPr>
              <a:t>Both parents play a major role in the child's life at this stage. </a:t>
            </a:r>
          </a:p>
          <a:p>
            <a:endParaRPr lang="en-US">
              <a:cs typeface="Calibri"/>
            </a:endParaRPr>
          </a:p>
          <a:p>
            <a:r>
              <a:rPr lang="en-US">
                <a:cs typeface="Calibri"/>
              </a:rPr>
              <a:t>It is important that both parents encourage their children with experiencing their selves and their bodies as it will result in self confidence. ;ack of this will lead to shame and self doubt.  </a:t>
            </a:r>
            <a:r>
              <a:rPr lang="en-US"/>
              <a:t>(sprouts, 2017)</a:t>
            </a:r>
            <a:endParaRPr lang="en-US">
              <a:cs typeface="Calibri"/>
            </a:endParaRPr>
          </a:p>
        </p:txBody>
      </p:sp>
      <p:sp>
        <p:nvSpPr>
          <p:cNvPr id="4" name="Slide Number Placeholder 3"/>
          <p:cNvSpPr>
            <a:spLocks noGrp="1"/>
          </p:cNvSpPr>
          <p:nvPr>
            <p:ph type="sldNum" sz="quarter" idx="5"/>
          </p:nvPr>
        </p:nvSpPr>
        <p:spPr/>
        <p:txBody>
          <a:bodyPr/>
          <a:lstStyle/>
          <a:p>
            <a:fld id="{1EFF8442-3006-4BD1-BD14-D8E07A63FE6B}" type="slidenum">
              <a:rPr lang="en-GB"/>
              <a:t>11</a:t>
            </a:fld>
            <a:endParaRPr lang="en-GB"/>
          </a:p>
        </p:txBody>
      </p:sp>
    </p:spTree>
    <p:extLst>
      <p:ext uri="{BB962C8B-B14F-4D97-AF65-F5344CB8AC3E}">
        <p14:creationId xmlns:p14="http://schemas.microsoft.com/office/powerpoint/2010/main" val="4181087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this stage a child will be in preschool. They will start to take initiative and try out new things. </a:t>
            </a:r>
          </a:p>
          <a:p>
            <a:endParaRPr lang="en-US">
              <a:cs typeface="Calibri"/>
            </a:endParaRPr>
          </a:p>
          <a:p>
            <a:r>
              <a:rPr lang="en-US">
                <a:cs typeface="Calibri"/>
              </a:rPr>
              <a:t>A child will start to learn basic principles. For example how a round object can roll. </a:t>
            </a:r>
          </a:p>
          <a:p>
            <a:endParaRPr lang="en-US">
              <a:cs typeface="Calibri"/>
            </a:endParaRPr>
          </a:p>
          <a:p>
            <a:r>
              <a:rPr lang="en-US">
                <a:cs typeface="Calibri"/>
              </a:rPr>
              <a:t>A child may start to question if their behavior is ok? Being told our behavior is silly may lead to a child feeling guilty.</a:t>
            </a:r>
          </a:p>
          <a:p>
            <a:endParaRPr lang="en-US">
              <a:cs typeface="Calibri"/>
            </a:endParaRPr>
          </a:p>
          <a:p>
            <a:r>
              <a:rPr lang="en-US">
                <a:cs typeface="Calibri"/>
              </a:rPr>
              <a:t>Encouragement is vital at this stage and enables your child to follow their interests. </a:t>
            </a:r>
          </a:p>
          <a:p>
            <a:endParaRPr lang="en-US">
              <a:cs typeface="Calibri"/>
            </a:endParaRPr>
          </a:p>
          <a:p>
            <a:r>
              <a:rPr lang="en-US">
                <a:cs typeface="Calibri"/>
              </a:rPr>
              <a:t>At this stage your child will learn from the entire family. </a:t>
            </a:r>
            <a:r>
              <a:rPr lang="en-US"/>
              <a:t>(sprouts, 2017)</a:t>
            </a:r>
            <a:r>
              <a:rPr lang="en-US">
                <a:cs typeface="Calibri"/>
              </a:rPr>
              <a:t> </a:t>
            </a:r>
          </a:p>
        </p:txBody>
      </p:sp>
      <p:sp>
        <p:nvSpPr>
          <p:cNvPr id="4" name="Slide Number Placeholder 3"/>
          <p:cNvSpPr>
            <a:spLocks noGrp="1"/>
          </p:cNvSpPr>
          <p:nvPr>
            <p:ph type="sldNum" sz="quarter" idx="5"/>
          </p:nvPr>
        </p:nvSpPr>
        <p:spPr/>
        <p:txBody>
          <a:bodyPr/>
          <a:lstStyle/>
          <a:p>
            <a:fld id="{1EFF8442-3006-4BD1-BD14-D8E07A63FE6B}" type="slidenum">
              <a:rPr lang="en-GB"/>
              <a:t>12</a:t>
            </a:fld>
            <a:endParaRPr lang="en-GB"/>
          </a:p>
        </p:txBody>
      </p:sp>
    </p:spTree>
    <p:extLst>
      <p:ext uri="{BB962C8B-B14F-4D97-AF65-F5344CB8AC3E}">
        <p14:creationId xmlns:p14="http://schemas.microsoft.com/office/powerpoint/2010/main" val="16483439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Example one is related to Piaget's theory. </a:t>
            </a:r>
          </a:p>
          <a:p>
            <a:endParaRPr lang="en-US">
              <a:cs typeface="Calibri"/>
            </a:endParaRPr>
          </a:p>
          <a:p>
            <a:r>
              <a:rPr lang="en-US">
                <a:cs typeface="Calibri"/>
              </a:rPr>
              <a:t>Throughout this stage babies learn through senses. Touch, smell, sight, taste and hearing. </a:t>
            </a:r>
          </a:p>
          <a:p>
            <a:endParaRPr lang="en-US">
              <a:cs typeface="Calibri"/>
            </a:endParaRPr>
          </a:p>
          <a:p>
            <a:r>
              <a:rPr lang="en-US">
                <a:cs typeface="Calibri"/>
              </a:rPr>
              <a:t>It is vital that we encourage our child to use these senses enabling them to grow and develop. </a:t>
            </a:r>
          </a:p>
          <a:p>
            <a:endParaRPr lang="en-US">
              <a:cs typeface="Calibri"/>
            </a:endParaRPr>
          </a:p>
          <a:p>
            <a:r>
              <a:rPr lang="en-US">
                <a:cs typeface="Calibri"/>
              </a:rPr>
              <a:t>You can do this by introducing them to different toys that have different shapes and textures. </a:t>
            </a:r>
          </a:p>
          <a:p>
            <a:endParaRPr lang="en-US">
              <a:cs typeface="Calibri"/>
            </a:endParaRPr>
          </a:p>
          <a:p>
            <a:r>
              <a:rPr lang="en-US">
                <a:cs typeface="Calibri"/>
              </a:rPr>
              <a:t>Objects that make different sounds.</a:t>
            </a:r>
          </a:p>
          <a:p>
            <a:endParaRPr lang="en-US">
              <a:cs typeface="Calibri"/>
            </a:endParaRPr>
          </a:p>
          <a:p>
            <a:r>
              <a:rPr lang="en-US">
                <a:cs typeface="Calibri"/>
              </a:rPr>
              <a:t>Encouraging activities that include movement such as, grasping, crawling and reaching. </a:t>
            </a:r>
          </a:p>
          <a:p>
            <a:endParaRPr lang="en-US">
              <a:cs typeface="Calibri"/>
            </a:endParaRPr>
          </a:p>
          <a:p>
            <a:r>
              <a:rPr lang="en-US">
                <a:cs typeface="Calibri"/>
              </a:rPr>
              <a:t>As they get that bit older, you can introduce foods that vary in smell and taste. </a:t>
            </a:r>
            <a:r>
              <a:rPr lang="en-US"/>
              <a:t>(</a:t>
            </a:r>
            <a:r>
              <a:rPr lang="en-US" err="1"/>
              <a:t>raypole</a:t>
            </a:r>
            <a:r>
              <a:rPr lang="en-US"/>
              <a:t>, 2019)</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EFF8442-3006-4BD1-BD14-D8E07A63FE6B}" type="slidenum">
              <a:rPr lang="en-GB"/>
              <a:t>13</a:t>
            </a:fld>
            <a:endParaRPr lang="en-GB"/>
          </a:p>
        </p:txBody>
      </p:sp>
    </p:spTree>
    <p:extLst>
      <p:ext uri="{BB962C8B-B14F-4D97-AF65-F5344CB8AC3E}">
        <p14:creationId xmlns:p14="http://schemas.microsoft.com/office/powerpoint/2010/main" val="2901197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Example 2 is related to Eriksons theory. </a:t>
            </a:r>
          </a:p>
          <a:p>
            <a:endParaRPr lang="en-US">
              <a:cs typeface="Calibri"/>
            </a:endParaRPr>
          </a:p>
          <a:p>
            <a:r>
              <a:rPr lang="en-US">
                <a:cs typeface="Calibri"/>
              </a:rPr>
              <a:t>It is important that we encourage good behavior at this stage and not concentrate too much on the negative, this avoids the child feeling guilty.</a:t>
            </a:r>
          </a:p>
          <a:p>
            <a:endParaRPr lang="en-US">
              <a:cs typeface="Calibri"/>
            </a:endParaRPr>
          </a:p>
          <a:p>
            <a:r>
              <a:rPr lang="en-US">
                <a:cs typeface="Calibri"/>
              </a:rPr>
              <a:t>You can do this by praising your child every time they do something positive. </a:t>
            </a:r>
          </a:p>
          <a:p>
            <a:endParaRPr lang="en-US">
              <a:cs typeface="Calibri"/>
            </a:endParaRPr>
          </a:p>
          <a:p>
            <a:r>
              <a:rPr lang="en-US">
                <a:cs typeface="Calibri"/>
              </a:rPr>
              <a:t>For example you may praise a child for sharing a toy with their sibling. This enables the child to feel good about their actions and encourages more of this behavior in the future. </a:t>
            </a:r>
            <a:r>
              <a:rPr lang="en-US"/>
              <a:t>(Praise and Encouragement | Healthy Families BC, 2021)</a:t>
            </a:r>
            <a:endParaRPr lang="en-US">
              <a:cs typeface="Calibri"/>
            </a:endParaRPr>
          </a:p>
        </p:txBody>
      </p:sp>
      <p:sp>
        <p:nvSpPr>
          <p:cNvPr id="4" name="Slide Number Placeholder 3"/>
          <p:cNvSpPr>
            <a:spLocks noGrp="1"/>
          </p:cNvSpPr>
          <p:nvPr>
            <p:ph type="sldNum" sz="quarter" idx="5"/>
          </p:nvPr>
        </p:nvSpPr>
        <p:spPr/>
        <p:txBody>
          <a:bodyPr/>
          <a:lstStyle/>
          <a:p>
            <a:fld id="{1EFF8442-3006-4BD1-BD14-D8E07A63FE6B}" type="slidenum">
              <a:rPr lang="en-GB"/>
              <a:t>14</a:t>
            </a:fld>
            <a:endParaRPr lang="en-GB"/>
          </a:p>
        </p:txBody>
      </p:sp>
    </p:spTree>
    <p:extLst>
      <p:ext uri="{BB962C8B-B14F-4D97-AF65-F5344CB8AC3E}">
        <p14:creationId xmlns:p14="http://schemas.microsoft.com/office/powerpoint/2010/main" val="1935781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10/27/2021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45220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10/27/2021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598708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10/27/2021</a:t>
            </a:fld>
            <a:endParaRPr lang="en-US"/>
          </a:p>
        </p:txBody>
      </p:sp>
    </p:spTree>
    <p:extLst>
      <p:ext uri="{BB962C8B-B14F-4D97-AF65-F5344CB8AC3E}">
        <p14:creationId xmlns:p14="http://schemas.microsoft.com/office/powerpoint/2010/main" val="107498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10/27/2021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12217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10/27/2021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1427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10/27/2021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46789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10/27/2021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41103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10/27/2021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36373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10/27/2021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079268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10/27/2021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348732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10/27/2021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432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10/27/2021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450672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696" r:id="rId6"/>
    <p:sldLayoutId id="2147483701" r:id="rId7"/>
    <p:sldLayoutId id="2147483697" r:id="rId8"/>
    <p:sldLayoutId id="2147483698" r:id="rId9"/>
    <p:sldLayoutId id="2147483699" r:id="rId10"/>
    <p:sldLayoutId id="2147483700"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1180531" y="1346268"/>
            <a:ext cx="5274860" cy="3066706"/>
          </a:xfrm>
        </p:spPr>
        <p:txBody>
          <a:bodyPr anchor="b">
            <a:normAutofit/>
          </a:bodyPr>
          <a:lstStyle/>
          <a:p>
            <a:pPr>
              <a:lnSpc>
                <a:spcPct val="110000"/>
              </a:lnSpc>
            </a:pPr>
            <a:r>
              <a:rPr lang="en-GB" sz="3400">
                <a:cs typeface="Calibri Light"/>
              </a:rPr>
              <a:t>A Child's Experience Between the Ages of 0-5 Years Can Affect the Rest of Their Lives </a:t>
            </a:r>
            <a:endParaRPr lang="en-GB" sz="3400"/>
          </a:p>
        </p:txBody>
      </p:sp>
      <p:sp>
        <p:nvSpPr>
          <p:cNvPr id="3" name="Subtitle 2"/>
          <p:cNvSpPr>
            <a:spLocks noGrp="1"/>
          </p:cNvSpPr>
          <p:nvPr>
            <p:ph type="subTitle" idx="1"/>
          </p:nvPr>
        </p:nvSpPr>
        <p:spPr>
          <a:xfrm>
            <a:off x="1201212" y="4412974"/>
            <a:ext cx="4524024" cy="1576188"/>
          </a:xfrm>
        </p:spPr>
        <p:txBody>
          <a:bodyPr vert="horz" lIns="91440" tIns="45720" rIns="91440" bIns="45720" rtlCol="0" anchor="t">
            <a:normAutofit/>
          </a:bodyPr>
          <a:lstStyle/>
          <a:p>
            <a:r>
              <a:rPr lang="en-GB">
                <a:cs typeface="Calibri"/>
              </a:rPr>
              <a:t>Rae Brittle </a:t>
            </a:r>
          </a:p>
          <a:p>
            <a:r>
              <a:rPr lang="en-GB">
                <a:cs typeface="Calibri"/>
              </a:rPr>
              <a:t>2019137</a:t>
            </a:r>
          </a:p>
        </p:txBody>
      </p:sp>
      <p:sp>
        <p:nvSpPr>
          <p:cNvPr id="20" name="Freeform: Shape 19">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A teddy bear">
            <a:extLst>
              <a:ext uri="{FF2B5EF4-FFF2-40B4-BE49-F238E27FC236}">
                <a16:creationId xmlns:a16="http://schemas.microsoft.com/office/drawing/2014/main" id="{01EAA569-74F8-4549-A9EF-1735CBE4E298}"/>
              </a:ext>
            </a:extLst>
          </p:cNvPr>
          <p:cNvPicPr>
            <a:picLocks noChangeAspect="1"/>
          </p:cNvPicPr>
          <p:nvPr/>
        </p:nvPicPr>
        <p:blipFill rotWithShape="1">
          <a:blip r:embed="rId3"/>
          <a:srcRect l="25648" r="25646" b="-1"/>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9244237-1DB1-4202-BA24-770D023C9C2B}"/>
              </a:ext>
            </a:extLst>
          </p:cNvPr>
          <p:cNvSpPr>
            <a:spLocks noGrp="1"/>
          </p:cNvSpPr>
          <p:nvPr>
            <p:ph type="title"/>
          </p:nvPr>
        </p:nvSpPr>
        <p:spPr>
          <a:xfrm>
            <a:off x="992518" y="442913"/>
            <a:ext cx="5183986" cy="1639888"/>
          </a:xfrm>
        </p:spPr>
        <p:txBody>
          <a:bodyPr anchor="b">
            <a:normAutofit/>
          </a:bodyPr>
          <a:lstStyle/>
          <a:p>
            <a:r>
              <a:rPr lang="en-GB">
                <a:ea typeface="Meiryo"/>
              </a:rPr>
              <a:t>Introduction </a:t>
            </a:r>
          </a:p>
        </p:txBody>
      </p:sp>
      <p:sp>
        <p:nvSpPr>
          <p:cNvPr id="3" name="Content Placeholder 2">
            <a:extLst>
              <a:ext uri="{FF2B5EF4-FFF2-40B4-BE49-F238E27FC236}">
                <a16:creationId xmlns:a16="http://schemas.microsoft.com/office/drawing/2014/main" id="{A6BA3912-AC61-4569-BC70-7DC6941AC155}"/>
              </a:ext>
            </a:extLst>
          </p:cNvPr>
          <p:cNvSpPr>
            <a:spLocks noGrp="1"/>
          </p:cNvSpPr>
          <p:nvPr>
            <p:ph idx="1"/>
          </p:nvPr>
        </p:nvSpPr>
        <p:spPr>
          <a:xfrm>
            <a:off x="442186" y="2312988"/>
            <a:ext cx="6171763" cy="3651250"/>
          </a:xfrm>
        </p:spPr>
        <p:txBody>
          <a:bodyPr vert="horz" lIns="109728" tIns="109728" rIns="109728" bIns="91440" rtlCol="0" anchor="t">
            <a:normAutofit/>
          </a:bodyPr>
          <a:lstStyle/>
          <a:p>
            <a:endParaRPr lang="en-GB">
              <a:ea typeface="Meiryo"/>
            </a:endParaRPr>
          </a:p>
          <a:p>
            <a:pPr marL="285750" indent="-285750">
              <a:buFont typeface="Wingdings" panose="020B0503020204020204" pitchFamily="34" charset="0"/>
              <a:buChar char="v"/>
            </a:pPr>
            <a:r>
              <a:rPr lang="en-GB">
                <a:ea typeface="Meiryo"/>
              </a:rPr>
              <a:t>Explanation of the word theory</a:t>
            </a:r>
          </a:p>
          <a:p>
            <a:pPr marL="285750" indent="-285750">
              <a:buFont typeface="Wingdings" panose="020B0503020204020204" pitchFamily="34" charset="0"/>
              <a:buChar char="v"/>
            </a:pPr>
            <a:r>
              <a:rPr lang="en-GB">
                <a:ea typeface="Meiryo"/>
              </a:rPr>
              <a:t>Two theories including Piaget and Erikson </a:t>
            </a:r>
          </a:p>
          <a:p>
            <a:pPr marL="285750" indent="-285750">
              <a:buFont typeface="Wingdings" panose="020B0503020204020204" pitchFamily="34" charset="0"/>
              <a:buChar char="v"/>
            </a:pPr>
            <a:r>
              <a:rPr lang="en-GB">
                <a:ea typeface="Meiryo"/>
              </a:rPr>
              <a:t>Two practical examples </a:t>
            </a:r>
          </a:p>
          <a:p>
            <a:endParaRPr lang="en-GB">
              <a:ea typeface="Meiryo"/>
            </a:endParaRPr>
          </a:p>
          <a:p>
            <a:endParaRPr lang="en-GB">
              <a:ea typeface="Meiryo"/>
            </a:endParaRPr>
          </a:p>
        </p:txBody>
      </p:sp>
      <p:sp>
        <p:nvSpPr>
          <p:cNvPr id="21" name="Freeform: Shape 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Diagram&#10;&#10;Description automatically generated">
            <a:extLst>
              <a:ext uri="{FF2B5EF4-FFF2-40B4-BE49-F238E27FC236}">
                <a16:creationId xmlns:a16="http://schemas.microsoft.com/office/drawing/2014/main" id="{557EFA3A-8AB9-4AFA-8E75-5F0509C81A0E}"/>
              </a:ext>
            </a:extLst>
          </p:cNvPr>
          <p:cNvPicPr>
            <a:picLocks noChangeAspect="1"/>
          </p:cNvPicPr>
          <p:nvPr/>
        </p:nvPicPr>
        <p:blipFill>
          <a:blip r:embed="rId3"/>
          <a:stretch>
            <a:fillRect/>
          </a:stretch>
        </p:blipFill>
        <p:spPr>
          <a:xfrm>
            <a:off x="8133049" y="1688963"/>
            <a:ext cx="3249406" cy="3480073"/>
          </a:xfrm>
          <a:prstGeom prst="rect">
            <a:avLst/>
          </a:prstGeom>
        </p:spPr>
      </p:pic>
    </p:spTree>
    <p:extLst>
      <p:ext uri="{BB962C8B-B14F-4D97-AF65-F5344CB8AC3E}">
        <p14:creationId xmlns:p14="http://schemas.microsoft.com/office/powerpoint/2010/main" val="4040918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1">
            <a:extLst>
              <a:ext uri="{FF2B5EF4-FFF2-40B4-BE49-F238E27FC236}">
                <a16:creationId xmlns:a16="http://schemas.microsoft.com/office/drawing/2014/main" id="{0A36CE68-CB3C-4699-9422-3073853CB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6391" y="822971"/>
            <a:ext cx="5372376" cy="509056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3">
            <a:extLst>
              <a:ext uri="{FF2B5EF4-FFF2-40B4-BE49-F238E27FC236}">
                <a16:creationId xmlns:a16="http://schemas.microsoft.com/office/drawing/2014/main" id="{F356DA69-4637-40FE-A14B-5213BBB58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35541" y="584218"/>
            <a:ext cx="5693134" cy="548019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5">
            <a:extLst>
              <a:ext uri="{FF2B5EF4-FFF2-40B4-BE49-F238E27FC236}">
                <a16:creationId xmlns:a16="http://schemas.microsoft.com/office/drawing/2014/main" id="{364D709A-6610-48B7-9F98-AFA02ECBA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313" y="895082"/>
            <a:ext cx="5029020" cy="487679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9FC8AC-34A5-4EFF-83E5-93E5E4B9B722}"/>
              </a:ext>
            </a:extLst>
          </p:cNvPr>
          <p:cNvSpPr>
            <a:spLocks noGrp="1"/>
          </p:cNvSpPr>
          <p:nvPr>
            <p:ph type="title"/>
          </p:nvPr>
        </p:nvSpPr>
        <p:spPr>
          <a:xfrm>
            <a:off x="6323937" y="1796995"/>
            <a:ext cx="4269851" cy="1132217"/>
          </a:xfrm>
        </p:spPr>
        <p:txBody>
          <a:bodyPr vert="horz" lIns="109728" tIns="109728" rIns="109728" bIns="91440" rtlCol="0" anchor="b">
            <a:normAutofit/>
          </a:bodyPr>
          <a:lstStyle/>
          <a:p>
            <a:pPr algn="ctr">
              <a:lnSpc>
                <a:spcPct val="120000"/>
              </a:lnSpc>
            </a:pPr>
            <a:r>
              <a:rPr lang="en-US" sz="2400"/>
              <a:t>What is a Theory of Child Development?</a:t>
            </a:r>
          </a:p>
        </p:txBody>
      </p:sp>
      <p:pic>
        <p:nvPicPr>
          <p:cNvPr id="4" name="Picture 4" descr="A picture containing text, outdoor, sign, wooden&#10;&#10;Description automatically generated">
            <a:extLst>
              <a:ext uri="{FF2B5EF4-FFF2-40B4-BE49-F238E27FC236}">
                <a16:creationId xmlns:a16="http://schemas.microsoft.com/office/drawing/2014/main" id="{02C0BEF7-9380-4D06-832B-DC3C31EB26A8}"/>
              </a:ext>
            </a:extLst>
          </p:cNvPr>
          <p:cNvPicPr>
            <a:picLocks noGrp="1" noChangeAspect="1"/>
          </p:cNvPicPr>
          <p:nvPr>
            <p:ph idx="1"/>
          </p:nvPr>
        </p:nvPicPr>
        <p:blipFill>
          <a:blip r:embed="rId3"/>
          <a:stretch>
            <a:fillRect/>
          </a:stretch>
        </p:blipFill>
        <p:spPr>
          <a:xfrm>
            <a:off x="1040446" y="2152102"/>
            <a:ext cx="4343400" cy="2432304"/>
          </a:xfrm>
          <a:prstGeom prst="rect">
            <a:avLst/>
          </a:prstGeom>
        </p:spPr>
      </p:pic>
      <p:sp>
        <p:nvSpPr>
          <p:cNvPr id="5" name="TextBox 4">
            <a:extLst>
              <a:ext uri="{FF2B5EF4-FFF2-40B4-BE49-F238E27FC236}">
                <a16:creationId xmlns:a16="http://schemas.microsoft.com/office/drawing/2014/main" id="{4F3F48A6-7B68-4DE8-8EC9-CE376AD94020}"/>
              </a:ext>
            </a:extLst>
          </p:cNvPr>
          <p:cNvSpPr txBox="1"/>
          <p:nvPr/>
        </p:nvSpPr>
        <p:spPr>
          <a:xfrm>
            <a:off x="6323937" y="3088465"/>
            <a:ext cx="4269851" cy="1897003"/>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a:bodyPr>
          <a:lstStyle/>
          <a:p>
            <a:pPr marL="285750" indent="-285750" algn="ctr">
              <a:lnSpc>
                <a:spcPct val="140000"/>
              </a:lnSpc>
              <a:spcBef>
                <a:spcPts val="930"/>
              </a:spcBef>
              <a:buFont typeface="Wingdings"/>
              <a:buChar char="v"/>
            </a:pPr>
            <a:r>
              <a:rPr lang="en-US" spc="150">
                <a:solidFill>
                  <a:schemeClr val="tx1">
                    <a:lumMod val="75000"/>
                    <a:lumOff val="25000"/>
                  </a:schemeClr>
                </a:solidFill>
                <a:ea typeface="Meiryo"/>
              </a:rPr>
              <a:t>Describe</a:t>
            </a:r>
          </a:p>
          <a:p>
            <a:pPr marL="285750" indent="-285750" algn="ctr">
              <a:lnSpc>
                <a:spcPct val="140000"/>
              </a:lnSpc>
              <a:spcBef>
                <a:spcPts val="930"/>
              </a:spcBef>
              <a:buFont typeface="Wingdings"/>
              <a:buChar char="v"/>
            </a:pPr>
            <a:r>
              <a:rPr lang="en-US" spc="150">
                <a:solidFill>
                  <a:schemeClr val="tx1">
                    <a:lumMod val="75000"/>
                    <a:lumOff val="25000"/>
                  </a:schemeClr>
                </a:solidFill>
              </a:rPr>
              <a:t>Explain </a:t>
            </a:r>
            <a:endParaRPr lang="en-US" spc="150">
              <a:solidFill>
                <a:schemeClr val="tx1">
                  <a:lumMod val="75000"/>
                  <a:lumOff val="25000"/>
                </a:schemeClr>
              </a:solidFill>
              <a:ea typeface="Meiryo"/>
            </a:endParaRPr>
          </a:p>
          <a:p>
            <a:pPr marL="285750" indent="-285750" algn="ctr">
              <a:lnSpc>
                <a:spcPct val="140000"/>
              </a:lnSpc>
              <a:spcBef>
                <a:spcPts val="930"/>
              </a:spcBef>
              <a:buFont typeface="Wingdings"/>
              <a:buChar char="v"/>
            </a:pPr>
            <a:r>
              <a:rPr lang="en-US" spc="150">
                <a:solidFill>
                  <a:schemeClr val="tx1">
                    <a:lumMod val="75000"/>
                    <a:lumOff val="25000"/>
                  </a:schemeClr>
                </a:solidFill>
              </a:rPr>
              <a:t>Predict </a:t>
            </a:r>
            <a:endParaRPr lang="en-US" spc="150">
              <a:solidFill>
                <a:schemeClr val="tx1">
                  <a:lumMod val="75000"/>
                  <a:lumOff val="25000"/>
                </a:schemeClr>
              </a:solidFill>
              <a:ea typeface="Meiryo"/>
            </a:endParaRPr>
          </a:p>
        </p:txBody>
      </p:sp>
      <p:sp>
        <p:nvSpPr>
          <p:cNvPr id="3" name="TextBox 2">
            <a:extLst>
              <a:ext uri="{FF2B5EF4-FFF2-40B4-BE49-F238E27FC236}">
                <a16:creationId xmlns:a16="http://schemas.microsoft.com/office/drawing/2014/main" id="{13A8782D-B4A6-4C43-9973-E04EEBBC4D68}"/>
              </a:ext>
            </a:extLst>
          </p:cNvPr>
          <p:cNvSpPr txBox="1"/>
          <p:nvPr/>
        </p:nvSpPr>
        <p:spPr>
          <a:xfrm>
            <a:off x="1920875" y="34855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Meiryo"/>
            </a:endParaRPr>
          </a:p>
        </p:txBody>
      </p:sp>
    </p:spTree>
    <p:extLst>
      <p:ext uri="{BB962C8B-B14F-4D97-AF65-F5344CB8AC3E}">
        <p14:creationId xmlns:p14="http://schemas.microsoft.com/office/powerpoint/2010/main" val="36977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F12B0FAF-8F4A-4FE1-AF30-83D9BF4F4DA2}"/>
              </a:ext>
            </a:extLst>
          </p:cNvPr>
          <p:cNvPicPr>
            <a:picLocks noChangeAspect="1"/>
          </p:cNvPicPr>
          <p:nvPr/>
        </p:nvPicPr>
        <p:blipFill rotWithShape="1">
          <a:blip r:embed="rId3"/>
          <a:srcRect r="-1" b="45370"/>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442A5B8-026D-4EAC-B05E-9ED7E97DC709}"/>
              </a:ext>
            </a:extLst>
          </p:cNvPr>
          <p:cNvSpPr>
            <a:spLocks noGrp="1"/>
          </p:cNvSpPr>
          <p:nvPr>
            <p:ph type="title"/>
          </p:nvPr>
        </p:nvSpPr>
        <p:spPr>
          <a:xfrm>
            <a:off x="992518" y="442913"/>
            <a:ext cx="4780129" cy="1639888"/>
          </a:xfrm>
        </p:spPr>
        <p:txBody>
          <a:bodyPr anchor="b">
            <a:normAutofit/>
          </a:bodyPr>
          <a:lstStyle/>
          <a:p>
            <a:r>
              <a:rPr lang="en-GB">
                <a:ea typeface="Meiryo"/>
              </a:rPr>
              <a:t>Jean Piaget </a:t>
            </a:r>
            <a:endParaRPr lang="en-GB"/>
          </a:p>
        </p:txBody>
      </p:sp>
      <p:sp>
        <p:nvSpPr>
          <p:cNvPr id="3" name="Content Placeholder 2">
            <a:extLst>
              <a:ext uri="{FF2B5EF4-FFF2-40B4-BE49-F238E27FC236}">
                <a16:creationId xmlns:a16="http://schemas.microsoft.com/office/drawing/2014/main" id="{8ECD7FA6-42ED-424D-B265-F97EAD2099C9}"/>
              </a:ext>
            </a:extLst>
          </p:cNvPr>
          <p:cNvSpPr>
            <a:spLocks noGrp="1"/>
          </p:cNvSpPr>
          <p:nvPr>
            <p:ph idx="1"/>
          </p:nvPr>
        </p:nvSpPr>
        <p:spPr>
          <a:xfrm>
            <a:off x="611519" y="2312988"/>
            <a:ext cx="5777746" cy="3651250"/>
          </a:xfrm>
        </p:spPr>
        <p:txBody>
          <a:bodyPr vert="horz" lIns="109728" tIns="109728" rIns="109728" bIns="91440" rtlCol="0" anchor="t">
            <a:normAutofit/>
          </a:bodyPr>
          <a:lstStyle/>
          <a:p>
            <a:pPr marL="285750" indent="-285750">
              <a:buFont typeface="Wingdings" panose="020B0503020204020204" pitchFamily="34" charset="0"/>
              <a:buChar char="v"/>
            </a:pPr>
            <a:r>
              <a:rPr lang="en-GB">
                <a:ea typeface="Meiryo"/>
              </a:rPr>
              <a:t>9th august 1896 – 16 September 1980</a:t>
            </a:r>
            <a:endParaRPr lang="en-US"/>
          </a:p>
          <a:p>
            <a:pPr marL="285750" indent="-285750">
              <a:buFont typeface="Wingdings" panose="020B0503020204020204" pitchFamily="34" charset="0"/>
              <a:buChar char="v"/>
            </a:pPr>
            <a:r>
              <a:rPr lang="en-GB">
                <a:ea typeface="Meiryo"/>
              </a:rPr>
              <a:t>Switzerland </a:t>
            </a:r>
          </a:p>
          <a:p>
            <a:pPr marL="285750" indent="-285750">
              <a:buFont typeface="Wingdings" panose="020B0503020204020204" pitchFamily="34" charset="0"/>
              <a:buChar char="v"/>
            </a:pPr>
            <a:r>
              <a:rPr lang="en-GB">
                <a:ea typeface="Meiryo"/>
              </a:rPr>
              <a:t>Psychologist</a:t>
            </a:r>
          </a:p>
          <a:p>
            <a:pPr marL="285750" indent="-285750">
              <a:buFont typeface="Wingdings" panose="020B0503020204020204" pitchFamily="34" charset="0"/>
              <a:buChar char="v"/>
            </a:pPr>
            <a:r>
              <a:rPr lang="en-GB">
                <a:ea typeface="Meiryo"/>
              </a:rPr>
              <a:t>Developmental psychology </a:t>
            </a:r>
          </a:p>
          <a:p>
            <a:endParaRPr lang="en-GB">
              <a:ea typeface="Meiryo"/>
            </a:endParaRPr>
          </a:p>
          <a:p>
            <a:endParaRPr lang="en-GB">
              <a:ea typeface="Meiryo"/>
            </a:endParaRPr>
          </a:p>
          <a:p>
            <a:endParaRPr lang="en-GB">
              <a:ea typeface="Meiryo"/>
            </a:endParaRPr>
          </a:p>
        </p:txBody>
      </p:sp>
    </p:spTree>
    <p:extLst>
      <p:ext uri="{BB962C8B-B14F-4D97-AF65-F5344CB8AC3E}">
        <p14:creationId xmlns:p14="http://schemas.microsoft.com/office/powerpoint/2010/main" val="3792245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B8B5C-554C-4A8F-BB6C-92F9B7217E68}"/>
              </a:ext>
            </a:extLst>
          </p:cNvPr>
          <p:cNvSpPr>
            <a:spLocks noGrp="1"/>
          </p:cNvSpPr>
          <p:nvPr>
            <p:ph type="title"/>
          </p:nvPr>
        </p:nvSpPr>
        <p:spPr/>
        <p:txBody>
          <a:bodyPr/>
          <a:lstStyle/>
          <a:p>
            <a:r>
              <a:rPr lang="en-GB">
                <a:ea typeface="Meiryo"/>
              </a:rPr>
              <a:t>Piaget's Theory  </a:t>
            </a:r>
            <a:endParaRPr lang="en-GB"/>
          </a:p>
        </p:txBody>
      </p:sp>
      <p:graphicFrame>
        <p:nvGraphicFramePr>
          <p:cNvPr id="5" name="Content Placeholder 2">
            <a:extLst>
              <a:ext uri="{FF2B5EF4-FFF2-40B4-BE49-F238E27FC236}">
                <a16:creationId xmlns:a16="http://schemas.microsoft.com/office/drawing/2014/main" id="{9771E54F-04A6-4AEE-8C92-A95BA1EFBAE6}"/>
              </a:ext>
            </a:extLst>
          </p:cNvPr>
          <p:cNvGraphicFramePr>
            <a:graphicFrameLocks noGrp="1"/>
          </p:cNvGraphicFramePr>
          <p:nvPr>
            <p:ph idx="1"/>
            <p:extLst>
              <p:ext uri="{D42A27DB-BD31-4B8C-83A1-F6EECF244321}">
                <p14:modId xmlns:p14="http://schemas.microsoft.com/office/powerpoint/2010/main" val="4221988429"/>
              </p:ext>
            </p:extLst>
          </p:nvPr>
        </p:nvGraphicFramePr>
        <p:xfrm>
          <a:off x="2146018" y="2100609"/>
          <a:ext cx="8770571" cy="3651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4817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A picture containing person, indoor, baby, toddler&#10;&#10;Description automatically generated">
            <a:extLst>
              <a:ext uri="{FF2B5EF4-FFF2-40B4-BE49-F238E27FC236}">
                <a16:creationId xmlns:a16="http://schemas.microsoft.com/office/drawing/2014/main" id="{B19D035E-CB69-4EF7-AD6A-DC59ABA8DF47}"/>
              </a:ext>
            </a:extLst>
          </p:cNvPr>
          <p:cNvPicPr>
            <a:picLocks noChangeAspect="1"/>
          </p:cNvPicPr>
          <p:nvPr/>
        </p:nvPicPr>
        <p:blipFill rotWithShape="1">
          <a:blip r:embed="rId3"/>
          <a:srcRect r="27266"/>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7"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8"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7152155-8F18-4F52-A7A7-C0B0170E88E8}"/>
              </a:ext>
            </a:extLst>
          </p:cNvPr>
          <p:cNvSpPr>
            <a:spLocks noGrp="1"/>
          </p:cNvSpPr>
          <p:nvPr>
            <p:ph type="title"/>
          </p:nvPr>
        </p:nvSpPr>
        <p:spPr>
          <a:xfrm>
            <a:off x="992518" y="442913"/>
            <a:ext cx="4780129" cy="1639888"/>
          </a:xfrm>
        </p:spPr>
        <p:txBody>
          <a:bodyPr anchor="b">
            <a:normAutofit/>
          </a:bodyPr>
          <a:lstStyle/>
          <a:p>
            <a:r>
              <a:rPr lang="en-GB">
                <a:ea typeface="Meiryo"/>
              </a:rPr>
              <a:t>Sensorimotor stage </a:t>
            </a:r>
            <a:endParaRPr lang="en-GB"/>
          </a:p>
        </p:txBody>
      </p:sp>
      <p:sp>
        <p:nvSpPr>
          <p:cNvPr id="3" name="Content Placeholder 2">
            <a:extLst>
              <a:ext uri="{FF2B5EF4-FFF2-40B4-BE49-F238E27FC236}">
                <a16:creationId xmlns:a16="http://schemas.microsoft.com/office/drawing/2014/main" id="{3641A0CF-084F-44B1-BE09-A1D2D74A12A0}"/>
              </a:ext>
            </a:extLst>
          </p:cNvPr>
          <p:cNvSpPr>
            <a:spLocks noGrp="1"/>
          </p:cNvSpPr>
          <p:nvPr>
            <p:ph idx="1"/>
          </p:nvPr>
        </p:nvSpPr>
        <p:spPr>
          <a:xfrm>
            <a:off x="1161851" y="2002544"/>
            <a:ext cx="5368525" cy="3651250"/>
          </a:xfrm>
        </p:spPr>
        <p:txBody>
          <a:bodyPr vert="horz" lIns="109728" tIns="109728" rIns="109728" bIns="91440" rtlCol="0">
            <a:normAutofit/>
          </a:bodyPr>
          <a:lstStyle/>
          <a:p>
            <a:pPr marL="285750" indent="-285750">
              <a:buFont typeface="Wingdings" panose="020B0503020204020204" pitchFamily="34" charset="0"/>
              <a:buChar char="v"/>
            </a:pPr>
            <a:r>
              <a:rPr lang="en-GB">
                <a:ea typeface="Meiryo"/>
              </a:rPr>
              <a:t>Sucking and gasping</a:t>
            </a:r>
          </a:p>
          <a:p>
            <a:pPr marL="285750" indent="-285750">
              <a:buFont typeface="Wingdings" panose="020B0503020204020204" pitchFamily="34" charset="0"/>
              <a:buChar char="v"/>
            </a:pPr>
            <a:r>
              <a:rPr lang="en-GB">
                <a:ea typeface="Meiryo"/>
              </a:rPr>
              <a:t>Grasping a rattle </a:t>
            </a:r>
          </a:p>
          <a:p>
            <a:pPr marL="285750" indent="-285750">
              <a:buFont typeface="Wingdings" panose="020B0503020204020204" pitchFamily="34" charset="0"/>
              <a:buChar char="v"/>
            </a:pPr>
            <a:r>
              <a:rPr lang="en-GB">
                <a:ea typeface="Meiryo"/>
              </a:rPr>
              <a:t>Banging an object to make a sound </a:t>
            </a:r>
          </a:p>
          <a:p>
            <a:pPr marL="285750" indent="-285750">
              <a:buFont typeface="Wingdings" panose="020B0503020204020204" pitchFamily="34" charset="0"/>
              <a:buChar char="v"/>
            </a:pPr>
            <a:r>
              <a:rPr lang="en-GB">
                <a:ea typeface="Meiryo"/>
              </a:rPr>
              <a:t>Deferred imitation </a:t>
            </a:r>
          </a:p>
          <a:p>
            <a:endParaRPr lang="en-GB">
              <a:ea typeface="Meiryo"/>
            </a:endParaRPr>
          </a:p>
        </p:txBody>
      </p:sp>
    </p:spTree>
    <p:extLst>
      <p:ext uri="{BB962C8B-B14F-4D97-AF65-F5344CB8AC3E}">
        <p14:creationId xmlns:p14="http://schemas.microsoft.com/office/powerpoint/2010/main" val="4236360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A picture containing person, little&#10;&#10;Description automatically generated">
            <a:extLst>
              <a:ext uri="{FF2B5EF4-FFF2-40B4-BE49-F238E27FC236}">
                <a16:creationId xmlns:a16="http://schemas.microsoft.com/office/drawing/2014/main" id="{5FFA5EFE-EB27-411F-AEEB-2CF28E42666D}"/>
              </a:ext>
            </a:extLst>
          </p:cNvPr>
          <p:cNvPicPr>
            <a:picLocks noGrp="1" noChangeAspect="1"/>
          </p:cNvPicPr>
          <p:nvPr>
            <p:ph idx="1"/>
          </p:nvPr>
        </p:nvPicPr>
        <p:blipFill rotWithShape="1">
          <a:blip r:embed="rId3"/>
          <a:srcRect r="1" b="81"/>
          <a:stretch/>
        </p:blipFill>
        <p:spPr>
          <a:xfrm>
            <a:off x="20" y="10"/>
            <a:ext cx="9947062" cy="6857990"/>
          </a:xfrm>
          <a:prstGeom prst="rect">
            <a:avLst/>
          </a:prstGeom>
        </p:spPr>
      </p:pic>
      <p:sp>
        <p:nvSpPr>
          <p:cNvPr id="34" name="Freeform: Shape 3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6" name="Freeform: Shape 35">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D8FA287-8A0F-4681-AA47-4E71E826BBD8}"/>
              </a:ext>
            </a:extLst>
          </p:cNvPr>
          <p:cNvSpPr>
            <a:spLocks noGrp="1"/>
          </p:cNvSpPr>
          <p:nvPr>
            <p:ph type="title"/>
          </p:nvPr>
        </p:nvSpPr>
        <p:spPr>
          <a:xfrm>
            <a:off x="8046720" y="1045596"/>
            <a:ext cx="3689406" cy="1944371"/>
          </a:xfrm>
        </p:spPr>
        <p:txBody>
          <a:bodyPr vert="horz" lIns="109728" tIns="109728" rIns="109728" bIns="91440" rtlCol="0" anchor="b">
            <a:normAutofit/>
          </a:bodyPr>
          <a:lstStyle/>
          <a:p>
            <a:r>
              <a:rPr lang="en-US"/>
              <a:t>Preoperational Stage </a:t>
            </a:r>
          </a:p>
        </p:txBody>
      </p:sp>
      <p:sp>
        <p:nvSpPr>
          <p:cNvPr id="5" name="TextBox 4">
            <a:extLst>
              <a:ext uri="{FF2B5EF4-FFF2-40B4-BE49-F238E27FC236}">
                <a16:creationId xmlns:a16="http://schemas.microsoft.com/office/drawing/2014/main" id="{74D9CC81-62A0-4C23-A0AB-E675C35DFB7E}"/>
              </a:ext>
            </a:extLst>
          </p:cNvPr>
          <p:cNvSpPr txBox="1"/>
          <p:nvPr/>
        </p:nvSpPr>
        <p:spPr>
          <a:xfrm>
            <a:off x="8046719" y="3220278"/>
            <a:ext cx="3633747" cy="2592125"/>
          </a:xfrm>
          <a:prstGeom prst="rect">
            <a:avLst/>
          </a:prstGeom>
        </p:spPr>
        <p:txBody>
          <a:bodyPr rot="0" spcFirstLastPara="0" vertOverflow="overflow" horzOverflow="overflow" vert="horz" lIns="109728" tIns="109728" rIns="109728" bIns="91440" numCol="1" spcCol="0" rtlCol="0" fromWordArt="0" anchorCtr="0" forceAA="0" compatLnSpc="1">
            <a:prstTxWarp prst="textNoShape">
              <a:avLst/>
            </a:prstTxWarp>
            <a:normAutofit/>
          </a:bodyPr>
          <a:lstStyle/>
          <a:p>
            <a:pPr marL="285750" indent="-285750">
              <a:lnSpc>
                <a:spcPct val="130000"/>
              </a:lnSpc>
              <a:spcBef>
                <a:spcPts val="930"/>
              </a:spcBef>
              <a:buFont typeface="Wingdings"/>
              <a:buChar char="v"/>
            </a:pPr>
            <a:r>
              <a:rPr lang="en-US" sz="1400" spc="150">
                <a:solidFill>
                  <a:schemeClr val="tx1">
                    <a:lumMod val="75000"/>
                    <a:lumOff val="25000"/>
                  </a:schemeClr>
                </a:solidFill>
              </a:rPr>
              <a:t>Language and mental imagery </a:t>
            </a:r>
            <a:endParaRPr lang="en-US">
              <a:ea typeface="Meiryo"/>
            </a:endParaRPr>
          </a:p>
          <a:p>
            <a:pPr marL="285750" indent="-285750">
              <a:lnSpc>
                <a:spcPct val="130000"/>
              </a:lnSpc>
              <a:spcBef>
                <a:spcPts val="930"/>
              </a:spcBef>
              <a:buFont typeface="Wingdings"/>
              <a:buChar char="v"/>
            </a:pPr>
            <a:r>
              <a:rPr lang="en-US" sz="1400" spc="150">
                <a:solidFill>
                  <a:schemeClr val="tx1">
                    <a:lumMod val="75000"/>
                    <a:lumOff val="25000"/>
                  </a:schemeClr>
                </a:solidFill>
              </a:rPr>
              <a:t>Think about things symbolically</a:t>
            </a:r>
            <a:endParaRPr lang="en-US" sz="1400" spc="150">
              <a:solidFill>
                <a:schemeClr val="tx1">
                  <a:lumMod val="75000"/>
                  <a:lumOff val="25000"/>
                </a:schemeClr>
              </a:solidFill>
              <a:ea typeface="Meiryo"/>
            </a:endParaRPr>
          </a:p>
          <a:p>
            <a:pPr marL="285750" indent="-285750">
              <a:lnSpc>
                <a:spcPct val="130000"/>
              </a:lnSpc>
              <a:spcBef>
                <a:spcPts val="930"/>
              </a:spcBef>
              <a:buFont typeface="Wingdings"/>
              <a:buChar char="v"/>
            </a:pPr>
            <a:r>
              <a:rPr lang="en-US" sz="1400" spc="150">
                <a:solidFill>
                  <a:schemeClr val="tx1">
                    <a:lumMod val="75000"/>
                    <a:lumOff val="25000"/>
                  </a:schemeClr>
                </a:solidFill>
              </a:rPr>
              <a:t>How the world looks not how the world is</a:t>
            </a:r>
            <a:endParaRPr lang="en-US" sz="1400" spc="150">
              <a:solidFill>
                <a:schemeClr val="tx1">
                  <a:lumMod val="75000"/>
                  <a:lumOff val="25000"/>
                </a:schemeClr>
              </a:solidFill>
              <a:ea typeface="Meiryo"/>
            </a:endParaRPr>
          </a:p>
          <a:p>
            <a:pPr marL="285750" indent="-285750">
              <a:lnSpc>
                <a:spcPct val="130000"/>
              </a:lnSpc>
              <a:spcBef>
                <a:spcPts val="930"/>
              </a:spcBef>
              <a:buFont typeface="Wingdings"/>
              <a:buChar char="v"/>
            </a:pPr>
            <a:r>
              <a:rPr lang="en-US" sz="1400" spc="150">
                <a:solidFill>
                  <a:schemeClr val="tx1">
                    <a:lumMod val="75000"/>
                    <a:lumOff val="25000"/>
                  </a:schemeClr>
                </a:solidFill>
              </a:rPr>
              <a:t>Animism </a:t>
            </a:r>
            <a:endParaRPr lang="en-US" sz="1400" spc="150">
              <a:solidFill>
                <a:schemeClr val="tx1">
                  <a:lumMod val="75000"/>
                  <a:lumOff val="25000"/>
                </a:schemeClr>
              </a:solidFill>
              <a:ea typeface="Meiryo"/>
            </a:endParaRPr>
          </a:p>
          <a:p>
            <a:pPr indent="-285750">
              <a:lnSpc>
                <a:spcPct val="130000"/>
              </a:lnSpc>
              <a:spcBef>
                <a:spcPts val="930"/>
              </a:spcBef>
              <a:buFont typeface="Corbel" panose="020B0503020204020204" pitchFamily="34" charset="0"/>
              <a:buChar char="v"/>
            </a:pPr>
            <a:endParaRPr lang="en-US" sz="1400" spc="150">
              <a:solidFill>
                <a:schemeClr val="tx1">
                  <a:lumMod val="75000"/>
                  <a:lumOff val="25000"/>
                </a:schemeClr>
              </a:solidFill>
            </a:endParaRPr>
          </a:p>
          <a:p>
            <a:pPr indent="-285750">
              <a:lnSpc>
                <a:spcPct val="130000"/>
              </a:lnSpc>
              <a:spcBef>
                <a:spcPts val="930"/>
              </a:spcBef>
              <a:buFont typeface="Corbel" panose="020B0503020204020204" pitchFamily="34" charset="0"/>
              <a:buChar char="v"/>
            </a:pPr>
            <a:endParaRPr lang="en-US" sz="1400" spc="150">
              <a:solidFill>
                <a:schemeClr val="tx1">
                  <a:lumMod val="75000"/>
                  <a:lumOff val="25000"/>
                </a:schemeClr>
              </a:solidFill>
            </a:endParaRPr>
          </a:p>
        </p:txBody>
      </p:sp>
    </p:spTree>
    <p:extLst>
      <p:ext uri="{BB962C8B-B14F-4D97-AF65-F5344CB8AC3E}">
        <p14:creationId xmlns:p14="http://schemas.microsoft.com/office/powerpoint/2010/main" val="1587262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2" name="Freeform: Shape 15">
            <a:extLst>
              <a:ext uri="{FF2B5EF4-FFF2-40B4-BE49-F238E27FC236}">
                <a16:creationId xmlns:a16="http://schemas.microsoft.com/office/drawing/2014/main" id="{0A36CE68-CB3C-4699-9422-3073853CB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6391" y="822971"/>
            <a:ext cx="5372376" cy="509056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7">
            <a:extLst>
              <a:ext uri="{FF2B5EF4-FFF2-40B4-BE49-F238E27FC236}">
                <a16:creationId xmlns:a16="http://schemas.microsoft.com/office/drawing/2014/main" id="{F356DA69-4637-40FE-A14B-5213BBB58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35541" y="584218"/>
            <a:ext cx="5693134" cy="548019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9">
            <a:extLst>
              <a:ext uri="{FF2B5EF4-FFF2-40B4-BE49-F238E27FC236}">
                <a16:creationId xmlns:a16="http://schemas.microsoft.com/office/drawing/2014/main" id="{364D709A-6610-48B7-9F98-AFA02ECBA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313" y="895082"/>
            <a:ext cx="5029020" cy="487679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7488F7-9735-4E80-8904-A9056D2F3602}"/>
              </a:ext>
            </a:extLst>
          </p:cNvPr>
          <p:cNvSpPr>
            <a:spLocks noGrp="1"/>
          </p:cNvSpPr>
          <p:nvPr>
            <p:ph type="title"/>
          </p:nvPr>
        </p:nvSpPr>
        <p:spPr>
          <a:xfrm>
            <a:off x="6323937" y="1796995"/>
            <a:ext cx="4269851" cy="1132217"/>
          </a:xfrm>
        </p:spPr>
        <p:txBody>
          <a:bodyPr vert="horz" lIns="109728" tIns="109728" rIns="109728" bIns="91440" rtlCol="0" anchor="b">
            <a:normAutofit/>
          </a:bodyPr>
          <a:lstStyle/>
          <a:p>
            <a:pPr algn="ctr"/>
            <a:r>
              <a:rPr lang="en-US" sz="2800"/>
              <a:t>Erik Erikson </a:t>
            </a:r>
          </a:p>
        </p:txBody>
      </p:sp>
      <p:pic>
        <p:nvPicPr>
          <p:cNvPr id="8" name="Picture 8">
            <a:extLst>
              <a:ext uri="{FF2B5EF4-FFF2-40B4-BE49-F238E27FC236}">
                <a16:creationId xmlns:a16="http://schemas.microsoft.com/office/drawing/2014/main" id="{07A5B556-6AFD-4AC7-882F-E0DA800A7552}"/>
              </a:ext>
            </a:extLst>
          </p:cNvPr>
          <p:cNvPicPr>
            <a:picLocks noGrp="1" noChangeAspect="1"/>
          </p:cNvPicPr>
          <p:nvPr>
            <p:ph idx="1"/>
          </p:nvPr>
        </p:nvPicPr>
        <p:blipFill>
          <a:blip r:embed="rId3"/>
          <a:stretch>
            <a:fillRect/>
          </a:stretch>
        </p:blipFill>
        <p:spPr>
          <a:xfrm>
            <a:off x="1040446" y="1196554"/>
            <a:ext cx="4343400" cy="4343400"/>
          </a:xfrm>
          <a:prstGeom prst="rect">
            <a:avLst/>
          </a:prstGeom>
        </p:spPr>
      </p:pic>
      <p:sp>
        <p:nvSpPr>
          <p:cNvPr id="9" name="TextBox 8">
            <a:extLst>
              <a:ext uri="{FF2B5EF4-FFF2-40B4-BE49-F238E27FC236}">
                <a16:creationId xmlns:a16="http://schemas.microsoft.com/office/drawing/2014/main" id="{C00595FF-FB89-4B86-839B-21A7C5D6416E}"/>
              </a:ext>
            </a:extLst>
          </p:cNvPr>
          <p:cNvSpPr txBox="1"/>
          <p:nvPr/>
        </p:nvSpPr>
        <p:spPr>
          <a:xfrm>
            <a:off x="6323937" y="3088465"/>
            <a:ext cx="4269851" cy="1897003"/>
          </a:xfrm>
          <a:prstGeom prst="rect">
            <a:avLst/>
          </a:prstGeom>
        </p:spPr>
        <p:txBody>
          <a:bodyPr rot="0" spcFirstLastPara="0" vertOverflow="overflow" horzOverflow="overflow" vert="horz" lIns="109728" tIns="109728" rIns="109728" bIns="91440" numCol="1" spcCol="0" rtlCol="0" fromWordArt="0" anchorCtr="0" forceAA="0" compatLnSpc="1">
            <a:prstTxWarp prst="textNoShape">
              <a:avLst/>
            </a:prstTxWarp>
            <a:normAutofit/>
          </a:bodyPr>
          <a:lstStyle/>
          <a:p>
            <a:pPr indent="-285750" algn="ctr">
              <a:lnSpc>
                <a:spcPct val="130000"/>
              </a:lnSpc>
              <a:spcBef>
                <a:spcPts val="930"/>
              </a:spcBef>
              <a:buFont typeface="Corbel" panose="020B0503020204020204" pitchFamily="34" charset="0"/>
              <a:buChar char="v"/>
            </a:pPr>
            <a:r>
              <a:rPr lang="en-US" sz="1300" spc="150">
                <a:solidFill>
                  <a:schemeClr val="tx1">
                    <a:lumMod val="75000"/>
                    <a:lumOff val="25000"/>
                  </a:schemeClr>
                </a:solidFill>
              </a:rPr>
              <a:t>15th June 1902 – 12th May 1994</a:t>
            </a:r>
          </a:p>
          <a:p>
            <a:pPr indent="-285750" algn="ctr">
              <a:lnSpc>
                <a:spcPct val="130000"/>
              </a:lnSpc>
              <a:spcBef>
                <a:spcPts val="930"/>
              </a:spcBef>
              <a:buFont typeface="Corbel" panose="020B0503020204020204" pitchFamily="34" charset="0"/>
              <a:buChar char="v"/>
            </a:pPr>
            <a:r>
              <a:rPr lang="en-US" sz="1300" spc="150">
                <a:solidFill>
                  <a:schemeClr val="tx1">
                    <a:lumMod val="75000"/>
                    <a:lumOff val="25000"/>
                  </a:schemeClr>
                </a:solidFill>
              </a:rPr>
              <a:t>Germany </a:t>
            </a:r>
          </a:p>
          <a:p>
            <a:pPr indent="-285750" algn="ctr">
              <a:lnSpc>
                <a:spcPct val="130000"/>
              </a:lnSpc>
              <a:spcBef>
                <a:spcPts val="930"/>
              </a:spcBef>
              <a:buFont typeface="Corbel" panose="020B0503020204020204" pitchFamily="34" charset="0"/>
              <a:buChar char="v"/>
            </a:pPr>
            <a:r>
              <a:rPr lang="en-US" sz="1300" spc="150">
                <a:solidFill>
                  <a:schemeClr val="tx1">
                    <a:lumMod val="75000"/>
                    <a:lumOff val="25000"/>
                  </a:schemeClr>
                </a:solidFill>
              </a:rPr>
              <a:t>Psychologist</a:t>
            </a:r>
          </a:p>
          <a:p>
            <a:pPr indent="-285750" algn="ctr">
              <a:lnSpc>
                <a:spcPct val="130000"/>
              </a:lnSpc>
              <a:spcBef>
                <a:spcPts val="930"/>
              </a:spcBef>
              <a:buFont typeface="Corbel" panose="020B0503020204020204" pitchFamily="34" charset="0"/>
              <a:buChar char="v"/>
            </a:pPr>
            <a:r>
              <a:rPr lang="en-US" sz="1300" spc="150">
                <a:solidFill>
                  <a:schemeClr val="tx1">
                    <a:lumMod val="75000"/>
                    <a:lumOff val="25000"/>
                  </a:schemeClr>
                </a:solidFill>
              </a:rPr>
              <a:t>Psychosoical of human development </a:t>
            </a:r>
          </a:p>
        </p:txBody>
      </p:sp>
      <p:sp>
        <p:nvSpPr>
          <p:cNvPr id="5" name="TextBox 4">
            <a:extLst>
              <a:ext uri="{FF2B5EF4-FFF2-40B4-BE49-F238E27FC236}">
                <a16:creationId xmlns:a16="http://schemas.microsoft.com/office/drawing/2014/main" id="{26DB8137-A17E-4471-AFBE-14CBB1C5C184}"/>
              </a:ext>
            </a:extLst>
          </p:cNvPr>
          <p:cNvSpPr txBox="1"/>
          <p:nvPr/>
        </p:nvSpPr>
        <p:spPr>
          <a:xfrm>
            <a:off x="6149622" y="30028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Meiryo"/>
            </a:endParaRPr>
          </a:p>
        </p:txBody>
      </p:sp>
    </p:spTree>
    <p:extLst>
      <p:ext uri="{BB962C8B-B14F-4D97-AF65-F5344CB8AC3E}">
        <p14:creationId xmlns:p14="http://schemas.microsoft.com/office/powerpoint/2010/main" val="3391086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12">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4">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38DC8DC-8C00-4BB4-A02D-13B764FFB3AA}"/>
              </a:ext>
            </a:extLst>
          </p:cNvPr>
          <p:cNvSpPr>
            <a:spLocks noGrp="1"/>
          </p:cNvSpPr>
          <p:nvPr>
            <p:ph type="title"/>
          </p:nvPr>
        </p:nvSpPr>
        <p:spPr>
          <a:xfrm>
            <a:off x="1217944" y="543687"/>
            <a:ext cx="9756112" cy="1046868"/>
          </a:xfrm>
        </p:spPr>
        <p:txBody>
          <a:bodyPr anchor="ctr">
            <a:normAutofit/>
          </a:bodyPr>
          <a:lstStyle/>
          <a:p>
            <a:pPr algn="ctr"/>
            <a:r>
              <a:rPr lang="en-GB">
                <a:ea typeface="Meiryo"/>
              </a:rPr>
              <a:t>Eriksons Theory</a:t>
            </a:r>
            <a:endParaRPr lang="en-GB"/>
          </a:p>
        </p:txBody>
      </p:sp>
      <p:sp>
        <p:nvSpPr>
          <p:cNvPr id="14" name="Freeform: Shape 16">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6" name="Content Placeholder 2">
            <a:extLst>
              <a:ext uri="{FF2B5EF4-FFF2-40B4-BE49-F238E27FC236}">
                <a16:creationId xmlns:a16="http://schemas.microsoft.com/office/drawing/2014/main" id="{FC2D6C93-7344-4A82-A6B2-E36B438708C7}"/>
              </a:ext>
            </a:extLst>
          </p:cNvPr>
          <p:cNvGraphicFramePr>
            <a:graphicFrameLocks noGrp="1"/>
          </p:cNvGraphicFramePr>
          <p:nvPr>
            <p:ph idx="1"/>
            <p:extLst>
              <p:ext uri="{D42A27DB-BD31-4B8C-83A1-F6EECF244321}">
                <p14:modId xmlns:p14="http://schemas.microsoft.com/office/powerpoint/2010/main" val="4262054924"/>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4116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0">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2">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E89B4A4-8F59-4013-BA27-301F011C0C5F}"/>
              </a:ext>
            </a:extLst>
          </p:cNvPr>
          <p:cNvSpPr>
            <a:spLocks noGrp="1"/>
          </p:cNvSpPr>
          <p:nvPr>
            <p:ph type="title"/>
          </p:nvPr>
        </p:nvSpPr>
        <p:spPr>
          <a:xfrm>
            <a:off x="1217944" y="543687"/>
            <a:ext cx="9756112" cy="1046868"/>
          </a:xfrm>
        </p:spPr>
        <p:txBody>
          <a:bodyPr anchor="ctr">
            <a:normAutofit/>
          </a:bodyPr>
          <a:lstStyle/>
          <a:p>
            <a:pPr algn="ctr"/>
            <a:r>
              <a:rPr lang="en-GB">
                <a:ea typeface="Meiryo"/>
              </a:rPr>
              <a:t>Basic trust vs mistrust </a:t>
            </a:r>
            <a:endParaRPr lang="en-GB"/>
          </a:p>
        </p:txBody>
      </p:sp>
      <p:sp>
        <p:nvSpPr>
          <p:cNvPr id="20" name="Freeform: Shape 14">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21" name="Content Placeholder 2">
            <a:extLst>
              <a:ext uri="{FF2B5EF4-FFF2-40B4-BE49-F238E27FC236}">
                <a16:creationId xmlns:a16="http://schemas.microsoft.com/office/drawing/2014/main" id="{F1BFE0A0-2AE1-4194-B2C1-483AF422467B}"/>
              </a:ext>
            </a:extLst>
          </p:cNvPr>
          <p:cNvGraphicFramePr>
            <a:graphicFrameLocks noGrp="1"/>
          </p:cNvGraphicFramePr>
          <p:nvPr>
            <p:ph idx="1"/>
            <p:extLst>
              <p:ext uri="{D42A27DB-BD31-4B8C-83A1-F6EECF244321}">
                <p14:modId xmlns:p14="http://schemas.microsoft.com/office/powerpoint/2010/main" val="3291321265"/>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5053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22A5F19-6E7E-48A9-827E-765891DA089D}"/>
              </a:ext>
            </a:extLst>
          </p:cNvPr>
          <p:cNvSpPr>
            <a:spLocks noGrp="1"/>
          </p:cNvSpPr>
          <p:nvPr>
            <p:ph type="title"/>
          </p:nvPr>
        </p:nvSpPr>
        <p:spPr>
          <a:xfrm>
            <a:off x="1188340" y="1105232"/>
            <a:ext cx="3013545" cy="4277802"/>
          </a:xfrm>
        </p:spPr>
        <p:txBody>
          <a:bodyPr anchor="ctr">
            <a:normAutofit/>
          </a:bodyPr>
          <a:lstStyle/>
          <a:p>
            <a:r>
              <a:rPr lang="en-GB">
                <a:ea typeface="Meiryo"/>
              </a:rPr>
              <a:t>Autonomy vs shame and doubt </a:t>
            </a:r>
            <a:endParaRPr lang="en-GB"/>
          </a:p>
        </p:txBody>
      </p:sp>
      <p:grpSp>
        <p:nvGrpSpPr>
          <p:cNvPr id="7" name="Group 10">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2" name="Freeform: Shape 11">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2">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10" name="Content Placeholder 2">
            <a:extLst>
              <a:ext uri="{FF2B5EF4-FFF2-40B4-BE49-F238E27FC236}">
                <a16:creationId xmlns:a16="http://schemas.microsoft.com/office/drawing/2014/main" id="{4A35415F-CEDF-4F51-AA19-BBE36FB73E15}"/>
              </a:ext>
            </a:extLst>
          </p:cNvPr>
          <p:cNvGraphicFramePr>
            <a:graphicFrameLocks noGrp="1"/>
          </p:cNvGraphicFramePr>
          <p:nvPr>
            <p:ph idx="1"/>
            <p:extLst>
              <p:ext uri="{D42A27DB-BD31-4B8C-83A1-F6EECF244321}">
                <p14:modId xmlns:p14="http://schemas.microsoft.com/office/powerpoint/2010/main" val="878784815"/>
              </p:ext>
            </p:extLst>
          </p:nvPr>
        </p:nvGraphicFramePr>
        <p:xfrm>
          <a:off x="5972174" y="819150"/>
          <a:ext cx="5031485" cy="5145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9177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 name="Freeform: Shape 10">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434FBBE-8B71-405E-BF8F-C89B7BA81205}"/>
              </a:ext>
            </a:extLst>
          </p:cNvPr>
          <p:cNvSpPr>
            <a:spLocks noGrp="1"/>
          </p:cNvSpPr>
          <p:nvPr>
            <p:ph type="title"/>
          </p:nvPr>
        </p:nvSpPr>
        <p:spPr>
          <a:xfrm>
            <a:off x="7587615" y="1045596"/>
            <a:ext cx="4148511" cy="1944371"/>
          </a:xfrm>
        </p:spPr>
        <p:txBody>
          <a:bodyPr anchor="b">
            <a:normAutofit/>
          </a:bodyPr>
          <a:lstStyle/>
          <a:p>
            <a:r>
              <a:rPr lang="en-GB">
                <a:ea typeface="Meiryo"/>
              </a:rPr>
              <a:t>Initiative vs guilt </a:t>
            </a:r>
            <a:endParaRPr lang="en-GB"/>
          </a:p>
        </p:txBody>
      </p:sp>
      <p:pic>
        <p:nvPicPr>
          <p:cNvPr id="4" name="Picture 4" descr="A picture containing text, linedrawing, clipart&#10;&#10;Description automatically generated">
            <a:extLst>
              <a:ext uri="{FF2B5EF4-FFF2-40B4-BE49-F238E27FC236}">
                <a16:creationId xmlns:a16="http://schemas.microsoft.com/office/drawing/2014/main" id="{8B6D5E13-33ED-4357-9841-EEADE6E432D1}"/>
              </a:ext>
            </a:extLst>
          </p:cNvPr>
          <p:cNvPicPr>
            <a:picLocks noChangeAspect="1"/>
          </p:cNvPicPr>
          <p:nvPr/>
        </p:nvPicPr>
        <p:blipFill>
          <a:blip r:embed="rId3"/>
          <a:stretch>
            <a:fillRect/>
          </a:stretch>
        </p:blipFill>
        <p:spPr>
          <a:xfrm>
            <a:off x="965199" y="2080191"/>
            <a:ext cx="4788670" cy="2697617"/>
          </a:xfrm>
          <a:prstGeom prst="rect">
            <a:avLst/>
          </a:prstGeom>
        </p:spPr>
      </p:pic>
      <p:sp>
        <p:nvSpPr>
          <p:cNvPr id="3" name="Content Placeholder 2">
            <a:extLst>
              <a:ext uri="{FF2B5EF4-FFF2-40B4-BE49-F238E27FC236}">
                <a16:creationId xmlns:a16="http://schemas.microsoft.com/office/drawing/2014/main" id="{252DB5E6-86F3-4FB9-AC50-FA648AD3F9D9}"/>
              </a:ext>
            </a:extLst>
          </p:cNvPr>
          <p:cNvSpPr>
            <a:spLocks noGrp="1"/>
          </p:cNvSpPr>
          <p:nvPr>
            <p:ph idx="1"/>
          </p:nvPr>
        </p:nvSpPr>
        <p:spPr>
          <a:xfrm>
            <a:off x="7657106" y="3220279"/>
            <a:ext cx="4023361" cy="2385392"/>
          </a:xfrm>
        </p:spPr>
        <p:txBody>
          <a:bodyPr vert="horz" lIns="109728" tIns="109728" rIns="109728" bIns="91440" rtlCol="0" anchor="t">
            <a:normAutofit fontScale="85000" lnSpcReduction="10000"/>
          </a:bodyPr>
          <a:lstStyle/>
          <a:p>
            <a:pPr marL="285750" indent="-285750">
              <a:buFont typeface="Wingdings" panose="020B0503020204020204" pitchFamily="34" charset="0"/>
              <a:buChar char="v"/>
            </a:pPr>
            <a:r>
              <a:rPr lang="en-GB">
                <a:ea typeface="Meiryo"/>
              </a:rPr>
              <a:t>Preschool  </a:t>
            </a:r>
          </a:p>
          <a:p>
            <a:pPr marL="285750" indent="-285750">
              <a:buFont typeface="Wingdings" panose="020B0503020204020204" pitchFamily="34" charset="0"/>
              <a:buChar char="v"/>
            </a:pPr>
            <a:r>
              <a:rPr lang="en-GB">
                <a:ea typeface="Meiryo"/>
              </a:rPr>
              <a:t>Trying new things </a:t>
            </a:r>
          </a:p>
          <a:p>
            <a:pPr marL="285750" indent="-285750">
              <a:buFont typeface="Wingdings" panose="020B0503020204020204" pitchFamily="34" charset="0"/>
              <a:buChar char="v"/>
            </a:pPr>
            <a:r>
              <a:rPr lang="en-GB">
                <a:ea typeface="Meiryo"/>
              </a:rPr>
              <a:t>Is what we are doing ok?</a:t>
            </a:r>
          </a:p>
          <a:p>
            <a:pPr marL="285750" indent="-285750">
              <a:buFont typeface="Wingdings" panose="020B0503020204020204" pitchFamily="34" charset="0"/>
              <a:buChar char="v"/>
            </a:pPr>
            <a:r>
              <a:rPr lang="en-GB">
                <a:ea typeface="Meiryo"/>
              </a:rPr>
              <a:t>Encouragement </a:t>
            </a:r>
          </a:p>
          <a:p>
            <a:pPr marL="285750" indent="-285750">
              <a:buFont typeface="Wingdings" panose="020B0503020204020204" pitchFamily="34" charset="0"/>
              <a:buChar char="v"/>
            </a:pPr>
            <a:r>
              <a:rPr lang="en-GB">
                <a:ea typeface="Meiryo"/>
              </a:rPr>
              <a:t>Learn from the entire family </a:t>
            </a:r>
          </a:p>
          <a:p>
            <a:endParaRPr lang="en-GB">
              <a:ea typeface="Meiryo"/>
            </a:endParaRPr>
          </a:p>
        </p:txBody>
      </p:sp>
    </p:spTree>
    <p:extLst>
      <p:ext uri="{BB962C8B-B14F-4D97-AF65-F5344CB8AC3E}">
        <p14:creationId xmlns:p14="http://schemas.microsoft.com/office/powerpoint/2010/main" val="2231500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2C82AF8-4EB1-452B-8999-5C299DF49515}"/>
              </a:ext>
            </a:extLst>
          </p:cNvPr>
          <p:cNvSpPr>
            <a:spLocks noGrp="1"/>
          </p:cNvSpPr>
          <p:nvPr>
            <p:ph type="title"/>
          </p:nvPr>
        </p:nvSpPr>
        <p:spPr>
          <a:xfrm>
            <a:off x="992518" y="442913"/>
            <a:ext cx="5271804" cy="1639888"/>
          </a:xfrm>
        </p:spPr>
        <p:txBody>
          <a:bodyPr vert="horz" lIns="109728" tIns="109728" rIns="109728" bIns="91440" rtlCol="0" anchor="b">
            <a:normAutofit/>
          </a:bodyPr>
          <a:lstStyle/>
          <a:p>
            <a:r>
              <a:rPr lang="en-US"/>
              <a:t>Practical example 1</a:t>
            </a:r>
          </a:p>
        </p:txBody>
      </p:sp>
      <p:sp>
        <p:nvSpPr>
          <p:cNvPr id="3" name="Content Placeholder 2">
            <a:extLst>
              <a:ext uri="{FF2B5EF4-FFF2-40B4-BE49-F238E27FC236}">
                <a16:creationId xmlns:a16="http://schemas.microsoft.com/office/drawing/2014/main" id="{0CFB845A-F014-4A85-A802-558721D1685D}"/>
              </a:ext>
            </a:extLst>
          </p:cNvPr>
          <p:cNvSpPr>
            <a:spLocks noGrp="1"/>
          </p:cNvSpPr>
          <p:nvPr>
            <p:ph sz="half" idx="1"/>
          </p:nvPr>
        </p:nvSpPr>
        <p:spPr>
          <a:xfrm>
            <a:off x="992519" y="2312988"/>
            <a:ext cx="5271804" cy="3651250"/>
          </a:xfrm>
        </p:spPr>
        <p:txBody>
          <a:bodyPr vert="horz" lIns="109728" tIns="109728" rIns="109728" bIns="91440" rtlCol="0" anchor="t">
            <a:normAutofit/>
          </a:bodyPr>
          <a:lstStyle/>
          <a:p>
            <a:endParaRPr lang="en-US"/>
          </a:p>
          <a:p>
            <a:pPr marL="285750" indent="-285750">
              <a:buFont typeface="Wingdings" panose="020B0503020204020204" pitchFamily="34" charset="0"/>
              <a:buChar char="v"/>
            </a:pPr>
            <a:r>
              <a:rPr lang="en-US"/>
              <a:t>Provide environmental stimulation </a:t>
            </a:r>
            <a:endParaRPr lang="en-US">
              <a:ea typeface="Meiryo"/>
            </a:endParaRPr>
          </a:p>
          <a:p>
            <a:pPr marL="285750" indent="-285750">
              <a:buFont typeface="Wingdings" panose="020B0503020204020204" pitchFamily="34" charset="0"/>
              <a:buChar char="v"/>
            </a:pPr>
            <a:r>
              <a:rPr lang="en-US"/>
              <a:t>Related to Piaget's theory  </a:t>
            </a:r>
            <a:endParaRPr lang="en-US">
              <a:ea typeface="Meiryo"/>
            </a:endParaRPr>
          </a:p>
        </p:txBody>
      </p:sp>
      <p:sp>
        <p:nvSpPr>
          <p:cNvPr id="14" name="Freeform: Shape 1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5" descr="A picture containing indoor, floor, person, baby&#10;&#10;Description automatically generated">
            <a:extLst>
              <a:ext uri="{FF2B5EF4-FFF2-40B4-BE49-F238E27FC236}">
                <a16:creationId xmlns:a16="http://schemas.microsoft.com/office/drawing/2014/main" id="{12DAAE5F-96B1-453B-9B61-DCA5709D1834}"/>
              </a:ext>
            </a:extLst>
          </p:cNvPr>
          <p:cNvPicPr>
            <a:picLocks noChangeAspect="1"/>
          </p:cNvPicPr>
          <p:nvPr/>
        </p:nvPicPr>
        <p:blipFill rotWithShape="1">
          <a:blip r:embed="rId3"/>
          <a:srcRect l="25225" r="20225"/>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364881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A picture containing person, outdoor, person, cellphone&#10;&#10;Description automatically generated">
            <a:extLst>
              <a:ext uri="{FF2B5EF4-FFF2-40B4-BE49-F238E27FC236}">
                <a16:creationId xmlns:a16="http://schemas.microsoft.com/office/drawing/2014/main" id="{011555EA-0FAF-4849-AE3D-BB12AFFA1129}"/>
              </a:ext>
            </a:extLst>
          </p:cNvPr>
          <p:cNvPicPr>
            <a:picLocks noChangeAspect="1"/>
          </p:cNvPicPr>
          <p:nvPr/>
        </p:nvPicPr>
        <p:blipFill rotWithShape="1">
          <a:blip r:embed="rId3"/>
          <a:srcRect r="25"/>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8F4E8B-A80D-49A3-97F6-A33F458343E9}"/>
              </a:ext>
            </a:extLst>
          </p:cNvPr>
          <p:cNvSpPr>
            <a:spLocks noGrp="1"/>
          </p:cNvSpPr>
          <p:nvPr>
            <p:ph type="title"/>
          </p:nvPr>
        </p:nvSpPr>
        <p:spPr>
          <a:xfrm>
            <a:off x="2245932" y="893763"/>
            <a:ext cx="7340048" cy="1651054"/>
          </a:xfrm>
        </p:spPr>
        <p:txBody>
          <a:bodyPr anchor="b">
            <a:normAutofit/>
          </a:bodyPr>
          <a:lstStyle/>
          <a:p>
            <a:r>
              <a:rPr lang="en-GB">
                <a:ea typeface="Meiryo"/>
              </a:rPr>
              <a:t>Practical example 2</a:t>
            </a:r>
            <a:endParaRPr lang="en-GB"/>
          </a:p>
        </p:txBody>
      </p:sp>
      <p:sp>
        <p:nvSpPr>
          <p:cNvPr id="3" name="Content Placeholder 2">
            <a:extLst>
              <a:ext uri="{FF2B5EF4-FFF2-40B4-BE49-F238E27FC236}">
                <a16:creationId xmlns:a16="http://schemas.microsoft.com/office/drawing/2014/main" id="{86B745C2-4AFF-410F-A29A-E833C9701378}"/>
              </a:ext>
            </a:extLst>
          </p:cNvPr>
          <p:cNvSpPr>
            <a:spLocks noGrp="1"/>
          </p:cNvSpPr>
          <p:nvPr>
            <p:ph idx="1"/>
          </p:nvPr>
        </p:nvSpPr>
        <p:spPr>
          <a:xfrm>
            <a:off x="2245932" y="2775004"/>
            <a:ext cx="7340048" cy="3189233"/>
          </a:xfrm>
        </p:spPr>
        <p:txBody>
          <a:bodyPr vert="horz" lIns="109728" tIns="109728" rIns="109728" bIns="91440" rtlCol="0">
            <a:normAutofit/>
          </a:bodyPr>
          <a:lstStyle/>
          <a:p>
            <a:pPr marL="285750" indent="-285750">
              <a:buFont typeface="Wingdings" panose="020B0503020204020204" pitchFamily="34" charset="0"/>
              <a:buChar char="v"/>
            </a:pPr>
            <a:r>
              <a:rPr lang="en-GB">
                <a:ea typeface="Meiryo"/>
              </a:rPr>
              <a:t>Encouragement and praise </a:t>
            </a:r>
          </a:p>
          <a:p>
            <a:pPr marL="285750" indent="-285750">
              <a:buFont typeface="Wingdings" panose="020B0503020204020204" pitchFamily="34" charset="0"/>
              <a:buChar char="v"/>
            </a:pPr>
            <a:r>
              <a:rPr lang="en-GB">
                <a:ea typeface="Meiryo"/>
              </a:rPr>
              <a:t>Related to Erikson theory </a:t>
            </a:r>
          </a:p>
          <a:p>
            <a:endParaRPr lang="en-GB">
              <a:ea typeface="Meiryo"/>
            </a:endParaRPr>
          </a:p>
        </p:txBody>
      </p:sp>
    </p:spTree>
    <p:extLst>
      <p:ext uri="{BB962C8B-B14F-4D97-AF65-F5344CB8AC3E}">
        <p14:creationId xmlns:p14="http://schemas.microsoft.com/office/powerpoint/2010/main" val="2116993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BAAC99E-B179-4E06-9351-9EC5FC66800A}"/>
              </a:ext>
            </a:extLst>
          </p:cNvPr>
          <p:cNvSpPr>
            <a:spLocks noGrp="1"/>
          </p:cNvSpPr>
          <p:nvPr>
            <p:ph type="title"/>
          </p:nvPr>
        </p:nvSpPr>
        <p:spPr>
          <a:xfrm>
            <a:off x="115896" y="1599120"/>
            <a:ext cx="2815989" cy="3318247"/>
          </a:xfrm>
        </p:spPr>
        <p:txBody>
          <a:bodyPr anchor="ctr">
            <a:normAutofit/>
          </a:bodyPr>
          <a:lstStyle/>
          <a:p>
            <a:r>
              <a:rPr lang="en-GB">
                <a:ea typeface="Meiryo"/>
              </a:rPr>
              <a:t>References </a:t>
            </a:r>
            <a:endParaRPr lang="en-GB"/>
          </a:p>
        </p:txBody>
      </p:sp>
      <p:grpSp>
        <p:nvGrpSpPr>
          <p:cNvPr id="29" name="Group 9">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30" name="Freeform: Shape 1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1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88AEA5D9-5F18-41CF-93DD-B0E1DB2F0DCD}"/>
              </a:ext>
            </a:extLst>
          </p:cNvPr>
          <p:cNvSpPr>
            <a:spLocks noGrp="1"/>
          </p:cNvSpPr>
          <p:nvPr>
            <p:ph idx="1"/>
          </p:nvPr>
        </p:nvSpPr>
        <p:spPr>
          <a:xfrm>
            <a:off x="2991556" y="1316899"/>
            <a:ext cx="9099186" cy="4912802"/>
          </a:xfrm>
        </p:spPr>
        <p:txBody>
          <a:bodyPr vert="horz" lIns="109728" tIns="109728" rIns="109728" bIns="91440" rtlCol="0" anchor="ctr">
            <a:noAutofit/>
          </a:bodyPr>
          <a:lstStyle/>
          <a:p>
            <a:pPr marL="285750" indent="-285750">
              <a:lnSpc>
                <a:spcPct val="130000"/>
              </a:lnSpc>
              <a:buFont typeface="Wingdings" panose="020B0503020204020204" pitchFamily="34" charset="0"/>
              <a:buChar char="v"/>
            </a:pPr>
            <a:r>
              <a:rPr lang="en-GB" sz="1050">
                <a:ea typeface="+mn-lt"/>
                <a:cs typeface="+mn-lt"/>
              </a:rPr>
              <a:t>cherry, k., 2020. </a:t>
            </a:r>
            <a:r>
              <a:rPr lang="en-GB" sz="1050" i="1">
                <a:ea typeface="+mn-lt"/>
                <a:cs typeface="+mn-lt"/>
              </a:rPr>
              <a:t>Influential Theories About How Children Grow and Develop</a:t>
            </a:r>
            <a:r>
              <a:rPr lang="en-GB" sz="1050">
                <a:ea typeface="+mn-lt"/>
                <a:cs typeface="+mn-lt"/>
              </a:rPr>
              <a:t>. [online] </a:t>
            </a:r>
            <a:r>
              <a:rPr lang="en-GB" sz="1050" err="1">
                <a:ea typeface="+mn-lt"/>
                <a:cs typeface="+mn-lt"/>
              </a:rPr>
              <a:t>Verywell</a:t>
            </a:r>
            <a:r>
              <a:rPr lang="en-GB" sz="1050">
                <a:ea typeface="+mn-lt"/>
                <a:cs typeface="+mn-lt"/>
              </a:rPr>
              <a:t> Mind. Available at: &lt;https://www.verywellmind.com/child-development-theories-2795068&gt; [Accessed 26 October 2021].</a:t>
            </a:r>
            <a:endParaRPr lang="en-US" sz="1050">
              <a:ea typeface="Meiryo"/>
            </a:endParaRPr>
          </a:p>
          <a:p>
            <a:pPr marL="285750" indent="-285750">
              <a:lnSpc>
                <a:spcPct val="130000"/>
              </a:lnSpc>
              <a:buFont typeface="Wingdings" panose="020B0503020204020204" pitchFamily="34" charset="0"/>
              <a:buChar char="v"/>
            </a:pPr>
            <a:r>
              <a:rPr lang="en-GB" sz="1050" err="1">
                <a:ea typeface="+mn-lt"/>
                <a:cs typeface="+mn-lt"/>
              </a:rPr>
              <a:t>duignan</a:t>
            </a:r>
            <a:r>
              <a:rPr lang="en-GB" sz="1050">
                <a:ea typeface="+mn-lt"/>
                <a:cs typeface="+mn-lt"/>
              </a:rPr>
              <a:t>, b., 2021. </a:t>
            </a:r>
            <a:r>
              <a:rPr lang="en-GB" sz="1050" i="1">
                <a:ea typeface="+mn-lt"/>
                <a:cs typeface="+mn-lt"/>
              </a:rPr>
              <a:t>Jean Piaget | Biography, Theory, &amp; Facts</a:t>
            </a:r>
            <a:r>
              <a:rPr lang="en-GB" sz="1050">
                <a:ea typeface="+mn-lt"/>
                <a:cs typeface="+mn-lt"/>
              </a:rPr>
              <a:t>. [online] </a:t>
            </a:r>
            <a:r>
              <a:rPr lang="en-GB" sz="1050" err="1">
                <a:ea typeface="+mn-lt"/>
                <a:cs typeface="+mn-lt"/>
              </a:rPr>
              <a:t>Encyclopedia</a:t>
            </a:r>
            <a:r>
              <a:rPr lang="en-GB" sz="1050">
                <a:ea typeface="+mn-lt"/>
                <a:cs typeface="+mn-lt"/>
              </a:rPr>
              <a:t> Britannica. Available at: &lt;https://www.britannica.com/biography/Jean-Piaget&gt; [Accessed 26 October 2021].</a:t>
            </a:r>
            <a:endParaRPr lang="en-GB" sz="1050">
              <a:ea typeface="Meiryo"/>
            </a:endParaRPr>
          </a:p>
          <a:p>
            <a:pPr marL="285750" indent="-285750">
              <a:lnSpc>
                <a:spcPct val="130000"/>
              </a:lnSpc>
              <a:buFont typeface="Wingdings" panose="020B0503020204020204" pitchFamily="34" charset="0"/>
              <a:buChar char="v"/>
            </a:pPr>
            <a:r>
              <a:rPr lang="en-GB" sz="1050">
                <a:ea typeface="+mn-lt"/>
                <a:cs typeface="+mn-lt"/>
              </a:rPr>
              <a:t>hall, w., 2021. </a:t>
            </a:r>
            <a:r>
              <a:rPr lang="en-GB" sz="1050" i="1">
                <a:ea typeface="+mn-lt"/>
                <a:cs typeface="+mn-lt"/>
              </a:rPr>
              <a:t>Erik Erikson</a:t>
            </a:r>
            <a:r>
              <a:rPr lang="en-GB" sz="1050">
                <a:ea typeface="+mn-lt"/>
                <a:cs typeface="+mn-lt"/>
              </a:rPr>
              <a:t>. [online] Harvard University. Available at: &lt;https://psychology.fas.harvard.edu/people/erik-erikson&gt; [Accessed 27 October 2021].</a:t>
            </a:r>
          </a:p>
          <a:p>
            <a:pPr marL="285750" indent="-285750">
              <a:lnSpc>
                <a:spcPct val="130000"/>
              </a:lnSpc>
              <a:buFont typeface="Wingdings" panose="020B0503020204020204" pitchFamily="34" charset="0"/>
              <a:buChar char="v"/>
            </a:pPr>
            <a:r>
              <a:rPr lang="en-GB" sz="1050" err="1">
                <a:ea typeface="+mn-lt"/>
                <a:cs typeface="+mn-lt"/>
              </a:rPr>
              <a:t>mcleod</a:t>
            </a:r>
            <a:r>
              <a:rPr lang="en-GB" sz="1050">
                <a:ea typeface="+mn-lt"/>
                <a:cs typeface="+mn-lt"/>
              </a:rPr>
              <a:t>, s., 2021. </a:t>
            </a:r>
            <a:r>
              <a:rPr lang="en-GB" sz="1050" i="1" err="1">
                <a:ea typeface="+mn-lt"/>
                <a:cs typeface="+mn-lt"/>
              </a:rPr>
              <a:t>piaget's</a:t>
            </a:r>
            <a:r>
              <a:rPr lang="en-GB" sz="1050" i="1">
                <a:ea typeface="+mn-lt"/>
                <a:cs typeface="+mn-lt"/>
              </a:rPr>
              <a:t> stages of cognitive development</a:t>
            </a:r>
            <a:r>
              <a:rPr lang="en-GB" sz="1050">
                <a:ea typeface="+mn-lt"/>
                <a:cs typeface="+mn-lt"/>
              </a:rPr>
              <a:t>. [online] Simplypsychology.org. Available at: &lt;https://www.simplypsychology.org/piaget.html&gt; [Accessed 26 October 2021].</a:t>
            </a:r>
            <a:endParaRPr lang="en-GB" sz="1050">
              <a:ea typeface="Meiryo"/>
            </a:endParaRPr>
          </a:p>
          <a:p>
            <a:pPr marL="285750" indent="-285750">
              <a:lnSpc>
                <a:spcPct val="130000"/>
              </a:lnSpc>
              <a:buFont typeface="Wingdings" panose="020B0503020204020204" pitchFamily="34" charset="0"/>
              <a:buChar char="v"/>
            </a:pPr>
            <a:r>
              <a:rPr lang="en-GB" sz="1050">
                <a:ea typeface="+mn-lt"/>
                <a:cs typeface="+mn-lt"/>
              </a:rPr>
              <a:t>Healthyfamiliesbc.ca. 2021. </a:t>
            </a:r>
            <a:r>
              <a:rPr lang="en-GB" sz="1050" i="1">
                <a:ea typeface="+mn-lt"/>
                <a:cs typeface="+mn-lt"/>
              </a:rPr>
              <a:t>Praise and Encouragement | Healthy Families BC</a:t>
            </a:r>
            <a:r>
              <a:rPr lang="en-GB" sz="1050">
                <a:ea typeface="+mn-lt"/>
                <a:cs typeface="+mn-lt"/>
              </a:rPr>
              <a:t>. [online] Available at: &lt;https://www.healthyfamiliesbc.ca/home/articles/praise-and-encouragement-preschool&gt; [Accessed 27 October 2021].</a:t>
            </a:r>
          </a:p>
          <a:p>
            <a:pPr marL="285750" indent="-285750">
              <a:lnSpc>
                <a:spcPct val="130000"/>
              </a:lnSpc>
              <a:buFont typeface="Wingdings" panose="020B0503020204020204" pitchFamily="34" charset="0"/>
              <a:buChar char="v"/>
            </a:pPr>
            <a:r>
              <a:rPr lang="en-GB" sz="1050" err="1">
                <a:ea typeface="+mn-lt"/>
                <a:cs typeface="+mn-lt"/>
              </a:rPr>
              <a:t>raypole</a:t>
            </a:r>
            <a:r>
              <a:rPr lang="en-GB" sz="1050">
                <a:ea typeface="+mn-lt"/>
                <a:cs typeface="+mn-lt"/>
              </a:rPr>
              <a:t>, c., 2019. What Is the Sensorimotor Stage?. [Blog] </a:t>
            </a:r>
            <a:r>
              <a:rPr lang="en-GB" sz="1050" i="1">
                <a:ea typeface="+mn-lt"/>
                <a:cs typeface="+mn-lt"/>
              </a:rPr>
              <a:t>What Is the Sensorimotor Stage?</a:t>
            </a:r>
            <a:r>
              <a:rPr lang="en-GB" sz="1050">
                <a:ea typeface="+mn-lt"/>
                <a:cs typeface="+mn-lt"/>
              </a:rPr>
              <a:t>, Available at: &lt;https://www.healthline.com/health/baby/sensorimotor-stage&gt; [Accessed 27 October 2021].</a:t>
            </a:r>
            <a:endParaRPr lang="en-GB" sz="1050">
              <a:ea typeface="Meiryo"/>
            </a:endParaRPr>
          </a:p>
          <a:p>
            <a:pPr marL="285750" indent="-285750">
              <a:lnSpc>
                <a:spcPct val="130000"/>
              </a:lnSpc>
              <a:buFont typeface="Wingdings" panose="020B0503020204020204" pitchFamily="34" charset="0"/>
              <a:buChar char="v"/>
            </a:pPr>
            <a:r>
              <a:rPr lang="en-GB" sz="1050">
                <a:ea typeface="+mn-lt"/>
                <a:cs typeface="+mn-lt"/>
              </a:rPr>
              <a:t>sprouts, 2017. </a:t>
            </a:r>
            <a:r>
              <a:rPr lang="en-GB" sz="1050" i="1">
                <a:ea typeface="+mn-lt"/>
                <a:cs typeface="+mn-lt"/>
              </a:rPr>
              <a:t>eight stages of development my </a:t>
            </a:r>
            <a:r>
              <a:rPr lang="en-GB" sz="1050" i="1" err="1">
                <a:ea typeface="+mn-lt"/>
                <a:cs typeface="+mn-lt"/>
              </a:rPr>
              <a:t>erik</a:t>
            </a:r>
            <a:r>
              <a:rPr lang="en-GB" sz="1050" i="1">
                <a:ea typeface="+mn-lt"/>
                <a:cs typeface="+mn-lt"/>
              </a:rPr>
              <a:t> </a:t>
            </a:r>
            <a:r>
              <a:rPr lang="en-GB" sz="1050" i="1" err="1">
                <a:ea typeface="+mn-lt"/>
                <a:cs typeface="+mn-lt"/>
              </a:rPr>
              <a:t>erikson</a:t>
            </a:r>
            <a:r>
              <a:rPr lang="en-GB" sz="1050">
                <a:ea typeface="+mn-lt"/>
                <a:cs typeface="+mn-lt"/>
              </a:rPr>
              <a:t>. [video] Available at: &lt;https://www.youtube.com/watch?v=aYCBdZLCDBQ&gt; [Accessed 27 October 2021].</a:t>
            </a:r>
            <a:endParaRPr lang="en-GB" sz="1050">
              <a:ea typeface="Meiryo"/>
            </a:endParaRPr>
          </a:p>
          <a:p>
            <a:pPr marL="285750" indent="-285750">
              <a:lnSpc>
                <a:spcPct val="130000"/>
              </a:lnSpc>
              <a:buFont typeface="Wingdings" panose="020B0503020204020204" pitchFamily="34" charset="0"/>
              <a:buChar char="v"/>
            </a:pPr>
            <a:r>
              <a:rPr lang="en-GB" sz="1050">
                <a:ea typeface="+mn-lt"/>
                <a:cs typeface="+mn-lt"/>
              </a:rPr>
              <a:t>wood, k., smith, h. and </a:t>
            </a:r>
            <a:r>
              <a:rPr lang="en-GB" sz="1050" err="1">
                <a:ea typeface="+mn-lt"/>
                <a:cs typeface="+mn-lt"/>
              </a:rPr>
              <a:t>Grossniklaus</a:t>
            </a:r>
            <a:r>
              <a:rPr lang="en-GB" sz="1050">
                <a:ea typeface="+mn-lt"/>
                <a:cs typeface="+mn-lt"/>
              </a:rPr>
              <a:t>, d., 2021. </a:t>
            </a:r>
            <a:r>
              <a:rPr lang="en-GB" sz="1050" i="1">
                <a:ea typeface="+mn-lt"/>
                <a:cs typeface="+mn-lt"/>
              </a:rPr>
              <a:t>Piaget's Stages</a:t>
            </a:r>
            <a:r>
              <a:rPr lang="en-GB" sz="1050">
                <a:ea typeface="+mn-lt"/>
                <a:cs typeface="+mn-lt"/>
              </a:rPr>
              <a:t>. [online] Available at: &lt;https://d1wqtxts1xzle7.cloudfront.net/30758301/psych406-5.3.2-with-cover-page-v2.pdf?Expires=1635288026&amp;Signature=dSEECgJuiaOpOmjZIhGgfsVshWKacjwykPLXgv-8GdmGqaTgHQk2JmtbuNXy7XtFww7b6qTdSAvGuSTT6hRVcCi2rp-qkpe3ZZTN5t0cvqJkxw8C~Or45kCCHA1lHQGDEUBLLG-gL6a6c5l6fBazVjvY7SyoIkCt0Swx6hD-s~xSLYd3gsAslkqqIa~Ti-JWTtH9~xWosFgS3Oe~gjU0Ya-okHIjz2-sRLzJ3goZJ9TMkjk5fe~XOBSgzOPE8GysyU~qb7cyt4-xtHcW-5gg0~2ZhvNmJYUBDOe4Xy0HEqFb7yqYNXXtgZr~jCyTT-ihiacVRihVxHaa8Jt6yK6FIQ__&amp;Key-Pair-Id=APKAJLOHF5GGSLRBV4ZA&gt; [Accessed 27 October 2021].</a:t>
            </a:r>
            <a:endParaRPr lang="en-GB" sz="1050">
              <a:ea typeface="Meiryo"/>
            </a:endParaRPr>
          </a:p>
          <a:p>
            <a:pPr marL="285750" indent="-285750">
              <a:lnSpc>
                <a:spcPct val="130000"/>
              </a:lnSpc>
              <a:buFont typeface="Wingdings" panose="020B0503020204020204" pitchFamily="34" charset="0"/>
              <a:buChar char="v"/>
            </a:pPr>
            <a:endParaRPr lang="en-GB" sz="500">
              <a:ea typeface="Meiryo"/>
            </a:endParaRPr>
          </a:p>
          <a:p>
            <a:pPr>
              <a:lnSpc>
                <a:spcPct val="130000"/>
              </a:lnSpc>
            </a:pPr>
            <a:endParaRPr lang="en-GB" sz="500">
              <a:ea typeface="Meiryo"/>
            </a:endParaRPr>
          </a:p>
        </p:txBody>
      </p:sp>
    </p:spTree>
    <p:extLst>
      <p:ext uri="{BB962C8B-B14F-4D97-AF65-F5344CB8AC3E}">
        <p14:creationId xmlns:p14="http://schemas.microsoft.com/office/powerpoint/2010/main" val="3019164946"/>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14</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SketchLinesVTI</vt:lpstr>
      <vt:lpstr>A Child's Experience Between the Ages of 0-5 Years Can Affect the Rest of Their Lives </vt:lpstr>
      <vt:lpstr>Introduction </vt:lpstr>
      <vt:lpstr>What is a Theory of Child Development?</vt:lpstr>
      <vt:lpstr>Jean Piaget </vt:lpstr>
      <vt:lpstr>Piaget's Theory  </vt:lpstr>
      <vt:lpstr>Sensorimotor stage </vt:lpstr>
      <vt:lpstr>Preoperational Stage </vt:lpstr>
      <vt:lpstr>Erik Erikson </vt:lpstr>
      <vt:lpstr>Eriksons Theory</vt:lpstr>
      <vt:lpstr>Basic trust vs mistrust </vt:lpstr>
      <vt:lpstr>Autonomy vs shame and doubt </vt:lpstr>
      <vt:lpstr>Initiative vs guilt </vt:lpstr>
      <vt:lpstr>Practical example 1</vt:lpstr>
      <vt:lpstr>Practical example 2</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2021-10-26T13:58:52Z</dcterms:created>
  <dcterms:modified xsi:type="dcterms:W3CDTF">2021-10-27T11:20:09Z</dcterms:modified>
</cp:coreProperties>
</file>