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4"/>
  </p:sldMasterIdLst>
  <p:sldIdLst>
    <p:sldId id="256" r:id="rId5"/>
    <p:sldId id="258" r:id="rId6"/>
    <p:sldId id="261" r:id="rId7"/>
    <p:sldId id="260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30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2" r:id="rId46"/>
    <p:sldId id="303" r:id="rId47"/>
    <p:sldId id="304" r:id="rId48"/>
    <p:sldId id="305" r:id="rId49"/>
    <p:sldId id="306" r:id="rId50"/>
    <p:sldId id="301" r:id="rId51"/>
    <p:sldId id="307" r:id="rId52"/>
    <p:sldId id="308" r:id="rId53"/>
    <p:sldId id="310" r:id="rId54"/>
    <p:sldId id="311" r:id="rId55"/>
    <p:sldId id="312" r:id="rId56"/>
    <p:sldId id="272" r:id="rId57"/>
    <p:sldId id="263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801177-D4AF-4EA2-BB61-B41937906E18}" v="589" dt="2023-10-09T15:23:03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69" d="100"/>
          <a:sy n="69" d="100"/>
        </p:scale>
        <p:origin x="669" y="5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5" Type="http://schemas.openxmlformats.org/officeDocument/2006/relationships/slide" Target="slides/slide1.xml"/><Relationship Id="rId61" Type="http://schemas.openxmlformats.org/officeDocument/2006/relationships/theme" Target="theme/theme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Davies" userId="4afbe15e-aae4-463c-8e77-84202db36ed2" providerId="ADAL" clId="{B3801177-D4AF-4EA2-BB61-B41937906E18}"/>
    <pc:docChg chg="undo custSel addSld delSld modSld sldOrd">
      <pc:chgData name="Menna Davies" userId="4afbe15e-aae4-463c-8e77-84202db36ed2" providerId="ADAL" clId="{B3801177-D4AF-4EA2-BB61-B41937906E18}" dt="2023-10-09T15:23:21.828" v="5045" actId="1076"/>
      <pc:docMkLst>
        <pc:docMk/>
      </pc:docMkLst>
      <pc:sldChg chg="addSp delSp modSp mod delDesignElem">
        <pc:chgData name="Menna Davies" userId="4afbe15e-aae4-463c-8e77-84202db36ed2" providerId="ADAL" clId="{B3801177-D4AF-4EA2-BB61-B41937906E18}" dt="2023-10-09T14:59:32.858" v="4884" actId="1038"/>
        <pc:sldMkLst>
          <pc:docMk/>
          <pc:sldMk cId="2323745176" sldId="256"/>
        </pc:sldMkLst>
        <pc:spChg chg="add mod">
          <ac:chgData name="Menna Davies" userId="4afbe15e-aae4-463c-8e77-84202db36ed2" providerId="ADAL" clId="{B3801177-D4AF-4EA2-BB61-B41937906E18}" dt="2023-10-09T14:59:03.309" v="4828" actId="207"/>
          <ac:spMkLst>
            <pc:docMk/>
            <pc:sldMk cId="2323745176" sldId="256"/>
            <ac:spMk id="9" creationId="{D62376BD-933B-CB67-2D5B-515823D3BC10}"/>
          </ac:spMkLst>
        </pc:spChg>
        <pc:spChg chg="del">
          <ac:chgData name="Menna Davies" userId="4afbe15e-aae4-463c-8e77-84202db36ed2" providerId="ADAL" clId="{B3801177-D4AF-4EA2-BB61-B41937906E18}" dt="2023-10-09T08:34:06.970" v="531"/>
          <ac:spMkLst>
            <pc:docMk/>
            <pc:sldMk cId="2323745176" sldId="256"/>
            <ac:spMk id="10" creationId="{11C15DFD-AB97-AB43-A6C9-2808708C91B4}"/>
          </ac:spMkLst>
        </pc:spChg>
        <pc:spChg chg="add mod">
          <ac:chgData name="Menna Davies" userId="4afbe15e-aae4-463c-8e77-84202db36ed2" providerId="ADAL" clId="{B3801177-D4AF-4EA2-BB61-B41937906E18}" dt="2023-10-06T11:39:07.578" v="206" actId="1076"/>
          <ac:spMkLst>
            <pc:docMk/>
            <pc:sldMk cId="2323745176" sldId="256"/>
            <ac:spMk id="11" creationId="{A8994707-D321-AAE8-4769-B52763A4836F}"/>
          </ac:spMkLst>
        </pc:spChg>
        <pc:spChg chg="del">
          <ac:chgData name="Menna Davies" userId="4afbe15e-aae4-463c-8e77-84202db36ed2" providerId="ADAL" clId="{B3801177-D4AF-4EA2-BB61-B41937906E18}" dt="2023-10-09T08:34:06.970" v="531"/>
          <ac:spMkLst>
            <pc:docMk/>
            <pc:sldMk cId="2323745176" sldId="256"/>
            <ac:spMk id="16" creationId="{B3412ACF-3EB1-7245-898E-CD37A49FEAB0}"/>
          </ac:spMkLst>
        </pc:spChg>
        <pc:spChg chg="del">
          <ac:chgData name="Menna Davies" userId="4afbe15e-aae4-463c-8e77-84202db36ed2" providerId="ADAL" clId="{B3801177-D4AF-4EA2-BB61-B41937906E18}" dt="2023-10-09T08:34:06.970" v="531"/>
          <ac:spMkLst>
            <pc:docMk/>
            <pc:sldMk cId="2323745176" sldId="256"/>
            <ac:spMk id="18" creationId="{BC4FCD04-BE66-EB44-A968-00B76DFC0FDD}"/>
          </ac:spMkLst>
        </pc:spChg>
        <pc:spChg chg="add mod">
          <ac:chgData name="Menna Davies" userId="4afbe15e-aae4-463c-8e77-84202db36ed2" providerId="ADAL" clId="{B3801177-D4AF-4EA2-BB61-B41937906E18}" dt="2023-10-06T11:39:20.732" v="210" actId="2710"/>
          <ac:spMkLst>
            <pc:docMk/>
            <pc:sldMk cId="2323745176" sldId="256"/>
            <ac:spMk id="19" creationId="{0FA91494-5A9D-35AB-82BB-43FE3F041D9D}"/>
          </ac:spMkLst>
        </pc:spChg>
        <pc:spChg chg="del">
          <ac:chgData name="Menna Davies" userId="4afbe15e-aae4-463c-8e77-84202db36ed2" providerId="ADAL" clId="{B3801177-D4AF-4EA2-BB61-B41937906E18}" dt="2023-10-09T08:34:06.970" v="531"/>
          <ac:spMkLst>
            <pc:docMk/>
            <pc:sldMk cId="2323745176" sldId="256"/>
            <ac:spMk id="25" creationId="{4A05BA89-ECA6-2247-ABBB-3C67160202E9}"/>
          </ac:spMkLst>
        </pc:spChg>
        <pc:spChg chg="del">
          <ac:chgData name="Menna Davies" userId="4afbe15e-aae4-463c-8e77-84202db36ed2" providerId="ADAL" clId="{B3801177-D4AF-4EA2-BB61-B41937906E18}" dt="2023-10-09T08:34:06.970" v="531"/>
          <ac:spMkLst>
            <pc:docMk/>
            <pc:sldMk cId="2323745176" sldId="256"/>
            <ac:spMk id="26" creationId="{C868C70C-E5C4-CD47-888C-FCB3373B6D38}"/>
          </ac:spMkLst>
        </pc:spChg>
        <pc:picChg chg="mod">
          <ac:chgData name="Menna Davies" userId="4afbe15e-aae4-463c-8e77-84202db36ed2" providerId="ADAL" clId="{B3801177-D4AF-4EA2-BB61-B41937906E18}" dt="2023-10-09T14:58:32.687" v="4824" actId="1036"/>
          <ac:picMkLst>
            <pc:docMk/>
            <pc:sldMk cId="2323745176" sldId="256"/>
            <ac:picMk id="5" creationId="{D2DC9B3A-C416-D384-3E16-821A2A9CC388}"/>
          </ac:picMkLst>
        </pc:picChg>
        <pc:picChg chg="add mod modCrop">
          <ac:chgData name="Menna Davies" userId="4afbe15e-aae4-463c-8e77-84202db36ed2" providerId="ADAL" clId="{B3801177-D4AF-4EA2-BB61-B41937906E18}" dt="2023-10-09T14:59:32.858" v="4884" actId="1038"/>
          <ac:picMkLst>
            <pc:docMk/>
            <pc:sldMk cId="2323745176" sldId="256"/>
            <ac:picMk id="7" creationId="{A72B1ACD-4457-AA46-DB21-609D4FA24423}"/>
          </ac:picMkLst>
        </pc:picChg>
      </pc:sldChg>
      <pc:sldChg chg="addSp modSp mod">
        <pc:chgData name="Menna Davies" userId="4afbe15e-aae4-463c-8e77-84202db36ed2" providerId="ADAL" clId="{B3801177-D4AF-4EA2-BB61-B41937906E18}" dt="2023-10-09T12:06:33.467" v="3789" actId="207"/>
        <pc:sldMkLst>
          <pc:docMk/>
          <pc:sldMk cId="819517855" sldId="258"/>
        </pc:sldMkLst>
        <pc:spChg chg="add mod">
          <ac:chgData name="Menna Davies" userId="4afbe15e-aae4-463c-8e77-84202db36ed2" providerId="ADAL" clId="{B3801177-D4AF-4EA2-BB61-B41937906E18}" dt="2023-10-09T12:06:33.467" v="3789" actId="207"/>
          <ac:spMkLst>
            <pc:docMk/>
            <pc:sldMk cId="819517855" sldId="258"/>
            <ac:spMk id="2" creationId="{8644BD94-76F3-F3A1-02B5-D1CA96C2D5D7}"/>
          </ac:spMkLst>
        </pc:spChg>
        <pc:graphicFrameChg chg="add mod">
          <ac:chgData name="Menna Davies" userId="4afbe15e-aae4-463c-8e77-84202db36ed2" providerId="ADAL" clId="{B3801177-D4AF-4EA2-BB61-B41937906E18}" dt="2023-10-09T08:26:12.201" v="459" actId="20577"/>
          <ac:graphicFrameMkLst>
            <pc:docMk/>
            <pc:sldMk cId="819517855" sldId="258"/>
            <ac:graphicFrameMk id="3" creationId="{170D38B5-C478-CABF-5094-F1C5147D97C3}"/>
          </ac:graphicFrameMkLst>
        </pc:graphicFrameChg>
        <pc:picChg chg="mod">
          <ac:chgData name="Menna Davies" userId="4afbe15e-aae4-463c-8e77-84202db36ed2" providerId="ADAL" clId="{B3801177-D4AF-4EA2-BB61-B41937906E18}" dt="2023-10-09T12:06:28.672" v="3788" actId="1076"/>
          <ac:picMkLst>
            <pc:docMk/>
            <pc:sldMk cId="819517855" sldId="258"/>
            <ac:picMk id="5" creationId="{D2DC9B3A-C416-D384-3E16-821A2A9CC388}"/>
          </ac:picMkLst>
        </pc:picChg>
        <pc:picChg chg="add mod">
          <ac:chgData name="Menna Davies" userId="4afbe15e-aae4-463c-8e77-84202db36ed2" providerId="ADAL" clId="{B3801177-D4AF-4EA2-BB61-B41937906E18}" dt="2023-10-06T11:41:56.075" v="229" actId="1076"/>
          <ac:picMkLst>
            <pc:docMk/>
            <pc:sldMk cId="819517855" sldId="258"/>
            <ac:picMk id="1026" creationId="{554729FE-ABDF-D7D9-CDFF-13B4D648CE40}"/>
          </ac:picMkLst>
        </pc:picChg>
      </pc:sldChg>
      <pc:sldChg chg="addSp modSp mod">
        <pc:chgData name="Menna Davies" userId="4afbe15e-aae4-463c-8e77-84202db36ed2" providerId="ADAL" clId="{B3801177-D4AF-4EA2-BB61-B41937906E18}" dt="2023-10-09T12:06:54.749" v="3790" actId="1076"/>
        <pc:sldMkLst>
          <pc:docMk/>
          <pc:sldMk cId="4227985251" sldId="260"/>
        </pc:sldMkLst>
        <pc:spChg chg="add mod">
          <ac:chgData name="Menna Davies" userId="4afbe15e-aae4-463c-8e77-84202db36ed2" providerId="ADAL" clId="{B3801177-D4AF-4EA2-BB61-B41937906E18}" dt="2023-10-08T19:54:52.124" v="446" actId="2711"/>
          <ac:spMkLst>
            <pc:docMk/>
            <pc:sldMk cId="4227985251" sldId="260"/>
            <ac:spMk id="3" creationId="{23D1F3AE-CA7A-BDB8-C45F-F2CCB0275C2A}"/>
          </ac:spMkLst>
        </pc:spChg>
        <pc:graphicFrameChg chg="add mod modGraphic">
          <ac:chgData name="Menna Davies" userId="4afbe15e-aae4-463c-8e77-84202db36ed2" providerId="ADAL" clId="{B3801177-D4AF-4EA2-BB61-B41937906E18}" dt="2023-10-09T07:36:36.016" v="447" actId="20577"/>
          <ac:graphicFrameMkLst>
            <pc:docMk/>
            <pc:sldMk cId="4227985251" sldId="260"/>
            <ac:graphicFrameMk id="4" creationId="{F2A9A415-3C43-6B67-5F88-D56846940A1E}"/>
          </ac:graphicFrameMkLst>
        </pc:graphicFrameChg>
        <pc:picChg chg="mod">
          <ac:chgData name="Menna Davies" userId="4afbe15e-aae4-463c-8e77-84202db36ed2" providerId="ADAL" clId="{B3801177-D4AF-4EA2-BB61-B41937906E18}" dt="2023-10-09T12:06:54.749" v="3790" actId="1076"/>
          <ac:picMkLst>
            <pc:docMk/>
            <pc:sldMk cId="4227985251" sldId="260"/>
            <ac:picMk id="5" creationId="{D2DC9B3A-C416-D384-3E16-821A2A9CC388}"/>
          </ac:picMkLst>
        </pc:picChg>
        <pc:picChg chg="add mod">
          <ac:chgData name="Menna Davies" userId="4afbe15e-aae4-463c-8e77-84202db36ed2" providerId="ADAL" clId="{B3801177-D4AF-4EA2-BB61-B41937906E18}" dt="2023-10-08T19:51:20.355" v="396" actId="1076"/>
          <ac:picMkLst>
            <pc:docMk/>
            <pc:sldMk cId="4227985251" sldId="260"/>
            <ac:picMk id="3074" creationId="{218A0D8A-A0C6-6D3D-13D8-DCBAE241E9B2}"/>
          </ac:picMkLst>
        </pc:picChg>
        <pc:picChg chg="add mod">
          <ac:chgData name="Menna Davies" userId="4afbe15e-aae4-463c-8e77-84202db36ed2" providerId="ADAL" clId="{B3801177-D4AF-4EA2-BB61-B41937906E18}" dt="2023-10-08T19:51:23.936" v="397" actId="1076"/>
          <ac:picMkLst>
            <pc:docMk/>
            <pc:sldMk cId="4227985251" sldId="260"/>
            <ac:picMk id="3075" creationId="{62661FC5-B510-1C4D-3174-1D3426877A96}"/>
          </ac:picMkLst>
        </pc:picChg>
        <pc:picChg chg="add mod">
          <ac:chgData name="Menna Davies" userId="4afbe15e-aae4-463c-8e77-84202db36ed2" providerId="ADAL" clId="{B3801177-D4AF-4EA2-BB61-B41937906E18}" dt="2023-10-08T19:51:28.292" v="398" actId="1076"/>
          <ac:picMkLst>
            <pc:docMk/>
            <pc:sldMk cId="4227985251" sldId="260"/>
            <ac:picMk id="3076" creationId="{AEBB8E9B-5C9A-5BE0-F536-EE9816C718BD}"/>
          </ac:picMkLst>
        </pc:picChg>
        <pc:picChg chg="add mod">
          <ac:chgData name="Menna Davies" userId="4afbe15e-aae4-463c-8e77-84202db36ed2" providerId="ADAL" clId="{B3801177-D4AF-4EA2-BB61-B41937906E18}" dt="2023-10-08T19:51:32.687" v="399" actId="1076"/>
          <ac:picMkLst>
            <pc:docMk/>
            <pc:sldMk cId="4227985251" sldId="260"/>
            <ac:picMk id="3077" creationId="{5EC4CB28-3FB2-94F2-55AC-C7A29B42115C}"/>
          </ac:picMkLst>
        </pc:picChg>
      </pc:sldChg>
      <pc:sldChg chg="addSp modSp mod">
        <pc:chgData name="Menna Davies" userId="4afbe15e-aae4-463c-8e77-84202db36ed2" providerId="ADAL" clId="{B3801177-D4AF-4EA2-BB61-B41937906E18}" dt="2023-10-09T11:54:26.863" v="3197" actId="2711"/>
        <pc:sldMkLst>
          <pc:docMk/>
          <pc:sldMk cId="2985789738" sldId="261"/>
        </pc:sldMkLst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2985789738" sldId="261"/>
            <ac:spMk id="2" creationId="{2972A23D-F2F5-C52F-E136-357DA568D64D}"/>
          </ac:spMkLst>
        </pc:spChg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2985789738" sldId="261"/>
            <ac:spMk id="3" creationId="{634652B5-756F-4060-B4D8-D2D9975E6242}"/>
          </ac:spMkLst>
        </pc:spChg>
        <pc:spChg chg="add mod">
          <ac:chgData name="Menna Davies" userId="4afbe15e-aae4-463c-8e77-84202db36ed2" providerId="ADAL" clId="{B3801177-D4AF-4EA2-BB61-B41937906E18}" dt="2023-10-08T19:47:57.351" v="294" actId="1076"/>
          <ac:spMkLst>
            <pc:docMk/>
            <pc:sldMk cId="2985789738" sldId="261"/>
            <ac:spMk id="5" creationId="{DF5DCFEB-5319-8899-3D02-C4ED3C5041B2}"/>
          </ac:spMkLst>
        </pc:spChg>
        <pc:graphicFrameChg chg="add mod">
          <ac:chgData name="Menna Davies" userId="4afbe15e-aae4-463c-8e77-84202db36ed2" providerId="ADAL" clId="{B3801177-D4AF-4EA2-BB61-B41937906E18}" dt="2023-10-09T11:54:26.863" v="3197" actId="2711"/>
          <ac:graphicFrameMkLst>
            <pc:docMk/>
            <pc:sldMk cId="2985789738" sldId="261"/>
            <ac:graphicFrameMk id="6" creationId="{2EA8A2E8-3FA4-F623-3182-86F9E1935395}"/>
          </ac:graphicFrameMkLst>
        </pc:graphicFrameChg>
        <pc:picChg chg="mod">
          <ac:chgData name="Menna Davies" userId="4afbe15e-aae4-463c-8e77-84202db36ed2" providerId="ADAL" clId="{B3801177-D4AF-4EA2-BB61-B41937906E18}" dt="2023-10-08T19:48:27.887" v="296" actId="1076"/>
          <ac:picMkLst>
            <pc:docMk/>
            <pc:sldMk cId="2985789738" sldId="261"/>
            <ac:picMk id="4" creationId="{8245F1E7-E7B7-191E-1D30-D07F4F7786CB}"/>
          </ac:picMkLst>
        </pc:picChg>
        <pc:picChg chg="add mod">
          <ac:chgData name="Menna Davies" userId="4afbe15e-aae4-463c-8e77-84202db36ed2" providerId="ADAL" clId="{B3801177-D4AF-4EA2-BB61-B41937906E18}" dt="2023-10-08T19:47:44.805" v="239" actId="14100"/>
          <ac:picMkLst>
            <pc:docMk/>
            <pc:sldMk cId="2985789738" sldId="261"/>
            <ac:picMk id="2050" creationId="{E6E76EB7-D5E8-B5BA-9698-22BBFCDD2244}"/>
          </ac:picMkLst>
        </pc:picChg>
      </pc:sldChg>
      <pc:sldChg chg="addSp delSp modSp mod setBg">
        <pc:chgData name="Menna Davies" userId="4afbe15e-aae4-463c-8e77-84202db36ed2" providerId="ADAL" clId="{B3801177-D4AF-4EA2-BB61-B41937906E18}" dt="2023-10-09T12:07:25.820" v="3807" actId="1076"/>
        <pc:sldMkLst>
          <pc:docMk/>
          <pc:sldMk cId="795569551" sldId="262"/>
        </pc:sldMkLst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795569551" sldId="262"/>
            <ac:spMk id="2" creationId="{72AE54D6-0690-B5F4-C5F3-488F596D088E}"/>
          </ac:spMkLst>
        </pc:spChg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795569551" sldId="262"/>
            <ac:spMk id="3" creationId="{964A6492-F10E-CF83-C0E6-8BCD0C72EFB8}"/>
          </ac:spMkLst>
        </pc:spChg>
        <pc:spChg chg="add del mod">
          <ac:chgData name="Menna Davies" userId="4afbe15e-aae4-463c-8e77-84202db36ed2" providerId="ADAL" clId="{B3801177-D4AF-4EA2-BB61-B41937906E18}" dt="2023-10-09T12:07:17.520" v="3793" actId="1076"/>
          <ac:spMkLst>
            <pc:docMk/>
            <pc:sldMk cId="795569551" sldId="262"/>
            <ac:spMk id="5" creationId="{63F05831-0238-FAAD-0842-8CB7A83CC68C}"/>
          </ac:spMkLst>
        </pc:spChg>
        <pc:spChg chg="add del mod">
          <ac:chgData name="Menna Davies" userId="4afbe15e-aae4-463c-8e77-84202db36ed2" providerId="ADAL" clId="{B3801177-D4AF-4EA2-BB61-B41937906E18}" dt="2023-10-09T08:29:52.190" v="478" actId="26606"/>
          <ac:spMkLst>
            <pc:docMk/>
            <pc:sldMk cId="795569551" sldId="262"/>
            <ac:spMk id="6" creationId="{447BD21A-25C2-6D6C-91F0-B3373AD310BC}"/>
          </ac:spMkLst>
        </pc:spChg>
        <pc:spChg chg="add del">
          <ac:chgData name="Menna Davies" userId="4afbe15e-aae4-463c-8e77-84202db36ed2" providerId="ADAL" clId="{B3801177-D4AF-4EA2-BB61-B41937906E18}" dt="2023-10-09T08:29:52.190" v="478" actId="26606"/>
          <ac:spMkLst>
            <pc:docMk/>
            <pc:sldMk cId="795569551" sldId="262"/>
            <ac:spMk id="12" creationId="{C868C70C-E5C4-CD47-888C-FCB3373B6D38}"/>
          </ac:spMkLst>
        </pc:spChg>
        <pc:spChg chg="add del">
          <ac:chgData name="Menna Davies" userId="4afbe15e-aae4-463c-8e77-84202db36ed2" providerId="ADAL" clId="{B3801177-D4AF-4EA2-BB61-B41937906E18}" dt="2023-10-09T08:29:52.190" v="478" actId="26606"/>
          <ac:spMkLst>
            <pc:docMk/>
            <pc:sldMk cId="795569551" sldId="262"/>
            <ac:spMk id="14" creationId="{6DA97320-228E-48F3-BCFA-423F983C8557}"/>
          </ac:spMkLst>
        </pc:spChg>
        <pc:spChg chg="add del">
          <ac:chgData name="Menna Davies" userId="4afbe15e-aae4-463c-8e77-84202db36ed2" providerId="ADAL" clId="{B3801177-D4AF-4EA2-BB61-B41937906E18}" dt="2023-10-09T08:29:52.190" v="478" actId="26606"/>
          <ac:spMkLst>
            <pc:docMk/>
            <pc:sldMk cId="795569551" sldId="262"/>
            <ac:spMk id="16" creationId="{2C9F0975-851A-4FEC-B19A-6EC12C0D540C}"/>
          </ac:spMkLst>
        </pc:spChg>
        <pc:picChg chg="mod">
          <ac:chgData name="Menna Davies" userId="4afbe15e-aae4-463c-8e77-84202db36ed2" providerId="ADAL" clId="{B3801177-D4AF-4EA2-BB61-B41937906E18}" dt="2023-10-09T12:06:59.579" v="3791" actId="1076"/>
          <ac:picMkLst>
            <pc:docMk/>
            <pc:sldMk cId="795569551" sldId="262"/>
            <ac:picMk id="4" creationId="{18233610-A3DF-968E-AE1E-AC71F491FDF1}"/>
          </ac:picMkLst>
        </pc:picChg>
        <pc:picChg chg="add mod">
          <ac:chgData name="Menna Davies" userId="4afbe15e-aae4-463c-8e77-84202db36ed2" providerId="ADAL" clId="{B3801177-D4AF-4EA2-BB61-B41937906E18}" dt="2023-10-09T12:07:25.820" v="3807" actId="1076"/>
          <ac:picMkLst>
            <pc:docMk/>
            <pc:sldMk cId="795569551" sldId="262"/>
            <ac:picMk id="7" creationId="{6F54D300-23D7-3BD5-33B0-FD3651B844CF}"/>
          </ac:picMkLst>
        </pc:picChg>
      </pc:sldChg>
      <pc:sldChg chg="addSp delSp modSp new mod setBg delDesignElem">
        <pc:chgData name="Menna Davies" userId="4afbe15e-aae4-463c-8e77-84202db36ed2" providerId="ADAL" clId="{B3801177-D4AF-4EA2-BB61-B41937906E18}" dt="2023-10-09T14:56:38.772" v="4807" actId="122"/>
        <pc:sldMkLst>
          <pc:docMk/>
          <pc:sldMk cId="3458398504" sldId="263"/>
        </pc:sldMkLst>
        <pc:spChg chg="mod">
          <ac:chgData name="Menna Davies" userId="4afbe15e-aae4-463c-8e77-84202db36ed2" providerId="ADAL" clId="{B3801177-D4AF-4EA2-BB61-B41937906E18}" dt="2023-10-09T11:25:24.420" v="2569" actId="20577"/>
          <ac:spMkLst>
            <pc:docMk/>
            <pc:sldMk cId="3458398504" sldId="263"/>
            <ac:spMk id="2" creationId="{F74DB490-51EA-6F13-5708-8C14DEEFC117}"/>
          </ac:spMkLst>
        </pc:spChg>
        <pc:spChg chg="add del mod ord">
          <ac:chgData name="Menna Davies" userId="4afbe15e-aae4-463c-8e77-84202db36ed2" providerId="ADAL" clId="{B3801177-D4AF-4EA2-BB61-B41937906E18}" dt="2023-10-09T14:56:38.772" v="4807" actId="122"/>
          <ac:spMkLst>
            <pc:docMk/>
            <pc:sldMk cId="3458398504" sldId="263"/>
            <ac:spMk id="3" creationId="{9FFA74A4-28B9-28E7-1578-EF4A5975BD88}"/>
          </ac:spMkLst>
        </pc:spChg>
        <pc:spChg chg="add del">
          <ac:chgData name="Menna Davies" userId="4afbe15e-aae4-463c-8e77-84202db36ed2" providerId="ADAL" clId="{B3801177-D4AF-4EA2-BB61-B41937906E18}" dt="2023-10-09T08:34:06.970" v="531"/>
          <ac:spMkLst>
            <pc:docMk/>
            <pc:sldMk cId="3458398504" sldId="263"/>
            <ac:spMk id="9" creationId="{C868C70C-E5C4-CD47-888C-FCB3373B6D38}"/>
          </ac:spMkLst>
        </pc:spChg>
        <pc:spChg chg="add del">
          <ac:chgData name="Menna Davies" userId="4afbe15e-aae4-463c-8e77-84202db36ed2" providerId="ADAL" clId="{B3801177-D4AF-4EA2-BB61-B41937906E18}" dt="2023-10-09T08:34:06.970" v="531"/>
          <ac:spMkLst>
            <pc:docMk/>
            <pc:sldMk cId="3458398504" sldId="263"/>
            <ac:spMk id="11" creationId="{D8C68F39-5E8A-844C-A8FD-394F253C1E5F}"/>
          </ac:spMkLst>
        </pc:spChg>
        <pc:spChg chg="add del">
          <ac:chgData name="Menna Davies" userId="4afbe15e-aae4-463c-8e77-84202db36ed2" providerId="ADAL" clId="{B3801177-D4AF-4EA2-BB61-B41937906E18}" dt="2023-10-09T08:34:06.970" v="531"/>
          <ac:spMkLst>
            <pc:docMk/>
            <pc:sldMk cId="3458398504" sldId="263"/>
            <ac:spMk id="13" creationId="{BC583CEB-AC2B-2640-94F6-5958E6BC5BAB}"/>
          </ac:spMkLst>
        </pc:spChg>
        <pc:picChg chg="add mod">
          <ac:chgData name="Menna Davies" userId="4afbe15e-aae4-463c-8e77-84202db36ed2" providerId="ADAL" clId="{B3801177-D4AF-4EA2-BB61-B41937906E18}" dt="2023-10-06T11:13:01.712" v="2" actId="26606"/>
          <ac:picMkLst>
            <pc:docMk/>
            <pc:sldMk cId="3458398504" sldId="263"/>
            <ac:picMk id="4" creationId="{ABAD6816-6723-3C14-C3FD-1B5BCA5E8396}"/>
          </ac:picMkLst>
        </pc:picChg>
        <pc:picChg chg="add mod">
          <ac:chgData name="Menna Davies" userId="4afbe15e-aae4-463c-8e77-84202db36ed2" providerId="ADAL" clId="{B3801177-D4AF-4EA2-BB61-B41937906E18}" dt="2023-10-09T11:25:10.817" v="2542" actId="1076"/>
          <ac:picMkLst>
            <pc:docMk/>
            <pc:sldMk cId="3458398504" sldId="263"/>
            <ac:picMk id="19458" creationId="{EC257969-79B0-EAA5-3503-D5DB66A5AF0C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5:00:53.463" v="4891"/>
        <pc:sldMkLst>
          <pc:docMk/>
          <pc:sldMk cId="106600021" sldId="264"/>
        </pc:sldMkLst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106600021" sldId="264"/>
            <ac:spMk id="2" creationId="{DB43E504-B5E2-CCE4-8592-DCF067041900}"/>
          </ac:spMkLst>
        </pc:spChg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106600021" sldId="264"/>
            <ac:spMk id="3" creationId="{18D9F0B8-EDBB-2610-93D1-28F7714724E8}"/>
          </ac:spMkLst>
        </pc:spChg>
        <pc:spChg chg="add mod">
          <ac:chgData name="Menna Davies" userId="4afbe15e-aae4-463c-8e77-84202db36ed2" providerId="ADAL" clId="{B3801177-D4AF-4EA2-BB61-B41937906E18}" dt="2023-10-09T12:08:44.753" v="3887" actId="1076"/>
          <ac:spMkLst>
            <pc:docMk/>
            <pc:sldMk cId="106600021" sldId="264"/>
            <ac:spMk id="5" creationId="{44EE00C5-0256-916F-F63B-8F625999FB9B}"/>
          </ac:spMkLst>
        </pc:spChg>
        <pc:spChg chg="add mod">
          <ac:chgData name="Menna Davies" userId="4afbe15e-aae4-463c-8e77-84202db36ed2" providerId="ADAL" clId="{B3801177-D4AF-4EA2-BB61-B41937906E18}" dt="2023-10-09T12:08:00.052" v="3862" actId="2711"/>
          <ac:spMkLst>
            <pc:docMk/>
            <pc:sldMk cId="106600021" sldId="264"/>
            <ac:spMk id="7" creationId="{253CC50F-48EB-04A9-4CE3-EB63561E3322}"/>
          </ac:spMkLst>
        </pc:spChg>
        <pc:spChg chg="add mod">
          <ac:chgData name="Menna Davies" userId="4afbe15e-aae4-463c-8e77-84202db36ed2" providerId="ADAL" clId="{B3801177-D4AF-4EA2-BB61-B41937906E18}" dt="2023-10-09T12:08:19.188" v="3865" actId="122"/>
          <ac:spMkLst>
            <pc:docMk/>
            <pc:sldMk cId="106600021" sldId="264"/>
            <ac:spMk id="8" creationId="{31122A87-F746-D94C-4A8A-44FCF48FD4C4}"/>
          </ac:spMkLst>
        </pc:spChg>
        <pc:spChg chg="add mod">
          <ac:chgData name="Menna Davies" userId="4afbe15e-aae4-463c-8e77-84202db36ed2" providerId="ADAL" clId="{B3801177-D4AF-4EA2-BB61-B41937906E18}" dt="2023-10-09T12:08:07.554" v="3863" actId="2711"/>
          <ac:spMkLst>
            <pc:docMk/>
            <pc:sldMk cId="106600021" sldId="264"/>
            <ac:spMk id="9" creationId="{825DEA87-8CD4-A292-545B-770EAAD58DF3}"/>
          </ac:spMkLst>
        </pc:spChg>
        <pc:spChg chg="add mod">
          <ac:chgData name="Menna Davies" userId="4afbe15e-aae4-463c-8e77-84202db36ed2" providerId="ADAL" clId="{B3801177-D4AF-4EA2-BB61-B41937906E18}" dt="2023-10-09T12:08:25.660" v="3866" actId="2711"/>
          <ac:spMkLst>
            <pc:docMk/>
            <pc:sldMk cId="106600021" sldId="264"/>
            <ac:spMk id="18" creationId="{81274DA9-4E66-6E0A-60E4-DF7A898BFF3B}"/>
          </ac:spMkLst>
        </pc:spChg>
        <pc:graphicFrameChg chg="add mod">
          <ac:chgData name="Menna Davies" userId="4afbe15e-aae4-463c-8e77-84202db36ed2" providerId="ADAL" clId="{B3801177-D4AF-4EA2-BB61-B41937906E18}" dt="2023-10-09T08:30:48.992" v="518"/>
          <ac:graphicFrameMkLst>
            <pc:docMk/>
            <pc:sldMk cId="106600021" sldId="264"/>
            <ac:graphicFrameMk id="16" creationId="{EF47CBE5-6DA9-E325-EF87-89D8BC11A270}"/>
          </ac:graphicFrameMkLst>
        </pc:graphicFrameChg>
        <pc:picChg chg="add mod">
          <ac:chgData name="Menna Davies" userId="4afbe15e-aae4-463c-8e77-84202db36ed2" providerId="ADAL" clId="{B3801177-D4AF-4EA2-BB61-B41937906E18}" dt="2023-10-09T12:08:38.468" v="3886" actId="1036"/>
          <ac:picMkLst>
            <pc:docMk/>
            <pc:sldMk cId="106600021" sldId="264"/>
            <ac:picMk id="4" creationId="{D2F86867-8569-7933-BB37-A11D266370BE}"/>
          </ac:picMkLst>
        </pc:picChg>
        <pc:picChg chg="add mod">
          <ac:chgData name="Menna Davies" userId="4afbe15e-aae4-463c-8e77-84202db36ed2" providerId="ADAL" clId="{B3801177-D4AF-4EA2-BB61-B41937906E18}" dt="2023-10-09T08:30:48.992" v="518"/>
          <ac:picMkLst>
            <pc:docMk/>
            <pc:sldMk cId="106600021" sldId="264"/>
            <ac:picMk id="6" creationId="{BDAC0269-C0D6-D0EC-2D35-BBCE597BAA52}"/>
          </ac:picMkLst>
        </pc:picChg>
        <pc:picChg chg="add del mod">
          <ac:chgData name="Menna Davies" userId="4afbe15e-aae4-463c-8e77-84202db36ed2" providerId="ADAL" clId="{B3801177-D4AF-4EA2-BB61-B41937906E18}" dt="2023-10-09T12:08:30.688" v="3867" actId="478"/>
          <ac:picMkLst>
            <pc:docMk/>
            <pc:sldMk cId="106600021" sldId="264"/>
            <ac:picMk id="19" creationId="{36294C0F-E3CE-B98B-076F-F65666F6B25D}"/>
          </ac:picMkLst>
        </pc:picChg>
        <pc:cxnChg chg="add mod">
          <ac:chgData name="Menna Davies" userId="4afbe15e-aae4-463c-8e77-84202db36ed2" providerId="ADAL" clId="{B3801177-D4AF-4EA2-BB61-B41937906E18}" dt="2023-10-09T08:30:48.992" v="518"/>
          <ac:cxnSpMkLst>
            <pc:docMk/>
            <pc:sldMk cId="106600021" sldId="264"/>
            <ac:cxnSpMk id="10" creationId="{AC84CA0E-83B5-D5B0-553C-1AAE89419D9E}"/>
          </ac:cxnSpMkLst>
        </pc:cxnChg>
        <pc:cxnChg chg="add mod">
          <ac:chgData name="Menna Davies" userId="4afbe15e-aae4-463c-8e77-84202db36ed2" providerId="ADAL" clId="{B3801177-D4AF-4EA2-BB61-B41937906E18}" dt="2023-10-09T08:30:48.992" v="518"/>
          <ac:cxnSpMkLst>
            <pc:docMk/>
            <pc:sldMk cId="106600021" sldId="264"/>
            <ac:cxnSpMk id="11" creationId="{2E618FB5-A24D-25FE-4D37-4D050375D49A}"/>
          </ac:cxnSpMkLst>
        </pc:cxnChg>
        <pc:cxnChg chg="add mod">
          <ac:chgData name="Menna Davies" userId="4afbe15e-aae4-463c-8e77-84202db36ed2" providerId="ADAL" clId="{B3801177-D4AF-4EA2-BB61-B41937906E18}" dt="2023-10-09T08:30:48.992" v="518"/>
          <ac:cxnSpMkLst>
            <pc:docMk/>
            <pc:sldMk cId="106600021" sldId="264"/>
            <ac:cxnSpMk id="12" creationId="{D713850E-16DE-6544-4C2D-5A79D508090F}"/>
          </ac:cxnSpMkLst>
        </pc:cxnChg>
        <pc:cxnChg chg="add mod">
          <ac:chgData name="Menna Davies" userId="4afbe15e-aae4-463c-8e77-84202db36ed2" providerId="ADAL" clId="{B3801177-D4AF-4EA2-BB61-B41937906E18}" dt="2023-10-09T08:30:48.992" v="518"/>
          <ac:cxnSpMkLst>
            <pc:docMk/>
            <pc:sldMk cId="106600021" sldId="264"/>
            <ac:cxnSpMk id="13" creationId="{90C4EB09-E482-9348-B0D9-CB19A4AC9D6E}"/>
          </ac:cxnSpMkLst>
        </pc:cxnChg>
        <pc:cxnChg chg="add mod">
          <ac:chgData name="Menna Davies" userId="4afbe15e-aae4-463c-8e77-84202db36ed2" providerId="ADAL" clId="{B3801177-D4AF-4EA2-BB61-B41937906E18}" dt="2023-10-09T08:30:48.992" v="518"/>
          <ac:cxnSpMkLst>
            <pc:docMk/>
            <pc:sldMk cId="106600021" sldId="264"/>
            <ac:cxnSpMk id="14" creationId="{BC9899BD-F8B9-EC75-2656-CF924322091F}"/>
          </ac:cxnSpMkLst>
        </pc:cxnChg>
        <pc:cxnChg chg="add mod">
          <ac:chgData name="Menna Davies" userId="4afbe15e-aae4-463c-8e77-84202db36ed2" providerId="ADAL" clId="{B3801177-D4AF-4EA2-BB61-B41937906E18}" dt="2023-10-09T08:30:48.992" v="518"/>
          <ac:cxnSpMkLst>
            <pc:docMk/>
            <pc:sldMk cId="106600021" sldId="264"/>
            <ac:cxnSpMk id="15" creationId="{CDFA002F-B1DE-6A8E-1037-7DFF4B56A39A}"/>
          </ac:cxnSpMkLst>
        </pc:cxnChg>
        <pc:cxnChg chg="add mod">
          <ac:chgData name="Menna Davies" userId="4afbe15e-aae4-463c-8e77-84202db36ed2" providerId="ADAL" clId="{B3801177-D4AF-4EA2-BB61-B41937906E18}" dt="2023-10-09T08:30:48.992" v="518"/>
          <ac:cxnSpMkLst>
            <pc:docMk/>
            <pc:sldMk cId="106600021" sldId="264"/>
            <ac:cxnSpMk id="17" creationId="{A0EC8EEC-4002-61D7-206C-FEC839D04590}"/>
          </ac:cxnSpMkLst>
        </pc:cxnChg>
      </pc:sldChg>
      <pc:sldChg chg="addSp delSp modSp new mod modAnim">
        <pc:chgData name="Menna Davies" userId="4afbe15e-aae4-463c-8e77-84202db36ed2" providerId="ADAL" clId="{B3801177-D4AF-4EA2-BB61-B41937906E18}" dt="2023-10-09T14:41:36.782" v="4360" actId="1036"/>
        <pc:sldMkLst>
          <pc:docMk/>
          <pc:sldMk cId="3948876628" sldId="265"/>
        </pc:sldMkLst>
        <pc:spChg chg="mod">
          <ac:chgData name="Menna Davies" userId="4afbe15e-aae4-463c-8e77-84202db36ed2" providerId="ADAL" clId="{B3801177-D4AF-4EA2-BB61-B41937906E18}" dt="2023-10-09T14:41:36.782" v="4360" actId="1036"/>
          <ac:spMkLst>
            <pc:docMk/>
            <pc:sldMk cId="3948876628" sldId="265"/>
            <ac:spMk id="2" creationId="{5EF69941-1A76-5A6A-1D75-EF218004EB77}"/>
          </ac:spMkLst>
        </pc:spChg>
        <pc:spChg chg="mod">
          <ac:chgData name="Menna Davies" userId="4afbe15e-aae4-463c-8e77-84202db36ed2" providerId="ADAL" clId="{B3801177-D4AF-4EA2-BB61-B41937906E18}" dt="2023-10-09T14:41:36.782" v="4360" actId="1036"/>
          <ac:spMkLst>
            <pc:docMk/>
            <pc:sldMk cId="3948876628" sldId="265"/>
            <ac:spMk id="3" creationId="{6A3B256D-EA9D-65E6-8476-404C91011EB8}"/>
          </ac:spMkLst>
        </pc:spChg>
        <pc:spChg chg="add del mod">
          <ac:chgData name="Menna Davies" userId="4afbe15e-aae4-463c-8e77-84202db36ed2" providerId="ADAL" clId="{B3801177-D4AF-4EA2-BB61-B41937906E18}" dt="2023-10-09T12:01:17.725" v="3495" actId="478"/>
          <ac:spMkLst>
            <pc:docMk/>
            <pc:sldMk cId="3948876628" sldId="265"/>
            <ac:spMk id="5" creationId="{D11CA582-E5FA-37AA-CE89-742D559366F7}"/>
          </ac:spMkLst>
        </pc:spChg>
        <pc:spChg chg="add mod">
          <ac:chgData name="Menna Davies" userId="4afbe15e-aae4-463c-8e77-84202db36ed2" providerId="ADAL" clId="{B3801177-D4AF-4EA2-BB61-B41937906E18}" dt="2023-10-09T14:41:36.782" v="4360" actId="1036"/>
          <ac:spMkLst>
            <pc:docMk/>
            <pc:sldMk cId="3948876628" sldId="265"/>
            <ac:spMk id="6" creationId="{A680169F-1908-C676-554F-C88690C31EF0}"/>
          </ac:spMkLst>
        </pc:spChg>
        <pc:picChg chg="add mod">
          <ac:chgData name="Menna Davies" userId="4afbe15e-aae4-463c-8e77-84202db36ed2" providerId="ADAL" clId="{B3801177-D4AF-4EA2-BB61-B41937906E18}" dt="2023-10-09T14:41:36.782" v="4360" actId="1036"/>
          <ac:picMkLst>
            <pc:docMk/>
            <pc:sldMk cId="3948876628" sldId="265"/>
            <ac:picMk id="4" creationId="{36C68904-9DDA-A406-DD53-6D0488FBF7BE}"/>
          </ac:picMkLst>
        </pc:picChg>
        <pc:picChg chg="add mod">
          <ac:chgData name="Menna Davies" userId="4afbe15e-aae4-463c-8e77-84202db36ed2" providerId="ADAL" clId="{B3801177-D4AF-4EA2-BB61-B41937906E18}" dt="2023-10-09T14:41:36.782" v="4360" actId="1036"/>
          <ac:picMkLst>
            <pc:docMk/>
            <pc:sldMk cId="3948876628" sldId="265"/>
            <ac:picMk id="7" creationId="{D40EF05A-69AE-3E02-6EC4-9BFAFD05AED2}"/>
          </ac:picMkLst>
        </pc:picChg>
        <pc:picChg chg="add mod">
          <ac:chgData name="Menna Davies" userId="4afbe15e-aae4-463c-8e77-84202db36ed2" providerId="ADAL" clId="{B3801177-D4AF-4EA2-BB61-B41937906E18}" dt="2023-10-09T14:41:36.782" v="4360" actId="1036"/>
          <ac:picMkLst>
            <pc:docMk/>
            <pc:sldMk cId="3948876628" sldId="265"/>
            <ac:picMk id="8" creationId="{61D7D67B-DEE8-285A-E2FB-7AFB9F686813}"/>
          </ac:picMkLst>
        </pc:picChg>
        <pc:picChg chg="add del mod">
          <ac:chgData name="Menna Davies" userId="4afbe15e-aae4-463c-8e77-84202db36ed2" providerId="ADAL" clId="{B3801177-D4AF-4EA2-BB61-B41937906E18}" dt="2023-10-09T14:41:29.655" v="4341" actId="478"/>
          <ac:picMkLst>
            <pc:docMk/>
            <pc:sldMk cId="3948876628" sldId="265"/>
            <ac:picMk id="9" creationId="{D593A6AE-BE0F-716E-3389-ACC5C8948F57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1:41.873" v="4361" actId="478"/>
        <pc:sldMkLst>
          <pc:docMk/>
          <pc:sldMk cId="939589878" sldId="266"/>
        </pc:sldMkLst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939589878" sldId="266"/>
            <ac:spMk id="2" creationId="{D2B4F020-DBC4-C543-1FD4-2EF02AD84EE6}"/>
          </ac:spMkLst>
        </pc:spChg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939589878" sldId="266"/>
            <ac:spMk id="3" creationId="{FC047338-D737-C8DA-E10C-8F0928B53C18}"/>
          </ac:spMkLst>
        </pc:spChg>
        <pc:spChg chg="add mod">
          <ac:chgData name="Menna Davies" userId="4afbe15e-aae4-463c-8e77-84202db36ed2" providerId="ADAL" clId="{B3801177-D4AF-4EA2-BB61-B41937906E18}" dt="2023-10-09T11:56:18.791" v="3321" actId="14100"/>
          <ac:spMkLst>
            <pc:docMk/>
            <pc:sldMk cId="939589878" sldId="266"/>
            <ac:spMk id="5" creationId="{1930D71E-DEE3-D796-3B34-96CB663FD498}"/>
          </ac:spMkLst>
        </pc:spChg>
        <pc:spChg chg="add del mod">
          <ac:chgData name="Menna Davies" userId="4afbe15e-aae4-463c-8e77-84202db36ed2" providerId="ADAL" clId="{B3801177-D4AF-4EA2-BB61-B41937906E18}" dt="2023-10-09T11:56:08.040" v="3319" actId="478"/>
          <ac:spMkLst>
            <pc:docMk/>
            <pc:sldMk cId="939589878" sldId="266"/>
            <ac:spMk id="6" creationId="{7E3ABAD8-AE67-1678-FB54-14F97A24D52E}"/>
          </ac:spMkLst>
        </pc:spChg>
        <pc:spChg chg="add mod">
          <ac:chgData name="Menna Davies" userId="4afbe15e-aae4-463c-8e77-84202db36ed2" providerId="ADAL" clId="{B3801177-D4AF-4EA2-BB61-B41937906E18}" dt="2023-10-09T11:56:52.698" v="3326" actId="2711"/>
          <ac:spMkLst>
            <pc:docMk/>
            <pc:sldMk cId="939589878" sldId="266"/>
            <ac:spMk id="7" creationId="{FA496B97-6B4B-FE52-AB46-B758B4AB20C0}"/>
          </ac:spMkLst>
        </pc:spChg>
        <pc:spChg chg="add mod">
          <ac:chgData name="Menna Davies" userId="4afbe15e-aae4-463c-8e77-84202db36ed2" providerId="ADAL" clId="{B3801177-D4AF-4EA2-BB61-B41937906E18}" dt="2023-10-09T11:57:26.761" v="3329" actId="1076"/>
          <ac:spMkLst>
            <pc:docMk/>
            <pc:sldMk cId="939589878" sldId="266"/>
            <ac:spMk id="8" creationId="{6665616F-596C-1951-3867-08A7E2994965}"/>
          </ac:spMkLst>
        </pc:spChg>
        <pc:spChg chg="add mod">
          <ac:chgData name="Menna Davies" userId="4afbe15e-aae4-463c-8e77-84202db36ed2" providerId="ADAL" clId="{B3801177-D4AF-4EA2-BB61-B41937906E18}" dt="2023-10-09T11:56:41.358" v="3324" actId="2711"/>
          <ac:spMkLst>
            <pc:docMk/>
            <pc:sldMk cId="939589878" sldId="266"/>
            <ac:spMk id="9" creationId="{79FE2465-F3F0-14AB-C25D-5715E12FA9F1}"/>
          </ac:spMkLst>
        </pc:spChg>
        <pc:picChg chg="add mod">
          <ac:chgData name="Menna Davies" userId="4afbe15e-aae4-463c-8e77-84202db36ed2" providerId="ADAL" clId="{B3801177-D4AF-4EA2-BB61-B41937906E18}" dt="2023-10-09T11:56:25.444" v="3322" actId="1076"/>
          <ac:picMkLst>
            <pc:docMk/>
            <pc:sldMk cId="939589878" sldId="266"/>
            <ac:picMk id="4" creationId="{E2F4875F-A680-5BEB-6967-1BE2842A636F}"/>
          </ac:picMkLst>
        </pc:picChg>
        <pc:picChg chg="add del mod">
          <ac:chgData name="Menna Davies" userId="4afbe15e-aae4-463c-8e77-84202db36ed2" providerId="ADAL" clId="{B3801177-D4AF-4EA2-BB61-B41937906E18}" dt="2023-10-09T14:41:41.873" v="4361" actId="478"/>
          <ac:picMkLst>
            <pc:docMk/>
            <pc:sldMk cId="939589878" sldId="266"/>
            <ac:picMk id="10" creationId="{DC085277-94B8-BBDE-D2FF-303FDFD4C919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2:03.776" v="4377" actId="1036"/>
        <pc:sldMkLst>
          <pc:docMk/>
          <pc:sldMk cId="4053290379" sldId="267"/>
        </pc:sldMkLst>
        <pc:spChg chg="mod">
          <ac:chgData name="Menna Davies" userId="4afbe15e-aae4-463c-8e77-84202db36ed2" providerId="ADAL" clId="{B3801177-D4AF-4EA2-BB61-B41937906E18}" dt="2023-10-09T14:42:03.776" v="4377" actId="1036"/>
          <ac:spMkLst>
            <pc:docMk/>
            <pc:sldMk cId="4053290379" sldId="267"/>
            <ac:spMk id="2" creationId="{C04D844B-1BBD-E1A6-ADDC-5F11C262AE1D}"/>
          </ac:spMkLst>
        </pc:spChg>
        <pc:spChg chg="mod">
          <ac:chgData name="Menna Davies" userId="4afbe15e-aae4-463c-8e77-84202db36ed2" providerId="ADAL" clId="{B3801177-D4AF-4EA2-BB61-B41937906E18}" dt="2023-10-09T14:42:03.776" v="4377" actId="1036"/>
          <ac:spMkLst>
            <pc:docMk/>
            <pc:sldMk cId="4053290379" sldId="267"/>
            <ac:spMk id="3" creationId="{AB85635D-4FE8-EDAE-322C-566DE15F9C1C}"/>
          </ac:spMkLst>
        </pc:spChg>
        <pc:spChg chg="add del mod">
          <ac:chgData name="Menna Davies" userId="4afbe15e-aae4-463c-8e77-84202db36ed2" providerId="ADAL" clId="{B3801177-D4AF-4EA2-BB61-B41937906E18}" dt="2023-10-09T11:57:34.213" v="3330" actId="478"/>
          <ac:spMkLst>
            <pc:docMk/>
            <pc:sldMk cId="4053290379" sldId="267"/>
            <ac:spMk id="5" creationId="{46D1CE19-0418-4F6D-1E87-EAA47F18DBAB}"/>
          </ac:spMkLst>
        </pc:spChg>
        <pc:spChg chg="add del mod">
          <ac:chgData name="Menna Davies" userId="4afbe15e-aae4-463c-8e77-84202db36ed2" providerId="ADAL" clId="{B3801177-D4AF-4EA2-BB61-B41937906E18}" dt="2023-10-09T11:58:32.086" v="3339" actId="478"/>
          <ac:spMkLst>
            <pc:docMk/>
            <pc:sldMk cId="4053290379" sldId="267"/>
            <ac:spMk id="6" creationId="{91CD16FB-577B-924D-F39E-DEF89412C236}"/>
          </ac:spMkLst>
        </pc:spChg>
        <pc:spChg chg="add mod">
          <ac:chgData name="Menna Davies" userId="4afbe15e-aae4-463c-8e77-84202db36ed2" providerId="ADAL" clId="{B3801177-D4AF-4EA2-BB61-B41937906E18}" dt="2023-10-09T14:42:03.776" v="4377" actId="1036"/>
          <ac:spMkLst>
            <pc:docMk/>
            <pc:sldMk cId="4053290379" sldId="267"/>
            <ac:spMk id="7" creationId="{40BC1489-74AD-0A2C-F306-F51C91B5A35D}"/>
          </ac:spMkLst>
        </pc:spChg>
        <pc:picChg chg="add mod">
          <ac:chgData name="Menna Davies" userId="4afbe15e-aae4-463c-8e77-84202db36ed2" providerId="ADAL" clId="{B3801177-D4AF-4EA2-BB61-B41937906E18}" dt="2023-10-09T14:42:03.776" v="4377" actId="1036"/>
          <ac:picMkLst>
            <pc:docMk/>
            <pc:sldMk cId="4053290379" sldId="267"/>
            <ac:picMk id="4" creationId="{08667BB2-E47B-ED19-611A-B10DE409D026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1:05.859" v="4321" actId="1036"/>
        <pc:sldMkLst>
          <pc:docMk/>
          <pc:sldMk cId="1135895901" sldId="268"/>
        </pc:sldMkLst>
        <pc:spChg chg="mod">
          <ac:chgData name="Menna Davies" userId="4afbe15e-aae4-463c-8e77-84202db36ed2" providerId="ADAL" clId="{B3801177-D4AF-4EA2-BB61-B41937906E18}" dt="2023-10-09T14:41:05.859" v="4321" actId="1036"/>
          <ac:spMkLst>
            <pc:docMk/>
            <pc:sldMk cId="1135895901" sldId="268"/>
            <ac:spMk id="2" creationId="{6E1B6D93-797B-0285-0B14-6349B3F4DB9B}"/>
          </ac:spMkLst>
        </pc:spChg>
        <pc:spChg chg="mod">
          <ac:chgData name="Menna Davies" userId="4afbe15e-aae4-463c-8e77-84202db36ed2" providerId="ADAL" clId="{B3801177-D4AF-4EA2-BB61-B41937906E18}" dt="2023-10-09T14:41:05.859" v="4321" actId="1036"/>
          <ac:spMkLst>
            <pc:docMk/>
            <pc:sldMk cId="1135895901" sldId="268"/>
            <ac:spMk id="3" creationId="{7E722E29-6384-B071-1DAB-DE612D01DFCF}"/>
          </ac:spMkLst>
        </pc:spChg>
        <pc:spChg chg="add del mod">
          <ac:chgData name="Menna Davies" userId="4afbe15e-aae4-463c-8e77-84202db36ed2" providerId="ADAL" clId="{B3801177-D4AF-4EA2-BB61-B41937906E18}" dt="2023-10-09T14:41:05.859" v="4321" actId="1036"/>
          <ac:spMkLst>
            <pc:docMk/>
            <pc:sldMk cId="1135895901" sldId="268"/>
            <ac:spMk id="5" creationId="{A154B923-3DE1-01FB-4090-A9BB20C3B3D0}"/>
          </ac:spMkLst>
        </pc:spChg>
        <pc:spChg chg="add del mod">
          <ac:chgData name="Menna Davies" userId="4afbe15e-aae4-463c-8e77-84202db36ed2" providerId="ADAL" clId="{B3801177-D4AF-4EA2-BB61-B41937906E18}" dt="2023-10-09T11:59:38.997" v="3378" actId="478"/>
          <ac:spMkLst>
            <pc:docMk/>
            <pc:sldMk cId="1135895901" sldId="268"/>
            <ac:spMk id="6" creationId="{0D38C236-D0EE-E75D-B055-7EB4D70769B5}"/>
          </ac:spMkLst>
        </pc:spChg>
        <pc:picChg chg="add mod">
          <ac:chgData name="Menna Davies" userId="4afbe15e-aae4-463c-8e77-84202db36ed2" providerId="ADAL" clId="{B3801177-D4AF-4EA2-BB61-B41937906E18}" dt="2023-10-09T14:41:05.859" v="4321" actId="1036"/>
          <ac:picMkLst>
            <pc:docMk/>
            <pc:sldMk cId="1135895901" sldId="268"/>
            <ac:picMk id="4" creationId="{498B65ED-9DCB-8EF1-EE27-030AD1035EC4}"/>
          </ac:picMkLst>
        </pc:picChg>
        <pc:picChg chg="add del mod">
          <ac:chgData name="Menna Davies" userId="4afbe15e-aae4-463c-8e77-84202db36ed2" providerId="ADAL" clId="{B3801177-D4AF-4EA2-BB61-B41937906E18}" dt="2023-10-09T14:40:58.346" v="4303" actId="478"/>
          <ac:picMkLst>
            <pc:docMk/>
            <pc:sldMk cId="1135895901" sldId="268"/>
            <ac:picMk id="7" creationId="{BD1CA546-723A-3CEB-2A2E-74E356C7A3E6}"/>
          </ac:picMkLst>
        </pc:picChg>
        <pc:picChg chg="add mod">
          <ac:chgData name="Menna Davies" userId="4afbe15e-aae4-463c-8e77-84202db36ed2" providerId="ADAL" clId="{B3801177-D4AF-4EA2-BB61-B41937906E18}" dt="2023-10-09T14:41:05.859" v="4321" actId="1036"/>
          <ac:picMkLst>
            <pc:docMk/>
            <pc:sldMk cId="1135895901" sldId="268"/>
            <ac:picMk id="8" creationId="{37723C28-FDB5-9967-771D-88A540D3E59D}"/>
          </ac:picMkLst>
        </pc:picChg>
        <pc:picChg chg="add mod">
          <ac:chgData name="Menna Davies" userId="4afbe15e-aae4-463c-8e77-84202db36ed2" providerId="ADAL" clId="{B3801177-D4AF-4EA2-BB61-B41937906E18}" dt="2023-10-09T14:41:05.859" v="4321" actId="1036"/>
          <ac:picMkLst>
            <pc:docMk/>
            <pc:sldMk cId="1135895901" sldId="268"/>
            <ac:picMk id="9" creationId="{0EFD1091-784E-2025-680B-D64CB4CB96A4}"/>
          </ac:picMkLst>
        </pc:picChg>
        <pc:picChg chg="add mod">
          <ac:chgData name="Menna Davies" userId="4afbe15e-aae4-463c-8e77-84202db36ed2" providerId="ADAL" clId="{B3801177-D4AF-4EA2-BB61-B41937906E18}" dt="2023-10-09T14:41:05.859" v="4321" actId="1036"/>
          <ac:picMkLst>
            <pc:docMk/>
            <pc:sldMk cId="1135895901" sldId="268"/>
            <ac:picMk id="10" creationId="{F11DA0AB-C0B1-FE81-95F8-0E1D7431F9B4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1:18.691" v="4340" actId="1036"/>
        <pc:sldMkLst>
          <pc:docMk/>
          <pc:sldMk cId="403903167" sldId="269"/>
        </pc:sldMkLst>
        <pc:spChg chg="mod">
          <ac:chgData name="Menna Davies" userId="4afbe15e-aae4-463c-8e77-84202db36ed2" providerId="ADAL" clId="{B3801177-D4AF-4EA2-BB61-B41937906E18}" dt="2023-10-09T14:41:18.691" v="4340" actId="1036"/>
          <ac:spMkLst>
            <pc:docMk/>
            <pc:sldMk cId="403903167" sldId="269"/>
            <ac:spMk id="2" creationId="{A2D1B785-4AC3-F709-98BC-41365B60978B}"/>
          </ac:spMkLst>
        </pc:spChg>
        <pc:spChg chg="mod">
          <ac:chgData name="Menna Davies" userId="4afbe15e-aae4-463c-8e77-84202db36ed2" providerId="ADAL" clId="{B3801177-D4AF-4EA2-BB61-B41937906E18}" dt="2023-10-09T14:41:18.691" v="4340" actId="1036"/>
          <ac:spMkLst>
            <pc:docMk/>
            <pc:sldMk cId="403903167" sldId="269"/>
            <ac:spMk id="3" creationId="{F74E7967-3783-57AF-E70F-9A9D55FAF710}"/>
          </ac:spMkLst>
        </pc:spChg>
        <pc:spChg chg="add mod">
          <ac:chgData name="Menna Davies" userId="4afbe15e-aae4-463c-8e77-84202db36ed2" providerId="ADAL" clId="{B3801177-D4AF-4EA2-BB61-B41937906E18}" dt="2023-10-09T14:41:18.691" v="4340" actId="1036"/>
          <ac:spMkLst>
            <pc:docMk/>
            <pc:sldMk cId="403903167" sldId="269"/>
            <ac:spMk id="5" creationId="{A7F37AE2-6A61-D004-3066-C02C7F5CE8A1}"/>
          </ac:spMkLst>
        </pc:spChg>
        <pc:spChg chg="add del mod">
          <ac:chgData name="Menna Davies" userId="4afbe15e-aae4-463c-8e77-84202db36ed2" providerId="ADAL" clId="{B3801177-D4AF-4EA2-BB61-B41937906E18}" dt="2023-10-09T12:00:39.204" v="3474" actId="478"/>
          <ac:spMkLst>
            <pc:docMk/>
            <pc:sldMk cId="403903167" sldId="269"/>
            <ac:spMk id="6" creationId="{9A3CB82E-3E1B-B2F0-4416-8222C5BA7CB6}"/>
          </ac:spMkLst>
        </pc:spChg>
        <pc:spChg chg="add del mod">
          <ac:chgData name="Menna Davies" userId="4afbe15e-aae4-463c-8e77-84202db36ed2" providerId="ADAL" clId="{B3801177-D4AF-4EA2-BB61-B41937906E18}" dt="2023-10-09T12:01:40.185" v="3499" actId="478"/>
          <ac:spMkLst>
            <pc:docMk/>
            <pc:sldMk cId="403903167" sldId="269"/>
            <ac:spMk id="8" creationId="{83F9E7CE-BA2A-B52E-183C-C03EC20314B7}"/>
          </ac:spMkLst>
        </pc:spChg>
        <pc:spChg chg="add mod">
          <ac:chgData name="Menna Davies" userId="4afbe15e-aae4-463c-8e77-84202db36ed2" providerId="ADAL" clId="{B3801177-D4AF-4EA2-BB61-B41937906E18}" dt="2023-10-09T14:41:18.691" v="4340" actId="1036"/>
          <ac:spMkLst>
            <pc:docMk/>
            <pc:sldMk cId="403903167" sldId="269"/>
            <ac:spMk id="9" creationId="{97D54A7D-23FE-2A10-C4C0-4CD579A60B56}"/>
          </ac:spMkLst>
        </pc:spChg>
        <pc:picChg chg="add mod">
          <ac:chgData name="Menna Davies" userId="4afbe15e-aae4-463c-8e77-84202db36ed2" providerId="ADAL" clId="{B3801177-D4AF-4EA2-BB61-B41937906E18}" dt="2023-10-09T14:41:18.691" v="4340" actId="1036"/>
          <ac:picMkLst>
            <pc:docMk/>
            <pc:sldMk cId="403903167" sldId="269"/>
            <ac:picMk id="4" creationId="{D66F9087-5C8A-1C19-F76F-A290485525E5}"/>
          </ac:picMkLst>
        </pc:picChg>
        <pc:picChg chg="add del mod">
          <ac:chgData name="Menna Davies" userId="4afbe15e-aae4-463c-8e77-84202db36ed2" providerId="ADAL" clId="{B3801177-D4AF-4EA2-BB61-B41937906E18}" dt="2023-10-09T14:41:10.071" v="4322" actId="478"/>
          <ac:picMkLst>
            <pc:docMk/>
            <pc:sldMk cId="403903167" sldId="269"/>
            <ac:picMk id="7" creationId="{03164F10-C530-5964-07B4-985980195A20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2:05:53.656" v="3781" actId="1076"/>
        <pc:sldMkLst>
          <pc:docMk/>
          <pc:sldMk cId="3531904806" sldId="270"/>
        </pc:sldMkLst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3531904806" sldId="270"/>
            <ac:spMk id="2" creationId="{64986344-513A-D2C3-B36C-AE3A3445F069}"/>
          </ac:spMkLst>
        </pc:spChg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3531904806" sldId="270"/>
            <ac:spMk id="3" creationId="{B93C09C4-7D5F-82C4-D281-18BDDC76FA20}"/>
          </ac:spMkLst>
        </pc:spChg>
        <pc:spChg chg="add mod">
          <ac:chgData name="Menna Davies" userId="4afbe15e-aae4-463c-8e77-84202db36ed2" providerId="ADAL" clId="{B3801177-D4AF-4EA2-BB61-B41937906E18}" dt="2023-10-09T12:05:53.656" v="3781" actId="1076"/>
          <ac:spMkLst>
            <pc:docMk/>
            <pc:sldMk cId="3531904806" sldId="270"/>
            <ac:spMk id="5" creationId="{2FCDE8EE-7ADA-0DEB-57D4-0DA8B253BDE0}"/>
          </ac:spMkLst>
        </pc:spChg>
        <pc:spChg chg="add del mod">
          <ac:chgData name="Menna Davies" userId="4afbe15e-aae4-463c-8e77-84202db36ed2" providerId="ADAL" clId="{B3801177-D4AF-4EA2-BB61-B41937906E18}" dt="2023-10-09T12:02:36.726" v="3582" actId="478"/>
          <ac:spMkLst>
            <pc:docMk/>
            <pc:sldMk cId="3531904806" sldId="270"/>
            <ac:spMk id="6" creationId="{8BF67F09-E1DD-63F6-2B5D-563FAF14C2DA}"/>
          </ac:spMkLst>
        </pc:spChg>
        <pc:spChg chg="add mod">
          <ac:chgData name="Menna Davies" userId="4afbe15e-aae4-463c-8e77-84202db36ed2" providerId="ADAL" clId="{B3801177-D4AF-4EA2-BB61-B41937906E18}" dt="2023-10-09T12:05:41.547" v="3762" actId="1036"/>
          <ac:spMkLst>
            <pc:docMk/>
            <pc:sldMk cId="3531904806" sldId="270"/>
            <ac:spMk id="11" creationId="{A4863A9B-A5D4-B477-C924-E6AA18BB23C4}"/>
          </ac:spMkLst>
        </pc:spChg>
        <pc:spChg chg="add mod">
          <ac:chgData name="Menna Davies" userId="4afbe15e-aae4-463c-8e77-84202db36ed2" providerId="ADAL" clId="{B3801177-D4AF-4EA2-BB61-B41937906E18}" dt="2023-10-09T12:05:46.956" v="3780" actId="1036"/>
          <ac:spMkLst>
            <pc:docMk/>
            <pc:sldMk cId="3531904806" sldId="270"/>
            <ac:spMk id="12" creationId="{DCAF72B6-7128-E305-1E60-2E618A9590AF}"/>
          </ac:spMkLst>
        </pc:spChg>
        <pc:spChg chg="add mod">
          <ac:chgData name="Menna Davies" userId="4afbe15e-aae4-463c-8e77-84202db36ed2" providerId="ADAL" clId="{B3801177-D4AF-4EA2-BB61-B41937906E18}" dt="2023-10-09T12:04:22.936" v="3679" actId="1076"/>
          <ac:spMkLst>
            <pc:docMk/>
            <pc:sldMk cId="3531904806" sldId="270"/>
            <ac:spMk id="13" creationId="{7B11367C-FDB2-04E0-EAEA-3EC9560FBB95}"/>
          </ac:spMkLst>
        </pc:spChg>
        <pc:spChg chg="add mod">
          <ac:chgData name="Menna Davies" userId="4afbe15e-aae4-463c-8e77-84202db36ed2" providerId="ADAL" clId="{B3801177-D4AF-4EA2-BB61-B41937906E18}" dt="2023-10-09T12:04:52.274" v="3707" actId="2711"/>
          <ac:spMkLst>
            <pc:docMk/>
            <pc:sldMk cId="3531904806" sldId="270"/>
            <ac:spMk id="15" creationId="{ACA35920-652A-244F-3896-7823DB96748F}"/>
          </ac:spMkLst>
        </pc:spChg>
        <pc:spChg chg="add mod">
          <ac:chgData name="Menna Davies" userId="4afbe15e-aae4-463c-8e77-84202db36ed2" providerId="ADAL" clId="{B3801177-D4AF-4EA2-BB61-B41937906E18}" dt="2023-10-09T12:05:14.400" v="3710" actId="1076"/>
          <ac:spMkLst>
            <pc:docMk/>
            <pc:sldMk cId="3531904806" sldId="270"/>
            <ac:spMk id="16" creationId="{32DAC508-F5DC-BDD3-2BFF-1E4BF668CD61}"/>
          </ac:spMkLst>
        </pc:spChg>
        <pc:picChg chg="add mod">
          <ac:chgData name="Menna Davies" userId="4afbe15e-aae4-463c-8e77-84202db36ed2" providerId="ADAL" clId="{B3801177-D4AF-4EA2-BB61-B41937906E18}" dt="2023-10-09T12:05:08.240" v="3709" actId="1076"/>
          <ac:picMkLst>
            <pc:docMk/>
            <pc:sldMk cId="3531904806" sldId="270"/>
            <ac:picMk id="4" creationId="{F390E49D-7C43-5EAD-A4AD-F31D78EAFB49}"/>
          </ac:picMkLst>
        </pc:picChg>
        <pc:picChg chg="add mod">
          <ac:chgData name="Menna Davies" userId="4afbe15e-aae4-463c-8e77-84202db36ed2" providerId="ADAL" clId="{B3801177-D4AF-4EA2-BB61-B41937906E18}" dt="2023-10-09T12:05:35.076" v="3744" actId="1036"/>
          <ac:picMkLst>
            <pc:docMk/>
            <pc:sldMk cId="3531904806" sldId="270"/>
            <ac:picMk id="7" creationId="{56A4EA3B-C67B-584C-12ED-5082E4D05B3F}"/>
          </ac:picMkLst>
        </pc:picChg>
        <pc:picChg chg="add mod">
          <ac:chgData name="Menna Davies" userId="4afbe15e-aae4-463c-8e77-84202db36ed2" providerId="ADAL" clId="{B3801177-D4AF-4EA2-BB61-B41937906E18}" dt="2023-10-09T12:05:30.869" v="3725" actId="1036"/>
          <ac:picMkLst>
            <pc:docMk/>
            <pc:sldMk cId="3531904806" sldId="270"/>
            <ac:picMk id="8" creationId="{50ECDEC2-B9A9-186C-53B2-11B2CA2E5444}"/>
          </ac:picMkLst>
        </pc:picChg>
        <pc:picChg chg="add mod">
          <ac:chgData name="Menna Davies" userId="4afbe15e-aae4-463c-8e77-84202db36ed2" providerId="ADAL" clId="{B3801177-D4AF-4EA2-BB61-B41937906E18}" dt="2023-10-09T08:33:41.065" v="526"/>
          <ac:picMkLst>
            <pc:docMk/>
            <pc:sldMk cId="3531904806" sldId="270"/>
            <ac:picMk id="9" creationId="{6AA624AF-5AA1-2BC6-3B36-E84A1CB8BF70}"/>
          </ac:picMkLst>
        </pc:picChg>
        <pc:picChg chg="add mod">
          <ac:chgData name="Menna Davies" userId="4afbe15e-aae4-463c-8e77-84202db36ed2" providerId="ADAL" clId="{B3801177-D4AF-4EA2-BB61-B41937906E18}" dt="2023-10-09T12:05:27.475" v="3712" actId="1076"/>
          <ac:picMkLst>
            <pc:docMk/>
            <pc:sldMk cId="3531904806" sldId="270"/>
            <ac:picMk id="10" creationId="{B9C2B464-4831-E6C6-247F-77A27AB6330B}"/>
          </ac:picMkLst>
        </pc:picChg>
        <pc:picChg chg="add mod">
          <ac:chgData name="Menna Davies" userId="4afbe15e-aae4-463c-8e77-84202db36ed2" providerId="ADAL" clId="{B3801177-D4AF-4EA2-BB61-B41937906E18}" dt="2023-10-09T12:05:01.426" v="3708" actId="1076"/>
          <ac:picMkLst>
            <pc:docMk/>
            <pc:sldMk cId="3531904806" sldId="270"/>
            <ac:picMk id="14" creationId="{D0F3CC2E-99A9-6F83-2F2C-C49AECB84025}"/>
          </ac:picMkLst>
        </pc:picChg>
        <pc:picChg chg="add del mod">
          <ac:chgData name="Menna Davies" userId="4afbe15e-aae4-463c-8e77-84202db36ed2" providerId="ADAL" clId="{B3801177-D4AF-4EA2-BB61-B41937906E18}" dt="2023-10-09T12:03:39.216" v="3617" actId="478"/>
          <ac:picMkLst>
            <pc:docMk/>
            <pc:sldMk cId="3531904806" sldId="270"/>
            <ac:picMk id="17" creationId="{C16C5DB6-90D8-65BA-13EF-6A4BF10E9598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4:42:25.797" v="4378" actId="478"/>
        <pc:sldMkLst>
          <pc:docMk/>
          <pc:sldMk cId="726123493" sldId="271"/>
        </pc:sldMkLst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726123493" sldId="271"/>
            <ac:spMk id="2" creationId="{C22DA764-BE2C-2F11-76BE-1ED0799643E7}"/>
          </ac:spMkLst>
        </pc:spChg>
        <pc:spChg chg="del mod">
          <ac:chgData name="Menna Davies" userId="4afbe15e-aae4-463c-8e77-84202db36ed2" providerId="ADAL" clId="{B3801177-D4AF-4EA2-BB61-B41937906E18}" dt="2023-10-09T12:06:16.467" v="3785" actId="478"/>
          <ac:spMkLst>
            <pc:docMk/>
            <pc:sldMk cId="726123493" sldId="271"/>
            <ac:spMk id="3" creationId="{57EF76F9-973E-905C-E458-553803A86CF2}"/>
          </ac:spMkLst>
        </pc:spChg>
        <pc:spChg chg="add del mod">
          <ac:chgData name="Menna Davies" userId="4afbe15e-aae4-463c-8e77-84202db36ed2" providerId="ADAL" clId="{B3801177-D4AF-4EA2-BB61-B41937906E18}" dt="2023-10-06T11:29:27.924" v="81"/>
          <ac:spMkLst>
            <pc:docMk/>
            <pc:sldMk cId="726123493" sldId="271"/>
            <ac:spMk id="5" creationId="{8A2B2C2E-4E8E-C6E8-22F8-9E168EB56CC2}"/>
          </ac:spMkLst>
        </pc:spChg>
        <pc:spChg chg="add del mod">
          <ac:chgData name="Menna Davies" userId="4afbe15e-aae4-463c-8e77-84202db36ed2" providerId="ADAL" clId="{B3801177-D4AF-4EA2-BB61-B41937906E18}" dt="2023-10-09T14:42:25.797" v="4378" actId="478"/>
          <ac:spMkLst>
            <pc:docMk/>
            <pc:sldMk cId="726123493" sldId="271"/>
            <ac:spMk id="6" creationId="{4EDD9BF2-F664-6542-FD31-C3CACF607BDE}"/>
          </ac:spMkLst>
        </pc:spChg>
        <pc:spChg chg="add mod">
          <ac:chgData name="Menna Davies" userId="4afbe15e-aae4-463c-8e77-84202db36ed2" providerId="ADAL" clId="{B3801177-D4AF-4EA2-BB61-B41937906E18}" dt="2023-10-09T08:38:17.095" v="605"/>
          <ac:spMkLst>
            <pc:docMk/>
            <pc:sldMk cId="726123493" sldId="271"/>
            <ac:spMk id="8" creationId="{F8B9749D-9C66-FF48-3682-3BECEE86376B}"/>
          </ac:spMkLst>
        </pc:spChg>
        <pc:spChg chg="add mod">
          <ac:chgData name="Menna Davies" userId="4afbe15e-aae4-463c-8e77-84202db36ed2" providerId="ADAL" clId="{B3801177-D4AF-4EA2-BB61-B41937906E18}" dt="2023-10-09T08:38:17.095" v="605"/>
          <ac:spMkLst>
            <pc:docMk/>
            <pc:sldMk cId="726123493" sldId="271"/>
            <ac:spMk id="10" creationId="{477A47CF-F8A7-CF5C-B701-E9526DE14DBC}"/>
          </ac:spMkLst>
        </pc:spChg>
        <pc:picChg chg="add mod ord">
          <ac:chgData name="Menna Davies" userId="4afbe15e-aae4-463c-8e77-84202db36ed2" providerId="ADAL" clId="{B3801177-D4AF-4EA2-BB61-B41937906E18}" dt="2023-10-09T12:06:20.796" v="3787" actId="1076"/>
          <ac:picMkLst>
            <pc:docMk/>
            <pc:sldMk cId="726123493" sldId="271"/>
            <ac:picMk id="4" creationId="{ED0EC7F2-2FD9-9CA0-098E-4AD89522111F}"/>
          </ac:picMkLst>
        </pc:picChg>
        <pc:picChg chg="add del mod">
          <ac:chgData name="Menna Davies" userId="4afbe15e-aae4-463c-8e77-84202db36ed2" providerId="ADAL" clId="{B3801177-D4AF-4EA2-BB61-B41937906E18}" dt="2023-10-09T12:06:11.836" v="3782" actId="478"/>
          <ac:picMkLst>
            <pc:docMk/>
            <pc:sldMk cId="726123493" sldId="271"/>
            <ac:picMk id="5" creationId="{3AAB2767-4EAA-983C-2E3C-84B0C963F579}"/>
          </ac:picMkLst>
        </pc:picChg>
        <pc:picChg chg="add mod">
          <ac:chgData name="Menna Davies" userId="4afbe15e-aae4-463c-8e77-84202db36ed2" providerId="ADAL" clId="{B3801177-D4AF-4EA2-BB61-B41937906E18}" dt="2023-10-09T08:38:17.095" v="605"/>
          <ac:picMkLst>
            <pc:docMk/>
            <pc:sldMk cId="726123493" sldId="271"/>
            <ac:picMk id="7" creationId="{DA008F1F-99EB-8271-DB73-40BBE2B9B867}"/>
          </ac:picMkLst>
        </pc:picChg>
        <pc:picChg chg="add mod">
          <ac:chgData name="Menna Davies" userId="4afbe15e-aae4-463c-8e77-84202db36ed2" providerId="ADAL" clId="{B3801177-D4AF-4EA2-BB61-B41937906E18}" dt="2023-10-09T08:38:17.095" v="605"/>
          <ac:picMkLst>
            <pc:docMk/>
            <pc:sldMk cId="726123493" sldId="271"/>
            <ac:picMk id="9" creationId="{D7238995-9782-250F-3FDF-B29D40C98F38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1:53:03.795" v="3193" actId="1076"/>
        <pc:sldMkLst>
          <pc:docMk/>
          <pc:sldMk cId="2596440342" sldId="272"/>
        </pc:sldMkLst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2596440342" sldId="272"/>
            <ac:spMk id="2" creationId="{D64D25DD-BF56-0073-E900-6D8FD4ED0F0C}"/>
          </ac:spMkLst>
        </pc:spChg>
        <pc:spChg chg="mod">
          <ac:chgData name="Menna Davies" userId="4afbe15e-aae4-463c-8e77-84202db36ed2" providerId="ADAL" clId="{B3801177-D4AF-4EA2-BB61-B41937906E18}" dt="2023-10-09T08:34:06.970" v="531"/>
          <ac:spMkLst>
            <pc:docMk/>
            <pc:sldMk cId="2596440342" sldId="272"/>
            <ac:spMk id="3" creationId="{E8D85637-7C97-C230-FA10-49B0448774EC}"/>
          </ac:spMkLst>
        </pc:spChg>
        <pc:spChg chg="add mod">
          <ac:chgData name="Menna Davies" userId="4afbe15e-aae4-463c-8e77-84202db36ed2" providerId="ADAL" clId="{B3801177-D4AF-4EA2-BB61-B41937906E18}" dt="2023-10-09T11:53:03.795" v="3193" actId="1076"/>
          <ac:spMkLst>
            <pc:docMk/>
            <pc:sldMk cId="2596440342" sldId="272"/>
            <ac:spMk id="11" creationId="{FDD4926E-9D24-DAED-E15B-DD1CEEDF95A3}"/>
          </ac:spMkLst>
        </pc:spChg>
        <pc:picChg chg="add mod">
          <ac:chgData name="Menna Davies" userId="4afbe15e-aae4-463c-8e77-84202db36ed2" providerId="ADAL" clId="{B3801177-D4AF-4EA2-BB61-B41937906E18}" dt="2023-10-09T11:52:55.451" v="3191" actId="1036"/>
          <ac:picMkLst>
            <pc:docMk/>
            <pc:sldMk cId="2596440342" sldId="272"/>
            <ac:picMk id="4" creationId="{88B62AF8-0269-E27E-924B-0F93B456D674}"/>
          </ac:picMkLst>
        </pc:picChg>
        <pc:picChg chg="add mod">
          <ac:chgData name="Menna Davies" userId="4afbe15e-aae4-463c-8e77-84202db36ed2" providerId="ADAL" clId="{B3801177-D4AF-4EA2-BB61-B41937906E18}" dt="2023-10-06T11:16:11.802" v="70" actId="1076"/>
          <ac:picMkLst>
            <pc:docMk/>
            <pc:sldMk cId="2596440342" sldId="272"/>
            <ac:picMk id="5" creationId="{84F6179B-DCA4-1EDF-825F-59F9CB0D5ED5}"/>
          </ac:picMkLst>
        </pc:picChg>
        <pc:picChg chg="add mod">
          <ac:chgData name="Menna Davies" userId="4afbe15e-aae4-463c-8e77-84202db36ed2" providerId="ADAL" clId="{B3801177-D4AF-4EA2-BB61-B41937906E18}" dt="2023-10-06T11:14:50.899" v="22" actId="1076"/>
          <ac:picMkLst>
            <pc:docMk/>
            <pc:sldMk cId="2596440342" sldId="272"/>
            <ac:picMk id="6" creationId="{9EBC0200-D87A-3594-0FFE-AE909BA7D0FD}"/>
          </ac:picMkLst>
        </pc:picChg>
        <pc:picChg chg="add mod">
          <ac:chgData name="Menna Davies" userId="4afbe15e-aae4-463c-8e77-84202db36ed2" providerId="ADAL" clId="{B3801177-D4AF-4EA2-BB61-B41937906E18}" dt="2023-10-06T11:14:56.260" v="23" actId="1076"/>
          <ac:picMkLst>
            <pc:docMk/>
            <pc:sldMk cId="2596440342" sldId="272"/>
            <ac:picMk id="7" creationId="{589C688B-5A05-C669-9FCE-61373BC0BA13}"/>
          </ac:picMkLst>
        </pc:picChg>
        <pc:picChg chg="add mod">
          <ac:chgData name="Menna Davies" userId="4afbe15e-aae4-463c-8e77-84202db36ed2" providerId="ADAL" clId="{B3801177-D4AF-4EA2-BB61-B41937906E18}" dt="2023-10-06T11:15:07.042" v="25" actId="1076"/>
          <ac:picMkLst>
            <pc:docMk/>
            <pc:sldMk cId="2596440342" sldId="272"/>
            <ac:picMk id="8" creationId="{97C74BE7-73D9-633D-3085-EC1E70138A2A}"/>
          </ac:picMkLst>
        </pc:picChg>
        <pc:picChg chg="add mod">
          <ac:chgData name="Menna Davies" userId="4afbe15e-aae4-463c-8e77-84202db36ed2" providerId="ADAL" clId="{B3801177-D4AF-4EA2-BB61-B41937906E18}" dt="2023-10-06T11:15:12.686" v="26" actId="1076"/>
          <ac:picMkLst>
            <pc:docMk/>
            <pc:sldMk cId="2596440342" sldId="272"/>
            <ac:picMk id="9" creationId="{0FC8E76C-E3FD-6B37-AE8D-AEA07FE35B62}"/>
          </ac:picMkLst>
        </pc:picChg>
        <pc:picChg chg="add mod">
          <ac:chgData name="Menna Davies" userId="4afbe15e-aae4-463c-8e77-84202db36ed2" providerId="ADAL" clId="{B3801177-D4AF-4EA2-BB61-B41937906E18}" dt="2023-10-06T11:15:41.008" v="28" actId="1076"/>
          <ac:picMkLst>
            <pc:docMk/>
            <pc:sldMk cId="2596440342" sldId="272"/>
            <ac:picMk id="10" creationId="{DB377D10-F27C-5595-0C9A-D553E28F29E1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4:40:48.062" v="4302" actId="478"/>
        <pc:sldMkLst>
          <pc:docMk/>
          <pc:sldMk cId="2188507330" sldId="273"/>
        </pc:sldMkLst>
        <pc:spChg chg="mod">
          <ac:chgData name="Menna Davies" userId="4afbe15e-aae4-463c-8e77-84202db36ed2" providerId="ADAL" clId="{B3801177-D4AF-4EA2-BB61-B41937906E18}" dt="2023-10-09T14:32:16.497" v="3894" actId="1076"/>
          <ac:spMkLst>
            <pc:docMk/>
            <pc:sldMk cId="2188507330" sldId="273"/>
            <ac:spMk id="2" creationId="{1820AF8D-1FD8-47AB-F5E0-D13D96498748}"/>
          </ac:spMkLst>
        </pc:spChg>
        <pc:spChg chg="mod">
          <ac:chgData name="Menna Davies" userId="4afbe15e-aae4-463c-8e77-84202db36ed2" providerId="ADAL" clId="{B3801177-D4AF-4EA2-BB61-B41937906E18}" dt="2023-10-09T14:32:16.497" v="3894" actId="1076"/>
          <ac:spMkLst>
            <pc:docMk/>
            <pc:sldMk cId="2188507330" sldId="273"/>
            <ac:spMk id="3" creationId="{1CBA031C-CFB8-8024-64CE-E4B8587750F8}"/>
          </ac:spMkLst>
        </pc:spChg>
        <pc:spChg chg="add mod">
          <ac:chgData name="Menna Davies" userId="4afbe15e-aae4-463c-8e77-84202db36ed2" providerId="ADAL" clId="{B3801177-D4AF-4EA2-BB61-B41937906E18}" dt="2023-10-09T14:32:43.532" v="3956" actId="1076"/>
          <ac:spMkLst>
            <pc:docMk/>
            <pc:sldMk cId="2188507330" sldId="273"/>
            <ac:spMk id="5" creationId="{40C4F491-1F09-4630-F9B2-00EE0C84553D}"/>
          </ac:spMkLst>
        </pc:spChg>
        <pc:spChg chg="add del mod">
          <ac:chgData name="Menna Davies" userId="4afbe15e-aae4-463c-8e77-84202db36ed2" providerId="ADAL" clId="{B3801177-D4AF-4EA2-BB61-B41937906E18}" dt="2023-10-09T14:32:20.555" v="3895" actId="478"/>
          <ac:spMkLst>
            <pc:docMk/>
            <pc:sldMk cId="2188507330" sldId="273"/>
            <ac:spMk id="6" creationId="{D82A4B42-410D-2B6D-C0CD-A05DC5BEFB72}"/>
          </ac:spMkLst>
        </pc:spChg>
        <pc:spChg chg="add mod">
          <ac:chgData name="Menna Davies" userId="4afbe15e-aae4-463c-8e77-84202db36ed2" providerId="ADAL" clId="{B3801177-D4AF-4EA2-BB61-B41937906E18}" dt="2023-10-09T14:32:16.497" v="3894" actId="1076"/>
          <ac:spMkLst>
            <pc:docMk/>
            <pc:sldMk cId="2188507330" sldId="273"/>
            <ac:spMk id="14" creationId="{C3237B04-4398-A538-83E5-6E3BDDBC2680}"/>
          </ac:spMkLst>
        </pc:spChg>
        <pc:spChg chg="add mod">
          <ac:chgData name="Menna Davies" userId="4afbe15e-aae4-463c-8e77-84202db36ed2" providerId="ADAL" clId="{B3801177-D4AF-4EA2-BB61-B41937906E18}" dt="2023-10-09T14:32:16.497" v="3894" actId="1076"/>
          <ac:spMkLst>
            <pc:docMk/>
            <pc:sldMk cId="2188507330" sldId="273"/>
            <ac:spMk id="18" creationId="{3597E9AD-D5AD-F450-B86E-C6BA97C3E05F}"/>
          </ac:spMkLst>
        </pc:sp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4" creationId="{CCC961E6-6CF6-F797-2136-9E047D0C3A8F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7" creationId="{2006080D-90F6-4603-34EE-3A519412956F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8" creationId="{387F40AF-D60A-8DE3-35EA-BE4851FA9ABB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9" creationId="{ABC74154-BD57-936B-34CC-CB4629721D1E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10" creationId="{1D4F995B-A1D6-4EAC-8166-9F745F9DC0B5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11" creationId="{10C63929-A201-EDCB-3BBC-5969858A4A77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12" creationId="{DFDB0980-B1BB-D18A-E3E2-4CF9EDC9C039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13" creationId="{520FFC39-FCC7-11B9-358D-BF1D79B8AA9B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15" creationId="{FEC02F58-581F-ED84-7E30-65D403E271BF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16" creationId="{2209FE12-4430-E945-391F-4986A69DC6D4}"/>
          </ac:picMkLst>
        </pc:picChg>
        <pc:picChg chg="add mod">
          <ac:chgData name="Menna Davies" userId="4afbe15e-aae4-463c-8e77-84202db36ed2" providerId="ADAL" clId="{B3801177-D4AF-4EA2-BB61-B41937906E18}" dt="2023-10-09T14:32:16.497" v="3894" actId="1076"/>
          <ac:picMkLst>
            <pc:docMk/>
            <pc:sldMk cId="2188507330" sldId="273"/>
            <ac:picMk id="17" creationId="{4F4FC849-36ED-1304-7ED9-6F2D6933E0F3}"/>
          </ac:picMkLst>
        </pc:picChg>
        <pc:picChg chg="add del mod">
          <ac:chgData name="Menna Davies" userId="4afbe15e-aae4-463c-8e77-84202db36ed2" providerId="ADAL" clId="{B3801177-D4AF-4EA2-BB61-B41937906E18}" dt="2023-10-09T14:40:48.062" v="4302" actId="478"/>
          <ac:picMkLst>
            <pc:docMk/>
            <pc:sldMk cId="2188507330" sldId="273"/>
            <ac:picMk id="19" creationId="{384B584B-1464-3E27-1ADC-999C710D1D8E}"/>
          </ac:picMkLst>
        </pc:picChg>
      </pc:sldChg>
      <pc:sldChg chg="new del">
        <pc:chgData name="Menna Davies" userId="4afbe15e-aae4-463c-8e77-84202db36ed2" providerId="ADAL" clId="{B3801177-D4AF-4EA2-BB61-B41937906E18}" dt="2023-10-06T11:31:46.320" v="89" actId="47"/>
        <pc:sldMkLst>
          <pc:docMk/>
          <pc:sldMk cId="4090069820" sldId="273"/>
        </pc:sldMkLst>
      </pc:sldChg>
      <pc:sldChg chg="addSp delSp modSp new mod modAnim">
        <pc:chgData name="Menna Davies" userId="4afbe15e-aae4-463c-8e77-84202db36ed2" providerId="ADAL" clId="{B3801177-D4AF-4EA2-BB61-B41937906E18}" dt="2023-10-09T14:40:43.320" v="4301" actId="1035"/>
        <pc:sldMkLst>
          <pc:docMk/>
          <pc:sldMk cId="974816686" sldId="274"/>
        </pc:sldMkLst>
        <pc:spChg chg="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2" creationId="{D4770E4D-340B-3074-95E6-1FB4CB1710FB}"/>
          </ac:spMkLst>
        </pc:spChg>
        <pc:spChg chg="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3" creationId="{E75A5FA5-29CB-229A-73BD-472B3C4159BB}"/>
          </ac:spMkLst>
        </pc:spChg>
        <pc:spChg chg="add 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5" creationId="{63110E51-7365-5CDF-C40E-A9DEA2571A68}"/>
          </ac:spMkLst>
        </pc:spChg>
        <pc:spChg chg="add del mod">
          <ac:chgData name="Menna Davies" userId="4afbe15e-aae4-463c-8e77-84202db36ed2" providerId="ADAL" clId="{B3801177-D4AF-4EA2-BB61-B41937906E18}" dt="2023-10-09T14:32:55.345" v="3957" actId="478"/>
          <ac:spMkLst>
            <pc:docMk/>
            <pc:sldMk cId="974816686" sldId="274"/>
            <ac:spMk id="6" creationId="{13DA83B4-9A1D-DE9D-9E39-E5EB4D49FCDB}"/>
          </ac:spMkLst>
        </pc:spChg>
        <pc:spChg chg="add 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8" creationId="{1B4010F9-34E0-FF28-44A2-CF7866548A0C}"/>
          </ac:spMkLst>
        </pc:spChg>
        <pc:spChg chg="add 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9" creationId="{79FCE179-E22C-4551-07AA-6B5F7BC8D575}"/>
          </ac:spMkLst>
        </pc:spChg>
        <pc:spChg chg="add 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10" creationId="{B775CC23-6E51-5597-9821-F7BBEADCAD24}"/>
          </ac:spMkLst>
        </pc:spChg>
        <pc:spChg chg="add 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11" creationId="{E454CBC1-22EB-21AA-8ECC-C0EB46B67B8D}"/>
          </ac:spMkLst>
        </pc:spChg>
        <pc:spChg chg="add mod">
          <ac:chgData name="Menna Davies" userId="4afbe15e-aae4-463c-8e77-84202db36ed2" providerId="ADAL" clId="{B3801177-D4AF-4EA2-BB61-B41937906E18}" dt="2023-10-09T14:40:43.320" v="4301" actId="1035"/>
          <ac:spMkLst>
            <pc:docMk/>
            <pc:sldMk cId="974816686" sldId="274"/>
            <ac:spMk id="13" creationId="{33EFBF7C-30C2-F695-D41B-13EF98E704D0}"/>
          </ac:spMkLst>
        </pc:spChg>
        <pc:picChg chg="add mod">
          <ac:chgData name="Menna Davies" userId="4afbe15e-aae4-463c-8e77-84202db36ed2" providerId="ADAL" clId="{B3801177-D4AF-4EA2-BB61-B41937906E18}" dt="2023-10-09T14:40:43.320" v="4301" actId="1035"/>
          <ac:picMkLst>
            <pc:docMk/>
            <pc:sldMk cId="974816686" sldId="274"/>
            <ac:picMk id="4" creationId="{42916210-312E-D4CB-2DBF-9CDEB2C26A66}"/>
          </ac:picMkLst>
        </pc:picChg>
        <pc:picChg chg="add mod">
          <ac:chgData name="Menna Davies" userId="4afbe15e-aae4-463c-8e77-84202db36ed2" providerId="ADAL" clId="{B3801177-D4AF-4EA2-BB61-B41937906E18}" dt="2023-10-09T14:40:43.320" v="4301" actId="1035"/>
          <ac:picMkLst>
            <pc:docMk/>
            <pc:sldMk cId="974816686" sldId="274"/>
            <ac:picMk id="7" creationId="{0D320145-54E3-097A-4435-C0D6656813E2}"/>
          </ac:picMkLst>
        </pc:picChg>
        <pc:picChg chg="add del mod">
          <ac:chgData name="Menna Davies" userId="4afbe15e-aae4-463c-8e77-84202db36ed2" providerId="ADAL" clId="{B3801177-D4AF-4EA2-BB61-B41937906E18}" dt="2023-10-09T14:40:34.994" v="4270" actId="478"/>
          <ac:picMkLst>
            <pc:docMk/>
            <pc:sldMk cId="974816686" sldId="274"/>
            <ac:picMk id="12" creationId="{EA43886A-E6ED-72D3-C139-FB31E60625FC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4:40:30.669" v="4269" actId="1036"/>
        <pc:sldMkLst>
          <pc:docMk/>
          <pc:sldMk cId="3764172459" sldId="275"/>
        </pc:sldMkLst>
        <pc:spChg chg="mod">
          <ac:chgData name="Menna Davies" userId="4afbe15e-aae4-463c-8e77-84202db36ed2" providerId="ADAL" clId="{B3801177-D4AF-4EA2-BB61-B41937906E18}" dt="2023-10-09T14:40:30.669" v="4269" actId="1036"/>
          <ac:spMkLst>
            <pc:docMk/>
            <pc:sldMk cId="3764172459" sldId="275"/>
            <ac:spMk id="2" creationId="{57428C3A-5F27-5440-D942-CDB2D96A046A}"/>
          </ac:spMkLst>
        </pc:spChg>
        <pc:spChg chg="add del mod">
          <ac:chgData name="Menna Davies" userId="4afbe15e-aae4-463c-8e77-84202db36ed2" providerId="ADAL" clId="{B3801177-D4AF-4EA2-BB61-B41937906E18}" dt="2023-10-09T14:40:30.669" v="4269" actId="1036"/>
          <ac:spMkLst>
            <pc:docMk/>
            <pc:sldMk cId="3764172459" sldId="275"/>
            <ac:spMk id="3" creationId="{A8309D04-6CE2-AF10-B66D-5942B2007721}"/>
          </ac:spMkLst>
        </pc:spChg>
        <pc:spChg chg="add mod">
          <ac:chgData name="Menna Davies" userId="4afbe15e-aae4-463c-8e77-84202db36ed2" providerId="ADAL" clId="{B3801177-D4AF-4EA2-BB61-B41937906E18}" dt="2023-10-09T14:40:30.669" v="4269" actId="1036"/>
          <ac:spMkLst>
            <pc:docMk/>
            <pc:sldMk cId="3764172459" sldId="275"/>
            <ac:spMk id="5" creationId="{2EA1C073-6C73-AFE6-CFA8-721664A29AE2}"/>
          </ac:spMkLst>
        </pc:spChg>
        <pc:spChg chg="add mod">
          <ac:chgData name="Menna Davies" userId="4afbe15e-aae4-463c-8e77-84202db36ed2" providerId="ADAL" clId="{B3801177-D4AF-4EA2-BB61-B41937906E18}" dt="2023-10-09T14:40:30.669" v="4269" actId="1036"/>
          <ac:spMkLst>
            <pc:docMk/>
            <pc:sldMk cId="3764172459" sldId="275"/>
            <ac:spMk id="6" creationId="{FCD17385-02C2-6273-CC61-8DADD1829DEC}"/>
          </ac:spMkLst>
        </pc:spChg>
        <pc:spChg chg="add del mod">
          <ac:chgData name="Menna Davies" userId="4afbe15e-aae4-463c-8e77-84202db36ed2" providerId="ADAL" clId="{B3801177-D4AF-4EA2-BB61-B41937906E18}" dt="2023-10-09T14:33:54.595" v="3985" actId="478"/>
          <ac:spMkLst>
            <pc:docMk/>
            <pc:sldMk cId="3764172459" sldId="275"/>
            <ac:spMk id="7" creationId="{7EFEC653-888B-53B0-440C-88E3EBA83A89}"/>
          </ac:spMkLst>
        </pc:spChg>
        <pc:spChg chg="add del mod">
          <ac:chgData name="Menna Davies" userId="4afbe15e-aae4-463c-8e77-84202db36ed2" providerId="ADAL" clId="{B3801177-D4AF-4EA2-BB61-B41937906E18}" dt="2023-10-09T14:37:09.548" v="4014" actId="931"/>
          <ac:spMkLst>
            <pc:docMk/>
            <pc:sldMk cId="3764172459" sldId="275"/>
            <ac:spMk id="11" creationId="{D95F9ED1-E076-3093-2D34-AC3C62AA007B}"/>
          </ac:spMkLst>
        </pc:spChg>
        <pc:picChg chg="add mod">
          <ac:chgData name="Menna Davies" userId="4afbe15e-aae4-463c-8e77-84202db36ed2" providerId="ADAL" clId="{B3801177-D4AF-4EA2-BB61-B41937906E18}" dt="2023-10-09T14:40:30.669" v="4269" actId="1036"/>
          <ac:picMkLst>
            <pc:docMk/>
            <pc:sldMk cId="3764172459" sldId="275"/>
            <ac:picMk id="4" creationId="{2A4017CF-D576-DD46-F070-6D728BEEB7A0}"/>
          </ac:picMkLst>
        </pc:picChg>
        <pc:picChg chg="add del mod">
          <ac:chgData name="Menna Davies" userId="4afbe15e-aae4-463c-8e77-84202db36ed2" providerId="ADAL" clId="{B3801177-D4AF-4EA2-BB61-B41937906E18}" dt="2023-10-09T14:40:17.902" v="4215" actId="478"/>
          <ac:picMkLst>
            <pc:docMk/>
            <pc:sldMk cId="3764172459" sldId="275"/>
            <ac:picMk id="8" creationId="{85F33B4B-BCAA-39DC-0D03-490F43EDB329}"/>
          </ac:picMkLst>
        </pc:picChg>
        <pc:picChg chg="add del mod">
          <ac:chgData name="Menna Davies" userId="4afbe15e-aae4-463c-8e77-84202db36ed2" providerId="ADAL" clId="{B3801177-D4AF-4EA2-BB61-B41937906E18}" dt="2023-10-09T14:37:09.548" v="4014" actId="931"/>
          <ac:picMkLst>
            <pc:docMk/>
            <pc:sldMk cId="3764172459" sldId="275"/>
            <ac:picMk id="10" creationId="{7B081F8F-159C-2D13-9CFA-C887EF6B695C}"/>
          </ac:picMkLst>
        </pc:picChg>
      </pc:sldChg>
      <pc:sldChg chg="addSp delSp modSp new del mod">
        <pc:chgData name="Menna Davies" userId="4afbe15e-aae4-463c-8e77-84202db36ed2" providerId="ADAL" clId="{B3801177-D4AF-4EA2-BB61-B41937906E18}" dt="2023-10-09T14:38:59.337" v="4111" actId="47"/>
        <pc:sldMkLst>
          <pc:docMk/>
          <pc:sldMk cId="349206784" sldId="276"/>
        </pc:sldMkLst>
        <pc:spChg chg="add mod">
          <ac:chgData name="Menna Davies" userId="4afbe15e-aae4-463c-8e77-84202db36ed2" providerId="ADAL" clId="{B3801177-D4AF-4EA2-BB61-B41937906E18}" dt="2023-10-09T14:38:37.043" v="4110" actId="1076"/>
          <ac:spMkLst>
            <pc:docMk/>
            <pc:sldMk cId="349206784" sldId="276"/>
            <ac:spMk id="5" creationId="{ACD0398E-7325-4ABB-6BDE-A28220891DB9}"/>
          </ac:spMkLst>
        </pc:spChg>
        <pc:spChg chg="add del mod">
          <ac:chgData name="Menna Davies" userId="4afbe15e-aae4-463c-8e77-84202db36ed2" providerId="ADAL" clId="{B3801177-D4AF-4EA2-BB61-B41937906E18}" dt="2023-10-09T14:38:31.543" v="4109" actId="478"/>
          <ac:spMkLst>
            <pc:docMk/>
            <pc:sldMk cId="349206784" sldId="276"/>
            <ac:spMk id="6" creationId="{59B09B83-CE0D-A594-5CE9-36CB61C4BE48}"/>
          </ac:spMkLst>
        </pc:spChg>
        <pc:spChg chg="add mod">
          <ac:chgData name="Menna Davies" userId="4afbe15e-aae4-463c-8e77-84202db36ed2" providerId="ADAL" clId="{B3801177-D4AF-4EA2-BB61-B41937906E18}" dt="2023-10-09T08:41:20.572" v="675" actId="1035"/>
          <ac:spMkLst>
            <pc:docMk/>
            <pc:sldMk cId="349206784" sldId="276"/>
            <ac:spMk id="7" creationId="{54B97B6E-2940-6372-F5B1-0D88C26D37F7}"/>
          </ac:spMkLst>
        </pc:spChg>
        <pc:spChg chg="add mod">
          <ac:chgData name="Menna Davies" userId="4afbe15e-aae4-463c-8e77-84202db36ed2" providerId="ADAL" clId="{B3801177-D4AF-4EA2-BB61-B41937906E18}" dt="2023-10-09T08:41:20.572" v="675" actId="1035"/>
          <ac:spMkLst>
            <pc:docMk/>
            <pc:sldMk cId="349206784" sldId="276"/>
            <ac:spMk id="9" creationId="{DA7AD8E5-48CB-0B87-BD09-88CA53C2B517}"/>
          </ac:spMkLst>
        </pc:spChg>
        <pc:spChg chg="add mod">
          <ac:chgData name="Menna Davies" userId="4afbe15e-aae4-463c-8e77-84202db36ed2" providerId="ADAL" clId="{B3801177-D4AF-4EA2-BB61-B41937906E18}" dt="2023-10-09T08:41:20.572" v="675" actId="1035"/>
          <ac:spMkLst>
            <pc:docMk/>
            <pc:sldMk cId="349206784" sldId="276"/>
            <ac:spMk id="10" creationId="{9F18407E-C122-1EEF-3F63-088DC3D8BD44}"/>
          </ac:spMkLst>
        </pc:spChg>
        <pc:spChg chg="add mod">
          <ac:chgData name="Menna Davies" userId="4afbe15e-aae4-463c-8e77-84202db36ed2" providerId="ADAL" clId="{B3801177-D4AF-4EA2-BB61-B41937906E18}" dt="2023-10-09T08:41:20.572" v="675" actId="1035"/>
          <ac:spMkLst>
            <pc:docMk/>
            <pc:sldMk cId="349206784" sldId="276"/>
            <ac:spMk id="11" creationId="{0AA27B7F-9361-E3DE-5BB1-3C10200F13B2}"/>
          </ac:spMkLst>
        </pc:spChg>
        <pc:picChg chg="add mod">
          <ac:chgData name="Menna Davies" userId="4afbe15e-aae4-463c-8e77-84202db36ed2" providerId="ADAL" clId="{B3801177-D4AF-4EA2-BB61-B41937906E18}" dt="2023-10-09T08:35:14.767" v="557"/>
          <ac:picMkLst>
            <pc:docMk/>
            <pc:sldMk cId="349206784" sldId="276"/>
            <ac:picMk id="4" creationId="{62F2DE0A-F5D6-BF29-403F-97C87CBF0BE0}"/>
          </ac:picMkLst>
        </pc:picChg>
        <pc:picChg chg="add mod">
          <ac:chgData name="Menna Davies" userId="4afbe15e-aae4-463c-8e77-84202db36ed2" providerId="ADAL" clId="{B3801177-D4AF-4EA2-BB61-B41937906E18}" dt="2023-10-09T08:41:20.572" v="675" actId="1035"/>
          <ac:picMkLst>
            <pc:docMk/>
            <pc:sldMk cId="349206784" sldId="276"/>
            <ac:picMk id="8" creationId="{B4F88BC3-E8E8-A6DA-3FC8-22C0E1F0446B}"/>
          </ac:picMkLst>
        </pc:picChg>
        <pc:picChg chg="add mod">
          <ac:chgData name="Menna Davies" userId="4afbe15e-aae4-463c-8e77-84202db36ed2" providerId="ADAL" clId="{B3801177-D4AF-4EA2-BB61-B41937906E18}" dt="2023-10-09T08:41:20.572" v="675" actId="1035"/>
          <ac:picMkLst>
            <pc:docMk/>
            <pc:sldMk cId="349206784" sldId="276"/>
            <ac:picMk id="12" creationId="{9A257A34-7FB1-6E21-6798-8E841DBA0C85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0:13.014" v="4214" actId="1036"/>
        <pc:sldMkLst>
          <pc:docMk/>
          <pc:sldMk cId="260310896" sldId="277"/>
        </pc:sldMkLst>
        <pc:spChg chg="mod">
          <ac:chgData name="Menna Davies" userId="4afbe15e-aae4-463c-8e77-84202db36ed2" providerId="ADAL" clId="{B3801177-D4AF-4EA2-BB61-B41937906E18}" dt="2023-10-09T14:40:13.014" v="4214" actId="1036"/>
          <ac:spMkLst>
            <pc:docMk/>
            <pc:sldMk cId="260310896" sldId="277"/>
            <ac:spMk id="2" creationId="{7AF3407D-FAFE-D8F0-332E-C6458A4F6829}"/>
          </ac:spMkLst>
        </pc:spChg>
        <pc:spChg chg="mod">
          <ac:chgData name="Menna Davies" userId="4afbe15e-aae4-463c-8e77-84202db36ed2" providerId="ADAL" clId="{B3801177-D4AF-4EA2-BB61-B41937906E18}" dt="2023-10-09T14:40:13.014" v="4214" actId="1036"/>
          <ac:spMkLst>
            <pc:docMk/>
            <pc:sldMk cId="260310896" sldId="277"/>
            <ac:spMk id="3" creationId="{BF631082-A6FB-33A3-4E1B-587571B7AFFA}"/>
          </ac:spMkLst>
        </pc:spChg>
        <pc:spChg chg="add mod">
          <ac:chgData name="Menna Davies" userId="4afbe15e-aae4-463c-8e77-84202db36ed2" providerId="ADAL" clId="{B3801177-D4AF-4EA2-BB61-B41937906E18}" dt="2023-10-09T14:40:13.014" v="4214" actId="1036"/>
          <ac:spMkLst>
            <pc:docMk/>
            <pc:sldMk cId="260310896" sldId="277"/>
            <ac:spMk id="5" creationId="{38BAC2C7-F6AC-BED1-1E70-E38FE6A9B78D}"/>
          </ac:spMkLst>
        </pc:spChg>
        <pc:spChg chg="add del mod">
          <ac:chgData name="Menna Davies" userId="4afbe15e-aae4-463c-8e77-84202db36ed2" providerId="ADAL" clId="{B3801177-D4AF-4EA2-BB61-B41937906E18}" dt="2023-10-09T14:39:21.481" v="4184" actId="478"/>
          <ac:spMkLst>
            <pc:docMk/>
            <pc:sldMk cId="260310896" sldId="277"/>
            <ac:spMk id="8" creationId="{A0A69DB5-EF72-9B11-E98B-96B671434BE3}"/>
          </ac:spMkLst>
        </pc:spChg>
        <pc:spChg chg="add mod">
          <ac:chgData name="Menna Davies" userId="4afbe15e-aae4-463c-8e77-84202db36ed2" providerId="ADAL" clId="{B3801177-D4AF-4EA2-BB61-B41937906E18}" dt="2023-10-09T14:40:13.014" v="4214" actId="1036"/>
          <ac:spMkLst>
            <pc:docMk/>
            <pc:sldMk cId="260310896" sldId="277"/>
            <ac:spMk id="9" creationId="{E266091D-A803-2B58-9089-A18D5012C7C6}"/>
          </ac:spMkLst>
        </pc:spChg>
        <pc:picChg chg="add mod">
          <ac:chgData name="Menna Davies" userId="4afbe15e-aae4-463c-8e77-84202db36ed2" providerId="ADAL" clId="{B3801177-D4AF-4EA2-BB61-B41937906E18}" dt="2023-10-09T14:40:13.014" v="4214" actId="1036"/>
          <ac:picMkLst>
            <pc:docMk/>
            <pc:sldMk cId="260310896" sldId="277"/>
            <ac:picMk id="4" creationId="{8CEA5D4E-ED22-4595-EFC1-61D99D50F3E3}"/>
          </ac:picMkLst>
        </pc:picChg>
        <pc:picChg chg="add mod">
          <ac:chgData name="Menna Davies" userId="4afbe15e-aae4-463c-8e77-84202db36ed2" providerId="ADAL" clId="{B3801177-D4AF-4EA2-BB61-B41937906E18}" dt="2023-10-09T14:40:13.014" v="4214" actId="1036"/>
          <ac:picMkLst>
            <pc:docMk/>
            <pc:sldMk cId="260310896" sldId="277"/>
            <ac:picMk id="6" creationId="{A9055DFE-13FB-B905-9D0A-C555CB236083}"/>
          </ac:picMkLst>
        </pc:picChg>
        <pc:picChg chg="add mod">
          <ac:chgData name="Menna Davies" userId="4afbe15e-aae4-463c-8e77-84202db36ed2" providerId="ADAL" clId="{B3801177-D4AF-4EA2-BB61-B41937906E18}" dt="2023-10-09T14:40:13.014" v="4214" actId="1036"/>
          <ac:picMkLst>
            <pc:docMk/>
            <pc:sldMk cId="260310896" sldId="277"/>
            <ac:picMk id="7" creationId="{C5854941-0BE4-9593-AB2B-9A928AC143DF}"/>
          </ac:picMkLst>
        </pc:picChg>
        <pc:picChg chg="add del mod">
          <ac:chgData name="Menna Davies" userId="4afbe15e-aae4-463c-8e77-84202db36ed2" providerId="ADAL" clId="{B3801177-D4AF-4EA2-BB61-B41937906E18}" dt="2023-10-09T14:40:03.482" v="4189" actId="478"/>
          <ac:picMkLst>
            <pc:docMk/>
            <pc:sldMk cId="260310896" sldId="277"/>
            <ac:picMk id="10" creationId="{1BFA881A-ECC2-E7A8-55D9-B81AD8B98631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3:54.574" v="4523" actId="1035"/>
        <pc:sldMkLst>
          <pc:docMk/>
          <pc:sldMk cId="3091699262" sldId="278"/>
        </pc:sldMkLst>
        <pc:spChg chg="add mod">
          <ac:chgData name="Menna Davies" userId="4afbe15e-aae4-463c-8e77-84202db36ed2" providerId="ADAL" clId="{B3801177-D4AF-4EA2-BB61-B41937906E18}" dt="2023-10-09T14:43:18.671" v="4515" actId="1076"/>
          <ac:spMkLst>
            <pc:docMk/>
            <pc:sldMk cId="3091699262" sldId="278"/>
            <ac:spMk id="5" creationId="{783B0B03-564C-5BE8-42D0-16806A7E6478}"/>
          </ac:spMkLst>
        </pc:spChg>
        <pc:spChg chg="add mod">
          <ac:chgData name="Menna Davies" userId="4afbe15e-aae4-463c-8e77-84202db36ed2" providerId="ADAL" clId="{B3801177-D4AF-4EA2-BB61-B41937906E18}" dt="2023-10-09T14:43:54.574" v="4523" actId="1035"/>
          <ac:spMkLst>
            <pc:docMk/>
            <pc:sldMk cId="3091699262" sldId="278"/>
            <ac:spMk id="7" creationId="{4F6816F5-0772-4978-30D5-DE5151575070}"/>
          </ac:spMkLst>
        </pc:spChg>
        <pc:spChg chg="add del mod">
          <ac:chgData name="Menna Davies" userId="4afbe15e-aae4-463c-8e77-84202db36ed2" providerId="ADAL" clId="{B3801177-D4AF-4EA2-BB61-B41937906E18}" dt="2023-10-09T14:43:20.753" v="4516" actId="478"/>
          <ac:spMkLst>
            <pc:docMk/>
            <pc:sldMk cId="3091699262" sldId="278"/>
            <ac:spMk id="8" creationId="{B4295B61-8E1C-610C-76B2-D10733CC4F95}"/>
          </ac:spMkLst>
        </pc:spChg>
        <pc:picChg chg="add mod">
          <ac:chgData name="Menna Davies" userId="4afbe15e-aae4-463c-8e77-84202db36ed2" providerId="ADAL" clId="{B3801177-D4AF-4EA2-BB61-B41937906E18}" dt="2023-10-09T14:43:41.194" v="4519" actId="1076"/>
          <ac:picMkLst>
            <pc:docMk/>
            <pc:sldMk cId="3091699262" sldId="278"/>
            <ac:picMk id="4" creationId="{F0DAD06B-8012-FB97-ED59-7ABEE7EB25FB}"/>
          </ac:picMkLst>
        </pc:picChg>
        <pc:picChg chg="add del mod">
          <ac:chgData name="Menna Davies" userId="4afbe15e-aae4-463c-8e77-84202db36ed2" providerId="ADAL" clId="{B3801177-D4AF-4EA2-BB61-B41937906E18}" dt="2023-10-09T14:42:36.084" v="4379" actId="478"/>
          <ac:picMkLst>
            <pc:docMk/>
            <pc:sldMk cId="3091699262" sldId="278"/>
            <ac:picMk id="6" creationId="{C5BFD59D-3E7C-98A2-E5C2-1BB7A55E559D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4:33.165" v="4535" actId="5793"/>
        <pc:sldMkLst>
          <pc:docMk/>
          <pc:sldMk cId="4252254579" sldId="279"/>
        </pc:sldMkLst>
        <pc:spChg chg="del">
          <ac:chgData name="Menna Davies" userId="4afbe15e-aae4-463c-8e77-84202db36ed2" providerId="ADAL" clId="{B3801177-D4AF-4EA2-BB61-B41937906E18}" dt="2023-10-09T14:44:07.704" v="4525" actId="478"/>
          <ac:spMkLst>
            <pc:docMk/>
            <pc:sldMk cId="4252254579" sldId="279"/>
            <ac:spMk id="2" creationId="{98AF7766-87FA-F9C5-281E-1FBCB147FFA2}"/>
          </ac:spMkLst>
        </pc:spChg>
        <pc:spChg chg="del">
          <ac:chgData name="Menna Davies" userId="4afbe15e-aae4-463c-8e77-84202db36ed2" providerId="ADAL" clId="{B3801177-D4AF-4EA2-BB61-B41937906E18}" dt="2023-10-09T14:44:10.046" v="4526" actId="478"/>
          <ac:spMkLst>
            <pc:docMk/>
            <pc:sldMk cId="4252254579" sldId="279"/>
            <ac:spMk id="3" creationId="{C17EEC30-F307-3FDE-779B-AFD8B2669AEB}"/>
          </ac:spMkLst>
        </pc:spChg>
        <pc:spChg chg="add mod">
          <ac:chgData name="Menna Davies" userId="4afbe15e-aae4-463c-8e77-84202db36ed2" providerId="ADAL" clId="{B3801177-D4AF-4EA2-BB61-B41937906E18}" dt="2023-10-09T14:44:33.165" v="4535" actId="5793"/>
          <ac:spMkLst>
            <pc:docMk/>
            <pc:sldMk cId="4252254579" sldId="279"/>
            <ac:spMk id="5" creationId="{0C5BA0A1-3FF9-0EA3-84BC-1126BDFAA1AB}"/>
          </ac:spMkLst>
        </pc:spChg>
        <pc:spChg chg="add mod">
          <ac:chgData name="Menna Davies" userId="4afbe15e-aae4-463c-8e77-84202db36ed2" providerId="ADAL" clId="{B3801177-D4AF-4EA2-BB61-B41937906E18}" dt="2023-10-09T08:44:42.960" v="681"/>
          <ac:spMkLst>
            <pc:docMk/>
            <pc:sldMk cId="4252254579" sldId="279"/>
            <ac:spMk id="6" creationId="{09F4D4F1-3A86-78FB-5BF7-8EB0749BD254}"/>
          </ac:spMkLst>
        </pc:spChg>
        <pc:picChg chg="add mod">
          <ac:chgData name="Menna Davies" userId="4afbe15e-aae4-463c-8e77-84202db36ed2" providerId="ADAL" clId="{B3801177-D4AF-4EA2-BB61-B41937906E18}" dt="2023-10-09T14:44:14.896" v="4527" actId="1076"/>
          <ac:picMkLst>
            <pc:docMk/>
            <pc:sldMk cId="4252254579" sldId="279"/>
            <ac:picMk id="4" creationId="{FF63A709-BA59-EA90-8477-842365B6AA83}"/>
          </ac:picMkLst>
        </pc:picChg>
        <pc:picChg chg="add mod">
          <ac:chgData name="Menna Davies" userId="4afbe15e-aae4-463c-8e77-84202db36ed2" providerId="ADAL" clId="{B3801177-D4AF-4EA2-BB61-B41937906E18}" dt="2023-10-09T14:44:24.233" v="4529" actId="1076"/>
          <ac:picMkLst>
            <pc:docMk/>
            <pc:sldMk cId="4252254579" sldId="279"/>
            <ac:picMk id="1026" creationId="{F20597A3-2FC1-BF12-08C6-179E63D4E9C2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4:44:58.295" v="4538" actId="1076"/>
        <pc:sldMkLst>
          <pc:docMk/>
          <pc:sldMk cId="440192292" sldId="280"/>
        </pc:sldMkLst>
        <pc:spChg chg="add mod">
          <ac:chgData name="Menna Davies" userId="4afbe15e-aae4-463c-8e77-84202db36ed2" providerId="ADAL" clId="{B3801177-D4AF-4EA2-BB61-B41937906E18}" dt="2023-10-09T14:44:58.295" v="4538" actId="1076"/>
          <ac:spMkLst>
            <pc:docMk/>
            <pc:sldMk cId="440192292" sldId="280"/>
            <ac:spMk id="5" creationId="{585A5451-3D1C-C548-03E2-59119D7F5B49}"/>
          </ac:spMkLst>
        </pc:spChg>
        <pc:spChg chg="add mod">
          <ac:chgData name="Menna Davies" userId="4afbe15e-aae4-463c-8e77-84202db36ed2" providerId="ADAL" clId="{B3801177-D4AF-4EA2-BB61-B41937906E18}" dt="2023-10-09T14:44:51.597" v="4537" actId="1076"/>
          <ac:spMkLst>
            <pc:docMk/>
            <pc:sldMk cId="440192292" sldId="280"/>
            <ac:spMk id="6" creationId="{7740AF05-15A0-5240-E705-BBF1AD0E7134}"/>
          </ac:spMkLst>
        </pc:spChg>
        <pc:picChg chg="add mod">
          <ac:chgData name="Menna Davies" userId="4afbe15e-aae4-463c-8e77-84202db36ed2" providerId="ADAL" clId="{B3801177-D4AF-4EA2-BB61-B41937906E18}" dt="2023-10-09T14:44:45.048" v="4536" actId="1076"/>
          <ac:picMkLst>
            <pc:docMk/>
            <pc:sldMk cId="440192292" sldId="280"/>
            <ac:picMk id="4" creationId="{63809A45-DB09-05BF-D691-B5937B02740B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4:45:36.310" v="4544" actId="1076"/>
        <pc:sldMkLst>
          <pc:docMk/>
          <pc:sldMk cId="3779518358" sldId="281"/>
        </pc:sldMkLst>
        <pc:spChg chg="add mod">
          <ac:chgData name="Menna Davies" userId="4afbe15e-aae4-463c-8e77-84202db36ed2" providerId="ADAL" clId="{B3801177-D4AF-4EA2-BB61-B41937906E18}" dt="2023-10-09T14:45:30.671" v="4543" actId="1076"/>
          <ac:spMkLst>
            <pc:docMk/>
            <pc:sldMk cId="3779518358" sldId="281"/>
            <ac:spMk id="5" creationId="{39B1C31D-59B1-2968-278E-09EB437FD044}"/>
          </ac:spMkLst>
        </pc:spChg>
        <pc:spChg chg="add mod">
          <ac:chgData name="Menna Davies" userId="4afbe15e-aae4-463c-8e77-84202db36ed2" providerId="ADAL" clId="{B3801177-D4AF-4EA2-BB61-B41937906E18}" dt="2023-10-09T14:45:36.310" v="4544" actId="1076"/>
          <ac:spMkLst>
            <pc:docMk/>
            <pc:sldMk cId="3779518358" sldId="281"/>
            <ac:spMk id="6" creationId="{B393A5BD-58FD-951B-B60D-26BBB959FDE5}"/>
          </ac:spMkLst>
        </pc:spChg>
        <pc:spChg chg="add mod">
          <ac:chgData name="Menna Davies" userId="4afbe15e-aae4-463c-8e77-84202db36ed2" providerId="ADAL" clId="{B3801177-D4AF-4EA2-BB61-B41937906E18}" dt="2023-10-09T14:45:18.039" v="4541" actId="1076"/>
          <ac:spMkLst>
            <pc:docMk/>
            <pc:sldMk cId="3779518358" sldId="281"/>
            <ac:spMk id="7" creationId="{D4EA5510-E8B5-EB6B-019B-D0043ED4EE04}"/>
          </ac:spMkLst>
        </pc:spChg>
        <pc:picChg chg="add mod">
          <ac:chgData name="Menna Davies" userId="4afbe15e-aae4-463c-8e77-84202db36ed2" providerId="ADAL" clId="{B3801177-D4AF-4EA2-BB61-B41937906E18}" dt="2023-10-09T10:08:58.166" v="966" actId="1076"/>
          <ac:picMkLst>
            <pc:docMk/>
            <pc:sldMk cId="3779518358" sldId="281"/>
            <ac:picMk id="4" creationId="{ABF538B0-5D61-4A35-F074-F74B689C8B3D}"/>
          </ac:picMkLst>
        </pc:picChg>
        <pc:picChg chg="add mod">
          <ac:chgData name="Menna Davies" userId="4afbe15e-aae4-463c-8e77-84202db36ed2" providerId="ADAL" clId="{B3801177-D4AF-4EA2-BB61-B41937906E18}" dt="2023-10-09T08:49:00.010" v="722" actId="14100"/>
          <ac:picMkLst>
            <pc:docMk/>
            <pc:sldMk cId="3779518358" sldId="281"/>
            <ac:picMk id="2050" creationId="{7209F92F-FCB9-CA71-1252-228096C558EA}"/>
          </ac:picMkLst>
        </pc:picChg>
        <pc:picChg chg="add mod">
          <ac:chgData name="Menna Davies" userId="4afbe15e-aae4-463c-8e77-84202db36ed2" providerId="ADAL" clId="{B3801177-D4AF-4EA2-BB61-B41937906E18}" dt="2023-10-09T14:45:25.740" v="4542" actId="1076"/>
          <ac:picMkLst>
            <pc:docMk/>
            <pc:sldMk cId="3779518358" sldId="281"/>
            <ac:picMk id="2052" creationId="{A48CDD18-1480-B0EE-5BE4-AF31429A6DCE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48:46.171" v="4556" actId="14100"/>
        <pc:sldMkLst>
          <pc:docMk/>
          <pc:sldMk cId="2451266338" sldId="282"/>
        </pc:sldMkLst>
        <pc:spChg chg="add mod">
          <ac:chgData name="Menna Davies" userId="4afbe15e-aae4-463c-8e77-84202db36ed2" providerId="ADAL" clId="{B3801177-D4AF-4EA2-BB61-B41937906E18}" dt="2023-10-09T14:46:10.401" v="4549" actId="1076"/>
          <ac:spMkLst>
            <pc:docMk/>
            <pc:sldMk cId="2451266338" sldId="282"/>
            <ac:spMk id="5" creationId="{DF8B4B87-9B8B-1FF4-3625-DA703F825C08}"/>
          </ac:spMkLst>
        </pc:spChg>
        <pc:spChg chg="add mod">
          <ac:chgData name="Menna Davies" userId="4afbe15e-aae4-463c-8e77-84202db36ed2" providerId="ADAL" clId="{B3801177-D4AF-4EA2-BB61-B41937906E18}" dt="2023-10-09T14:46:01.833" v="4548" actId="27636"/>
          <ac:spMkLst>
            <pc:docMk/>
            <pc:sldMk cId="2451266338" sldId="282"/>
            <ac:spMk id="6" creationId="{70536644-7FA5-D17A-CB87-DE243821DEE0}"/>
          </ac:spMkLst>
        </pc:spChg>
        <pc:picChg chg="add mod">
          <ac:chgData name="Menna Davies" userId="4afbe15e-aae4-463c-8e77-84202db36ed2" providerId="ADAL" clId="{B3801177-D4AF-4EA2-BB61-B41937906E18}" dt="2023-10-09T08:51:34.880" v="756" actId="1076"/>
          <ac:picMkLst>
            <pc:docMk/>
            <pc:sldMk cId="2451266338" sldId="282"/>
            <ac:picMk id="4" creationId="{9B65E8C2-DF20-7B42-9C47-889616E2D313}"/>
          </ac:picMkLst>
        </pc:picChg>
        <pc:picChg chg="add del mod">
          <ac:chgData name="Menna Davies" userId="4afbe15e-aae4-463c-8e77-84202db36ed2" providerId="ADAL" clId="{B3801177-D4AF-4EA2-BB61-B41937906E18}" dt="2023-10-09T14:46:12.705" v="4550" actId="478"/>
          <ac:picMkLst>
            <pc:docMk/>
            <pc:sldMk cId="2451266338" sldId="282"/>
            <ac:picMk id="3074" creationId="{E3CC6B50-91CE-2AB2-FDF2-9E1DFBC14CEC}"/>
          </ac:picMkLst>
        </pc:picChg>
        <pc:picChg chg="add mod">
          <ac:chgData name="Menna Davies" userId="4afbe15e-aae4-463c-8e77-84202db36ed2" providerId="ADAL" clId="{B3801177-D4AF-4EA2-BB61-B41937906E18}" dt="2023-10-09T14:48:46.171" v="4556" actId="14100"/>
          <ac:picMkLst>
            <pc:docMk/>
            <pc:sldMk cId="2451266338" sldId="282"/>
            <ac:picMk id="3076" creationId="{002EF81C-DBAB-0EEC-03BF-70D598580A19}"/>
          </ac:picMkLst>
        </pc:picChg>
        <pc:picChg chg="add mod">
          <ac:chgData name="Menna Davies" userId="4afbe15e-aae4-463c-8e77-84202db36ed2" providerId="ADAL" clId="{B3801177-D4AF-4EA2-BB61-B41937906E18}" dt="2023-10-09T14:48:42.541" v="4555" actId="1076"/>
          <ac:picMkLst>
            <pc:docMk/>
            <pc:sldMk cId="2451266338" sldId="282"/>
            <ac:picMk id="3078" creationId="{D4747412-B983-CC8B-341A-F8F03F03DD9F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4:49:18.790" v="4562" actId="166"/>
        <pc:sldMkLst>
          <pc:docMk/>
          <pc:sldMk cId="3776266604" sldId="283"/>
        </pc:sldMkLst>
        <pc:spChg chg="add mod ord">
          <ac:chgData name="Menna Davies" userId="4afbe15e-aae4-463c-8e77-84202db36ed2" providerId="ADAL" clId="{B3801177-D4AF-4EA2-BB61-B41937906E18}" dt="2023-10-09T14:49:18.790" v="4562" actId="166"/>
          <ac:spMkLst>
            <pc:docMk/>
            <pc:sldMk cId="3776266604" sldId="283"/>
            <ac:spMk id="5" creationId="{DDEA31F3-EBF3-13B0-2634-7F3DDA59CB8B}"/>
          </ac:spMkLst>
        </pc:spChg>
        <pc:picChg chg="add mod">
          <ac:chgData name="Menna Davies" userId="4afbe15e-aae4-463c-8e77-84202db36ed2" providerId="ADAL" clId="{B3801177-D4AF-4EA2-BB61-B41937906E18}" dt="2023-10-09T14:48:56.938" v="4557" actId="1076"/>
          <ac:picMkLst>
            <pc:docMk/>
            <pc:sldMk cId="3776266604" sldId="283"/>
            <ac:picMk id="4" creationId="{C01A1E20-8C73-B3D0-2575-D25A5BE994DA}"/>
          </ac:picMkLst>
        </pc:picChg>
        <pc:picChg chg="add mod">
          <ac:chgData name="Menna Davies" userId="4afbe15e-aae4-463c-8e77-84202db36ed2" providerId="ADAL" clId="{B3801177-D4AF-4EA2-BB61-B41937906E18}" dt="2023-10-09T08:52:28.767" v="761"/>
          <ac:picMkLst>
            <pc:docMk/>
            <pc:sldMk cId="3776266604" sldId="283"/>
            <ac:picMk id="6" creationId="{9575ECAF-0D88-1415-59E2-5D795E9AA49E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50:45.447" v="4666" actId="20577"/>
        <pc:sldMkLst>
          <pc:docMk/>
          <pc:sldMk cId="2649929529" sldId="284"/>
        </pc:sldMkLst>
        <pc:spChg chg="add mod">
          <ac:chgData name="Menna Davies" userId="4afbe15e-aae4-463c-8e77-84202db36ed2" providerId="ADAL" clId="{B3801177-D4AF-4EA2-BB61-B41937906E18}" dt="2023-10-09T14:50:45.447" v="4666" actId="20577"/>
          <ac:spMkLst>
            <pc:docMk/>
            <pc:sldMk cId="2649929529" sldId="284"/>
            <ac:spMk id="5" creationId="{8E05745D-61DF-C7D0-D442-5E9C9B8AA09F}"/>
          </ac:spMkLst>
        </pc:spChg>
        <pc:spChg chg="add mod">
          <ac:chgData name="Menna Davies" userId="4afbe15e-aae4-463c-8e77-84202db36ed2" providerId="ADAL" clId="{B3801177-D4AF-4EA2-BB61-B41937906E18}" dt="2023-10-09T14:49:49.640" v="4567" actId="1076"/>
          <ac:spMkLst>
            <pc:docMk/>
            <pc:sldMk cId="2649929529" sldId="284"/>
            <ac:spMk id="6" creationId="{FCDC6A41-75E8-7FB7-9177-513BA6F20920}"/>
          </ac:spMkLst>
        </pc:spChg>
        <pc:spChg chg="add mod">
          <ac:chgData name="Menna Davies" userId="4afbe15e-aae4-463c-8e77-84202db36ed2" providerId="ADAL" clId="{B3801177-D4AF-4EA2-BB61-B41937906E18}" dt="2023-10-09T14:49:59.721" v="4568" actId="1076"/>
          <ac:spMkLst>
            <pc:docMk/>
            <pc:sldMk cId="2649929529" sldId="284"/>
            <ac:spMk id="7" creationId="{1FE9A74D-053A-C7F0-7A4B-66FDC9CEC809}"/>
          </ac:spMkLst>
        </pc:spChg>
        <pc:spChg chg="add mod">
          <ac:chgData name="Menna Davies" userId="4afbe15e-aae4-463c-8e77-84202db36ed2" providerId="ADAL" clId="{B3801177-D4AF-4EA2-BB61-B41937906E18}" dt="2023-10-09T14:49:44.835" v="4566" actId="1076"/>
          <ac:spMkLst>
            <pc:docMk/>
            <pc:sldMk cId="2649929529" sldId="284"/>
            <ac:spMk id="8" creationId="{D186CC73-7D61-592D-83E7-31E08797232A}"/>
          </ac:spMkLst>
        </pc:spChg>
        <pc:spChg chg="add mod">
          <ac:chgData name="Menna Davies" userId="4afbe15e-aae4-463c-8e77-84202db36ed2" providerId="ADAL" clId="{B3801177-D4AF-4EA2-BB61-B41937906E18}" dt="2023-10-09T14:49:32.635" v="4564" actId="1076"/>
          <ac:spMkLst>
            <pc:docMk/>
            <pc:sldMk cId="2649929529" sldId="284"/>
            <ac:spMk id="9" creationId="{346970F8-5EA0-DAEA-8AE4-D6531292C2C2}"/>
          </ac:spMkLst>
        </pc:spChg>
        <pc:picChg chg="add mod">
          <ac:chgData name="Menna Davies" userId="4afbe15e-aae4-463c-8e77-84202db36ed2" providerId="ADAL" clId="{B3801177-D4AF-4EA2-BB61-B41937906E18}" dt="2023-10-09T14:49:37.258" v="4565" actId="1076"/>
          <ac:picMkLst>
            <pc:docMk/>
            <pc:sldMk cId="2649929529" sldId="284"/>
            <ac:picMk id="4" creationId="{DF5916F6-63F1-96A8-6BA0-4B54005CC9C2}"/>
          </ac:picMkLst>
        </pc:picChg>
        <pc:picChg chg="add del mod">
          <ac:chgData name="Menna Davies" userId="4afbe15e-aae4-463c-8e77-84202db36ed2" providerId="ADAL" clId="{B3801177-D4AF-4EA2-BB61-B41937906E18}" dt="2023-10-09T14:50:11.817" v="4571" actId="478"/>
          <ac:picMkLst>
            <pc:docMk/>
            <pc:sldMk cId="2649929529" sldId="284"/>
            <ac:picMk id="4098" creationId="{FA799C75-9CEE-F4B9-4EA3-75DA6D50DDAC}"/>
          </ac:picMkLst>
        </pc:picChg>
        <pc:picChg chg="add mod">
          <ac:chgData name="Menna Davies" userId="4afbe15e-aae4-463c-8e77-84202db36ed2" providerId="ADAL" clId="{B3801177-D4AF-4EA2-BB61-B41937906E18}" dt="2023-10-09T14:50:09.323" v="4570" actId="1076"/>
          <ac:picMkLst>
            <pc:docMk/>
            <pc:sldMk cId="2649929529" sldId="284"/>
            <ac:picMk id="4099" creationId="{71997150-AA48-13DD-B2E9-9C532C239350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5:17:35.012" v="4892"/>
        <pc:sldMkLst>
          <pc:docMk/>
          <pc:sldMk cId="4016059555" sldId="285"/>
        </pc:sldMkLst>
        <pc:spChg chg="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2" creationId="{84BA1FD7-1856-5145-E0EF-400CACFBA432}"/>
          </ac:spMkLst>
        </pc:spChg>
        <pc:spChg chg="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3" creationId="{7F1D98AC-6308-8945-551E-5739CBBAE6E1}"/>
          </ac:spMkLst>
        </pc:spChg>
        <pc:spChg chg="add mod">
          <ac:chgData name="Menna Davies" userId="4afbe15e-aae4-463c-8e77-84202db36ed2" providerId="ADAL" clId="{B3801177-D4AF-4EA2-BB61-B41937906E18}" dt="2023-10-09T14:51:22.260" v="4710" actId="14100"/>
          <ac:spMkLst>
            <pc:docMk/>
            <pc:sldMk cId="4016059555" sldId="285"/>
            <ac:spMk id="5" creationId="{4A81E7F6-A6A6-6F69-C356-7BD7DBB341CA}"/>
          </ac:spMkLst>
        </pc:spChg>
        <pc:spChg chg="add 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6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7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8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2:24.400" v="4745" actId="1076"/>
          <ac:spMkLst>
            <pc:docMk/>
            <pc:sldMk cId="4016059555" sldId="285"/>
            <ac:spMk id="9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2:13.102" v="4743" actId="1076"/>
          <ac:spMkLst>
            <pc:docMk/>
            <pc:sldMk cId="4016059555" sldId="285"/>
            <ac:spMk id="10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1:55.965" v="4741" actId="1076"/>
          <ac:spMkLst>
            <pc:docMk/>
            <pc:sldMk cId="4016059555" sldId="285"/>
            <ac:spMk id="11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1:37.315" v="4737" actId="1076"/>
          <ac:spMkLst>
            <pc:docMk/>
            <pc:sldMk cId="4016059555" sldId="285"/>
            <ac:spMk id="12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2:33.354" v="4747" actId="1076"/>
          <ac:spMkLst>
            <pc:docMk/>
            <pc:sldMk cId="4016059555" sldId="285"/>
            <ac:spMk id="13" creationId="{2A3975D5-84D4-4295-FE30-39881576F9FB}"/>
          </ac:spMkLst>
        </pc:spChg>
        <pc:spChg chg="add 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14" creationId="{741A9317-EFAA-F0E4-7674-B81AC9D8ED05}"/>
          </ac:spMkLst>
        </pc:spChg>
        <pc:spChg chg="add del">
          <ac:chgData name="Menna Davies" userId="4afbe15e-aae4-463c-8e77-84202db36ed2" providerId="ADAL" clId="{B3801177-D4AF-4EA2-BB61-B41937906E18}" dt="2023-10-09T10:00:24.650" v="870" actId="22"/>
          <ac:spMkLst>
            <pc:docMk/>
            <pc:sldMk cId="4016059555" sldId="285"/>
            <ac:spMk id="16" creationId="{9AAFBF62-0370-3AB4-EF31-179AEE7C078F}"/>
          </ac:spMkLst>
        </pc:spChg>
        <pc:spChg chg="add 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17" creationId="{820B1484-8A17-00B6-180B-B4ED8F37482E}"/>
          </ac:spMkLst>
        </pc:spChg>
        <pc:spChg chg="add mod">
          <ac:chgData name="Menna Davies" userId="4afbe15e-aae4-463c-8e77-84202db36ed2" providerId="ADAL" clId="{B3801177-D4AF-4EA2-BB61-B41937906E18}" dt="2023-10-09T14:51:02.047" v="4707" actId="1035"/>
          <ac:spMkLst>
            <pc:docMk/>
            <pc:sldMk cId="4016059555" sldId="285"/>
            <ac:spMk id="18" creationId="{2AAB9D89-EA3B-F085-D5B2-9069B342DB3F}"/>
          </ac:spMkLst>
        </pc:spChg>
        <pc:spChg chg="add mod">
          <ac:chgData name="Menna Davies" userId="4afbe15e-aae4-463c-8e77-84202db36ed2" providerId="ADAL" clId="{B3801177-D4AF-4EA2-BB61-B41937906E18}" dt="2023-10-09T14:52:45.090" v="4748" actId="1076"/>
          <ac:spMkLst>
            <pc:docMk/>
            <pc:sldMk cId="4016059555" sldId="285"/>
            <ac:spMk id="19" creationId="{C15A1658-4938-4197-8D63-6484C0E271D9}"/>
          </ac:spMkLst>
        </pc:spChg>
        <pc:spChg chg="add mod">
          <ac:chgData name="Menna Davies" userId="4afbe15e-aae4-463c-8e77-84202db36ed2" providerId="ADAL" clId="{B3801177-D4AF-4EA2-BB61-B41937906E18}" dt="2023-10-09T14:51:41.233" v="4738" actId="1076"/>
          <ac:spMkLst>
            <pc:docMk/>
            <pc:sldMk cId="4016059555" sldId="285"/>
            <ac:spMk id="20" creationId="{0F17736C-9F4F-F442-1147-0A3FB34571BC}"/>
          </ac:spMkLst>
        </pc:spChg>
        <pc:spChg chg="add mod">
          <ac:chgData name="Menna Davies" userId="4afbe15e-aae4-463c-8e77-84202db36ed2" providerId="ADAL" clId="{B3801177-D4AF-4EA2-BB61-B41937906E18}" dt="2023-10-09T14:52:04.880" v="4742" actId="1076"/>
          <ac:spMkLst>
            <pc:docMk/>
            <pc:sldMk cId="4016059555" sldId="285"/>
            <ac:spMk id="21" creationId="{8DAF34AB-3EBB-5813-178E-E09BEF25C2ED}"/>
          </ac:spMkLst>
        </pc:spChg>
        <pc:spChg chg="add mod">
          <ac:chgData name="Menna Davies" userId="4afbe15e-aae4-463c-8e77-84202db36ed2" providerId="ADAL" clId="{B3801177-D4AF-4EA2-BB61-B41937906E18}" dt="2023-10-09T14:52:19.880" v="4744" actId="1076"/>
          <ac:spMkLst>
            <pc:docMk/>
            <pc:sldMk cId="4016059555" sldId="285"/>
            <ac:spMk id="22" creationId="{9AE4F8F6-2884-0FD7-F676-F7E10B69CE28}"/>
          </ac:spMkLst>
        </pc:spChg>
        <pc:spChg chg="add mod">
          <ac:chgData name="Menna Davies" userId="4afbe15e-aae4-463c-8e77-84202db36ed2" providerId="ADAL" clId="{B3801177-D4AF-4EA2-BB61-B41937906E18}" dt="2023-10-09T14:52:29.990" v="4746" actId="1076"/>
          <ac:spMkLst>
            <pc:docMk/>
            <pc:sldMk cId="4016059555" sldId="285"/>
            <ac:spMk id="23" creationId="{8C1F977E-3288-282A-91E1-0AF14D777969}"/>
          </ac:spMkLst>
        </pc:spChg>
        <pc:picChg chg="add mod">
          <ac:chgData name="Menna Davies" userId="4afbe15e-aae4-463c-8e77-84202db36ed2" providerId="ADAL" clId="{B3801177-D4AF-4EA2-BB61-B41937906E18}" dt="2023-10-09T14:52:49.724" v="4752" actId="1035"/>
          <ac:picMkLst>
            <pc:docMk/>
            <pc:sldMk cId="4016059555" sldId="285"/>
            <ac:picMk id="4" creationId="{D978A0F2-D68A-CAEC-9727-78CA9158C36B}"/>
          </ac:picMkLst>
        </pc:picChg>
        <pc:picChg chg="add mod">
          <ac:chgData name="Menna Davies" userId="4afbe15e-aae4-463c-8e77-84202db36ed2" providerId="ADAL" clId="{B3801177-D4AF-4EA2-BB61-B41937906E18}" dt="2023-10-09T14:51:26.665" v="4736" actId="1035"/>
          <ac:picMkLst>
            <pc:docMk/>
            <pc:sldMk cId="4016059555" sldId="285"/>
            <ac:picMk id="5122" creationId="{25C16A72-FDA9-6AD9-4BF6-787F08B23CA5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0:03:41.892" v="894" actId="1076"/>
        <pc:sldMkLst>
          <pc:docMk/>
          <pc:sldMk cId="1812781067" sldId="286"/>
        </pc:sldMkLst>
        <pc:spChg chg="add del mod">
          <ac:chgData name="Menna Davies" userId="4afbe15e-aae4-463c-8e77-84202db36ed2" providerId="ADAL" clId="{B3801177-D4AF-4EA2-BB61-B41937906E18}" dt="2023-10-09T10:03:34.667" v="893" actId="478"/>
          <ac:spMkLst>
            <pc:docMk/>
            <pc:sldMk cId="1812781067" sldId="286"/>
            <ac:spMk id="5" creationId="{3BD1E612-A343-ACE9-081D-3BBCEC238DB3}"/>
          </ac:spMkLst>
        </pc:spChg>
        <pc:picChg chg="add mod">
          <ac:chgData name="Menna Davies" userId="4afbe15e-aae4-463c-8e77-84202db36ed2" providerId="ADAL" clId="{B3801177-D4AF-4EA2-BB61-B41937906E18}" dt="2023-10-09T10:03:22.446" v="890" actId="14100"/>
          <ac:picMkLst>
            <pc:docMk/>
            <pc:sldMk cId="1812781067" sldId="286"/>
            <ac:picMk id="4" creationId="{3D2A6A21-30C8-C0EF-4E4B-74E84D30C0FB}"/>
          </ac:picMkLst>
        </pc:picChg>
        <pc:picChg chg="add mod">
          <ac:chgData name="Menna Davies" userId="4afbe15e-aae4-463c-8e77-84202db36ed2" providerId="ADAL" clId="{B3801177-D4AF-4EA2-BB61-B41937906E18}" dt="2023-10-09T10:03:41.892" v="894" actId="1076"/>
          <ac:picMkLst>
            <pc:docMk/>
            <pc:sldMk cId="1812781067" sldId="286"/>
            <ac:picMk id="6146" creationId="{A7E24113-7E4D-D18F-8E08-F7B1856A887E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0:10:10.547" v="1008" actId="1036"/>
        <pc:sldMkLst>
          <pc:docMk/>
          <pc:sldMk cId="263607574" sldId="287"/>
        </pc:sldMkLst>
        <pc:spChg chg="add del mod">
          <ac:chgData name="Menna Davies" userId="4afbe15e-aae4-463c-8e77-84202db36ed2" providerId="ADAL" clId="{B3801177-D4AF-4EA2-BB61-B41937906E18}" dt="2023-10-09T10:06:35.614" v="904" actId="478"/>
          <ac:spMkLst>
            <pc:docMk/>
            <pc:sldMk cId="263607574" sldId="287"/>
            <ac:spMk id="5" creationId="{645212FA-0115-1846-19EB-30AD0208E74D}"/>
          </ac:spMkLst>
        </pc:spChg>
        <pc:spChg chg="add mod">
          <ac:chgData name="Menna Davies" userId="4afbe15e-aae4-463c-8e77-84202db36ed2" providerId="ADAL" clId="{B3801177-D4AF-4EA2-BB61-B41937906E18}" dt="2023-10-09T10:08:00.157" v="936" actId="1076"/>
          <ac:spMkLst>
            <pc:docMk/>
            <pc:sldMk cId="263607574" sldId="287"/>
            <ac:spMk id="6" creationId="{5FD0F1BE-EEA5-A819-48B2-390889F3CA23}"/>
          </ac:spMkLst>
        </pc:spChg>
        <pc:spChg chg="add mod">
          <ac:chgData name="Menna Davies" userId="4afbe15e-aae4-463c-8e77-84202db36ed2" providerId="ADAL" clId="{B3801177-D4AF-4EA2-BB61-B41937906E18}" dt="2023-10-09T10:08:16.744" v="962" actId="1036"/>
          <ac:spMkLst>
            <pc:docMk/>
            <pc:sldMk cId="263607574" sldId="287"/>
            <ac:spMk id="7" creationId="{09E417FD-6E84-045E-1E49-06BE34A2DC6F}"/>
          </ac:spMkLst>
        </pc:spChg>
        <pc:spChg chg="add mod">
          <ac:chgData name="Menna Davies" userId="4afbe15e-aae4-463c-8e77-84202db36ed2" providerId="ADAL" clId="{B3801177-D4AF-4EA2-BB61-B41937906E18}" dt="2023-10-09T10:07:48.229" v="934" actId="1076"/>
          <ac:spMkLst>
            <pc:docMk/>
            <pc:sldMk cId="263607574" sldId="287"/>
            <ac:spMk id="8" creationId="{935ABD12-7564-5F8E-0DEE-91FDC3C6A6C8}"/>
          </ac:spMkLst>
        </pc:spChg>
        <pc:spChg chg="add mod">
          <ac:chgData name="Menna Davies" userId="4afbe15e-aae4-463c-8e77-84202db36ed2" providerId="ADAL" clId="{B3801177-D4AF-4EA2-BB61-B41937906E18}" dt="2023-10-09T10:08:06.266" v="937" actId="1076"/>
          <ac:spMkLst>
            <pc:docMk/>
            <pc:sldMk cId="263607574" sldId="287"/>
            <ac:spMk id="9" creationId="{CE765DC5-1FCA-5C5B-DE2D-055500A02E61}"/>
          </ac:spMkLst>
        </pc:spChg>
        <pc:picChg chg="add mod">
          <ac:chgData name="Menna Davies" userId="4afbe15e-aae4-463c-8e77-84202db36ed2" providerId="ADAL" clId="{B3801177-D4AF-4EA2-BB61-B41937906E18}" dt="2023-10-09T10:10:10.547" v="1008" actId="1036"/>
          <ac:picMkLst>
            <pc:docMk/>
            <pc:sldMk cId="263607574" sldId="287"/>
            <ac:picMk id="4" creationId="{0CE44EF7-A9AA-AB61-AD15-DF4AB6D49096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0:10:30.435" v="1022" actId="1076"/>
        <pc:sldMkLst>
          <pc:docMk/>
          <pc:sldMk cId="2630461143" sldId="288"/>
        </pc:sldMkLst>
        <pc:spChg chg="add mod">
          <ac:chgData name="Menna Davies" userId="4afbe15e-aae4-463c-8e77-84202db36ed2" providerId="ADAL" clId="{B3801177-D4AF-4EA2-BB61-B41937906E18}" dt="2023-10-09T08:35:53.494" v="569"/>
          <ac:spMkLst>
            <pc:docMk/>
            <pc:sldMk cId="2630461143" sldId="288"/>
            <ac:spMk id="5" creationId="{44703D95-269B-832D-952A-F4D1EFA2FFB3}"/>
          </ac:spMkLst>
        </pc:spChg>
        <pc:spChg chg="add mod">
          <ac:chgData name="Menna Davies" userId="4afbe15e-aae4-463c-8e77-84202db36ed2" providerId="ADAL" clId="{B3801177-D4AF-4EA2-BB61-B41937906E18}" dt="2023-10-09T10:09:56.524" v="970" actId="1076"/>
          <ac:spMkLst>
            <pc:docMk/>
            <pc:sldMk cId="2630461143" sldId="288"/>
            <ac:spMk id="7" creationId="{14E3C61D-7327-9A21-B82D-E80E79C33588}"/>
          </ac:spMkLst>
        </pc:spChg>
        <pc:spChg chg="add mod">
          <ac:chgData name="Menna Davies" userId="4afbe15e-aae4-463c-8e77-84202db36ed2" providerId="ADAL" clId="{B3801177-D4AF-4EA2-BB61-B41937906E18}" dt="2023-10-09T10:10:30.435" v="1022" actId="1076"/>
          <ac:spMkLst>
            <pc:docMk/>
            <pc:sldMk cId="2630461143" sldId="288"/>
            <ac:spMk id="8" creationId="{29C9DBF1-65EA-99A9-BD67-FAE6837E2BFD}"/>
          </ac:spMkLst>
        </pc:spChg>
        <pc:spChg chg="add mod">
          <ac:chgData name="Menna Davies" userId="4afbe15e-aae4-463c-8e77-84202db36ed2" providerId="ADAL" clId="{B3801177-D4AF-4EA2-BB61-B41937906E18}" dt="2023-10-09T10:09:56.524" v="970" actId="1076"/>
          <ac:spMkLst>
            <pc:docMk/>
            <pc:sldMk cId="2630461143" sldId="288"/>
            <ac:spMk id="9" creationId="{83672FAB-AFA0-E427-4CB1-02D6E30F7406}"/>
          </ac:spMkLst>
        </pc:spChg>
        <pc:spChg chg="add mod">
          <ac:chgData name="Menna Davies" userId="4afbe15e-aae4-463c-8e77-84202db36ed2" providerId="ADAL" clId="{B3801177-D4AF-4EA2-BB61-B41937906E18}" dt="2023-10-09T10:09:56.524" v="970" actId="1076"/>
          <ac:spMkLst>
            <pc:docMk/>
            <pc:sldMk cId="2630461143" sldId="288"/>
            <ac:spMk id="10" creationId="{1A9C8E49-4B2F-18C2-8C81-705AC12C741D}"/>
          </ac:spMkLst>
        </pc:spChg>
        <pc:picChg chg="add mod">
          <ac:chgData name="Menna Davies" userId="4afbe15e-aae4-463c-8e77-84202db36ed2" providerId="ADAL" clId="{B3801177-D4AF-4EA2-BB61-B41937906E18}" dt="2023-10-09T10:08:28.090" v="963" actId="1076"/>
          <ac:picMkLst>
            <pc:docMk/>
            <pc:sldMk cId="2630461143" sldId="288"/>
            <ac:picMk id="4" creationId="{EC21B76E-E22E-4418-90EE-3A95486AC032}"/>
          </ac:picMkLst>
        </pc:picChg>
        <pc:picChg chg="add mod">
          <ac:chgData name="Menna Davies" userId="4afbe15e-aae4-463c-8e77-84202db36ed2" providerId="ADAL" clId="{B3801177-D4AF-4EA2-BB61-B41937906E18}" dt="2023-10-09T10:09:56.524" v="970" actId="1076"/>
          <ac:picMkLst>
            <pc:docMk/>
            <pc:sldMk cId="2630461143" sldId="288"/>
            <ac:picMk id="6" creationId="{82961B76-1863-ACCA-A89E-EE90EE4DAC37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0:12:30.143" v="1116" actId="1440"/>
        <pc:sldMkLst>
          <pc:docMk/>
          <pc:sldMk cId="1642793886" sldId="289"/>
        </pc:sldMkLst>
        <pc:spChg chg="mod">
          <ac:chgData name="Menna Davies" userId="4afbe15e-aae4-463c-8e77-84202db36ed2" providerId="ADAL" clId="{B3801177-D4AF-4EA2-BB61-B41937906E18}" dt="2023-10-09T10:10:35.746" v="1024" actId="1036"/>
          <ac:spMkLst>
            <pc:docMk/>
            <pc:sldMk cId="1642793886" sldId="289"/>
            <ac:spMk id="3" creationId="{0B0E2D8D-1389-75DD-1C3B-52220C08D2AC}"/>
          </ac:spMkLst>
        </pc:spChg>
        <pc:spChg chg="add mod">
          <ac:chgData name="Menna Davies" userId="4afbe15e-aae4-463c-8e77-84202db36ed2" providerId="ADAL" clId="{B3801177-D4AF-4EA2-BB61-B41937906E18}" dt="2023-10-09T10:12:19.368" v="1114" actId="1036"/>
          <ac:spMkLst>
            <pc:docMk/>
            <pc:sldMk cId="1642793886" sldId="289"/>
            <ac:spMk id="5" creationId="{B5FE8AF7-BAD5-46A9-B840-34DCCA14B270}"/>
          </ac:spMkLst>
        </pc:spChg>
        <pc:spChg chg="add mod">
          <ac:chgData name="Menna Davies" userId="4afbe15e-aae4-463c-8e77-84202db36ed2" providerId="ADAL" clId="{B3801177-D4AF-4EA2-BB61-B41937906E18}" dt="2023-10-09T10:12:04.427" v="1077" actId="20577"/>
          <ac:spMkLst>
            <pc:docMk/>
            <pc:sldMk cId="1642793886" sldId="289"/>
            <ac:spMk id="6" creationId="{E04B49EF-67D2-FAB7-686A-539DAA9C273F}"/>
          </ac:spMkLst>
        </pc:spChg>
        <pc:picChg chg="add mod">
          <ac:chgData name="Menna Davies" userId="4afbe15e-aae4-463c-8e77-84202db36ed2" providerId="ADAL" clId="{B3801177-D4AF-4EA2-BB61-B41937906E18}" dt="2023-10-09T10:10:41.105" v="1025" actId="1076"/>
          <ac:picMkLst>
            <pc:docMk/>
            <pc:sldMk cId="1642793886" sldId="289"/>
            <ac:picMk id="4" creationId="{27458924-7921-E388-5A3E-2C14778D4310}"/>
          </ac:picMkLst>
        </pc:picChg>
        <pc:picChg chg="add mod">
          <ac:chgData name="Menna Davies" userId="4afbe15e-aae4-463c-8e77-84202db36ed2" providerId="ADAL" clId="{B3801177-D4AF-4EA2-BB61-B41937906E18}" dt="2023-10-09T10:12:30.143" v="1116" actId="1440"/>
          <ac:picMkLst>
            <pc:docMk/>
            <pc:sldMk cId="1642793886" sldId="289"/>
            <ac:picMk id="7170" creationId="{6B542803-2984-4335-A3D9-E0FFB30CB581}"/>
          </ac:picMkLst>
        </pc:picChg>
        <pc:picChg chg="add mod">
          <ac:chgData name="Menna Davies" userId="4afbe15e-aae4-463c-8e77-84202db36ed2" providerId="ADAL" clId="{B3801177-D4AF-4EA2-BB61-B41937906E18}" dt="2023-10-09T10:12:26.467" v="1115" actId="1440"/>
          <ac:picMkLst>
            <pc:docMk/>
            <pc:sldMk cId="1642793886" sldId="289"/>
            <ac:picMk id="7171" creationId="{6B3A12D3-A1FD-28DE-5847-F826A1E3044F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0:15:38.432" v="1236" actId="1076"/>
        <pc:sldMkLst>
          <pc:docMk/>
          <pc:sldMk cId="3289116999" sldId="290"/>
        </pc:sldMkLst>
        <pc:spChg chg="add mod">
          <ac:chgData name="Menna Davies" userId="4afbe15e-aae4-463c-8e77-84202db36ed2" providerId="ADAL" clId="{B3801177-D4AF-4EA2-BB61-B41937906E18}" dt="2023-10-09T10:15:38.432" v="1236" actId="1076"/>
          <ac:spMkLst>
            <pc:docMk/>
            <pc:sldMk cId="3289116999" sldId="290"/>
            <ac:spMk id="5" creationId="{43E72A1D-B4FC-37C7-4A14-26E3A2CD697D}"/>
          </ac:spMkLst>
        </pc:spChg>
        <pc:picChg chg="add mod">
          <ac:chgData name="Menna Davies" userId="4afbe15e-aae4-463c-8e77-84202db36ed2" providerId="ADAL" clId="{B3801177-D4AF-4EA2-BB61-B41937906E18}" dt="2023-10-09T10:12:41.189" v="1151" actId="1036"/>
          <ac:picMkLst>
            <pc:docMk/>
            <pc:sldMk cId="3289116999" sldId="290"/>
            <ac:picMk id="4" creationId="{3F799808-373F-C442-C4BB-9A9F6AF8915B}"/>
          </ac:picMkLst>
        </pc:picChg>
        <pc:picChg chg="add mod">
          <ac:chgData name="Menna Davies" userId="4afbe15e-aae4-463c-8e77-84202db36ed2" providerId="ADAL" clId="{B3801177-D4AF-4EA2-BB61-B41937906E18}" dt="2023-10-09T10:15:29.932" v="1235" actId="1076"/>
          <ac:picMkLst>
            <pc:docMk/>
            <pc:sldMk cId="3289116999" sldId="290"/>
            <ac:picMk id="9218" creationId="{978DDB5E-A1F3-E970-83BC-4F0F847E1A8C}"/>
          </ac:picMkLst>
        </pc:picChg>
        <pc:picChg chg="add mod">
          <ac:chgData name="Menna Davies" userId="4afbe15e-aae4-463c-8e77-84202db36ed2" providerId="ADAL" clId="{B3801177-D4AF-4EA2-BB61-B41937906E18}" dt="2023-10-09T10:15:27.838" v="1234" actId="1076"/>
          <ac:picMkLst>
            <pc:docMk/>
            <pc:sldMk cId="3289116999" sldId="290"/>
            <ac:picMk id="9219" creationId="{50598C62-6E5B-6949-09DA-787E42581430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0:18:26.949" v="1319" actId="1038"/>
        <pc:sldMkLst>
          <pc:docMk/>
          <pc:sldMk cId="3559654012" sldId="291"/>
        </pc:sldMkLst>
        <pc:spChg chg="add mod">
          <ac:chgData name="Menna Davies" userId="4afbe15e-aae4-463c-8e77-84202db36ed2" providerId="ADAL" clId="{B3801177-D4AF-4EA2-BB61-B41937906E18}" dt="2023-10-09T10:18:22.462" v="1314" actId="20577"/>
          <ac:spMkLst>
            <pc:docMk/>
            <pc:sldMk cId="3559654012" sldId="291"/>
            <ac:spMk id="5" creationId="{B671254D-8057-F152-ED32-8505173C1688}"/>
          </ac:spMkLst>
        </pc:spChg>
        <pc:picChg chg="add mod">
          <ac:chgData name="Menna Davies" userId="4afbe15e-aae4-463c-8e77-84202db36ed2" providerId="ADAL" clId="{B3801177-D4AF-4EA2-BB61-B41937906E18}" dt="2023-10-09T10:17:23.192" v="1290" actId="1036"/>
          <ac:picMkLst>
            <pc:docMk/>
            <pc:sldMk cId="3559654012" sldId="291"/>
            <ac:picMk id="4" creationId="{3BF4C522-CD20-7045-E130-A3CD5B0D2487}"/>
          </ac:picMkLst>
        </pc:picChg>
        <pc:picChg chg="add mod">
          <ac:chgData name="Menna Davies" userId="4afbe15e-aae4-463c-8e77-84202db36ed2" providerId="ADAL" clId="{B3801177-D4AF-4EA2-BB61-B41937906E18}" dt="2023-10-09T10:17:57.633" v="1301" actId="1076"/>
          <ac:picMkLst>
            <pc:docMk/>
            <pc:sldMk cId="3559654012" sldId="291"/>
            <ac:picMk id="10242" creationId="{168413F5-44B8-C363-A4A6-C7F4561FEF06}"/>
          </ac:picMkLst>
        </pc:picChg>
        <pc:picChg chg="add mod">
          <ac:chgData name="Menna Davies" userId="4afbe15e-aae4-463c-8e77-84202db36ed2" providerId="ADAL" clId="{B3801177-D4AF-4EA2-BB61-B41937906E18}" dt="2023-10-09T10:18:26.949" v="1319" actId="1038"/>
          <ac:picMkLst>
            <pc:docMk/>
            <pc:sldMk cId="3559654012" sldId="291"/>
            <ac:picMk id="10243" creationId="{63527510-2A32-0BB3-2A31-8E1627DA81CB}"/>
          </ac:picMkLst>
        </pc:picChg>
        <pc:picChg chg="add mod">
          <ac:chgData name="Menna Davies" userId="4afbe15e-aae4-463c-8e77-84202db36ed2" providerId="ADAL" clId="{B3801177-D4AF-4EA2-BB61-B41937906E18}" dt="2023-10-09T10:17:49.363" v="1298" actId="1076"/>
          <ac:picMkLst>
            <pc:docMk/>
            <pc:sldMk cId="3559654012" sldId="291"/>
            <ac:picMk id="10244" creationId="{8CA734CB-C20D-C922-9DAD-E7B8A947335E}"/>
          </ac:picMkLst>
        </pc:picChg>
        <pc:picChg chg="add mod">
          <ac:chgData name="Menna Davies" userId="4afbe15e-aae4-463c-8e77-84202db36ed2" providerId="ADAL" clId="{B3801177-D4AF-4EA2-BB61-B41937906E18}" dt="2023-10-09T10:17:52.483" v="1299" actId="1076"/>
          <ac:picMkLst>
            <pc:docMk/>
            <pc:sldMk cId="3559654012" sldId="291"/>
            <ac:picMk id="10245" creationId="{710C58F8-11E4-C8D7-AE7A-4E36EF0B5F3E}"/>
          </ac:picMkLst>
        </pc:picChg>
        <pc:picChg chg="add mod">
          <ac:chgData name="Menna Davies" userId="4afbe15e-aae4-463c-8e77-84202db36ed2" providerId="ADAL" clId="{B3801177-D4AF-4EA2-BB61-B41937906E18}" dt="2023-10-09T10:17:54.751" v="1300" actId="1076"/>
          <ac:picMkLst>
            <pc:docMk/>
            <pc:sldMk cId="3559654012" sldId="291"/>
            <ac:picMk id="10246" creationId="{2612FF58-F757-1B02-7BAE-1A8A537292B9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0:20:26.837" v="1385" actId="1076"/>
        <pc:sldMkLst>
          <pc:docMk/>
          <pc:sldMk cId="1928231186" sldId="292"/>
        </pc:sldMkLst>
        <pc:spChg chg="add mod">
          <ac:chgData name="Menna Davies" userId="4afbe15e-aae4-463c-8e77-84202db36ed2" providerId="ADAL" clId="{B3801177-D4AF-4EA2-BB61-B41937906E18}" dt="2023-10-09T10:20:26.837" v="1385" actId="1076"/>
          <ac:spMkLst>
            <pc:docMk/>
            <pc:sldMk cId="1928231186" sldId="292"/>
            <ac:spMk id="5" creationId="{04440FA3-22C0-1B7C-15DA-04FE03C36E62}"/>
          </ac:spMkLst>
        </pc:spChg>
        <pc:picChg chg="add mod">
          <ac:chgData name="Menna Davies" userId="4afbe15e-aae4-463c-8e77-84202db36ed2" providerId="ADAL" clId="{B3801177-D4AF-4EA2-BB61-B41937906E18}" dt="2023-10-09T10:18:33.300" v="1349" actId="1036"/>
          <ac:picMkLst>
            <pc:docMk/>
            <pc:sldMk cId="1928231186" sldId="292"/>
            <ac:picMk id="4" creationId="{0A8352EE-F8AB-7F2A-9D20-E6BEC000720A}"/>
          </ac:picMkLst>
        </pc:picChg>
        <pc:picChg chg="add mod">
          <ac:chgData name="Menna Davies" userId="4afbe15e-aae4-463c-8e77-84202db36ed2" providerId="ADAL" clId="{B3801177-D4AF-4EA2-BB61-B41937906E18}" dt="2023-10-09T10:20:20.906" v="1384" actId="1036"/>
          <ac:picMkLst>
            <pc:docMk/>
            <pc:sldMk cId="1928231186" sldId="292"/>
            <ac:picMk id="11266" creationId="{0DB12BD2-10A3-38E3-E5B0-D5061A61FC15}"/>
          </ac:picMkLst>
        </pc:picChg>
        <pc:picChg chg="add mod">
          <ac:chgData name="Menna Davies" userId="4afbe15e-aae4-463c-8e77-84202db36ed2" providerId="ADAL" clId="{B3801177-D4AF-4EA2-BB61-B41937906E18}" dt="2023-10-09T10:20:16.664" v="1381" actId="1076"/>
          <ac:picMkLst>
            <pc:docMk/>
            <pc:sldMk cId="1928231186" sldId="292"/>
            <ac:picMk id="11267" creationId="{E635700C-F673-BECB-B760-7ACCF9B54E60}"/>
          </ac:picMkLst>
        </pc:picChg>
        <pc:picChg chg="add mod">
          <ac:chgData name="Menna Davies" userId="4afbe15e-aae4-463c-8e77-84202db36ed2" providerId="ADAL" clId="{B3801177-D4AF-4EA2-BB61-B41937906E18}" dt="2023-10-09T10:20:14.566" v="1380" actId="1076"/>
          <ac:picMkLst>
            <pc:docMk/>
            <pc:sldMk cId="1928231186" sldId="292"/>
            <ac:picMk id="11269" creationId="{F818D857-0686-C028-A6DD-C9AB3E3BDF93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0:41:58.951" v="1532" actId="1076"/>
        <pc:sldMkLst>
          <pc:docMk/>
          <pc:sldMk cId="725970092" sldId="293"/>
        </pc:sldMkLst>
        <pc:spChg chg="add mod">
          <ac:chgData name="Menna Davies" userId="4afbe15e-aae4-463c-8e77-84202db36ed2" providerId="ADAL" clId="{B3801177-D4AF-4EA2-BB61-B41937906E18}" dt="2023-10-09T10:41:03.470" v="1526" actId="1076"/>
          <ac:spMkLst>
            <pc:docMk/>
            <pc:sldMk cId="725970092" sldId="293"/>
            <ac:spMk id="5" creationId="{F7997AE4-E2DB-BCB7-CDEA-1C727406CEFE}"/>
          </ac:spMkLst>
        </pc:spChg>
        <pc:spChg chg="add mod">
          <ac:chgData name="Menna Davies" userId="4afbe15e-aae4-463c-8e77-84202db36ed2" providerId="ADAL" clId="{B3801177-D4AF-4EA2-BB61-B41937906E18}" dt="2023-10-09T10:41:37.966" v="1530" actId="1076"/>
          <ac:spMkLst>
            <pc:docMk/>
            <pc:sldMk cId="725970092" sldId="293"/>
            <ac:spMk id="6" creationId="{414F289C-296F-2651-AC58-B434B2A07968}"/>
          </ac:spMkLst>
        </pc:spChg>
        <pc:spChg chg="add mod">
          <ac:chgData name="Menna Davies" userId="4afbe15e-aae4-463c-8e77-84202db36ed2" providerId="ADAL" clId="{B3801177-D4AF-4EA2-BB61-B41937906E18}" dt="2023-10-09T10:41:58.951" v="1532" actId="1076"/>
          <ac:spMkLst>
            <pc:docMk/>
            <pc:sldMk cId="725970092" sldId="293"/>
            <ac:spMk id="7" creationId="{3A60CC4F-99BB-70B5-D935-4C7C715AF066}"/>
          </ac:spMkLst>
        </pc:spChg>
        <pc:picChg chg="add mod">
          <ac:chgData name="Menna Davies" userId="4afbe15e-aae4-463c-8e77-84202db36ed2" providerId="ADAL" clId="{B3801177-D4AF-4EA2-BB61-B41937906E18}" dt="2023-10-09T10:40:23.720" v="1443" actId="1036"/>
          <ac:picMkLst>
            <pc:docMk/>
            <pc:sldMk cId="725970092" sldId="293"/>
            <ac:picMk id="4" creationId="{431D8A10-1CCF-AD28-F1ED-3FE5DC82FD9D}"/>
          </ac:picMkLst>
        </pc:picChg>
        <pc:picChg chg="add mod">
          <ac:chgData name="Menna Davies" userId="4afbe15e-aae4-463c-8e77-84202db36ed2" providerId="ADAL" clId="{B3801177-D4AF-4EA2-BB61-B41937906E18}" dt="2023-10-09T10:41:32.774" v="1529" actId="14100"/>
          <ac:picMkLst>
            <pc:docMk/>
            <pc:sldMk cId="725970092" sldId="293"/>
            <ac:picMk id="12290" creationId="{9BC117EE-F9D0-BFF8-1015-FDD0B574E99F}"/>
          </ac:picMkLst>
        </pc:picChg>
      </pc:sldChg>
      <pc:sldChg chg="new del">
        <pc:chgData name="Menna Davies" userId="4afbe15e-aae4-463c-8e77-84202db36ed2" providerId="ADAL" clId="{B3801177-D4AF-4EA2-BB61-B41937906E18}" dt="2023-10-09T08:34:44.477" v="553" actId="680"/>
        <pc:sldMkLst>
          <pc:docMk/>
          <pc:sldMk cId="1478844898" sldId="294"/>
        </pc:sldMkLst>
      </pc:sldChg>
      <pc:sldChg chg="addSp modSp new mod">
        <pc:chgData name="Menna Davies" userId="4afbe15e-aae4-463c-8e77-84202db36ed2" providerId="ADAL" clId="{B3801177-D4AF-4EA2-BB61-B41937906E18}" dt="2023-10-09T11:05:49.613" v="1583" actId="1076"/>
        <pc:sldMkLst>
          <pc:docMk/>
          <pc:sldMk cId="2705540394" sldId="294"/>
        </pc:sldMkLst>
        <pc:spChg chg="add mod">
          <ac:chgData name="Menna Davies" userId="4afbe15e-aae4-463c-8e77-84202db36ed2" providerId="ADAL" clId="{B3801177-D4AF-4EA2-BB61-B41937906E18}" dt="2023-10-09T11:05:14.377" v="1580" actId="5793"/>
          <ac:spMkLst>
            <pc:docMk/>
            <pc:sldMk cId="2705540394" sldId="294"/>
            <ac:spMk id="5" creationId="{9C382774-BD99-A934-239A-6D1554880E0D}"/>
          </ac:spMkLst>
        </pc:spChg>
        <pc:spChg chg="add mod">
          <ac:chgData name="Menna Davies" userId="4afbe15e-aae4-463c-8e77-84202db36ed2" providerId="ADAL" clId="{B3801177-D4AF-4EA2-BB61-B41937906E18}" dt="2023-10-09T11:05:49.613" v="1583" actId="1076"/>
          <ac:spMkLst>
            <pc:docMk/>
            <pc:sldMk cId="2705540394" sldId="294"/>
            <ac:spMk id="6" creationId="{91AC0641-F052-40EA-D05D-601001AE68C0}"/>
          </ac:spMkLst>
        </pc:spChg>
        <pc:picChg chg="add mod">
          <ac:chgData name="Menna Davies" userId="4afbe15e-aae4-463c-8e77-84202db36ed2" providerId="ADAL" clId="{B3801177-D4AF-4EA2-BB61-B41937906E18}" dt="2023-10-09T10:43:03.752" v="1538" actId="14100"/>
          <ac:picMkLst>
            <pc:docMk/>
            <pc:sldMk cId="2705540394" sldId="294"/>
            <ac:picMk id="4" creationId="{D74693F4-6A0C-41E3-F262-B04ECE34C5F4}"/>
          </ac:picMkLst>
        </pc:picChg>
        <pc:picChg chg="add mod">
          <ac:chgData name="Menna Davies" userId="4afbe15e-aae4-463c-8e77-84202db36ed2" providerId="ADAL" clId="{B3801177-D4AF-4EA2-BB61-B41937906E18}" dt="2023-10-09T11:05:35.506" v="1582" actId="1076"/>
          <ac:picMkLst>
            <pc:docMk/>
            <pc:sldMk cId="2705540394" sldId="294"/>
            <ac:picMk id="13314" creationId="{59F365A6-E3DD-8C67-BF53-2E95CCFC969F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1:06:39.502" v="1693" actId="5793"/>
        <pc:sldMkLst>
          <pc:docMk/>
          <pc:sldMk cId="1264081273" sldId="295"/>
        </pc:sldMkLst>
        <pc:spChg chg="add mod">
          <ac:chgData name="Menna Davies" userId="4afbe15e-aae4-463c-8e77-84202db36ed2" providerId="ADAL" clId="{B3801177-D4AF-4EA2-BB61-B41937906E18}" dt="2023-10-09T11:06:39.502" v="1693" actId="5793"/>
          <ac:spMkLst>
            <pc:docMk/>
            <pc:sldMk cId="1264081273" sldId="295"/>
            <ac:spMk id="5" creationId="{A30905D8-EB0E-8541-B7BB-A6EE0B417685}"/>
          </ac:spMkLst>
        </pc:spChg>
        <pc:picChg chg="add mod">
          <ac:chgData name="Menna Davies" userId="4afbe15e-aae4-463c-8e77-84202db36ed2" providerId="ADAL" clId="{B3801177-D4AF-4EA2-BB61-B41937906E18}" dt="2023-10-09T11:06:14.049" v="1631" actId="1036"/>
          <ac:picMkLst>
            <pc:docMk/>
            <pc:sldMk cId="1264081273" sldId="295"/>
            <ac:picMk id="4" creationId="{E5153FE9-AB65-285A-5748-329190D3AFBA}"/>
          </ac:picMkLst>
        </pc:picChg>
        <pc:picChg chg="add mod">
          <ac:chgData name="Menna Davies" userId="4afbe15e-aae4-463c-8e77-84202db36ed2" providerId="ADAL" clId="{B3801177-D4AF-4EA2-BB61-B41937906E18}" dt="2023-10-09T11:06:23.240" v="1634" actId="1076"/>
          <ac:picMkLst>
            <pc:docMk/>
            <pc:sldMk cId="1264081273" sldId="295"/>
            <ac:picMk id="14338" creationId="{39FD87D1-AB49-5204-B77B-7DF8F1041B05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1:07:49.472" v="1765" actId="20577"/>
        <pc:sldMkLst>
          <pc:docMk/>
          <pc:sldMk cId="3843171311" sldId="296"/>
        </pc:sldMkLst>
        <pc:spChg chg="add mod">
          <ac:chgData name="Menna Davies" userId="4afbe15e-aae4-463c-8e77-84202db36ed2" providerId="ADAL" clId="{B3801177-D4AF-4EA2-BB61-B41937906E18}" dt="2023-10-09T11:07:49.472" v="1765" actId="20577"/>
          <ac:spMkLst>
            <pc:docMk/>
            <pc:sldMk cId="3843171311" sldId="296"/>
            <ac:spMk id="5" creationId="{48BD31D9-5FCF-6451-B22B-E1E4D9F457A2}"/>
          </ac:spMkLst>
        </pc:spChg>
        <pc:picChg chg="add mod">
          <ac:chgData name="Menna Davies" userId="4afbe15e-aae4-463c-8e77-84202db36ed2" providerId="ADAL" clId="{B3801177-D4AF-4EA2-BB61-B41937906E18}" dt="2023-10-09T11:06:47.483" v="1694" actId="1076"/>
          <ac:picMkLst>
            <pc:docMk/>
            <pc:sldMk cId="3843171311" sldId="296"/>
            <ac:picMk id="4" creationId="{78A27F5E-B481-052E-7AC3-86E688B05844}"/>
          </ac:picMkLst>
        </pc:picChg>
        <pc:picChg chg="add mod">
          <ac:chgData name="Menna Davies" userId="4afbe15e-aae4-463c-8e77-84202db36ed2" providerId="ADAL" clId="{B3801177-D4AF-4EA2-BB61-B41937906E18}" dt="2023-10-09T11:07:20.762" v="1696" actId="1076"/>
          <ac:picMkLst>
            <pc:docMk/>
            <pc:sldMk cId="3843171311" sldId="296"/>
            <ac:picMk id="15362" creationId="{25A82BB1-A1BE-0716-A4CD-5D325E4764F6}"/>
          </ac:picMkLst>
        </pc:picChg>
        <pc:picChg chg="add mod">
          <ac:chgData name="Menna Davies" userId="4afbe15e-aae4-463c-8e77-84202db36ed2" providerId="ADAL" clId="{B3801177-D4AF-4EA2-BB61-B41937906E18}" dt="2023-10-09T11:07:33.385" v="1699" actId="1076"/>
          <ac:picMkLst>
            <pc:docMk/>
            <pc:sldMk cId="3843171311" sldId="296"/>
            <ac:picMk id="15363" creationId="{6C164F7A-6500-67E0-A1F7-3A6273C3457C}"/>
          </ac:picMkLst>
        </pc:picChg>
        <pc:picChg chg="add mod">
          <ac:chgData name="Menna Davies" userId="4afbe15e-aae4-463c-8e77-84202db36ed2" providerId="ADAL" clId="{B3801177-D4AF-4EA2-BB61-B41937906E18}" dt="2023-10-09T11:07:23.623" v="1697" actId="1076"/>
          <ac:picMkLst>
            <pc:docMk/>
            <pc:sldMk cId="3843171311" sldId="296"/>
            <ac:picMk id="15364" creationId="{B7599642-36EA-D81C-D665-71DC80AE5666}"/>
          </ac:picMkLst>
        </pc:picChg>
        <pc:picChg chg="add mod">
          <ac:chgData name="Menna Davies" userId="4afbe15e-aae4-463c-8e77-84202db36ed2" providerId="ADAL" clId="{B3801177-D4AF-4EA2-BB61-B41937906E18}" dt="2023-10-09T11:07:26.945" v="1698" actId="1076"/>
          <ac:picMkLst>
            <pc:docMk/>
            <pc:sldMk cId="3843171311" sldId="296"/>
            <ac:picMk id="15365" creationId="{E9BC0046-B67B-E3DC-E334-9CDACE552A24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1:08:59.310" v="1837" actId="1076"/>
        <pc:sldMkLst>
          <pc:docMk/>
          <pc:sldMk cId="2883190481" sldId="297"/>
        </pc:sldMkLst>
        <pc:spChg chg="add mod">
          <ac:chgData name="Menna Davies" userId="4afbe15e-aae4-463c-8e77-84202db36ed2" providerId="ADAL" clId="{B3801177-D4AF-4EA2-BB61-B41937906E18}" dt="2023-10-09T11:08:52.800" v="1835" actId="1076"/>
          <ac:spMkLst>
            <pc:docMk/>
            <pc:sldMk cId="2883190481" sldId="297"/>
            <ac:spMk id="5" creationId="{AD3EB2E1-E9C9-280F-73DD-151078848537}"/>
          </ac:spMkLst>
        </pc:spChg>
        <pc:picChg chg="add mod">
          <ac:chgData name="Menna Davies" userId="4afbe15e-aae4-463c-8e77-84202db36ed2" providerId="ADAL" clId="{B3801177-D4AF-4EA2-BB61-B41937906E18}" dt="2023-10-09T11:08:19.214" v="1766" actId="1076"/>
          <ac:picMkLst>
            <pc:docMk/>
            <pc:sldMk cId="2883190481" sldId="297"/>
            <ac:picMk id="4" creationId="{163D850D-AF80-5DB6-F56C-D5513ECB5622}"/>
          </ac:picMkLst>
        </pc:picChg>
        <pc:picChg chg="add mod">
          <ac:chgData name="Menna Davies" userId="4afbe15e-aae4-463c-8e77-84202db36ed2" providerId="ADAL" clId="{B3801177-D4AF-4EA2-BB61-B41937906E18}" dt="2023-10-09T11:08:28.210" v="1768" actId="1076"/>
          <ac:picMkLst>
            <pc:docMk/>
            <pc:sldMk cId="2883190481" sldId="297"/>
            <ac:picMk id="16386" creationId="{7DA1BF40-6E69-593E-91F6-13021F420205}"/>
          </ac:picMkLst>
        </pc:picChg>
        <pc:picChg chg="add mod">
          <ac:chgData name="Menna Davies" userId="4afbe15e-aae4-463c-8e77-84202db36ed2" providerId="ADAL" clId="{B3801177-D4AF-4EA2-BB61-B41937906E18}" dt="2023-10-09T11:08:55.770" v="1836" actId="1076"/>
          <ac:picMkLst>
            <pc:docMk/>
            <pc:sldMk cId="2883190481" sldId="297"/>
            <ac:picMk id="16387" creationId="{A9B24CB4-A40B-00B7-8AD8-C4723D1969AB}"/>
          </ac:picMkLst>
        </pc:picChg>
        <pc:picChg chg="add mod">
          <ac:chgData name="Menna Davies" userId="4afbe15e-aae4-463c-8e77-84202db36ed2" providerId="ADAL" clId="{B3801177-D4AF-4EA2-BB61-B41937906E18}" dt="2023-10-09T11:08:59.310" v="1837" actId="1076"/>
          <ac:picMkLst>
            <pc:docMk/>
            <pc:sldMk cId="2883190481" sldId="297"/>
            <ac:picMk id="16388" creationId="{C43FBE1E-FBB8-E7DA-579B-A61AC1CC7522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1:15:26.372" v="2327" actId="20577"/>
        <pc:sldMkLst>
          <pc:docMk/>
          <pc:sldMk cId="4113177964" sldId="298"/>
        </pc:sldMkLst>
        <pc:spChg chg="add mod">
          <ac:chgData name="Menna Davies" userId="4afbe15e-aae4-463c-8e77-84202db36ed2" providerId="ADAL" clId="{B3801177-D4AF-4EA2-BB61-B41937906E18}" dt="2023-10-09T11:10:32.534" v="1948" actId="20577"/>
          <ac:spMkLst>
            <pc:docMk/>
            <pc:sldMk cId="4113177964" sldId="298"/>
            <ac:spMk id="5" creationId="{A11D1863-B832-5E6C-F2F9-6E376FAA525C}"/>
          </ac:spMkLst>
        </pc:spChg>
        <pc:spChg chg="add del mod">
          <ac:chgData name="Menna Davies" userId="4afbe15e-aae4-463c-8e77-84202db36ed2" providerId="ADAL" clId="{B3801177-D4AF-4EA2-BB61-B41937906E18}" dt="2023-10-09T11:15:16.060" v="2321" actId="478"/>
          <ac:spMkLst>
            <pc:docMk/>
            <pc:sldMk cId="4113177964" sldId="298"/>
            <ac:spMk id="6" creationId="{75693036-0545-DAED-DA84-5E2ADDBFDB51}"/>
          </ac:spMkLst>
        </pc:spChg>
        <pc:spChg chg="add del mod">
          <ac:chgData name="Menna Davies" userId="4afbe15e-aae4-463c-8e77-84202db36ed2" providerId="ADAL" clId="{B3801177-D4AF-4EA2-BB61-B41937906E18}" dt="2023-10-09T11:15:16.072" v="2323"/>
          <ac:spMkLst>
            <pc:docMk/>
            <pc:sldMk cId="4113177964" sldId="298"/>
            <ac:spMk id="7" creationId="{0955A2A6-C64D-AE47-A500-F33678A46C5F}"/>
          </ac:spMkLst>
        </pc:spChg>
        <pc:spChg chg="add mod">
          <ac:chgData name="Menna Davies" userId="4afbe15e-aae4-463c-8e77-84202db36ed2" providerId="ADAL" clId="{B3801177-D4AF-4EA2-BB61-B41937906E18}" dt="2023-10-09T11:15:26.372" v="2327" actId="20577"/>
          <ac:spMkLst>
            <pc:docMk/>
            <pc:sldMk cId="4113177964" sldId="298"/>
            <ac:spMk id="8" creationId="{F9CFD563-939F-C72E-11EE-4875396ED506}"/>
          </ac:spMkLst>
        </pc:spChg>
        <pc:picChg chg="add mod">
          <ac:chgData name="Menna Davies" userId="4afbe15e-aae4-463c-8e77-84202db36ed2" providerId="ADAL" clId="{B3801177-D4AF-4EA2-BB61-B41937906E18}" dt="2023-10-09T11:13:06.273" v="2104" actId="1076"/>
          <ac:picMkLst>
            <pc:docMk/>
            <pc:sldMk cId="4113177964" sldId="298"/>
            <ac:picMk id="4" creationId="{30658671-B514-FC1B-6666-70A456443B11}"/>
          </ac:picMkLst>
        </pc:picChg>
        <pc:picChg chg="add mod">
          <ac:chgData name="Menna Davies" userId="4afbe15e-aae4-463c-8e77-84202db36ed2" providerId="ADAL" clId="{B3801177-D4AF-4EA2-BB61-B41937906E18}" dt="2023-10-09T11:10:45.944" v="1951" actId="1076"/>
          <ac:picMkLst>
            <pc:docMk/>
            <pc:sldMk cId="4113177964" sldId="298"/>
            <ac:picMk id="17410" creationId="{C0963258-EA4A-F2E8-4179-04D3698C808D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1:19:25.951" v="2413" actId="20577"/>
        <pc:sldMkLst>
          <pc:docMk/>
          <pc:sldMk cId="3559939443" sldId="299"/>
        </pc:sldMkLst>
        <pc:spChg chg="add mod">
          <ac:chgData name="Menna Davies" userId="4afbe15e-aae4-463c-8e77-84202db36ed2" providerId="ADAL" clId="{B3801177-D4AF-4EA2-BB61-B41937906E18}" dt="2023-10-09T11:16:47.427" v="2370" actId="1076"/>
          <ac:spMkLst>
            <pc:docMk/>
            <pc:sldMk cId="3559939443" sldId="299"/>
            <ac:spMk id="5" creationId="{58804783-E99E-CE34-C393-4AA5F219C923}"/>
          </ac:spMkLst>
        </pc:spChg>
        <pc:spChg chg="add mod">
          <ac:chgData name="Menna Davies" userId="4afbe15e-aae4-463c-8e77-84202db36ed2" providerId="ADAL" clId="{B3801177-D4AF-4EA2-BB61-B41937906E18}" dt="2023-10-09T11:19:25.951" v="2413" actId="20577"/>
          <ac:spMkLst>
            <pc:docMk/>
            <pc:sldMk cId="3559939443" sldId="299"/>
            <ac:spMk id="6" creationId="{6A399CB2-D45A-0650-9231-EF11FDCC775B}"/>
          </ac:spMkLst>
        </pc:spChg>
        <pc:picChg chg="add mod">
          <ac:chgData name="Menna Davies" userId="4afbe15e-aae4-463c-8e77-84202db36ed2" providerId="ADAL" clId="{B3801177-D4AF-4EA2-BB61-B41937906E18}" dt="2023-10-09T11:16:11.561" v="2328" actId="1076"/>
          <ac:picMkLst>
            <pc:docMk/>
            <pc:sldMk cId="3559939443" sldId="299"/>
            <ac:picMk id="4" creationId="{220ECEA8-A29C-BA32-8A6F-D00DD9807B6E}"/>
          </ac:picMkLst>
        </pc:picChg>
      </pc:sldChg>
      <pc:sldChg chg="addSp modSp new mod modAnim">
        <pc:chgData name="Menna Davies" userId="4afbe15e-aae4-463c-8e77-84202db36ed2" providerId="ADAL" clId="{B3801177-D4AF-4EA2-BB61-B41937906E18}" dt="2023-10-09T11:24:34.921" v="2539"/>
        <pc:sldMkLst>
          <pc:docMk/>
          <pc:sldMk cId="163502845" sldId="300"/>
        </pc:sldMkLst>
        <pc:spChg chg="add mod">
          <ac:chgData name="Menna Davies" userId="4afbe15e-aae4-463c-8e77-84202db36ed2" providerId="ADAL" clId="{B3801177-D4AF-4EA2-BB61-B41937906E18}" dt="2023-10-09T11:20:37.194" v="2461" actId="1076"/>
          <ac:spMkLst>
            <pc:docMk/>
            <pc:sldMk cId="163502845" sldId="300"/>
            <ac:spMk id="5" creationId="{44B53DAE-131E-50C9-529C-A2901988009C}"/>
          </ac:spMkLst>
        </pc:spChg>
        <pc:spChg chg="add mod">
          <ac:chgData name="Menna Davies" userId="4afbe15e-aae4-463c-8e77-84202db36ed2" providerId="ADAL" clId="{B3801177-D4AF-4EA2-BB61-B41937906E18}" dt="2023-10-09T11:23:50.061" v="2534" actId="20577"/>
          <ac:spMkLst>
            <pc:docMk/>
            <pc:sldMk cId="163502845" sldId="300"/>
            <ac:spMk id="6" creationId="{632CA190-04B8-3AAE-2F98-5A7D18889246}"/>
          </ac:spMkLst>
        </pc:spChg>
        <pc:spChg chg="add mod">
          <ac:chgData name="Menna Davies" userId="4afbe15e-aae4-463c-8e77-84202db36ed2" providerId="ADAL" clId="{B3801177-D4AF-4EA2-BB61-B41937906E18}" dt="2023-10-09T11:21:58.033" v="2469" actId="1076"/>
          <ac:spMkLst>
            <pc:docMk/>
            <pc:sldMk cId="163502845" sldId="300"/>
            <ac:spMk id="7" creationId="{BB7BB4F4-C192-F6A2-701B-33477D00788B}"/>
          </ac:spMkLst>
        </pc:spChg>
        <pc:picChg chg="add mod">
          <ac:chgData name="Menna Davies" userId="4afbe15e-aae4-463c-8e77-84202db36ed2" providerId="ADAL" clId="{B3801177-D4AF-4EA2-BB61-B41937906E18}" dt="2023-10-09T11:19:36.416" v="2441" actId="1036"/>
          <ac:picMkLst>
            <pc:docMk/>
            <pc:sldMk cId="163502845" sldId="300"/>
            <ac:picMk id="4" creationId="{BDAD1DAC-2389-80BC-0332-757EBB1979B3}"/>
          </ac:picMkLst>
        </pc:picChg>
        <pc:picChg chg="add mod">
          <ac:chgData name="Menna Davies" userId="4afbe15e-aae4-463c-8e77-84202db36ed2" providerId="ADAL" clId="{B3801177-D4AF-4EA2-BB61-B41937906E18}" dt="2023-10-09T11:24:13.900" v="2536" actId="1076"/>
          <ac:picMkLst>
            <pc:docMk/>
            <pc:sldMk cId="163502845" sldId="300"/>
            <ac:picMk id="18434" creationId="{C86D3F14-287E-2BB4-20F2-A9DA25516E7B}"/>
          </ac:picMkLst>
        </pc:picChg>
      </pc:sldChg>
      <pc:sldChg chg="addSp delSp modSp new mod ord">
        <pc:chgData name="Menna Davies" userId="4afbe15e-aae4-463c-8e77-84202db36ed2" providerId="ADAL" clId="{B3801177-D4AF-4EA2-BB61-B41937906E18}" dt="2023-10-09T14:54:32.661" v="4760"/>
        <pc:sldMkLst>
          <pc:docMk/>
          <pc:sldMk cId="2498101215" sldId="301"/>
        </pc:sldMkLst>
        <pc:spChg chg="add del mod">
          <ac:chgData name="Menna Davies" userId="4afbe15e-aae4-463c-8e77-84202db36ed2" providerId="ADAL" clId="{B3801177-D4AF-4EA2-BB61-B41937906E18}" dt="2023-10-09T11:28:23.145" v="2575" actId="478"/>
          <ac:spMkLst>
            <pc:docMk/>
            <pc:sldMk cId="2498101215" sldId="301"/>
            <ac:spMk id="5" creationId="{3DD9F9D5-E7C7-D99E-E734-D2D8C8FF7DD5}"/>
          </ac:spMkLst>
        </pc:spChg>
        <pc:spChg chg="add mod">
          <ac:chgData name="Menna Davies" userId="4afbe15e-aae4-463c-8e77-84202db36ed2" providerId="ADAL" clId="{B3801177-D4AF-4EA2-BB61-B41937906E18}" dt="2023-10-09T11:28:41.973" v="2578" actId="14100"/>
          <ac:spMkLst>
            <pc:docMk/>
            <pc:sldMk cId="2498101215" sldId="301"/>
            <ac:spMk id="7" creationId="{248A7E19-661E-F0FD-E40D-5DAE7E6021F6}"/>
          </ac:spMkLst>
        </pc:spChg>
        <pc:picChg chg="add mod">
          <ac:chgData name="Menna Davies" userId="4afbe15e-aae4-463c-8e77-84202db36ed2" providerId="ADAL" clId="{B3801177-D4AF-4EA2-BB61-B41937906E18}" dt="2023-10-09T11:28:06.533" v="2572" actId="1076"/>
          <ac:picMkLst>
            <pc:docMk/>
            <pc:sldMk cId="2498101215" sldId="301"/>
            <ac:picMk id="4" creationId="{BF4A557B-215B-DEFB-96F9-A08D94A88982}"/>
          </ac:picMkLst>
        </pc:picChg>
        <pc:picChg chg="add mod">
          <ac:chgData name="Menna Davies" userId="4afbe15e-aae4-463c-8e77-84202db36ed2" providerId="ADAL" clId="{B3801177-D4AF-4EA2-BB61-B41937906E18}" dt="2023-10-09T11:28:29.476" v="2577" actId="14100"/>
          <ac:picMkLst>
            <pc:docMk/>
            <pc:sldMk cId="2498101215" sldId="301"/>
            <ac:picMk id="6" creationId="{BA010A0F-B549-E39C-2DC2-E2762C707957}"/>
          </ac:picMkLst>
        </pc:picChg>
        <pc:picChg chg="add del mod">
          <ac:chgData name="Menna Davies" userId="4afbe15e-aae4-463c-8e77-84202db36ed2" providerId="ADAL" clId="{B3801177-D4AF-4EA2-BB61-B41937906E18}" dt="2023-10-09T11:28:15.360" v="2574" actId="478"/>
          <ac:picMkLst>
            <pc:docMk/>
            <pc:sldMk cId="2498101215" sldId="301"/>
            <ac:picMk id="8" creationId="{1C60E45B-A647-03B8-B205-31BD28DC8008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1:31:39.641" v="2701" actId="1076"/>
        <pc:sldMkLst>
          <pc:docMk/>
          <pc:sldMk cId="2003656337" sldId="302"/>
        </pc:sldMkLst>
        <pc:spChg chg="del">
          <ac:chgData name="Menna Davies" userId="4afbe15e-aae4-463c-8e77-84202db36ed2" providerId="ADAL" clId="{B3801177-D4AF-4EA2-BB61-B41937906E18}" dt="2023-10-09T11:29:14.775" v="2579" actId="478"/>
          <ac:spMkLst>
            <pc:docMk/>
            <pc:sldMk cId="2003656337" sldId="302"/>
            <ac:spMk id="3" creationId="{164FA863-403F-E221-34CB-A7EDF44312C5}"/>
          </ac:spMkLst>
        </pc:spChg>
        <pc:spChg chg="add mod">
          <ac:chgData name="Menna Davies" userId="4afbe15e-aae4-463c-8e77-84202db36ed2" providerId="ADAL" clId="{B3801177-D4AF-4EA2-BB61-B41937906E18}" dt="2023-10-09T11:30:26.549" v="2698" actId="1076"/>
          <ac:spMkLst>
            <pc:docMk/>
            <pc:sldMk cId="2003656337" sldId="302"/>
            <ac:spMk id="5" creationId="{AFBFA561-EE42-3582-B4F7-F477E2ED500F}"/>
          </ac:spMkLst>
        </pc:spChg>
        <pc:spChg chg="add mod">
          <ac:chgData name="Menna Davies" userId="4afbe15e-aae4-463c-8e77-84202db36ed2" providerId="ADAL" clId="{B3801177-D4AF-4EA2-BB61-B41937906E18}" dt="2023-10-09T11:30:03.721" v="2632" actId="2711"/>
          <ac:spMkLst>
            <pc:docMk/>
            <pc:sldMk cId="2003656337" sldId="302"/>
            <ac:spMk id="6" creationId="{87A80440-815D-5349-6ACF-584C3FFB49E8}"/>
          </ac:spMkLst>
        </pc:spChg>
        <pc:picChg chg="add mod">
          <ac:chgData name="Menna Davies" userId="4afbe15e-aae4-463c-8e77-84202db36ed2" providerId="ADAL" clId="{B3801177-D4AF-4EA2-BB61-B41937906E18}" dt="2023-10-09T11:29:23.006" v="2625" actId="1036"/>
          <ac:picMkLst>
            <pc:docMk/>
            <pc:sldMk cId="2003656337" sldId="302"/>
            <ac:picMk id="4" creationId="{FB711E48-6CA9-06A5-7A5A-039CDD3CEA01}"/>
          </ac:picMkLst>
        </pc:picChg>
        <pc:picChg chg="add mod">
          <ac:chgData name="Menna Davies" userId="4afbe15e-aae4-463c-8e77-84202db36ed2" providerId="ADAL" clId="{B3801177-D4AF-4EA2-BB61-B41937906E18}" dt="2023-10-09T11:31:39.641" v="2701" actId="1076"/>
          <ac:picMkLst>
            <pc:docMk/>
            <pc:sldMk cId="2003656337" sldId="302"/>
            <ac:picMk id="8" creationId="{042DF69E-1211-876D-C0FC-AD4DDFCE6E79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1:35:43.557" v="2751" actId="1076"/>
        <pc:sldMkLst>
          <pc:docMk/>
          <pc:sldMk cId="1313763447" sldId="303"/>
        </pc:sldMkLst>
        <pc:spChg chg="del">
          <ac:chgData name="Menna Davies" userId="4afbe15e-aae4-463c-8e77-84202db36ed2" providerId="ADAL" clId="{B3801177-D4AF-4EA2-BB61-B41937906E18}" dt="2023-10-09T11:32:17.824" v="2702" actId="478"/>
          <ac:spMkLst>
            <pc:docMk/>
            <pc:sldMk cId="1313763447" sldId="303"/>
            <ac:spMk id="3" creationId="{93DD0100-BA59-8E58-B603-93246B207CD3}"/>
          </ac:spMkLst>
        </pc:spChg>
        <pc:spChg chg="add mod">
          <ac:chgData name="Menna Davies" userId="4afbe15e-aae4-463c-8e77-84202db36ed2" providerId="ADAL" clId="{B3801177-D4AF-4EA2-BB61-B41937906E18}" dt="2023-10-09T11:35:43.557" v="2751" actId="1076"/>
          <ac:spMkLst>
            <pc:docMk/>
            <pc:sldMk cId="1313763447" sldId="303"/>
            <ac:spMk id="5" creationId="{4340FAF2-9755-7897-3157-91D1B648BBB1}"/>
          </ac:spMkLst>
        </pc:spChg>
        <pc:spChg chg="add mod">
          <ac:chgData name="Menna Davies" userId="4afbe15e-aae4-463c-8e77-84202db36ed2" providerId="ADAL" clId="{B3801177-D4AF-4EA2-BB61-B41937906E18}" dt="2023-10-09T11:32:41.482" v="2735" actId="2711"/>
          <ac:spMkLst>
            <pc:docMk/>
            <pc:sldMk cId="1313763447" sldId="303"/>
            <ac:spMk id="6" creationId="{E34C008E-0C0D-1B81-9DC2-C8112F095E59}"/>
          </ac:spMkLst>
        </pc:spChg>
        <pc:spChg chg="add mod">
          <ac:chgData name="Menna Davies" userId="4afbe15e-aae4-463c-8e77-84202db36ed2" providerId="ADAL" clId="{B3801177-D4AF-4EA2-BB61-B41937906E18}" dt="2023-10-09T11:33:10.621" v="2738" actId="2711"/>
          <ac:spMkLst>
            <pc:docMk/>
            <pc:sldMk cId="1313763447" sldId="303"/>
            <ac:spMk id="7" creationId="{B0A3B2F7-4314-E94C-BF6D-4EC03BE5BCA0}"/>
          </ac:spMkLst>
        </pc:spChg>
        <pc:spChg chg="add mod">
          <ac:chgData name="Menna Davies" userId="4afbe15e-aae4-463c-8e77-84202db36ed2" providerId="ADAL" clId="{B3801177-D4AF-4EA2-BB61-B41937906E18}" dt="2023-10-09T11:33:27.711" v="2739" actId="2711"/>
          <ac:spMkLst>
            <pc:docMk/>
            <pc:sldMk cId="1313763447" sldId="303"/>
            <ac:spMk id="8" creationId="{FBA2901E-8DAD-08CA-C888-B2E81FA7314E}"/>
          </ac:spMkLst>
        </pc:spChg>
        <pc:spChg chg="add mod">
          <ac:chgData name="Menna Davies" userId="4afbe15e-aae4-463c-8e77-84202db36ed2" providerId="ADAL" clId="{B3801177-D4AF-4EA2-BB61-B41937906E18}" dt="2023-10-09T11:34:04.199" v="2742" actId="2711"/>
          <ac:spMkLst>
            <pc:docMk/>
            <pc:sldMk cId="1313763447" sldId="303"/>
            <ac:spMk id="9" creationId="{9A39167D-5022-CEFE-37B2-1158A09FDDCE}"/>
          </ac:spMkLst>
        </pc:spChg>
        <pc:spChg chg="add mod">
          <ac:chgData name="Menna Davies" userId="4afbe15e-aae4-463c-8e77-84202db36ed2" providerId="ADAL" clId="{B3801177-D4AF-4EA2-BB61-B41937906E18}" dt="2023-10-09T11:32:51.368" v="2736" actId="2711"/>
          <ac:spMkLst>
            <pc:docMk/>
            <pc:sldMk cId="1313763447" sldId="303"/>
            <ac:spMk id="10" creationId="{16B8749B-34B9-B6E1-2FEB-50414484012D}"/>
          </ac:spMkLst>
        </pc:spChg>
        <pc:spChg chg="add mod">
          <ac:chgData name="Menna Davies" userId="4afbe15e-aae4-463c-8e77-84202db36ed2" providerId="ADAL" clId="{B3801177-D4AF-4EA2-BB61-B41937906E18}" dt="2023-10-09T11:33:01.644" v="2737" actId="2711"/>
          <ac:spMkLst>
            <pc:docMk/>
            <pc:sldMk cId="1313763447" sldId="303"/>
            <ac:spMk id="11" creationId="{9B2F07DB-DCA9-DCD0-05BB-831B199AC6C4}"/>
          </ac:spMkLst>
        </pc:spChg>
        <pc:spChg chg="add mod">
          <ac:chgData name="Menna Davies" userId="4afbe15e-aae4-463c-8e77-84202db36ed2" providerId="ADAL" clId="{B3801177-D4AF-4EA2-BB61-B41937906E18}" dt="2023-10-09T11:33:54.080" v="2741" actId="2711"/>
          <ac:spMkLst>
            <pc:docMk/>
            <pc:sldMk cId="1313763447" sldId="303"/>
            <ac:spMk id="12" creationId="{42CB4D6A-D678-F0C7-83FA-55173597DEA4}"/>
          </ac:spMkLst>
        </pc:spChg>
        <pc:spChg chg="add mod">
          <ac:chgData name="Menna Davies" userId="4afbe15e-aae4-463c-8e77-84202db36ed2" providerId="ADAL" clId="{B3801177-D4AF-4EA2-BB61-B41937906E18}" dt="2023-10-09T11:34:48.475" v="2747" actId="2710"/>
          <ac:spMkLst>
            <pc:docMk/>
            <pc:sldMk cId="1313763447" sldId="303"/>
            <ac:spMk id="13" creationId="{4F26871A-F717-E8D5-98BF-4412C7C4309D}"/>
          </ac:spMkLst>
        </pc:spChg>
        <pc:picChg chg="add mod">
          <ac:chgData name="Menna Davies" userId="4afbe15e-aae4-463c-8e77-84202db36ed2" providerId="ADAL" clId="{B3801177-D4AF-4EA2-BB61-B41937906E18}" dt="2023-10-09T11:32:23.206" v="2733" actId="1036"/>
          <ac:picMkLst>
            <pc:docMk/>
            <pc:sldMk cId="1313763447" sldId="303"/>
            <ac:picMk id="4" creationId="{CB31620A-3426-419C-3DA1-25DE04ADDB02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1:43:41.380" v="2894" actId="478"/>
        <pc:sldMkLst>
          <pc:docMk/>
          <pc:sldMk cId="2906007841" sldId="304"/>
        </pc:sldMkLst>
        <pc:spChg chg="add mod">
          <ac:chgData name="Menna Davies" userId="4afbe15e-aae4-463c-8e77-84202db36ed2" providerId="ADAL" clId="{B3801177-D4AF-4EA2-BB61-B41937906E18}" dt="2023-10-09T11:41:09.262" v="2884" actId="20577"/>
          <ac:spMkLst>
            <pc:docMk/>
            <pc:sldMk cId="2906007841" sldId="304"/>
            <ac:spMk id="5" creationId="{92551CF5-076C-1D15-7A25-C6CC3C06CB1C}"/>
          </ac:spMkLst>
        </pc:spChg>
        <pc:spChg chg="add del mod">
          <ac:chgData name="Menna Davies" userId="4afbe15e-aae4-463c-8e77-84202db36ed2" providerId="ADAL" clId="{B3801177-D4AF-4EA2-BB61-B41937906E18}" dt="2023-10-09T11:40:43.283" v="2881" actId="478"/>
          <ac:spMkLst>
            <pc:docMk/>
            <pc:sldMk cId="2906007841" sldId="304"/>
            <ac:spMk id="6" creationId="{D2EE4A0A-ABF7-0806-29CA-F5F10175DD2A}"/>
          </ac:spMkLst>
        </pc:spChg>
        <pc:spChg chg="add mod">
          <ac:chgData name="Menna Davies" userId="4afbe15e-aae4-463c-8e77-84202db36ed2" providerId="ADAL" clId="{B3801177-D4AF-4EA2-BB61-B41937906E18}" dt="2023-10-09T11:42:46.684" v="2891" actId="2711"/>
          <ac:spMkLst>
            <pc:docMk/>
            <pc:sldMk cId="2906007841" sldId="304"/>
            <ac:spMk id="7" creationId="{D1926FF2-F894-8917-D357-D8FA00E6576A}"/>
          </ac:spMkLst>
        </pc:spChg>
        <pc:spChg chg="add mod">
          <ac:chgData name="Menna Davies" userId="4afbe15e-aae4-463c-8e77-84202db36ed2" providerId="ADAL" clId="{B3801177-D4AF-4EA2-BB61-B41937906E18}" dt="2023-10-09T11:42:14.502" v="2888" actId="2711"/>
          <ac:spMkLst>
            <pc:docMk/>
            <pc:sldMk cId="2906007841" sldId="304"/>
            <ac:spMk id="8" creationId="{BD2A6F17-36CB-A0E5-884F-341159CB9ED4}"/>
          </ac:spMkLst>
        </pc:spChg>
        <pc:spChg chg="add mod">
          <ac:chgData name="Menna Davies" userId="4afbe15e-aae4-463c-8e77-84202db36ed2" providerId="ADAL" clId="{B3801177-D4AF-4EA2-BB61-B41937906E18}" dt="2023-10-09T11:41:47.760" v="2885" actId="2711"/>
          <ac:spMkLst>
            <pc:docMk/>
            <pc:sldMk cId="2906007841" sldId="304"/>
            <ac:spMk id="9" creationId="{EC2E53F9-32FB-BD28-743B-9C9693ABABFD}"/>
          </ac:spMkLst>
        </pc:spChg>
        <pc:spChg chg="add mod">
          <ac:chgData name="Menna Davies" userId="4afbe15e-aae4-463c-8e77-84202db36ed2" providerId="ADAL" clId="{B3801177-D4AF-4EA2-BB61-B41937906E18}" dt="2023-10-09T11:43:09.701" v="2892" actId="2711"/>
          <ac:spMkLst>
            <pc:docMk/>
            <pc:sldMk cId="2906007841" sldId="304"/>
            <ac:spMk id="10" creationId="{B24B9E6A-F5D4-548E-1EB2-B54F6D525E6B}"/>
          </ac:spMkLst>
        </pc:spChg>
        <pc:spChg chg="add mod">
          <ac:chgData name="Menna Davies" userId="4afbe15e-aae4-463c-8e77-84202db36ed2" providerId="ADAL" clId="{B3801177-D4AF-4EA2-BB61-B41937906E18}" dt="2023-10-09T11:43:37.314" v="2893" actId="2711"/>
          <ac:spMkLst>
            <pc:docMk/>
            <pc:sldMk cId="2906007841" sldId="304"/>
            <ac:spMk id="11" creationId="{51362026-63E1-7548-07CF-AB9CC5A5714F}"/>
          </ac:spMkLst>
        </pc:spChg>
        <pc:spChg chg="add mod">
          <ac:chgData name="Menna Davies" userId="4afbe15e-aae4-463c-8e77-84202db36ed2" providerId="ADAL" clId="{B3801177-D4AF-4EA2-BB61-B41937906E18}" dt="2023-10-09T11:42:25.842" v="2889" actId="2711"/>
          <ac:spMkLst>
            <pc:docMk/>
            <pc:sldMk cId="2906007841" sldId="304"/>
            <ac:spMk id="12" creationId="{FF9F800D-461A-047B-9A48-44D0DA9AD36E}"/>
          </ac:spMkLst>
        </pc:spChg>
        <pc:spChg chg="add mod">
          <ac:chgData name="Menna Davies" userId="4afbe15e-aae4-463c-8e77-84202db36ed2" providerId="ADAL" clId="{B3801177-D4AF-4EA2-BB61-B41937906E18}" dt="2023-10-09T11:42:36.464" v="2890" actId="2711"/>
          <ac:spMkLst>
            <pc:docMk/>
            <pc:sldMk cId="2906007841" sldId="304"/>
            <ac:spMk id="13" creationId="{11D03CB8-A52A-DF66-1540-CA8D4A7EF19A}"/>
          </ac:spMkLst>
        </pc:spChg>
        <pc:spChg chg="add mod">
          <ac:chgData name="Menna Davies" userId="4afbe15e-aae4-463c-8e77-84202db36ed2" providerId="ADAL" clId="{B3801177-D4AF-4EA2-BB61-B41937906E18}" dt="2023-10-09T11:41:59.009" v="2886" actId="2711"/>
          <ac:spMkLst>
            <pc:docMk/>
            <pc:sldMk cId="2906007841" sldId="304"/>
            <ac:spMk id="14" creationId="{61EA2887-6CC4-C1F7-8D23-AEC7A950B88A}"/>
          </ac:spMkLst>
        </pc:spChg>
        <pc:spChg chg="add mod">
          <ac:chgData name="Menna Davies" userId="4afbe15e-aae4-463c-8e77-84202db36ed2" providerId="ADAL" clId="{B3801177-D4AF-4EA2-BB61-B41937906E18}" dt="2023-10-09T11:42:06.424" v="2887" actId="2711"/>
          <ac:spMkLst>
            <pc:docMk/>
            <pc:sldMk cId="2906007841" sldId="304"/>
            <ac:spMk id="15" creationId="{17B9024E-5C7C-BA14-A24C-DF8241194D61}"/>
          </ac:spMkLst>
        </pc:spChg>
        <pc:picChg chg="add mod">
          <ac:chgData name="Menna Davies" userId="4afbe15e-aae4-463c-8e77-84202db36ed2" providerId="ADAL" clId="{B3801177-D4AF-4EA2-BB61-B41937906E18}" dt="2023-10-09T11:40:46.121" v="2882" actId="1076"/>
          <ac:picMkLst>
            <pc:docMk/>
            <pc:sldMk cId="2906007841" sldId="304"/>
            <ac:picMk id="4" creationId="{964DF8F6-83E9-809B-EF1E-D79C55760512}"/>
          </ac:picMkLst>
        </pc:picChg>
        <pc:picChg chg="add del mod">
          <ac:chgData name="Menna Davies" userId="4afbe15e-aae4-463c-8e77-84202db36ed2" providerId="ADAL" clId="{B3801177-D4AF-4EA2-BB61-B41937906E18}" dt="2023-10-09T11:43:41.380" v="2894" actId="478"/>
          <ac:picMkLst>
            <pc:docMk/>
            <pc:sldMk cId="2906007841" sldId="304"/>
            <ac:picMk id="16" creationId="{2AE033A7-F553-BBA7-7A9C-58A0099544C0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4:55:13.001" v="4762" actId="122"/>
        <pc:sldMkLst>
          <pc:docMk/>
          <pc:sldMk cId="3049012777" sldId="305"/>
        </pc:sldMkLst>
        <pc:spChg chg="add mod">
          <ac:chgData name="Menna Davies" userId="4afbe15e-aae4-463c-8e77-84202db36ed2" providerId="ADAL" clId="{B3801177-D4AF-4EA2-BB61-B41937906E18}" dt="2023-10-09T14:55:13.001" v="4762" actId="122"/>
          <ac:spMkLst>
            <pc:docMk/>
            <pc:sldMk cId="3049012777" sldId="305"/>
            <ac:spMk id="5" creationId="{0A8A27B6-8ECF-91CA-9A82-ACC6317B6B99}"/>
          </ac:spMkLst>
        </pc:spChg>
        <pc:spChg chg="add del mod">
          <ac:chgData name="Menna Davies" userId="4afbe15e-aae4-463c-8e77-84202db36ed2" providerId="ADAL" clId="{B3801177-D4AF-4EA2-BB61-B41937906E18}" dt="2023-10-09T11:45:07.961" v="2931" actId="478"/>
          <ac:spMkLst>
            <pc:docMk/>
            <pc:sldMk cId="3049012777" sldId="305"/>
            <ac:spMk id="7" creationId="{20FDAA52-CAEB-25AB-1693-F548E9751B49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8" creationId="{8AE38A37-0FB8-FEC0-160E-64C54873DA41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9" creationId="{E493A193-0C1B-D2F7-03D2-C79D859EE1D0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0" creationId="{76AEC836-E125-8A69-F4FD-464EF346C049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1" creationId="{2C9A7783-C268-9CB9-1720-A65310B8BCBD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2" creationId="{8339BD02-4C6B-1816-46E2-74FACCC1BD31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3" creationId="{105DAC9B-F258-A188-9751-D5260E24A53A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4" creationId="{5A6D3F9D-ABA1-91FF-3614-03C24876FCC6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5" creationId="{C3BBDB0A-751C-BF95-A159-27E43392794A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6" creationId="{27579BB5-41E5-84DA-D129-24C99B7D7AC7}"/>
          </ac:spMkLst>
        </pc:spChg>
        <pc:spChg chg="add mod">
          <ac:chgData name="Menna Davies" userId="4afbe15e-aae4-463c-8e77-84202db36ed2" providerId="ADAL" clId="{B3801177-D4AF-4EA2-BB61-B41937906E18}" dt="2023-10-09T11:44:37.838" v="2927" actId="1035"/>
          <ac:spMkLst>
            <pc:docMk/>
            <pc:sldMk cId="3049012777" sldId="305"/>
            <ac:spMk id="17" creationId="{E1366028-3A24-3904-55F2-3F1ADBCC7A42}"/>
          </ac:spMkLst>
        </pc:spChg>
        <pc:picChg chg="add mod">
          <ac:chgData name="Menna Davies" userId="4afbe15e-aae4-463c-8e77-84202db36ed2" providerId="ADAL" clId="{B3801177-D4AF-4EA2-BB61-B41937906E18}" dt="2023-10-09T11:43:52.930" v="2895" actId="1076"/>
          <ac:picMkLst>
            <pc:docMk/>
            <pc:sldMk cId="3049012777" sldId="305"/>
            <ac:picMk id="4" creationId="{D9434A40-A9D6-B487-870F-49EC9256BB8E}"/>
          </ac:picMkLst>
        </pc:picChg>
        <pc:picChg chg="add mod modCrop">
          <ac:chgData name="Menna Davies" userId="4afbe15e-aae4-463c-8e77-84202db36ed2" providerId="ADAL" clId="{B3801177-D4AF-4EA2-BB61-B41937906E18}" dt="2023-10-09T11:44:57.400" v="2929" actId="732"/>
          <ac:picMkLst>
            <pc:docMk/>
            <pc:sldMk cId="3049012777" sldId="305"/>
            <ac:picMk id="18" creationId="{B8F01AE3-AA93-EB52-045C-256EA8514945}"/>
          </ac:picMkLst>
        </pc:picChg>
        <pc:inkChg chg="add mod">
          <ac:chgData name="Menna Davies" userId="4afbe15e-aae4-463c-8e77-84202db36ed2" providerId="ADAL" clId="{B3801177-D4AF-4EA2-BB61-B41937906E18}" dt="2023-10-09T11:44:37.838" v="2927" actId="1035"/>
          <ac:inkMkLst>
            <pc:docMk/>
            <pc:sldMk cId="3049012777" sldId="305"/>
            <ac:inkMk id="6" creationId="{DB077AD1-4EA9-CC19-5B85-3F80FE7D7877}"/>
          </ac:inkMkLst>
        </pc:inkChg>
      </pc:sldChg>
      <pc:sldChg chg="addSp delSp modSp new mod">
        <pc:chgData name="Menna Davies" userId="4afbe15e-aae4-463c-8e77-84202db36ed2" providerId="ADAL" clId="{B3801177-D4AF-4EA2-BB61-B41937906E18}" dt="2023-10-09T14:55:21.350" v="4764" actId="478"/>
        <pc:sldMkLst>
          <pc:docMk/>
          <pc:sldMk cId="1318062726" sldId="306"/>
        </pc:sldMkLst>
        <pc:spChg chg="add del mod">
          <ac:chgData name="Menna Davies" userId="4afbe15e-aae4-463c-8e77-84202db36ed2" providerId="ADAL" clId="{B3801177-D4AF-4EA2-BB61-B41937906E18}" dt="2023-10-09T14:55:21.350" v="4764" actId="478"/>
          <ac:spMkLst>
            <pc:docMk/>
            <pc:sldMk cId="1318062726" sldId="306"/>
            <ac:spMk id="5" creationId="{0C9B9E82-C9E9-CFD1-3C85-1532B56194AF}"/>
          </ac:spMkLst>
        </pc:spChg>
        <pc:spChg chg="add mod">
          <ac:chgData name="Menna Davies" userId="4afbe15e-aae4-463c-8e77-84202db36ed2" providerId="ADAL" clId="{B3801177-D4AF-4EA2-BB61-B41937906E18}" dt="2023-10-09T11:46:38.192" v="3048" actId="1037"/>
          <ac:spMkLst>
            <pc:docMk/>
            <pc:sldMk cId="1318062726" sldId="306"/>
            <ac:spMk id="7" creationId="{A3B8E18A-2246-19FD-FABC-315FA9AB0F3E}"/>
          </ac:spMkLst>
        </pc:spChg>
        <pc:spChg chg="add mod">
          <ac:chgData name="Menna Davies" userId="4afbe15e-aae4-463c-8e77-84202db36ed2" providerId="ADAL" clId="{B3801177-D4AF-4EA2-BB61-B41937906E18}" dt="2023-10-09T11:46:38.192" v="3048" actId="1037"/>
          <ac:spMkLst>
            <pc:docMk/>
            <pc:sldMk cId="1318062726" sldId="306"/>
            <ac:spMk id="9" creationId="{B7B9FC25-04CB-F47B-E925-ADD6DE117E57}"/>
          </ac:spMkLst>
        </pc:spChg>
        <pc:spChg chg="add mod">
          <ac:chgData name="Menna Davies" userId="4afbe15e-aae4-463c-8e77-84202db36ed2" providerId="ADAL" clId="{B3801177-D4AF-4EA2-BB61-B41937906E18}" dt="2023-10-09T11:46:38.192" v="3048" actId="1037"/>
          <ac:spMkLst>
            <pc:docMk/>
            <pc:sldMk cId="1318062726" sldId="306"/>
            <ac:spMk id="10" creationId="{5CBA2F0F-B5DA-E9ED-B11D-59B1C99031FF}"/>
          </ac:spMkLst>
        </pc:spChg>
        <pc:spChg chg="add mod">
          <ac:chgData name="Menna Davies" userId="4afbe15e-aae4-463c-8e77-84202db36ed2" providerId="ADAL" clId="{B3801177-D4AF-4EA2-BB61-B41937906E18}" dt="2023-10-09T11:46:38.192" v="3048" actId="1037"/>
          <ac:spMkLst>
            <pc:docMk/>
            <pc:sldMk cId="1318062726" sldId="306"/>
            <ac:spMk id="11" creationId="{DEAF0EE0-0159-0BB3-ACAD-D738CFA6EDCF}"/>
          </ac:spMkLst>
        </pc:spChg>
        <pc:spChg chg="add mod">
          <ac:chgData name="Menna Davies" userId="4afbe15e-aae4-463c-8e77-84202db36ed2" providerId="ADAL" clId="{B3801177-D4AF-4EA2-BB61-B41937906E18}" dt="2023-10-09T11:46:38.192" v="3048" actId="1037"/>
          <ac:spMkLst>
            <pc:docMk/>
            <pc:sldMk cId="1318062726" sldId="306"/>
            <ac:spMk id="12" creationId="{7140A1CB-2AEF-C4DA-0BC9-647898628295}"/>
          </ac:spMkLst>
        </pc:spChg>
        <pc:spChg chg="add mod">
          <ac:chgData name="Menna Davies" userId="4afbe15e-aae4-463c-8e77-84202db36ed2" providerId="ADAL" clId="{B3801177-D4AF-4EA2-BB61-B41937906E18}" dt="2023-10-09T11:46:38.192" v="3048" actId="1037"/>
          <ac:spMkLst>
            <pc:docMk/>
            <pc:sldMk cId="1318062726" sldId="306"/>
            <ac:spMk id="13" creationId="{783C28B7-13CA-8E51-7527-A5EF4DACC24E}"/>
          </ac:spMkLst>
        </pc:spChg>
        <pc:spChg chg="add mod">
          <ac:chgData name="Menna Davies" userId="4afbe15e-aae4-463c-8e77-84202db36ed2" providerId="ADAL" clId="{B3801177-D4AF-4EA2-BB61-B41937906E18}" dt="2023-10-09T11:46:38.192" v="3048" actId="1037"/>
          <ac:spMkLst>
            <pc:docMk/>
            <pc:sldMk cId="1318062726" sldId="306"/>
            <ac:spMk id="14" creationId="{BFD8C62C-2EEB-0133-5265-1068B33BF68F}"/>
          </ac:spMkLst>
        </pc:spChg>
        <pc:picChg chg="add mod">
          <ac:chgData name="Menna Davies" userId="4afbe15e-aae4-463c-8e77-84202db36ed2" providerId="ADAL" clId="{B3801177-D4AF-4EA2-BB61-B41937906E18}" dt="2023-10-09T11:46:27.828" v="3018" actId="1076"/>
          <ac:picMkLst>
            <pc:docMk/>
            <pc:sldMk cId="1318062726" sldId="306"/>
            <ac:picMk id="4" creationId="{F5685C1F-F7DF-CC5E-20EF-EFECE28DB4E2}"/>
          </ac:picMkLst>
        </pc:picChg>
        <pc:picChg chg="add del mod">
          <ac:chgData name="Menna Davies" userId="4afbe15e-aae4-463c-8e77-84202db36ed2" providerId="ADAL" clId="{B3801177-D4AF-4EA2-BB61-B41937906E18}" dt="2023-10-09T14:54:42.808" v="4761" actId="478"/>
          <ac:picMkLst>
            <pc:docMk/>
            <pc:sldMk cId="1318062726" sldId="306"/>
            <ac:picMk id="6" creationId="{6E13B8D2-6C54-34D8-241D-8CACA1CBA837}"/>
          </ac:picMkLst>
        </pc:picChg>
        <pc:picChg chg="add mod">
          <ac:chgData name="Menna Davies" userId="4afbe15e-aae4-463c-8e77-84202db36ed2" providerId="ADAL" clId="{B3801177-D4AF-4EA2-BB61-B41937906E18}" dt="2023-10-09T11:46:38.192" v="3048" actId="1037"/>
          <ac:picMkLst>
            <pc:docMk/>
            <pc:sldMk cId="1318062726" sldId="306"/>
            <ac:picMk id="8" creationId="{94693DCF-DF52-5969-ADBA-67568D8D0399}"/>
          </ac:picMkLst>
        </pc:picChg>
      </pc:sldChg>
      <pc:sldChg chg="addSp delSp modSp new mod modAnim">
        <pc:chgData name="Menna Davies" userId="4afbe15e-aae4-463c-8e77-84202db36ed2" providerId="ADAL" clId="{B3801177-D4AF-4EA2-BB61-B41937906E18}" dt="2023-10-09T11:49:33.829" v="3130" actId="14100"/>
        <pc:sldMkLst>
          <pc:docMk/>
          <pc:sldMk cId="1158912135" sldId="307"/>
        </pc:sldMkLst>
        <pc:spChg chg="add mod">
          <ac:chgData name="Menna Davies" userId="4afbe15e-aae4-463c-8e77-84202db36ed2" providerId="ADAL" clId="{B3801177-D4AF-4EA2-BB61-B41937906E18}" dt="2023-10-09T11:49:11.248" v="3129" actId="1076"/>
          <ac:spMkLst>
            <pc:docMk/>
            <pc:sldMk cId="1158912135" sldId="307"/>
            <ac:spMk id="5" creationId="{336CB709-7326-2FA3-678F-4C1B5E6C05FC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6" creationId="{B52FA25B-11FB-EACA-4C8C-4D22EC7B920A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7" creationId="{D80E5858-A98F-401C-632E-44CDAC508F2F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8" creationId="{F45A1589-7931-ED70-C925-B393FB2D91CA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9" creationId="{E27E0B36-E416-DBEE-EB21-2B0F5518DD87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10" creationId="{6EDD18A8-03BD-6D0C-1C17-7BC3476A6336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11" creationId="{0E736E61-59E0-8FD1-BE81-D29D85042AA1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12" creationId="{429F3F87-DC60-E42E-D9A4-6A6B8DAD0E02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13" creationId="{2B74318D-0305-0492-55DD-7B10C626DA48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14" creationId="{81D1F0D8-6768-3166-47BA-4FB8E082BE3F}"/>
          </ac:spMkLst>
        </pc:spChg>
        <pc:spChg chg="add del mod">
          <ac:chgData name="Menna Davies" userId="4afbe15e-aae4-463c-8e77-84202db36ed2" providerId="ADAL" clId="{B3801177-D4AF-4EA2-BB61-B41937906E18}" dt="2023-10-09T11:48:56.636" v="3119" actId="478"/>
          <ac:spMkLst>
            <pc:docMk/>
            <pc:sldMk cId="1158912135" sldId="307"/>
            <ac:spMk id="15" creationId="{93D408E1-79B5-64AE-FA08-DC35E10000E2}"/>
          </ac:spMkLst>
        </pc:spChg>
        <pc:spChg chg="add mod">
          <ac:chgData name="Menna Davies" userId="4afbe15e-aae4-463c-8e77-84202db36ed2" providerId="ADAL" clId="{B3801177-D4AF-4EA2-BB61-B41937906E18}" dt="2023-10-09T11:49:33.829" v="3130" actId="14100"/>
          <ac:spMkLst>
            <pc:docMk/>
            <pc:sldMk cId="1158912135" sldId="307"/>
            <ac:spMk id="16" creationId="{AF32FD93-DA7C-1C56-0191-53015E43D900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17" creationId="{E19CDAEF-E83D-61C9-C8AD-C7A514BC5DDC}"/>
          </ac:spMkLst>
        </pc:spChg>
        <pc:spChg chg="add mod">
          <ac:chgData name="Menna Davies" userId="4afbe15e-aae4-463c-8e77-84202db36ed2" providerId="ADAL" clId="{B3801177-D4AF-4EA2-BB61-B41937906E18}" dt="2023-10-09T11:48:50.329" v="3118" actId="2711"/>
          <ac:spMkLst>
            <pc:docMk/>
            <pc:sldMk cId="1158912135" sldId="307"/>
            <ac:spMk id="18" creationId="{A913FFCF-3472-AF24-E332-CCA8D34FFE8C}"/>
          </ac:spMkLst>
        </pc:spChg>
        <pc:spChg chg="add mod">
          <ac:chgData name="Menna Davies" userId="4afbe15e-aae4-463c-8e77-84202db36ed2" providerId="ADAL" clId="{B3801177-D4AF-4EA2-BB61-B41937906E18}" dt="2023-10-09T11:48:29.709" v="3116" actId="2711"/>
          <ac:spMkLst>
            <pc:docMk/>
            <pc:sldMk cId="1158912135" sldId="307"/>
            <ac:spMk id="19" creationId="{5EA6678E-770A-6AE2-4477-E49E6B7012EF}"/>
          </ac:spMkLst>
        </pc:spChg>
        <pc:spChg chg="add mod">
          <ac:chgData name="Menna Davies" userId="4afbe15e-aae4-463c-8e77-84202db36ed2" providerId="ADAL" clId="{B3801177-D4AF-4EA2-BB61-B41937906E18}" dt="2023-10-09T11:48:40.381" v="3117" actId="2711"/>
          <ac:spMkLst>
            <pc:docMk/>
            <pc:sldMk cId="1158912135" sldId="307"/>
            <ac:spMk id="20" creationId="{AC8EC72E-49E1-D046-7BA0-AB4DB674C50D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21" creationId="{ACD83081-8415-6184-F023-7B99A4138118}"/>
          </ac:spMkLst>
        </pc:spChg>
        <pc:spChg chg="add mod">
          <ac:chgData name="Menna Davies" userId="4afbe15e-aae4-463c-8e77-84202db36ed2" providerId="ADAL" clId="{B3801177-D4AF-4EA2-BB61-B41937906E18}" dt="2023-10-09T11:48:09.957" v="3114" actId="1035"/>
          <ac:spMkLst>
            <pc:docMk/>
            <pc:sldMk cId="1158912135" sldId="307"/>
            <ac:spMk id="22" creationId="{5862FCF2-F6B8-7262-C421-B4406208BBD1}"/>
          </ac:spMkLst>
        </pc:spChg>
        <pc:picChg chg="add mod">
          <ac:chgData name="Menna Davies" userId="4afbe15e-aae4-463c-8e77-84202db36ed2" providerId="ADAL" clId="{B3801177-D4AF-4EA2-BB61-B41937906E18}" dt="2023-10-09T11:47:57.934" v="3085" actId="1035"/>
          <ac:picMkLst>
            <pc:docMk/>
            <pc:sldMk cId="1158912135" sldId="307"/>
            <ac:picMk id="4" creationId="{EBF3F27A-75E6-B647-5C13-B0FD190BEE29}"/>
          </ac:picMkLst>
        </pc:picChg>
        <pc:picChg chg="add del mod">
          <ac:chgData name="Menna Davies" userId="4afbe15e-aae4-463c-8e77-84202db36ed2" providerId="ADAL" clId="{B3801177-D4AF-4EA2-BB61-B41937906E18}" dt="2023-10-09T11:48:14.973" v="3115" actId="478"/>
          <ac:picMkLst>
            <pc:docMk/>
            <pc:sldMk cId="1158912135" sldId="307"/>
            <ac:picMk id="23" creationId="{7FA3A40A-1C4A-10B9-59BC-71AE92B7456A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1:52:38.161" v="3171" actId="478"/>
        <pc:sldMkLst>
          <pc:docMk/>
          <pc:sldMk cId="3699253151" sldId="308"/>
        </pc:sldMkLst>
        <pc:spChg chg="add del mod">
          <ac:chgData name="Menna Davies" userId="4afbe15e-aae4-463c-8e77-84202db36ed2" providerId="ADAL" clId="{B3801177-D4AF-4EA2-BB61-B41937906E18}" dt="2023-10-09T11:52:38.161" v="3171" actId="478"/>
          <ac:spMkLst>
            <pc:docMk/>
            <pc:sldMk cId="3699253151" sldId="308"/>
            <ac:spMk id="5" creationId="{F174A17B-2661-DCBF-3903-F197EF6B038B}"/>
          </ac:spMkLst>
        </pc:spChg>
        <pc:spChg chg="add mod">
          <ac:chgData name="Menna Davies" userId="4afbe15e-aae4-463c-8e77-84202db36ed2" providerId="ADAL" clId="{B3801177-D4AF-4EA2-BB61-B41937906E18}" dt="2023-10-09T11:52:34.406" v="3170" actId="1076"/>
          <ac:spMkLst>
            <pc:docMk/>
            <pc:sldMk cId="3699253151" sldId="308"/>
            <ac:spMk id="7" creationId="{7960B7DC-9148-19A5-6A98-0A89AF324173}"/>
          </ac:spMkLst>
        </pc:spChg>
        <pc:picChg chg="add mod">
          <ac:chgData name="Menna Davies" userId="4afbe15e-aae4-463c-8e77-84202db36ed2" providerId="ADAL" clId="{B3801177-D4AF-4EA2-BB61-B41937906E18}" dt="2023-10-09T11:52:18.401" v="3167" actId="1036"/>
          <ac:picMkLst>
            <pc:docMk/>
            <pc:sldMk cId="3699253151" sldId="308"/>
            <ac:picMk id="4" creationId="{C70B5CE1-F1DD-4D40-CF3C-DB5E944360DC}"/>
          </ac:picMkLst>
        </pc:picChg>
        <pc:picChg chg="add mod">
          <ac:chgData name="Menna Davies" userId="4afbe15e-aae4-463c-8e77-84202db36ed2" providerId="ADAL" clId="{B3801177-D4AF-4EA2-BB61-B41937906E18}" dt="2023-10-09T11:52:34.406" v="3170" actId="1076"/>
          <ac:picMkLst>
            <pc:docMk/>
            <pc:sldMk cId="3699253151" sldId="308"/>
            <ac:picMk id="6" creationId="{6EA5C6E3-25E7-9CC0-1F57-7EB4D46C87E3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0:14:24.972" v="1206" actId="1035"/>
        <pc:sldMkLst>
          <pc:docMk/>
          <pc:sldMk cId="1188732958" sldId="309"/>
        </pc:sldMkLst>
        <pc:spChg chg="add mod">
          <ac:chgData name="Menna Davies" userId="4afbe15e-aae4-463c-8e77-84202db36ed2" providerId="ADAL" clId="{B3801177-D4AF-4EA2-BB61-B41937906E18}" dt="2023-10-09T10:13:04.698" v="1153"/>
          <ac:spMkLst>
            <pc:docMk/>
            <pc:sldMk cId="1188732958" sldId="309"/>
            <ac:spMk id="5" creationId="{F5FC81E7-2C90-5C3B-2FDB-72A083277804}"/>
          </ac:spMkLst>
        </pc:spChg>
        <pc:spChg chg="add mod">
          <ac:chgData name="Menna Davies" userId="4afbe15e-aae4-463c-8e77-84202db36ed2" providerId="ADAL" clId="{B3801177-D4AF-4EA2-BB61-B41937906E18}" dt="2023-10-09T10:13:04.698" v="1153"/>
          <ac:spMkLst>
            <pc:docMk/>
            <pc:sldMk cId="1188732958" sldId="309"/>
            <ac:spMk id="8" creationId="{C4B66259-A3F3-F294-33BF-DDA92BBD9A62}"/>
          </ac:spMkLst>
        </pc:spChg>
        <pc:picChg chg="add mod">
          <ac:chgData name="Menna Davies" userId="4afbe15e-aae4-463c-8e77-84202db36ed2" providerId="ADAL" clId="{B3801177-D4AF-4EA2-BB61-B41937906E18}" dt="2023-10-09T10:14:24.972" v="1206" actId="1035"/>
          <ac:picMkLst>
            <pc:docMk/>
            <pc:sldMk cId="1188732958" sldId="309"/>
            <ac:picMk id="4" creationId="{08976385-B619-F998-6A4F-7F50133227A0}"/>
          </ac:picMkLst>
        </pc:picChg>
        <pc:picChg chg="add del mod">
          <ac:chgData name="Menna Davies" userId="4afbe15e-aae4-463c-8e77-84202db36ed2" providerId="ADAL" clId="{B3801177-D4AF-4EA2-BB61-B41937906E18}" dt="2023-10-09T10:13:26.807" v="1154" actId="478"/>
          <ac:picMkLst>
            <pc:docMk/>
            <pc:sldMk cId="1188732958" sldId="309"/>
            <ac:picMk id="6" creationId="{5FBE402E-0DF8-B82B-E535-0A1FB84DEAA7}"/>
          </ac:picMkLst>
        </pc:picChg>
        <pc:picChg chg="add del mod">
          <ac:chgData name="Menna Davies" userId="4afbe15e-aae4-463c-8e77-84202db36ed2" providerId="ADAL" clId="{B3801177-D4AF-4EA2-BB61-B41937906E18}" dt="2023-10-09T10:13:28.447" v="1155" actId="478"/>
          <ac:picMkLst>
            <pc:docMk/>
            <pc:sldMk cId="1188732958" sldId="309"/>
            <ac:picMk id="7" creationId="{41EBC075-DB44-0BFF-7745-F928348629B1}"/>
          </ac:picMkLst>
        </pc:picChg>
        <pc:picChg chg="add mod">
          <ac:chgData name="Menna Davies" userId="4afbe15e-aae4-463c-8e77-84202db36ed2" providerId="ADAL" clId="{B3801177-D4AF-4EA2-BB61-B41937906E18}" dt="2023-10-09T10:14:12.626" v="1167" actId="1076"/>
          <ac:picMkLst>
            <pc:docMk/>
            <pc:sldMk cId="1188732958" sldId="309"/>
            <ac:picMk id="8194" creationId="{FE9735BF-6D14-C1B7-9C63-208A6A1E5345}"/>
          </ac:picMkLst>
        </pc:picChg>
        <pc:picChg chg="add mod">
          <ac:chgData name="Menna Davies" userId="4afbe15e-aae4-463c-8e77-84202db36ed2" providerId="ADAL" clId="{B3801177-D4AF-4EA2-BB61-B41937906E18}" dt="2023-10-09T10:14:10.653" v="1166" actId="1076"/>
          <ac:picMkLst>
            <pc:docMk/>
            <pc:sldMk cId="1188732958" sldId="309"/>
            <ac:picMk id="8195" creationId="{B460CFB7-699A-20A9-72E5-4C766A256519}"/>
          </ac:picMkLst>
        </pc:picChg>
        <pc:picChg chg="add mod">
          <ac:chgData name="Menna Davies" userId="4afbe15e-aae4-463c-8e77-84202db36ed2" providerId="ADAL" clId="{B3801177-D4AF-4EA2-BB61-B41937906E18}" dt="2023-10-09T10:14:14.483" v="1168" actId="1076"/>
          <ac:picMkLst>
            <pc:docMk/>
            <pc:sldMk cId="1188732958" sldId="309"/>
            <ac:picMk id="8196" creationId="{49071258-6C20-179D-2258-104B34BB1493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5:23:21.828" v="5045" actId="1076"/>
        <pc:sldMkLst>
          <pc:docMk/>
          <pc:sldMk cId="1608132032" sldId="310"/>
        </pc:sldMkLst>
        <pc:spChg chg="del">
          <ac:chgData name="Menna Davies" userId="4afbe15e-aae4-463c-8e77-84202db36ed2" providerId="ADAL" clId="{B3801177-D4AF-4EA2-BB61-B41937906E18}" dt="2023-10-09T15:18:08.390" v="4894" actId="478"/>
          <ac:spMkLst>
            <pc:docMk/>
            <pc:sldMk cId="1608132032" sldId="310"/>
            <ac:spMk id="2" creationId="{F578C171-5ECA-FA5E-A312-4C922C14AC65}"/>
          </ac:spMkLst>
        </pc:spChg>
        <pc:spChg chg="del">
          <ac:chgData name="Menna Davies" userId="4afbe15e-aae4-463c-8e77-84202db36ed2" providerId="ADAL" clId="{B3801177-D4AF-4EA2-BB61-B41937906E18}" dt="2023-10-09T15:18:11.100" v="4895" actId="478"/>
          <ac:spMkLst>
            <pc:docMk/>
            <pc:sldMk cId="1608132032" sldId="310"/>
            <ac:spMk id="3" creationId="{D47D4A0B-A3D6-F579-4C7C-32604E81703D}"/>
          </ac:spMkLst>
        </pc:spChg>
        <pc:spChg chg="add mod">
          <ac:chgData name="Menna Davies" userId="4afbe15e-aae4-463c-8e77-84202db36ed2" providerId="ADAL" clId="{B3801177-D4AF-4EA2-BB61-B41937906E18}" dt="2023-10-09T15:18:30.299" v="4896"/>
          <ac:spMkLst>
            <pc:docMk/>
            <pc:sldMk cId="1608132032" sldId="310"/>
            <ac:spMk id="4" creationId="{6FCE0DCA-B5A2-8781-3B0A-B38E7B1BBE93}"/>
          </ac:spMkLst>
        </pc:spChg>
        <pc:spChg chg="add mod">
          <ac:chgData name="Menna Davies" userId="4afbe15e-aae4-463c-8e77-84202db36ed2" providerId="ADAL" clId="{B3801177-D4AF-4EA2-BB61-B41937906E18}" dt="2023-10-09T15:18:30.299" v="4896"/>
          <ac:spMkLst>
            <pc:docMk/>
            <pc:sldMk cId="1608132032" sldId="310"/>
            <ac:spMk id="5" creationId="{45A179D0-DFDA-3006-88E5-2F567BD01A64}"/>
          </ac:spMkLst>
        </pc:spChg>
        <pc:spChg chg="add del mod">
          <ac:chgData name="Menna Davies" userId="4afbe15e-aae4-463c-8e77-84202db36ed2" providerId="ADAL" clId="{B3801177-D4AF-4EA2-BB61-B41937906E18}" dt="2023-10-09T15:18:36.544" v="4898" actId="478"/>
          <ac:spMkLst>
            <pc:docMk/>
            <pc:sldMk cId="1608132032" sldId="310"/>
            <ac:spMk id="8" creationId="{63804D7E-F23F-B80C-233D-08BD5D6314C2}"/>
          </ac:spMkLst>
        </pc:spChg>
        <pc:spChg chg="add mod">
          <ac:chgData name="Menna Davies" userId="4afbe15e-aae4-463c-8e77-84202db36ed2" providerId="ADAL" clId="{B3801177-D4AF-4EA2-BB61-B41937906E18}" dt="2023-10-09T15:22:14.922" v="5009" actId="20577"/>
          <ac:spMkLst>
            <pc:docMk/>
            <pc:sldMk cId="1608132032" sldId="310"/>
            <ac:spMk id="10" creationId="{A43F8311-1A3E-D271-7C04-62C1AECECC82}"/>
          </ac:spMkLst>
        </pc:spChg>
        <pc:spChg chg="add mod">
          <ac:chgData name="Menna Davies" userId="4afbe15e-aae4-463c-8e77-84202db36ed2" providerId="ADAL" clId="{B3801177-D4AF-4EA2-BB61-B41937906E18}" dt="2023-10-09T15:23:21.828" v="5045" actId="1076"/>
          <ac:spMkLst>
            <pc:docMk/>
            <pc:sldMk cId="1608132032" sldId="310"/>
            <ac:spMk id="11" creationId="{AE66D3B6-9D26-6B86-F92F-49358C9AE6BF}"/>
          </ac:spMkLst>
        </pc:spChg>
        <pc:picChg chg="add mod">
          <ac:chgData name="Menna Davies" userId="4afbe15e-aae4-463c-8e77-84202db36ed2" providerId="ADAL" clId="{B3801177-D4AF-4EA2-BB61-B41937906E18}" dt="2023-10-09T15:23:16.555" v="5044" actId="1076"/>
          <ac:picMkLst>
            <pc:docMk/>
            <pc:sldMk cId="1608132032" sldId="310"/>
            <ac:picMk id="6" creationId="{76315787-8525-D917-4627-FEA3BD99CB65}"/>
          </ac:picMkLst>
        </pc:picChg>
        <pc:picChg chg="add del mod">
          <ac:chgData name="Menna Davies" userId="4afbe15e-aae4-463c-8e77-84202db36ed2" providerId="ADAL" clId="{B3801177-D4AF-4EA2-BB61-B41937906E18}" dt="2023-10-09T15:18:34.380" v="4897" actId="478"/>
          <ac:picMkLst>
            <pc:docMk/>
            <pc:sldMk cId="1608132032" sldId="310"/>
            <ac:picMk id="7" creationId="{687F9A6C-25C0-A864-F24E-80997F68090F}"/>
          </ac:picMkLst>
        </pc:picChg>
        <pc:picChg chg="add mod">
          <ac:chgData name="Menna Davies" userId="4afbe15e-aae4-463c-8e77-84202db36ed2" providerId="ADAL" clId="{B3801177-D4AF-4EA2-BB61-B41937906E18}" dt="2023-10-09T15:22:23" v="5038" actId="1036"/>
          <ac:picMkLst>
            <pc:docMk/>
            <pc:sldMk cId="1608132032" sldId="310"/>
            <ac:picMk id="9" creationId="{D80DB8E2-B73A-7F5B-4FF6-B7491578D712}"/>
          </ac:picMkLst>
        </pc:picChg>
      </pc:sldChg>
      <pc:sldChg chg="new del">
        <pc:chgData name="Menna Davies" userId="4afbe15e-aae4-463c-8e77-84202db36ed2" providerId="ADAL" clId="{B3801177-D4AF-4EA2-BB61-B41937906E18}" dt="2023-10-09T11:27:53.293" v="2571" actId="680"/>
        <pc:sldMkLst>
          <pc:docMk/>
          <pc:sldMk cId="2915470166" sldId="310"/>
        </pc:sldMkLst>
      </pc:sldChg>
      <pc:sldChg chg="delSp add del mod">
        <pc:chgData name="Menna Davies" userId="4afbe15e-aae4-463c-8e77-84202db36ed2" providerId="ADAL" clId="{B3801177-D4AF-4EA2-BB61-B41937906E18}" dt="2023-10-09T08:52:48.925" v="776" actId="47"/>
        <pc:sldMkLst>
          <pc:docMk/>
          <pc:sldMk cId="122355224" sldId="311"/>
        </pc:sldMkLst>
        <pc:picChg chg="del">
          <ac:chgData name="Menna Davies" userId="4afbe15e-aae4-463c-8e77-84202db36ed2" providerId="ADAL" clId="{B3801177-D4AF-4EA2-BB61-B41937906E18}" dt="2023-10-09T08:52:25.001" v="760" actId="21"/>
          <ac:picMkLst>
            <pc:docMk/>
            <pc:sldMk cId="122355224" sldId="311"/>
            <ac:picMk id="4" creationId="{B747FD88-7CB2-95FC-5AD5-F78A8A98FC3B}"/>
          </ac:picMkLst>
        </pc:picChg>
      </pc:sldChg>
      <pc:sldChg chg="addSp delSp modSp new mod">
        <pc:chgData name="Menna Davies" userId="4afbe15e-aae4-463c-8e77-84202db36ed2" providerId="ADAL" clId="{B3801177-D4AF-4EA2-BB61-B41937906E18}" dt="2023-10-09T15:22:33.909" v="5039"/>
        <pc:sldMkLst>
          <pc:docMk/>
          <pc:sldMk cId="3195729922" sldId="311"/>
        </pc:sldMkLst>
        <pc:spChg chg="add mod">
          <ac:chgData name="Menna Davies" userId="4afbe15e-aae4-463c-8e77-84202db36ed2" providerId="ADAL" clId="{B3801177-D4AF-4EA2-BB61-B41937906E18}" dt="2023-10-09T15:22:33.909" v="5039"/>
          <ac:spMkLst>
            <pc:docMk/>
            <pc:sldMk cId="3195729922" sldId="311"/>
            <ac:spMk id="7" creationId="{72FF575C-AC06-BF73-473E-F1F43E78E4AF}"/>
          </ac:spMkLst>
        </pc:spChg>
        <pc:picChg chg="add mod">
          <ac:chgData name="Menna Davies" userId="4afbe15e-aae4-463c-8e77-84202db36ed2" providerId="ADAL" clId="{B3801177-D4AF-4EA2-BB61-B41937906E18}" dt="2023-10-09T15:19:51.958" v="4904" actId="1076"/>
          <ac:picMkLst>
            <pc:docMk/>
            <pc:sldMk cId="3195729922" sldId="311"/>
            <ac:picMk id="4" creationId="{24EB637D-13CB-AA9A-9889-7BDF21A71717}"/>
          </ac:picMkLst>
        </pc:picChg>
        <pc:picChg chg="add del mod">
          <ac:chgData name="Menna Davies" userId="4afbe15e-aae4-463c-8e77-84202db36ed2" providerId="ADAL" clId="{B3801177-D4AF-4EA2-BB61-B41937906E18}" dt="2023-10-09T15:19:59.995" v="4905" actId="21"/>
          <ac:picMkLst>
            <pc:docMk/>
            <pc:sldMk cId="3195729922" sldId="311"/>
            <ac:picMk id="5" creationId="{9EC6F22B-DAA9-3E4F-68F9-35FA45DCF8A0}"/>
          </ac:picMkLst>
        </pc:picChg>
        <pc:picChg chg="add mod">
          <ac:chgData name="Menna Davies" userId="4afbe15e-aae4-463c-8e77-84202db36ed2" providerId="ADAL" clId="{B3801177-D4AF-4EA2-BB61-B41937906E18}" dt="2023-10-09T15:19:46.285" v="4903"/>
          <ac:picMkLst>
            <pc:docMk/>
            <pc:sldMk cId="3195729922" sldId="311"/>
            <ac:picMk id="6" creationId="{EDD2906A-7B34-2742-1037-0B4CD43AA4A6}"/>
          </ac:picMkLst>
        </pc:picChg>
      </pc:sldChg>
      <pc:sldChg chg="addSp modSp new mod">
        <pc:chgData name="Menna Davies" userId="4afbe15e-aae4-463c-8e77-84202db36ed2" providerId="ADAL" clId="{B3801177-D4AF-4EA2-BB61-B41937906E18}" dt="2023-10-09T15:22:38.208" v="5040"/>
        <pc:sldMkLst>
          <pc:docMk/>
          <pc:sldMk cId="2291547506" sldId="312"/>
        </pc:sldMkLst>
        <pc:spChg chg="add mod">
          <ac:chgData name="Menna Davies" userId="4afbe15e-aae4-463c-8e77-84202db36ed2" providerId="ADAL" clId="{B3801177-D4AF-4EA2-BB61-B41937906E18}" dt="2023-10-09T15:22:38.208" v="5040"/>
          <ac:spMkLst>
            <pc:docMk/>
            <pc:sldMk cId="2291547506" sldId="312"/>
            <ac:spMk id="6" creationId="{3C206C71-63E3-5706-BA1C-47160D90E65A}"/>
          </ac:spMkLst>
        </pc:spChg>
        <pc:picChg chg="add mod">
          <ac:chgData name="Menna Davies" userId="4afbe15e-aae4-463c-8e77-84202db36ed2" providerId="ADAL" clId="{B3801177-D4AF-4EA2-BB61-B41937906E18}" dt="2023-10-09T15:20:43.765" v="4908"/>
          <ac:picMkLst>
            <pc:docMk/>
            <pc:sldMk cId="2291547506" sldId="312"/>
            <ac:picMk id="4" creationId="{8E6F2189-D736-9CBB-DFBF-501E9BF5B253}"/>
          </ac:picMkLst>
        </pc:picChg>
        <pc:picChg chg="add mod">
          <ac:chgData name="Menna Davies" userId="4afbe15e-aae4-463c-8e77-84202db36ed2" providerId="ADAL" clId="{B3801177-D4AF-4EA2-BB61-B41937906E18}" dt="2023-10-09T15:21:01.222" v="4922" actId="1038"/>
          <ac:picMkLst>
            <pc:docMk/>
            <pc:sldMk cId="2291547506" sldId="312"/>
            <ac:picMk id="5" creationId="{6CF3D2AB-7342-84A5-1BFF-CD047250EE80}"/>
          </ac:picMkLst>
        </pc:picChg>
      </pc:sldChg>
      <pc:sldMasterChg chg="delSldLayout">
        <pc:chgData name="Menna Davies" userId="4afbe15e-aae4-463c-8e77-84202db36ed2" providerId="ADAL" clId="{B3801177-D4AF-4EA2-BB61-B41937906E18}" dt="2023-10-09T08:52:48.925" v="776" actId="47"/>
        <pc:sldMasterMkLst>
          <pc:docMk/>
          <pc:sldMasterMk cId="1210025009" sldId="2147483739"/>
        </pc:sldMasterMkLst>
        <pc:sldLayoutChg chg="del">
          <pc:chgData name="Menna Davies" userId="4afbe15e-aae4-463c-8e77-84202db36ed2" providerId="ADAL" clId="{B3801177-D4AF-4EA2-BB61-B41937906E18}" dt="2023-10-09T08:52:48.925" v="776" actId="47"/>
          <pc:sldLayoutMkLst>
            <pc:docMk/>
            <pc:sldMasterMk cId="1210025009" sldId="2147483739"/>
            <pc:sldLayoutMk cId="2055895958" sldId="214748375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525223-B4F9-4529-AA77-1C6ADB72A407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5371E-8829-4C74-8268-FD6B0AC7647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1</a:t>
          </a:r>
          <a:endParaRPr lang="en-US"/>
        </a:p>
      </dgm:t>
    </dgm:pt>
    <dgm:pt modelId="{AAECE58C-9BE0-4497-A98D-7A528B8759E7}" type="parTrans" cxnId="{CF3A771B-3483-4856-AFE3-EE65791434DD}">
      <dgm:prSet/>
      <dgm:spPr/>
      <dgm:t>
        <a:bodyPr/>
        <a:lstStyle/>
        <a:p>
          <a:endParaRPr lang="en-US"/>
        </a:p>
      </dgm:t>
    </dgm:pt>
    <dgm:pt modelId="{20EE45DF-5A0E-4B7D-A795-3851AE8118C3}" type="sibTrans" cxnId="{CF3A771B-3483-4856-AFE3-EE65791434DD}">
      <dgm:prSet/>
      <dgm:spPr/>
      <dgm:t>
        <a:bodyPr/>
        <a:lstStyle/>
        <a:p>
          <a:endParaRPr lang="en-US"/>
        </a:p>
      </dgm:t>
    </dgm:pt>
    <dgm:pt modelId="{7D1FB737-AB96-48E0-B815-D2686DC71374}">
      <dgm:prSet phldrT="[Text]" phldr="0"/>
      <dgm:spPr/>
      <dgm:t>
        <a:bodyPr/>
        <a:lstStyle/>
        <a:p>
          <a:r>
            <a:rPr lang="en-US" dirty="0" err="1">
              <a:latin typeface="Calibri Light" panose="020F0302020204030204"/>
            </a:rPr>
            <a:t>Llafar</a:t>
          </a:r>
          <a:r>
            <a:rPr lang="en-US" dirty="0">
              <a:latin typeface="Calibri Light" panose="020F0302020204030204"/>
            </a:rPr>
            <a:t> a </a:t>
          </a:r>
          <a:r>
            <a:rPr lang="en-US" dirty="0" err="1">
              <a:latin typeface="Calibri Light" panose="020F0302020204030204"/>
            </a:rPr>
            <a:t>Gwrando</a:t>
          </a:r>
          <a:endParaRPr lang="en-US" dirty="0"/>
        </a:p>
      </dgm:t>
    </dgm:pt>
    <dgm:pt modelId="{A0AE5AC5-663B-472E-993A-F7ADFAF72198}" type="parTrans" cxnId="{79232B3F-6098-4014-8FB8-F8220F2E4494}">
      <dgm:prSet/>
      <dgm:spPr/>
      <dgm:t>
        <a:bodyPr/>
        <a:lstStyle/>
        <a:p>
          <a:endParaRPr lang="en-US"/>
        </a:p>
      </dgm:t>
    </dgm:pt>
    <dgm:pt modelId="{43D8899D-6E6C-4C05-B9FF-0A0DCF6ABDB8}" type="sibTrans" cxnId="{79232B3F-6098-4014-8FB8-F8220F2E4494}">
      <dgm:prSet/>
      <dgm:spPr/>
      <dgm:t>
        <a:bodyPr/>
        <a:lstStyle/>
        <a:p>
          <a:endParaRPr lang="en-US"/>
        </a:p>
      </dgm:t>
    </dgm:pt>
    <dgm:pt modelId="{8CB5B8BB-04C7-4BF9-9C0D-F84711ACE8B0}">
      <dgm:prSet phldrT="[Text]" phldr="0"/>
      <dgm:spPr/>
      <dgm:t>
        <a:bodyPr/>
        <a:lstStyle/>
        <a:p>
          <a:pPr rtl="0"/>
          <a:r>
            <a:rPr lang="en-US" dirty="0" err="1">
              <a:latin typeface="Calibri Light" panose="020F0302020204030204"/>
            </a:rPr>
            <a:t>Syniadau</a:t>
          </a:r>
          <a:r>
            <a:rPr lang="en-US" dirty="0">
              <a:latin typeface="Calibri Light" panose="020F0302020204030204"/>
            </a:rPr>
            <a:t> </a:t>
          </a:r>
          <a:endParaRPr lang="en-US" dirty="0"/>
        </a:p>
      </dgm:t>
    </dgm:pt>
    <dgm:pt modelId="{A2962E40-023B-4DE2-928D-17AC924F2931}" type="parTrans" cxnId="{C9EA9013-DD59-434D-B50C-41E6ADB770D6}">
      <dgm:prSet/>
      <dgm:spPr/>
      <dgm:t>
        <a:bodyPr/>
        <a:lstStyle/>
        <a:p>
          <a:endParaRPr lang="en-US"/>
        </a:p>
      </dgm:t>
    </dgm:pt>
    <dgm:pt modelId="{B4023C4D-01D1-433B-AD39-C77ADB6755B7}" type="sibTrans" cxnId="{C9EA9013-DD59-434D-B50C-41E6ADB770D6}">
      <dgm:prSet/>
      <dgm:spPr/>
      <dgm:t>
        <a:bodyPr/>
        <a:lstStyle/>
        <a:p>
          <a:endParaRPr lang="en-US"/>
        </a:p>
      </dgm:t>
    </dgm:pt>
    <dgm:pt modelId="{E6365E99-66C3-481D-B498-FFA2CF46E54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2</a:t>
          </a:r>
          <a:endParaRPr lang="en-US"/>
        </a:p>
      </dgm:t>
    </dgm:pt>
    <dgm:pt modelId="{2B4C0C5D-9A0B-42A0-B1DC-386C9BE5D40B}" type="parTrans" cxnId="{6B8886B5-B1C3-45B0-B2A9-E912731DC1ED}">
      <dgm:prSet/>
      <dgm:spPr/>
      <dgm:t>
        <a:bodyPr/>
        <a:lstStyle/>
        <a:p>
          <a:endParaRPr lang="en-US"/>
        </a:p>
      </dgm:t>
    </dgm:pt>
    <dgm:pt modelId="{80980690-C39B-4F36-9DD3-569A0490454C}" type="sibTrans" cxnId="{6B8886B5-B1C3-45B0-B2A9-E912731DC1ED}">
      <dgm:prSet/>
      <dgm:spPr/>
      <dgm:t>
        <a:bodyPr/>
        <a:lstStyle/>
        <a:p>
          <a:endParaRPr lang="en-US"/>
        </a:p>
      </dgm:t>
    </dgm:pt>
    <dgm:pt modelId="{152BD612-7B7B-4D23-9DD3-729B4F5F4E90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Darllen</a:t>
          </a:r>
          <a:endParaRPr lang="en-US" err="1"/>
        </a:p>
      </dgm:t>
    </dgm:pt>
    <dgm:pt modelId="{E3B35053-684C-4099-A203-992794DEC8CE}" type="parTrans" cxnId="{55021C29-02D7-48A6-8B6D-9323C4E07247}">
      <dgm:prSet/>
      <dgm:spPr/>
      <dgm:t>
        <a:bodyPr/>
        <a:lstStyle/>
        <a:p>
          <a:endParaRPr lang="en-US"/>
        </a:p>
      </dgm:t>
    </dgm:pt>
    <dgm:pt modelId="{A80DE095-83EA-4597-9A75-6941AE4CE44F}" type="sibTrans" cxnId="{55021C29-02D7-48A6-8B6D-9323C4E07247}">
      <dgm:prSet/>
      <dgm:spPr/>
      <dgm:t>
        <a:bodyPr/>
        <a:lstStyle/>
        <a:p>
          <a:endParaRPr lang="en-US"/>
        </a:p>
      </dgm:t>
    </dgm:pt>
    <dgm:pt modelId="{D207755B-718D-4D45-A6CE-7943ECC773E2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Syniadau</a:t>
          </a:r>
          <a:endParaRPr lang="en-US" err="1"/>
        </a:p>
      </dgm:t>
    </dgm:pt>
    <dgm:pt modelId="{28BE5D01-5EE2-49C9-ABFF-16D3076D7451}" type="parTrans" cxnId="{2D6D4BF4-4A0E-4E6C-974E-7951CED6B6CC}">
      <dgm:prSet/>
      <dgm:spPr/>
      <dgm:t>
        <a:bodyPr/>
        <a:lstStyle/>
        <a:p>
          <a:endParaRPr lang="en-US"/>
        </a:p>
      </dgm:t>
    </dgm:pt>
    <dgm:pt modelId="{4823945A-260F-4999-B808-A5A4B7514AA9}" type="sibTrans" cxnId="{2D6D4BF4-4A0E-4E6C-974E-7951CED6B6CC}">
      <dgm:prSet/>
      <dgm:spPr/>
      <dgm:t>
        <a:bodyPr/>
        <a:lstStyle/>
        <a:p>
          <a:endParaRPr lang="en-US"/>
        </a:p>
      </dgm:t>
    </dgm:pt>
    <dgm:pt modelId="{84BA2C57-FBB7-45CC-A8E1-E89A13293A4F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3</a:t>
          </a:r>
          <a:endParaRPr lang="en-US"/>
        </a:p>
      </dgm:t>
    </dgm:pt>
    <dgm:pt modelId="{1E544110-0A85-4C06-BB1E-7239BC7F2E34}" type="parTrans" cxnId="{5D7B8B9F-3288-4746-9D43-72ED95D62AEB}">
      <dgm:prSet/>
      <dgm:spPr/>
      <dgm:t>
        <a:bodyPr/>
        <a:lstStyle/>
        <a:p>
          <a:endParaRPr lang="en-US"/>
        </a:p>
      </dgm:t>
    </dgm:pt>
    <dgm:pt modelId="{CB9A6CE5-C64A-4CB5-944B-70431A215D5D}" type="sibTrans" cxnId="{5D7B8B9F-3288-4746-9D43-72ED95D62AEB}">
      <dgm:prSet/>
      <dgm:spPr/>
      <dgm:t>
        <a:bodyPr/>
        <a:lstStyle/>
        <a:p>
          <a:endParaRPr lang="en-US"/>
        </a:p>
      </dgm:t>
    </dgm:pt>
    <dgm:pt modelId="{8B905FCB-4790-4D35-A3F3-0329EDBA8C03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Ysgrifennu</a:t>
          </a:r>
          <a:endParaRPr lang="en-US" err="1"/>
        </a:p>
      </dgm:t>
    </dgm:pt>
    <dgm:pt modelId="{02486092-64BC-453B-B9B9-1B84BBE12B77}" type="parTrans" cxnId="{4D0921A7-638B-4182-87E0-AB3C08EF5C8F}">
      <dgm:prSet/>
      <dgm:spPr/>
      <dgm:t>
        <a:bodyPr/>
        <a:lstStyle/>
        <a:p>
          <a:endParaRPr lang="en-US"/>
        </a:p>
      </dgm:t>
    </dgm:pt>
    <dgm:pt modelId="{D7582DAC-43FE-4255-881B-77A3D375C885}" type="sibTrans" cxnId="{4D0921A7-638B-4182-87E0-AB3C08EF5C8F}">
      <dgm:prSet/>
      <dgm:spPr/>
      <dgm:t>
        <a:bodyPr/>
        <a:lstStyle/>
        <a:p>
          <a:endParaRPr lang="en-US"/>
        </a:p>
      </dgm:t>
    </dgm:pt>
    <dgm:pt modelId="{DC9F8E95-69CF-471B-8471-4A4D9740A32A}">
      <dgm:prSet phldrT="[Text]" phldr="0"/>
      <dgm:spPr/>
      <dgm:t>
        <a:bodyPr/>
        <a:lstStyle/>
        <a:p>
          <a:r>
            <a:rPr lang="en-US" err="1">
              <a:latin typeface="Calibri Light" panose="020F0302020204030204"/>
            </a:rPr>
            <a:t>Syniadau</a:t>
          </a:r>
          <a:endParaRPr lang="en-US" err="1"/>
        </a:p>
      </dgm:t>
    </dgm:pt>
    <dgm:pt modelId="{4786C5C0-BC11-49FF-9F81-FAAAA7C08A67}" type="parTrans" cxnId="{38FAD8C4-45EB-4598-9287-B02209831D7B}">
      <dgm:prSet/>
      <dgm:spPr/>
      <dgm:t>
        <a:bodyPr/>
        <a:lstStyle/>
        <a:p>
          <a:endParaRPr lang="en-US"/>
        </a:p>
      </dgm:t>
    </dgm:pt>
    <dgm:pt modelId="{F0E2678C-819E-41AE-8BA1-D1205A8A5D8B}" type="sibTrans" cxnId="{38FAD8C4-45EB-4598-9287-B02209831D7B}">
      <dgm:prSet/>
      <dgm:spPr/>
      <dgm:t>
        <a:bodyPr/>
        <a:lstStyle/>
        <a:p>
          <a:endParaRPr lang="en-US"/>
        </a:p>
      </dgm:t>
    </dgm:pt>
    <dgm:pt modelId="{204D5282-2BA6-4F11-9048-15210AB871BB}" type="pres">
      <dgm:prSet presAssocID="{87525223-B4F9-4529-AA77-1C6ADB72A407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AFB02844-B733-46FE-A649-9F3C5E137BF2}" type="pres">
      <dgm:prSet presAssocID="{87525223-B4F9-4529-AA77-1C6ADB72A407}" presName="cycle" presStyleCnt="0"/>
      <dgm:spPr/>
    </dgm:pt>
    <dgm:pt modelId="{3AA38856-0432-4B20-94F4-2A0BCCAAC398}" type="pres">
      <dgm:prSet presAssocID="{87525223-B4F9-4529-AA77-1C6ADB72A407}" presName="centerShape" presStyleCnt="0"/>
      <dgm:spPr/>
    </dgm:pt>
    <dgm:pt modelId="{067CE834-5562-4B66-BBD8-4F6BEDAB4882}" type="pres">
      <dgm:prSet presAssocID="{87525223-B4F9-4529-AA77-1C6ADB72A407}" presName="connSite" presStyleLbl="node1" presStyleIdx="0" presStyleCnt="4"/>
      <dgm:spPr/>
    </dgm:pt>
    <dgm:pt modelId="{4030BC4F-FDFD-4CED-B696-BF0D312F4A63}" type="pres">
      <dgm:prSet presAssocID="{87525223-B4F9-4529-AA77-1C6ADB72A407}" presName="visible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8000" r="-18000"/>
          </a:stretch>
        </a:blipFill>
      </dgm:spPr>
    </dgm:pt>
    <dgm:pt modelId="{D3419500-BC82-48BD-B4AE-67A3DD9C44FF}" type="pres">
      <dgm:prSet presAssocID="{AAECE58C-9BE0-4497-A98D-7A528B8759E7}" presName="Name25" presStyleLbl="parChTrans1D1" presStyleIdx="0" presStyleCnt="3"/>
      <dgm:spPr/>
    </dgm:pt>
    <dgm:pt modelId="{3AA49C8C-56AB-4474-BF05-7246335E2278}" type="pres">
      <dgm:prSet presAssocID="{82B5371E-8829-4C74-8268-FD6B0AC7647D}" presName="node" presStyleCnt="0"/>
      <dgm:spPr/>
    </dgm:pt>
    <dgm:pt modelId="{C14308E3-B0C0-4F32-B568-A8D14BC8D686}" type="pres">
      <dgm:prSet presAssocID="{82B5371E-8829-4C74-8268-FD6B0AC7647D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1F354926-8085-4C02-82FE-B114BB982774}" type="pres">
      <dgm:prSet presAssocID="{82B5371E-8829-4C74-8268-FD6B0AC7647D}" presName="childNode" presStyleLbl="revTx" presStyleIdx="0" presStyleCnt="3">
        <dgm:presLayoutVars>
          <dgm:bulletEnabled val="1"/>
        </dgm:presLayoutVars>
      </dgm:prSet>
      <dgm:spPr/>
    </dgm:pt>
    <dgm:pt modelId="{172A08BE-2927-4F7C-86B1-3D638CA3C83D}" type="pres">
      <dgm:prSet presAssocID="{2B4C0C5D-9A0B-42A0-B1DC-386C9BE5D40B}" presName="Name25" presStyleLbl="parChTrans1D1" presStyleIdx="1" presStyleCnt="3"/>
      <dgm:spPr/>
    </dgm:pt>
    <dgm:pt modelId="{C4FA53C2-4AFC-4962-BE71-2A5DF3ED4D2B}" type="pres">
      <dgm:prSet presAssocID="{E6365E99-66C3-481D-B498-FFA2CF46E543}" presName="node" presStyleCnt="0"/>
      <dgm:spPr/>
    </dgm:pt>
    <dgm:pt modelId="{9E9624D7-4C7B-4C5E-82F8-A9C77A2E5B70}" type="pres">
      <dgm:prSet presAssocID="{E6365E99-66C3-481D-B498-FFA2CF46E543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37CB1540-D94C-4AFB-8E3B-166AAA2DCA14}" type="pres">
      <dgm:prSet presAssocID="{E6365E99-66C3-481D-B498-FFA2CF46E543}" presName="childNode" presStyleLbl="revTx" presStyleIdx="1" presStyleCnt="3">
        <dgm:presLayoutVars>
          <dgm:bulletEnabled val="1"/>
        </dgm:presLayoutVars>
      </dgm:prSet>
      <dgm:spPr/>
    </dgm:pt>
    <dgm:pt modelId="{4395FD51-EC6F-4904-9263-F6D38B1D3CD1}" type="pres">
      <dgm:prSet presAssocID="{1E544110-0A85-4C06-BB1E-7239BC7F2E34}" presName="Name25" presStyleLbl="parChTrans1D1" presStyleIdx="2" presStyleCnt="3"/>
      <dgm:spPr/>
    </dgm:pt>
    <dgm:pt modelId="{B717EABC-4B17-4D48-AFDF-DC4E00924EEC}" type="pres">
      <dgm:prSet presAssocID="{84BA2C57-FBB7-45CC-A8E1-E89A13293A4F}" presName="node" presStyleCnt="0"/>
      <dgm:spPr/>
    </dgm:pt>
    <dgm:pt modelId="{2BEE6AE3-294E-4A87-9287-D847150E0421}" type="pres">
      <dgm:prSet presAssocID="{84BA2C57-FBB7-45CC-A8E1-E89A13293A4F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5E57295F-1E7F-4EBD-AC49-895395B0FF4C}" type="pres">
      <dgm:prSet presAssocID="{84BA2C57-FBB7-45CC-A8E1-E89A13293A4F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133160F-B0E4-454A-9107-2682A44BF279}" type="presOf" srcId="{152BD612-7B7B-4D23-9DD3-729B4F5F4E90}" destId="{37CB1540-D94C-4AFB-8E3B-166AAA2DCA14}" srcOrd="0" destOrd="0" presId="urn:microsoft.com/office/officeart/2005/8/layout/radial2"/>
    <dgm:cxn modelId="{C9EA9013-DD59-434D-B50C-41E6ADB770D6}" srcId="{82B5371E-8829-4C74-8268-FD6B0AC7647D}" destId="{8CB5B8BB-04C7-4BF9-9C0D-F84711ACE8B0}" srcOrd="1" destOrd="0" parTransId="{A2962E40-023B-4DE2-928D-17AC924F2931}" sibTransId="{B4023C4D-01D1-433B-AD39-C77ADB6755B7}"/>
    <dgm:cxn modelId="{CF3A771B-3483-4856-AFE3-EE65791434DD}" srcId="{87525223-B4F9-4529-AA77-1C6ADB72A407}" destId="{82B5371E-8829-4C74-8268-FD6B0AC7647D}" srcOrd="0" destOrd="0" parTransId="{AAECE58C-9BE0-4497-A98D-7A528B8759E7}" sibTransId="{20EE45DF-5A0E-4B7D-A795-3851AE8118C3}"/>
    <dgm:cxn modelId="{7ACC7826-287C-4DEA-8A47-B47748783DE1}" type="presOf" srcId="{8B905FCB-4790-4D35-A3F3-0329EDBA8C03}" destId="{5E57295F-1E7F-4EBD-AC49-895395B0FF4C}" srcOrd="0" destOrd="0" presId="urn:microsoft.com/office/officeart/2005/8/layout/radial2"/>
    <dgm:cxn modelId="{55021C29-02D7-48A6-8B6D-9323C4E07247}" srcId="{E6365E99-66C3-481D-B498-FFA2CF46E543}" destId="{152BD612-7B7B-4D23-9DD3-729B4F5F4E90}" srcOrd="0" destOrd="0" parTransId="{E3B35053-684C-4099-A203-992794DEC8CE}" sibTransId="{A80DE095-83EA-4597-9A75-6941AE4CE44F}"/>
    <dgm:cxn modelId="{D466D232-1F3F-4EE4-8C92-A04C45B92F05}" type="presOf" srcId="{7D1FB737-AB96-48E0-B815-D2686DC71374}" destId="{1F354926-8085-4C02-82FE-B114BB982774}" srcOrd="0" destOrd="0" presId="urn:microsoft.com/office/officeart/2005/8/layout/radial2"/>
    <dgm:cxn modelId="{79232B3F-6098-4014-8FB8-F8220F2E4494}" srcId="{82B5371E-8829-4C74-8268-FD6B0AC7647D}" destId="{7D1FB737-AB96-48E0-B815-D2686DC71374}" srcOrd="0" destOrd="0" parTransId="{A0AE5AC5-663B-472E-993A-F7ADFAF72198}" sibTransId="{43D8899D-6E6C-4C05-B9FF-0A0DCF6ABDB8}"/>
    <dgm:cxn modelId="{B787EC75-BB99-4B9D-9F26-8AF8607B5C3C}" type="presOf" srcId="{1E544110-0A85-4C06-BB1E-7239BC7F2E34}" destId="{4395FD51-EC6F-4904-9263-F6D38B1D3CD1}" srcOrd="0" destOrd="0" presId="urn:microsoft.com/office/officeart/2005/8/layout/radial2"/>
    <dgm:cxn modelId="{2FC4EA7A-2C58-4CE8-84B8-C24F6FD72B98}" type="presOf" srcId="{DC9F8E95-69CF-471B-8471-4A4D9740A32A}" destId="{5E57295F-1E7F-4EBD-AC49-895395B0FF4C}" srcOrd="0" destOrd="1" presId="urn:microsoft.com/office/officeart/2005/8/layout/radial2"/>
    <dgm:cxn modelId="{46F73688-509C-4FC7-B141-F7995F93047A}" type="presOf" srcId="{84BA2C57-FBB7-45CC-A8E1-E89A13293A4F}" destId="{2BEE6AE3-294E-4A87-9287-D847150E0421}" srcOrd="0" destOrd="0" presId="urn:microsoft.com/office/officeart/2005/8/layout/radial2"/>
    <dgm:cxn modelId="{82200198-8E56-4432-B28B-7BC4AF0E437F}" type="presOf" srcId="{82B5371E-8829-4C74-8268-FD6B0AC7647D}" destId="{C14308E3-B0C0-4F32-B568-A8D14BC8D686}" srcOrd="0" destOrd="0" presId="urn:microsoft.com/office/officeart/2005/8/layout/radial2"/>
    <dgm:cxn modelId="{8701AF98-34FB-4A3F-A677-1050D00B0D53}" type="presOf" srcId="{D207755B-718D-4D45-A6CE-7943ECC773E2}" destId="{37CB1540-D94C-4AFB-8E3B-166AAA2DCA14}" srcOrd="0" destOrd="1" presId="urn:microsoft.com/office/officeart/2005/8/layout/radial2"/>
    <dgm:cxn modelId="{AF6C819F-99E5-4865-8485-70FE9ACB22BC}" type="presOf" srcId="{2B4C0C5D-9A0B-42A0-B1DC-386C9BE5D40B}" destId="{172A08BE-2927-4F7C-86B1-3D638CA3C83D}" srcOrd="0" destOrd="0" presId="urn:microsoft.com/office/officeart/2005/8/layout/radial2"/>
    <dgm:cxn modelId="{5D7B8B9F-3288-4746-9D43-72ED95D62AEB}" srcId="{87525223-B4F9-4529-AA77-1C6ADB72A407}" destId="{84BA2C57-FBB7-45CC-A8E1-E89A13293A4F}" srcOrd="2" destOrd="0" parTransId="{1E544110-0A85-4C06-BB1E-7239BC7F2E34}" sibTransId="{CB9A6CE5-C64A-4CB5-944B-70431A215D5D}"/>
    <dgm:cxn modelId="{974778A3-EAEC-4DA9-AC57-B8C766EBB2CE}" type="presOf" srcId="{E6365E99-66C3-481D-B498-FFA2CF46E543}" destId="{9E9624D7-4C7B-4C5E-82F8-A9C77A2E5B70}" srcOrd="0" destOrd="0" presId="urn:microsoft.com/office/officeart/2005/8/layout/radial2"/>
    <dgm:cxn modelId="{4D0921A7-638B-4182-87E0-AB3C08EF5C8F}" srcId="{84BA2C57-FBB7-45CC-A8E1-E89A13293A4F}" destId="{8B905FCB-4790-4D35-A3F3-0329EDBA8C03}" srcOrd="0" destOrd="0" parTransId="{02486092-64BC-453B-B9B9-1B84BBE12B77}" sibTransId="{D7582DAC-43FE-4255-881B-77A3D375C885}"/>
    <dgm:cxn modelId="{6B8886B5-B1C3-45B0-B2A9-E912731DC1ED}" srcId="{87525223-B4F9-4529-AA77-1C6ADB72A407}" destId="{E6365E99-66C3-481D-B498-FFA2CF46E543}" srcOrd="1" destOrd="0" parTransId="{2B4C0C5D-9A0B-42A0-B1DC-386C9BE5D40B}" sibTransId="{80980690-C39B-4F36-9DD3-569A0490454C}"/>
    <dgm:cxn modelId="{38FAD8C4-45EB-4598-9287-B02209831D7B}" srcId="{84BA2C57-FBB7-45CC-A8E1-E89A13293A4F}" destId="{DC9F8E95-69CF-471B-8471-4A4D9740A32A}" srcOrd="1" destOrd="0" parTransId="{4786C5C0-BC11-49FF-9F81-FAAAA7C08A67}" sibTransId="{F0E2678C-819E-41AE-8BA1-D1205A8A5D8B}"/>
    <dgm:cxn modelId="{09DBD3CA-6782-4465-86F2-B81CCB37E7A4}" type="presOf" srcId="{87525223-B4F9-4529-AA77-1C6ADB72A407}" destId="{204D5282-2BA6-4F11-9048-15210AB871BB}" srcOrd="0" destOrd="0" presId="urn:microsoft.com/office/officeart/2005/8/layout/radial2"/>
    <dgm:cxn modelId="{9F5AF8CB-1791-4749-8698-F95E4E306005}" type="presOf" srcId="{AAECE58C-9BE0-4497-A98D-7A528B8759E7}" destId="{D3419500-BC82-48BD-B4AE-67A3DD9C44FF}" srcOrd="0" destOrd="0" presId="urn:microsoft.com/office/officeart/2005/8/layout/radial2"/>
    <dgm:cxn modelId="{2D6D4BF4-4A0E-4E6C-974E-7951CED6B6CC}" srcId="{E6365E99-66C3-481D-B498-FFA2CF46E543}" destId="{D207755B-718D-4D45-A6CE-7943ECC773E2}" srcOrd="1" destOrd="0" parTransId="{28BE5D01-5EE2-49C9-ABFF-16D3076D7451}" sibTransId="{4823945A-260F-4999-B808-A5A4B7514AA9}"/>
    <dgm:cxn modelId="{33C7AAF4-3589-48A2-920D-9AC22A0786EC}" type="presOf" srcId="{8CB5B8BB-04C7-4BF9-9C0D-F84711ACE8B0}" destId="{1F354926-8085-4C02-82FE-B114BB982774}" srcOrd="0" destOrd="1" presId="urn:microsoft.com/office/officeart/2005/8/layout/radial2"/>
    <dgm:cxn modelId="{B1E5C06A-C964-401E-8667-D06006962F3D}" type="presParOf" srcId="{204D5282-2BA6-4F11-9048-15210AB871BB}" destId="{AFB02844-B733-46FE-A649-9F3C5E137BF2}" srcOrd="0" destOrd="0" presId="urn:microsoft.com/office/officeart/2005/8/layout/radial2"/>
    <dgm:cxn modelId="{4B327884-B882-4590-BC45-B71B54060063}" type="presParOf" srcId="{AFB02844-B733-46FE-A649-9F3C5E137BF2}" destId="{3AA38856-0432-4B20-94F4-2A0BCCAAC398}" srcOrd="0" destOrd="0" presId="urn:microsoft.com/office/officeart/2005/8/layout/radial2"/>
    <dgm:cxn modelId="{05C5EBC4-B0F4-444A-8DC4-A2D57D4BD045}" type="presParOf" srcId="{3AA38856-0432-4B20-94F4-2A0BCCAAC398}" destId="{067CE834-5562-4B66-BBD8-4F6BEDAB4882}" srcOrd="0" destOrd="0" presId="urn:microsoft.com/office/officeart/2005/8/layout/radial2"/>
    <dgm:cxn modelId="{1F38F675-63CD-4FA4-B3ED-430570882F94}" type="presParOf" srcId="{3AA38856-0432-4B20-94F4-2A0BCCAAC398}" destId="{4030BC4F-FDFD-4CED-B696-BF0D312F4A63}" srcOrd="1" destOrd="0" presId="urn:microsoft.com/office/officeart/2005/8/layout/radial2"/>
    <dgm:cxn modelId="{57752016-F30D-4E5A-973C-F3C421CA9340}" type="presParOf" srcId="{AFB02844-B733-46FE-A649-9F3C5E137BF2}" destId="{D3419500-BC82-48BD-B4AE-67A3DD9C44FF}" srcOrd="1" destOrd="0" presId="urn:microsoft.com/office/officeart/2005/8/layout/radial2"/>
    <dgm:cxn modelId="{DD77D5FC-01C7-45A7-99D7-F10ED37FDF1C}" type="presParOf" srcId="{AFB02844-B733-46FE-A649-9F3C5E137BF2}" destId="{3AA49C8C-56AB-4474-BF05-7246335E2278}" srcOrd="2" destOrd="0" presId="urn:microsoft.com/office/officeart/2005/8/layout/radial2"/>
    <dgm:cxn modelId="{6D937E82-5029-4F2C-9C7A-5B01741AF9EA}" type="presParOf" srcId="{3AA49C8C-56AB-4474-BF05-7246335E2278}" destId="{C14308E3-B0C0-4F32-B568-A8D14BC8D686}" srcOrd="0" destOrd="0" presId="urn:microsoft.com/office/officeart/2005/8/layout/radial2"/>
    <dgm:cxn modelId="{C9DF6327-ACCA-4961-B0ED-936C18C00A9B}" type="presParOf" srcId="{3AA49C8C-56AB-4474-BF05-7246335E2278}" destId="{1F354926-8085-4C02-82FE-B114BB982774}" srcOrd="1" destOrd="0" presId="urn:microsoft.com/office/officeart/2005/8/layout/radial2"/>
    <dgm:cxn modelId="{B5558EEC-4B18-47BB-945B-57B16C86B141}" type="presParOf" srcId="{AFB02844-B733-46FE-A649-9F3C5E137BF2}" destId="{172A08BE-2927-4F7C-86B1-3D638CA3C83D}" srcOrd="3" destOrd="0" presId="urn:microsoft.com/office/officeart/2005/8/layout/radial2"/>
    <dgm:cxn modelId="{6E90A551-6ABC-4F14-9AA7-A3730411E29A}" type="presParOf" srcId="{AFB02844-B733-46FE-A649-9F3C5E137BF2}" destId="{C4FA53C2-4AFC-4962-BE71-2A5DF3ED4D2B}" srcOrd="4" destOrd="0" presId="urn:microsoft.com/office/officeart/2005/8/layout/radial2"/>
    <dgm:cxn modelId="{2E783FDD-23AE-426E-9F5A-52691D5D6175}" type="presParOf" srcId="{C4FA53C2-4AFC-4962-BE71-2A5DF3ED4D2B}" destId="{9E9624D7-4C7B-4C5E-82F8-A9C77A2E5B70}" srcOrd="0" destOrd="0" presId="urn:microsoft.com/office/officeart/2005/8/layout/radial2"/>
    <dgm:cxn modelId="{B6CC3A13-8FCE-421B-9D24-5A322E9538EC}" type="presParOf" srcId="{C4FA53C2-4AFC-4962-BE71-2A5DF3ED4D2B}" destId="{37CB1540-D94C-4AFB-8E3B-166AAA2DCA14}" srcOrd="1" destOrd="0" presId="urn:microsoft.com/office/officeart/2005/8/layout/radial2"/>
    <dgm:cxn modelId="{2E17FFCF-7562-4F2E-9BA7-DA6E0F5635BD}" type="presParOf" srcId="{AFB02844-B733-46FE-A649-9F3C5E137BF2}" destId="{4395FD51-EC6F-4904-9263-F6D38B1D3CD1}" srcOrd="5" destOrd="0" presId="urn:microsoft.com/office/officeart/2005/8/layout/radial2"/>
    <dgm:cxn modelId="{DFDF3CC8-55F1-4FF9-B4CD-6A6FD52267A7}" type="presParOf" srcId="{AFB02844-B733-46FE-A649-9F3C5E137BF2}" destId="{B717EABC-4B17-4D48-AFDF-DC4E00924EEC}" srcOrd="6" destOrd="0" presId="urn:microsoft.com/office/officeart/2005/8/layout/radial2"/>
    <dgm:cxn modelId="{946AB7D1-1652-4666-A98A-54B9FDF8A3B2}" type="presParOf" srcId="{B717EABC-4B17-4D48-AFDF-DC4E00924EEC}" destId="{2BEE6AE3-294E-4A87-9287-D847150E0421}" srcOrd="0" destOrd="0" presId="urn:microsoft.com/office/officeart/2005/8/layout/radial2"/>
    <dgm:cxn modelId="{FBFDC5ED-8CB6-4817-9A63-A09B07B61914}" type="presParOf" srcId="{B717EABC-4B17-4D48-AFDF-DC4E00924EEC}" destId="{5E57295F-1E7F-4EBD-AC49-895395B0FF4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6F79C7-69B9-BC47-9820-487A893AB046}" type="doc">
      <dgm:prSet loTypeId="urn:microsoft.com/office/officeart/2008/layout/VerticalCurvedList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30C04FD-2DAA-E74C-A0BF-7D9459D18ADF}">
      <dgm:prSet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Eich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cyflwyno</a:t>
          </a:r>
          <a:r>
            <a:rPr lang="en-US" dirty="0">
              <a:latin typeface="Comic Sans MS" panose="030F0702030302020204" pitchFamily="66" charset="0"/>
            </a:rPr>
            <a:t> </a:t>
          </a:r>
          <a:r>
            <a:rPr lang="en-US" dirty="0" err="1">
              <a:latin typeface="Comic Sans MS" panose="030F0702030302020204" pitchFamily="66" charset="0"/>
            </a:rPr>
            <a:t>i'r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Datganiadau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o'r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hyn</a:t>
          </a:r>
          <a:r>
            <a:rPr lang="en-US" dirty="0">
              <a:latin typeface="Comic Sans MS" panose="030F0702030302020204" pitchFamily="66" charset="0"/>
            </a:rPr>
            <a:t> </a:t>
          </a:r>
          <a:r>
            <a:rPr lang="en-US" dirty="0" err="1">
              <a:latin typeface="Comic Sans MS" panose="030F0702030302020204" pitchFamily="66" charset="0"/>
            </a:rPr>
            <a:t>sy'n</a:t>
          </a:r>
          <a:r>
            <a:rPr lang="en-US" dirty="0">
              <a:latin typeface="Comic Sans MS" panose="030F0702030302020204" pitchFamily="66" charset="0"/>
            </a:rPr>
            <a:t> </a:t>
          </a:r>
          <a:r>
            <a:rPr lang="en-US" dirty="0" err="1">
              <a:latin typeface="Comic Sans MS" panose="030F0702030302020204" pitchFamily="66" charset="0"/>
            </a:rPr>
            <a:t>bwysig</a:t>
          </a:r>
          <a:r>
            <a:rPr lang="en-US" dirty="0"/>
            <a:t>.</a:t>
          </a:r>
          <a:endParaRPr lang="en-GB" dirty="0"/>
        </a:p>
      </dgm:t>
    </dgm:pt>
    <dgm:pt modelId="{39051EAE-8B13-E54E-B2FF-5BC3938E741B}" type="parTrans" cxnId="{CDE132E6-C38C-5D4F-AA43-5B5E35BDC5A2}">
      <dgm:prSet/>
      <dgm:spPr/>
      <dgm:t>
        <a:bodyPr/>
        <a:lstStyle/>
        <a:p>
          <a:endParaRPr lang="en-GB"/>
        </a:p>
      </dgm:t>
    </dgm:pt>
    <dgm:pt modelId="{C77ABE62-9225-114E-B980-5F2D9EF816D8}" type="sibTrans" cxnId="{CDE132E6-C38C-5D4F-AA43-5B5E35BDC5A2}">
      <dgm:prSet/>
      <dgm:spPr/>
      <dgm:t>
        <a:bodyPr/>
        <a:lstStyle/>
        <a:p>
          <a:endParaRPr lang="en-GB"/>
        </a:p>
      </dgm:t>
    </dgm:pt>
    <dgm:pt modelId="{12BBAC38-339C-9146-BB81-95942CDA1128}">
      <dgm:prSet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Dyfnhau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eich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dealltwriaeth</a:t>
          </a:r>
          <a:r>
            <a:rPr lang="en-US" dirty="0">
              <a:latin typeface="Comic Sans MS" panose="030F0702030302020204" pitchFamily="66" charset="0"/>
            </a:rPr>
            <a:t> o </a:t>
          </a:r>
          <a:r>
            <a:rPr lang="en-US" dirty="0" err="1">
              <a:latin typeface="Comic Sans MS" panose="030F0702030302020204" pitchFamily="66" charset="0"/>
            </a:rPr>
            <a:t>lafaredd</a:t>
          </a:r>
          <a:endParaRPr lang="en-GB" dirty="0">
            <a:latin typeface="Comic Sans MS" panose="030F0702030302020204" pitchFamily="66" charset="0"/>
          </a:endParaRPr>
        </a:p>
      </dgm:t>
    </dgm:pt>
    <dgm:pt modelId="{2B64928F-2153-4A4F-A88B-32799D41C7EA}" type="parTrans" cxnId="{BDC18FE5-D6E2-F74C-AC2A-403C80BEA3D3}">
      <dgm:prSet/>
      <dgm:spPr/>
      <dgm:t>
        <a:bodyPr/>
        <a:lstStyle/>
        <a:p>
          <a:endParaRPr lang="en-GB"/>
        </a:p>
      </dgm:t>
    </dgm:pt>
    <dgm:pt modelId="{5B997473-8414-D84D-9AD4-D9AF34AE3CB4}" type="sibTrans" cxnId="{BDC18FE5-D6E2-F74C-AC2A-403C80BEA3D3}">
      <dgm:prSet/>
      <dgm:spPr/>
      <dgm:t>
        <a:bodyPr/>
        <a:lstStyle/>
        <a:p>
          <a:endParaRPr lang="en-GB"/>
        </a:p>
      </dgm:t>
    </dgm:pt>
    <dgm:pt modelId="{CF35F0AF-214F-724C-9654-72381A889270}">
      <dgm:prSet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Meddwl</a:t>
          </a:r>
          <a:r>
            <a:rPr lang="en-US" dirty="0">
              <a:latin typeface="Comic Sans MS" panose="030F0702030302020204" pitchFamily="66" charset="0"/>
            </a:rPr>
            <a:t> am </a:t>
          </a:r>
          <a:r>
            <a:rPr lang="en-US" dirty="0" err="1">
              <a:latin typeface="Comic Sans MS" panose="030F0702030302020204" pitchFamily="66" charset="0"/>
            </a:rPr>
            <a:t>eich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sgiliau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llafaraedd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eich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hun</a:t>
          </a:r>
          <a:r>
            <a:rPr lang="en-US" dirty="0">
              <a:latin typeface="Comic Sans MS" panose="030F0702030302020204" pitchFamily="66" charset="0"/>
            </a:rPr>
            <a:t> ac </a:t>
          </a:r>
          <a:r>
            <a:rPr lang="en-US" dirty="0" err="1">
              <a:latin typeface="Comic Sans MS" panose="030F0702030302020204" pitchFamily="66" charset="0"/>
            </a:rPr>
            <a:t>ystyried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sut</a:t>
          </a:r>
          <a:r>
            <a:rPr lang="en-US" dirty="0">
              <a:latin typeface="Comic Sans MS" panose="030F0702030302020204" pitchFamily="66" charset="0"/>
            </a:rPr>
            <a:t> gallant </a:t>
          </a:r>
          <a:r>
            <a:rPr lang="en-US" dirty="0" err="1">
              <a:latin typeface="Comic Sans MS" panose="030F0702030302020204" pitchFamily="66" charset="0"/>
            </a:rPr>
            <a:t>effeithio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ar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blant</a:t>
          </a:r>
          <a:r>
            <a:rPr lang="en-US" dirty="0">
              <a:latin typeface="Comic Sans MS" panose="030F0702030302020204" pitchFamily="66" charset="0"/>
            </a:rPr>
            <a:t>.</a:t>
          </a:r>
          <a:endParaRPr lang="en-GB" dirty="0">
            <a:latin typeface="Comic Sans MS" panose="030F0702030302020204" pitchFamily="66" charset="0"/>
          </a:endParaRPr>
        </a:p>
      </dgm:t>
    </dgm:pt>
    <dgm:pt modelId="{368161CB-0BC4-954A-8824-01A6726B3850}" type="parTrans" cxnId="{7FA67082-BB1D-6D4C-AAFB-B105DEF8F0D7}">
      <dgm:prSet/>
      <dgm:spPr/>
      <dgm:t>
        <a:bodyPr/>
        <a:lstStyle/>
        <a:p>
          <a:endParaRPr lang="en-GB"/>
        </a:p>
      </dgm:t>
    </dgm:pt>
    <dgm:pt modelId="{FE97DC42-887A-0E46-A604-7CF3B4710A62}" type="sibTrans" cxnId="{7FA67082-BB1D-6D4C-AAFB-B105DEF8F0D7}">
      <dgm:prSet/>
      <dgm:spPr/>
      <dgm:t>
        <a:bodyPr/>
        <a:lstStyle/>
        <a:p>
          <a:endParaRPr lang="en-GB"/>
        </a:p>
      </dgm:t>
    </dgm:pt>
    <dgm:pt modelId="{3963EA78-52C4-C24E-955B-B53595BCF5D2}">
      <dgm:prSet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Casglu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syniadau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ar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sut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i</a:t>
          </a:r>
          <a:r>
            <a:rPr lang="en-US" dirty="0">
              <a:latin typeface="Comic Sans MS" panose="030F0702030302020204" pitchFamily="66" charset="0"/>
            </a:rPr>
            <a:t> </a:t>
          </a:r>
          <a:r>
            <a:rPr lang="en-US" dirty="0" err="1">
              <a:latin typeface="Comic Sans MS" panose="030F0702030302020204" pitchFamily="66" charset="0"/>
            </a:rPr>
            <a:t>ddatblygu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sgiliau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llafaredd</a:t>
          </a:r>
          <a:r>
            <a:rPr lang="en-US" dirty="0">
              <a:latin typeface="Comic Sans MS" panose="030F0702030302020204" pitchFamily="66" charset="0"/>
            </a:rPr>
            <a:t> </a:t>
          </a:r>
          <a:r>
            <a:rPr lang="en-US" dirty="0" err="1">
              <a:latin typeface="Comic Sans MS" panose="030F0702030302020204" pitchFamily="66" charset="0"/>
            </a:rPr>
            <a:t>yn</a:t>
          </a:r>
          <a:r>
            <a:rPr lang="en-US" dirty="0">
              <a:latin typeface="Comic Sans MS" panose="030F0702030302020204" pitchFamily="66" charset="0"/>
            </a:rPr>
            <a:t> y </a:t>
          </a:r>
          <a:r>
            <a:rPr lang="en-US" dirty="0" err="1">
              <a:latin typeface="Comic Sans MS" panose="030F0702030302020204" pitchFamily="66" charset="0"/>
            </a:rPr>
            <a:t>dosbarth</a:t>
          </a:r>
          <a:r>
            <a:rPr lang="en-US" dirty="0"/>
            <a:t>.</a:t>
          </a:r>
          <a:endParaRPr lang="en-GB" dirty="0"/>
        </a:p>
      </dgm:t>
    </dgm:pt>
    <dgm:pt modelId="{82AEFBE3-5769-024A-9A40-499472BE4C49}" type="parTrans" cxnId="{258E412D-4E62-944E-9FCA-85D1AD98191F}">
      <dgm:prSet/>
      <dgm:spPr/>
      <dgm:t>
        <a:bodyPr/>
        <a:lstStyle/>
        <a:p>
          <a:endParaRPr lang="en-GB"/>
        </a:p>
      </dgm:t>
    </dgm:pt>
    <dgm:pt modelId="{6A6ECBA4-0025-AA49-B035-85616259CC96}" type="sibTrans" cxnId="{258E412D-4E62-944E-9FCA-85D1AD98191F}">
      <dgm:prSet/>
      <dgm:spPr/>
      <dgm:t>
        <a:bodyPr/>
        <a:lstStyle/>
        <a:p>
          <a:endParaRPr lang="en-GB"/>
        </a:p>
      </dgm:t>
    </dgm:pt>
    <dgm:pt modelId="{1C6EED36-2361-884A-B498-C38A680B2B7D}" type="pres">
      <dgm:prSet presAssocID="{2A6F79C7-69B9-BC47-9820-487A893AB046}" presName="Name0" presStyleCnt="0">
        <dgm:presLayoutVars>
          <dgm:chMax val="7"/>
          <dgm:chPref val="7"/>
          <dgm:dir/>
        </dgm:presLayoutVars>
      </dgm:prSet>
      <dgm:spPr/>
    </dgm:pt>
    <dgm:pt modelId="{6A2348C5-888E-7444-9504-A94F4AE91228}" type="pres">
      <dgm:prSet presAssocID="{2A6F79C7-69B9-BC47-9820-487A893AB046}" presName="Name1" presStyleCnt="0"/>
      <dgm:spPr/>
    </dgm:pt>
    <dgm:pt modelId="{A1C9782C-7E01-F546-80E5-6A5B7AFA78FB}" type="pres">
      <dgm:prSet presAssocID="{2A6F79C7-69B9-BC47-9820-487A893AB046}" presName="cycle" presStyleCnt="0"/>
      <dgm:spPr/>
    </dgm:pt>
    <dgm:pt modelId="{F1A31CF6-9710-9E43-A76F-66007DC1B46B}" type="pres">
      <dgm:prSet presAssocID="{2A6F79C7-69B9-BC47-9820-487A893AB046}" presName="srcNode" presStyleLbl="node1" presStyleIdx="0" presStyleCnt="4"/>
      <dgm:spPr/>
    </dgm:pt>
    <dgm:pt modelId="{F52A4208-1BF1-5A40-A30A-E81B8CBC631C}" type="pres">
      <dgm:prSet presAssocID="{2A6F79C7-69B9-BC47-9820-487A893AB046}" presName="conn" presStyleLbl="parChTrans1D2" presStyleIdx="0" presStyleCnt="1"/>
      <dgm:spPr/>
    </dgm:pt>
    <dgm:pt modelId="{8AB5D34D-96EC-F34C-B4E1-8ACAFDFD434E}" type="pres">
      <dgm:prSet presAssocID="{2A6F79C7-69B9-BC47-9820-487A893AB046}" presName="extraNode" presStyleLbl="node1" presStyleIdx="0" presStyleCnt="4"/>
      <dgm:spPr/>
    </dgm:pt>
    <dgm:pt modelId="{8B8C66C6-5627-F84B-B575-819534A60E97}" type="pres">
      <dgm:prSet presAssocID="{2A6F79C7-69B9-BC47-9820-487A893AB046}" presName="dstNode" presStyleLbl="node1" presStyleIdx="0" presStyleCnt="4"/>
      <dgm:spPr/>
    </dgm:pt>
    <dgm:pt modelId="{B1F9CF88-5367-6A49-98DD-145BBB1AE01F}" type="pres">
      <dgm:prSet presAssocID="{230C04FD-2DAA-E74C-A0BF-7D9459D18ADF}" presName="text_1" presStyleLbl="node1" presStyleIdx="0" presStyleCnt="4" custLinFactNeighborX="2373" custLinFactNeighborY="2415">
        <dgm:presLayoutVars>
          <dgm:bulletEnabled val="1"/>
        </dgm:presLayoutVars>
      </dgm:prSet>
      <dgm:spPr/>
    </dgm:pt>
    <dgm:pt modelId="{AEB7526D-81CB-474C-B29C-B3A025FC9769}" type="pres">
      <dgm:prSet presAssocID="{230C04FD-2DAA-E74C-A0BF-7D9459D18ADF}" presName="accent_1" presStyleCnt="0"/>
      <dgm:spPr/>
    </dgm:pt>
    <dgm:pt modelId="{2E83A121-0F64-CF42-8DA7-53A434894C8F}" type="pres">
      <dgm:prSet presAssocID="{230C04FD-2DAA-E74C-A0BF-7D9459D18ADF}" presName="accentRepeatNode" presStyleLbl="solidFgAcc1" presStyleIdx="0" presStyleCnt="4"/>
      <dgm:spPr/>
    </dgm:pt>
    <dgm:pt modelId="{E79E07D0-F1E3-5945-9292-C557209E23E3}" type="pres">
      <dgm:prSet presAssocID="{12BBAC38-339C-9146-BB81-95942CDA1128}" presName="text_2" presStyleLbl="node1" presStyleIdx="1" presStyleCnt="4">
        <dgm:presLayoutVars>
          <dgm:bulletEnabled val="1"/>
        </dgm:presLayoutVars>
      </dgm:prSet>
      <dgm:spPr/>
    </dgm:pt>
    <dgm:pt modelId="{1B8BFACC-5432-7248-9065-2E7009B53C51}" type="pres">
      <dgm:prSet presAssocID="{12BBAC38-339C-9146-BB81-95942CDA1128}" presName="accent_2" presStyleCnt="0"/>
      <dgm:spPr/>
    </dgm:pt>
    <dgm:pt modelId="{CD1F026D-2B89-0645-A114-C6703FE4020B}" type="pres">
      <dgm:prSet presAssocID="{12BBAC38-339C-9146-BB81-95942CDA1128}" presName="accentRepeatNode" presStyleLbl="solidFgAcc1" presStyleIdx="1" presStyleCnt="4"/>
      <dgm:spPr/>
    </dgm:pt>
    <dgm:pt modelId="{76969BFE-278B-154B-A13F-D0CF2F722EC9}" type="pres">
      <dgm:prSet presAssocID="{CF35F0AF-214F-724C-9654-72381A889270}" presName="text_3" presStyleLbl="node1" presStyleIdx="2" presStyleCnt="4">
        <dgm:presLayoutVars>
          <dgm:bulletEnabled val="1"/>
        </dgm:presLayoutVars>
      </dgm:prSet>
      <dgm:spPr/>
    </dgm:pt>
    <dgm:pt modelId="{0C175798-47E1-4544-9D4D-A2653890B7A9}" type="pres">
      <dgm:prSet presAssocID="{CF35F0AF-214F-724C-9654-72381A889270}" presName="accent_3" presStyleCnt="0"/>
      <dgm:spPr/>
    </dgm:pt>
    <dgm:pt modelId="{BBC64155-0414-4443-B5E4-5170A627239D}" type="pres">
      <dgm:prSet presAssocID="{CF35F0AF-214F-724C-9654-72381A889270}" presName="accentRepeatNode" presStyleLbl="solidFgAcc1" presStyleIdx="2" presStyleCnt="4"/>
      <dgm:spPr/>
    </dgm:pt>
    <dgm:pt modelId="{E97D01E7-A6A0-874F-9791-A9E30EDC4794}" type="pres">
      <dgm:prSet presAssocID="{3963EA78-52C4-C24E-955B-B53595BCF5D2}" presName="text_4" presStyleLbl="node1" presStyleIdx="3" presStyleCnt="4">
        <dgm:presLayoutVars>
          <dgm:bulletEnabled val="1"/>
        </dgm:presLayoutVars>
      </dgm:prSet>
      <dgm:spPr/>
    </dgm:pt>
    <dgm:pt modelId="{0EEC7BB5-F772-194E-ACE7-3E96E0A60639}" type="pres">
      <dgm:prSet presAssocID="{3963EA78-52C4-C24E-955B-B53595BCF5D2}" presName="accent_4" presStyleCnt="0"/>
      <dgm:spPr/>
    </dgm:pt>
    <dgm:pt modelId="{0EE207BB-CB71-4645-9C39-9B4EECF037F4}" type="pres">
      <dgm:prSet presAssocID="{3963EA78-52C4-C24E-955B-B53595BCF5D2}" presName="accentRepeatNode" presStyleLbl="solidFgAcc1" presStyleIdx="3" presStyleCnt="4"/>
      <dgm:spPr/>
    </dgm:pt>
  </dgm:ptLst>
  <dgm:cxnLst>
    <dgm:cxn modelId="{565D7D1D-A061-DE43-8C9C-75647B0AB231}" type="presOf" srcId="{3963EA78-52C4-C24E-955B-B53595BCF5D2}" destId="{E97D01E7-A6A0-874F-9791-A9E30EDC4794}" srcOrd="0" destOrd="0" presId="urn:microsoft.com/office/officeart/2008/layout/VerticalCurvedList"/>
    <dgm:cxn modelId="{258E412D-4E62-944E-9FCA-85D1AD98191F}" srcId="{2A6F79C7-69B9-BC47-9820-487A893AB046}" destId="{3963EA78-52C4-C24E-955B-B53595BCF5D2}" srcOrd="3" destOrd="0" parTransId="{82AEFBE3-5769-024A-9A40-499472BE4C49}" sibTransId="{6A6ECBA4-0025-AA49-B035-85616259CC96}"/>
    <dgm:cxn modelId="{AA9B7936-79E3-844E-88ED-078ADEFAF717}" type="presOf" srcId="{2A6F79C7-69B9-BC47-9820-487A893AB046}" destId="{1C6EED36-2361-884A-B498-C38A680B2B7D}" srcOrd="0" destOrd="0" presId="urn:microsoft.com/office/officeart/2008/layout/VerticalCurvedList"/>
    <dgm:cxn modelId="{7FA67082-BB1D-6D4C-AAFB-B105DEF8F0D7}" srcId="{2A6F79C7-69B9-BC47-9820-487A893AB046}" destId="{CF35F0AF-214F-724C-9654-72381A889270}" srcOrd="2" destOrd="0" parTransId="{368161CB-0BC4-954A-8824-01A6726B3850}" sibTransId="{FE97DC42-887A-0E46-A604-7CF3B4710A62}"/>
    <dgm:cxn modelId="{8C5005A7-FCA1-1642-8FE4-974F63DB9129}" type="presOf" srcId="{C77ABE62-9225-114E-B980-5F2D9EF816D8}" destId="{F52A4208-1BF1-5A40-A30A-E81B8CBC631C}" srcOrd="0" destOrd="0" presId="urn:microsoft.com/office/officeart/2008/layout/VerticalCurvedList"/>
    <dgm:cxn modelId="{F63D36BF-675D-1140-9AE7-47511F282D2B}" type="presOf" srcId="{CF35F0AF-214F-724C-9654-72381A889270}" destId="{76969BFE-278B-154B-A13F-D0CF2F722EC9}" srcOrd="0" destOrd="0" presId="urn:microsoft.com/office/officeart/2008/layout/VerticalCurvedList"/>
    <dgm:cxn modelId="{BDC18FE5-D6E2-F74C-AC2A-403C80BEA3D3}" srcId="{2A6F79C7-69B9-BC47-9820-487A893AB046}" destId="{12BBAC38-339C-9146-BB81-95942CDA1128}" srcOrd="1" destOrd="0" parTransId="{2B64928F-2153-4A4F-A88B-32799D41C7EA}" sibTransId="{5B997473-8414-D84D-9AD4-D9AF34AE3CB4}"/>
    <dgm:cxn modelId="{CDE132E6-C38C-5D4F-AA43-5B5E35BDC5A2}" srcId="{2A6F79C7-69B9-BC47-9820-487A893AB046}" destId="{230C04FD-2DAA-E74C-A0BF-7D9459D18ADF}" srcOrd="0" destOrd="0" parTransId="{39051EAE-8B13-E54E-B2FF-5BC3938E741B}" sibTransId="{C77ABE62-9225-114E-B980-5F2D9EF816D8}"/>
    <dgm:cxn modelId="{6171E1E6-B706-764C-98C5-F61C7EB48445}" type="presOf" srcId="{230C04FD-2DAA-E74C-A0BF-7D9459D18ADF}" destId="{B1F9CF88-5367-6A49-98DD-145BBB1AE01F}" srcOrd="0" destOrd="0" presId="urn:microsoft.com/office/officeart/2008/layout/VerticalCurvedList"/>
    <dgm:cxn modelId="{F297E4F2-F4E2-0E47-84C5-F2807B280FA1}" type="presOf" srcId="{12BBAC38-339C-9146-BB81-95942CDA1128}" destId="{E79E07D0-F1E3-5945-9292-C557209E23E3}" srcOrd="0" destOrd="0" presId="urn:microsoft.com/office/officeart/2008/layout/VerticalCurvedList"/>
    <dgm:cxn modelId="{496A2ABD-B62A-3A42-8A06-3E0AEDA76B48}" type="presParOf" srcId="{1C6EED36-2361-884A-B498-C38A680B2B7D}" destId="{6A2348C5-888E-7444-9504-A94F4AE91228}" srcOrd="0" destOrd="0" presId="urn:microsoft.com/office/officeart/2008/layout/VerticalCurvedList"/>
    <dgm:cxn modelId="{722B1F21-1757-5D4D-B27F-F2FD61780F66}" type="presParOf" srcId="{6A2348C5-888E-7444-9504-A94F4AE91228}" destId="{A1C9782C-7E01-F546-80E5-6A5B7AFA78FB}" srcOrd="0" destOrd="0" presId="urn:microsoft.com/office/officeart/2008/layout/VerticalCurvedList"/>
    <dgm:cxn modelId="{BC04A052-D168-834F-BFF0-7526B94EFEC6}" type="presParOf" srcId="{A1C9782C-7E01-F546-80E5-6A5B7AFA78FB}" destId="{F1A31CF6-9710-9E43-A76F-66007DC1B46B}" srcOrd="0" destOrd="0" presId="urn:microsoft.com/office/officeart/2008/layout/VerticalCurvedList"/>
    <dgm:cxn modelId="{2AFD33A8-621C-2943-B130-F1BD739B37F9}" type="presParOf" srcId="{A1C9782C-7E01-F546-80E5-6A5B7AFA78FB}" destId="{F52A4208-1BF1-5A40-A30A-E81B8CBC631C}" srcOrd="1" destOrd="0" presId="urn:microsoft.com/office/officeart/2008/layout/VerticalCurvedList"/>
    <dgm:cxn modelId="{EB1D8A00-9785-B546-B62D-8BD29FF5C4B5}" type="presParOf" srcId="{A1C9782C-7E01-F546-80E5-6A5B7AFA78FB}" destId="{8AB5D34D-96EC-F34C-B4E1-8ACAFDFD434E}" srcOrd="2" destOrd="0" presId="urn:microsoft.com/office/officeart/2008/layout/VerticalCurvedList"/>
    <dgm:cxn modelId="{5D889CFB-A91C-2F4B-949A-E1F2FA91F6E6}" type="presParOf" srcId="{A1C9782C-7E01-F546-80E5-6A5B7AFA78FB}" destId="{8B8C66C6-5627-F84B-B575-819534A60E97}" srcOrd="3" destOrd="0" presId="urn:microsoft.com/office/officeart/2008/layout/VerticalCurvedList"/>
    <dgm:cxn modelId="{D496584A-A9DF-9048-BCFC-67BBAAAB6762}" type="presParOf" srcId="{6A2348C5-888E-7444-9504-A94F4AE91228}" destId="{B1F9CF88-5367-6A49-98DD-145BBB1AE01F}" srcOrd="1" destOrd="0" presId="urn:microsoft.com/office/officeart/2008/layout/VerticalCurvedList"/>
    <dgm:cxn modelId="{B9A68C3D-BC44-4D4E-A1B4-330791DA5CF5}" type="presParOf" srcId="{6A2348C5-888E-7444-9504-A94F4AE91228}" destId="{AEB7526D-81CB-474C-B29C-B3A025FC9769}" srcOrd="2" destOrd="0" presId="urn:microsoft.com/office/officeart/2008/layout/VerticalCurvedList"/>
    <dgm:cxn modelId="{B5FDE8AB-95ED-4443-9281-3EAD094E26E8}" type="presParOf" srcId="{AEB7526D-81CB-474C-B29C-B3A025FC9769}" destId="{2E83A121-0F64-CF42-8DA7-53A434894C8F}" srcOrd="0" destOrd="0" presId="urn:microsoft.com/office/officeart/2008/layout/VerticalCurvedList"/>
    <dgm:cxn modelId="{CD7A248D-6BB5-644A-8E00-A8BE53B0969B}" type="presParOf" srcId="{6A2348C5-888E-7444-9504-A94F4AE91228}" destId="{E79E07D0-F1E3-5945-9292-C557209E23E3}" srcOrd="3" destOrd="0" presId="urn:microsoft.com/office/officeart/2008/layout/VerticalCurvedList"/>
    <dgm:cxn modelId="{478A4882-7BB8-8646-99EC-E0825DDF91B2}" type="presParOf" srcId="{6A2348C5-888E-7444-9504-A94F4AE91228}" destId="{1B8BFACC-5432-7248-9065-2E7009B53C51}" srcOrd="4" destOrd="0" presId="urn:microsoft.com/office/officeart/2008/layout/VerticalCurvedList"/>
    <dgm:cxn modelId="{FE3BDCB3-7DDA-3F47-B8E5-740FE4E7E989}" type="presParOf" srcId="{1B8BFACC-5432-7248-9065-2E7009B53C51}" destId="{CD1F026D-2B89-0645-A114-C6703FE4020B}" srcOrd="0" destOrd="0" presId="urn:microsoft.com/office/officeart/2008/layout/VerticalCurvedList"/>
    <dgm:cxn modelId="{746EDEF5-1BAF-4C42-8CFF-220860370162}" type="presParOf" srcId="{6A2348C5-888E-7444-9504-A94F4AE91228}" destId="{76969BFE-278B-154B-A13F-D0CF2F722EC9}" srcOrd="5" destOrd="0" presId="urn:microsoft.com/office/officeart/2008/layout/VerticalCurvedList"/>
    <dgm:cxn modelId="{F2252555-3F28-D84E-996C-EC94B3898D0E}" type="presParOf" srcId="{6A2348C5-888E-7444-9504-A94F4AE91228}" destId="{0C175798-47E1-4544-9D4D-A2653890B7A9}" srcOrd="6" destOrd="0" presId="urn:microsoft.com/office/officeart/2008/layout/VerticalCurvedList"/>
    <dgm:cxn modelId="{71D2D2B6-9070-5447-AA9B-A5DB4683E93F}" type="presParOf" srcId="{0C175798-47E1-4544-9D4D-A2653890B7A9}" destId="{BBC64155-0414-4443-B5E4-5170A627239D}" srcOrd="0" destOrd="0" presId="urn:microsoft.com/office/officeart/2008/layout/VerticalCurvedList"/>
    <dgm:cxn modelId="{E1E1A34C-2DD3-DD43-BC3E-12A29AB39B5E}" type="presParOf" srcId="{6A2348C5-888E-7444-9504-A94F4AE91228}" destId="{E97D01E7-A6A0-874F-9791-A9E30EDC4794}" srcOrd="7" destOrd="0" presId="urn:microsoft.com/office/officeart/2008/layout/VerticalCurvedList"/>
    <dgm:cxn modelId="{DF20AB14-750A-AD46-B092-82A4CC1C12B0}" type="presParOf" srcId="{6A2348C5-888E-7444-9504-A94F4AE91228}" destId="{0EEC7BB5-F772-194E-ACE7-3E96E0A60639}" srcOrd="8" destOrd="0" presId="urn:microsoft.com/office/officeart/2008/layout/VerticalCurvedList"/>
    <dgm:cxn modelId="{A5354E08-5819-8E4E-998C-D21C850D83A9}" type="presParOf" srcId="{0EEC7BB5-F772-194E-ACE7-3E96E0A60639}" destId="{0EE207BB-CB71-4645-9C39-9B4EECF037F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5FD51-EC6F-4904-9263-F6D38B1D3CD1}">
      <dsp:nvSpPr>
        <dsp:cNvPr id="0" name=""/>
        <dsp:cNvSpPr/>
      </dsp:nvSpPr>
      <dsp:spPr>
        <a:xfrm rot="2562400">
          <a:off x="1708107" y="3208835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A08BE-2927-4F7C-86B1-3D638CA3C83D}">
      <dsp:nvSpPr>
        <dsp:cNvPr id="0" name=""/>
        <dsp:cNvSpPr/>
      </dsp:nvSpPr>
      <dsp:spPr>
        <a:xfrm>
          <a:off x="1796312" y="2300537"/>
          <a:ext cx="739813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739813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9500-BC82-48BD-B4AE-67A3DD9C44FF}">
      <dsp:nvSpPr>
        <dsp:cNvPr id="0" name=""/>
        <dsp:cNvSpPr/>
      </dsp:nvSpPr>
      <dsp:spPr>
        <a:xfrm rot="19037600">
          <a:off x="1708107" y="1392239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30BC4F-FDFD-4CED-B696-BF0D312F4A63}">
      <dsp:nvSpPr>
        <dsp:cNvPr id="0" name=""/>
        <dsp:cNvSpPr/>
      </dsp:nvSpPr>
      <dsp:spPr>
        <a:xfrm>
          <a:off x="30" y="1276508"/>
          <a:ext cx="2113273" cy="211327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8000" r="-1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308E3-B0C0-4F32-B568-A8D14BC8D686}">
      <dsp:nvSpPr>
        <dsp:cNvPr id="0" name=""/>
        <dsp:cNvSpPr/>
      </dsp:nvSpPr>
      <dsp:spPr>
        <a:xfrm>
          <a:off x="2117078" y="135256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1</a:t>
          </a:r>
          <a:endParaRPr lang="en-US" sz="3000" kern="1200"/>
        </a:p>
      </dsp:txBody>
      <dsp:txXfrm>
        <a:off x="2302767" y="320945"/>
        <a:ext cx="896586" cy="896586"/>
      </dsp:txXfrm>
    </dsp:sp>
    <dsp:sp modelId="{1F354926-8085-4C02-82FE-B114BB982774}">
      <dsp:nvSpPr>
        <dsp:cNvPr id="0" name=""/>
        <dsp:cNvSpPr/>
      </dsp:nvSpPr>
      <dsp:spPr>
        <a:xfrm>
          <a:off x="3511839" y="135256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 err="1">
              <a:latin typeface="Calibri Light" panose="020F0302020204030204"/>
            </a:rPr>
            <a:t>Llafar</a:t>
          </a:r>
          <a:r>
            <a:rPr lang="en-US" sz="2800" kern="1200" dirty="0">
              <a:latin typeface="Calibri Light" panose="020F0302020204030204"/>
            </a:rPr>
            <a:t> a </a:t>
          </a:r>
          <a:r>
            <a:rPr lang="en-US" sz="2800" kern="1200" dirty="0" err="1">
              <a:latin typeface="Calibri Light" panose="020F0302020204030204"/>
            </a:rPr>
            <a:t>Gwrando</a:t>
          </a:r>
          <a:endParaRPr lang="en-US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 err="1">
              <a:latin typeface="Calibri Light" panose="020F0302020204030204"/>
            </a:rPr>
            <a:t>Syniadau</a:t>
          </a:r>
          <a:r>
            <a:rPr lang="en-US" sz="2800" kern="1200" dirty="0">
              <a:latin typeface="Calibri Light" panose="020F0302020204030204"/>
            </a:rPr>
            <a:t> </a:t>
          </a:r>
          <a:endParaRPr lang="en-US" sz="2800" kern="1200" dirty="0"/>
        </a:p>
      </dsp:txBody>
      <dsp:txXfrm>
        <a:off x="3511839" y="135256"/>
        <a:ext cx="1901946" cy="1267964"/>
      </dsp:txXfrm>
    </dsp:sp>
    <dsp:sp modelId="{9E9624D7-4C7B-4C5E-82F8-A9C77A2E5B70}">
      <dsp:nvSpPr>
        <dsp:cNvPr id="0" name=""/>
        <dsp:cNvSpPr/>
      </dsp:nvSpPr>
      <dsp:spPr>
        <a:xfrm>
          <a:off x="2536125" y="1699162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2</a:t>
          </a:r>
          <a:endParaRPr lang="en-US" sz="3000" kern="1200"/>
        </a:p>
      </dsp:txBody>
      <dsp:txXfrm>
        <a:off x="2721814" y="1884851"/>
        <a:ext cx="896586" cy="896586"/>
      </dsp:txXfrm>
    </dsp:sp>
    <dsp:sp modelId="{37CB1540-D94C-4AFB-8E3B-166AAA2DCA14}">
      <dsp:nvSpPr>
        <dsp:cNvPr id="0" name=""/>
        <dsp:cNvSpPr/>
      </dsp:nvSpPr>
      <dsp:spPr>
        <a:xfrm>
          <a:off x="3930886" y="1699162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err="1">
              <a:latin typeface="Calibri Light" panose="020F0302020204030204"/>
            </a:rPr>
            <a:t>Darllen</a:t>
          </a:r>
          <a:endParaRPr lang="en-US" sz="2800" kern="1200" err="1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err="1">
              <a:latin typeface="Calibri Light" panose="020F0302020204030204"/>
            </a:rPr>
            <a:t>Syniadau</a:t>
          </a:r>
          <a:endParaRPr lang="en-US" sz="2800" kern="1200" err="1"/>
        </a:p>
      </dsp:txBody>
      <dsp:txXfrm>
        <a:off x="3930886" y="1699162"/>
        <a:ext cx="1901946" cy="1267964"/>
      </dsp:txXfrm>
    </dsp:sp>
    <dsp:sp modelId="{2BEE6AE3-294E-4A87-9287-D847150E0421}">
      <dsp:nvSpPr>
        <dsp:cNvPr id="0" name=""/>
        <dsp:cNvSpPr/>
      </dsp:nvSpPr>
      <dsp:spPr>
        <a:xfrm>
          <a:off x="2117078" y="3263069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3</a:t>
          </a:r>
          <a:endParaRPr lang="en-US" sz="3000" kern="1200"/>
        </a:p>
      </dsp:txBody>
      <dsp:txXfrm>
        <a:off x="2302767" y="3448758"/>
        <a:ext cx="896586" cy="896586"/>
      </dsp:txXfrm>
    </dsp:sp>
    <dsp:sp modelId="{5E57295F-1E7F-4EBD-AC49-895395B0FF4C}">
      <dsp:nvSpPr>
        <dsp:cNvPr id="0" name=""/>
        <dsp:cNvSpPr/>
      </dsp:nvSpPr>
      <dsp:spPr>
        <a:xfrm>
          <a:off x="3511839" y="3263069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err="1">
              <a:latin typeface="Calibri Light" panose="020F0302020204030204"/>
            </a:rPr>
            <a:t>Ysgrifennu</a:t>
          </a:r>
          <a:endParaRPr lang="en-US" sz="2800" kern="1200" err="1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err="1">
              <a:latin typeface="Calibri Light" panose="020F0302020204030204"/>
            </a:rPr>
            <a:t>Syniadau</a:t>
          </a:r>
          <a:endParaRPr lang="en-US" sz="2800" kern="1200" err="1"/>
        </a:p>
      </dsp:txBody>
      <dsp:txXfrm>
        <a:off x="3511839" y="3263069"/>
        <a:ext cx="1901946" cy="1267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A4208-1BF1-5A40-A30A-E81B8CBC631C}">
      <dsp:nvSpPr>
        <dsp:cNvPr id="0" name=""/>
        <dsp:cNvSpPr/>
      </dsp:nvSpPr>
      <dsp:spPr>
        <a:xfrm>
          <a:off x="-4495426" y="-689371"/>
          <a:ext cx="5355319" cy="5355319"/>
        </a:xfrm>
        <a:prstGeom prst="blockArc">
          <a:avLst>
            <a:gd name="adj1" fmla="val 18900000"/>
            <a:gd name="adj2" fmla="val 2700000"/>
            <a:gd name="adj3" fmla="val 403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F9CF88-5367-6A49-98DD-145BBB1AE01F}">
      <dsp:nvSpPr>
        <dsp:cNvPr id="0" name=""/>
        <dsp:cNvSpPr/>
      </dsp:nvSpPr>
      <dsp:spPr>
        <a:xfrm>
          <a:off x="504229" y="320493"/>
          <a:ext cx="6768439" cy="611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558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Comic Sans MS" panose="030F0702030302020204" pitchFamily="66" charset="0"/>
            </a:rPr>
            <a:t>Eich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cyflwyno</a:t>
          </a:r>
          <a:r>
            <a:rPr lang="en-US" sz="1600" kern="1200" dirty="0">
              <a:latin typeface="Comic Sans MS" panose="030F0702030302020204" pitchFamily="66" charset="0"/>
            </a:rPr>
            <a:t> </a:t>
          </a:r>
          <a:r>
            <a:rPr lang="en-US" sz="1600" kern="1200" dirty="0" err="1">
              <a:latin typeface="Comic Sans MS" panose="030F0702030302020204" pitchFamily="66" charset="0"/>
            </a:rPr>
            <a:t>i'r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Datganiadau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o'r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hyn</a:t>
          </a:r>
          <a:r>
            <a:rPr lang="en-US" sz="1600" kern="1200" dirty="0">
              <a:latin typeface="Comic Sans MS" panose="030F0702030302020204" pitchFamily="66" charset="0"/>
            </a:rPr>
            <a:t> </a:t>
          </a:r>
          <a:r>
            <a:rPr lang="en-US" sz="1600" kern="1200" dirty="0" err="1">
              <a:latin typeface="Comic Sans MS" panose="030F0702030302020204" pitchFamily="66" charset="0"/>
            </a:rPr>
            <a:t>sy'n</a:t>
          </a:r>
          <a:r>
            <a:rPr lang="en-US" sz="1600" kern="1200" dirty="0">
              <a:latin typeface="Comic Sans MS" panose="030F0702030302020204" pitchFamily="66" charset="0"/>
            </a:rPr>
            <a:t> </a:t>
          </a:r>
          <a:r>
            <a:rPr lang="en-US" sz="1600" kern="1200" dirty="0" err="1">
              <a:latin typeface="Comic Sans MS" panose="030F0702030302020204" pitchFamily="66" charset="0"/>
            </a:rPr>
            <a:t>bwysig</a:t>
          </a:r>
          <a:r>
            <a:rPr lang="en-US" sz="1600" kern="1200" dirty="0"/>
            <a:t>.</a:t>
          </a:r>
          <a:endParaRPr lang="en-GB" sz="1600" kern="1200" dirty="0"/>
        </a:p>
      </dsp:txBody>
      <dsp:txXfrm>
        <a:off x="504229" y="320493"/>
        <a:ext cx="6768439" cy="611756"/>
      </dsp:txXfrm>
    </dsp:sp>
    <dsp:sp modelId="{2E83A121-0F64-CF42-8DA7-53A434894C8F}">
      <dsp:nvSpPr>
        <dsp:cNvPr id="0" name=""/>
        <dsp:cNvSpPr/>
      </dsp:nvSpPr>
      <dsp:spPr>
        <a:xfrm>
          <a:off x="68076" y="229249"/>
          <a:ext cx="764695" cy="76469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9E07D0-F1E3-5945-9292-C557209E23E3}">
      <dsp:nvSpPr>
        <dsp:cNvPr id="0" name=""/>
        <dsp:cNvSpPr/>
      </dsp:nvSpPr>
      <dsp:spPr>
        <a:xfrm>
          <a:off x="801158" y="1223513"/>
          <a:ext cx="6417704" cy="611756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558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Comic Sans MS" panose="030F0702030302020204" pitchFamily="66" charset="0"/>
            </a:rPr>
            <a:t>Dyfnhau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eich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dealltwriaeth</a:t>
          </a:r>
          <a:r>
            <a:rPr lang="en-US" sz="1600" kern="1200" dirty="0">
              <a:latin typeface="Comic Sans MS" panose="030F0702030302020204" pitchFamily="66" charset="0"/>
            </a:rPr>
            <a:t> o </a:t>
          </a:r>
          <a:r>
            <a:rPr lang="en-US" sz="1600" kern="1200" dirty="0" err="1">
              <a:latin typeface="Comic Sans MS" panose="030F0702030302020204" pitchFamily="66" charset="0"/>
            </a:rPr>
            <a:t>lafaredd</a:t>
          </a:r>
          <a:endParaRPr lang="en-GB" sz="1600" kern="1200" dirty="0">
            <a:latin typeface="Comic Sans MS" panose="030F0702030302020204" pitchFamily="66" charset="0"/>
          </a:endParaRPr>
        </a:p>
      </dsp:txBody>
      <dsp:txXfrm>
        <a:off x="801158" y="1223513"/>
        <a:ext cx="6417704" cy="611756"/>
      </dsp:txXfrm>
    </dsp:sp>
    <dsp:sp modelId="{CD1F026D-2B89-0645-A114-C6703FE4020B}">
      <dsp:nvSpPr>
        <dsp:cNvPr id="0" name=""/>
        <dsp:cNvSpPr/>
      </dsp:nvSpPr>
      <dsp:spPr>
        <a:xfrm>
          <a:off x="418810" y="1147043"/>
          <a:ext cx="764695" cy="76469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69BFE-278B-154B-A13F-D0CF2F722EC9}">
      <dsp:nvSpPr>
        <dsp:cNvPr id="0" name=""/>
        <dsp:cNvSpPr/>
      </dsp:nvSpPr>
      <dsp:spPr>
        <a:xfrm>
          <a:off x="801158" y="2141307"/>
          <a:ext cx="6417704" cy="611756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558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Comic Sans MS" panose="030F0702030302020204" pitchFamily="66" charset="0"/>
            </a:rPr>
            <a:t>Meddwl</a:t>
          </a:r>
          <a:r>
            <a:rPr lang="en-US" sz="1600" kern="1200" dirty="0">
              <a:latin typeface="Comic Sans MS" panose="030F0702030302020204" pitchFamily="66" charset="0"/>
            </a:rPr>
            <a:t> am </a:t>
          </a:r>
          <a:r>
            <a:rPr lang="en-US" sz="1600" kern="1200" dirty="0" err="1">
              <a:latin typeface="Comic Sans MS" panose="030F0702030302020204" pitchFamily="66" charset="0"/>
            </a:rPr>
            <a:t>eich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sgiliau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llafaraedd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eich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hun</a:t>
          </a:r>
          <a:r>
            <a:rPr lang="en-US" sz="1600" kern="1200" dirty="0">
              <a:latin typeface="Comic Sans MS" panose="030F0702030302020204" pitchFamily="66" charset="0"/>
            </a:rPr>
            <a:t> ac </a:t>
          </a:r>
          <a:r>
            <a:rPr lang="en-US" sz="1600" kern="1200" dirty="0" err="1">
              <a:latin typeface="Comic Sans MS" panose="030F0702030302020204" pitchFamily="66" charset="0"/>
            </a:rPr>
            <a:t>ystyried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sut</a:t>
          </a:r>
          <a:r>
            <a:rPr lang="en-US" sz="1600" kern="1200" dirty="0">
              <a:latin typeface="Comic Sans MS" panose="030F0702030302020204" pitchFamily="66" charset="0"/>
            </a:rPr>
            <a:t> gallant </a:t>
          </a:r>
          <a:r>
            <a:rPr lang="en-US" sz="1600" kern="1200" dirty="0" err="1">
              <a:latin typeface="Comic Sans MS" panose="030F0702030302020204" pitchFamily="66" charset="0"/>
            </a:rPr>
            <a:t>effeithio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ar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blant</a:t>
          </a:r>
          <a:r>
            <a:rPr lang="en-US" sz="1600" kern="1200" dirty="0">
              <a:latin typeface="Comic Sans MS" panose="030F0702030302020204" pitchFamily="66" charset="0"/>
            </a:rPr>
            <a:t>.</a:t>
          </a:r>
          <a:endParaRPr lang="en-GB" sz="1600" kern="1200" dirty="0">
            <a:latin typeface="Comic Sans MS" panose="030F0702030302020204" pitchFamily="66" charset="0"/>
          </a:endParaRPr>
        </a:p>
      </dsp:txBody>
      <dsp:txXfrm>
        <a:off x="801158" y="2141307"/>
        <a:ext cx="6417704" cy="611756"/>
      </dsp:txXfrm>
    </dsp:sp>
    <dsp:sp modelId="{BBC64155-0414-4443-B5E4-5170A627239D}">
      <dsp:nvSpPr>
        <dsp:cNvPr id="0" name=""/>
        <dsp:cNvSpPr/>
      </dsp:nvSpPr>
      <dsp:spPr>
        <a:xfrm>
          <a:off x="418810" y="2064837"/>
          <a:ext cx="764695" cy="76469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7D01E7-A6A0-874F-9791-A9E30EDC4794}">
      <dsp:nvSpPr>
        <dsp:cNvPr id="0" name=""/>
        <dsp:cNvSpPr/>
      </dsp:nvSpPr>
      <dsp:spPr>
        <a:xfrm>
          <a:off x="450424" y="3059101"/>
          <a:ext cx="6768439" cy="611756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558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Comic Sans MS" panose="030F0702030302020204" pitchFamily="66" charset="0"/>
            </a:rPr>
            <a:t>Casglu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syniadau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ar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sut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i</a:t>
          </a:r>
          <a:r>
            <a:rPr lang="en-US" sz="1600" kern="1200" dirty="0">
              <a:latin typeface="Comic Sans MS" panose="030F0702030302020204" pitchFamily="66" charset="0"/>
            </a:rPr>
            <a:t> </a:t>
          </a:r>
          <a:r>
            <a:rPr lang="en-US" sz="1600" kern="1200" dirty="0" err="1">
              <a:latin typeface="Comic Sans MS" panose="030F0702030302020204" pitchFamily="66" charset="0"/>
            </a:rPr>
            <a:t>ddatblygu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sgiliau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llafaredd</a:t>
          </a:r>
          <a:r>
            <a:rPr lang="en-US" sz="1600" kern="1200" dirty="0">
              <a:latin typeface="Comic Sans MS" panose="030F0702030302020204" pitchFamily="66" charset="0"/>
            </a:rPr>
            <a:t> </a:t>
          </a:r>
          <a:r>
            <a:rPr lang="en-US" sz="1600" kern="1200" dirty="0" err="1">
              <a:latin typeface="Comic Sans MS" panose="030F0702030302020204" pitchFamily="66" charset="0"/>
            </a:rPr>
            <a:t>yn</a:t>
          </a:r>
          <a:r>
            <a:rPr lang="en-US" sz="1600" kern="1200" dirty="0">
              <a:latin typeface="Comic Sans MS" panose="030F0702030302020204" pitchFamily="66" charset="0"/>
            </a:rPr>
            <a:t> y </a:t>
          </a:r>
          <a:r>
            <a:rPr lang="en-US" sz="1600" kern="1200" dirty="0" err="1">
              <a:latin typeface="Comic Sans MS" panose="030F0702030302020204" pitchFamily="66" charset="0"/>
            </a:rPr>
            <a:t>dosbarth</a:t>
          </a:r>
          <a:r>
            <a:rPr lang="en-US" sz="1600" kern="1200" dirty="0"/>
            <a:t>.</a:t>
          </a:r>
          <a:endParaRPr lang="en-GB" sz="1600" kern="1200" dirty="0"/>
        </a:p>
      </dsp:txBody>
      <dsp:txXfrm>
        <a:off x="450424" y="3059101"/>
        <a:ext cx="6768439" cy="611756"/>
      </dsp:txXfrm>
    </dsp:sp>
    <dsp:sp modelId="{0EE207BB-CB71-4645-9C39-9B4EECF037F4}">
      <dsp:nvSpPr>
        <dsp:cNvPr id="0" name=""/>
        <dsp:cNvSpPr/>
      </dsp:nvSpPr>
      <dsp:spPr>
        <a:xfrm>
          <a:off x="68076" y="2982631"/>
          <a:ext cx="764695" cy="76469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0-09T11:44:31.382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0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0935B-8449-3704-8AFB-E9E99B049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E7760F-D6A5-1AD8-BFEF-414A5F22A8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3C651-3876-FBC0-941B-72D789EDC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08CAE9-9EC9-B46A-D07E-25ADF220B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BE286-5738-F7E1-7105-8BE4076AB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188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EC581-C735-7A4B-8612-7BAD065A6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4A873-3CD7-3944-E2D0-035AECA0A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84D32-A423-DED4-6957-96257A764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1F8E3-B6FF-D3B4-D2A7-71C50F9B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90809-84C1-7A20-A067-9589AAEC5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720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48D10-B36F-D213-665C-9AB5C0BAC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44F9FB-E0AC-C651-35A4-5BBDCD2D34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4ABC1-DDB2-9A7C-B275-143993CA8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50784-C2D8-85B3-790D-B3FA90460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EAE79-1977-1318-E0A4-465EB27D6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073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BA623-514C-AC24-6D42-A9695A20D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93E96-CB57-2992-7AEC-AE3B243F5E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0331DE-C36B-2D71-CB80-D57DE6FE1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DFF8B7-A90C-5881-F49E-C080DB568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D75831-7459-2D4B-1F52-B6A818102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53FC62-D4AE-B499-2977-AE31CEF26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91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D41AE-385C-578E-31D7-E6A4548EE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C41701-4077-A10B-E25C-51995E32D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8B1AB-80DE-A280-9913-092719D5D8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838EF5-BC39-41FF-284C-A9F0E29650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1B4145-35C8-DDCD-8B95-2FB63FFCD7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39C467-E835-7195-217C-7AE8F0C86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44D44E-4D11-899E-4058-127959A2E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EA7E6-09F7-303E-E20F-7AC015DDC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092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23334-72C9-A423-DB99-E636C0F82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DCAEF0-E03B-C744-C397-7F02F6FA5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067561-32C0-92E7-5D8E-45A73324C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88A6B6-423D-325C-E837-06A2585DD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878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109201-2F9E-2BD4-E112-31A07A7F7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E8DCF5-BDEF-1FC5-1ABD-3BB55D75B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F58985-488C-3DAA-B219-71A7DA131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60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36A4E-D89B-F8DE-146F-7B44C638E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2EFFC-359E-02D5-AEC0-7019649F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D6484D-A3A9-8024-2AD2-434E6693C8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CE86D5-21B6-E4DB-540A-C4BC57995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BE5125-A40B-E67C-FFAF-E944F1563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E677B-7614-958D-B7B3-FE69D02E7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463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D334B-9907-9344-606C-181E0353A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857C64-0D97-6A2A-002D-6E9F2DFA85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5A1231-3DA7-5C9E-5A12-5623C69E86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8B9642-1D38-AE75-3BC2-BF8191B2D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F8DEA8-823F-2165-90E0-9F06CA096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68ACE-882C-FF5F-9D28-E96D01D03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406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33788-A84C-DFFC-D37F-7B986AA26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F9866C-85E5-FE15-3CDB-BF1001E56C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6B4A0-8F7E-3DEE-45D9-5F4E6B689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61B88-710D-C418-9CAD-ABB74FB05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D100D-E3D4-28C6-3836-B42EB648E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70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7E2A6F-EF89-D822-685B-85B19C7E9C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1318F-1A67-6C48-03AC-969AB0C0F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24564-2B6F-75A7-BD79-EA194383C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83310-FC06-A5C3-723A-7269401A1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D0641-74CF-3DDC-413A-F4FE9500D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846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4E4C6-A6BE-5351-14AA-620F97607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48D48-B0FB-5BA3-3B71-3ABCB19DD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E690C-0DC6-54FA-8152-F09946DDA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10/9/2023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8995C-29C6-FA1C-CCC0-BD21D7BA8B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43130-EFDA-E6B8-0491-FFCFB3D863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025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tif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7" Type="http://schemas.openxmlformats.org/officeDocument/2006/relationships/image" Target="../media/image21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tiff"/><Relationship Id="rId5" Type="http://schemas.openxmlformats.org/officeDocument/2006/relationships/image" Target="../media/image19.tiff"/><Relationship Id="rId4" Type="http://schemas.openxmlformats.org/officeDocument/2006/relationships/image" Target="../media/image18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f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12" Type="http://schemas.openxmlformats.org/officeDocument/2006/relationships/image" Target="../media/image3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2.tiff"/><Relationship Id="rId5" Type="http://schemas.openxmlformats.org/officeDocument/2006/relationships/image" Target="../media/image26.pn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tif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uffingtonpost.co.uk/entry/eye-opening-video-will-make-adults-reconsider-the-way-they-talk-to-children_n_57b36f62e4b0edfa80d9ddcc" TargetMode="Externa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idea-invention-inventor-thinking-152213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png"/><Relationship Id="rId4" Type="http://schemas.openxmlformats.org/officeDocument/2006/relationships/image" Target="../media/image4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pp.pobble.com/lessons/prompt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iteracyshed.com/for-the-birds.html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wb.gov.wales/api/storage/283b9318-dcf7-402d-b39a-67dee70efe18/sut-i-ddatblygu-meddwl-ac-asesu-ar-gyfer-dysgu-yn-yr-ystafell-ddosbarth.pdf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estion-mark-note-duplicate-460869/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tiff"/><Relationship Id="rId4" Type="http://schemas.openxmlformats.org/officeDocument/2006/relationships/image" Target="../media/image7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-D58sfZoLK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wb.gov.wales/api/storage/494f1709-2e35-403b-81c5-29e02e897b5b/fframwaith-llythrennedd-a-rhifedd-cenedlaethol-taenlen-llythrennedd-llafaredd-ar-draws-y-cwricwlwm-cwricwlwm-2022.pdf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80.tiff"/><Relationship Id="rId7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5" Type="http://schemas.openxmlformats.org/officeDocument/2006/relationships/image" Target="../media/image82.tiff"/><Relationship Id="rId4" Type="http://schemas.openxmlformats.org/officeDocument/2006/relationships/image" Target="../media/image81.tif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2DC9B3A-C416-D384-3E16-821A2A9CC3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20" y="-15548"/>
            <a:ext cx="12188932" cy="6857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2B1ACD-4457-AA46-DB21-609D4FA244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-2105"/>
          <a:stretch/>
        </p:blipFill>
        <p:spPr>
          <a:xfrm>
            <a:off x="124690" y="57120"/>
            <a:ext cx="5147090" cy="57743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62376BD-933B-CB67-2D5B-515823D3BC10}"/>
              </a:ext>
            </a:extLst>
          </p:cNvPr>
          <p:cNvSpPr txBox="1"/>
          <p:nvPr/>
        </p:nvSpPr>
        <p:spPr>
          <a:xfrm>
            <a:off x="7024255" y="1171880"/>
            <a:ext cx="48562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 ECAD5008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Ieithoedd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Llafar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Chyfathrebu</a:t>
            </a:r>
            <a:r>
              <a:rPr lang="en-US" sz="1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Darlith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1 (2 </a:t>
            </a:r>
            <a:r>
              <a:rPr lang="en-US" sz="1800" b="0" i="0" u="none" strike="noStrike" dirty="0" err="1">
                <a:effectLst/>
                <a:latin typeface="Comic Sans MS" panose="030F0702030302020204" pitchFamily="66" charset="0"/>
              </a:rPr>
              <a:t>awr</a:t>
            </a: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)​</a:t>
            </a:r>
            <a:r>
              <a:rPr lang="en-US" sz="1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effectLst/>
                <a:latin typeface="Comic Sans MS" panose="030F0702030302020204" pitchFamily="66" charset="0"/>
              </a:rPr>
              <a:t> Hydref 10fed, 2023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1" name="Star: 32 Points 10">
            <a:extLst>
              <a:ext uri="{FF2B5EF4-FFF2-40B4-BE49-F238E27FC236}">
                <a16:creationId xmlns:a16="http://schemas.microsoft.com/office/drawing/2014/main" id="{A8994707-D321-AAE8-4769-B52763A4836F}"/>
              </a:ext>
            </a:extLst>
          </p:cNvPr>
          <p:cNvSpPr/>
          <p:nvPr/>
        </p:nvSpPr>
        <p:spPr>
          <a:xfrm>
            <a:off x="7438616" y="3654795"/>
            <a:ext cx="3865163" cy="1912947"/>
          </a:xfrm>
          <a:prstGeom prst="star3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A91494-5A9D-35AB-82BB-43FE3F041D9D}"/>
              </a:ext>
            </a:extLst>
          </p:cNvPr>
          <p:cNvSpPr txBox="1"/>
          <p:nvPr/>
        </p:nvSpPr>
        <p:spPr>
          <a:xfrm>
            <a:off x="8301170" y="4149603"/>
            <a:ext cx="2194796" cy="877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amser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gwrando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323745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2DC9B3A-C416-D384-3E16-821A2A9CC3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12318"/>
            <a:ext cx="12188932" cy="685799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644BD94-76F3-F3A1-02B5-D1CA96C2D5D7}"/>
              </a:ext>
            </a:extLst>
          </p:cNvPr>
          <p:cNvSpPr/>
          <p:nvPr/>
        </p:nvSpPr>
        <p:spPr>
          <a:xfrm>
            <a:off x="84147" y="67317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Trosolwg</a:t>
            </a:r>
            <a:r>
              <a:rPr lang="en-US" sz="40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o'r</a:t>
            </a:r>
            <a:r>
              <a:rPr lang="en-US" sz="40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gyfres</a:t>
            </a:r>
            <a:r>
              <a:rPr lang="en-US" sz="40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40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ddarlithoedd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54729FE-ABDF-D7D9-CDFF-13B4D648CE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06" y="3926227"/>
            <a:ext cx="621030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70D38B5-C478-CABF-5094-F1C5147D97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1956239"/>
              </p:ext>
            </p:extLst>
          </p:nvPr>
        </p:nvGraphicFramePr>
        <p:xfrm>
          <a:off x="6274990" y="598628"/>
          <a:ext cx="5832863" cy="4666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19517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2A23D-F2F5-C52F-E136-357DA568D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652B5-756F-4060-B4D8-D2D9975E62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245F1E7-E7B7-191E-1D30-D07F4F7786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F5DCFEB-5319-8899-3D02-C4ED3C5041B2}"/>
              </a:ext>
            </a:extLst>
          </p:cNvPr>
          <p:cNvSpPr/>
          <p:nvPr/>
        </p:nvSpPr>
        <p:spPr>
          <a:xfrm>
            <a:off x="143795" y="301127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Nod y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ddarlith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2050" name="Picture 2" descr="A group of people with speech bubbles&#10;&#10;Description automatically generated">
            <a:extLst>
              <a:ext uri="{FF2B5EF4-FFF2-40B4-BE49-F238E27FC236}">
                <a16:creationId xmlns:a16="http://schemas.microsoft.com/office/drawing/2014/main" id="{E6E76EB7-D5E8-B5BA-9698-22BBFCDD2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8" y="2480570"/>
            <a:ext cx="3031086" cy="194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EA8A2E8-3FA4-F623-3182-86F9E19353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5966517"/>
              </p:ext>
            </p:extLst>
          </p:nvPr>
        </p:nvGraphicFramePr>
        <p:xfrm>
          <a:off x="4281322" y="1163248"/>
          <a:ext cx="7272669" cy="3976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85789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2DC9B3A-C416-D384-3E16-821A2A9CC3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17367"/>
            <a:ext cx="12188932" cy="685799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3D1F3AE-CA7A-BDB8-C45F-F2CCB0275C2A}"/>
              </a:ext>
            </a:extLst>
          </p:cNvPr>
          <p:cNvSpPr/>
          <p:nvPr/>
        </p:nvSpPr>
        <p:spPr>
          <a:xfrm>
            <a:off x="515218" y="17377"/>
            <a:ext cx="11107436" cy="129266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Gymru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br>
              <a:rPr lang="en-US" sz="18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adran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ieithoedd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llythrennedd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chyfathrebu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2022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rannu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bedwar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rhan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.</a:t>
            </a:r>
          </a:p>
          <a:p>
            <a:pPr algn="ctr"/>
            <a:endParaRPr lang="en-US" sz="1800" b="0" i="0" u="none" strike="noStrike" dirty="0">
              <a:solidFill>
                <a:srgbClr val="000000"/>
              </a:solidFill>
              <a:effectLst/>
              <a:latin typeface="Calibri Light" panose="020F0302020204030204" pitchFamily="34" charset="0"/>
            </a:endParaRPr>
          </a:p>
          <a:p>
            <a:pPr algn="ctr"/>
            <a:r>
              <a:rPr lang="en-GB" sz="1800" b="1" i="0" u="none" strike="noStrike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Datganiadau</a:t>
            </a:r>
            <a:r>
              <a:rPr lang="en-GB" sz="1800" b="1" i="0" u="none" strike="noStrike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1" i="0" u="none" strike="noStrike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GB" sz="1800" b="1" i="0" u="none" strike="noStrike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1" i="0" u="none" strike="noStrike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1800" b="1" i="0" u="none" strike="noStrike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1" i="0" u="none" strike="noStrike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GB" sz="1800" b="1" i="0" u="none" strike="noStrike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1" i="0" u="none" strike="noStrike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Bwysig</a:t>
            </a:r>
            <a:r>
              <a:rPr lang="en-GB" sz="1800" b="1" i="0" u="none" strike="noStrike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 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2A9A415-3C43-6B67-5F88-D56846940A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1666632"/>
              </p:ext>
            </p:extLst>
          </p:nvPr>
        </p:nvGraphicFramePr>
        <p:xfrm>
          <a:off x="515218" y="1742264"/>
          <a:ext cx="11158536" cy="3757613"/>
        </p:xfrm>
        <a:graphic>
          <a:graphicData uri="http://schemas.openxmlformats.org/drawingml/2006/table">
            <a:tbl>
              <a:tblPr/>
              <a:tblGrid>
                <a:gridCol w="2789634">
                  <a:extLst>
                    <a:ext uri="{9D8B030D-6E8A-4147-A177-3AD203B41FA5}">
                      <a16:colId xmlns:a16="http://schemas.microsoft.com/office/drawing/2014/main" val="483771364"/>
                    </a:ext>
                  </a:extLst>
                </a:gridCol>
                <a:gridCol w="2789634">
                  <a:extLst>
                    <a:ext uri="{9D8B030D-6E8A-4147-A177-3AD203B41FA5}">
                      <a16:colId xmlns:a16="http://schemas.microsoft.com/office/drawing/2014/main" val="2896813260"/>
                    </a:ext>
                  </a:extLst>
                </a:gridCol>
                <a:gridCol w="2789634">
                  <a:extLst>
                    <a:ext uri="{9D8B030D-6E8A-4147-A177-3AD203B41FA5}">
                      <a16:colId xmlns:a16="http://schemas.microsoft.com/office/drawing/2014/main" val="3404299473"/>
                    </a:ext>
                  </a:extLst>
                </a:gridCol>
                <a:gridCol w="2789634">
                  <a:extLst>
                    <a:ext uri="{9D8B030D-6E8A-4147-A177-3AD203B41FA5}">
                      <a16:colId xmlns:a16="http://schemas.microsoft.com/office/drawing/2014/main" val="3865062747"/>
                    </a:ext>
                  </a:extLst>
                </a:gridCol>
              </a:tblGrid>
              <a:tr h="1081264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5400" b="0" i="0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1</a:t>
                      </a:r>
                      <a:r>
                        <a:rPr lang="en-GB" sz="5400" b="1" i="0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54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r>
                        <a:rPr lang="en-GB" sz="54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54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3​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54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4​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7016972"/>
                  </a:ext>
                </a:extLst>
              </a:tr>
              <a:tr h="2676349"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Mae </a:t>
                      </a:r>
                      <a:r>
                        <a:rPr lang="en-GB" sz="1800" b="0" i="0" u="sng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ieithoedd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ein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       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cysylltu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â’n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gilydd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. </a:t>
                      </a: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algn="ctr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Mae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deall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0" i="0" u="sng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ieithoedd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allweddol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ddeall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y  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byd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o’n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hamgylch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. </a:t>
                      </a: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algn="ctr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Mae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mynegi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ein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hunain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  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drwy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0" i="0" u="sng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ieithoedd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    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allweddol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gyfathrebu</a:t>
                      </a: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algn="ctr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Mae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llenyddiaeth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            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tanio’r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dychymyg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ac 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ysbrydoli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en-GB" sz="1800" b="1" i="0" dirty="0" err="1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creadigrwydd</a:t>
                      </a:r>
                      <a:r>
                        <a:rPr lang="en-GB" sz="1800" b="1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. </a:t>
                      </a: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  <a:p>
                      <a:pPr algn="ctr" fontAlgn="base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omic Sans MS" panose="030F0702030302020204" pitchFamily="66" charset="0"/>
                        </a:rPr>
                        <a:t>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>
                    <a:lnL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4809863"/>
                  </a:ext>
                </a:extLst>
              </a:tr>
            </a:tbl>
          </a:graphicData>
        </a:graphic>
      </p:graphicFrame>
      <p:pic>
        <p:nvPicPr>
          <p:cNvPr id="3074" name="Picture 2" descr="Multicultural Kids Clip Art by LdyDitto | Teachers Pay ...">
            <a:extLst>
              <a:ext uri="{FF2B5EF4-FFF2-40B4-BE49-F238E27FC236}">
                <a16:creationId xmlns:a16="http://schemas.microsoft.com/office/drawing/2014/main" id="{218A0D8A-A0C6-6D3D-13D8-DCBAE241E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421" y="4122515"/>
            <a:ext cx="1281692" cy="133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inco pasos muy sencillos para corregir la letra de ...">
            <a:extLst>
              <a:ext uri="{FF2B5EF4-FFF2-40B4-BE49-F238E27FC236}">
                <a16:creationId xmlns:a16="http://schemas.microsoft.com/office/drawing/2014/main" id="{62661FC5-B510-1C4D-3174-1D3426877A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629" y="4239969"/>
            <a:ext cx="1065925" cy="11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ree vector graphic: Earphones, Boy, Headphone - Free ...">
            <a:extLst>
              <a:ext uri="{FF2B5EF4-FFF2-40B4-BE49-F238E27FC236}">
                <a16:creationId xmlns:a16="http://schemas.microsoft.com/office/drawing/2014/main" id="{AEBB8E9B-5C9A-5BE0-F536-EE9816C71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795" y="4085103"/>
            <a:ext cx="1065925" cy="141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ree photo Kids The Speech Bubble Clipart Colorful Boy ...">
            <a:extLst>
              <a:ext uri="{FF2B5EF4-FFF2-40B4-BE49-F238E27FC236}">
                <a16:creationId xmlns:a16="http://schemas.microsoft.com/office/drawing/2014/main" id="{5EC4CB28-3FB2-94F2-55AC-C7A29B421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8369" y="4197113"/>
            <a:ext cx="1022152" cy="119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985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E54D6-0690-B5F4-C5F3-488F596D0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A6492-F10E-CF83-C0E6-8BCD0C72E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8233610-A3DF-968E-AE1E-AC71F491FD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3F05831-0238-FAAD-0842-8CB7A83CC68C}"/>
              </a:ext>
            </a:extLst>
          </p:cNvPr>
          <p:cNvSpPr/>
          <p:nvPr/>
        </p:nvSpPr>
        <p:spPr>
          <a:xfrm>
            <a:off x="104452" y="119192"/>
            <a:ext cx="111074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Maes</a:t>
            </a:r>
            <a:r>
              <a:rPr lang="en-US" sz="4000" b="1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US" sz="4000" b="1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Phrofiad</a:t>
            </a:r>
            <a:r>
              <a:rPr lang="en-US" sz="4000" b="1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US" sz="4000" b="1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US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Llythrennedd</a:t>
            </a:r>
            <a:r>
              <a:rPr lang="en-US" sz="4000" b="1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Chyfathrebu</a:t>
            </a:r>
            <a:endParaRPr lang="en-US" sz="3200" b="1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7BD21A-25C2-6D6C-91F0-B3373AD310BC}"/>
              </a:ext>
            </a:extLst>
          </p:cNvPr>
          <p:cNvSpPr txBox="1"/>
          <p:nvPr/>
        </p:nvSpPr>
        <p:spPr>
          <a:xfrm>
            <a:off x="252442" y="1660506"/>
            <a:ext cx="116871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Maes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Phrofiad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Llythrennedd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Chyfathrebu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(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Maes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)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ymwneud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ag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agweddau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hanfodol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cyfathrebu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rhwng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pobl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.  Ei nod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cefnogi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draws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holl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gwricwlwm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galluogi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dysgwyr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ennill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gwybodaeth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Gymraeg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Saesneg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rhyngwladol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ogystal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 â </a:t>
            </a:r>
            <a:r>
              <a:rPr lang="en-GB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llenyddiaeth</a:t>
            </a:r>
            <a:r>
              <a:rPr lang="en-GB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(tud.131)</a:t>
            </a:r>
          </a:p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Cymru (2020)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Canllawniau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: https://hwb.gov.wales/api/storage/e5aad94a-d71a-471d-a869-6fa8bde9837e/canllawiau-cwricwlwm-i-gymru-070220.docx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54D300-23D7-3BD5-33B0-FD3651B844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3" t="52178" r="65245" b="4027"/>
          <a:stretch/>
        </p:blipFill>
        <p:spPr>
          <a:xfrm>
            <a:off x="10533644" y="104193"/>
            <a:ext cx="1498400" cy="133377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95569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3E504-B5E2-CCE4-8592-DCF067041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9F0B8-EDBB-2610-93D1-28F771472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2F86867-8569-7933-BB37-A11D266370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6005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4EE00C5-0256-916F-F63B-8F625999FB9B}"/>
              </a:ext>
            </a:extLst>
          </p:cNvPr>
          <p:cNvSpPr/>
          <p:nvPr/>
        </p:nvSpPr>
        <p:spPr>
          <a:xfrm>
            <a:off x="457200" y="93021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Beth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yw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beth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AC0269-C0D6-D0EC-2D35-BBCE597BAA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4" t="13387" r="10699" b="9917"/>
          <a:stretch/>
        </p:blipFill>
        <p:spPr>
          <a:xfrm>
            <a:off x="3937000" y="1855475"/>
            <a:ext cx="4572000" cy="259976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3CC50F-48EB-04A9-4CE3-EB63561E3322}"/>
              </a:ext>
            </a:extLst>
          </p:cNvPr>
          <p:cNvSpPr txBox="1"/>
          <p:nvPr/>
        </p:nvSpPr>
        <p:spPr>
          <a:xfrm>
            <a:off x="457200" y="254000"/>
            <a:ext cx="314960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Disgrifiad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122A87-F746-D94C-4A8A-44FCF48FD4C4}"/>
              </a:ext>
            </a:extLst>
          </p:cNvPr>
          <p:cNvSpPr txBox="1"/>
          <p:nvPr/>
        </p:nvSpPr>
        <p:spPr>
          <a:xfrm>
            <a:off x="4779034" y="5532520"/>
            <a:ext cx="3149600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Continwwn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5DEA87-8CD4-A292-545B-770EAAD58DF3}"/>
              </a:ext>
            </a:extLst>
          </p:cNvPr>
          <p:cNvSpPr txBox="1"/>
          <p:nvPr/>
        </p:nvSpPr>
        <p:spPr>
          <a:xfrm>
            <a:off x="228600" y="3581400"/>
            <a:ext cx="3149600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ddwy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Saesneg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C84CA0E-83B5-D5B0-553C-1AAE89419D9E}"/>
              </a:ext>
            </a:extLst>
          </p:cNvPr>
          <p:cNvCxnSpPr>
            <a:cxnSpLocks/>
          </p:cNvCxnSpPr>
          <p:nvPr/>
        </p:nvCxnSpPr>
        <p:spPr>
          <a:xfrm flipH="1" flipV="1">
            <a:off x="5141345" y="4071669"/>
            <a:ext cx="471636" cy="14608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E618FB5-A24D-25FE-4D37-4D050375D49A}"/>
              </a:ext>
            </a:extLst>
          </p:cNvPr>
          <p:cNvCxnSpPr>
            <a:cxnSpLocks/>
          </p:cNvCxnSpPr>
          <p:nvPr/>
        </p:nvCxnSpPr>
        <p:spPr>
          <a:xfrm>
            <a:off x="3365500" y="815832"/>
            <a:ext cx="1413534" cy="103964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713850E-16DE-6544-4C2D-5A79D508090F}"/>
              </a:ext>
            </a:extLst>
          </p:cNvPr>
          <p:cNvCxnSpPr>
            <a:cxnSpLocks/>
          </p:cNvCxnSpPr>
          <p:nvPr/>
        </p:nvCxnSpPr>
        <p:spPr>
          <a:xfrm flipV="1">
            <a:off x="2832100" y="2641007"/>
            <a:ext cx="1231900" cy="94039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0C4EB09-E482-9348-B0D9-CB19A4AC9D6E}"/>
              </a:ext>
            </a:extLst>
          </p:cNvPr>
          <p:cNvCxnSpPr>
            <a:cxnSpLocks/>
            <a:stCxn id="8" idx="0"/>
          </p:cNvCxnSpPr>
          <p:nvPr/>
        </p:nvCxnSpPr>
        <p:spPr>
          <a:xfrm flipV="1">
            <a:off x="6353834" y="3950948"/>
            <a:ext cx="0" cy="15815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C9899BD-F8B9-EC75-2656-CF924322091F}"/>
              </a:ext>
            </a:extLst>
          </p:cNvPr>
          <p:cNvCxnSpPr>
            <a:cxnSpLocks/>
          </p:cNvCxnSpPr>
          <p:nvPr/>
        </p:nvCxnSpPr>
        <p:spPr>
          <a:xfrm flipV="1">
            <a:off x="6965830" y="4071670"/>
            <a:ext cx="362071" cy="146085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DFA002F-B1DE-6A8E-1037-7DFF4B56A39A}"/>
              </a:ext>
            </a:extLst>
          </p:cNvPr>
          <p:cNvCxnSpPr>
            <a:cxnSpLocks/>
          </p:cNvCxnSpPr>
          <p:nvPr/>
        </p:nvCxnSpPr>
        <p:spPr>
          <a:xfrm flipV="1">
            <a:off x="7928634" y="4455239"/>
            <a:ext cx="1422400" cy="107728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EF47CBE5-6DA9-E325-EF87-89D8BC11A270}"/>
              </a:ext>
            </a:extLst>
          </p:cNvPr>
          <p:cNvGraphicFramePr>
            <a:graphicFrameLocks noGrp="1"/>
          </p:cNvGraphicFramePr>
          <p:nvPr/>
        </p:nvGraphicFramePr>
        <p:xfrm>
          <a:off x="9613900" y="254000"/>
          <a:ext cx="2386164" cy="178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8027">
                  <a:extLst>
                    <a:ext uri="{9D8B030D-6E8A-4147-A177-3AD203B41FA5}">
                      <a16:colId xmlns:a16="http://schemas.microsoft.com/office/drawing/2014/main" val="2183230751"/>
                    </a:ext>
                  </a:extLst>
                </a:gridCol>
                <a:gridCol w="828137">
                  <a:extLst>
                    <a:ext uri="{9D8B030D-6E8A-4147-A177-3AD203B41FA5}">
                      <a16:colId xmlns:a16="http://schemas.microsoft.com/office/drawing/2014/main" val="20518787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5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4167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8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1185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11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767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14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205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Cam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cynnydd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16 </a:t>
                      </a:r>
                      <a:r>
                        <a:rPr lang="en-US" sz="1400" b="1" dirty="0" err="1">
                          <a:solidFill>
                            <a:schemeClr val="tx1"/>
                          </a:solidFill>
                        </a:rPr>
                        <a:t>oed</a:t>
                      </a:r>
                      <a:endParaRPr lang="en-US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44512"/>
                  </a:ext>
                </a:extLst>
              </a:tr>
            </a:tbl>
          </a:graphicData>
        </a:graphic>
      </p:graphicFrame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0EC8EEC-4002-61D7-206C-FEC839D04590}"/>
              </a:ext>
            </a:extLst>
          </p:cNvPr>
          <p:cNvCxnSpPr>
            <a:cxnSpLocks/>
          </p:cNvCxnSpPr>
          <p:nvPr/>
        </p:nvCxnSpPr>
        <p:spPr>
          <a:xfrm flipV="1">
            <a:off x="7673556" y="1148080"/>
            <a:ext cx="1798248" cy="90493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1274DA9-4E66-6E0A-60E4-DF7A898BFF3B}"/>
              </a:ext>
            </a:extLst>
          </p:cNvPr>
          <p:cNvSpPr txBox="1"/>
          <p:nvPr/>
        </p:nvSpPr>
        <p:spPr>
          <a:xfrm>
            <a:off x="9369605" y="3581399"/>
            <a:ext cx="2732656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…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ymlaen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Gamau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Cynnydd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4 a 5 </a:t>
            </a:r>
          </a:p>
        </p:txBody>
      </p:sp>
    </p:spTree>
    <p:extLst>
      <p:ext uri="{BB962C8B-B14F-4D97-AF65-F5344CB8AC3E}">
        <p14:creationId xmlns:p14="http://schemas.microsoft.com/office/powerpoint/2010/main" val="106600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69941-1A76-5A6A-1D75-EF218004E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86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B256D-EA9D-65E6-8476-404C91011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1361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6C68904-9DDA-A406-DD53-6D0488FBF7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4499"/>
            <a:ext cx="12188932" cy="685799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680169F-1908-C676-554F-C88690C31EF0}"/>
              </a:ext>
            </a:extLst>
          </p:cNvPr>
          <p:cNvSpPr txBox="1">
            <a:spLocks/>
          </p:cNvSpPr>
          <p:nvPr/>
        </p:nvSpPr>
        <p:spPr>
          <a:xfrm>
            <a:off x="328283" y="1214415"/>
            <a:ext cx="6169514" cy="372533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accent2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Sut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ydw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i’n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gwybod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pa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sydd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angen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haddysgu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disgyblion</a:t>
            </a:r>
            <a:r>
              <a:rPr lang="en-GB" sz="4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0EF05A-69AE-3E02-6EC4-9BFAFD05AE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9462" y="2791382"/>
            <a:ext cx="2092673" cy="301524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1D7D67B-DEE8-285A-E2FB-7AFB9F68681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2" t="10778" r="7186" b="9564"/>
          <a:stretch/>
        </p:blipFill>
        <p:spPr>
          <a:xfrm>
            <a:off x="6995999" y="300625"/>
            <a:ext cx="3916871" cy="234516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4887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F020-DBC4-C543-1FD4-2EF02AD84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47338-D737-C8DA-E10C-8F0928B53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2F4875F-A680-5BEB-6967-1BE2842A63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930D71E-DEE3-D796-3B34-96CB663FD498}"/>
              </a:ext>
            </a:extLst>
          </p:cNvPr>
          <p:cNvSpPr/>
          <p:nvPr/>
        </p:nvSpPr>
        <p:spPr>
          <a:xfrm>
            <a:off x="49860" y="-113874"/>
            <a:ext cx="1213907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Creu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amgylchedd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sy’n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gyfoethog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o ran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iaith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–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ddoe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heddiw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ac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yfory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496B97-6B4B-FE52-AB46-B758B4AB20C0}"/>
              </a:ext>
            </a:extLst>
          </p:cNvPr>
          <p:cNvSpPr/>
          <p:nvPr/>
        </p:nvSpPr>
        <p:spPr>
          <a:xfrm>
            <a:off x="351357" y="3238519"/>
            <a:ext cx="5162550" cy="233910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anchor="t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Dylai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dysgwyr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brofi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ystod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brofiadau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ieithyddol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cyfoethog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y gall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llafar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blethu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drwy'i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Rhaglen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Astudio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gyfer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Cymraeg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Cyfnod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Allweddol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2,  2015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665616F-596C-1951-3867-08A7E2994965}"/>
              </a:ext>
            </a:extLst>
          </p:cNvPr>
          <p:cNvSpPr/>
          <p:nvPr/>
        </p:nvSpPr>
        <p:spPr>
          <a:xfrm>
            <a:off x="6000750" y="1429220"/>
            <a:ext cx="5995359" cy="41549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anchor="t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holistaidd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datganiad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nodi'r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bwysig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Maes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hwn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archwilio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gwahanol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perthynas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â'i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ogystal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â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gwrando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ysgrifennu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am a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thrwy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lenyddiaeth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rhywbeth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holl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agweddau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Mae'r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datganiadau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cefnogi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chadarnhau'i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Gyda'i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maen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nhw'n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wireddu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diben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endParaRPr lang="en-GB" sz="22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2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2200" u="sng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2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200" u="sng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2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r>
              <a:rPr lang="en-GB" sz="2200" u="sng" dirty="0">
                <a:latin typeface="Comic Sans MS" panose="030F0702030302020204" pitchFamily="66" charset="0"/>
                <a:cs typeface="Arial" panose="020B0604020202020204" pitchFamily="34" charset="0"/>
              </a:rPr>
              <a:t>, 2020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9FE2465-F3F0-14AB-C25D-5715E12FA9F1}"/>
              </a:ext>
            </a:extLst>
          </p:cNvPr>
          <p:cNvSpPr/>
          <p:nvPr/>
        </p:nvSpPr>
        <p:spPr>
          <a:xfrm>
            <a:off x="351357" y="1517681"/>
            <a:ext cx="5162550" cy="1446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y plant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trochi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profiadau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gweithgareddau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iaith</a:t>
            </a:r>
            <a:r>
              <a:rPr lang="en-GB" sz="2400" dirty="0">
                <a:latin typeface="Comic Sans MS" panose="030F0702030302020204" pitchFamily="66" charset="0"/>
                <a:cs typeface="Arial" panose="020B0604020202020204" pitchFamily="34" charset="0"/>
              </a:rPr>
              <a:t>……</a:t>
            </a:r>
          </a:p>
          <a:p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Fframwaith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1600" u="sng" dirty="0" err="1">
                <a:latin typeface="Comic Sans MS" panose="030F0702030302020204" pitchFamily="66" charset="0"/>
                <a:cs typeface="Arial" panose="020B0604020202020204" pitchFamily="34" charset="0"/>
              </a:rPr>
              <a:t>Cyfnod</a:t>
            </a:r>
            <a:r>
              <a:rPr lang="en-GB" sz="1600" u="sng" dirty="0">
                <a:latin typeface="Comic Sans MS" panose="030F0702030302020204" pitchFamily="66" charset="0"/>
                <a:cs typeface="Arial" panose="020B0604020202020204" pitchFamily="34" charset="0"/>
              </a:rPr>
              <a:t> Sylfaen, 2015</a:t>
            </a:r>
          </a:p>
        </p:txBody>
      </p:sp>
    </p:spTree>
    <p:extLst>
      <p:ext uri="{BB962C8B-B14F-4D97-AF65-F5344CB8AC3E}">
        <p14:creationId xmlns:p14="http://schemas.microsoft.com/office/powerpoint/2010/main" val="939589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D844B-1BBD-E1A6-ADDC-5F11C262A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2292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5635D-4FE8-EDAE-322C-566DE15F9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2792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8667BB2-E47B-ED19-611A-B10DE409D0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6932"/>
            <a:ext cx="12188932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BC1489-74AD-0A2C-F306-F51C91B5A35D}"/>
              </a:ext>
            </a:extLst>
          </p:cNvPr>
          <p:cNvSpPr txBox="1"/>
          <p:nvPr/>
        </p:nvSpPr>
        <p:spPr>
          <a:xfrm>
            <a:off x="156949" y="226802"/>
            <a:ext cx="11880376" cy="54580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yr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ysgol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popeth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mae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dysgwyr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brofi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drywydd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diben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Mae’n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fwy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na’r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rydyn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ni’n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unig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. Mae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hefyd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ymwneud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â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sut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rydyn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ni’n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ac,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allweddol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, pam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ydyn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ni’n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addysgu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</a:p>
          <a:p>
            <a:pPr fontAlgn="base">
              <a:lnSpc>
                <a:spcPct val="150000"/>
              </a:lnSpc>
            </a:pP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(</a:t>
            </a:r>
            <a:r>
              <a:rPr lang="en-GB" sz="3200" dirty="0" err="1">
                <a:latin typeface="Comic Sans MS" panose="030F0702030302020204" pitchFamily="66" charset="0"/>
                <a:cs typeface="Arial" panose="020B0604020202020204" pitchFamily="34" charset="0"/>
              </a:rPr>
              <a:t>tudalen</a:t>
            </a:r>
            <a:r>
              <a:rPr lang="en-GB" sz="3200" dirty="0">
                <a:latin typeface="Comic Sans MS" panose="030F0702030302020204" pitchFamily="66" charset="0"/>
                <a:cs typeface="Arial" panose="020B0604020202020204" pitchFamily="34" charset="0"/>
              </a:rPr>
              <a:t> 5)</a:t>
            </a:r>
          </a:p>
          <a:p>
            <a:pPr fontAlgn="base">
              <a:lnSpc>
                <a:spcPct val="150000"/>
              </a:lnSpc>
            </a:pPr>
            <a:endParaRPr lang="en-GB" sz="1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fontAlgn="base">
              <a:lnSpc>
                <a:spcPct val="150000"/>
              </a:lnSpc>
            </a:pPr>
            <a:endParaRPr lang="en-GB" sz="1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fontAlgn="base">
              <a:lnSpc>
                <a:spcPct val="150000"/>
              </a:lnSpc>
            </a:pP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Llywodraeth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 Cymru (2020)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Canllawniau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Comic Sans MS" panose="030F0702030302020204" pitchFamily="66" charset="0"/>
                <a:cs typeface="Arial" panose="020B0604020202020204" pitchFamily="34" charset="0"/>
              </a:rPr>
              <a:t>: https://hwb.gov.wales/api/storage/e5aad94a-d71a-471d-a869-6fa8bde9837e/canllawiau-cwricwlwm-i-gymru-070220.docx </a:t>
            </a:r>
            <a:r>
              <a:rPr lang="en-GB" sz="1600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endParaRPr lang="en-GB" sz="16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fontAlgn="base">
              <a:lnSpc>
                <a:spcPct val="150000"/>
              </a:lnSpc>
            </a:pPr>
            <a:endParaRPr lang="en-GB" sz="1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290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B6D93-797B-0285-0B14-6349B3F4D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86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22E29-6384-B071-1DAB-DE612D01D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1361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98B65ED-9DCB-8EF1-EE27-030AD1035E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4499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54B923-3DE1-01FB-4090-A9BB20C3B3D0}"/>
              </a:ext>
            </a:extLst>
          </p:cNvPr>
          <p:cNvSpPr/>
          <p:nvPr/>
        </p:nvSpPr>
        <p:spPr>
          <a:xfrm>
            <a:off x="124923" y="146918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Beth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gwneud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gwrandawr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da?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723C28-FDB5-9967-771D-88A540D3E5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01" b="12273"/>
          <a:stretch/>
        </p:blipFill>
        <p:spPr>
          <a:xfrm>
            <a:off x="6880747" y="2707419"/>
            <a:ext cx="3962400" cy="25837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FD1091-784E-2025-680B-D64CB4CB96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943" y="1095992"/>
            <a:ext cx="1673523" cy="21687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1DA0AB-C0B1-FE81-95F8-0E1D7431F9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606" y="1821116"/>
            <a:ext cx="3376684" cy="337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8959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1B785-4AC3-F709-98BC-41365B609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86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E7967-3783-57AF-E70F-9A9D55FAF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1361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66F9087-5C8A-1C19-F76F-A290485525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4499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7F37AE2-6A61-D004-3066-C02C7F5CE8A1}"/>
              </a:ext>
            </a:extLst>
          </p:cNvPr>
          <p:cNvSpPr/>
          <p:nvPr/>
        </p:nvSpPr>
        <p:spPr>
          <a:xfrm>
            <a:off x="-3068" y="16094"/>
            <a:ext cx="1218893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Datblygu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sgiliau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gwrando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yng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Nghyfnod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Allweddol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2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D54A7D-23FE-2A10-C4C0-4CD579A60B56}"/>
              </a:ext>
            </a:extLst>
          </p:cNvPr>
          <p:cNvSpPr txBox="1"/>
          <p:nvPr/>
        </p:nvSpPr>
        <p:spPr>
          <a:xfrm>
            <a:off x="320721" y="1207085"/>
            <a:ext cx="11730251" cy="4379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holistaidd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datganiad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nodi'r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bwysig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Maes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hwn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archwilio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gwahanol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perthynas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â'i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ogystal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â </a:t>
            </a:r>
            <a:r>
              <a:rPr lang="en-GB" sz="20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sz="20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gwrando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ysgrifennu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am a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thrwy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lenyddiaeth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rhywbeth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holl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agweddau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Mae'r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datganiadau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cefnogi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chadarnhau'i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Gyda'i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maen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nhw'n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wireddu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diben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Cymru (2020)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Canllawniau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Comic Sans MS" panose="030F0702030302020204" pitchFamily="66" charset="0"/>
                <a:cs typeface="Arial" panose="020B0604020202020204" pitchFamily="34" charset="0"/>
              </a:rPr>
              <a:t>: https://hwb.gov.wales/api/storage/e5aad94a-d71a-471d-a869-6fa8bde9837e/canllawiau-cwricwlwm-i-gymru-070220.docx </a:t>
            </a:r>
            <a:r>
              <a:rPr lang="en-GB" dirty="0" err="1"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03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86344-513A-D2C3-B36C-AE3A3445F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C09C4-7D5F-82C4-D281-18BDDC76F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F390E49D-7C43-5EAD-A4AD-F31D78EAFB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FCDE8EE-7ADA-0DEB-57D4-0DA8B253BDE0}"/>
              </a:ext>
            </a:extLst>
          </p:cNvPr>
          <p:cNvSpPr/>
          <p:nvPr/>
        </p:nvSpPr>
        <p:spPr>
          <a:xfrm>
            <a:off x="120249" y="56851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Grwpio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unol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â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gofynion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y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dasg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A4EA3B-C67B-584C-12ED-5082E4D05B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350"/>
          <a:stretch/>
        </p:blipFill>
        <p:spPr>
          <a:xfrm>
            <a:off x="4169662" y="1433046"/>
            <a:ext cx="3237217" cy="24489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ECDEC2-B9A9-186C-53B2-11B2CA2E54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5000" b="11688"/>
          <a:stretch/>
        </p:blipFill>
        <p:spPr>
          <a:xfrm>
            <a:off x="120249" y="1672274"/>
            <a:ext cx="3534649" cy="22378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A624AF-5AA1-2BC6-3B36-E84A1CB8BF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598" t="29636" r="5674" b="10364"/>
          <a:stretch/>
        </p:blipFill>
        <p:spPr>
          <a:xfrm>
            <a:off x="8422524" y="1480814"/>
            <a:ext cx="3067569" cy="20743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9C2B464-4831-E6C6-247F-77A27AB6330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781" t="21073" r="7732"/>
          <a:stretch/>
        </p:blipFill>
        <p:spPr>
          <a:xfrm>
            <a:off x="3194822" y="3986412"/>
            <a:ext cx="2593448" cy="19769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4863A9B-A5D4-B477-C924-E6AA18BB23C4}"/>
              </a:ext>
            </a:extLst>
          </p:cNvPr>
          <p:cNvSpPr txBox="1"/>
          <p:nvPr/>
        </p:nvSpPr>
        <p:spPr>
          <a:xfrm>
            <a:off x="317873" y="877663"/>
            <a:ext cx="30191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rhesi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fwrdd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AF72B6-7128-E305-1E60-2E618A9590AF}"/>
              </a:ext>
            </a:extLst>
          </p:cNvPr>
          <p:cNvSpPr txBox="1"/>
          <p:nvPr/>
        </p:nvSpPr>
        <p:spPr>
          <a:xfrm>
            <a:off x="3912279" y="699522"/>
            <a:ext cx="37519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parau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fwrdd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11367C-FDB2-04E0-EAEA-3EC9560FBB95}"/>
              </a:ext>
            </a:extLst>
          </p:cNvPr>
          <p:cNvSpPr txBox="1"/>
          <p:nvPr/>
        </p:nvSpPr>
        <p:spPr>
          <a:xfrm>
            <a:off x="8103224" y="974785"/>
            <a:ext cx="3825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fwrdd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F3CC2E-99A9-6F83-2F2C-C49AECB8402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4170"/>
          <a:stretch/>
        </p:blipFill>
        <p:spPr>
          <a:xfrm>
            <a:off x="8189621" y="3802204"/>
            <a:ext cx="2805958" cy="21277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CA35920-652A-244F-3896-7823DB96748F}"/>
              </a:ext>
            </a:extLst>
          </p:cNvPr>
          <p:cNvSpPr txBox="1"/>
          <p:nvPr/>
        </p:nvSpPr>
        <p:spPr>
          <a:xfrm>
            <a:off x="508997" y="4179254"/>
            <a:ext cx="246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cylch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mawr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llawr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neu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gadeiriau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2DAC508-F5DC-BDD3-2BFF-1E4BF668CD61}"/>
              </a:ext>
            </a:extLst>
          </p:cNvPr>
          <p:cNvSpPr txBox="1"/>
          <p:nvPr/>
        </p:nvSpPr>
        <p:spPr>
          <a:xfrm>
            <a:off x="8625191" y="4265914"/>
            <a:ext cx="1934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dosbarth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cyfan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siap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pedol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1904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DA764-BE2C-2F11-76BE-1ED079964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D0EC7F2-2FD9-9CA0-098E-4AD8952211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0"/>
            <a:ext cx="12188932" cy="6857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008F1F-99EB-8271-DB73-40BBE2B9B8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31" y="190573"/>
            <a:ext cx="7924800" cy="57785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B9749D-9C66-FF48-3682-3BECEE86376B}"/>
              </a:ext>
            </a:extLst>
          </p:cNvPr>
          <p:cNvSpPr txBox="1"/>
          <p:nvPr/>
        </p:nvSpPr>
        <p:spPr>
          <a:xfrm>
            <a:off x="7608499" y="5313872"/>
            <a:ext cx="177704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tudalen 14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238995-9782-250F-3FDF-B29D40C98F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068" y="345431"/>
            <a:ext cx="2361788" cy="332942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77A47CF-F8A7-CF5C-B701-E9526DE14DBC}"/>
              </a:ext>
            </a:extLst>
          </p:cNvPr>
          <p:cNvSpPr/>
          <p:nvPr/>
        </p:nvSpPr>
        <p:spPr>
          <a:xfrm>
            <a:off x="414068" y="4019909"/>
            <a:ext cx="7194431" cy="2069934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612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0AF8D-1FD8-47AB-F5E0-D13D96498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3170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A031C-CFB8-8024-64CE-E4B858775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3670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CC961E6-6CF6-F797-2136-9E047D0C3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0C4F491-1F09-4630-F9B2-00EE0C84553D}"/>
              </a:ext>
            </a:extLst>
          </p:cNvPr>
          <p:cNvSpPr/>
          <p:nvPr/>
        </p:nvSpPr>
        <p:spPr>
          <a:xfrm>
            <a:off x="196267" y="243645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Ydych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chi’n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cofio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7" name="Picture 2" descr="Image result for children sitting in a circle">
            <a:extLst>
              <a:ext uri="{FF2B5EF4-FFF2-40B4-BE49-F238E27FC236}">
                <a16:creationId xmlns:a16="http://schemas.microsoft.com/office/drawing/2014/main" id="{2006080D-90F6-4603-34EE-3A51941295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9"/>
          <a:stretch/>
        </p:blipFill>
        <p:spPr bwMode="auto">
          <a:xfrm>
            <a:off x="435905" y="1292076"/>
            <a:ext cx="2187647" cy="225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Image result for clapping">
            <a:extLst>
              <a:ext uri="{FF2B5EF4-FFF2-40B4-BE49-F238E27FC236}">
                <a16:creationId xmlns:a16="http://schemas.microsoft.com/office/drawing/2014/main" id="{387F40AF-D60A-8DE3-35EA-BE4851FA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939" y="1072985"/>
            <a:ext cx="2508836" cy="159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clipart chair">
            <a:extLst>
              <a:ext uri="{FF2B5EF4-FFF2-40B4-BE49-F238E27FC236}">
                <a16:creationId xmlns:a16="http://schemas.microsoft.com/office/drawing/2014/main" id="{ABC74154-BD57-936B-34CC-CB4629721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509" y="4599586"/>
            <a:ext cx="1401296" cy="196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Image result for clipart treasure box">
            <a:extLst>
              <a:ext uri="{FF2B5EF4-FFF2-40B4-BE49-F238E27FC236}">
                <a16:creationId xmlns:a16="http://schemas.microsoft.com/office/drawing/2014/main" id="{1D4F995B-A1D6-4EAC-8166-9F745F9DC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162" y="315264"/>
            <a:ext cx="2244316" cy="1765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Image result for clipart musical instruments">
            <a:extLst>
              <a:ext uri="{FF2B5EF4-FFF2-40B4-BE49-F238E27FC236}">
                <a16:creationId xmlns:a16="http://schemas.microsoft.com/office/drawing/2014/main" id="{10C63929-A201-EDCB-3BBC-5969858A4A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074" y="2867141"/>
            <a:ext cx="1760690" cy="176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FDB0980-B1BB-D18A-E3E2-4CF9EDC9C03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9967"/>
          <a:stretch/>
        </p:blipFill>
        <p:spPr>
          <a:xfrm>
            <a:off x="4831912" y="2760634"/>
            <a:ext cx="2153413" cy="197370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0FFC39-FCC7-11B9-358D-BF1D79B8AA9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1040" y="3743097"/>
            <a:ext cx="2393641" cy="2393641"/>
          </a:xfrm>
          <a:prstGeom prst="rect">
            <a:avLst/>
          </a:prstGeom>
        </p:spPr>
      </p:pic>
      <p:sp>
        <p:nvSpPr>
          <p:cNvPr id="14" name="10-Point Star 4">
            <a:extLst>
              <a:ext uri="{FF2B5EF4-FFF2-40B4-BE49-F238E27FC236}">
                <a16:creationId xmlns:a16="http://schemas.microsoft.com/office/drawing/2014/main" id="{C3237B04-4398-A538-83E5-6E3BDDBC2680}"/>
              </a:ext>
            </a:extLst>
          </p:cNvPr>
          <p:cNvSpPr/>
          <p:nvPr/>
        </p:nvSpPr>
        <p:spPr>
          <a:xfrm>
            <a:off x="196267" y="13904"/>
            <a:ext cx="2613193" cy="1179443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</a:p>
        </p:txBody>
      </p:sp>
      <p:pic>
        <p:nvPicPr>
          <p:cNvPr id="15" name="Picture 4" descr="Image result for Cardiau Yr Wyddor">
            <a:extLst>
              <a:ext uri="{FF2B5EF4-FFF2-40B4-BE49-F238E27FC236}">
                <a16:creationId xmlns:a16="http://schemas.microsoft.com/office/drawing/2014/main" id="{FEC02F58-581F-ED84-7E30-65D403E27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568" y="3732430"/>
            <a:ext cx="1392985" cy="2003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09FE12-4430-E945-391F-4986A69DC6D4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b="7264"/>
          <a:stretch/>
        </p:blipFill>
        <p:spPr>
          <a:xfrm>
            <a:off x="9933563" y="2343834"/>
            <a:ext cx="1535514" cy="1569729"/>
          </a:xfrm>
          <a:prstGeom prst="rect">
            <a:avLst/>
          </a:prstGeom>
        </p:spPr>
      </p:pic>
      <p:pic>
        <p:nvPicPr>
          <p:cNvPr id="17" name="Picture 8" descr="Image result for Rala Rwdins Lot-o Swn">
            <a:extLst>
              <a:ext uri="{FF2B5EF4-FFF2-40B4-BE49-F238E27FC236}">
                <a16:creationId xmlns:a16="http://schemas.microsoft.com/office/drawing/2014/main" id="{4F4FC849-36ED-1304-7ED9-6F2D6933E0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093" y="1370935"/>
            <a:ext cx="1839449" cy="184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Callout 13">
            <a:extLst>
              <a:ext uri="{FF2B5EF4-FFF2-40B4-BE49-F238E27FC236}">
                <a16:creationId xmlns:a16="http://schemas.microsoft.com/office/drawing/2014/main" id="{3597E9AD-D5AD-F450-B86E-C6BA97C3E05F}"/>
              </a:ext>
            </a:extLst>
          </p:cNvPr>
          <p:cNvSpPr/>
          <p:nvPr/>
        </p:nvSpPr>
        <p:spPr>
          <a:xfrm>
            <a:off x="9288865" y="4216389"/>
            <a:ext cx="2598185" cy="1508907"/>
          </a:xfrm>
          <a:prstGeom prst="wedgeEllipseCallout">
            <a:avLst>
              <a:gd name="adj1" fmla="val -59037"/>
              <a:gd name="adj2" fmla="val 61066"/>
            </a:avLst>
          </a:prstGeom>
          <a:solidFill>
            <a:schemeClr val="accent5">
              <a:lumMod val="60000"/>
              <a:lumOff val="4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chemeClr val="tx1"/>
                </a:solidFill>
              </a:rPr>
              <a:t>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nôl</a:t>
            </a:r>
            <a:r>
              <a:rPr lang="en-US" sz="3600" b="1" dirty="0">
                <a:solidFill>
                  <a:schemeClr val="tx1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18850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70E4D-340B-3074-95E6-1FB4CB171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0933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A5FA5-29CB-229A-73BD-472B3C415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61433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2916210-312E-D4CB-2DBF-9CDEB2C26A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7763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3110E51-7365-5CDF-C40E-A9DEA2571A68}"/>
              </a:ext>
            </a:extLst>
          </p:cNvPr>
          <p:cNvSpPr/>
          <p:nvPr/>
        </p:nvSpPr>
        <p:spPr>
          <a:xfrm>
            <a:off x="179514" y="500158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Syniadau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pellach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7" name="Picture 2" descr="Image result for children sitting in a circle">
            <a:extLst>
              <a:ext uri="{FF2B5EF4-FFF2-40B4-BE49-F238E27FC236}">
                <a16:creationId xmlns:a16="http://schemas.microsoft.com/office/drawing/2014/main" id="{0D320145-54E3-097A-4435-C0D6656813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9"/>
          <a:stretch/>
        </p:blipFill>
        <p:spPr bwMode="auto">
          <a:xfrm>
            <a:off x="4549689" y="1954411"/>
            <a:ext cx="2866554" cy="295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12-Point Star 5">
            <a:extLst>
              <a:ext uri="{FF2B5EF4-FFF2-40B4-BE49-F238E27FC236}">
                <a16:creationId xmlns:a16="http://schemas.microsoft.com/office/drawing/2014/main" id="{1B4010F9-34E0-FF28-44A2-CF7866548A0C}"/>
              </a:ext>
            </a:extLst>
          </p:cNvPr>
          <p:cNvSpPr/>
          <p:nvPr/>
        </p:nvSpPr>
        <p:spPr>
          <a:xfrm>
            <a:off x="0" y="835266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Es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siop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phrynais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9" name="12-Point Star 16">
            <a:extLst>
              <a:ext uri="{FF2B5EF4-FFF2-40B4-BE49-F238E27FC236}">
                <a16:creationId xmlns:a16="http://schemas.microsoft.com/office/drawing/2014/main" id="{79FCE179-E22C-4551-07AA-6B5F7BC8D575}"/>
              </a:ext>
            </a:extLst>
          </p:cNvPr>
          <p:cNvSpPr/>
          <p:nvPr/>
        </p:nvSpPr>
        <p:spPr>
          <a:xfrm>
            <a:off x="8598195" y="835266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Seimon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dweud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0" name="12-Point Star 17">
            <a:extLst>
              <a:ext uri="{FF2B5EF4-FFF2-40B4-BE49-F238E27FC236}">
                <a16:creationId xmlns:a16="http://schemas.microsoft.com/office/drawing/2014/main" id="{B775CC23-6E51-5597-9821-F7BBEADCAD24}"/>
              </a:ext>
            </a:extLst>
          </p:cNvPr>
          <p:cNvSpPr/>
          <p:nvPr/>
        </p:nvSpPr>
        <p:spPr>
          <a:xfrm>
            <a:off x="429539" y="3382541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Adeiladu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brawddeg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gair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air…</a:t>
            </a:r>
          </a:p>
        </p:txBody>
      </p:sp>
      <p:sp>
        <p:nvSpPr>
          <p:cNvPr id="11" name="12-Point Star 18">
            <a:extLst>
              <a:ext uri="{FF2B5EF4-FFF2-40B4-BE49-F238E27FC236}">
                <a16:creationId xmlns:a16="http://schemas.microsoft.com/office/drawing/2014/main" id="{E454CBC1-22EB-21AA-8ECC-C0EB46B67B8D}"/>
              </a:ext>
            </a:extLst>
          </p:cNvPr>
          <p:cNvSpPr/>
          <p:nvPr/>
        </p:nvSpPr>
        <p:spPr>
          <a:xfrm>
            <a:off x="7845782" y="3323284"/>
            <a:ext cx="3593805" cy="2488018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Goleuadau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traffig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– </a:t>
            </a:r>
          </a:p>
          <a:p>
            <a:pPr algn="ctr"/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lliw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gwahanol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gynrychioli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symudiad</a:t>
            </a:r>
            <a:r>
              <a:rPr lang="en-US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/ </a:t>
            </a:r>
            <a:r>
              <a:rPr lang="en-US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gweithred</a:t>
            </a:r>
            <a:endParaRPr lang="en-US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" name="12-Point Star 9">
            <a:extLst>
              <a:ext uri="{FF2B5EF4-FFF2-40B4-BE49-F238E27FC236}">
                <a16:creationId xmlns:a16="http://schemas.microsoft.com/office/drawing/2014/main" id="{33EFBF7C-30C2-F695-D41B-13EF98E704D0}"/>
              </a:ext>
            </a:extLst>
          </p:cNvPr>
          <p:cNvSpPr/>
          <p:nvPr/>
        </p:nvSpPr>
        <p:spPr>
          <a:xfrm>
            <a:off x="3884366" y="4930008"/>
            <a:ext cx="4048506" cy="188110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Os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rydych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chi’n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gwisgo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gallwch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97481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28C3A-5F27-5440-D942-CDB2D96A0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6656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09D04-6CE2-AF10-B66D-5942B2007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7156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A4017CF-D576-DD46-F070-6D728BEEB7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3486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EA1C073-6C73-AFE6-CFA8-721664A29AE2}"/>
              </a:ext>
            </a:extLst>
          </p:cNvPr>
          <p:cNvSpPr/>
          <p:nvPr/>
        </p:nvSpPr>
        <p:spPr>
          <a:xfrm>
            <a:off x="179514" y="485881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Gwrandewch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un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ofalus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CD17385-02C2-6273-CC61-8DADD1829DEC}"/>
              </a:ext>
            </a:extLst>
          </p:cNvPr>
          <p:cNvSpPr txBox="1">
            <a:spLocks/>
          </p:cNvSpPr>
          <p:nvPr/>
        </p:nvSpPr>
        <p:spPr>
          <a:xfrm>
            <a:off x="485775" y="1402568"/>
            <a:ext cx="8836819" cy="419035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Cymerwch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ddarn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o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bapur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Plygwch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corneli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canol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Trowch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drosodd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Plygwch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corneli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i’r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canol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eto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Plygwch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hanner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, ac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hanner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eto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Agorwch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e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wneud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sgwâr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mwy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Rhowch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fys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a bawd o dan y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fflapiau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Dewch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â’r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fflapiau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ei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Dyna chi-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Ceg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ddraig</a:t>
            </a:r>
            <a:r>
              <a:rPr lang="en-GB" sz="2400" b="1" dirty="0">
                <a:latin typeface="Comic Sans MS" panose="030F0702030302020204" pitchFamily="66" charset="0"/>
                <a:cs typeface="Arial" panose="020B0604020202020204" pitchFamily="34" charset="0"/>
              </a:rPr>
              <a:t>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17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3407D-FAFE-D8F0-332E-C6458A4F6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379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31082-A6FB-33A3-4E1B-587571B7A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54291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CEA5D4E-ED22-4595-EFC1-61D99D50F3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0621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8BAC2C7-F6AC-BED1-1E70-E38FE6A9B78D}"/>
              </a:ext>
            </a:extLst>
          </p:cNvPr>
          <p:cNvSpPr/>
          <p:nvPr/>
        </p:nvSpPr>
        <p:spPr>
          <a:xfrm>
            <a:off x="179514" y="493016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Gwrandewch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ofalus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055DFE-13FB-B905-9D0A-C555CB2360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110" b="23473"/>
          <a:stretch/>
        </p:blipFill>
        <p:spPr>
          <a:xfrm>
            <a:off x="8501272" y="354184"/>
            <a:ext cx="3236669" cy="1421759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854941-0BE4-9593-AB2B-9A928AC143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531" y="1354081"/>
            <a:ext cx="4056105" cy="30420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66091D-A803-2B58-9089-A18D5012C7C6}"/>
              </a:ext>
            </a:extLst>
          </p:cNvPr>
          <p:cNvSpPr txBox="1"/>
          <p:nvPr/>
        </p:nvSpPr>
        <p:spPr>
          <a:xfrm>
            <a:off x="4250636" y="1975571"/>
            <a:ext cx="7829550" cy="3631763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angen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 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Phartner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B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eistedd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gefn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gefn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cyfarwyddiadau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di-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eiriau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Rhowch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focs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darnau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Lego i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B.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angen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roi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cyfarwyddiadau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B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i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adeiladu’r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“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gwrthrych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” o Lego.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Mae’n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rhaid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Bartner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B </a:t>
            </a:r>
            <a:r>
              <a:rPr lang="en-US" sz="2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wrando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ofalus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er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mwyn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dilyn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cyfarwyddiadau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108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70A2-AE14-C467-03F5-D3666D05C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E9263-C738-8055-160E-49B4BC978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F0DAD06B-8012-FB97-ED59-7ABEE7EB25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-3068" y="1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83B0B03-564C-5BE8-42D0-16806A7E6478}"/>
              </a:ext>
            </a:extLst>
          </p:cNvPr>
          <p:cNvSpPr/>
          <p:nvPr/>
        </p:nvSpPr>
        <p:spPr>
          <a:xfrm>
            <a:off x="-3068" y="131514"/>
            <a:ext cx="121920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Datblygu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sgiliau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llafar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yng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Nghyfnod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Allweddol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2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F6816F5-0772-4978-30D5-DE5151575070}"/>
              </a:ext>
            </a:extLst>
          </p:cNvPr>
          <p:cNvSpPr/>
          <p:nvPr/>
        </p:nvSpPr>
        <p:spPr>
          <a:xfrm>
            <a:off x="311901" y="817968"/>
            <a:ext cx="11558994" cy="52629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holistaidd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datganiad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nodi'r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bwysig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Maes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hwn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archwilio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gwahanol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perthynas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â'i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ogystal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â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sgiliau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gwrando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siarad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Golyga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hefyd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dylid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a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thrwy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lenyddiaeth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rhywbeth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sy'n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holl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agweddau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am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ieithoedd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Mae'r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datganiadau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cefnogi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chadarnhau'i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 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Gyda'i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gilydd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nhw'n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cyfrannu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wireddu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pedwar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diben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24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</a:t>
            </a:r>
          </a:p>
          <a:p>
            <a:endParaRPr lang="en-GB" sz="24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Llywodraeth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Cymru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(2020)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Canllawniau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Cwricwlwm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gael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: https://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hwb.gov.wales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api</a:t>
            </a:r>
            <a:r>
              <a:rPr lang="en-GB" sz="2000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/storage/e5aad94a-d71a-471d-a869-6fa8bde9837e/canllawiau-cwricwlwm-i-gymru-070220.docx </a:t>
            </a:r>
            <a:r>
              <a:rPr lang="en-GB" sz="2000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Gymru</a:t>
            </a:r>
            <a:endParaRPr lang="en-GB" sz="20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16992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FF63A709-BA59-EA90-8477-842365B6AA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C5BA0A1-3FF9-0EA3-84BC-1126BDFAA1AB}"/>
              </a:ext>
            </a:extLst>
          </p:cNvPr>
          <p:cNvSpPr/>
          <p:nvPr/>
        </p:nvSpPr>
        <p:spPr>
          <a:xfrm>
            <a:off x="171951" y="178687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feddwl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1026" name="Picture 2" descr="A blue liquid in a hourglass&#10;&#10;Description automatically generated">
            <a:extLst>
              <a:ext uri="{FF2B5EF4-FFF2-40B4-BE49-F238E27FC236}">
                <a16:creationId xmlns:a16="http://schemas.microsoft.com/office/drawing/2014/main" id="{F20597A3-2FC1-BF12-08C6-179E63D4E9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1256" y="289587"/>
            <a:ext cx="1819275" cy="332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09F4D4F1-3A86-78FB-5BF7-8EB0749BD254}"/>
              </a:ext>
            </a:extLst>
          </p:cNvPr>
          <p:cNvSpPr txBox="1"/>
          <p:nvPr/>
        </p:nvSpPr>
        <p:spPr>
          <a:xfrm>
            <a:off x="1400081" y="1951673"/>
            <a:ext cx="939183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Faint o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blant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yr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ysgol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/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dosbarth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sy’n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dod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o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gartrefi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Cymraeg?</a:t>
            </a: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​</a:t>
            </a:r>
          </a:p>
          <a:p>
            <a:pPr algn="l" rtl="0" fontAlgn="base"/>
            <a:endParaRPr lang="en-US" sz="2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Faint o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blant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, felly,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sy’n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clywed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y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Gymraeg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y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tu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allan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i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furiau’r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ysgol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?</a:t>
            </a:r>
          </a:p>
          <a:p>
            <a:pPr algn="l" rtl="0" fontAlgn="base"/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​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Pwy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, felly,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sydd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â’r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cyfrifoldeb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o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addysgu’r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Gymraeg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iddyn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nhw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?</a:t>
            </a:r>
          </a:p>
          <a:p>
            <a:pPr algn="l" rtl="0" fontAlgn="base"/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 </a:t>
            </a:r>
            <a:r>
              <a:rPr lang="en-US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​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Pwy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yw’r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model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llafar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cyntaf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 a </a:t>
            </a:r>
            <a:r>
              <a:rPr lang="en-GB" sz="2400" b="0" i="0" u="none" strike="noStrike" dirty="0" err="1">
                <a:solidFill>
                  <a:srgbClr val="404040"/>
                </a:solidFill>
                <a:effectLst/>
                <a:latin typeface="+mj-lt"/>
              </a:rPr>
              <a:t>glywant</a:t>
            </a:r>
            <a:r>
              <a:rPr lang="en-GB" sz="2400" b="0" i="0" u="none" strike="noStrike" dirty="0">
                <a:solidFill>
                  <a:srgbClr val="404040"/>
                </a:solidFill>
                <a:effectLst/>
                <a:latin typeface="+mj-lt"/>
              </a:rPr>
              <a:t>?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2545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BF2E9-75D1-8566-637A-48317480D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381AF-8A26-2944-06F1-883EE965F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63809A45-DB09-05BF-D691-B5937B0274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85A5451-3D1C-C548-03E2-59119D7F5B49}"/>
              </a:ext>
            </a:extLst>
          </p:cNvPr>
          <p:cNvSpPr/>
          <p:nvPr/>
        </p:nvSpPr>
        <p:spPr>
          <a:xfrm>
            <a:off x="89757" y="52038"/>
            <a:ext cx="1201248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Mae’r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rydych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siarad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a </a:t>
            </a:r>
            <a:r>
              <a:rPr lang="en-US" sz="2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gwrando</a:t>
            </a:r>
            <a:r>
              <a:rPr lang="en-US" sz="2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gwneud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gwahaniaeth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mawr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!</a:t>
            </a:r>
            <a:endParaRPr lang="en-US" sz="54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7740AF05-15A0-5240-E705-BBF1AD0E7134}"/>
              </a:ext>
            </a:extLst>
          </p:cNvPr>
          <p:cNvSpPr txBox="1"/>
          <p:nvPr/>
        </p:nvSpPr>
        <p:spPr>
          <a:xfrm>
            <a:off x="1825529" y="1803168"/>
            <a:ext cx="9037673" cy="33715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lnSpc>
                <a:spcPct val="150000"/>
              </a:lnSpc>
            </a:pPr>
            <a:r>
              <a:rPr lang="en-GB" sz="18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Gwrando</a:t>
            </a:r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: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cy-GB" dirty="0"/>
              <a:t>RHAID I CHI WRANDO. Os byddwch chi’n cymryd yr awenau gan y plentyn drwy godi ffocws sylw y plentyn, yna mae’r plentyn yn datblygu geirfa yn gyflymach na phe baech chi’n ceisio symud sylw’r plentyn at rywbeth gwahanol.</a:t>
            </a:r>
          </a:p>
          <a:p>
            <a:pPr algn="l" rtl="0" fontAlgn="base">
              <a:lnSpc>
                <a:spcPct val="150000"/>
              </a:lnSpc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ct val="150000"/>
              </a:lnSpc>
            </a:pPr>
            <a:r>
              <a:rPr lang="en-GB" b="1" dirty="0">
                <a:solidFill>
                  <a:srgbClr val="FF0000"/>
                </a:solidFill>
                <a:latin typeface="Comic Sans MS" panose="030F0902030302020204" pitchFamily="66" charset="0"/>
              </a:rPr>
              <a:t>Ail-</a:t>
            </a:r>
            <a:r>
              <a:rPr lang="en-GB" b="1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ddweud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: </a:t>
            </a:r>
            <a:r>
              <a:rPr lang="cy-GB" dirty="0"/>
              <a:t>ailadroddwch yn ôl yn y ffurf gywir ond peidiwch â chywiro lleferydd y plentyn.</a:t>
            </a:r>
          </a:p>
          <a:p>
            <a:pPr algn="l" rtl="0" fontAlgn="base">
              <a:lnSpc>
                <a:spcPct val="150000"/>
              </a:lnSpc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ct val="150000"/>
              </a:lnSpc>
            </a:pPr>
            <a:r>
              <a:rPr lang="en-GB" sz="18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Ehangu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: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cy-GB" dirty="0"/>
              <a:t> rhoi sylwadau ar yr hyn y mae’r plentyn yn ei wneud/yn ei ddweud gydag ymateb estynedig.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1922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C2951-F217-EFAD-F1D8-18BCF4F2D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59412-B252-5AFF-BDD8-D4A1FB1EC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ABF538B0-5D61-4A35-F074-F74B689C8B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4462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9B1C31D-59B1-2968-278E-09EB437FD044}"/>
              </a:ext>
            </a:extLst>
          </p:cNvPr>
          <p:cNvSpPr/>
          <p:nvPr/>
        </p:nvSpPr>
        <p:spPr>
          <a:xfrm>
            <a:off x="193802" y="163272"/>
            <a:ext cx="1110743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…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ond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mae’r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rydych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CHI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siarad</a:t>
            </a:r>
            <a:r>
              <a:rPr lang="en-US" sz="2800" b="0" i="0" u="none" strike="noStrike" dirty="0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2800" b="0" i="0" u="none" strike="noStrike" dirty="0" err="1">
                <a:solidFill>
                  <a:srgbClr val="00B050"/>
                </a:solidFill>
                <a:effectLst/>
                <a:latin typeface="Comic Sans MS" panose="030F0702030302020204" pitchFamily="66" charset="0"/>
              </a:rPr>
              <a:t>gwrando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gallu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cael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mwy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effaith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!</a:t>
            </a:r>
            <a:endParaRPr lang="en-US" sz="54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2050" name="Picture 2" descr="A movie projector with a film strip&#10;&#10;Description automatically generated">
            <a:extLst>
              <a:ext uri="{FF2B5EF4-FFF2-40B4-BE49-F238E27FC236}">
                <a16:creationId xmlns:a16="http://schemas.microsoft.com/office/drawing/2014/main" id="{7209F92F-FCB9-CA71-1252-228096C558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6987" y="815975"/>
            <a:ext cx="1904379" cy="122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A48CDD18-1480-B0EE-5BE4-AF31429A6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73" y="1888950"/>
            <a:ext cx="4817269" cy="245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B393A5BD-58FD-951B-B60D-26BBB959FDE5}"/>
              </a:ext>
            </a:extLst>
          </p:cNvPr>
          <p:cNvSpPr txBox="1"/>
          <p:nvPr/>
        </p:nvSpPr>
        <p:spPr>
          <a:xfrm>
            <a:off x="5840598" y="2542877"/>
            <a:ext cx="58656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Mae'n dechrau gyda bachgen yn mynd ar fws ysgol. 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Ar ôl gwylio'r fideo, trafodwch gyda'ch grŵp y negeseuon a gymerwyd gennych o'r fideo. 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Penderfynwch ar 5 neges allweddol y byddech chi’n eu rhoi i athrawon eraill am y ffordd maen nhw’n defnyddio iaith eiriol a di-eiriau, a’r ffordd maen nhw’n ymddwyn tuag at ddisgyblion os ydyn nhw am annog plant sy’n ddysgwyr uchelgeisiol, galluog.</a:t>
            </a:r>
            <a:endParaRPr lang="en-US" dirty="0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D4EA5510-E8B5-EB6B-019B-D0043ED4EE04}"/>
              </a:ext>
            </a:extLst>
          </p:cNvPr>
          <p:cNvSpPr txBox="1"/>
          <p:nvPr/>
        </p:nvSpPr>
        <p:spPr>
          <a:xfrm>
            <a:off x="1960435" y="4595144"/>
            <a:ext cx="1998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5"/>
              </a:rPr>
              <a:t>Meddyliwch!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518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BFCC9-D697-2586-05AE-1FA9C804C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DE493-8FBD-FD36-C2A5-1F3D2D55C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B65E8C2-DF20-7B42-9C47-889616E2D3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-31196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F8B4B87-9B8B-1FF4-3625-DA703F825C08}"/>
              </a:ext>
            </a:extLst>
          </p:cNvPr>
          <p:cNvSpPr/>
          <p:nvPr/>
        </p:nvSpPr>
        <p:spPr>
          <a:xfrm>
            <a:off x="101002" y="175239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Dewch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feddwl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0536644-7FA5-D17A-CB87-DE243821DEE0}"/>
              </a:ext>
            </a:extLst>
          </p:cNvPr>
          <p:cNvSpPr>
            <a:spLocks noGrp="1"/>
          </p:cNvSpPr>
          <p:nvPr/>
        </p:nvSpPr>
        <p:spPr>
          <a:xfrm>
            <a:off x="513482" y="954631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 err="1">
                <a:latin typeface="Comic Sans MS" panose="030F0702030302020204" pitchFamily="66" charset="0"/>
              </a:rPr>
              <a:t>Nodwch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cymaint</a:t>
            </a:r>
            <a:r>
              <a:rPr lang="en-US" dirty="0">
                <a:latin typeface="Comic Sans MS" panose="030F0702030302020204" pitchFamily="66" charset="0"/>
              </a:rPr>
              <a:t> o </a:t>
            </a:r>
            <a:r>
              <a:rPr lang="en-US" dirty="0" err="1">
                <a:latin typeface="Comic Sans MS" panose="030F0702030302020204" pitchFamily="66" charset="0"/>
              </a:rPr>
              <a:t>wahanol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ffyrdd</a:t>
            </a:r>
            <a:r>
              <a:rPr lang="en-US" dirty="0">
                <a:latin typeface="Comic Sans MS" panose="030F0702030302020204" pitchFamily="66" charset="0"/>
              </a:rPr>
              <a:t> i </a:t>
            </a:r>
            <a:r>
              <a:rPr lang="en-US" dirty="0" err="1">
                <a:latin typeface="Comic Sans MS" panose="030F0702030302020204" pitchFamily="66" charset="0"/>
              </a:rPr>
              <a:t>ddatblygu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llafaredd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ddyddiol</a:t>
            </a:r>
            <a:r>
              <a:rPr lang="en-US" dirty="0">
                <a:latin typeface="Comic Sans MS" panose="030F0702030302020204" pitchFamily="66" charset="0"/>
              </a:rPr>
              <a:t> o </a:t>
            </a:r>
            <a:r>
              <a:rPr lang="en-US" dirty="0" err="1">
                <a:latin typeface="Comic Sans MS" panose="030F0702030302020204" pitchFamily="66" charset="0"/>
              </a:rPr>
              <a:t>fewn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dosbarth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US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endParaRPr lang="en-US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Comic Sans MS" panose="030F0702030302020204" pitchFamily="66" charset="0"/>
              </a:rPr>
              <a:t>Beth </a:t>
            </a:r>
            <a:r>
              <a:rPr lang="en-US" dirty="0" err="1">
                <a:latin typeface="Comic Sans MS" panose="030F0702030302020204" pitchFamily="66" charset="0"/>
              </a:rPr>
              <a:t>sydd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angen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sicrhau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wrth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ddatblygu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llafaredd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dosbarth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3076" name="Picture 4" descr="A blue liquid in a hourglass&#10;&#10;Description automatically generated">
            <a:extLst>
              <a:ext uri="{FF2B5EF4-FFF2-40B4-BE49-F238E27FC236}">
                <a16:creationId xmlns:a16="http://schemas.microsoft.com/office/drawing/2014/main" id="{002EF81C-DBAB-0EEC-03BF-70D598580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6956" y="3526713"/>
            <a:ext cx="1150144" cy="209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QR code for this padlet">
            <a:extLst>
              <a:ext uri="{FF2B5EF4-FFF2-40B4-BE49-F238E27FC236}">
                <a16:creationId xmlns:a16="http://schemas.microsoft.com/office/drawing/2014/main" id="{D4747412-B983-CC8B-341A-F8F03F03D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0118" y="32240"/>
            <a:ext cx="3047010" cy="304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2663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87A31-08C0-C056-29AF-8B0A4B0F1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B9E1D-C0BD-F76F-94AF-2B584A429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01A1E20-8C73-B3D0-2575-D25A5BE994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pic>
        <p:nvPicPr>
          <p:cNvPr id="6" name="Picture 5" descr="A cartoon of a person thinking&#10;&#10;Description automatically generated">
            <a:extLst>
              <a:ext uri="{FF2B5EF4-FFF2-40B4-BE49-F238E27FC236}">
                <a16:creationId xmlns:a16="http://schemas.microsoft.com/office/drawing/2014/main" id="{9575ECAF-0D88-1415-59E2-5D795E9AA4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999724" y="90309"/>
            <a:ext cx="9834057" cy="55316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DEA31F3-EBF3-13B0-2634-7F3DDA59CB8B}"/>
              </a:ext>
            </a:extLst>
          </p:cNvPr>
          <p:cNvSpPr/>
          <p:nvPr/>
        </p:nvSpPr>
        <p:spPr>
          <a:xfrm rot="20024612">
            <a:off x="0" y="1954757"/>
            <a:ext cx="302895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Syniadau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...</a:t>
            </a:r>
          </a:p>
        </p:txBody>
      </p:sp>
    </p:spTree>
    <p:extLst>
      <p:ext uri="{BB962C8B-B14F-4D97-AF65-F5344CB8AC3E}">
        <p14:creationId xmlns:p14="http://schemas.microsoft.com/office/powerpoint/2010/main" val="37762666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44F16-C18C-7F50-2BE3-B25489805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2880B-3A1A-309B-7226-C5A753306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F5916F6-63F1-96A8-6BA0-4B54005CC9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E05745D-61DF-C7D0-D442-5E9C9B8AA09F}"/>
              </a:ext>
            </a:extLst>
          </p:cNvPr>
          <p:cNvSpPr/>
          <p:nvPr/>
        </p:nvSpPr>
        <p:spPr>
          <a:xfrm>
            <a:off x="100933" y="114242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Rhowch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i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mi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4099" name="Picture 3" descr="A light bulb with a thought bubble&#10;&#10;Description automatically generated">
            <a:extLst>
              <a:ext uri="{FF2B5EF4-FFF2-40B4-BE49-F238E27FC236}">
                <a16:creationId xmlns:a16="http://schemas.microsoft.com/office/drawing/2014/main" id="{71997150-AA48-13DD-B2E9-9C532C239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594" y="1349461"/>
            <a:ext cx="4867275" cy="321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FCDC6A41-75E8-7FB7-9177-513BA6F20920}"/>
              </a:ext>
            </a:extLst>
          </p:cNvPr>
          <p:cNvSpPr txBox="1"/>
          <p:nvPr/>
        </p:nvSpPr>
        <p:spPr>
          <a:xfrm rot="475623">
            <a:off x="8337701" y="1024960"/>
            <a:ext cx="2923954" cy="153888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Meddyliwch am frawddeg sy’n cynnwys: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cy-GB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cy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coch</a:t>
            </a:r>
            <a:endParaRPr lang="en-US" sz="40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1FE9A74D-053A-C7F0-7A4B-66FDC9CEC809}"/>
              </a:ext>
            </a:extLst>
          </p:cNvPr>
          <p:cNvSpPr txBox="1"/>
          <p:nvPr/>
        </p:nvSpPr>
        <p:spPr>
          <a:xfrm rot="21121034">
            <a:off x="948783" y="1180734"/>
            <a:ext cx="3200400" cy="1815882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Meddyliwch am frawddeg sy’n cynnwys: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cy-GB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cy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fel</a:t>
            </a:r>
            <a:endParaRPr lang="en-US" sz="40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D186CC73-7D61-592D-83E7-31E08797232A}"/>
              </a:ext>
            </a:extLst>
          </p:cNvPr>
          <p:cNvSpPr txBox="1"/>
          <p:nvPr/>
        </p:nvSpPr>
        <p:spPr>
          <a:xfrm rot="20942896">
            <a:off x="352650" y="3644132"/>
            <a:ext cx="3476847" cy="1538883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Meddyliwch am frawddeg sy’n cynnwys: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ctr" rtl="0" fontAlgn="base"/>
            <a:r>
              <a:rPr lang="cy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 wyllt gacwn</a:t>
            </a:r>
            <a:endParaRPr lang="en-US" sz="40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346970F8-5EA0-DAEA-8AE4-D6531292C2C2}"/>
              </a:ext>
            </a:extLst>
          </p:cNvPr>
          <p:cNvSpPr txBox="1"/>
          <p:nvPr/>
        </p:nvSpPr>
        <p:spPr>
          <a:xfrm rot="619845">
            <a:off x="8360028" y="3623272"/>
            <a:ext cx="3200399" cy="1538883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Meddyliwch am frawddeg sy’n cynnwys: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algn="ctr" rtl="0"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ctr" rtl="0" fontAlgn="base"/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gwella</a:t>
            </a:r>
            <a:endParaRPr lang="en-US" sz="40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9295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A1FD7-1856-5145-E0EF-400CACFBA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093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D98AC-6308-8945-551E-5739CBBAE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61431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978A0F2-D68A-CAEC-9727-78CA9158C3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12260" y="27071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A81E7F6-A6A6-6F69-C356-7BD7DBB341CA}"/>
              </a:ext>
            </a:extLst>
          </p:cNvPr>
          <p:cNvSpPr/>
          <p:nvPr/>
        </p:nvSpPr>
        <p:spPr>
          <a:xfrm>
            <a:off x="112663" y="236992"/>
            <a:ext cx="1202456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feddwl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am </a:t>
            </a:r>
            <a:r>
              <a:rPr lang="en-US" sz="28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</a:t>
            </a:r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yfnod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Allweddol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2, pa </a:t>
            </a:r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batrymau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iaith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gellir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drilio</a:t>
            </a:r>
            <a:r>
              <a:rPr lang="en-US" sz="2800" b="0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</a:t>
            </a:r>
            <a:endParaRPr lang="en-US" sz="54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25C16A72-FDA9-6AD9-4BF6-787F08B23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129" y="1301153"/>
            <a:ext cx="3174206" cy="415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112664" y="1459137"/>
            <a:ext cx="2243470" cy="1052623"/>
          </a:xfrm>
          <a:prstGeom prst="wedgeEllipseCallout">
            <a:avLst>
              <a:gd name="adj1" fmla="val 57366"/>
              <a:gd name="adj2" fmla="val 51389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1412728" y="2674745"/>
            <a:ext cx="2243470" cy="1052623"/>
          </a:xfrm>
          <a:prstGeom prst="wedgeEllipseCallout">
            <a:avLst>
              <a:gd name="adj1" fmla="val 57366"/>
              <a:gd name="adj2" fmla="val 51389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55029" y="3784354"/>
            <a:ext cx="2243470" cy="1052623"/>
          </a:xfrm>
          <a:prstGeom prst="wedgeEllipseCallout">
            <a:avLst>
              <a:gd name="adj1" fmla="val 57366"/>
              <a:gd name="adj2" fmla="val 51389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9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7772262" y="4590349"/>
            <a:ext cx="2243470" cy="1052623"/>
          </a:xfrm>
          <a:prstGeom prst="wedgeEllipseCallout">
            <a:avLst>
              <a:gd name="adj1" fmla="val -50906"/>
              <a:gd name="adj2" fmla="val 46060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0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9601894" y="3424871"/>
            <a:ext cx="2243470" cy="1052623"/>
          </a:xfrm>
          <a:prstGeom prst="wedgeEllipseCallout">
            <a:avLst>
              <a:gd name="adj1" fmla="val -59158"/>
              <a:gd name="adj2" fmla="val 54054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1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7677963" y="2471529"/>
            <a:ext cx="2243470" cy="1052623"/>
          </a:xfrm>
          <a:prstGeom prst="wedgeEllipseCallout">
            <a:avLst>
              <a:gd name="adj1" fmla="val -54157"/>
              <a:gd name="adj2" fmla="val 55119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2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8224559" y="951967"/>
            <a:ext cx="2243470" cy="1052623"/>
          </a:xfrm>
          <a:prstGeom prst="wedgeEllipseCallout">
            <a:avLst>
              <a:gd name="adj1" fmla="val -56157"/>
              <a:gd name="adj2" fmla="val 49790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3" name="Oval Callout 7">
            <a:extLst>
              <a:ext uri="{FF2B5EF4-FFF2-40B4-BE49-F238E27FC236}">
                <a16:creationId xmlns:a16="http://schemas.microsoft.com/office/drawing/2014/main" id="{2A3975D5-84D4-4295-FE30-39881576F9FB}"/>
              </a:ext>
            </a:extLst>
          </p:cNvPr>
          <p:cNvSpPr/>
          <p:nvPr/>
        </p:nvSpPr>
        <p:spPr>
          <a:xfrm>
            <a:off x="1628876" y="4731691"/>
            <a:ext cx="2243470" cy="1052623"/>
          </a:xfrm>
          <a:prstGeom prst="wedgeEllipseCallout">
            <a:avLst>
              <a:gd name="adj1" fmla="val 57366"/>
              <a:gd name="adj2" fmla="val 51389"/>
            </a:avLst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741A9317-EFAA-F0E4-7674-B81AC9D8ED05}"/>
              </a:ext>
            </a:extLst>
          </p:cNvPr>
          <p:cNvSpPr txBox="1"/>
          <p:nvPr/>
        </p:nvSpPr>
        <p:spPr>
          <a:xfrm>
            <a:off x="375377" y="1692130"/>
            <a:ext cx="1599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Ydy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hi’n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ddydd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Gwener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heddiw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  <p:sp>
        <p:nvSpPr>
          <p:cNvPr id="17" name="TextBox 1">
            <a:extLst>
              <a:ext uri="{FF2B5EF4-FFF2-40B4-BE49-F238E27FC236}">
                <a16:creationId xmlns:a16="http://schemas.microsoft.com/office/drawing/2014/main" id="{820B1484-8A17-00B6-180B-B4ED8F37482E}"/>
              </a:ext>
            </a:extLst>
          </p:cNvPr>
          <p:cNvSpPr txBox="1"/>
          <p:nvPr/>
        </p:nvSpPr>
        <p:spPr>
          <a:xfrm>
            <a:off x="1734510" y="2931382"/>
            <a:ext cx="1599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Pa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ddiwrnod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ydy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hi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heddiw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  <p:sp>
        <p:nvSpPr>
          <p:cNvPr id="18" name="TextBox 1">
            <a:extLst>
              <a:ext uri="{FF2B5EF4-FFF2-40B4-BE49-F238E27FC236}">
                <a16:creationId xmlns:a16="http://schemas.microsoft.com/office/drawing/2014/main" id="{2AAB9D89-EA3B-F085-D5B2-9069B342DB3F}"/>
              </a:ext>
            </a:extLst>
          </p:cNvPr>
          <p:cNvSpPr txBox="1"/>
          <p:nvPr/>
        </p:nvSpPr>
        <p:spPr>
          <a:xfrm>
            <a:off x="317742" y="3980434"/>
            <a:ext cx="1599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Pa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ddiwrnod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oedd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hi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ddoe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  <p:sp>
        <p:nvSpPr>
          <p:cNvPr id="19" name="TextBox 1">
            <a:extLst>
              <a:ext uri="{FF2B5EF4-FFF2-40B4-BE49-F238E27FC236}">
                <a16:creationId xmlns:a16="http://schemas.microsoft.com/office/drawing/2014/main" id="{C15A1658-4938-4197-8D63-6484C0E271D9}"/>
              </a:ext>
            </a:extLst>
          </p:cNvPr>
          <p:cNvSpPr txBox="1"/>
          <p:nvPr/>
        </p:nvSpPr>
        <p:spPr>
          <a:xfrm>
            <a:off x="1996548" y="5072523"/>
            <a:ext cx="1599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Pa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ddiwrnod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fydd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hi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yfory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  <p:sp>
        <p:nvSpPr>
          <p:cNvPr id="20" name="TextBox 1">
            <a:extLst>
              <a:ext uri="{FF2B5EF4-FFF2-40B4-BE49-F238E27FC236}">
                <a16:creationId xmlns:a16="http://schemas.microsoft.com/office/drawing/2014/main" id="{0F17736C-9F4F-F442-1147-0A3FB34571BC}"/>
              </a:ext>
            </a:extLst>
          </p:cNvPr>
          <p:cNvSpPr txBox="1"/>
          <p:nvPr/>
        </p:nvSpPr>
        <p:spPr>
          <a:xfrm>
            <a:off x="8600229" y="1168910"/>
            <a:ext cx="1599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Beth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ydy’r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dyddiad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heddiw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  <p:sp>
        <p:nvSpPr>
          <p:cNvPr id="21" name="TextBox 1">
            <a:extLst>
              <a:ext uri="{FF2B5EF4-FFF2-40B4-BE49-F238E27FC236}">
                <a16:creationId xmlns:a16="http://schemas.microsoft.com/office/drawing/2014/main" id="{8DAF34AB-3EBB-5813-178E-E09BEF25C2ED}"/>
              </a:ext>
            </a:extLst>
          </p:cNvPr>
          <p:cNvSpPr txBox="1"/>
          <p:nvPr/>
        </p:nvSpPr>
        <p:spPr>
          <a:xfrm>
            <a:off x="8001989" y="2628508"/>
            <a:ext cx="159990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Beth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fydd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y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dyddiad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mewn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dau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ddiwrnod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  <p:sp>
        <p:nvSpPr>
          <p:cNvPr id="22" name="TextBox 1">
            <a:extLst>
              <a:ext uri="{FF2B5EF4-FFF2-40B4-BE49-F238E27FC236}">
                <a16:creationId xmlns:a16="http://schemas.microsoft.com/office/drawing/2014/main" id="{9AE4F8F6-2884-0FD7-F676-F7E10B69CE28}"/>
              </a:ext>
            </a:extLst>
          </p:cNvPr>
          <p:cNvSpPr txBox="1"/>
          <p:nvPr/>
        </p:nvSpPr>
        <p:spPr>
          <a:xfrm>
            <a:off x="9979319" y="3689572"/>
            <a:ext cx="1599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Beth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oedd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y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dyddiad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ddoe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  <p:sp>
        <p:nvSpPr>
          <p:cNvPr id="23" name="TextBox 1">
            <a:extLst>
              <a:ext uri="{FF2B5EF4-FFF2-40B4-BE49-F238E27FC236}">
                <a16:creationId xmlns:a16="http://schemas.microsoft.com/office/drawing/2014/main" id="{8C1F977E-3288-282A-91E1-0AF14D777969}"/>
              </a:ext>
            </a:extLst>
          </p:cNvPr>
          <p:cNvSpPr txBox="1"/>
          <p:nvPr/>
        </p:nvSpPr>
        <p:spPr>
          <a:xfrm>
            <a:off x="8094044" y="4855050"/>
            <a:ext cx="1599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Pa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fis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yw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 hi </a:t>
            </a:r>
            <a:r>
              <a:rPr lang="en-US" sz="1400" dirty="0" err="1">
                <a:solidFill>
                  <a:schemeClr val="bg1"/>
                </a:solidFill>
                <a:latin typeface="Comic Sans MS" panose="030F0902030302020204" pitchFamily="66" charset="0"/>
              </a:rPr>
              <a:t>nawr</a:t>
            </a:r>
            <a:r>
              <a:rPr lang="en-US" sz="1400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  <a:endParaRPr lang="en-US" sz="1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05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B42AD-BD7E-DA78-E68E-6C353298B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1EA04-A038-89BA-926A-A41299CFA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D2A6A21-30C8-C0EF-4E4B-74E84D30C0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-36361" y="-20448"/>
            <a:ext cx="12225293" cy="6878448"/>
          </a:xfrm>
          <a:prstGeom prst="rect">
            <a:avLst/>
          </a:prstGeom>
        </p:spPr>
      </p:pic>
      <p:pic>
        <p:nvPicPr>
          <p:cNvPr id="6146" name="Picture 2">
            <a:extLst>
              <a:ext uri="{FF2B5EF4-FFF2-40B4-BE49-F238E27FC236}">
                <a16:creationId xmlns:a16="http://schemas.microsoft.com/office/drawing/2014/main" id="{A7E24113-7E4D-D18F-8E08-F7B1856A8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402" y="89411"/>
            <a:ext cx="9063904" cy="561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27810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535EB-6A36-D2B4-F8C5-2401E0F2C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00549-660D-539D-E482-185E07361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CE44EF7-A9AA-AB61-AD15-DF4AB6D490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19302"/>
            <a:ext cx="12188932" cy="6857990"/>
          </a:xfrm>
          <a:prstGeom prst="rect">
            <a:avLst/>
          </a:prstGeom>
        </p:spPr>
      </p:pic>
      <p:sp>
        <p:nvSpPr>
          <p:cNvPr id="6" name="Explosion 1 5">
            <a:extLst>
              <a:ext uri="{FF2B5EF4-FFF2-40B4-BE49-F238E27FC236}">
                <a16:creationId xmlns:a16="http://schemas.microsoft.com/office/drawing/2014/main" id="{5FD0F1BE-EEA5-A819-48B2-390889F3CA23}"/>
              </a:ext>
            </a:extLst>
          </p:cNvPr>
          <p:cNvSpPr/>
          <p:nvPr/>
        </p:nvSpPr>
        <p:spPr>
          <a:xfrm>
            <a:off x="3304149" y="1448981"/>
            <a:ext cx="5082363" cy="2945219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09E417FD-6E84-045E-1E49-06BE34A2DC6F}"/>
              </a:ext>
            </a:extLst>
          </p:cNvPr>
          <p:cNvSpPr txBox="1"/>
          <p:nvPr/>
        </p:nvSpPr>
        <p:spPr>
          <a:xfrm>
            <a:off x="5085103" y="2500817"/>
            <a:ext cx="1520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dirty="0" err="1">
                <a:solidFill>
                  <a:srgbClr val="FF0000"/>
                </a:solidFill>
              </a:rPr>
              <a:t>coch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35ABD12-7564-5F8E-0DEE-91FDC3C6A6C8}"/>
              </a:ext>
            </a:extLst>
          </p:cNvPr>
          <p:cNvSpPr txBox="1">
            <a:spLocks/>
          </p:cNvSpPr>
          <p:nvPr/>
        </p:nvSpPr>
        <p:spPr>
          <a:xfrm>
            <a:off x="353542" y="452913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dirty="0"/>
              <a:t>… </a:t>
            </a:r>
            <a:r>
              <a:rPr lang="en-US" sz="3600" dirty="0" err="1"/>
              <a:t>ond</a:t>
            </a:r>
            <a:r>
              <a:rPr lang="en-US" sz="3600" dirty="0"/>
              <a:t>, </a:t>
            </a:r>
            <a:r>
              <a:rPr lang="en-US" sz="3600" dirty="0" err="1"/>
              <a:t>beth</a:t>
            </a:r>
            <a:r>
              <a:rPr lang="en-US" sz="3600" dirty="0"/>
              <a:t> </a:t>
            </a:r>
            <a:r>
              <a:rPr lang="en-US" sz="3600" dirty="0" err="1"/>
              <a:t>oedd</a:t>
            </a:r>
            <a:r>
              <a:rPr lang="en-US" sz="3600" dirty="0"/>
              <a:t> y </a:t>
            </a:r>
            <a:r>
              <a:rPr lang="en-US" sz="3600" dirty="0" err="1"/>
              <a:t>cwestiwn</a:t>
            </a:r>
            <a:r>
              <a:rPr lang="en-US" sz="3600" dirty="0"/>
              <a:t>?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E765DC5-1FCA-5C5B-DE2D-055500A02E61}"/>
              </a:ext>
            </a:extLst>
          </p:cNvPr>
          <p:cNvSpPr>
            <a:spLocks noGrp="1"/>
          </p:cNvSpPr>
          <p:nvPr/>
        </p:nvSpPr>
        <p:spPr>
          <a:xfrm>
            <a:off x="353542" y="-16523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636075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C9396-005C-BB84-DA6F-264D70758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0CDF4-DAC2-7784-D6FC-77A816144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C21B76E-E22E-4418-90EE-3A95486AC0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4703D95-269B-832D-952A-F4D1EFA2FFB3}"/>
              </a:ext>
            </a:extLst>
          </p:cNvPr>
          <p:cNvSpPr/>
          <p:nvPr/>
        </p:nvSpPr>
        <p:spPr>
          <a:xfrm>
            <a:off x="179514" y="-235650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gyfeiriwyd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atynt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y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ddarlith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6" name="Picture 5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2961B76-1863-ACCA-A89E-EE90EE4DAC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235650"/>
            <a:ext cx="12188932" cy="6857990"/>
          </a:xfrm>
          <a:prstGeom prst="rect">
            <a:avLst/>
          </a:prstGeom>
        </p:spPr>
      </p:pic>
      <p:sp>
        <p:nvSpPr>
          <p:cNvPr id="7" name="Explosion 1 5">
            <a:extLst>
              <a:ext uri="{FF2B5EF4-FFF2-40B4-BE49-F238E27FC236}">
                <a16:creationId xmlns:a16="http://schemas.microsoft.com/office/drawing/2014/main" id="{14E3C61D-7327-9A21-B82D-E80E79C33588}"/>
              </a:ext>
            </a:extLst>
          </p:cNvPr>
          <p:cNvSpPr/>
          <p:nvPr/>
        </p:nvSpPr>
        <p:spPr>
          <a:xfrm>
            <a:off x="3304150" y="1479468"/>
            <a:ext cx="5082363" cy="2945219"/>
          </a:xfrm>
          <a:prstGeom prst="irregularSeal1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29C9DBF1-65EA-99A9-BD67-FAE6837E2BFD}"/>
              </a:ext>
            </a:extLst>
          </p:cNvPr>
          <p:cNvSpPr txBox="1"/>
          <p:nvPr/>
        </p:nvSpPr>
        <p:spPr>
          <a:xfrm>
            <a:off x="4702427" y="2546293"/>
            <a:ext cx="20616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dirty="0" err="1">
                <a:solidFill>
                  <a:srgbClr val="FF0000"/>
                </a:solidFill>
              </a:rPr>
              <a:t>Caerdydd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3672FAB-AFA0-E427-4CB1-02D6E30F7406}"/>
              </a:ext>
            </a:extLst>
          </p:cNvPr>
          <p:cNvSpPr txBox="1">
            <a:spLocks/>
          </p:cNvSpPr>
          <p:nvPr/>
        </p:nvSpPr>
        <p:spPr>
          <a:xfrm>
            <a:off x="353543" y="4559624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dirty="0"/>
              <a:t>… </a:t>
            </a:r>
            <a:r>
              <a:rPr lang="en-US" sz="3600" dirty="0" err="1"/>
              <a:t>ond</a:t>
            </a:r>
            <a:r>
              <a:rPr lang="en-US" sz="3600" dirty="0"/>
              <a:t>, </a:t>
            </a:r>
            <a:r>
              <a:rPr lang="en-US" sz="3600" dirty="0" err="1"/>
              <a:t>beth</a:t>
            </a:r>
            <a:r>
              <a:rPr lang="en-US" sz="3600" dirty="0"/>
              <a:t> </a:t>
            </a:r>
            <a:r>
              <a:rPr lang="en-US" sz="3600" dirty="0" err="1"/>
              <a:t>oedd</a:t>
            </a:r>
            <a:r>
              <a:rPr lang="en-US" sz="3600" dirty="0"/>
              <a:t> y </a:t>
            </a:r>
            <a:r>
              <a:rPr lang="en-US" sz="3600" dirty="0" err="1"/>
              <a:t>cwestiwn</a:t>
            </a:r>
            <a:r>
              <a:rPr lang="en-US" sz="3600" dirty="0"/>
              <a:t>?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A9C8E49-4B2F-18C2-8C81-705AC12C741D}"/>
              </a:ext>
            </a:extLst>
          </p:cNvPr>
          <p:cNvSpPr>
            <a:spLocks noGrp="1"/>
          </p:cNvSpPr>
          <p:nvPr/>
        </p:nvSpPr>
        <p:spPr>
          <a:xfrm>
            <a:off x="353543" y="-134743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6304611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E901F-88CF-7C16-DBDE-48509B9F8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E2D8D-1389-75DD-1C3B-52220C08D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6845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7458924-7921-E388-5A3E-2C14778D43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5FE8AF7-BAD5-46A9-B840-34DCCA14B270}"/>
              </a:ext>
            </a:extLst>
          </p:cNvPr>
          <p:cNvSpPr/>
          <p:nvPr/>
        </p:nvSpPr>
        <p:spPr>
          <a:xfrm>
            <a:off x="179514" y="28019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Beth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gyffredin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6B542803-2984-4335-A3D9-E0FFB30CB5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2" y="1027906"/>
            <a:ext cx="5449889" cy="36301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>
            <a:extLst>
              <a:ext uri="{FF2B5EF4-FFF2-40B4-BE49-F238E27FC236}">
                <a16:creationId xmlns:a16="http://schemas.microsoft.com/office/drawing/2014/main" id="{6B3A12D3-A1FD-28DE-5847-F826A1E30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027906"/>
            <a:ext cx="5200650" cy="35433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04B49EF-67D2-FAB7-686A-539DAA9C273F}"/>
              </a:ext>
            </a:extLst>
          </p:cNvPr>
          <p:cNvSpPr/>
          <p:nvPr/>
        </p:nvSpPr>
        <p:spPr>
          <a:xfrm>
            <a:off x="237483" y="4893715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Beth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wahanol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427938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2DB0A-D06A-9E93-ECD7-31C0008DB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F2AF-F391-01C5-81C0-FE454F703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8976385-B619-F998-6A4F-7F50133227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1232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5FC81E7-2C90-5C3B-2FDB-72A083277804}"/>
              </a:ext>
            </a:extLst>
          </p:cNvPr>
          <p:cNvSpPr/>
          <p:nvPr/>
        </p:nvSpPr>
        <p:spPr>
          <a:xfrm>
            <a:off x="179514" y="28019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Beth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gyffredin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4B66259-A3F3-F294-33BF-DDA92BBD9A62}"/>
              </a:ext>
            </a:extLst>
          </p:cNvPr>
          <p:cNvSpPr/>
          <p:nvPr/>
        </p:nvSpPr>
        <p:spPr>
          <a:xfrm>
            <a:off x="237483" y="4893715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Beth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wahanol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8194" name="Picture 2" descr="A close up of a red apple&#10;&#10;Description automatically generated">
            <a:extLst>
              <a:ext uri="{FF2B5EF4-FFF2-40B4-BE49-F238E27FC236}">
                <a16:creationId xmlns:a16="http://schemas.microsoft.com/office/drawing/2014/main" id="{FE9735BF-6D14-C1B7-9C63-208A6A1E5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189" y="1027906"/>
            <a:ext cx="3049869" cy="288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A pineapple on a blue background&#10;&#10;Description automatically generated">
            <a:extLst>
              <a:ext uri="{FF2B5EF4-FFF2-40B4-BE49-F238E27FC236}">
                <a16:creationId xmlns:a16="http://schemas.microsoft.com/office/drawing/2014/main" id="{B460CFB7-699A-20A9-72E5-4C766A256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87" y="1699567"/>
            <a:ext cx="2829630" cy="188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A bunch of green leaves&#10;&#10;Description automatically generated">
            <a:extLst>
              <a:ext uri="{FF2B5EF4-FFF2-40B4-BE49-F238E27FC236}">
                <a16:creationId xmlns:a16="http://schemas.microsoft.com/office/drawing/2014/main" id="{49071258-6C20-179D-2258-104B34BB1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5506" y="1825625"/>
            <a:ext cx="2883726" cy="1256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7329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DBC6E-A380-AF15-D18D-3B6C6C1B5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DA9B5-9BA0-28AE-5982-217A6E8DCE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F799808-373F-C442-C4BB-9A9F6AF891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5595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3E72A1D-B4FC-37C7-4A14-26E3A2CD697D}"/>
              </a:ext>
            </a:extLst>
          </p:cNvPr>
          <p:cNvSpPr/>
          <p:nvPr/>
        </p:nvSpPr>
        <p:spPr>
          <a:xfrm>
            <a:off x="134635" y="230188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Pa un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eithriad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978DDB5E-A1F3-E970-83BC-4F0F847E1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479" y="1169909"/>
            <a:ext cx="3983943" cy="4296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>
            <a:extLst>
              <a:ext uri="{FF2B5EF4-FFF2-40B4-BE49-F238E27FC236}">
                <a16:creationId xmlns:a16="http://schemas.microsoft.com/office/drawing/2014/main" id="{50598C62-6E5B-6949-09DA-787E425814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214" y="1380362"/>
            <a:ext cx="4276725" cy="408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91169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11129-79FC-AD49-1A9D-FA6A4A047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E9D82-4126-15AD-EE6F-0E413864F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BF4C522-CD20-7045-E130-A3CD5B0D24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-18909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671254D-8057-F152-ED32-8505173C1688}"/>
              </a:ext>
            </a:extLst>
          </p:cNvPr>
          <p:cNvSpPr/>
          <p:nvPr/>
        </p:nvSpPr>
        <p:spPr>
          <a:xfrm>
            <a:off x="179513" y="133863"/>
            <a:ext cx="1143473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Pa un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eithriad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						Pam?	</a:t>
            </a: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168413F5-44B8-C363-A4A6-C7F4561FEF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35" y="1391123"/>
            <a:ext cx="2937076" cy="195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>
            <a:extLst>
              <a:ext uri="{FF2B5EF4-FFF2-40B4-BE49-F238E27FC236}">
                <a16:creationId xmlns:a16="http://schemas.microsoft.com/office/drawing/2014/main" id="{63527510-2A32-0BB3-2A31-8E1627DA81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4562" y="1322794"/>
            <a:ext cx="2227797" cy="222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>
            <a:extLst>
              <a:ext uri="{FF2B5EF4-FFF2-40B4-BE49-F238E27FC236}">
                <a16:creationId xmlns:a16="http://schemas.microsoft.com/office/drawing/2014/main" id="{8CA734CB-C20D-C922-9DAD-E7B8A94733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147" y="3475758"/>
            <a:ext cx="2370829" cy="1778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>
            <a:extLst>
              <a:ext uri="{FF2B5EF4-FFF2-40B4-BE49-F238E27FC236}">
                <a16:creationId xmlns:a16="http://schemas.microsoft.com/office/drawing/2014/main" id="{710C58F8-11E4-C8D7-AE7A-4E36EF0B5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784" y="3429000"/>
            <a:ext cx="2730687" cy="185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>
            <a:extLst>
              <a:ext uri="{FF2B5EF4-FFF2-40B4-BE49-F238E27FC236}">
                <a16:creationId xmlns:a16="http://schemas.microsoft.com/office/drawing/2014/main" id="{2612FF58-F757-1B02-7BAE-1A8A537292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263" y="1494937"/>
            <a:ext cx="2937076" cy="1778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6540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6034-1ABE-D458-8F69-0DAC5AC0B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673C1-8A7F-B35B-7C54-F4928BB41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0A8352EE-F8AB-7F2A-9D20-E6BEC00072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22007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4440FA3-22C0-1B7C-15DA-04FE03C36E62}"/>
              </a:ext>
            </a:extLst>
          </p:cNvPr>
          <p:cNvSpPr/>
          <p:nvPr/>
        </p:nvSpPr>
        <p:spPr>
          <a:xfrm>
            <a:off x="179514" y="115766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Beth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gyffredin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0DB12BD2-10A3-38E3-E5B0-D5061A61FC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4" y="1187077"/>
            <a:ext cx="3489964" cy="348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>
            <a:extLst>
              <a:ext uri="{FF2B5EF4-FFF2-40B4-BE49-F238E27FC236}">
                <a16:creationId xmlns:a16="http://schemas.microsoft.com/office/drawing/2014/main" id="{E635700C-F673-BECB-B760-7ACCF9B54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813" y="1772574"/>
            <a:ext cx="3257300" cy="247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>
            <a:extLst>
              <a:ext uri="{FF2B5EF4-FFF2-40B4-BE49-F238E27FC236}">
                <a16:creationId xmlns:a16="http://schemas.microsoft.com/office/drawing/2014/main" id="{F818D857-0686-C028-A6DD-C9AB3E3BD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449" y="1044247"/>
            <a:ext cx="4121149" cy="411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2311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901EB-EC75-9086-B143-FF119BA12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BE66E-3305-16D1-90B6-661811F06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431D8A10-1CCF-AD28-F1ED-3FE5DC82FD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153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7997AE4-E2DB-BCB7-CDEA-1C727406CEFE}"/>
              </a:ext>
            </a:extLst>
          </p:cNvPr>
          <p:cNvSpPr/>
          <p:nvPr/>
        </p:nvSpPr>
        <p:spPr>
          <a:xfrm>
            <a:off x="179514" y="268769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Defnyddio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lluniau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i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ddatblygu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iaith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9BC117EE-F9D0-BFF8-1015-FDD0B574E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5" y="1146128"/>
            <a:ext cx="5808968" cy="378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414F289C-296F-2651-AC58-B434B2A07968}"/>
              </a:ext>
            </a:extLst>
          </p:cNvPr>
          <p:cNvSpPr txBox="1"/>
          <p:nvPr/>
        </p:nvSpPr>
        <p:spPr>
          <a:xfrm>
            <a:off x="6133623" y="1145464"/>
            <a:ext cx="5825312" cy="3785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Pwy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yw’r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y parc?​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Beth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sydd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wedi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digwydd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ddeng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munud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ynghynt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Pam bod y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y parc?​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Pam bod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e’n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dal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blodyn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Beth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sy’n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mynd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ddigwydd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ddeng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munud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nesaf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A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fydd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rhywun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gweld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y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y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fainc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Pa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liw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ydy’r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Gaeaf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Pa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liw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ydy’r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Haf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Oes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mwy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o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hapusrwydd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neu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dristwch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Byd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3A60CC4F-99BB-70B5-D935-4C7C715AF066}"/>
              </a:ext>
            </a:extLst>
          </p:cNvPr>
          <p:cNvSpPr txBox="1"/>
          <p:nvPr/>
        </p:nvSpPr>
        <p:spPr>
          <a:xfrm>
            <a:off x="10022787" y="507062"/>
            <a:ext cx="1722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4"/>
              </a:rPr>
              <a:t>Pobble 356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9700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F1AF0-213E-585E-A3AB-19F0CB49A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D9282-0617-CA4D-BBC8-D331A9289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74693F4-6A0C-41E3-F262-B04ECE34C5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C382774-BD99-A934-239A-6D1554880E0D}"/>
              </a:ext>
            </a:extLst>
          </p:cNvPr>
          <p:cNvSpPr/>
          <p:nvPr/>
        </p:nvSpPr>
        <p:spPr>
          <a:xfrm>
            <a:off x="190175" y="146487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Defnyddio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ffilm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sbardun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llafar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13314" name="Picture 2" descr="A group of birds on a wire&#10;&#10;Description automatically generated">
            <a:extLst>
              <a:ext uri="{FF2B5EF4-FFF2-40B4-BE49-F238E27FC236}">
                <a16:creationId xmlns:a16="http://schemas.microsoft.com/office/drawing/2014/main" id="{59F365A6-E3DD-8C67-BF53-2E95CCFC9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273" y="1049087"/>
            <a:ext cx="6729240" cy="439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91AC0641-F052-40EA-D05D-601001AE68C0}"/>
              </a:ext>
            </a:extLst>
          </p:cNvPr>
          <p:cNvSpPr txBox="1"/>
          <p:nvPr/>
        </p:nvSpPr>
        <p:spPr>
          <a:xfrm>
            <a:off x="10026713" y="534817"/>
            <a:ext cx="1637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4"/>
              </a:rPr>
              <a:t>Literacy shed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5403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3209D-1045-8B28-7366-8807ACD07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6954F-A9B1-F695-8AEE-F8688B5B2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5153FE9-AB65-285A-5748-329190D3AF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8357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30905D8-EB0E-8541-B7BB-A6EE0B417685}"/>
              </a:ext>
            </a:extLst>
          </p:cNvPr>
          <p:cNvSpPr/>
          <p:nvPr/>
        </p:nvSpPr>
        <p:spPr>
          <a:xfrm>
            <a:off x="111276" y="132206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Gadair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Goch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4338" name="Picture 2" descr="Image result for clipart chair">
            <a:extLst>
              <a:ext uri="{FF2B5EF4-FFF2-40B4-BE49-F238E27FC236}">
                <a16:creationId xmlns:a16="http://schemas.microsoft.com/office/drawing/2014/main" id="{39FD87D1-AB49-5204-B77B-7DF8F1041B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45" y="607173"/>
            <a:ext cx="3432442" cy="479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0812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3BBB-72AB-2E03-E148-AC2C870D9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8EF4A-C412-7CE1-6BC5-D0101D705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78A27F5E-B481-052E-7AC3-86E688B058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8BD31D9-5FCF-6451-B22B-E1E4D9F457A2}"/>
              </a:ext>
            </a:extLst>
          </p:cNvPr>
          <p:cNvSpPr/>
          <p:nvPr/>
        </p:nvSpPr>
        <p:spPr>
          <a:xfrm>
            <a:off x="152219" y="25474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Pa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adnoddau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sydd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ar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gael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25A82BB1-A1BE-0716-A4CD-5D325E4764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62" y="1027906"/>
            <a:ext cx="5029200" cy="379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>
            <a:extLst>
              <a:ext uri="{FF2B5EF4-FFF2-40B4-BE49-F238E27FC236}">
                <a16:creationId xmlns:a16="http://schemas.microsoft.com/office/drawing/2014/main" id="{6C164F7A-6500-67E0-A1F7-3A6273C34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502" y="4444907"/>
            <a:ext cx="28194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A red book with a clown face&#10;&#10;Description automatically generated">
            <a:extLst>
              <a:ext uri="{FF2B5EF4-FFF2-40B4-BE49-F238E27FC236}">
                <a16:creationId xmlns:a16="http://schemas.microsoft.com/office/drawing/2014/main" id="{B7599642-36EA-D81C-D665-71DC80AE56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754" y="851693"/>
            <a:ext cx="3295650" cy="414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A book cover with a clown and a yellow duck&#10;&#10;Description automatically generated">
            <a:extLst>
              <a:ext uri="{FF2B5EF4-FFF2-40B4-BE49-F238E27FC236}">
                <a16:creationId xmlns:a16="http://schemas.microsoft.com/office/drawing/2014/main" id="{E9BC0046-B67B-E3DC-E334-9CDACE552A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1979" y="1390644"/>
            <a:ext cx="3162300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1713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D3450-6429-9D91-F2EA-F6D39482D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6F339-530B-917F-D285-92A71A5A6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163D850D-AF80-5DB6-F56C-D5513ECB56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D3EB2E1-E9C9-280F-73DD-151078848537}"/>
              </a:ext>
            </a:extLst>
          </p:cNvPr>
          <p:cNvSpPr/>
          <p:nvPr/>
        </p:nvSpPr>
        <p:spPr>
          <a:xfrm>
            <a:off x="8688" y="162933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Y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Blwch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Llythrennedd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7DA1BF40-6E69-593E-91F6-13021F4202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12" y="1407319"/>
            <a:ext cx="52863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>
            <a:extLst>
              <a:ext uri="{FF2B5EF4-FFF2-40B4-BE49-F238E27FC236}">
                <a16:creationId xmlns:a16="http://schemas.microsoft.com/office/drawing/2014/main" id="{A9B24CB4-A40B-00B7-8AD8-C4723D1969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737" y="1235868"/>
            <a:ext cx="3571875" cy="408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>
            <a:extLst>
              <a:ext uri="{FF2B5EF4-FFF2-40B4-BE49-F238E27FC236}">
                <a16:creationId xmlns:a16="http://schemas.microsoft.com/office/drawing/2014/main" id="{C43FBE1E-FBB8-E7DA-579B-A61AC1CC75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8744" y="1235868"/>
            <a:ext cx="2352675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1904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7C6BA-76A9-9030-9934-9FC64D289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1DA70-5BCE-8627-9DAC-A7A9B1E87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0658671-B514-FC1B-6666-70A456443B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-10692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1D1863-B832-5E6C-F2F9-6E376FAA525C}"/>
              </a:ext>
            </a:extLst>
          </p:cNvPr>
          <p:cNvSpPr/>
          <p:nvPr/>
        </p:nvSpPr>
        <p:spPr>
          <a:xfrm>
            <a:off x="77156" y="46043"/>
            <a:ext cx="1211177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Pwysigrwydd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bod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tu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allan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yng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NgA2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7410" name="Picture 2">
            <a:extLst>
              <a:ext uri="{FF2B5EF4-FFF2-40B4-BE49-F238E27FC236}">
                <a16:creationId xmlns:a16="http://schemas.microsoft.com/office/drawing/2014/main" id="{C0963258-EA4A-F2E8-4179-04D3698C8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119" y="1144598"/>
            <a:ext cx="328219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CFD563-939F-C72E-11EE-4875396ED506}"/>
              </a:ext>
            </a:extLst>
          </p:cNvPr>
          <p:cNvSpPr txBox="1"/>
          <p:nvPr/>
        </p:nvSpPr>
        <p:spPr>
          <a:xfrm>
            <a:off x="5322799" y="1081132"/>
            <a:ext cx="6448567" cy="4201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omic Sans MS" panose="030F0702030302020204" pitchFamily="66" charset="0"/>
              </a:rPr>
              <a:t>Cred </a:t>
            </a:r>
            <a:r>
              <a:rPr lang="en-GB" dirty="0" err="1">
                <a:latin typeface="Comic Sans MS" panose="030F0702030302020204" pitchFamily="66" charset="0"/>
              </a:rPr>
              <a:t>rhai</a:t>
            </a:r>
            <a:r>
              <a:rPr lang="en-GB" dirty="0">
                <a:latin typeface="Comic Sans MS" panose="030F0702030302020204" pitchFamily="66" charset="0"/>
              </a:rPr>
              <a:t> (</a:t>
            </a:r>
            <a:r>
              <a:rPr lang="en-GB" dirty="0" err="1">
                <a:latin typeface="Comic Sans MS" panose="030F0702030302020204" pitchFamily="66" charset="0"/>
              </a:rPr>
              <a:t>Bilton</a:t>
            </a:r>
            <a:r>
              <a:rPr lang="en-GB" dirty="0">
                <a:latin typeface="Comic Sans MS" panose="030F0702030302020204" pitchFamily="66" charset="0"/>
              </a:rPr>
              <a:t>, 2002; White, 2009) bod </a:t>
            </a:r>
            <a:r>
              <a:rPr lang="en-GB" dirty="0" err="1">
                <a:latin typeface="Comic Sans MS" panose="030F0702030302020204" pitchFamily="66" charset="0"/>
              </a:rPr>
              <a:t>iaith</a:t>
            </a:r>
            <a:r>
              <a:rPr lang="en-GB" dirty="0">
                <a:latin typeface="Comic Sans MS" panose="030F0702030302020204" pitchFamily="66" charset="0"/>
              </a:rPr>
              <a:t> plant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elwa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chwarae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allan</a:t>
            </a:r>
            <a:r>
              <a:rPr lang="en-GB" dirty="0">
                <a:latin typeface="Comic Sans MS" panose="030F0702030302020204" pitchFamily="66" charset="0"/>
              </a:rPr>
              <a:t>. Mae hi </a:t>
            </a:r>
            <a:r>
              <a:rPr lang="en-GB" dirty="0" err="1">
                <a:latin typeface="Comic Sans MS" panose="030F0702030302020204" pitchFamily="66" charset="0"/>
              </a:rPr>
              <a:t>fel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petai’r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awyr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agored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caniatau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blant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ymarfer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llafaredd</a:t>
            </a:r>
            <a:r>
              <a:rPr lang="en-GB" dirty="0">
                <a:latin typeface="Comic Sans MS" panose="030F0702030302020204" pitchFamily="66" charset="0"/>
              </a:rPr>
              <a:t>,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arbrofi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gydag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uchder</a:t>
            </a:r>
            <a:r>
              <a:rPr lang="en-GB" dirty="0">
                <a:latin typeface="Comic Sans MS" panose="030F0702030302020204" pitchFamily="66" charset="0"/>
              </a:rPr>
              <a:t> ac </a:t>
            </a:r>
            <a:r>
              <a:rPr lang="en-GB" dirty="0" err="1">
                <a:latin typeface="Comic Sans MS" panose="030F0702030302020204" pitchFamily="66" charset="0"/>
              </a:rPr>
              <a:t>ansawdd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lleisiau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</a:rPr>
              <a:t>Gwelir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hefyd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blant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swil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dod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fwy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hyderus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lafar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en-GB" dirty="0" err="1">
                <a:latin typeface="Comic Sans MS" panose="030F0702030302020204" pitchFamily="66" charset="0"/>
              </a:rPr>
              <a:t>phlant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bywiog</a:t>
            </a:r>
            <a:r>
              <a:rPr lang="en-GB" dirty="0">
                <a:latin typeface="Comic Sans MS" panose="030F0702030302020204" pitchFamily="66" charset="0"/>
              </a:rPr>
              <a:t> ac </a:t>
            </a:r>
            <a:r>
              <a:rPr lang="en-GB" dirty="0" err="1">
                <a:latin typeface="Comic Sans MS" panose="030F0702030302020204" pitchFamily="66" charset="0"/>
              </a:rPr>
              <a:t>uchel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eu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lleisiau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ymdawelu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			(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Siencyn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 Richards, 2010, t.164)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31779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9935D-D3C8-3443-9396-A3B3F8983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25D75-9EEB-3403-E0F7-50C38596A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20ECEA8-A29C-BA32-8A6F-D00DD9807B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8804783-E99E-CE34-C393-4AA5F219C923}"/>
              </a:ext>
            </a:extLst>
          </p:cNvPr>
          <p:cNvSpPr/>
          <p:nvPr/>
        </p:nvSpPr>
        <p:spPr>
          <a:xfrm>
            <a:off x="165866" y="105544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Awgrymiadau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llafaredd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399CB2-D45A-0650-9231-EF11FDCC775B}"/>
              </a:ext>
            </a:extLst>
          </p:cNvPr>
          <p:cNvSpPr txBox="1"/>
          <p:nvPr/>
        </p:nvSpPr>
        <p:spPr>
          <a:xfrm>
            <a:off x="0" y="846967"/>
            <a:ext cx="121889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Gofynnwch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gwestiynau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“pam” a “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sut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”​</a:t>
            </a:r>
            <a:r>
              <a:rPr lang="en-US" sz="18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Defnyddiwch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ddatganiadau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chwestiynau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agored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ac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adfyfyriol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;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gofynnwch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am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 am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farn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 am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sylwebaeth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;​</a:t>
            </a:r>
            <a:r>
              <a:rPr lang="en-US" sz="18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Cysylltwch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â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bywydau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plant,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diddordebau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gweithgaredau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blaenorol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r>
              <a:rPr lang="en-US" sz="18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Sefydlwch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bartneriaeth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sgwrsiol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r>
              <a:rPr lang="en-US" sz="18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Holwch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gwestiynau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lefel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uchel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: “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sut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hwnna’n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gweithio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tybed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?”, “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beth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fyddai’n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digwydd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petai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?”​</a:t>
            </a:r>
            <a:r>
              <a:rPr lang="en-US" sz="18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Meddyliwch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uchel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ac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ychwanegwch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dagiau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megis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“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ondyfe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”, “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chi’n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gwybod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 “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wsti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”​</a:t>
            </a:r>
            <a:r>
              <a:rPr lang="en-US" sz="18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Beth am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recordio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sgwrsio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gyda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phlant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? 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wylio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gwrando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arnoch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chi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hunan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fe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ddowch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 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ddeall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pwysigrwydd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adfyfyrio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beirniadau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herio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hunan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fod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fwy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effeithiol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r>
              <a:rPr lang="en-US" sz="1800" b="0" i="0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200000"/>
              </a:lnSpc>
            </a:pPr>
            <a:r>
              <a:rPr lang="en-US" dirty="0">
                <a:solidFill>
                  <a:srgbClr val="000000"/>
                </a:solidFill>
                <a:latin typeface="Comic Sans MS" panose="030F0702030302020204" pitchFamily="66" charset="0"/>
              </a:rPr>
              <a:t>									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(</a:t>
            </a:r>
            <a:r>
              <a:rPr lang="en-US" sz="18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Siencyn</a:t>
            </a:r>
            <a:r>
              <a:rPr lang="en-US" sz="18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 Richards, 2010, t.164)​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9394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65AA3-8E27-1E3F-EABD-E22D40F9D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7A471-E32F-6612-095B-E63CCED68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DAD1DAC-2389-80BC-0332-757EBB1979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18935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4B53DAE-131E-50C9-529C-A2901988009C}"/>
              </a:ext>
            </a:extLst>
          </p:cNvPr>
          <p:cNvSpPr/>
          <p:nvPr/>
        </p:nvSpPr>
        <p:spPr>
          <a:xfrm>
            <a:off x="66850" y="18935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Munud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feddwl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pic>
        <p:nvPicPr>
          <p:cNvPr id="18434" name="Picture 2" descr="A blue liquid in a hourglass&#10;&#10;Description automatically generated">
            <a:extLst>
              <a:ext uri="{FF2B5EF4-FFF2-40B4-BE49-F238E27FC236}">
                <a16:creationId xmlns:a16="http://schemas.microsoft.com/office/drawing/2014/main" id="{C86D3F14-287E-2BB4-20F2-A9DA25516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0040" y="118293"/>
            <a:ext cx="865110" cy="157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2CA190-04B8-3AAE-2F98-5A7D18889246}"/>
              </a:ext>
            </a:extLst>
          </p:cNvPr>
          <p:cNvSpPr txBox="1"/>
          <p:nvPr/>
        </p:nvSpPr>
        <p:spPr>
          <a:xfrm>
            <a:off x="-1" y="1541161"/>
            <a:ext cx="12064621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lnSpc>
                <a:spcPct val="150000"/>
              </a:lnSpc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aros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athrawon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Prydain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yw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0.9 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eiliad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gyfartaledd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nad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cael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ateb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erbyn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hynny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rydym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yntueddu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addasu'r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cwestiwn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neu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ateb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hunain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!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am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ddysgwyr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feddwl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am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gwestiwn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rhaid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roi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   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ddigwydd,a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datblygu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awyrgylch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disgwylir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bawb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feddwl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yw'r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aros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cynyddu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ddim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ond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tri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eiliad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ceir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cynnydd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enfawr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: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nifer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dysgwyr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sy'n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ymateb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;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dyfnder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atebion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; ac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ystod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iaith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 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ddefnyddir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hatebion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Efallai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bod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fwy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defnyddiol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alw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meddwl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hytrach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nag 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   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aros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oherwydd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mae'n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rhaid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hyrwyddo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meddwl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gweithredol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hytrach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nag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aros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goddefol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rtl="0" fontAlgn="base">
              <a:lnSpc>
                <a:spcPct val="150000"/>
              </a:lnSpc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Llywodraeth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Cymru (2010) Sut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meddwl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ac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asesu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ystafell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ddosbarth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 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gael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:</a:t>
            </a: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omic Sans MS" panose="030F0702030302020204" pitchFamily="66" charset="0"/>
                <a:hlinkClick r:id="rId4"/>
              </a:rPr>
              <a:t>https://hwb.gov.wales/api/storage/283b9318-dcf7-402d-b39a-67dee70efe18/sut-i-ddatblygu-meddwl-ac-asesu-ar-gyfer-dysgu-yn-yr-ystafell-ddosbarth.pdf</a:t>
            </a:r>
            <a:endParaRPr lang="en-US" b="0" i="0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BB7BB4F4-C192-F6A2-701B-33477D00788B}"/>
              </a:ext>
            </a:extLst>
          </p:cNvPr>
          <p:cNvSpPr txBox="1"/>
          <p:nvPr/>
        </p:nvSpPr>
        <p:spPr>
          <a:xfrm>
            <a:off x="0" y="710164"/>
            <a:ext cx="103899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Comic Sans MS" panose="030F0702030302020204" pitchFamily="66" charset="0"/>
              </a:rPr>
              <a:t>Faint o </a:t>
            </a:r>
            <a:r>
              <a:rPr lang="en-US" sz="2400" dirty="0" err="1">
                <a:latin typeface="Comic Sans MS" panose="030F0702030302020204" pitchFamily="66" charset="0"/>
              </a:rPr>
              <a:t>amser</a:t>
            </a:r>
            <a:r>
              <a:rPr lang="en-US" sz="2400" dirty="0">
                <a:latin typeface="Comic Sans MS" panose="030F0702030302020204" pitchFamily="66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gyfartaledd</a:t>
            </a:r>
            <a:r>
              <a:rPr lang="en-US" sz="2400" dirty="0">
                <a:latin typeface="Comic Sans MS" panose="030F0702030302020204" pitchFamily="66" charset="0"/>
              </a:rPr>
              <a:t>, </a:t>
            </a:r>
            <a:r>
              <a:rPr lang="en-US" sz="2400" dirty="0" err="1">
                <a:latin typeface="Comic Sans MS" panose="030F0702030302020204" pitchFamily="66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disgybl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ei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dderbyn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gan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athro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wrth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feddwl</a:t>
            </a:r>
            <a:r>
              <a:rPr lang="en-US" sz="2400" dirty="0">
                <a:latin typeface="Comic Sans MS" panose="030F0702030302020204" pitchFamily="66" charset="0"/>
              </a:rPr>
              <a:t> am </a:t>
            </a:r>
            <a:r>
              <a:rPr lang="en-US" sz="2400" dirty="0" err="1">
                <a:latin typeface="Comic Sans MS" panose="030F0702030302020204" pitchFamily="66" charset="0"/>
              </a:rPr>
              <a:t>ateb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gwestiwn</a:t>
            </a:r>
            <a:r>
              <a:rPr lang="en-US" sz="2400" dirty="0"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350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6DB48-7662-6418-51E7-F2264EF97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FB711E48-6CA9-06A5-7A5A-039CDD3CEA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15182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FBFA561-EE42-3582-B4F7-F477E2ED500F}"/>
              </a:ext>
            </a:extLst>
          </p:cNvPr>
          <p:cNvSpPr/>
          <p:nvPr/>
        </p:nvSpPr>
        <p:spPr>
          <a:xfrm>
            <a:off x="112664" y="144657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Cwestiynu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effeithiol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A80440-815D-5349-6ACF-584C3FFB49E8}"/>
              </a:ext>
            </a:extLst>
          </p:cNvPr>
          <p:cNvSpPr txBox="1"/>
          <p:nvPr/>
        </p:nvSpPr>
        <p:spPr>
          <a:xfrm>
            <a:off x="1330657" y="1303361"/>
            <a:ext cx="8386549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 algn="ctr">
              <a:spcBef>
                <a:spcPts val="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Mae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dau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brif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fath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…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b="1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800" b="1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b="1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b="1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endParaRPr lang="en-US" sz="2800" b="1" dirty="0">
              <a:solidFill>
                <a:schemeClr val="dk2"/>
              </a:solidFill>
              <a:latin typeface="Comic Sans MS" panose="030F0702030302020204" pitchFamily="66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dim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neu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endParaRPr lang="en-US" sz="2800" dirty="0">
              <a:solidFill>
                <a:schemeClr val="dk2"/>
              </a:solidFill>
              <a:latin typeface="Comic Sans MS" panose="030F0702030302020204" pitchFamily="66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endParaRPr lang="en-US" sz="2800" dirty="0">
              <a:solidFill>
                <a:schemeClr val="dk2"/>
              </a:solidFill>
              <a:latin typeface="Comic Sans MS" panose="030F0702030302020204" pitchFamily="66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	</a:t>
            </a:r>
            <a:r>
              <a:rPr lang="en-US" sz="2800" b="1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cwestiwn</a:t>
            </a:r>
            <a:r>
              <a:rPr lang="en-US" sz="2800" b="1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b="1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agored</a:t>
            </a:r>
            <a:endParaRPr lang="en-US" sz="2800" b="1" dirty="0">
              <a:solidFill>
                <a:schemeClr val="dk2"/>
              </a:solidFill>
              <a:latin typeface="Comic Sans MS" panose="030F0702030302020204" pitchFamily="66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pPr marL="68580" indent="0" algn="ctr">
              <a:spcBef>
                <a:spcPts val="480"/>
              </a:spcBef>
              <a:buClr>
                <a:schemeClr val="accent1"/>
              </a:buClr>
              <a:buSzPts val="1824"/>
              <a:buFont typeface="Noto Sans Symbols"/>
              <a:buNone/>
            </a:pP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amrywiaeth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atebion</a:t>
            </a:r>
            <a:r>
              <a:rPr lang="en-US" sz="2800" dirty="0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800" dirty="0" err="1">
                <a:solidFill>
                  <a:schemeClr val="dk2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posib</a:t>
            </a:r>
            <a:endParaRPr lang="en-US" sz="2000" dirty="0">
              <a:solidFill>
                <a:schemeClr val="dk2"/>
              </a:solidFill>
              <a:latin typeface="Comic Sans MS" panose="030F0702030302020204" pitchFamily="66" charset="0"/>
              <a:ea typeface="Century Gothic"/>
              <a:cs typeface="Arial" panose="020B0604020202020204" pitchFamily="34" charset="0"/>
              <a:sym typeface="Century Gothic"/>
            </a:endParaRPr>
          </a:p>
          <a:p>
            <a:endParaRPr lang="en-GB" dirty="0"/>
          </a:p>
        </p:txBody>
      </p:sp>
      <p:pic>
        <p:nvPicPr>
          <p:cNvPr id="8" name="Picture 7" descr="Many colorful question marks in the air&#10;&#10;Description automatically generated">
            <a:extLst>
              <a:ext uri="{FF2B5EF4-FFF2-40B4-BE49-F238E27FC236}">
                <a16:creationId xmlns:a16="http://schemas.microsoft.com/office/drawing/2014/main" id="{042DF69E-1211-876D-C0FC-AD4DDFCE6E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050172" y="144657"/>
            <a:ext cx="2970663" cy="209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6563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4D729-1141-F9DB-28F0-086862649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B31620A-3426-419C-3DA1-25DE04ADDB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15184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340FAF2-9755-7897-3157-91D1B648BBB1}"/>
              </a:ext>
            </a:extLst>
          </p:cNvPr>
          <p:cNvSpPr/>
          <p:nvPr/>
        </p:nvSpPr>
        <p:spPr>
          <a:xfrm>
            <a:off x="246364" y="157316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Cwestiynau</a:t>
            </a:r>
            <a:r>
              <a:rPr lang="en-GB" sz="4000" b="1" dirty="0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chemeClr val="bg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caeëdig</a:t>
            </a:r>
            <a:endParaRPr lang="en-GB" sz="4000" b="1" dirty="0">
              <a:solidFill>
                <a:schemeClr val="bg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E34C008E-0C0D-1B81-9DC2-C8112F095E59}"/>
              </a:ext>
            </a:extLst>
          </p:cNvPr>
          <p:cNvSpPr/>
          <p:nvPr/>
        </p:nvSpPr>
        <p:spPr>
          <a:xfrm>
            <a:off x="332508" y="2728738"/>
            <a:ext cx="2632365" cy="1302326"/>
          </a:xfrm>
          <a:prstGeom prst="wedgeEllipseCallout">
            <a:avLst>
              <a:gd name="adj1" fmla="val -26046"/>
              <a:gd name="adj2" fmla="val 10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oes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B0A3B2F7-4314-E94C-BF6D-4EC03BE5BCA0}"/>
              </a:ext>
            </a:extLst>
          </p:cNvPr>
          <p:cNvSpPr/>
          <p:nvPr/>
        </p:nvSpPr>
        <p:spPr>
          <a:xfrm>
            <a:off x="3179616" y="2743201"/>
            <a:ext cx="2632365" cy="1302326"/>
          </a:xfrm>
          <a:prstGeom prst="wedgeEllipseCallout">
            <a:avLst>
              <a:gd name="adj1" fmla="val -11309"/>
              <a:gd name="adj2" fmla="val 113564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FBA2901E-8DAD-08CA-C888-B2E81FA7314E}"/>
              </a:ext>
            </a:extLst>
          </p:cNvPr>
          <p:cNvSpPr/>
          <p:nvPr/>
        </p:nvSpPr>
        <p:spPr>
          <a:xfrm>
            <a:off x="6127172" y="2743201"/>
            <a:ext cx="2632365" cy="1302326"/>
          </a:xfrm>
          <a:prstGeom prst="wedgeEllipseCallout">
            <a:avLst>
              <a:gd name="adj1" fmla="val -13941"/>
              <a:gd name="adj2" fmla="val 11143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Do</a:t>
            </a:r>
          </a:p>
          <a:p>
            <a:pPr algn="ctr"/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Naddo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9A39167D-5022-CEFE-37B2-1158A09FDDCE}"/>
              </a:ext>
            </a:extLst>
          </p:cNvPr>
          <p:cNvSpPr/>
          <p:nvPr/>
        </p:nvSpPr>
        <p:spPr>
          <a:xfrm>
            <a:off x="9150926" y="2728738"/>
            <a:ext cx="2632365" cy="1302326"/>
          </a:xfrm>
          <a:prstGeom prst="wedgeEllipseCallout">
            <a:avLst>
              <a:gd name="adj1" fmla="val -12888"/>
              <a:gd name="adj2" fmla="val 109309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oedd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16B8749B-34B9-B6E1-2FEB-50414484012D}"/>
              </a:ext>
            </a:extLst>
          </p:cNvPr>
          <p:cNvSpPr/>
          <p:nvPr/>
        </p:nvSpPr>
        <p:spPr>
          <a:xfrm>
            <a:off x="1274616" y="4328286"/>
            <a:ext cx="2632365" cy="1302326"/>
          </a:xfrm>
          <a:prstGeom prst="wedgeEllipseCallout">
            <a:avLst>
              <a:gd name="adj1" fmla="val 41323"/>
              <a:gd name="adj2" fmla="val 6250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Ie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Nage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9B2F07DB-DCA9-DCD0-05BB-831B199AC6C4}"/>
              </a:ext>
            </a:extLst>
          </p:cNvPr>
          <p:cNvSpPr/>
          <p:nvPr/>
        </p:nvSpPr>
        <p:spPr>
          <a:xfrm>
            <a:off x="4336472" y="4416461"/>
            <a:ext cx="2632365" cy="1302326"/>
          </a:xfrm>
          <a:prstGeom prst="wedgeEllipseCallout">
            <a:avLst>
              <a:gd name="adj1" fmla="val 45007"/>
              <a:gd name="adj2" fmla="val 5824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Cei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 </a:t>
            </a:r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chei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42CB4D6A-D678-F0C7-83FA-55173597DEA4}"/>
              </a:ext>
            </a:extLst>
          </p:cNvPr>
          <p:cNvSpPr/>
          <p:nvPr/>
        </p:nvSpPr>
        <p:spPr>
          <a:xfrm>
            <a:off x="7443354" y="4392881"/>
            <a:ext cx="2632365" cy="1302326"/>
          </a:xfrm>
          <a:prstGeom prst="wedgeEllipseCallout">
            <a:avLst>
              <a:gd name="adj1" fmla="val 48165"/>
              <a:gd name="adj2" fmla="val 57181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Nac</a:t>
            </a:r>
            <a:r>
              <a:rPr lang="en-US" sz="2400" b="1" dirty="0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ydw</a:t>
            </a:r>
            <a:endParaRPr lang="en-US" sz="2400" b="1" dirty="0">
              <a:solidFill>
                <a:schemeClr val="tx1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F26871A-F717-E8D5-98BF-4412C7C4309D}"/>
              </a:ext>
            </a:extLst>
          </p:cNvPr>
          <p:cNvSpPr txBox="1"/>
          <p:nvPr/>
        </p:nvSpPr>
        <p:spPr>
          <a:xfrm>
            <a:off x="429904" y="1183959"/>
            <a:ext cx="1110743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Er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mai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dim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ond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cadarnhaol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neu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sy’n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bosib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i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gwestiwn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caeëdig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,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mae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sawl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ffordd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ateb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gadarnhaol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neu’n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negyddol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Gymraeg</a:t>
            </a:r>
            <a:r>
              <a:rPr lang="en-US" sz="2000" dirty="0">
                <a:solidFill>
                  <a:schemeClr val="tx1"/>
                </a:solidFill>
                <a:latin typeface="Comic Sans MS" panose="030F0702030302020204" pitchFamily="66" charset="0"/>
                <a:ea typeface="Century Gothic"/>
                <a:cs typeface="Arial" panose="020B0604020202020204" pitchFamily="34" charset="0"/>
                <a:sym typeface="Century Gothic"/>
              </a:rPr>
              <a:t> 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76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317D1-0FE7-A849-5E69-E991E223A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E1315-DFAF-E419-0396-8E124D317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964DF8F6-83E9-809B-EF1E-D79C557605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25897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551CF5-076C-1D15-7A25-C6CC3C06CB1C}"/>
              </a:ext>
            </a:extLst>
          </p:cNvPr>
          <p:cNvSpPr/>
          <p:nvPr/>
        </p:nvSpPr>
        <p:spPr>
          <a:xfrm>
            <a:off x="838200" y="88457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Cwestiwm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cae</a:t>
            </a:r>
            <a:r>
              <a:rPr lang="lt-LT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ė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dig neu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gwestiwn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penagored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926FF2-F894-8917-D357-D8FA00E6576A}"/>
              </a:ext>
            </a:extLst>
          </p:cNvPr>
          <p:cNvSpPr txBox="1"/>
          <p:nvPr/>
        </p:nvSpPr>
        <p:spPr>
          <a:xfrm>
            <a:off x="295422" y="1322362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dy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enw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2A6F17-36CB-A0E5-884F-341159CB9ED4}"/>
              </a:ext>
            </a:extLst>
          </p:cNvPr>
          <p:cNvSpPr txBox="1"/>
          <p:nvPr/>
        </p:nvSpPr>
        <p:spPr>
          <a:xfrm>
            <a:off x="295420" y="2813716"/>
            <a:ext cx="3699803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Wyt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ti’n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hedfan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awyren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2E53F9-32FB-BD28-743B-9C9693ABABFD}"/>
              </a:ext>
            </a:extLst>
          </p:cNvPr>
          <p:cNvSpPr txBox="1"/>
          <p:nvPr/>
        </p:nvSpPr>
        <p:spPr>
          <a:xfrm>
            <a:off x="295420" y="4305070"/>
            <a:ext cx="3699803" cy="15081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Ydy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hedfan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mewn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awyren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hunanol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wneud</a:t>
            </a:r>
            <a:r>
              <a:rPr lang="en-US" sz="24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  Pam?</a:t>
            </a:r>
          </a:p>
          <a:p>
            <a:endParaRPr lang="en-US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4B9E6A-F5D4-548E-1EB2-B54F6D525E6B}"/>
              </a:ext>
            </a:extLst>
          </p:cNvPr>
          <p:cNvSpPr txBox="1"/>
          <p:nvPr/>
        </p:nvSpPr>
        <p:spPr>
          <a:xfrm>
            <a:off x="4347959" y="1319052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wyt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ti’n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meddwl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sy’n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mynd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ddigwydd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nesaf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  <a:endParaRPr lang="en-US" sz="4400" b="1" dirty="0">
              <a:solidFill>
                <a:srgbClr val="00206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362026-63E1-7548-07CF-AB9CC5A5714F}"/>
              </a:ext>
            </a:extLst>
          </p:cNvPr>
          <p:cNvSpPr txBox="1"/>
          <p:nvPr/>
        </p:nvSpPr>
        <p:spPr>
          <a:xfrm>
            <a:off x="8400496" y="1319051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bobl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sydd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llun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9F800D-461A-047B-9A48-44D0DA9AD36E}"/>
              </a:ext>
            </a:extLst>
          </p:cNvPr>
          <p:cNvSpPr txBox="1"/>
          <p:nvPr/>
        </p:nvSpPr>
        <p:spPr>
          <a:xfrm>
            <a:off x="4347958" y="2813715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Ble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rwyt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ti’n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</a:rPr>
              <a:t>byw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b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D03CB8-A52A-DF66-1540-CA8D4A7EF19A}"/>
              </a:ext>
            </a:extLst>
          </p:cNvPr>
          <p:cNvSpPr txBox="1"/>
          <p:nvPr/>
        </p:nvSpPr>
        <p:spPr>
          <a:xfrm>
            <a:off x="8400495" y="2814784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Oes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brawd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neu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chwaer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gyda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thi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EA2887-6CC4-C1F7-8D23-AEC7A950B88A}"/>
              </a:ext>
            </a:extLst>
          </p:cNvPr>
          <p:cNvSpPr txBox="1"/>
          <p:nvPr/>
        </p:nvSpPr>
        <p:spPr>
          <a:xfrm>
            <a:off x="4347957" y="4349892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Faint o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ffrindiau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sydd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angen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ar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berson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B9024E-5C7C-BA14-A24C-DF8241194D61}"/>
              </a:ext>
            </a:extLst>
          </p:cNvPr>
          <p:cNvSpPr txBox="1"/>
          <p:nvPr/>
        </p:nvSpPr>
        <p:spPr>
          <a:xfrm>
            <a:off x="8400494" y="4349891"/>
            <a:ext cx="3699803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Ble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yw’r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lle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harddaf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byd</a:t>
            </a:r>
            <a:r>
              <a:rPr lang="en-US" sz="2800" b="1" dirty="0">
                <a:solidFill>
                  <a:srgbClr val="00206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00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45817-D568-A8F6-6845-AB4DBB9F0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4507E-8A0F-8826-D779-66A622915A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D9434A40-A9D6-B487-870F-49EC9256BB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A8A27B6-8ECF-91CA-9A82-ACC6317B6B99}"/>
              </a:ext>
            </a:extLst>
          </p:cNvPr>
          <p:cNvSpPr/>
          <p:nvPr/>
        </p:nvSpPr>
        <p:spPr>
          <a:xfrm>
            <a:off x="111275" y="-22616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Defnyddio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gwrthrych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i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ddatblygu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iaith</a:t>
            </a:r>
            <a:r>
              <a:rPr lang="en-US" sz="4000" dirty="0">
                <a:ln w="0"/>
                <a:solidFill>
                  <a:schemeClr val="bg1"/>
                </a:solidFill>
                <a:latin typeface="Comic Sans MS" panose="030F0702030302020204" pitchFamily="66" charset="0"/>
              </a:rPr>
              <a:t> …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B077AD1-4EA9-CC19-5B85-3F80FE7D7877}"/>
                  </a:ext>
                </a:extLst>
              </p14:cNvPr>
              <p14:cNvContentPartPr/>
              <p14:nvPr/>
            </p14:nvContentPartPr>
            <p14:xfrm>
              <a:off x="3618575" y="1489614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B077AD1-4EA9-CC19-5B85-3F80FE7D787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9575" y="1480614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8AE38A37-0FB8-FEC0-160E-64C54873DA41}"/>
              </a:ext>
            </a:extLst>
          </p:cNvPr>
          <p:cNvSpPr txBox="1"/>
          <p:nvPr/>
        </p:nvSpPr>
        <p:spPr>
          <a:xfrm>
            <a:off x="177800" y="1860440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93A193-0C1B-D2F7-03D2-C79D859EE1D0}"/>
              </a:ext>
            </a:extLst>
          </p:cNvPr>
          <p:cNvSpPr txBox="1"/>
          <p:nvPr/>
        </p:nvSpPr>
        <p:spPr>
          <a:xfrm>
            <a:off x="177800" y="3036484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AEC836-E125-8A69-F4FD-464EF346C049}"/>
              </a:ext>
            </a:extLst>
          </p:cNvPr>
          <p:cNvSpPr txBox="1"/>
          <p:nvPr/>
        </p:nvSpPr>
        <p:spPr>
          <a:xfrm>
            <a:off x="254000" y="5029789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9A7783-C268-9CB9-1720-A65310B8BCBD}"/>
              </a:ext>
            </a:extLst>
          </p:cNvPr>
          <p:cNvSpPr txBox="1"/>
          <p:nvPr/>
        </p:nvSpPr>
        <p:spPr>
          <a:xfrm>
            <a:off x="9688540" y="5012382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…?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39BD02-4C6B-1816-46E2-74FACCC1BD31}"/>
              </a:ext>
            </a:extLst>
          </p:cNvPr>
          <p:cNvSpPr txBox="1"/>
          <p:nvPr/>
        </p:nvSpPr>
        <p:spPr>
          <a:xfrm>
            <a:off x="9688540" y="904839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5DAC9B-F258-A188-9751-D5260E24A53A}"/>
              </a:ext>
            </a:extLst>
          </p:cNvPr>
          <p:cNvSpPr txBox="1"/>
          <p:nvPr/>
        </p:nvSpPr>
        <p:spPr>
          <a:xfrm>
            <a:off x="9688540" y="3953538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6D3F9D-ABA1-91FF-3614-03C24876FCC6}"/>
              </a:ext>
            </a:extLst>
          </p:cNvPr>
          <p:cNvSpPr txBox="1"/>
          <p:nvPr/>
        </p:nvSpPr>
        <p:spPr>
          <a:xfrm>
            <a:off x="9688540" y="2791774"/>
            <a:ext cx="21986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BBDB0A-751C-BF95-A159-27E43392794A}"/>
              </a:ext>
            </a:extLst>
          </p:cNvPr>
          <p:cNvSpPr txBox="1"/>
          <p:nvPr/>
        </p:nvSpPr>
        <p:spPr>
          <a:xfrm>
            <a:off x="177800" y="675159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Beth …?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579BB5-41E5-84DA-D129-24C99B7D7AC7}"/>
              </a:ext>
            </a:extLst>
          </p:cNvPr>
          <p:cNvSpPr txBox="1"/>
          <p:nvPr/>
        </p:nvSpPr>
        <p:spPr>
          <a:xfrm>
            <a:off x="177800" y="4031082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 …?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366028-3A24-3904-55F2-3F1ADBCC7A42}"/>
              </a:ext>
            </a:extLst>
          </p:cNvPr>
          <p:cNvSpPr txBox="1"/>
          <p:nvPr/>
        </p:nvSpPr>
        <p:spPr>
          <a:xfrm>
            <a:off x="9701795" y="1770114"/>
            <a:ext cx="198120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Faint …?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8F01AE3-AA93-EB52-045C-256EA85149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997" b="14758"/>
          <a:stretch/>
        </p:blipFill>
        <p:spPr>
          <a:xfrm>
            <a:off x="2776092" y="1144597"/>
            <a:ext cx="6596508" cy="316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01277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2610D-2D0D-DC7C-DAEA-F92263869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BBAB4-5858-1BC7-34D7-C30BC1E82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F5685C1F-F7DF-CC5E-20EF-EFECE28DB4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3B8E18A-2246-19FD-FABC-315FA9AB0F3E}"/>
              </a:ext>
            </a:extLst>
          </p:cNvPr>
          <p:cNvSpPr/>
          <p:nvPr/>
        </p:nvSpPr>
        <p:spPr>
          <a:xfrm>
            <a:off x="4519247" y="3114678"/>
            <a:ext cx="29897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hlinkClick r:id="rId3"/>
              </a:rPr>
              <a:t>https://youtu.be/-D58sfZoLKk</a:t>
            </a:r>
            <a:endParaRPr lang="cy-GB" dirty="0"/>
          </a:p>
          <a:p>
            <a:endParaRPr lang="cy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4693DCF-DF52-5969-ADBA-67568D8D03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0812" y="835028"/>
            <a:ext cx="9639300" cy="45593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B9FC25-04CB-F47B-E925-ADD6DE117E57}"/>
              </a:ext>
            </a:extLst>
          </p:cNvPr>
          <p:cNvSpPr txBox="1"/>
          <p:nvPr/>
        </p:nvSpPr>
        <p:spPr>
          <a:xfrm>
            <a:off x="108612" y="4501516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1 - COFIO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BA2F0F-B5DA-E9ED-B11D-59B1C99031FF}"/>
              </a:ext>
            </a:extLst>
          </p:cNvPr>
          <p:cNvSpPr txBox="1"/>
          <p:nvPr/>
        </p:nvSpPr>
        <p:spPr>
          <a:xfrm>
            <a:off x="108612" y="3935657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2 - DEALLTWRIAETH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AF0EE0-0159-0BB3-ACAD-D738CFA6EDCF}"/>
              </a:ext>
            </a:extLst>
          </p:cNvPr>
          <p:cNvSpPr txBox="1"/>
          <p:nvPr/>
        </p:nvSpPr>
        <p:spPr>
          <a:xfrm>
            <a:off x="108612" y="3360899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3 - CYMHWYSO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40A1CB-2AEF-C4DA-0BC9-647898628295}"/>
              </a:ext>
            </a:extLst>
          </p:cNvPr>
          <p:cNvSpPr txBox="1"/>
          <p:nvPr/>
        </p:nvSpPr>
        <p:spPr>
          <a:xfrm>
            <a:off x="108612" y="2764774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4 - DADANSODDI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3C28B7-13CA-8E51-7527-A5EF4DACC24E}"/>
              </a:ext>
            </a:extLst>
          </p:cNvPr>
          <p:cNvSpPr txBox="1"/>
          <p:nvPr/>
        </p:nvSpPr>
        <p:spPr>
          <a:xfrm>
            <a:off x="108612" y="2133856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5 - GWERTHUSO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D8C62C-2EEB-0133-5265-1068B33BF68F}"/>
              </a:ext>
            </a:extLst>
          </p:cNvPr>
          <p:cNvSpPr txBox="1"/>
          <p:nvPr/>
        </p:nvSpPr>
        <p:spPr>
          <a:xfrm>
            <a:off x="108612" y="1487247"/>
            <a:ext cx="3714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 5 - CREU</a:t>
            </a:r>
          </a:p>
        </p:txBody>
      </p:sp>
    </p:spTree>
    <p:extLst>
      <p:ext uri="{BB962C8B-B14F-4D97-AF65-F5344CB8AC3E}">
        <p14:creationId xmlns:p14="http://schemas.microsoft.com/office/powerpoint/2010/main" val="13180627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E261C-3399-D9CF-BF4A-44585EE0C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ADAD7-776E-B99D-DD60-0C0A533EE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F4A557B-215B-DEFB-96F9-A08D94A889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010A0F-B549-E39C-2DC2-E2762C7079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1" t="11111" r="7175" b="7037"/>
          <a:stretch/>
        </p:blipFill>
        <p:spPr>
          <a:xfrm>
            <a:off x="1131499" y="109592"/>
            <a:ext cx="9445516" cy="558144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Freeform 5">
            <a:extLst>
              <a:ext uri="{FF2B5EF4-FFF2-40B4-BE49-F238E27FC236}">
                <a16:creationId xmlns:a16="http://schemas.microsoft.com/office/drawing/2014/main" id="{248A7E19-661E-F0FD-E40D-5DAE7E6021F6}"/>
              </a:ext>
            </a:extLst>
          </p:cNvPr>
          <p:cNvSpPr/>
          <p:nvPr/>
        </p:nvSpPr>
        <p:spPr>
          <a:xfrm>
            <a:off x="3437815" y="1649521"/>
            <a:ext cx="6852598" cy="3386503"/>
          </a:xfrm>
          <a:custGeom>
            <a:avLst/>
            <a:gdLst>
              <a:gd name="connsiteX0" fmla="*/ 2235200 w 3429000"/>
              <a:gd name="connsiteY0" fmla="*/ 228600 h 2413000"/>
              <a:gd name="connsiteX1" fmla="*/ 1930400 w 3429000"/>
              <a:gd name="connsiteY1" fmla="*/ 203200 h 2413000"/>
              <a:gd name="connsiteX2" fmla="*/ 1803400 w 3429000"/>
              <a:gd name="connsiteY2" fmla="*/ 127000 h 2413000"/>
              <a:gd name="connsiteX3" fmla="*/ 1651000 w 3429000"/>
              <a:gd name="connsiteY3" fmla="*/ 76200 h 2413000"/>
              <a:gd name="connsiteX4" fmla="*/ 1574800 w 3429000"/>
              <a:gd name="connsiteY4" fmla="*/ 50800 h 2413000"/>
              <a:gd name="connsiteX5" fmla="*/ 1295400 w 3429000"/>
              <a:gd name="connsiteY5" fmla="*/ 0 h 2413000"/>
              <a:gd name="connsiteX6" fmla="*/ 838200 w 3429000"/>
              <a:gd name="connsiteY6" fmla="*/ 25400 h 2413000"/>
              <a:gd name="connsiteX7" fmla="*/ 635000 w 3429000"/>
              <a:gd name="connsiteY7" fmla="*/ 76200 h 2413000"/>
              <a:gd name="connsiteX8" fmla="*/ 533400 w 3429000"/>
              <a:gd name="connsiteY8" fmla="*/ 101600 h 2413000"/>
              <a:gd name="connsiteX9" fmla="*/ 381000 w 3429000"/>
              <a:gd name="connsiteY9" fmla="*/ 152400 h 2413000"/>
              <a:gd name="connsiteX10" fmla="*/ 228600 w 3429000"/>
              <a:gd name="connsiteY10" fmla="*/ 254000 h 2413000"/>
              <a:gd name="connsiteX11" fmla="*/ 127000 w 3429000"/>
              <a:gd name="connsiteY11" fmla="*/ 406400 h 2413000"/>
              <a:gd name="connsiteX12" fmla="*/ 50800 w 3429000"/>
              <a:gd name="connsiteY12" fmla="*/ 635000 h 2413000"/>
              <a:gd name="connsiteX13" fmla="*/ 25400 w 3429000"/>
              <a:gd name="connsiteY13" fmla="*/ 711200 h 2413000"/>
              <a:gd name="connsiteX14" fmla="*/ 0 w 3429000"/>
              <a:gd name="connsiteY14" fmla="*/ 787400 h 2413000"/>
              <a:gd name="connsiteX15" fmla="*/ 25400 w 3429000"/>
              <a:gd name="connsiteY15" fmla="*/ 1447800 h 2413000"/>
              <a:gd name="connsiteX16" fmla="*/ 76200 w 3429000"/>
              <a:gd name="connsiteY16" fmla="*/ 1701800 h 2413000"/>
              <a:gd name="connsiteX17" fmla="*/ 101600 w 3429000"/>
              <a:gd name="connsiteY17" fmla="*/ 1828800 h 2413000"/>
              <a:gd name="connsiteX18" fmla="*/ 228600 w 3429000"/>
              <a:gd name="connsiteY18" fmla="*/ 2006600 h 2413000"/>
              <a:gd name="connsiteX19" fmla="*/ 304800 w 3429000"/>
              <a:gd name="connsiteY19" fmla="*/ 2057400 h 2413000"/>
              <a:gd name="connsiteX20" fmla="*/ 381000 w 3429000"/>
              <a:gd name="connsiteY20" fmla="*/ 2133600 h 2413000"/>
              <a:gd name="connsiteX21" fmla="*/ 457200 w 3429000"/>
              <a:gd name="connsiteY21" fmla="*/ 2159000 h 2413000"/>
              <a:gd name="connsiteX22" fmla="*/ 558800 w 3429000"/>
              <a:gd name="connsiteY22" fmla="*/ 2209800 h 2413000"/>
              <a:gd name="connsiteX23" fmla="*/ 635000 w 3429000"/>
              <a:gd name="connsiteY23" fmla="*/ 2260600 h 2413000"/>
              <a:gd name="connsiteX24" fmla="*/ 711200 w 3429000"/>
              <a:gd name="connsiteY24" fmla="*/ 2286000 h 2413000"/>
              <a:gd name="connsiteX25" fmla="*/ 787400 w 3429000"/>
              <a:gd name="connsiteY25" fmla="*/ 2336800 h 2413000"/>
              <a:gd name="connsiteX26" fmla="*/ 990600 w 3429000"/>
              <a:gd name="connsiteY26" fmla="*/ 2387600 h 2413000"/>
              <a:gd name="connsiteX27" fmla="*/ 1143000 w 3429000"/>
              <a:gd name="connsiteY27" fmla="*/ 2413000 h 2413000"/>
              <a:gd name="connsiteX28" fmla="*/ 2209800 w 3429000"/>
              <a:gd name="connsiteY28" fmla="*/ 2387600 h 2413000"/>
              <a:gd name="connsiteX29" fmla="*/ 2286000 w 3429000"/>
              <a:gd name="connsiteY29" fmla="*/ 2362200 h 2413000"/>
              <a:gd name="connsiteX30" fmla="*/ 2387600 w 3429000"/>
              <a:gd name="connsiteY30" fmla="*/ 2336800 h 2413000"/>
              <a:gd name="connsiteX31" fmla="*/ 2463800 w 3429000"/>
              <a:gd name="connsiteY31" fmla="*/ 2311400 h 2413000"/>
              <a:gd name="connsiteX32" fmla="*/ 2565400 w 3429000"/>
              <a:gd name="connsiteY32" fmla="*/ 2286000 h 2413000"/>
              <a:gd name="connsiteX33" fmla="*/ 2717800 w 3429000"/>
              <a:gd name="connsiteY33" fmla="*/ 2235200 h 2413000"/>
              <a:gd name="connsiteX34" fmla="*/ 2794000 w 3429000"/>
              <a:gd name="connsiteY34" fmla="*/ 2209800 h 2413000"/>
              <a:gd name="connsiteX35" fmla="*/ 2971800 w 3429000"/>
              <a:gd name="connsiteY35" fmla="*/ 2108200 h 2413000"/>
              <a:gd name="connsiteX36" fmla="*/ 3124200 w 3429000"/>
              <a:gd name="connsiteY36" fmla="*/ 2006600 h 2413000"/>
              <a:gd name="connsiteX37" fmla="*/ 3200400 w 3429000"/>
              <a:gd name="connsiteY37" fmla="*/ 1955800 h 2413000"/>
              <a:gd name="connsiteX38" fmla="*/ 3327400 w 3429000"/>
              <a:gd name="connsiteY38" fmla="*/ 1803400 h 2413000"/>
              <a:gd name="connsiteX39" fmla="*/ 3429000 w 3429000"/>
              <a:gd name="connsiteY39" fmla="*/ 1651000 h 2413000"/>
              <a:gd name="connsiteX40" fmla="*/ 3352800 w 3429000"/>
              <a:gd name="connsiteY40" fmla="*/ 1168400 h 2413000"/>
              <a:gd name="connsiteX41" fmla="*/ 3302000 w 3429000"/>
              <a:gd name="connsiteY41" fmla="*/ 1092200 h 2413000"/>
              <a:gd name="connsiteX42" fmla="*/ 3149600 w 3429000"/>
              <a:gd name="connsiteY42" fmla="*/ 736600 h 2413000"/>
              <a:gd name="connsiteX43" fmla="*/ 3098800 w 3429000"/>
              <a:gd name="connsiteY43" fmla="*/ 635000 h 2413000"/>
              <a:gd name="connsiteX44" fmla="*/ 2946400 w 3429000"/>
              <a:gd name="connsiteY44" fmla="*/ 482600 h 2413000"/>
              <a:gd name="connsiteX45" fmla="*/ 2794000 w 3429000"/>
              <a:gd name="connsiteY45" fmla="*/ 381000 h 2413000"/>
              <a:gd name="connsiteX46" fmla="*/ 2667000 w 3429000"/>
              <a:gd name="connsiteY46" fmla="*/ 254000 h 2413000"/>
              <a:gd name="connsiteX47" fmla="*/ 2514600 w 3429000"/>
              <a:gd name="connsiteY47" fmla="*/ 127000 h 2413000"/>
              <a:gd name="connsiteX48" fmla="*/ 2438400 w 3429000"/>
              <a:gd name="connsiteY48" fmla="*/ 101600 h 2413000"/>
              <a:gd name="connsiteX49" fmla="*/ 2286000 w 3429000"/>
              <a:gd name="connsiteY49" fmla="*/ 25400 h 2413000"/>
              <a:gd name="connsiteX50" fmla="*/ 1828800 w 3429000"/>
              <a:gd name="connsiteY50" fmla="*/ 101600 h 2413000"/>
              <a:gd name="connsiteX51" fmla="*/ 1778000 w 3429000"/>
              <a:gd name="connsiteY51" fmla="*/ 152400 h 241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3429000" h="2413000">
                <a:moveTo>
                  <a:pt x="2235200" y="228600"/>
                </a:moveTo>
                <a:cubicBezTo>
                  <a:pt x="2133600" y="220133"/>
                  <a:pt x="2029642" y="226551"/>
                  <a:pt x="1930400" y="203200"/>
                </a:cubicBezTo>
                <a:cubicBezTo>
                  <a:pt x="1882344" y="191893"/>
                  <a:pt x="1848344" y="147429"/>
                  <a:pt x="1803400" y="127000"/>
                </a:cubicBezTo>
                <a:cubicBezTo>
                  <a:pt x="1754652" y="104842"/>
                  <a:pt x="1701800" y="93133"/>
                  <a:pt x="1651000" y="76200"/>
                </a:cubicBezTo>
                <a:cubicBezTo>
                  <a:pt x="1625600" y="67733"/>
                  <a:pt x="1601210" y="55202"/>
                  <a:pt x="1574800" y="50800"/>
                </a:cubicBezTo>
                <a:cubicBezTo>
                  <a:pt x="1379816" y="18303"/>
                  <a:pt x="1472901" y="35500"/>
                  <a:pt x="1295400" y="0"/>
                </a:cubicBezTo>
                <a:cubicBezTo>
                  <a:pt x="1143000" y="8467"/>
                  <a:pt x="989829" y="7904"/>
                  <a:pt x="838200" y="25400"/>
                </a:cubicBezTo>
                <a:cubicBezTo>
                  <a:pt x="768842" y="33403"/>
                  <a:pt x="702733" y="59267"/>
                  <a:pt x="635000" y="76200"/>
                </a:cubicBezTo>
                <a:cubicBezTo>
                  <a:pt x="601133" y="84667"/>
                  <a:pt x="566518" y="90561"/>
                  <a:pt x="533400" y="101600"/>
                </a:cubicBezTo>
                <a:cubicBezTo>
                  <a:pt x="482600" y="118533"/>
                  <a:pt x="425555" y="122697"/>
                  <a:pt x="381000" y="152400"/>
                </a:cubicBezTo>
                <a:lnTo>
                  <a:pt x="228600" y="254000"/>
                </a:lnTo>
                <a:cubicBezTo>
                  <a:pt x="194733" y="304800"/>
                  <a:pt x="146307" y="348479"/>
                  <a:pt x="127000" y="406400"/>
                </a:cubicBezTo>
                <a:lnTo>
                  <a:pt x="50800" y="635000"/>
                </a:lnTo>
                <a:lnTo>
                  <a:pt x="25400" y="711200"/>
                </a:lnTo>
                <a:lnTo>
                  <a:pt x="0" y="787400"/>
                </a:lnTo>
                <a:cubicBezTo>
                  <a:pt x="8467" y="1007533"/>
                  <a:pt x="11658" y="1227933"/>
                  <a:pt x="25400" y="1447800"/>
                </a:cubicBezTo>
                <a:cubicBezTo>
                  <a:pt x="31892" y="1551673"/>
                  <a:pt x="55016" y="1606471"/>
                  <a:pt x="76200" y="1701800"/>
                </a:cubicBezTo>
                <a:cubicBezTo>
                  <a:pt x="85565" y="1743944"/>
                  <a:pt x="87948" y="1787844"/>
                  <a:pt x="101600" y="1828800"/>
                </a:cubicBezTo>
                <a:cubicBezTo>
                  <a:pt x="129254" y="1911763"/>
                  <a:pt x="162824" y="1951787"/>
                  <a:pt x="228600" y="2006600"/>
                </a:cubicBezTo>
                <a:cubicBezTo>
                  <a:pt x="252051" y="2026143"/>
                  <a:pt x="281349" y="2037857"/>
                  <a:pt x="304800" y="2057400"/>
                </a:cubicBezTo>
                <a:cubicBezTo>
                  <a:pt x="332395" y="2080396"/>
                  <a:pt x="351112" y="2113675"/>
                  <a:pt x="381000" y="2133600"/>
                </a:cubicBezTo>
                <a:cubicBezTo>
                  <a:pt x="403277" y="2148452"/>
                  <a:pt x="432591" y="2148453"/>
                  <a:pt x="457200" y="2159000"/>
                </a:cubicBezTo>
                <a:cubicBezTo>
                  <a:pt x="492003" y="2173915"/>
                  <a:pt x="525925" y="2191014"/>
                  <a:pt x="558800" y="2209800"/>
                </a:cubicBezTo>
                <a:cubicBezTo>
                  <a:pt x="585305" y="2224946"/>
                  <a:pt x="607696" y="2246948"/>
                  <a:pt x="635000" y="2260600"/>
                </a:cubicBezTo>
                <a:cubicBezTo>
                  <a:pt x="658947" y="2272574"/>
                  <a:pt x="687253" y="2274026"/>
                  <a:pt x="711200" y="2286000"/>
                </a:cubicBezTo>
                <a:cubicBezTo>
                  <a:pt x="738504" y="2299652"/>
                  <a:pt x="760096" y="2323148"/>
                  <a:pt x="787400" y="2336800"/>
                </a:cubicBezTo>
                <a:cubicBezTo>
                  <a:pt x="837758" y="2361979"/>
                  <a:pt x="945056" y="2379319"/>
                  <a:pt x="990600" y="2387600"/>
                </a:cubicBezTo>
                <a:cubicBezTo>
                  <a:pt x="1041270" y="2396813"/>
                  <a:pt x="1092200" y="2404533"/>
                  <a:pt x="1143000" y="2413000"/>
                </a:cubicBezTo>
                <a:cubicBezTo>
                  <a:pt x="1498600" y="2404533"/>
                  <a:pt x="1854450" y="2403393"/>
                  <a:pt x="2209800" y="2387600"/>
                </a:cubicBezTo>
                <a:cubicBezTo>
                  <a:pt x="2236548" y="2386411"/>
                  <a:pt x="2260256" y="2369555"/>
                  <a:pt x="2286000" y="2362200"/>
                </a:cubicBezTo>
                <a:cubicBezTo>
                  <a:pt x="2319566" y="2352610"/>
                  <a:pt x="2354034" y="2346390"/>
                  <a:pt x="2387600" y="2336800"/>
                </a:cubicBezTo>
                <a:cubicBezTo>
                  <a:pt x="2413344" y="2329445"/>
                  <a:pt x="2438056" y="2318755"/>
                  <a:pt x="2463800" y="2311400"/>
                </a:cubicBezTo>
                <a:cubicBezTo>
                  <a:pt x="2497366" y="2301810"/>
                  <a:pt x="2531963" y="2296031"/>
                  <a:pt x="2565400" y="2286000"/>
                </a:cubicBezTo>
                <a:cubicBezTo>
                  <a:pt x="2616690" y="2270613"/>
                  <a:pt x="2667000" y="2252133"/>
                  <a:pt x="2717800" y="2235200"/>
                </a:cubicBezTo>
                <a:lnTo>
                  <a:pt x="2794000" y="2209800"/>
                </a:lnTo>
                <a:cubicBezTo>
                  <a:pt x="3127285" y="1959836"/>
                  <a:pt x="2722455" y="2246725"/>
                  <a:pt x="2971800" y="2108200"/>
                </a:cubicBezTo>
                <a:cubicBezTo>
                  <a:pt x="3025171" y="2078550"/>
                  <a:pt x="3073400" y="2040467"/>
                  <a:pt x="3124200" y="2006600"/>
                </a:cubicBezTo>
                <a:lnTo>
                  <a:pt x="3200400" y="1955800"/>
                </a:lnTo>
                <a:cubicBezTo>
                  <a:pt x="3381928" y="1683508"/>
                  <a:pt x="3099233" y="2096758"/>
                  <a:pt x="3327400" y="1803400"/>
                </a:cubicBezTo>
                <a:cubicBezTo>
                  <a:pt x="3364884" y="1755207"/>
                  <a:pt x="3429000" y="1651000"/>
                  <a:pt x="3429000" y="1651000"/>
                </a:cubicBezTo>
                <a:cubicBezTo>
                  <a:pt x="3422540" y="1567021"/>
                  <a:pt x="3427330" y="1280194"/>
                  <a:pt x="3352800" y="1168400"/>
                </a:cubicBezTo>
                <a:lnTo>
                  <a:pt x="3302000" y="1092200"/>
                </a:lnTo>
                <a:cubicBezTo>
                  <a:pt x="3196274" y="669298"/>
                  <a:pt x="3325010" y="1087420"/>
                  <a:pt x="3149600" y="736600"/>
                </a:cubicBezTo>
                <a:cubicBezTo>
                  <a:pt x="3132667" y="702733"/>
                  <a:pt x="3122454" y="664567"/>
                  <a:pt x="3098800" y="635000"/>
                </a:cubicBezTo>
                <a:cubicBezTo>
                  <a:pt x="3053921" y="578901"/>
                  <a:pt x="3006176" y="522451"/>
                  <a:pt x="2946400" y="482600"/>
                </a:cubicBezTo>
                <a:lnTo>
                  <a:pt x="2794000" y="381000"/>
                </a:lnTo>
                <a:cubicBezTo>
                  <a:pt x="2700867" y="241300"/>
                  <a:pt x="2794000" y="359833"/>
                  <a:pt x="2667000" y="254000"/>
                </a:cubicBezTo>
                <a:cubicBezTo>
                  <a:pt x="2582738" y="183782"/>
                  <a:pt x="2609195" y="174298"/>
                  <a:pt x="2514600" y="127000"/>
                </a:cubicBezTo>
                <a:cubicBezTo>
                  <a:pt x="2490653" y="115026"/>
                  <a:pt x="2462347" y="113574"/>
                  <a:pt x="2438400" y="101600"/>
                </a:cubicBezTo>
                <a:cubicBezTo>
                  <a:pt x="2241445" y="3123"/>
                  <a:pt x="2477531" y="89244"/>
                  <a:pt x="2286000" y="25400"/>
                </a:cubicBezTo>
                <a:cubicBezTo>
                  <a:pt x="2272790" y="26501"/>
                  <a:pt x="1896742" y="33658"/>
                  <a:pt x="1828800" y="101600"/>
                </a:cubicBezTo>
                <a:lnTo>
                  <a:pt x="1778000" y="152400"/>
                </a:lnTo>
              </a:path>
            </a:pathLst>
          </a:cu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1012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C1572-CF27-45FC-0BA1-8E6508608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CC5CD-60EA-C24A-C435-8E8B64D39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BF3F27A-75E6-B647-5C13-B0FD190BEE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25758"/>
            <a:ext cx="12188932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36CB709-7326-2FA3-678F-4C1B5E6C05FC}"/>
              </a:ext>
            </a:extLst>
          </p:cNvPr>
          <p:cNvSpPr/>
          <p:nvPr/>
        </p:nvSpPr>
        <p:spPr>
          <a:xfrm>
            <a:off x="118546" y="159832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Diemwnt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9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2FA25B-11FB-EACA-4C8C-4D22EC7B920A}"/>
              </a:ext>
            </a:extLst>
          </p:cNvPr>
          <p:cNvSpPr/>
          <p:nvPr/>
        </p:nvSpPr>
        <p:spPr>
          <a:xfrm>
            <a:off x="2904066" y="2080262"/>
            <a:ext cx="2421467" cy="7620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80E5858-A98F-401C-632E-44CDAC508F2F}"/>
              </a:ext>
            </a:extLst>
          </p:cNvPr>
          <p:cNvSpPr/>
          <p:nvPr/>
        </p:nvSpPr>
        <p:spPr>
          <a:xfrm>
            <a:off x="4216398" y="4929957"/>
            <a:ext cx="2421467" cy="76200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5A1589-7931-ED70-C925-B393FB2D91CA}"/>
              </a:ext>
            </a:extLst>
          </p:cNvPr>
          <p:cNvSpPr/>
          <p:nvPr/>
        </p:nvSpPr>
        <p:spPr>
          <a:xfrm>
            <a:off x="1490132" y="3034880"/>
            <a:ext cx="2421467" cy="76200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7E0B36-E416-DBEE-EB21-2B0F5518DD87}"/>
              </a:ext>
            </a:extLst>
          </p:cNvPr>
          <p:cNvSpPr/>
          <p:nvPr/>
        </p:nvSpPr>
        <p:spPr>
          <a:xfrm>
            <a:off x="2904065" y="4027603"/>
            <a:ext cx="2421467" cy="762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DD18A8-03BD-6D0C-1C17-7BC3476A6336}"/>
              </a:ext>
            </a:extLst>
          </p:cNvPr>
          <p:cNvSpPr/>
          <p:nvPr/>
        </p:nvSpPr>
        <p:spPr>
          <a:xfrm>
            <a:off x="4216398" y="3041234"/>
            <a:ext cx="2421467" cy="76200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736E61-59E0-8FD1-BE81-D29D85042AA1}"/>
              </a:ext>
            </a:extLst>
          </p:cNvPr>
          <p:cNvSpPr/>
          <p:nvPr/>
        </p:nvSpPr>
        <p:spPr>
          <a:xfrm>
            <a:off x="5689598" y="4050883"/>
            <a:ext cx="2421467" cy="762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9F3F87-DC60-E42E-D9A4-6A6B8DAD0E02}"/>
              </a:ext>
            </a:extLst>
          </p:cNvPr>
          <p:cNvSpPr/>
          <p:nvPr/>
        </p:nvSpPr>
        <p:spPr>
          <a:xfrm>
            <a:off x="7128933" y="3041234"/>
            <a:ext cx="2421467" cy="76200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B74318D-0305-0492-55DD-7B10C626DA48}"/>
              </a:ext>
            </a:extLst>
          </p:cNvPr>
          <p:cNvSpPr/>
          <p:nvPr/>
        </p:nvSpPr>
        <p:spPr>
          <a:xfrm>
            <a:off x="5689599" y="2054865"/>
            <a:ext cx="2421467" cy="7620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1D1F0D8-6768-3166-47BA-4FB8E082BE3F}"/>
              </a:ext>
            </a:extLst>
          </p:cNvPr>
          <p:cNvSpPr/>
          <p:nvPr/>
        </p:nvSpPr>
        <p:spPr>
          <a:xfrm>
            <a:off x="4114799" y="1026166"/>
            <a:ext cx="2421467" cy="762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10-Point Star 15">
            <a:extLst>
              <a:ext uri="{FF2B5EF4-FFF2-40B4-BE49-F238E27FC236}">
                <a16:creationId xmlns:a16="http://schemas.microsoft.com/office/drawing/2014/main" id="{AF32FD93-DA7C-1C56-0191-53015E43D900}"/>
              </a:ext>
            </a:extLst>
          </p:cNvPr>
          <p:cNvSpPr/>
          <p:nvPr/>
        </p:nvSpPr>
        <p:spPr>
          <a:xfrm>
            <a:off x="8709154" y="159832"/>
            <a:ext cx="2836338" cy="1721109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10-Point Star 16">
            <a:extLst>
              <a:ext uri="{FF2B5EF4-FFF2-40B4-BE49-F238E27FC236}">
                <a16:creationId xmlns:a16="http://schemas.microsoft.com/office/drawing/2014/main" id="{E19CDAEF-E83D-61C9-C8AD-C7A514BC5DDC}"/>
              </a:ext>
            </a:extLst>
          </p:cNvPr>
          <p:cNvSpPr/>
          <p:nvPr/>
        </p:nvSpPr>
        <p:spPr>
          <a:xfrm>
            <a:off x="9964213" y="1901275"/>
            <a:ext cx="2055259" cy="1460286"/>
          </a:xfrm>
          <a:prstGeom prst="star10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913FFCF-3472-AF24-E332-CCA8D34FFE8C}"/>
              </a:ext>
            </a:extLst>
          </p:cNvPr>
          <p:cNvSpPr txBox="1"/>
          <p:nvPr/>
        </p:nvSpPr>
        <p:spPr>
          <a:xfrm>
            <a:off x="9330254" y="3848690"/>
            <a:ext cx="2743200" cy="181588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Ystyriwch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:</a:t>
            </a:r>
            <a:endParaRPr lang="en-US" sz="16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pwrpas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tasg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yw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effaith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tasg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fel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hyn</a:t>
            </a:r>
            <a:r>
              <a:rPr lang="en-GB" sz="1600" b="1" dirty="0"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EA6678E-770A-6AE2-4477-E49E6B7012EF}"/>
              </a:ext>
            </a:extLst>
          </p:cNvPr>
          <p:cNvSpPr txBox="1"/>
          <p:nvPr/>
        </p:nvSpPr>
        <p:spPr>
          <a:xfrm>
            <a:off x="214711" y="1141836"/>
            <a:ext cx="22575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Mwyaf</a:t>
            </a: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  <a:cs typeface="Arial" panose="020B0604020202020204" pitchFamily="34" charset="0"/>
              </a:rPr>
              <a:t>pwysig</a:t>
            </a:r>
            <a:endParaRPr lang="en-US" sz="2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C8EC72E-49E1-D046-7BA0-AB4DB674C50D}"/>
              </a:ext>
            </a:extLst>
          </p:cNvPr>
          <p:cNvSpPr txBox="1"/>
          <p:nvPr/>
        </p:nvSpPr>
        <p:spPr>
          <a:xfrm>
            <a:off x="646509" y="4873676"/>
            <a:ext cx="22575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Lleiaf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pwysig</a:t>
            </a:r>
            <a:endParaRPr lang="en-US" sz="2400" dirty="0">
              <a:latin typeface="Comic Sans MS" panose="030F0702030302020204" pitchFamily="66" charset="0"/>
            </a:endParaRPr>
          </a:p>
        </p:txBody>
      </p:sp>
      <p:sp>
        <p:nvSpPr>
          <p:cNvPr id="21" name="Right Arrow 21">
            <a:extLst>
              <a:ext uri="{FF2B5EF4-FFF2-40B4-BE49-F238E27FC236}">
                <a16:creationId xmlns:a16="http://schemas.microsoft.com/office/drawing/2014/main" id="{ACD83081-8415-6184-F023-7B99A4138118}"/>
              </a:ext>
            </a:extLst>
          </p:cNvPr>
          <p:cNvSpPr/>
          <p:nvPr/>
        </p:nvSpPr>
        <p:spPr>
          <a:xfrm>
            <a:off x="1765916" y="1255397"/>
            <a:ext cx="1930399" cy="18466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Arrow 22">
            <a:extLst>
              <a:ext uri="{FF2B5EF4-FFF2-40B4-BE49-F238E27FC236}">
                <a16:creationId xmlns:a16="http://schemas.microsoft.com/office/drawing/2014/main" id="{5862FCF2-F6B8-7262-C421-B4406208BBD1}"/>
              </a:ext>
            </a:extLst>
          </p:cNvPr>
          <p:cNvSpPr/>
          <p:nvPr/>
        </p:nvSpPr>
        <p:spPr>
          <a:xfrm>
            <a:off x="1893348" y="5320593"/>
            <a:ext cx="1930399" cy="18466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91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5AF2A-9EB6-8B3E-429B-DEB806FD0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9AA5F-82CE-0B36-D687-75CD954F5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70B5CE1-F1DD-4D40-CF3C-DB5E944360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28831"/>
            <a:ext cx="12188932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EA5C6E3-25E7-9CC0-1F57-7EB4D46C87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1" t="11111" r="7175" b="7037"/>
          <a:stretch/>
        </p:blipFill>
        <p:spPr>
          <a:xfrm>
            <a:off x="1624083" y="136503"/>
            <a:ext cx="9280479" cy="5483919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Freeform 5">
            <a:extLst>
              <a:ext uri="{FF2B5EF4-FFF2-40B4-BE49-F238E27FC236}">
                <a16:creationId xmlns:a16="http://schemas.microsoft.com/office/drawing/2014/main" id="{7960B7DC-9148-19A5-6A98-0A89AF324173}"/>
              </a:ext>
            </a:extLst>
          </p:cNvPr>
          <p:cNvSpPr/>
          <p:nvPr/>
        </p:nvSpPr>
        <p:spPr>
          <a:xfrm>
            <a:off x="7873923" y="1963572"/>
            <a:ext cx="2938256" cy="1830176"/>
          </a:xfrm>
          <a:custGeom>
            <a:avLst/>
            <a:gdLst>
              <a:gd name="connsiteX0" fmla="*/ 2235200 w 3429000"/>
              <a:gd name="connsiteY0" fmla="*/ 228600 h 2413000"/>
              <a:gd name="connsiteX1" fmla="*/ 1930400 w 3429000"/>
              <a:gd name="connsiteY1" fmla="*/ 203200 h 2413000"/>
              <a:gd name="connsiteX2" fmla="*/ 1803400 w 3429000"/>
              <a:gd name="connsiteY2" fmla="*/ 127000 h 2413000"/>
              <a:gd name="connsiteX3" fmla="*/ 1651000 w 3429000"/>
              <a:gd name="connsiteY3" fmla="*/ 76200 h 2413000"/>
              <a:gd name="connsiteX4" fmla="*/ 1574800 w 3429000"/>
              <a:gd name="connsiteY4" fmla="*/ 50800 h 2413000"/>
              <a:gd name="connsiteX5" fmla="*/ 1295400 w 3429000"/>
              <a:gd name="connsiteY5" fmla="*/ 0 h 2413000"/>
              <a:gd name="connsiteX6" fmla="*/ 838200 w 3429000"/>
              <a:gd name="connsiteY6" fmla="*/ 25400 h 2413000"/>
              <a:gd name="connsiteX7" fmla="*/ 635000 w 3429000"/>
              <a:gd name="connsiteY7" fmla="*/ 76200 h 2413000"/>
              <a:gd name="connsiteX8" fmla="*/ 533400 w 3429000"/>
              <a:gd name="connsiteY8" fmla="*/ 101600 h 2413000"/>
              <a:gd name="connsiteX9" fmla="*/ 381000 w 3429000"/>
              <a:gd name="connsiteY9" fmla="*/ 152400 h 2413000"/>
              <a:gd name="connsiteX10" fmla="*/ 228600 w 3429000"/>
              <a:gd name="connsiteY10" fmla="*/ 254000 h 2413000"/>
              <a:gd name="connsiteX11" fmla="*/ 127000 w 3429000"/>
              <a:gd name="connsiteY11" fmla="*/ 406400 h 2413000"/>
              <a:gd name="connsiteX12" fmla="*/ 50800 w 3429000"/>
              <a:gd name="connsiteY12" fmla="*/ 635000 h 2413000"/>
              <a:gd name="connsiteX13" fmla="*/ 25400 w 3429000"/>
              <a:gd name="connsiteY13" fmla="*/ 711200 h 2413000"/>
              <a:gd name="connsiteX14" fmla="*/ 0 w 3429000"/>
              <a:gd name="connsiteY14" fmla="*/ 787400 h 2413000"/>
              <a:gd name="connsiteX15" fmla="*/ 25400 w 3429000"/>
              <a:gd name="connsiteY15" fmla="*/ 1447800 h 2413000"/>
              <a:gd name="connsiteX16" fmla="*/ 76200 w 3429000"/>
              <a:gd name="connsiteY16" fmla="*/ 1701800 h 2413000"/>
              <a:gd name="connsiteX17" fmla="*/ 101600 w 3429000"/>
              <a:gd name="connsiteY17" fmla="*/ 1828800 h 2413000"/>
              <a:gd name="connsiteX18" fmla="*/ 228600 w 3429000"/>
              <a:gd name="connsiteY18" fmla="*/ 2006600 h 2413000"/>
              <a:gd name="connsiteX19" fmla="*/ 304800 w 3429000"/>
              <a:gd name="connsiteY19" fmla="*/ 2057400 h 2413000"/>
              <a:gd name="connsiteX20" fmla="*/ 381000 w 3429000"/>
              <a:gd name="connsiteY20" fmla="*/ 2133600 h 2413000"/>
              <a:gd name="connsiteX21" fmla="*/ 457200 w 3429000"/>
              <a:gd name="connsiteY21" fmla="*/ 2159000 h 2413000"/>
              <a:gd name="connsiteX22" fmla="*/ 558800 w 3429000"/>
              <a:gd name="connsiteY22" fmla="*/ 2209800 h 2413000"/>
              <a:gd name="connsiteX23" fmla="*/ 635000 w 3429000"/>
              <a:gd name="connsiteY23" fmla="*/ 2260600 h 2413000"/>
              <a:gd name="connsiteX24" fmla="*/ 711200 w 3429000"/>
              <a:gd name="connsiteY24" fmla="*/ 2286000 h 2413000"/>
              <a:gd name="connsiteX25" fmla="*/ 787400 w 3429000"/>
              <a:gd name="connsiteY25" fmla="*/ 2336800 h 2413000"/>
              <a:gd name="connsiteX26" fmla="*/ 990600 w 3429000"/>
              <a:gd name="connsiteY26" fmla="*/ 2387600 h 2413000"/>
              <a:gd name="connsiteX27" fmla="*/ 1143000 w 3429000"/>
              <a:gd name="connsiteY27" fmla="*/ 2413000 h 2413000"/>
              <a:gd name="connsiteX28" fmla="*/ 2209800 w 3429000"/>
              <a:gd name="connsiteY28" fmla="*/ 2387600 h 2413000"/>
              <a:gd name="connsiteX29" fmla="*/ 2286000 w 3429000"/>
              <a:gd name="connsiteY29" fmla="*/ 2362200 h 2413000"/>
              <a:gd name="connsiteX30" fmla="*/ 2387600 w 3429000"/>
              <a:gd name="connsiteY30" fmla="*/ 2336800 h 2413000"/>
              <a:gd name="connsiteX31" fmla="*/ 2463800 w 3429000"/>
              <a:gd name="connsiteY31" fmla="*/ 2311400 h 2413000"/>
              <a:gd name="connsiteX32" fmla="*/ 2565400 w 3429000"/>
              <a:gd name="connsiteY32" fmla="*/ 2286000 h 2413000"/>
              <a:gd name="connsiteX33" fmla="*/ 2717800 w 3429000"/>
              <a:gd name="connsiteY33" fmla="*/ 2235200 h 2413000"/>
              <a:gd name="connsiteX34" fmla="*/ 2794000 w 3429000"/>
              <a:gd name="connsiteY34" fmla="*/ 2209800 h 2413000"/>
              <a:gd name="connsiteX35" fmla="*/ 2971800 w 3429000"/>
              <a:gd name="connsiteY35" fmla="*/ 2108200 h 2413000"/>
              <a:gd name="connsiteX36" fmla="*/ 3124200 w 3429000"/>
              <a:gd name="connsiteY36" fmla="*/ 2006600 h 2413000"/>
              <a:gd name="connsiteX37" fmla="*/ 3200400 w 3429000"/>
              <a:gd name="connsiteY37" fmla="*/ 1955800 h 2413000"/>
              <a:gd name="connsiteX38" fmla="*/ 3327400 w 3429000"/>
              <a:gd name="connsiteY38" fmla="*/ 1803400 h 2413000"/>
              <a:gd name="connsiteX39" fmla="*/ 3429000 w 3429000"/>
              <a:gd name="connsiteY39" fmla="*/ 1651000 h 2413000"/>
              <a:gd name="connsiteX40" fmla="*/ 3352800 w 3429000"/>
              <a:gd name="connsiteY40" fmla="*/ 1168400 h 2413000"/>
              <a:gd name="connsiteX41" fmla="*/ 3302000 w 3429000"/>
              <a:gd name="connsiteY41" fmla="*/ 1092200 h 2413000"/>
              <a:gd name="connsiteX42" fmla="*/ 3149600 w 3429000"/>
              <a:gd name="connsiteY42" fmla="*/ 736600 h 2413000"/>
              <a:gd name="connsiteX43" fmla="*/ 3098800 w 3429000"/>
              <a:gd name="connsiteY43" fmla="*/ 635000 h 2413000"/>
              <a:gd name="connsiteX44" fmla="*/ 2946400 w 3429000"/>
              <a:gd name="connsiteY44" fmla="*/ 482600 h 2413000"/>
              <a:gd name="connsiteX45" fmla="*/ 2794000 w 3429000"/>
              <a:gd name="connsiteY45" fmla="*/ 381000 h 2413000"/>
              <a:gd name="connsiteX46" fmla="*/ 2667000 w 3429000"/>
              <a:gd name="connsiteY46" fmla="*/ 254000 h 2413000"/>
              <a:gd name="connsiteX47" fmla="*/ 2514600 w 3429000"/>
              <a:gd name="connsiteY47" fmla="*/ 127000 h 2413000"/>
              <a:gd name="connsiteX48" fmla="*/ 2438400 w 3429000"/>
              <a:gd name="connsiteY48" fmla="*/ 101600 h 2413000"/>
              <a:gd name="connsiteX49" fmla="*/ 2286000 w 3429000"/>
              <a:gd name="connsiteY49" fmla="*/ 25400 h 2413000"/>
              <a:gd name="connsiteX50" fmla="*/ 1828800 w 3429000"/>
              <a:gd name="connsiteY50" fmla="*/ 101600 h 2413000"/>
              <a:gd name="connsiteX51" fmla="*/ 1778000 w 3429000"/>
              <a:gd name="connsiteY51" fmla="*/ 152400 h 241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3429000" h="2413000">
                <a:moveTo>
                  <a:pt x="2235200" y="228600"/>
                </a:moveTo>
                <a:cubicBezTo>
                  <a:pt x="2133600" y="220133"/>
                  <a:pt x="2029642" y="226551"/>
                  <a:pt x="1930400" y="203200"/>
                </a:cubicBezTo>
                <a:cubicBezTo>
                  <a:pt x="1882344" y="191893"/>
                  <a:pt x="1848344" y="147429"/>
                  <a:pt x="1803400" y="127000"/>
                </a:cubicBezTo>
                <a:cubicBezTo>
                  <a:pt x="1754652" y="104842"/>
                  <a:pt x="1701800" y="93133"/>
                  <a:pt x="1651000" y="76200"/>
                </a:cubicBezTo>
                <a:cubicBezTo>
                  <a:pt x="1625600" y="67733"/>
                  <a:pt x="1601210" y="55202"/>
                  <a:pt x="1574800" y="50800"/>
                </a:cubicBezTo>
                <a:cubicBezTo>
                  <a:pt x="1379816" y="18303"/>
                  <a:pt x="1472901" y="35500"/>
                  <a:pt x="1295400" y="0"/>
                </a:cubicBezTo>
                <a:cubicBezTo>
                  <a:pt x="1143000" y="8467"/>
                  <a:pt x="989829" y="7904"/>
                  <a:pt x="838200" y="25400"/>
                </a:cubicBezTo>
                <a:cubicBezTo>
                  <a:pt x="768842" y="33403"/>
                  <a:pt x="702733" y="59267"/>
                  <a:pt x="635000" y="76200"/>
                </a:cubicBezTo>
                <a:cubicBezTo>
                  <a:pt x="601133" y="84667"/>
                  <a:pt x="566518" y="90561"/>
                  <a:pt x="533400" y="101600"/>
                </a:cubicBezTo>
                <a:cubicBezTo>
                  <a:pt x="482600" y="118533"/>
                  <a:pt x="425555" y="122697"/>
                  <a:pt x="381000" y="152400"/>
                </a:cubicBezTo>
                <a:lnTo>
                  <a:pt x="228600" y="254000"/>
                </a:lnTo>
                <a:cubicBezTo>
                  <a:pt x="194733" y="304800"/>
                  <a:pt x="146307" y="348479"/>
                  <a:pt x="127000" y="406400"/>
                </a:cubicBezTo>
                <a:lnTo>
                  <a:pt x="50800" y="635000"/>
                </a:lnTo>
                <a:lnTo>
                  <a:pt x="25400" y="711200"/>
                </a:lnTo>
                <a:lnTo>
                  <a:pt x="0" y="787400"/>
                </a:lnTo>
                <a:cubicBezTo>
                  <a:pt x="8467" y="1007533"/>
                  <a:pt x="11658" y="1227933"/>
                  <a:pt x="25400" y="1447800"/>
                </a:cubicBezTo>
                <a:cubicBezTo>
                  <a:pt x="31892" y="1551673"/>
                  <a:pt x="55016" y="1606471"/>
                  <a:pt x="76200" y="1701800"/>
                </a:cubicBezTo>
                <a:cubicBezTo>
                  <a:pt x="85565" y="1743944"/>
                  <a:pt x="87948" y="1787844"/>
                  <a:pt x="101600" y="1828800"/>
                </a:cubicBezTo>
                <a:cubicBezTo>
                  <a:pt x="129254" y="1911763"/>
                  <a:pt x="162824" y="1951787"/>
                  <a:pt x="228600" y="2006600"/>
                </a:cubicBezTo>
                <a:cubicBezTo>
                  <a:pt x="252051" y="2026143"/>
                  <a:pt x="281349" y="2037857"/>
                  <a:pt x="304800" y="2057400"/>
                </a:cubicBezTo>
                <a:cubicBezTo>
                  <a:pt x="332395" y="2080396"/>
                  <a:pt x="351112" y="2113675"/>
                  <a:pt x="381000" y="2133600"/>
                </a:cubicBezTo>
                <a:cubicBezTo>
                  <a:pt x="403277" y="2148452"/>
                  <a:pt x="432591" y="2148453"/>
                  <a:pt x="457200" y="2159000"/>
                </a:cubicBezTo>
                <a:cubicBezTo>
                  <a:pt x="492003" y="2173915"/>
                  <a:pt x="525925" y="2191014"/>
                  <a:pt x="558800" y="2209800"/>
                </a:cubicBezTo>
                <a:cubicBezTo>
                  <a:pt x="585305" y="2224946"/>
                  <a:pt x="607696" y="2246948"/>
                  <a:pt x="635000" y="2260600"/>
                </a:cubicBezTo>
                <a:cubicBezTo>
                  <a:pt x="658947" y="2272574"/>
                  <a:pt x="687253" y="2274026"/>
                  <a:pt x="711200" y="2286000"/>
                </a:cubicBezTo>
                <a:cubicBezTo>
                  <a:pt x="738504" y="2299652"/>
                  <a:pt x="760096" y="2323148"/>
                  <a:pt x="787400" y="2336800"/>
                </a:cubicBezTo>
                <a:cubicBezTo>
                  <a:pt x="837758" y="2361979"/>
                  <a:pt x="945056" y="2379319"/>
                  <a:pt x="990600" y="2387600"/>
                </a:cubicBezTo>
                <a:cubicBezTo>
                  <a:pt x="1041270" y="2396813"/>
                  <a:pt x="1092200" y="2404533"/>
                  <a:pt x="1143000" y="2413000"/>
                </a:cubicBezTo>
                <a:cubicBezTo>
                  <a:pt x="1498600" y="2404533"/>
                  <a:pt x="1854450" y="2403393"/>
                  <a:pt x="2209800" y="2387600"/>
                </a:cubicBezTo>
                <a:cubicBezTo>
                  <a:pt x="2236548" y="2386411"/>
                  <a:pt x="2260256" y="2369555"/>
                  <a:pt x="2286000" y="2362200"/>
                </a:cubicBezTo>
                <a:cubicBezTo>
                  <a:pt x="2319566" y="2352610"/>
                  <a:pt x="2354034" y="2346390"/>
                  <a:pt x="2387600" y="2336800"/>
                </a:cubicBezTo>
                <a:cubicBezTo>
                  <a:pt x="2413344" y="2329445"/>
                  <a:pt x="2438056" y="2318755"/>
                  <a:pt x="2463800" y="2311400"/>
                </a:cubicBezTo>
                <a:cubicBezTo>
                  <a:pt x="2497366" y="2301810"/>
                  <a:pt x="2531963" y="2296031"/>
                  <a:pt x="2565400" y="2286000"/>
                </a:cubicBezTo>
                <a:cubicBezTo>
                  <a:pt x="2616690" y="2270613"/>
                  <a:pt x="2667000" y="2252133"/>
                  <a:pt x="2717800" y="2235200"/>
                </a:cubicBezTo>
                <a:lnTo>
                  <a:pt x="2794000" y="2209800"/>
                </a:lnTo>
                <a:cubicBezTo>
                  <a:pt x="3127285" y="1959836"/>
                  <a:pt x="2722455" y="2246725"/>
                  <a:pt x="2971800" y="2108200"/>
                </a:cubicBezTo>
                <a:cubicBezTo>
                  <a:pt x="3025171" y="2078550"/>
                  <a:pt x="3073400" y="2040467"/>
                  <a:pt x="3124200" y="2006600"/>
                </a:cubicBezTo>
                <a:lnTo>
                  <a:pt x="3200400" y="1955800"/>
                </a:lnTo>
                <a:cubicBezTo>
                  <a:pt x="3381928" y="1683508"/>
                  <a:pt x="3099233" y="2096758"/>
                  <a:pt x="3327400" y="1803400"/>
                </a:cubicBezTo>
                <a:cubicBezTo>
                  <a:pt x="3364884" y="1755207"/>
                  <a:pt x="3429000" y="1651000"/>
                  <a:pt x="3429000" y="1651000"/>
                </a:cubicBezTo>
                <a:cubicBezTo>
                  <a:pt x="3422540" y="1567021"/>
                  <a:pt x="3427330" y="1280194"/>
                  <a:pt x="3352800" y="1168400"/>
                </a:cubicBezTo>
                <a:lnTo>
                  <a:pt x="3302000" y="1092200"/>
                </a:lnTo>
                <a:cubicBezTo>
                  <a:pt x="3196274" y="669298"/>
                  <a:pt x="3325010" y="1087420"/>
                  <a:pt x="3149600" y="736600"/>
                </a:cubicBezTo>
                <a:cubicBezTo>
                  <a:pt x="3132667" y="702733"/>
                  <a:pt x="3122454" y="664567"/>
                  <a:pt x="3098800" y="635000"/>
                </a:cubicBezTo>
                <a:cubicBezTo>
                  <a:pt x="3053921" y="578901"/>
                  <a:pt x="3006176" y="522451"/>
                  <a:pt x="2946400" y="482600"/>
                </a:cubicBezTo>
                <a:lnTo>
                  <a:pt x="2794000" y="381000"/>
                </a:lnTo>
                <a:cubicBezTo>
                  <a:pt x="2700867" y="241300"/>
                  <a:pt x="2794000" y="359833"/>
                  <a:pt x="2667000" y="254000"/>
                </a:cubicBezTo>
                <a:cubicBezTo>
                  <a:pt x="2582738" y="183782"/>
                  <a:pt x="2609195" y="174298"/>
                  <a:pt x="2514600" y="127000"/>
                </a:cubicBezTo>
                <a:cubicBezTo>
                  <a:pt x="2490653" y="115026"/>
                  <a:pt x="2462347" y="113574"/>
                  <a:pt x="2438400" y="101600"/>
                </a:cubicBezTo>
                <a:cubicBezTo>
                  <a:pt x="2241445" y="3123"/>
                  <a:pt x="2477531" y="89244"/>
                  <a:pt x="2286000" y="25400"/>
                </a:cubicBezTo>
                <a:cubicBezTo>
                  <a:pt x="2272790" y="26501"/>
                  <a:pt x="1896742" y="33658"/>
                  <a:pt x="1828800" y="101600"/>
                </a:cubicBezTo>
                <a:lnTo>
                  <a:pt x="1778000" y="152400"/>
                </a:lnTo>
              </a:path>
            </a:pathLst>
          </a:cu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25315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FCE0DCA-B5A2-8781-3B0A-B38E7B1BB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5A179D0-DFDA-3006-88E5-2F567BD01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Picture 5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76315787-8525-D917-4627-FEA3BD99CB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0DB8E2-B73A-7F5B-4FF6-B7491578D7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35523"/>
            <a:ext cx="12192000" cy="273136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43F8311-1A3E-D271-7C04-62C1AECECC82}"/>
              </a:ext>
            </a:extLst>
          </p:cNvPr>
          <p:cNvSpPr/>
          <p:nvPr/>
        </p:nvSpPr>
        <p:spPr>
          <a:xfrm>
            <a:off x="0" y="159832"/>
            <a:ext cx="121920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Datblygu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llafaredd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draws y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–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fesul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cam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cynnydd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66D3B6-9D26-6B86-F92F-49358C9AE6BF}"/>
              </a:ext>
            </a:extLst>
          </p:cNvPr>
          <p:cNvSpPr/>
          <p:nvPr/>
        </p:nvSpPr>
        <p:spPr>
          <a:xfrm>
            <a:off x="103909" y="4789106"/>
            <a:ext cx="1208502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https://hwb.gov.wales/api/storage/494f1709-2e35-403b-81c5-29e02e897b5b/fframwaith-llythrennedd-a-rhifedd-cenedlaethol-taenlen-llythrennedd-llafaredd-ar-draws-y-cwricwlwm-cwricwlwm-2022.pdf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13203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BB755-EBE9-A6E8-09B7-1BF90AFB6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528C6-3A9B-E19E-41A6-AA35E399C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24EB637D-13CB-AA9A-9889-7BDF21A71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0"/>
            <a:ext cx="12188932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DD2906A-7B34-2742-1037-0B4CD43AA4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78573"/>
            <a:ext cx="12192000" cy="338543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2FF575C-AC06-BF73-473E-F1F43E78E4AF}"/>
              </a:ext>
            </a:extLst>
          </p:cNvPr>
          <p:cNvSpPr/>
          <p:nvPr/>
        </p:nvSpPr>
        <p:spPr>
          <a:xfrm>
            <a:off x="0" y="159832"/>
            <a:ext cx="121920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Datblygu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llafaredd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draws y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–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fesul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cam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cynnydd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7299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B654D-A70C-4CBB-D572-A1EEA58E5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4D82F-C529-F870-48E7-232F8BAEAB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E6F2189-D736-9CBB-DFBF-501E9BF5B2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28831"/>
            <a:ext cx="12188932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F3D2AB-7342-84A5-1BFF-CD047250E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79" y="1905538"/>
            <a:ext cx="11973464" cy="302575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C206C71-63E3-5706-BA1C-47160D90E65A}"/>
              </a:ext>
            </a:extLst>
          </p:cNvPr>
          <p:cNvSpPr/>
          <p:nvPr/>
        </p:nvSpPr>
        <p:spPr>
          <a:xfrm>
            <a:off x="0" y="159832"/>
            <a:ext cx="121920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Datblygu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llafaredd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draws y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–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fesul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cam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cynnydd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5475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D25DD-BF56-0073-E900-6D8FD4ED0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85637-7C97-C230-FA10-49B044877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88B62AF8-0269-E27E-924B-0F93B456D6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0" y="-11291"/>
            <a:ext cx="12188932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F6179B-DCA4-1EDF-825F-59F9CB0D5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8095" y="2744438"/>
            <a:ext cx="1905310" cy="269581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9EBC0200-D87A-3594-0FFE-AE909BA7D0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933" y="2618711"/>
            <a:ext cx="2008212" cy="28215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9C688B-5A05-C669-9FCE-61373BC0BA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7006" y="1938425"/>
            <a:ext cx="2067701" cy="270067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C74BE7-73D9-633D-3085-EC1E70138A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4466" y="1946795"/>
            <a:ext cx="2061390" cy="268393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C8E76C-E3FD-6B37-AE8D-AEA07FE35B6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5856" y="2759319"/>
            <a:ext cx="1934836" cy="27275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B377D10-F27C-5595-0C9A-D553E28F29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45139" y="2005781"/>
            <a:ext cx="2206943" cy="275563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DD4926E-9D24-DAED-E15B-DD1CEEDF95A3}"/>
              </a:ext>
            </a:extLst>
          </p:cNvPr>
          <p:cNvSpPr/>
          <p:nvPr/>
        </p:nvSpPr>
        <p:spPr>
          <a:xfrm>
            <a:off x="139933" y="186402"/>
            <a:ext cx="111074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gyfeiriwyd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atynt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4000" b="0" cap="none" spc="0" dirty="0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 y </a:t>
            </a:r>
            <a:r>
              <a:rPr lang="en-US" sz="4000" b="0" cap="none" spc="0" dirty="0" err="1">
                <a:ln w="0"/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ddarlith</a:t>
            </a:r>
            <a:endParaRPr lang="en-US" sz="4000" b="0" cap="none" spc="0" dirty="0">
              <a:ln w="0"/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44034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DB490-51EA-6F13-5708-8C14DEEFC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8462" y="455362"/>
            <a:ext cx="3683467" cy="1550419"/>
          </a:xfrm>
        </p:spPr>
        <p:txBody>
          <a:bodyPr>
            <a:normAutofit/>
          </a:bodyPr>
          <a:lstStyle/>
          <a:p>
            <a:r>
              <a:rPr lang="en-GB" dirty="0"/>
              <a:t>menna.davies@uwtsd.ac.uk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A74A4-28B9-28E7-1578-EF4A5975B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8462" y="2160016"/>
            <a:ext cx="3683467" cy="3926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Un </a:t>
            </a:r>
            <a:r>
              <a:rPr lang="en-GB" dirty="0" err="1">
                <a:latin typeface="Comic Sans MS" panose="030F0702030302020204" pitchFamily="66" charset="0"/>
              </a:rPr>
              <a:t>agwedd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hoffech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ddatblygu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ymhellach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4" name="Picture 3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ABAD6816-6723-3C14-C3FD-1B5BCA5E83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85" r="21240"/>
          <a:stretch/>
        </p:blipFill>
        <p:spPr>
          <a:xfrm>
            <a:off x="20" y="1"/>
            <a:ext cx="7531588" cy="6858000"/>
          </a:xfrm>
          <a:prstGeom prst="rect">
            <a:avLst/>
          </a:prstGeom>
        </p:spPr>
      </p:pic>
      <p:pic>
        <p:nvPicPr>
          <p:cNvPr id="19458" name="Picture 2">
            <a:extLst>
              <a:ext uri="{FF2B5EF4-FFF2-40B4-BE49-F238E27FC236}">
                <a16:creationId xmlns:a16="http://schemas.microsoft.com/office/drawing/2014/main" id="{EC257969-79B0-EAA5-3503-D5DB66A5AF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99" y="68238"/>
            <a:ext cx="5609830" cy="559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3985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1" ma:contentTypeDescription="Create a new document." ma:contentTypeScope="" ma:versionID="0fbd45730520ccc7c93b4c8320211ffa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513f6bde86d69cb978710337de8cda2b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7F88300B-1007-4606-85CC-05842459559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BB8BC99-21A6-42D7-A66F-76D4296A69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4C79012-187A-464E-B8DA-A06A579067A5}">
  <ds:schemaRefs>
    <ds:schemaRef ds:uri="http://purl.org/dc/terms/"/>
    <ds:schemaRef ds:uri="http://www.w3.org/XML/1998/namespace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a5bd8bae-d77b-4579-b242-1f3afbf66184"/>
    <ds:schemaRef ds:uri="0d4f6ffa-9f28-4e2a-a23f-4264c91c95c3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2356</Words>
  <Application>Microsoft Office PowerPoint</Application>
  <PresentationFormat>Widescreen</PresentationFormat>
  <Paragraphs>293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1" baseType="lpstr">
      <vt:lpstr>Noto Sans Symbols</vt:lpstr>
      <vt:lpstr>Arial</vt:lpstr>
      <vt:lpstr>Calibri</vt:lpstr>
      <vt:lpstr>Calibri Light</vt:lpstr>
      <vt:lpstr>Comic Sans MS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menna.davies@uwtsd.ac.uk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Davies</dc:creator>
  <cp:lastModifiedBy>Menna Davies</cp:lastModifiedBy>
  <cp:revision>1</cp:revision>
  <dcterms:created xsi:type="dcterms:W3CDTF">2023-10-06T11:08:50Z</dcterms:created>
  <dcterms:modified xsi:type="dcterms:W3CDTF">2023-10-09T15:23:33Z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