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56" r:id="rId1"/>
  </p:sldMasterIdLst>
  <p:notesMasterIdLst>
    <p:notesMasterId r:id="rId12"/>
  </p:notesMasterIdLst>
  <p:sldIdLst>
    <p:sldId id="256" r:id="rId2"/>
    <p:sldId id="265" r:id="rId3"/>
    <p:sldId id="271" r:id="rId4"/>
    <p:sldId id="266" r:id="rId5"/>
    <p:sldId id="261" r:id="rId6"/>
    <p:sldId id="275" r:id="rId7"/>
    <p:sldId id="267" r:id="rId8"/>
    <p:sldId id="263" r:id="rId9"/>
    <p:sldId id="264" r:id="rId10"/>
    <p:sldId id="27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3E7C526-D48A-62FC-7B44-D8426276329A}" name="Tayyaba Anmol (2211907)" initials="T(" userId="S::2211907@student.uwtsd.ac.uk::44f7aaca-9e48-4ea8-941d-348f08f4c837"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9D0DF8-3F6B-5FC9-0615-27AB8A1A3C3C}" v="225" dt="2022-10-19T23:24:03.353"/>
    <p1510:client id="{075689F1-A14A-7374-0200-271A7B0F3131}" v="45" dt="2022-10-20T21:23:52.495"/>
    <p1510:client id="{0ACB55B7-2E2A-C7F9-1EF2-B4F0F9958A67}" v="37" dt="2022-10-16T08:14:21.629"/>
    <p1510:client id="{13CE7D0C-EB90-0A21-2073-CD3764190711}" v="2" dt="2022-10-15T09:39:12.507"/>
    <p1510:client id="{1BE2A55C-A887-4C72-9D0A-ED155E7ACA75}" v="9" dt="2022-10-22T11:35:52.588"/>
    <p1510:client id="{24CA87A8-4F0A-C853-3703-4C33556FA03A}" v="631" dt="2022-10-14T13:32:52.481"/>
    <p1510:client id="{3186C9FE-393A-2498-F383-FB458FEC592C}" v="10" dt="2022-10-15T08:27:24.460"/>
    <p1510:client id="{473294ED-4EF1-F58F-5039-4A31D563FD3B}" v="14" dt="2022-10-22T08:22:32.371"/>
    <p1510:client id="{99DB52C5-8EA1-E7EC-278E-EF783AFB325A}" v="6" dt="2022-10-14T13:45:59.472"/>
    <p1510:client id="{AB5A4F54-ADB2-6865-84C5-EEDFB00DA6A2}" v="380" dt="2022-10-18T15:23:55.346"/>
    <p1510:client id="{AD7E2DB7-0AD1-AC3A-8BF8-4586415D7361}" v="9" dt="2022-10-22T08:05:10.517"/>
    <p1510:client id="{BBC7A536-E52E-1CDD-F87A-843A5A458772}" v="153" dt="2022-10-20T09:17:14.996"/>
    <p1510:client id="{BC8ED92A-E966-15C8-91B1-3A8BD1816C4A}" v="510" dt="2022-10-15T12:00:14.519"/>
    <p1510:client id="{CB55ADFF-0C07-4AE3-B449-289095DF57B0}" v="1027" dt="2022-10-14T12:45:49.630"/>
    <p1510:client id="{CEB2AEB8-B8CF-70A5-B305-37622642FB6A}" v="17" dt="2022-10-15T09:20:14.604"/>
    <p1510:client id="{D1FC3503-31D7-7E06-6DD8-BBBCEDA2A55D}" v="31" dt="2022-10-18T16:35:14.339"/>
    <p1510:client id="{D7D29232-CAB4-467D-BD10-61EF7D3438C8}" v="28" dt="2022-10-18T16:40:45.958"/>
    <p1510:client id="{DF7FC9C7-164F-3A69-32F2-EFCDB92FA0B7}" v="275" dt="2022-10-21T14:12:00.891"/>
    <p1510:client id="{E112E00B-B48A-CF32-0ABB-2DF1A9735091}" v="27" dt="2022-10-20T13:47:44.063"/>
    <p1510:client id="{E4E40BF6-3A6D-7329-563F-F45DFB2752A2}" v="1" dt="2022-10-15T21:15:42.025"/>
    <p1510:client id="{E917A3CA-80DF-5FCF-90C2-1A6A92122614}" v="747" dt="2022-10-14T11:50:58.446"/>
    <p1510:client id="{ED72F914-2AC1-4F52-B477-7E97A0B71AAC}" v="4" dt="2022-10-15T20:19:03.935"/>
    <p1510:client id="{F64A7128-1E3A-DD6B-168D-C85F4C98A17A}" v="84" dt="2022-10-16T09:22:44.083"/>
    <p1510:client id="{F995B368-5030-7F96-32E0-EA300E42726C}" v="31" dt="2022-10-20T13:52:03.2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9D25A5-3C0D-4571-AA23-AB9BDDEF7D16}" type="doc">
      <dgm:prSet loTypeId="urn:microsoft.com/office/officeart/2005/8/layout/hierarchy1" loCatId="hierarchy" qsTypeId="urn:microsoft.com/office/officeart/2005/8/quickstyle/simple1" qsCatId="simple" csTypeId="urn:microsoft.com/office/officeart/2005/8/colors/accent6_2" csCatId="accent6" phldr="1"/>
      <dgm:spPr/>
      <dgm:t>
        <a:bodyPr/>
        <a:lstStyle/>
        <a:p>
          <a:endParaRPr lang="en-US"/>
        </a:p>
      </dgm:t>
    </dgm:pt>
    <dgm:pt modelId="{1C5BE2CA-2A4C-443D-B554-89FFAD6AB5CB}">
      <dgm:prSet phldrT="[Text]" phldr="0"/>
      <dgm:spPr/>
      <dgm:t>
        <a:bodyPr/>
        <a:lstStyle/>
        <a:p>
          <a:pPr rtl="0"/>
          <a:r>
            <a:rPr lang="en-US">
              <a:latin typeface="Tw Cen MT" panose="020B0602020104020603"/>
            </a:rPr>
            <a:t>MS Teams</a:t>
          </a:r>
          <a:endParaRPr lang="en-US"/>
        </a:p>
      </dgm:t>
    </dgm:pt>
    <dgm:pt modelId="{44855DB1-8C94-4884-8801-05992AD8B647}" type="parTrans" cxnId="{7EAA79B7-F1F7-4585-97E2-C949D2017E81}">
      <dgm:prSet/>
      <dgm:spPr/>
      <dgm:t>
        <a:bodyPr/>
        <a:lstStyle/>
        <a:p>
          <a:endParaRPr lang="en-US"/>
        </a:p>
      </dgm:t>
    </dgm:pt>
    <dgm:pt modelId="{C85E61AF-85D0-4BE5-AD58-C9463ECE5661}" type="sibTrans" cxnId="{7EAA79B7-F1F7-4585-97E2-C949D2017E81}">
      <dgm:prSet/>
      <dgm:spPr/>
      <dgm:t>
        <a:bodyPr/>
        <a:lstStyle/>
        <a:p>
          <a:endParaRPr lang="en-US"/>
        </a:p>
      </dgm:t>
    </dgm:pt>
    <dgm:pt modelId="{D25BDF36-9C42-411E-939B-58FA2A58CDB9}">
      <dgm:prSet phldrT="[Text]" phldr="0"/>
      <dgm:spPr/>
      <dgm:t>
        <a:bodyPr/>
        <a:lstStyle/>
        <a:p>
          <a:r>
            <a:rPr lang="en-US">
              <a:latin typeface="Tw Cen MT" panose="020B0602020104020603"/>
            </a:rPr>
            <a:t>Moodle</a:t>
          </a:r>
          <a:endParaRPr lang="en-US"/>
        </a:p>
      </dgm:t>
    </dgm:pt>
    <dgm:pt modelId="{DCE08CE0-09E8-44C7-9E00-A11F27D46F80}" type="parTrans" cxnId="{35FA9D49-9F8E-40D8-B70B-22E2FC485447}">
      <dgm:prSet/>
      <dgm:spPr/>
      <dgm:t>
        <a:bodyPr/>
        <a:lstStyle/>
        <a:p>
          <a:endParaRPr lang="en-US"/>
        </a:p>
      </dgm:t>
    </dgm:pt>
    <dgm:pt modelId="{F3086A2E-5B94-4D43-8AC0-B18347DC3AAD}" type="sibTrans" cxnId="{35FA9D49-9F8E-40D8-B70B-22E2FC485447}">
      <dgm:prSet/>
      <dgm:spPr/>
      <dgm:t>
        <a:bodyPr/>
        <a:lstStyle/>
        <a:p>
          <a:endParaRPr lang="en-US"/>
        </a:p>
      </dgm:t>
    </dgm:pt>
    <dgm:pt modelId="{C9312399-1238-465B-9976-403ACC59669E}">
      <dgm:prSet phldrT="[Text]" phldr="0"/>
      <dgm:spPr/>
      <dgm:t>
        <a:bodyPr/>
        <a:lstStyle/>
        <a:p>
          <a:r>
            <a:rPr lang="en-US">
              <a:latin typeface="Tw Cen MT" panose="020B0602020104020603"/>
            </a:rPr>
            <a:t>OneDrive</a:t>
          </a:r>
          <a:endParaRPr lang="en-US"/>
        </a:p>
      </dgm:t>
    </dgm:pt>
    <dgm:pt modelId="{C2FCF0FB-588E-4822-9CBF-052F64F650F4}" type="parTrans" cxnId="{AC7E7413-1615-46C3-99F8-B52A99D142B4}">
      <dgm:prSet/>
      <dgm:spPr/>
      <dgm:t>
        <a:bodyPr/>
        <a:lstStyle/>
        <a:p>
          <a:endParaRPr lang="en-US"/>
        </a:p>
      </dgm:t>
    </dgm:pt>
    <dgm:pt modelId="{043D8C08-6A1F-45FF-BFEF-454FF1997DEB}" type="sibTrans" cxnId="{AC7E7413-1615-46C3-99F8-B52A99D142B4}">
      <dgm:prSet/>
      <dgm:spPr/>
      <dgm:t>
        <a:bodyPr/>
        <a:lstStyle/>
        <a:p>
          <a:endParaRPr lang="en-US"/>
        </a:p>
      </dgm:t>
    </dgm:pt>
    <dgm:pt modelId="{B0EF3D9A-75D6-45E7-A5CE-696D6F644183}">
      <dgm:prSet phldr="0"/>
      <dgm:spPr/>
      <dgm:t>
        <a:bodyPr/>
        <a:lstStyle/>
        <a:p>
          <a:pPr rtl="0"/>
          <a:r>
            <a:rPr lang="en-US">
              <a:latin typeface="Tw Cen MT" panose="020B0602020104020603"/>
            </a:rPr>
            <a:t>Google docs</a:t>
          </a:r>
        </a:p>
      </dgm:t>
    </dgm:pt>
    <dgm:pt modelId="{A6069852-EE48-4E02-91F4-1EDF505B08AC}" type="parTrans" cxnId="{0C319D9C-ED2E-4045-9C47-0D2DF9F24FE6}">
      <dgm:prSet/>
      <dgm:spPr/>
    </dgm:pt>
    <dgm:pt modelId="{392F350B-20C2-473A-B32C-32C512BA9561}" type="sibTrans" cxnId="{0C319D9C-ED2E-4045-9C47-0D2DF9F24FE6}">
      <dgm:prSet/>
      <dgm:spPr/>
    </dgm:pt>
    <dgm:pt modelId="{991ED437-8FF2-4FE8-A51B-66776D971373}">
      <dgm:prSet phldr="0"/>
      <dgm:spPr/>
      <dgm:t>
        <a:bodyPr/>
        <a:lstStyle/>
        <a:p>
          <a:pPr rtl="0"/>
          <a:r>
            <a:rPr lang="en-US">
              <a:latin typeface="Tw Cen MT" panose="020B0602020104020603"/>
            </a:rPr>
            <a:t>Zoom</a:t>
          </a:r>
        </a:p>
      </dgm:t>
    </dgm:pt>
    <dgm:pt modelId="{ED81AE7F-8C54-45C7-95F8-ECDC0C2EA5ED}" type="parTrans" cxnId="{5B9B928E-BB6F-4857-96E0-3F354E0BA21D}">
      <dgm:prSet/>
      <dgm:spPr/>
    </dgm:pt>
    <dgm:pt modelId="{D111677D-0F2F-44E0-A5F0-CABCC502B7CE}" type="sibTrans" cxnId="{5B9B928E-BB6F-4857-96E0-3F354E0BA21D}">
      <dgm:prSet/>
      <dgm:spPr/>
    </dgm:pt>
    <dgm:pt modelId="{2E57A7C6-3896-4C7F-88FC-2A21D7E4E7CC}">
      <dgm:prSet phldr="0"/>
      <dgm:spPr/>
      <dgm:t>
        <a:bodyPr/>
        <a:lstStyle/>
        <a:p>
          <a:pPr rtl="0"/>
          <a:r>
            <a:rPr lang="en-US">
              <a:latin typeface="Tw Cen MT" panose="020B0602020104020603"/>
            </a:rPr>
            <a:t>MS Word</a:t>
          </a:r>
        </a:p>
      </dgm:t>
    </dgm:pt>
    <dgm:pt modelId="{E5452039-A29E-49A1-A9DD-9F7EB96EC29C}" type="parTrans" cxnId="{52D8AAA5-09AF-40F1-AA1E-B0CBF56A21A6}">
      <dgm:prSet/>
      <dgm:spPr/>
    </dgm:pt>
    <dgm:pt modelId="{A6611F5D-3F57-402D-9690-6D7EBE421AB2}" type="sibTrans" cxnId="{52D8AAA5-09AF-40F1-AA1E-B0CBF56A21A6}">
      <dgm:prSet/>
      <dgm:spPr/>
    </dgm:pt>
    <dgm:pt modelId="{C48001F5-37F9-437A-A535-695B8E017C1F}" type="pres">
      <dgm:prSet presAssocID="{EA9D25A5-3C0D-4571-AA23-AB9BDDEF7D16}" presName="hierChild1" presStyleCnt="0">
        <dgm:presLayoutVars>
          <dgm:chPref val="1"/>
          <dgm:dir/>
          <dgm:animOne val="branch"/>
          <dgm:animLvl val="lvl"/>
          <dgm:resizeHandles/>
        </dgm:presLayoutVars>
      </dgm:prSet>
      <dgm:spPr/>
    </dgm:pt>
    <dgm:pt modelId="{93D11578-A7EC-4E2C-A7DE-53CEDD98874F}" type="pres">
      <dgm:prSet presAssocID="{1C5BE2CA-2A4C-443D-B554-89FFAD6AB5CB}" presName="hierRoot1" presStyleCnt="0"/>
      <dgm:spPr/>
    </dgm:pt>
    <dgm:pt modelId="{20EA6FC5-7F22-4215-B36B-0BBDEA6C9309}" type="pres">
      <dgm:prSet presAssocID="{1C5BE2CA-2A4C-443D-B554-89FFAD6AB5CB}" presName="composite" presStyleCnt="0"/>
      <dgm:spPr/>
    </dgm:pt>
    <dgm:pt modelId="{D159A7A9-B996-4574-BA98-E8F45BBC1EE3}" type="pres">
      <dgm:prSet presAssocID="{1C5BE2CA-2A4C-443D-B554-89FFAD6AB5CB}" presName="background" presStyleLbl="node0" presStyleIdx="0" presStyleCnt="1"/>
      <dgm:spPr>
        <a:solidFill>
          <a:schemeClr val="accent2">
            <a:lumMod val="60000"/>
            <a:lumOff val="40000"/>
          </a:schemeClr>
        </a:solidFill>
      </dgm:spPr>
    </dgm:pt>
    <dgm:pt modelId="{1BC67820-FD4F-415E-8D88-07FCF587F2B4}" type="pres">
      <dgm:prSet presAssocID="{1C5BE2CA-2A4C-443D-B554-89FFAD6AB5CB}" presName="text" presStyleLbl="fgAcc0" presStyleIdx="0" presStyleCnt="1">
        <dgm:presLayoutVars>
          <dgm:chPref val="3"/>
        </dgm:presLayoutVars>
      </dgm:prSet>
      <dgm:spPr>
        <a:solidFill>
          <a:schemeClr val="accent2"/>
        </a:solidFill>
      </dgm:spPr>
    </dgm:pt>
    <dgm:pt modelId="{F8C29355-701E-46CF-B3C2-E30531E3C36D}" type="pres">
      <dgm:prSet presAssocID="{1C5BE2CA-2A4C-443D-B554-89FFAD6AB5CB}" presName="hierChild2" presStyleCnt="0"/>
      <dgm:spPr/>
    </dgm:pt>
    <dgm:pt modelId="{04019BF4-9B4B-4411-9C20-4BA51A84A5CF}" type="pres">
      <dgm:prSet presAssocID="{DCE08CE0-09E8-44C7-9E00-A11F27D46F80}" presName="Name10" presStyleLbl="parChTrans1D2" presStyleIdx="0" presStyleCnt="2"/>
      <dgm:spPr/>
    </dgm:pt>
    <dgm:pt modelId="{0DDD6CFC-9325-43E5-9CAD-CA265E7AAC1E}" type="pres">
      <dgm:prSet presAssocID="{D25BDF36-9C42-411E-939B-58FA2A58CDB9}" presName="hierRoot2" presStyleCnt="0"/>
      <dgm:spPr/>
    </dgm:pt>
    <dgm:pt modelId="{F784BAB6-D74D-4537-ABA2-F0E291720EAB}" type="pres">
      <dgm:prSet presAssocID="{D25BDF36-9C42-411E-939B-58FA2A58CDB9}" presName="composite2" presStyleCnt="0"/>
      <dgm:spPr/>
    </dgm:pt>
    <dgm:pt modelId="{0CD1D762-E2FC-40D8-B5DE-4D5FBC1DF89E}" type="pres">
      <dgm:prSet presAssocID="{D25BDF36-9C42-411E-939B-58FA2A58CDB9}" presName="background2" presStyleLbl="node2" presStyleIdx="0" presStyleCnt="2"/>
      <dgm:spPr>
        <a:solidFill>
          <a:schemeClr val="accent2">
            <a:lumMod val="60000"/>
            <a:lumOff val="40000"/>
          </a:schemeClr>
        </a:solidFill>
      </dgm:spPr>
    </dgm:pt>
    <dgm:pt modelId="{E7FC005C-4887-4A23-BB2C-59785414FA22}" type="pres">
      <dgm:prSet presAssocID="{D25BDF36-9C42-411E-939B-58FA2A58CDB9}" presName="text2" presStyleLbl="fgAcc2" presStyleIdx="0" presStyleCnt="2">
        <dgm:presLayoutVars>
          <dgm:chPref val="3"/>
        </dgm:presLayoutVars>
      </dgm:prSet>
      <dgm:spPr>
        <a:solidFill>
          <a:schemeClr val="accent2"/>
        </a:solidFill>
      </dgm:spPr>
    </dgm:pt>
    <dgm:pt modelId="{B40AEA4D-EF82-475E-97DC-3261337014D6}" type="pres">
      <dgm:prSet presAssocID="{D25BDF36-9C42-411E-939B-58FA2A58CDB9}" presName="hierChild3" presStyleCnt="0"/>
      <dgm:spPr/>
    </dgm:pt>
    <dgm:pt modelId="{8812B68A-8EA1-4260-B547-A1B132F16D0B}" type="pres">
      <dgm:prSet presAssocID="{C2FCF0FB-588E-4822-9CBF-052F64F650F4}" presName="Name17" presStyleLbl="parChTrans1D3" presStyleIdx="0" presStyleCnt="3"/>
      <dgm:spPr/>
    </dgm:pt>
    <dgm:pt modelId="{F9D1C26D-74FC-469B-8D08-8F49F8AEBE95}" type="pres">
      <dgm:prSet presAssocID="{C9312399-1238-465B-9976-403ACC59669E}" presName="hierRoot3" presStyleCnt="0"/>
      <dgm:spPr/>
    </dgm:pt>
    <dgm:pt modelId="{595675EA-E0E4-44CE-A1FE-7777434E9928}" type="pres">
      <dgm:prSet presAssocID="{C9312399-1238-465B-9976-403ACC59669E}" presName="composite3" presStyleCnt="0"/>
      <dgm:spPr/>
    </dgm:pt>
    <dgm:pt modelId="{B6F472AD-2E26-42EA-9606-0780FDD065B6}" type="pres">
      <dgm:prSet presAssocID="{C9312399-1238-465B-9976-403ACC59669E}" presName="background3" presStyleLbl="node3" presStyleIdx="0" presStyleCnt="3"/>
      <dgm:spPr>
        <a:solidFill>
          <a:schemeClr val="accent2">
            <a:lumMod val="60000"/>
            <a:lumOff val="40000"/>
          </a:schemeClr>
        </a:solidFill>
      </dgm:spPr>
    </dgm:pt>
    <dgm:pt modelId="{18AB5FED-F1FE-4481-8236-6D6CE8C626AC}" type="pres">
      <dgm:prSet presAssocID="{C9312399-1238-465B-9976-403ACC59669E}" presName="text3" presStyleLbl="fgAcc3" presStyleIdx="0" presStyleCnt="3">
        <dgm:presLayoutVars>
          <dgm:chPref val="3"/>
        </dgm:presLayoutVars>
      </dgm:prSet>
      <dgm:spPr>
        <a:solidFill>
          <a:schemeClr val="accent2"/>
        </a:solidFill>
      </dgm:spPr>
    </dgm:pt>
    <dgm:pt modelId="{04658B72-D429-469E-8948-AB583789AED3}" type="pres">
      <dgm:prSet presAssocID="{C9312399-1238-465B-9976-403ACC59669E}" presName="hierChild4" presStyleCnt="0"/>
      <dgm:spPr/>
    </dgm:pt>
    <dgm:pt modelId="{E7E15E61-79D9-4731-8F81-FE60D67B4D3C}" type="pres">
      <dgm:prSet presAssocID="{E5452039-A29E-49A1-A9DD-9F7EB96EC29C}" presName="Name17" presStyleLbl="parChTrans1D3" presStyleIdx="1" presStyleCnt="3"/>
      <dgm:spPr/>
    </dgm:pt>
    <dgm:pt modelId="{C19F3F61-9004-4C3C-AF4F-EF2542FC1801}" type="pres">
      <dgm:prSet presAssocID="{2E57A7C6-3896-4C7F-88FC-2A21D7E4E7CC}" presName="hierRoot3" presStyleCnt="0"/>
      <dgm:spPr/>
    </dgm:pt>
    <dgm:pt modelId="{98FA3341-7975-4B08-BFD9-09FA151D6420}" type="pres">
      <dgm:prSet presAssocID="{2E57A7C6-3896-4C7F-88FC-2A21D7E4E7CC}" presName="composite3" presStyleCnt="0"/>
      <dgm:spPr/>
    </dgm:pt>
    <dgm:pt modelId="{2B0B0540-FFDD-4188-BFBD-04A706D2E4DB}" type="pres">
      <dgm:prSet presAssocID="{2E57A7C6-3896-4C7F-88FC-2A21D7E4E7CC}" presName="background3" presStyleLbl="node3" presStyleIdx="1" presStyleCnt="3"/>
      <dgm:spPr>
        <a:solidFill>
          <a:schemeClr val="accent2">
            <a:lumMod val="60000"/>
            <a:lumOff val="40000"/>
          </a:schemeClr>
        </a:solidFill>
      </dgm:spPr>
    </dgm:pt>
    <dgm:pt modelId="{5C263983-059B-4E91-9EDF-2B51F08B9764}" type="pres">
      <dgm:prSet presAssocID="{2E57A7C6-3896-4C7F-88FC-2A21D7E4E7CC}" presName="text3" presStyleLbl="fgAcc3" presStyleIdx="1" presStyleCnt="3">
        <dgm:presLayoutVars>
          <dgm:chPref val="3"/>
        </dgm:presLayoutVars>
      </dgm:prSet>
      <dgm:spPr>
        <a:solidFill>
          <a:schemeClr val="accent2"/>
        </a:solidFill>
      </dgm:spPr>
    </dgm:pt>
    <dgm:pt modelId="{58A1B447-0D20-4D3A-9609-3B663D9003BD}" type="pres">
      <dgm:prSet presAssocID="{2E57A7C6-3896-4C7F-88FC-2A21D7E4E7CC}" presName="hierChild4" presStyleCnt="0"/>
      <dgm:spPr/>
    </dgm:pt>
    <dgm:pt modelId="{F4E519E4-D5E4-437F-A44C-94517447C24F}" type="pres">
      <dgm:prSet presAssocID="{A6069852-EE48-4E02-91F4-1EDF505B08AC}" presName="Name10" presStyleLbl="parChTrans1D2" presStyleIdx="1" presStyleCnt="2"/>
      <dgm:spPr/>
    </dgm:pt>
    <dgm:pt modelId="{2621EE2A-8DAA-4394-9283-A21298706955}" type="pres">
      <dgm:prSet presAssocID="{B0EF3D9A-75D6-45E7-A5CE-696D6F644183}" presName="hierRoot2" presStyleCnt="0"/>
      <dgm:spPr/>
    </dgm:pt>
    <dgm:pt modelId="{77FEB0AC-D10C-4E48-B814-6E7BC47836C2}" type="pres">
      <dgm:prSet presAssocID="{B0EF3D9A-75D6-45E7-A5CE-696D6F644183}" presName="composite2" presStyleCnt="0"/>
      <dgm:spPr/>
    </dgm:pt>
    <dgm:pt modelId="{BA9CB8A3-2264-4BDB-BC4B-CD720B7841D9}" type="pres">
      <dgm:prSet presAssocID="{B0EF3D9A-75D6-45E7-A5CE-696D6F644183}" presName="background2" presStyleLbl="node2" presStyleIdx="1" presStyleCnt="2"/>
      <dgm:spPr>
        <a:solidFill>
          <a:schemeClr val="accent2">
            <a:lumMod val="60000"/>
            <a:lumOff val="40000"/>
          </a:schemeClr>
        </a:solidFill>
      </dgm:spPr>
    </dgm:pt>
    <dgm:pt modelId="{A26CBAAC-F01B-4DB4-92D8-370EFABF60D3}" type="pres">
      <dgm:prSet presAssocID="{B0EF3D9A-75D6-45E7-A5CE-696D6F644183}" presName="text2" presStyleLbl="fgAcc2" presStyleIdx="1" presStyleCnt="2">
        <dgm:presLayoutVars>
          <dgm:chPref val="3"/>
        </dgm:presLayoutVars>
      </dgm:prSet>
      <dgm:spPr>
        <a:solidFill>
          <a:schemeClr val="accent2">
            <a:lumMod val="60000"/>
            <a:lumOff val="40000"/>
          </a:schemeClr>
        </a:solidFill>
      </dgm:spPr>
    </dgm:pt>
    <dgm:pt modelId="{99B428A9-E373-4AAF-89E0-ACC9CC24B1EE}" type="pres">
      <dgm:prSet presAssocID="{B0EF3D9A-75D6-45E7-A5CE-696D6F644183}" presName="hierChild3" presStyleCnt="0"/>
      <dgm:spPr/>
    </dgm:pt>
    <dgm:pt modelId="{2F1C01AB-1980-424B-BB30-A3159BB2A589}" type="pres">
      <dgm:prSet presAssocID="{ED81AE7F-8C54-45C7-95F8-ECDC0C2EA5ED}" presName="Name17" presStyleLbl="parChTrans1D3" presStyleIdx="2" presStyleCnt="3"/>
      <dgm:spPr/>
    </dgm:pt>
    <dgm:pt modelId="{C7342398-32B0-4D57-81D9-1A8B73634915}" type="pres">
      <dgm:prSet presAssocID="{991ED437-8FF2-4FE8-A51B-66776D971373}" presName="hierRoot3" presStyleCnt="0"/>
      <dgm:spPr/>
    </dgm:pt>
    <dgm:pt modelId="{0C9ABDBC-605E-4D7C-9067-0F42AE10473D}" type="pres">
      <dgm:prSet presAssocID="{991ED437-8FF2-4FE8-A51B-66776D971373}" presName="composite3" presStyleCnt="0"/>
      <dgm:spPr/>
    </dgm:pt>
    <dgm:pt modelId="{75F4ED25-2502-4F1E-841A-988A2238AAFE}" type="pres">
      <dgm:prSet presAssocID="{991ED437-8FF2-4FE8-A51B-66776D971373}" presName="background3" presStyleLbl="node3" presStyleIdx="2" presStyleCnt="3"/>
      <dgm:spPr>
        <a:solidFill>
          <a:schemeClr val="accent2">
            <a:lumMod val="60000"/>
            <a:lumOff val="40000"/>
          </a:schemeClr>
        </a:solidFill>
      </dgm:spPr>
    </dgm:pt>
    <dgm:pt modelId="{0046F28A-A4A3-49CE-91DC-3EF90F687A0C}" type="pres">
      <dgm:prSet presAssocID="{991ED437-8FF2-4FE8-A51B-66776D971373}" presName="text3" presStyleLbl="fgAcc3" presStyleIdx="2" presStyleCnt="3">
        <dgm:presLayoutVars>
          <dgm:chPref val="3"/>
        </dgm:presLayoutVars>
      </dgm:prSet>
      <dgm:spPr>
        <a:solidFill>
          <a:schemeClr val="accent2"/>
        </a:solidFill>
      </dgm:spPr>
    </dgm:pt>
    <dgm:pt modelId="{E63E66DE-BCD7-407D-BEAC-547D9F53AAF5}" type="pres">
      <dgm:prSet presAssocID="{991ED437-8FF2-4FE8-A51B-66776D971373}" presName="hierChild4" presStyleCnt="0"/>
      <dgm:spPr/>
    </dgm:pt>
  </dgm:ptLst>
  <dgm:cxnLst>
    <dgm:cxn modelId="{F293D00F-28E3-4CE5-BAC7-70AFA919C88F}" type="presOf" srcId="{C2FCF0FB-588E-4822-9CBF-052F64F650F4}" destId="{8812B68A-8EA1-4260-B547-A1B132F16D0B}" srcOrd="0" destOrd="0" presId="urn:microsoft.com/office/officeart/2005/8/layout/hierarchy1"/>
    <dgm:cxn modelId="{AC7E7413-1615-46C3-99F8-B52A99D142B4}" srcId="{D25BDF36-9C42-411E-939B-58FA2A58CDB9}" destId="{C9312399-1238-465B-9976-403ACC59669E}" srcOrd="0" destOrd="0" parTransId="{C2FCF0FB-588E-4822-9CBF-052F64F650F4}" sibTransId="{043D8C08-6A1F-45FF-BFEF-454FF1997DEB}"/>
    <dgm:cxn modelId="{8AF8F52C-3886-46D3-A9BC-3C3B1E39AD31}" type="presOf" srcId="{1C5BE2CA-2A4C-443D-B554-89FFAD6AB5CB}" destId="{1BC67820-FD4F-415E-8D88-07FCF587F2B4}" srcOrd="0" destOrd="0" presId="urn:microsoft.com/office/officeart/2005/8/layout/hierarchy1"/>
    <dgm:cxn modelId="{E1629549-02BE-43FE-81A4-677B8195F7B0}" type="presOf" srcId="{2E57A7C6-3896-4C7F-88FC-2A21D7E4E7CC}" destId="{5C263983-059B-4E91-9EDF-2B51F08B9764}" srcOrd="0" destOrd="0" presId="urn:microsoft.com/office/officeart/2005/8/layout/hierarchy1"/>
    <dgm:cxn modelId="{35FA9D49-9F8E-40D8-B70B-22E2FC485447}" srcId="{1C5BE2CA-2A4C-443D-B554-89FFAD6AB5CB}" destId="{D25BDF36-9C42-411E-939B-58FA2A58CDB9}" srcOrd="0" destOrd="0" parTransId="{DCE08CE0-09E8-44C7-9E00-A11F27D46F80}" sibTransId="{F3086A2E-5B94-4D43-8AC0-B18347DC3AAD}"/>
    <dgm:cxn modelId="{D9B5F55A-F250-4AA6-98A4-26C07C12FDDA}" type="presOf" srcId="{A6069852-EE48-4E02-91F4-1EDF505B08AC}" destId="{F4E519E4-D5E4-437F-A44C-94517447C24F}" srcOrd="0" destOrd="0" presId="urn:microsoft.com/office/officeart/2005/8/layout/hierarchy1"/>
    <dgm:cxn modelId="{6D005488-1239-4DAB-A6CE-FB3DCA29CFF9}" type="presOf" srcId="{EA9D25A5-3C0D-4571-AA23-AB9BDDEF7D16}" destId="{C48001F5-37F9-437A-A535-695B8E017C1F}" srcOrd="0" destOrd="0" presId="urn:microsoft.com/office/officeart/2005/8/layout/hierarchy1"/>
    <dgm:cxn modelId="{5B9B928E-BB6F-4857-96E0-3F354E0BA21D}" srcId="{B0EF3D9A-75D6-45E7-A5CE-696D6F644183}" destId="{991ED437-8FF2-4FE8-A51B-66776D971373}" srcOrd="0" destOrd="0" parTransId="{ED81AE7F-8C54-45C7-95F8-ECDC0C2EA5ED}" sibTransId="{D111677D-0F2F-44E0-A5F0-CABCC502B7CE}"/>
    <dgm:cxn modelId="{83D1C597-8863-4F7A-878C-6CD783F5B7B8}" type="presOf" srcId="{DCE08CE0-09E8-44C7-9E00-A11F27D46F80}" destId="{04019BF4-9B4B-4411-9C20-4BA51A84A5CF}" srcOrd="0" destOrd="0" presId="urn:microsoft.com/office/officeart/2005/8/layout/hierarchy1"/>
    <dgm:cxn modelId="{0C319D9C-ED2E-4045-9C47-0D2DF9F24FE6}" srcId="{1C5BE2CA-2A4C-443D-B554-89FFAD6AB5CB}" destId="{B0EF3D9A-75D6-45E7-A5CE-696D6F644183}" srcOrd="1" destOrd="0" parTransId="{A6069852-EE48-4E02-91F4-1EDF505B08AC}" sibTransId="{392F350B-20C2-473A-B32C-32C512BA9561}"/>
    <dgm:cxn modelId="{579102A3-9554-4F17-BFA7-3F2843DC35F8}" type="presOf" srcId="{C9312399-1238-465B-9976-403ACC59669E}" destId="{18AB5FED-F1FE-4481-8236-6D6CE8C626AC}" srcOrd="0" destOrd="0" presId="urn:microsoft.com/office/officeart/2005/8/layout/hierarchy1"/>
    <dgm:cxn modelId="{52D8AAA5-09AF-40F1-AA1E-B0CBF56A21A6}" srcId="{D25BDF36-9C42-411E-939B-58FA2A58CDB9}" destId="{2E57A7C6-3896-4C7F-88FC-2A21D7E4E7CC}" srcOrd="1" destOrd="0" parTransId="{E5452039-A29E-49A1-A9DD-9F7EB96EC29C}" sibTransId="{A6611F5D-3F57-402D-9690-6D7EBE421AB2}"/>
    <dgm:cxn modelId="{7EAA79B7-F1F7-4585-97E2-C949D2017E81}" srcId="{EA9D25A5-3C0D-4571-AA23-AB9BDDEF7D16}" destId="{1C5BE2CA-2A4C-443D-B554-89FFAD6AB5CB}" srcOrd="0" destOrd="0" parTransId="{44855DB1-8C94-4884-8801-05992AD8B647}" sibTransId="{C85E61AF-85D0-4BE5-AD58-C9463ECE5661}"/>
    <dgm:cxn modelId="{992F43B8-ADB0-416D-B5AE-52DCED9AFC52}" type="presOf" srcId="{ED81AE7F-8C54-45C7-95F8-ECDC0C2EA5ED}" destId="{2F1C01AB-1980-424B-BB30-A3159BB2A589}" srcOrd="0" destOrd="0" presId="urn:microsoft.com/office/officeart/2005/8/layout/hierarchy1"/>
    <dgm:cxn modelId="{F9AA83D2-1CF6-4A6D-AB91-92833EACC4B8}" type="presOf" srcId="{D25BDF36-9C42-411E-939B-58FA2A58CDB9}" destId="{E7FC005C-4887-4A23-BB2C-59785414FA22}" srcOrd="0" destOrd="0" presId="urn:microsoft.com/office/officeart/2005/8/layout/hierarchy1"/>
    <dgm:cxn modelId="{78F3E0E9-6E59-45FA-B601-72A5C0044B5A}" type="presOf" srcId="{B0EF3D9A-75D6-45E7-A5CE-696D6F644183}" destId="{A26CBAAC-F01B-4DB4-92D8-370EFABF60D3}" srcOrd="0" destOrd="0" presId="urn:microsoft.com/office/officeart/2005/8/layout/hierarchy1"/>
    <dgm:cxn modelId="{DC4472F9-45B6-43C3-AD90-A7AFE14C5A9F}" type="presOf" srcId="{E5452039-A29E-49A1-A9DD-9F7EB96EC29C}" destId="{E7E15E61-79D9-4731-8F81-FE60D67B4D3C}" srcOrd="0" destOrd="0" presId="urn:microsoft.com/office/officeart/2005/8/layout/hierarchy1"/>
    <dgm:cxn modelId="{324DA7FA-2509-4F4F-BE4B-05E9B835BBA4}" type="presOf" srcId="{991ED437-8FF2-4FE8-A51B-66776D971373}" destId="{0046F28A-A4A3-49CE-91DC-3EF90F687A0C}" srcOrd="0" destOrd="0" presId="urn:microsoft.com/office/officeart/2005/8/layout/hierarchy1"/>
    <dgm:cxn modelId="{E4FE352D-4343-4920-8E3D-526AC99C6F57}" type="presParOf" srcId="{C48001F5-37F9-437A-A535-695B8E017C1F}" destId="{93D11578-A7EC-4E2C-A7DE-53CEDD98874F}" srcOrd="0" destOrd="0" presId="urn:microsoft.com/office/officeart/2005/8/layout/hierarchy1"/>
    <dgm:cxn modelId="{0CA90E28-8E29-4F45-B551-F334B5A0EF2A}" type="presParOf" srcId="{93D11578-A7EC-4E2C-A7DE-53CEDD98874F}" destId="{20EA6FC5-7F22-4215-B36B-0BBDEA6C9309}" srcOrd="0" destOrd="0" presId="urn:microsoft.com/office/officeart/2005/8/layout/hierarchy1"/>
    <dgm:cxn modelId="{C1756C4B-22C8-4F24-B3BD-3C5ABC7B52BA}" type="presParOf" srcId="{20EA6FC5-7F22-4215-B36B-0BBDEA6C9309}" destId="{D159A7A9-B996-4574-BA98-E8F45BBC1EE3}" srcOrd="0" destOrd="0" presId="urn:microsoft.com/office/officeart/2005/8/layout/hierarchy1"/>
    <dgm:cxn modelId="{DBA40786-8DFD-4DD8-BEEC-FAD4D3A7148A}" type="presParOf" srcId="{20EA6FC5-7F22-4215-B36B-0BBDEA6C9309}" destId="{1BC67820-FD4F-415E-8D88-07FCF587F2B4}" srcOrd="1" destOrd="0" presId="urn:microsoft.com/office/officeart/2005/8/layout/hierarchy1"/>
    <dgm:cxn modelId="{B5126BE7-C975-4A60-B2F1-B5EAF8FFED46}" type="presParOf" srcId="{93D11578-A7EC-4E2C-A7DE-53CEDD98874F}" destId="{F8C29355-701E-46CF-B3C2-E30531E3C36D}" srcOrd="1" destOrd="0" presId="urn:microsoft.com/office/officeart/2005/8/layout/hierarchy1"/>
    <dgm:cxn modelId="{60B831BC-47E0-4A62-AE33-C49F18A9C6E8}" type="presParOf" srcId="{F8C29355-701E-46CF-B3C2-E30531E3C36D}" destId="{04019BF4-9B4B-4411-9C20-4BA51A84A5CF}" srcOrd="0" destOrd="0" presId="urn:microsoft.com/office/officeart/2005/8/layout/hierarchy1"/>
    <dgm:cxn modelId="{118FFB2F-4F3E-4078-B7BF-662D9D9CC24D}" type="presParOf" srcId="{F8C29355-701E-46CF-B3C2-E30531E3C36D}" destId="{0DDD6CFC-9325-43E5-9CAD-CA265E7AAC1E}" srcOrd="1" destOrd="0" presId="urn:microsoft.com/office/officeart/2005/8/layout/hierarchy1"/>
    <dgm:cxn modelId="{B6DB7420-6652-4AB3-B59D-1A6A9AEA0DB6}" type="presParOf" srcId="{0DDD6CFC-9325-43E5-9CAD-CA265E7AAC1E}" destId="{F784BAB6-D74D-4537-ABA2-F0E291720EAB}" srcOrd="0" destOrd="0" presId="urn:microsoft.com/office/officeart/2005/8/layout/hierarchy1"/>
    <dgm:cxn modelId="{F564DEBF-D4BF-458E-910C-76B8EA0BFDAD}" type="presParOf" srcId="{F784BAB6-D74D-4537-ABA2-F0E291720EAB}" destId="{0CD1D762-E2FC-40D8-B5DE-4D5FBC1DF89E}" srcOrd="0" destOrd="0" presId="urn:microsoft.com/office/officeart/2005/8/layout/hierarchy1"/>
    <dgm:cxn modelId="{D5576B1B-2806-4F73-9D6C-88BCCAB4A0C2}" type="presParOf" srcId="{F784BAB6-D74D-4537-ABA2-F0E291720EAB}" destId="{E7FC005C-4887-4A23-BB2C-59785414FA22}" srcOrd="1" destOrd="0" presId="urn:microsoft.com/office/officeart/2005/8/layout/hierarchy1"/>
    <dgm:cxn modelId="{9419A217-55D3-40C8-B7EB-D10767DB306D}" type="presParOf" srcId="{0DDD6CFC-9325-43E5-9CAD-CA265E7AAC1E}" destId="{B40AEA4D-EF82-475E-97DC-3261337014D6}" srcOrd="1" destOrd="0" presId="urn:microsoft.com/office/officeart/2005/8/layout/hierarchy1"/>
    <dgm:cxn modelId="{8BD03A61-0BA0-40AE-AC86-7FBBAECDD28D}" type="presParOf" srcId="{B40AEA4D-EF82-475E-97DC-3261337014D6}" destId="{8812B68A-8EA1-4260-B547-A1B132F16D0B}" srcOrd="0" destOrd="0" presId="urn:microsoft.com/office/officeart/2005/8/layout/hierarchy1"/>
    <dgm:cxn modelId="{8E43E27B-AB25-4253-9D52-20E8A6F6EEF6}" type="presParOf" srcId="{B40AEA4D-EF82-475E-97DC-3261337014D6}" destId="{F9D1C26D-74FC-469B-8D08-8F49F8AEBE95}" srcOrd="1" destOrd="0" presId="urn:microsoft.com/office/officeart/2005/8/layout/hierarchy1"/>
    <dgm:cxn modelId="{5B8F6293-D695-4044-8EAB-81DAD9E182FC}" type="presParOf" srcId="{F9D1C26D-74FC-469B-8D08-8F49F8AEBE95}" destId="{595675EA-E0E4-44CE-A1FE-7777434E9928}" srcOrd="0" destOrd="0" presId="urn:microsoft.com/office/officeart/2005/8/layout/hierarchy1"/>
    <dgm:cxn modelId="{0769D276-1B91-4F9D-9CD9-2C747C77A7CE}" type="presParOf" srcId="{595675EA-E0E4-44CE-A1FE-7777434E9928}" destId="{B6F472AD-2E26-42EA-9606-0780FDD065B6}" srcOrd="0" destOrd="0" presId="urn:microsoft.com/office/officeart/2005/8/layout/hierarchy1"/>
    <dgm:cxn modelId="{CA3F0FB9-C4DE-4BC7-8542-73C2649E1DA3}" type="presParOf" srcId="{595675EA-E0E4-44CE-A1FE-7777434E9928}" destId="{18AB5FED-F1FE-4481-8236-6D6CE8C626AC}" srcOrd="1" destOrd="0" presId="urn:microsoft.com/office/officeart/2005/8/layout/hierarchy1"/>
    <dgm:cxn modelId="{CAAF042D-DBB1-4192-BA13-8666A3F37D1C}" type="presParOf" srcId="{F9D1C26D-74FC-469B-8D08-8F49F8AEBE95}" destId="{04658B72-D429-469E-8948-AB583789AED3}" srcOrd="1" destOrd="0" presId="urn:microsoft.com/office/officeart/2005/8/layout/hierarchy1"/>
    <dgm:cxn modelId="{90C5FD3F-A827-46D6-9AEE-6AA2931F4151}" type="presParOf" srcId="{B40AEA4D-EF82-475E-97DC-3261337014D6}" destId="{E7E15E61-79D9-4731-8F81-FE60D67B4D3C}" srcOrd="2" destOrd="0" presId="urn:microsoft.com/office/officeart/2005/8/layout/hierarchy1"/>
    <dgm:cxn modelId="{07D2E048-6FE7-4F82-9B8F-284425F71194}" type="presParOf" srcId="{B40AEA4D-EF82-475E-97DC-3261337014D6}" destId="{C19F3F61-9004-4C3C-AF4F-EF2542FC1801}" srcOrd="3" destOrd="0" presId="urn:microsoft.com/office/officeart/2005/8/layout/hierarchy1"/>
    <dgm:cxn modelId="{9287C697-5438-445A-830D-E403253E9FDD}" type="presParOf" srcId="{C19F3F61-9004-4C3C-AF4F-EF2542FC1801}" destId="{98FA3341-7975-4B08-BFD9-09FA151D6420}" srcOrd="0" destOrd="0" presId="urn:microsoft.com/office/officeart/2005/8/layout/hierarchy1"/>
    <dgm:cxn modelId="{32874466-989B-4A19-8A53-2C43FAAAD737}" type="presParOf" srcId="{98FA3341-7975-4B08-BFD9-09FA151D6420}" destId="{2B0B0540-FFDD-4188-BFBD-04A706D2E4DB}" srcOrd="0" destOrd="0" presId="urn:microsoft.com/office/officeart/2005/8/layout/hierarchy1"/>
    <dgm:cxn modelId="{E0FC9229-97CD-4B9E-927D-4BB7E334811D}" type="presParOf" srcId="{98FA3341-7975-4B08-BFD9-09FA151D6420}" destId="{5C263983-059B-4E91-9EDF-2B51F08B9764}" srcOrd="1" destOrd="0" presId="urn:microsoft.com/office/officeart/2005/8/layout/hierarchy1"/>
    <dgm:cxn modelId="{71A23319-9E43-4A51-9FD7-AAFDD5E11205}" type="presParOf" srcId="{C19F3F61-9004-4C3C-AF4F-EF2542FC1801}" destId="{58A1B447-0D20-4D3A-9609-3B663D9003BD}" srcOrd="1" destOrd="0" presId="urn:microsoft.com/office/officeart/2005/8/layout/hierarchy1"/>
    <dgm:cxn modelId="{0C624622-7B7F-4249-9230-E086C4F70709}" type="presParOf" srcId="{F8C29355-701E-46CF-B3C2-E30531E3C36D}" destId="{F4E519E4-D5E4-437F-A44C-94517447C24F}" srcOrd="2" destOrd="0" presId="urn:microsoft.com/office/officeart/2005/8/layout/hierarchy1"/>
    <dgm:cxn modelId="{F5617CFE-5140-417B-8AE6-7C37F0A1DE51}" type="presParOf" srcId="{F8C29355-701E-46CF-B3C2-E30531E3C36D}" destId="{2621EE2A-8DAA-4394-9283-A21298706955}" srcOrd="3" destOrd="0" presId="urn:microsoft.com/office/officeart/2005/8/layout/hierarchy1"/>
    <dgm:cxn modelId="{D85CE181-A8A4-482E-8746-A15EC2D399B3}" type="presParOf" srcId="{2621EE2A-8DAA-4394-9283-A21298706955}" destId="{77FEB0AC-D10C-4E48-B814-6E7BC47836C2}" srcOrd="0" destOrd="0" presId="urn:microsoft.com/office/officeart/2005/8/layout/hierarchy1"/>
    <dgm:cxn modelId="{A2412269-AD9D-468A-A01C-AA4B1B524E79}" type="presParOf" srcId="{77FEB0AC-D10C-4E48-B814-6E7BC47836C2}" destId="{BA9CB8A3-2264-4BDB-BC4B-CD720B7841D9}" srcOrd="0" destOrd="0" presId="urn:microsoft.com/office/officeart/2005/8/layout/hierarchy1"/>
    <dgm:cxn modelId="{6018FDFA-34A3-4843-95FA-A192EDE4E358}" type="presParOf" srcId="{77FEB0AC-D10C-4E48-B814-6E7BC47836C2}" destId="{A26CBAAC-F01B-4DB4-92D8-370EFABF60D3}" srcOrd="1" destOrd="0" presId="urn:microsoft.com/office/officeart/2005/8/layout/hierarchy1"/>
    <dgm:cxn modelId="{D307E663-2207-465C-A663-15C436D2F184}" type="presParOf" srcId="{2621EE2A-8DAA-4394-9283-A21298706955}" destId="{99B428A9-E373-4AAF-89E0-ACC9CC24B1EE}" srcOrd="1" destOrd="0" presId="urn:microsoft.com/office/officeart/2005/8/layout/hierarchy1"/>
    <dgm:cxn modelId="{6C3EAC5D-BC25-4618-8407-3C121EF363ED}" type="presParOf" srcId="{99B428A9-E373-4AAF-89E0-ACC9CC24B1EE}" destId="{2F1C01AB-1980-424B-BB30-A3159BB2A589}" srcOrd="0" destOrd="0" presId="urn:microsoft.com/office/officeart/2005/8/layout/hierarchy1"/>
    <dgm:cxn modelId="{0DCAF46D-2910-406B-8D75-9C25E2AEDA60}" type="presParOf" srcId="{99B428A9-E373-4AAF-89E0-ACC9CC24B1EE}" destId="{C7342398-32B0-4D57-81D9-1A8B73634915}" srcOrd="1" destOrd="0" presId="urn:microsoft.com/office/officeart/2005/8/layout/hierarchy1"/>
    <dgm:cxn modelId="{A16FBD5E-873E-4287-8EF1-2929AD1FC21E}" type="presParOf" srcId="{C7342398-32B0-4D57-81D9-1A8B73634915}" destId="{0C9ABDBC-605E-4D7C-9067-0F42AE10473D}" srcOrd="0" destOrd="0" presId="urn:microsoft.com/office/officeart/2005/8/layout/hierarchy1"/>
    <dgm:cxn modelId="{7FD33CC4-96CC-47BE-85C5-6747D3A9516F}" type="presParOf" srcId="{0C9ABDBC-605E-4D7C-9067-0F42AE10473D}" destId="{75F4ED25-2502-4F1E-841A-988A2238AAFE}" srcOrd="0" destOrd="0" presId="urn:microsoft.com/office/officeart/2005/8/layout/hierarchy1"/>
    <dgm:cxn modelId="{902BFC40-3470-4019-A45A-F1A37ABF3D37}" type="presParOf" srcId="{0C9ABDBC-605E-4D7C-9067-0F42AE10473D}" destId="{0046F28A-A4A3-49CE-91DC-3EF90F687A0C}" srcOrd="1" destOrd="0" presId="urn:microsoft.com/office/officeart/2005/8/layout/hierarchy1"/>
    <dgm:cxn modelId="{1E927B4B-0D56-44D9-A186-D0ECA18777BE}" type="presParOf" srcId="{C7342398-32B0-4D57-81D9-1A8B73634915}" destId="{E63E66DE-BCD7-407D-BEAC-547D9F53AAF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3E4402-E309-4D29-B60E-76F174EACE01}"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lang="en-US"/>
        </a:p>
      </dgm:t>
    </dgm:pt>
    <dgm:pt modelId="{EE8708AA-6629-4707-8A82-9A263A8DF33E}">
      <dgm:prSet phldr="0"/>
      <dgm:spPr/>
      <dgm:t>
        <a:bodyPr/>
        <a:lstStyle/>
        <a:p>
          <a:r>
            <a:rPr lang="en-GB">
              <a:latin typeface="Calibri"/>
              <a:ea typeface="Cambria"/>
              <a:cs typeface="Calibri"/>
            </a:rPr>
            <a:t>ACCORDING TO MICROSOFT (2018) MS TEAMS IS A CLOUD BASED TOOL THAT COMBINES APPS, DISCUSSIONS, MEETINGS, AND FILES INTO A SINGLE LMS(LEARNING MANGEMENT SYSTEM).  (EDEN M, 2022)</a:t>
          </a:r>
        </a:p>
      </dgm:t>
    </dgm:pt>
    <dgm:pt modelId="{80C8106E-CB1E-40CE-BABB-DF5D834D976B}" type="parTrans" cxnId="{A53CA4D2-4DAE-4827-BCA3-481D0725F77D}">
      <dgm:prSet/>
      <dgm:spPr/>
    </dgm:pt>
    <dgm:pt modelId="{4C827990-A953-49B5-A7A2-380F0093DC89}" type="sibTrans" cxnId="{A53CA4D2-4DAE-4827-BCA3-481D0725F77D}">
      <dgm:prSet/>
      <dgm:spPr/>
    </dgm:pt>
    <dgm:pt modelId="{652F3426-1796-42F7-86B3-ACC349BDB206}">
      <dgm:prSet phldr="0"/>
      <dgm:spPr/>
      <dgm:t>
        <a:bodyPr/>
        <a:lstStyle/>
        <a:p>
          <a:pPr rtl="0"/>
          <a:r>
            <a:rPr lang="en-GB">
              <a:latin typeface="Tw Cen MT" panose="020B0602020104020603"/>
            </a:rPr>
            <a:t>MICROSOFT TEAMS WAS USED BY MORE THAN 500,000 COMPANIES BEFORE COVID-19 AND SAW AN INCREASE OF 31 MILLION DAILY </a:t>
          </a:r>
          <a:r>
            <a:rPr lang="en-GB">
              <a:latin typeface="Calibri"/>
              <a:cs typeface="Calibri"/>
            </a:rPr>
            <a:t>USERS DURING THE PANDEMIC.(ERIK , 2020).</a:t>
          </a:r>
        </a:p>
      </dgm:t>
    </dgm:pt>
    <dgm:pt modelId="{17BFEA4C-63C1-435A-874D-D9577A550168}" type="parTrans" cxnId="{53C48DD9-08CF-477C-91AC-C89B4DF75AE8}">
      <dgm:prSet/>
      <dgm:spPr/>
    </dgm:pt>
    <dgm:pt modelId="{E333EAA4-9F88-463A-8CBB-5F200B3E79D0}" type="sibTrans" cxnId="{53C48DD9-08CF-477C-91AC-C89B4DF75AE8}">
      <dgm:prSet/>
      <dgm:spPr/>
    </dgm:pt>
    <dgm:pt modelId="{85F7FFC9-010B-406B-84DA-C17986BD1CB8}">
      <dgm:prSet phldr="0"/>
      <dgm:spPr/>
      <dgm:t>
        <a:bodyPr/>
        <a:lstStyle/>
        <a:p>
          <a:pPr rtl="0"/>
          <a:r>
            <a:rPr lang="en-GB">
              <a:latin typeface="Tw Cen MT" panose="020B0602020104020603"/>
            </a:rPr>
            <a:t>THE USE OF TEAMS IN GROUP ASSIGNMENTS ALLOWS STUDENTS TO MANAGE THEIR OWN SUCCESS AND ENHANCES THE VALUE OF LEARNING BY PROMOTING NECESSARY 21ST- CENTURY SKILLS. (</a:t>
          </a:r>
          <a:r>
            <a:rPr lang="en-GB" b="1" cap="all"/>
            <a:t>TANYA WAKELIN</a:t>
          </a:r>
          <a:r>
            <a:rPr lang="en-GB" b="1" cap="all">
              <a:latin typeface="Tw Cen MT" panose="020B0602020104020603"/>
            </a:rPr>
            <a:t>)</a:t>
          </a:r>
          <a:endParaRPr lang="en-GB" b="1" cap="all"/>
        </a:p>
      </dgm:t>
    </dgm:pt>
    <dgm:pt modelId="{0A74DE67-2540-4985-B945-CDB64F99C484}" type="parTrans" cxnId="{36983D91-2736-4B21-9DBE-0AE5D900A985}">
      <dgm:prSet/>
      <dgm:spPr/>
    </dgm:pt>
    <dgm:pt modelId="{65779A46-39B4-44D5-B45F-CD4A522A276F}" type="sibTrans" cxnId="{36983D91-2736-4B21-9DBE-0AE5D900A985}">
      <dgm:prSet/>
      <dgm:spPr/>
    </dgm:pt>
    <dgm:pt modelId="{C90707F9-F64C-4289-B9BE-2CC314F01701}">
      <dgm:prSet phldr="0"/>
      <dgm:spPr/>
      <dgm:t>
        <a:bodyPr/>
        <a:lstStyle/>
        <a:p>
          <a:pPr rtl="0"/>
          <a:r>
            <a:rPr lang="en-GB"/>
            <a:t>STUDENTS BENEFIT FROM</a:t>
          </a:r>
          <a:r>
            <a:rPr lang="en-GB">
              <a:latin typeface="Tw Cen MT" panose="020B0602020104020603"/>
            </a:rPr>
            <a:t> MS TEAMS </a:t>
          </a:r>
          <a:r>
            <a:rPr lang="en-GB"/>
            <a:t>BECAUSE ITS VERY SMART, WE HAVE A VARIETY OF OPTIONS USING THIS TOOL. WE HAVE THE ABILITY TO SHARE, SAVE &amp; UPLOAD FILES SO </a:t>
          </a:r>
          <a:r>
            <a:rPr lang="en-GB">
              <a:latin typeface="Tw Cen MT" panose="020B0602020104020603"/>
            </a:rPr>
            <a:t>WHICH MAKES</a:t>
          </a:r>
          <a:r>
            <a:rPr lang="en-GB"/>
            <a:t> IT MUCH EASIER FOR US TO CATCH UP WITH LESSONS IN CASE ANYONE WAS ABSENT. WE CAN COMMUNICATE AND TEXT EACH OTHER KEEPING IN TOUCH WITH OUR CLASSMATES &amp; THE LECTURER.</a:t>
          </a:r>
          <a:endParaRPr lang="en-US"/>
        </a:p>
      </dgm:t>
    </dgm:pt>
    <dgm:pt modelId="{BB755B4B-4BD1-4152-97A1-E44C14634142}" type="parTrans" cxnId="{06AC0493-C8C0-4E84-BA29-15505D2EF08A}">
      <dgm:prSet/>
      <dgm:spPr/>
    </dgm:pt>
    <dgm:pt modelId="{1151C804-9B72-4DAA-989C-42DFB755F4F1}" type="sibTrans" cxnId="{06AC0493-C8C0-4E84-BA29-15505D2EF08A}">
      <dgm:prSet/>
      <dgm:spPr/>
    </dgm:pt>
    <dgm:pt modelId="{5606B8C9-35F2-4982-9918-A402CDAE3991}" type="pres">
      <dgm:prSet presAssocID="{693E4402-E309-4D29-B60E-76F174EACE01}" presName="linear" presStyleCnt="0">
        <dgm:presLayoutVars>
          <dgm:animLvl val="lvl"/>
          <dgm:resizeHandles val="exact"/>
        </dgm:presLayoutVars>
      </dgm:prSet>
      <dgm:spPr/>
    </dgm:pt>
    <dgm:pt modelId="{6BF9AEDC-106A-4743-9527-DCCBD811CFCA}" type="pres">
      <dgm:prSet presAssocID="{C90707F9-F64C-4289-B9BE-2CC314F01701}" presName="parentText" presStyleLbl="node1" presStyleIdx="0" presStyleCnt="4">
        <dgm:presLayoutVars>
          <dgm:chMax val="0"/>
          <dgm:bulletEnabled val="1"/>
        </dgm:presLayoutVars>
      </dgm:prSet>
      <dgm:spPr/>
    </dgm:pt>
    <dgm:pt modelId="{B39690E2-E92D-4A9C-B026-18971CBC71BD}" type="pres">
      <dgm:prSet presAssocID="{1151C804-9B72-4DAA-989C-42DFB755F4F1}" presName="spacer" presStyleCnt="0"/>
      <dgm:spPr/>
    </dgm:pt>
    <dgm:pt modelId="{9BAEEEF1-37AB-40B4-9E2F-3F338FA1BA45}" type="pres">
      <dgm:prSet presAssocID="{EE8708AA-6629-4707-8A82-9A263A8DF33E}" presName="parentText" presStyleLbl="node1" presStyleIdx="1" presStyleCnt="4">
        <dgm:presLayoutVars>
          <dgm:chMax val="0"/>
          <dgm:bulletEnabled val="1"/>
        </dgm:presLayoutVars>
      </dgm:prSet>
      <dgm:spPr/>
    </dgm:pt>
    <dgm:pt modelId="{41FB9203-2473-4736-8BAB-6533871ADD9E}" type="pres">
      <dgm:prSet presAssocID="{4C827990-A953-49B5-A7A2-380F0093DC89}" presName="spacer" presStyleCnt="0"/>
      <dgm:spPr/>
    </dgm:pt>
    <dgm:pt modelId="{ACECF5C9-C5FB-4C3E-AD3F-486B5D91B665}" type="pres">
      <dgm:prSet presAssocID="{652F3426-1796-42F7-86B3-ACC349BDB206}" presName="parentText" presStyleLbl="node1" presStyleIdx="2" presStyleCnt="4">
        <dgm:presLayoutVars>
          <dgm:chMax val="0"/>
          <dgm:bulletEnabled val="1"/>
        </dgm:presLayoutVars>
      </dgm:prSet>
      <dgm:spPr/>
    </dgm:pt>
    <dgm:pt modelId="{E2BDEE77-2088-463C-975D-7DF2DFC033C5}" type="pres">
      <dgm:prSet presAssocID="{E333EAA4-9F88-463A-8CBB-5F200B3E79D0}" presName="spacer" presStyleCnt="0"/>
      <dgm:spPr/>
    </dgm:pt>
    <dgm:pt modelId="{39ED77CF-5D7B-444E-B107-1423671DE5EA}" type="pres">
      <dgm:prSet presAssocID="{85F7FFC9-010B-406B-84DA-C17986BD1CB8}" presName="parentText" presStyleLbl="node1" presStyleIdx="3" presStyleCnt="4">
        <dgm:presLayoutVars>
          <dgm:chMax val="0"/>
          <dgm:bulletEnabled val="1"/>
        </dgm:presLayoutVars>
      </dgm:prSet>
      <dgm:spPr/>
    </dgm:pt>
  </dgm:ptLst>
  <dgm:cxnLst>
    <dgm:cxn modelId="{36983D91-2736-4B21-9DBE-0AE5D900A985}" srcId="{693E4402-E309-4D29-B60E-76F174EACE01}" destId="{85F7FFC9-010B-406B-84DA-C17986BD1CB8}" srcOrd="3" destOrd="0" parTransId="{0A74DE67-2540-4985-B945-CDB64F99C484}" sibTransId="{65779A46-39B4-44D5-B45F-CD4A522A276F}"/>
    <dgm:cxn modelId="{06AC0493-C8C0-4E84-BA29-15505D2EF08A}" srcId="{693E4402-E309-4D29-B60E-76F174EACE01}" destId="{C90707F9-F64C-4289-B9BE-2CC314F01701}" srcOrd="0" destOrd="0" parTransId="{BB755B4B-4BD1-4152-97A1-E44C14634142}" sibTransId="{1151C804-9B72-4DAA-989C-42DFB755F4F1}"/>
    <dgm:cxn modelId="{47EE8D9F-680F-4826-BB2E-A92E9B9BFCA2}" type="presOf" srcId="{EE8708AA-6629-4707-8A82-9A263A8DF33E}" destId="{9BAEEEF1-37AB-40B4-9E2F-3F338FA1BA45}" srcOrd="0" destOrd="0" presId="urn:microsoft.com/office/officeart/2005/8/layout/vList2"/>
    <dgm:cxn modelId="{FF2062A9-1EEB-4986-9B03-CC969F5157B4}" type="presOf" srcId="{85F7FFC9-010B-406B-84DA-C17986BD1CB8}" destId="{39ED77CF-5D7B-444E-B107-1423671DE5EA}" srcOrd="0" destOrd="0" presId="urn:microsoft.com/office/officeart/2005/8/layout/vList2"/>
    <dgm:cxn modelId="{858365B9-2B0B-40B4-83DB-77CBAF0AFD38}" type="presOf" srcId="{693E4402-E309-4D29-B60E-76F174EACE01}" destId="{5606B8C9-35F2-4982-9918-A402CDAE3991}" srcOrd="0" destOrd="0" presId="urn:microsoft.com/office/officeart/2005/8/layout/vList2"/>
    <dgm:cxn modelId="{A53CA4D2-4DAE-4827-BCA3-481D0725F77D}" srcId="{693E4402-E309-4D29-B60E-76F174EACE01}" destId="{EE8708AA-6629-4707-8A82-9A263A8DF33E}" srcOrd="1" destOrd="0" parTransId="{80C8106E-CB1E-40CE-BABB-DF5D834D976B}" sibTransId="{4C827990-A953-49B5-A7A2-380F0093DC89}"/>
    <dgm:cxn modelId="{53C48DD9-08CF-477C-91AC-C89B4DF75AE8}" srcId="{693E4402-E309-4D29-B60E-76F174EACE01}" destId="{652F3426-1796-42F7-86B3-ACC349BDB206}" srcOrd="2" destOrd="0" parTransId="{17BFEA4C-63C1-435A-874D-D9577A550168}" sibTransId="{E333EAA4-9F88-463A-8CBB-5F200B3E79D0}"/>
    <dgm:cxn modelId="{D9310FEA-ACDE-4E10-AA47-1C0976028056}" type="presOf" srcId="{C90707F9-F64C-4289-B9BE-2CC314F01701}" destId="{6BF9AEDC-106A-4743-9527-DCCBD811CFCA}" srcOrd="0" destOrd="0" presId="urn:microsoft.com/office/officeart/2005/8/layout/vList2"/>
    <dgm:cxn modelId="{55A342F9-61A3-41AC-9D60-88ECAC3B914F}" type="presOf" srcId="{652F3426-1796-42F7-86B3-ACC349BDB206}" destId="{ACECF5C9-C5FB-4C3E-AD3F-486B5D91B665}" srcOrd="0" destOrd="0" presId="urn:microsoft.com/office/officeart/2005/8/layout/vList2"/>
    <dgm:cxn modelId="{F7816371-5086-4563-9683-08BBD9D646A6}" type="presParOf" srcId="{5606B8C9-35F2-4982-9918-A402CDAE3991}" destId="{6BF9AEDC-106A-4743-9527-DCCBD811CFCA}" srcOrd="0" destOrd="0" presId="urn:microsoft.com/office/officeart/2005/8/layout/vList2"/>
    <dgm:cxn modelId="{B2DD5942-9864-4193-AD08-8AA59A4E1149}" type="presParOf" srcId="{5606B8C9-35F2-4982-9918-A402CDAE3991}" destId="{B39690E2-E92D-4A9C-B026-18971CBC71BD}" srcOrd="1" destOrd="0" presId="urn:microsoft.com/office/officeart/2005/8/layout/vList2"/>
    <dgm:cxn modelId="{35E16D28-BA76-4715-8BD4-331E9051C0D6}" type="presParOf" srcId="{5606B8C9-35F2-4982-9918-A402CDAE3991}" destId="{9BAEEEF1-37AB-40B4-9E2F-3F338FA1BA45}" srcOrd="2" destOrd="0" presId="urn:microsoft.com/office/officeart/2005/8/layout/vList2"/>
    <dgm:cxn modelId="{887BEA30-1E4F-45C1-B9C0-4B93561854FD}" type="presParOf" srcId="{5606B8C9-35F2-4982-9918-A402CDAE3991}" destId="{41FB9203-2473-4736-8BAB-6533871ADD9E}" srcOrd="3" destOrd="0" presId="urn:microsoft.com/office/officeart/2005/8/layout/vList2"/>
    <dgm:cxn modelId="{C3A52273-8C64-41E0-94E8-6682CF3D45FD}" type="presParOf" srcId="{5606B8C9-35F2-4982-9918-A402CDAE3991}" destId="{ACECF5C9-C5FB-4C3E-AD3F-486B5D91B665}" srcOrd="4" destOrd="0" presId="urn:microsoft.com/office/officeart/2005/8/layout/vList2"/>
    <dgm:cxn modelId="{BBC27E39-668D-4C7A-9D0C-B8FAA2E5FB31}" type="presParOf" srcId="{5606B8C9-35F2-4982-9918-A402CDAE3991}" destId="{E2BDEE77-2088-463C-975D-7DF2DFC033C5}" srcOrd="5" destOrd="0" presId="urn:microsoft.com/office/officeart/2005/8/layout/vList2"/>
    <dgm:cxn modelId="{8D5FFE6F-6103-483D-9D3B-F489C6209D4A}" type="presParOf" srcId="{5606B8C9-35F2-4982-9918-A402CDAE3991}" destId="{39ED77CF-5D7B-444E-B107-1423671DE5EA}"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111FD3-8370-41F0-AB5A-5E91D4F9FF4F}"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287AD032-21BA-43E0-BDFC-9420CB5A84B2}">
      <dgm:prSet phldrT="[Text]" phldr="0"/>
      <dgm:spPr/>
      <dgm:t>
        <a:bodyPr/>
        <a:lstStyle/>
        <a:p>
          <a:pPr>
            <a:defRPr b="1"/>
          </a:pPr>
          <a:r>
            <a:rPr lang="en-US">
              <a:latin typeface="Tw Cen MT" panose="020B0602020104020603"/>
            </a:rPr>
            <a:t>WEEK 3</a:t>
          </a:r>
          <a:endParaRPr lang="en-US"/>
        </a:p>
      </dgm:t>
    </dgm:pt>
    <dgm:pt modelId="{31104D40-596A-48F4-8DD5-562A22A1C30B}" type="parTrans" cxnId="{64E11CBF-BC0F-4CEB-8E30-5E2547E55570}">
      <dgm:prSet/>
      <dgm:spPr/>
      <dgm:t>
        <a:bodyPr/>
        <a:lstStyle/>
        <a:p>
          <a:endParaRPr lang="en-US"/>
        </a:p>
      </dgm:t>
    </dgm:pt>
    <dgm:pt modelId="{CABC42E5-0134-4D5D-9BC8-CAC8A007B5DD}" type="sibTrans" cxnId="{64E11CBF-BC0F-4CEB-8E30-5E2547E55570}">
      <dgm:prSet/>
      <dgm:spPr/>
      <dgm:t>
        <a:bodyPr/>
        <a:lstStyle/>
        <a:p>
          <a:endParaRPr lang="en-US"/>
        </a:p>
      </dgm:t>
    </dgm:pt>
    <dgm:pt modelId="{CD0C0EAD-7543-4F2D-8B9D-DBC29F74C1DF}">
      <dgm:prSet phldrT="[Text]" phldr="0"/>
      <dgm:spPr/>
      <dgm:t>
        <a:bodyPr/>
        <a:lstStyle/>
        <a:p>
          <a:r>
            <a:rPr lang="en-US">
              <a:latin typeface="Tw Cen MT" panose="020B0602020104020603"/>
            </a:rPr>
            <a:t>IDENTIFY &amp; CONDUCT REVIEW OF EXISTING LITERATURE</a:t>
          </a:r>
          <a:endParaRPr lang="en-US"/>
        </a:p>
      </dgm:t>
    </dgm:pt>
    <dgm:pt modelId="{A98B71D3-60BC-4D92-AC40-32DAAECCDA4A}" type="parTrans" cxnId="{D34C53B0-E891-4D95-9B8D-5D6B9ACC5127}">
      <dgm:prSet/>
      <dgm:spPr/>
      <dgm:t>
        <a:bodyPr/>
        <a:lstStyle/>
        <a:p>
          <a:endParaRPr lang="en-US"/>
        </a:p>
      </dgm:t>
    </dgm:pt>
    <dgm:pt modelId="{BFD835E7-8B1A-448B-8A13-1F80FCDA5DD2}" type="sibTrans" cxnId="{D34C53B0-E891-4D95-9B8D-5D6B9ACC5127}">
      <dgm:prSet/>
      <dgm:spPr/>
      <dgm:t>
        <a:bodyPr/>
        <a:lstStyle/>
        <a:p>
          <a:endParaRPr lang="en-US"/>
        </a:p>
      </dgm:t>
    </dgm:pt>
    <dgm:pt modelId="{D8BC73D0-195F-4420-8884-48422E0E9C67}">
      <dgm:prSet phldrT="[Text]" phldr="0"/>
      <dgm:spPr/>
      <dgm:t>
        <a:bodyPr/>
        <a:lstStyle/>
        <a:p>
          <a:pPr>
            <a:defRPr b="1"/>
          </a:pPr>
          <a:r>
            <a:rPr lang="en-US">
              <a:latin typeface="Tw Cen MT" panose="020B0602020104020603"/>
            </a:rPr>
            <a:t>WEEK 4</a:t>
          </a:r>
          <a:endParaRPr lang="en-US"/>
        </a:p>
      </dgm:t>
    </dgm:pt>
    <dgm:pt modelId="{2E883F69-6435-4917-9763-684E76E1D87E}" type="parTrans" cxnId="{F172C551-4D00-45D2-A2FA-52ED1F7415C9}">
      <dgm:prSet/>
      <dgm:spPr/>
      <dgm:t>
        <a:bodyPr/>
        <a:lstStyle/>
        <a:p>
          <a:endParaRPr lang="en-US"/>
        </a:p>
      </dgm:t>
    </dgm:pt>
    <dgm:pt modelId="{64B35DF3-C84A-40BB-BC3A-291F2002CDD6}" type="sibTrans" cxnId="{F172C551-4D00-45D2-A2FA-52ED1F7415C9}">
      <dgm:prSet/>
      <dgm:spPr/>
      <dgm:t>
        <a:bodyPr/>
        <a:lstStyle/>
        <a:p>
          <a:endParaRPr lang="en-US"/>
        </a:p>
      </dgm:t>
    </dgm:pt>
    <dgm:pt modelId="{960F33CB-5455-42DE-9C09-3C887B10DEB8}">
      <dgm:prSet phldrT="[Text]" phldr="0"/>
      <dgm:spPr/>
      <dgm:t>
        <a:bodyPr/>
        <a:lstStyle/>
        <a:p>
          <a:r>
            <a:rPr lang="en-US">
              <a:latin typeface="Tw Cen MT" panose="020B0602020104020603"/>
            </a:rPr>
            <a:t>RESEARCH METHOD &amp; ETHICS</a:t>
          </a:r>
          <a:endParaRPr lang="en-US"/>
        </a:p>
      </dgm:t>
    </dgm:pt>
    <dgm:pt modelId="{D9A117BA-CD98-4C13-9269-0D071DFBAB38}" type="parTrans" cxnId="{FC494075-CEF3-4EBD-8CC1-6CAA6548909D}">
      <dgm:prSet/>
      <dgm:spPr/>
      <dgm:t>
        <a:bodyPr/>
        <a:lstStyle/>
        <a:p>
          <a:endParaRPr lang="en-US"/>
        </a:p>
      </dgm:t>
    </dgm:pt>
    <dgm:pt modelId="{50ACAF5E-02EB-4D1A-BD5A-C1BC4D9AA300}" type="sibTrans" cxnId="{FC494075-CEF3-4EBD-8CC1-6CAA6548909D}">
      <dgm:prSet/>
      <dgm:spPr/>
      <dgm:t>
        <a:bodyPr/>
        <a:lstStyle/>
        <a:p>
          <a:endParaRPr lang="en-US"/>
        </a:p>
      </dgm:t>
    </dgm:pt>
    <dgm:pt modelId="{C9D8380F-B625-44C9-94BB-1575A89B830E}">
      <dgm:prSet phldrT="[Text]" phldr="0"/>
      <dgm:spPr/>
      <dgm:t>
        <a:bodyPr/>
        <a:lstStyle/>
        <a:p>
          <a:pPr>
            <a:defRPr b="1"/>
          </a:pPr>
          <a:r>
            <a:rPr lang="en-US">
              <a:latin typeface="Tw Cen MT" panose="020B0602020104020603"/>
            </a:rPr>
            <a:t>WEEK 6</a:t>
          </a:r>
          <a:endParaRPr lang="en-US"/>
        </a:p>
      </dgm:t>
    </dgm:pt>
    <dgm:pt modelId="{66219D6C-063C-4B1C-8E17-5AB89CBC61DB}" type="parTrans" cxnId="{49A5DA05-F7D2-4496-97DD-7CD66F96D1D2}">
      <dgm:prSet/>
      <dgm:spPr/>
      <dgm:t>
        <a:bodyPr/>
        <a:lstStyle/>
        <a:p>
          <a:endParaRPr lang="en-US"/>
        </a:p>
      </dgm:t>
    </dgm:pt>
    <dgm:pt modelId="{028CBF82-A212-4990-850F-5CB033960010}" type="sibTrans" cxnId="{49A5DA05-F7D2-4496-97DD-7CD66F96D1D2}">
      <dgm:prSet/>
      <dgm:spPr/>
      <dgm:t>
        <a:bodyPr/>
        <a:lstStyle/>
        <a:p>
          <a:endParaRPr lang="en-US"/>
        </a:p>
      </dgm:t>
    </dgm:pt>
    <dgm:pt modelId="{C04CCC87-7252-4A8E-96FD-D46A859196BD}">
      <dgm:prSet phldrT="[Text]" phldr="0"/>
      <dgm:spPr/>
      <dgm:t>
        <a:bodyPr/>
        <a:lstStyle/>
        <a:p>
          <a:r>
            <a:rPr lang="en-US">
              <a:latin typeface="Tw Cen MT" panose="020B0602020104020603"/>
            </a:rPr>
            <a:t>RESEARCH PROPOSAL </a:t>
          </a:r>
          <a:endParaRPr lang="en-US"/>
        </a:p>
      </dgm:t>
    </dgm:pt>
    <dgm:pt modelId="{05D72896-0149-4E33-97A9-71EDC1786E57}" type="parTrans" cxnId="{D6CFD9CD-A637-4923-AE9F-AE076459EAF8}">
      <dgm:prSet/>
      <dgm:spPr/>
      <dgm:t>
        <a:bodyPr/>
        <a:lstStyle/>
        <a:p>
          <a:endParaRPr lang="en-US"/>
        </a:p>
      </dgm:t>
    </dgm:pt>
    <dgm:pt modelId="{36B158CB-40E6-4F31-8ED0-C9DED34F86A4}" type="sibTrans" cxnId="{D6CFD9CD-A637-4923-AE9F-AE076459EAF8}">
      <dgm:prSet/>
      <dgm:spPr/>
      <dgm:t>
        <a:bodyPr/>
        <a:lstStyle/>
        <a:p>
          <a:endParaRPr lang="en-US"/>
        </a:p>
      </dgm:t>
    </dgm:pt>
    <dgm:pt modelId="{A2CB38B4-C435-4BED-9AF0-6DE66857104A}">
      <dgm:prSet phldr="0"/>
      <dgm:spPr/>
      <dgm:t>
        <a:bodyPr/>
        <a:lstStyle/>
        <a:p>
          <a:endParaRPr lang="en-US">
            <a:latin typeface="Tw Cen MT" panose="020B0602020104020603"/>
          </a:endParaRPr>
        </a:p>
      </dgm:t>
    </dgm:pt>
    <dgm:pt modelId="{C37FC084-4AAE-4EFD-BCFA-0FC4329E0E6A}" type="parTrans" cxnId="{CE2D3A34-8EFE-46C3-9D33-9C04E45FAA67}">
      <dgm:prSet/>
      <dgm:spPr/>
    </dgm:pt>
    <dgm:pt modelId="{C5A7620F-EA55-46BD-9FC4-AB0AB982EBF4}" type="sibTrans" cxnId="{CE2D3A34-8EFE-46C3-9D33-9C04E45FAA67}">
      <dgm:prSet/>
      <dgm:spPr/>
    </dgm:pt>
    <dgm:pt modelId="{F3B2602B-38E7-412A-A2DF-BCBF462CE829}" type="pres">
      <dgm:prSet presAssocID="{23111FD3-8370-41F0-AB5A-5E91D4F9FF4F}" presName="root" presStyleCnt="0">
        <dgm:presLayoutVars>
          <dgm:chMax/>
          <dgm:chPref/>
          <dgm:animLvl val="lvl"/>
        </dgm:presLayoutVars>
      </dgm:prSet>
      <dgm:spPr/>
    </dgm:pt>
    <dgm:pt modelId="{30B7C02E-68B0-46D4-90BD-5E97FF7C65B6}" type="pres">
      <dgm:prSet presAssocID="{23111FD3-8370-41F0-AB5A-5E91D4F9FF4F}" presName="divider" presStyleLbl="fgAccFollowNode1" presStyleIdx="0" presStyleCnt="1"/>
      <dgm:spPr>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tailEnd type="triangle" w="lg" len="lg"/>
        </a:ln>
        <a:effectLst/>
      </dgm:spPr>
    </dgm:pt>
    <dgm:pt modelId="{DEF9EA2C-D177-4B58-8A4C-34DD63693D37}" type="pres">
      <dgm:prSet presAssocID="{23111FD3-8370-41F0-AB5A-5E91D4F9FF4F}" presName="nodes" presStyleCnt="0">
        <dgm:presLayoutVars>
          <dgm:chMax/>
          <dgm:chPref/>
          <dgm:animLvl val="lvl"/>
        </dgm:presLayoutVars>
      </dgm:prSet>
      <dgm:spPr/>
    </dgm:pt>
    <dgm:pt modelId="{EDAEB597-99A0-4A2A-9619-4A973B962996}" type="pres">
      <dgm:prSet presAssocID="{287AD032-21BA-43E0-BDFC-9420CB5A84B2}" presName="composite" presStyleCnt="0"/>
      <dgm:spPr/>
    </dgm:pt>
    <dgm:pt modelId="{CEF03D38-BED4-4E24-BE1B-B6B964036C79}" type="pres">
      <dgm:prSet presAssocID="{287AD032-21BA-43E0-BDFC-9420CB5A84B2}" presName="L1TextContainer" presStyleLbl="revTx" presStyleIdx="0" presStyleCnt="3">
        <dgm:presLayoutVars>
          <dgm:chMax val="1"/>
          <dgm:chPref val="1"/>
          <dgm:bulletEnabled val="1"/>
        </dgm:presLayoutVars>
      </dgm:prSet>
      <dgm:spPr/>
    </dgm:pt>
    <dgm:pt modelId="{25D02C83-CB55-4ADB-A1B0-88EC7670D732}" type="pres">
      <dgm:prSet presAssocID="{287AD032-21BA-43E0-BDFC-9420CB5A84B2}" presName="L2TextContainerWrapper" presStyleCnt="0">
        <dgm:presLayoutVars>
          <dgm:chMax val="0"/>
          <dgm:chPref val="0"/>
          <dgm:bulletEnabled val="1"/>
        </dgm:presLayoutVars>
      </dgm:prSet>
      <dgm:spPr/>
    </dgm:pt>
    <dgm:pt modelId="{369996CD-1F01-4223-95EB-C15C4D12C6F6}" type="pres">
      <dgm:prSet presAssocID="{287AD032-21BA-43E0-BDFC-9420CB5A84B2}" presName="L2TextContainer" presStyleLbl="bgAcc1" presStyleIdx="0" presStyleCnt="3"/>
      <dgm:spPr/>
    </dgm:pt>
    <dgm:pt modelId="{2B3571A9-4931-4DE2-9BBB-BF774985F203}" type="pres">
      <dgm:prSet presAssocID="{287AD032-21BA-43E0-BDFC-9420CB5A84B2}" presName="FlexibleEmptyPlaceHolder" presStyleCnt="0"/>
      <dgm:spPr/>
    </dgm:pt>
    <dgm:pt modelId="{393EA4BE-104C-4A23-B093-16A285B31E6D}" type="pres">
      <dgm:prSet presAssocID="{287AD032-21BA-43E0-BDFC-9420CB5A84B2}" presName="ConnectLine" presStyleLbl="sibTrans1D1" presStyleIdx="0" presStyleCnt="3"/>
      <dgm:spPr>
        <a:noFill/>
        <a:ln w="9525" cap="flat" cmpd="sng" algn="ctr">
          <a:solidFill>
            <a:schemeClr val="accent1">
              <a:hueOff val="0"/>
              <a:satOff val="0"/>
              <a:lumOff val="0"/>
              <a:alphaOff val="0"/>
            </a:schemeClr>
          </a:solidFill>
          <a:prstDash val="dash"/>
        </a:ln>
        <a:effectLst/>
      </dgm:spPr>
    </dgm:pt>
    <dgm:pt modelId="{5095DCD1-83F3-4AC8-9F59-7FB1E977A6E7}" type="pres">
      <dgm:prSet presAssocID="{287AD032-21BA-43E0-BDFC-9420CB5A84B2}" presName="ConnectorPoint" presStyleLbl="alignNode1" presStyleIdx="0" presStyleCnt="3"/>
      <dgm:spPr/>
    </dgm:pt>
    <dgm:pt modelId="{7A670BB2-5F55-4D21-8C8F-CE4BDD36997E}" type="pres">
      <dgm:prSet presAssocID="{287AD032-21BA-43E0-BDFC-9420CB5A84B2}" presName="EmptyPlaceHolder" presStyleCnt="0"/>
      <dgm:spPr/>
    </dgm:pt>
    <dgm:pt modelId="{151575D2-2075-412B-9BB8-F579E5F7B0C3}" type="pres">
      <dgm:prSet presAssocID="{CABC42E5-0134-4D5D-9BC8-CAC8A007B5DD}" presName="spaceBetweenRectangles" presStyleCnt="0"/>
      <dgm:spPr/>
    </dgm:pt>
    <dgm:pt modelId="{A9D1F72C-AC67-4D93-B241-4BFAD5D5A990}" type="pres">
      <dgm:prSet presAssocID="{D8BC73D0-195F-4420-8884-48422E0E9C67}" presName="composite" presStyleCnt="0"/>
      <dgm:spPr/>
    </dgm:pt>
    <dgm:pt modelId="{32CD7DE1-707B-4232-8447-D8FD6161183D}" type="pres">
      <dgm:prSet presAssocID="{D8BC73D0-195F-4420-8884-48422E0E9C67}" presName="L1TextContainer" presStyleLbl="revTx" presStyleIdx="1" presStyleCnt="3">
        <dgm:presLayoutVars>
          <dgm:chMax val="1"/>
          <dgm:chPref val="1"/>
          <dgm:bulletEnabled val="1"/>
        </dgm:presLayoutVars>
      </dgm:prSet>
      <dgm:spPr/>
    </dgm:pt>
    <dgm:pt modelId="{53AE28A9-60F3-4C3C-98FB-A6600966C8D0}" type="pres">
      <dgm:prSet presAssocID="{D8BC73D0-195F-4420-8884-48422E0E9C67}" presName="L2TextContainerWrapper" presStyleCnt="0">
        <dgm:presLayoutVars>
          <dgm:chMax val="0"/>
          <dgm:chPref val="0"/>
          <dgm:bulletEnabled val="1"/>
        </dgm:presLayoutVars>
      </dgm:prSet>
      <dgm:spPr/>
    </dgm:pt>
    <dgm:pt modelId="{68D866EB-78B4-4AF0-A5E5-6805D98F8C09}" type="pres">
      <dgm:prSet presAssocID="{D8BC73D0-195F-4420-8884-48422E0E9C67}" presName="L2TextContainer" presStyleLbl="bgAcc1" presStyleIdx="1" presStyleCnt="3"/>
      <dgm:spPr/>
    </dgm:pt>
    <dgm:pt modelId="{44EE2553-EE84-4D9E-8B88-8AD74D7F8717}" type="pres">
      <dgm:prSet presAssocID="{D8BC73D0-195F-4420-8884-48422E0E9C67}" presName="FlexibleEmptyPlaceHolder" presStyleCnt="0"/>
      <dgm:spPr/>
    </dgm:pt>
    <dgm:pt modelId="{6C06E25F-46A7-4BC2-802E-E1DE40702757}" type="pres">
      <dgm:prSet presAssocID="{D8BC73D0-195F-4420-8884-48422E0E9C67}" presName="ConnectLine" presStyleLbl="sibTrans1D1" presStyleIdx="1" presStyleCnt="3"/>
      <dgm:spPr>
        <a:noFill/>
        <a:ln w="9525" cap="flat" cmpd="sng" algn="ctr">
          <a:solidFill>
            <a:schemeClr val="accent1">
              <a:hueOff val="0"/>
              <a:satOff val="0"/>
              <a:lumOff val="0"/>
              <a:alphaOff val="0"/>
            </a:schemeClr>
          </a:solidFill>
          <a:prstDash val="dash"/>
        </a:ln>
        <a:effectLst/>
      </dgm:spPr>
    </dgm:pt>
    <dgm:pt modelId="{57B94BB4-3751-48B8-A102-F95E2DFB51B4}" type="pres">
      <dgm:prSet presAssocID="{D8BC73D0-195F-4420-8884-48422E0E9C67}" presName="ConnectorPoint" presStyleLbl="alignNode1" presStyleIdx="1" presStyleCnt="3"/>
      <dgm:spPr/>
    </dgm:pt>
    <dgm:pt modelId="{9DD0BA2D-53F5-40CC-B5BC-05EDF2523EBF}" type="pres">
      <dgm:prSet presAssocID="{D8BC73D0-195F-4420-8884-48422E0E9C67}" presName="EmptyPlaceHolder" presStyleCnt="0"/>
      <dgm:spPr/>
    </dgm:pt>
    <dgm:pt modelId="{85773184-3D4C-4433-BC70-26822410E5BF}" type="pres">
      <dgm:prSet presAssocID="{64B35DF3-C84A-40BB-BC3A-291F2002CDD6}" presName="spaceBetweenRectangles" presStyleCnt="0"/>
      <dgm:spPr/>
    </dgm:pt>
    <dgm:pt modelId="{E8B6FF0C-A93E-4D71-B114-A59C9B842062}" type="pres">
      <dgm:prSet presAssocID="{C9D8380F-B625-44C9-94BB-1575A89B830E}" presName="composite" presStyleCnt="0"/>
      <dgm:spPr/>
    </dgm:pt>
    <dgm:pt modelId="{4DFB2FE5-AAA0-43D8-ADD1-F0FE9BD233DE}" type="pres">
      <dgm:prSet presAssocID="{C9D8380F-B625-44C9-94BB-1575A89B830E}" presName="L1TextContainer" presStyleLbl="revTx" presStyleIdx="2" presStyleCnt="3">
        <dgm:presLayoutVars>
          <dgm:chMax val="1"/>
          <dgm:chPref val="1"/>
          <dgm:bulletEnabled val="1"/>
        </dgm:presLayoutVars>
      </dgm:prSet>
      <dgm:spPr/>
    </dgm:pt>
    <dgm:pt modelId="{1FC76D58-10A4-4052-A994-28F4E88D607F}" type="pres">
      <dgm:prSet presAssocID="{C9D8380F-B625-44C9-94BB-1575A89B830E}" presName="L2TextContainerWrapper" presStyleCnt="0">
        <dgm:presLayoutVars>
          <dgm:chMax val="0"/>
          <dgm:chPref val="0"/>
          <dgm:bulletEnabled val="1"/>
        </dgm:presLayoutVars>
      </dgm:prSet>
      <dgm:spPr/>
    </dgm:pt>
    <dgm:pt modelId="{0F904C90-E071-4D39-B788-9722D8FE1053}" type="pres">
      <dgm:prSet presAssocID="{C9D8380F-B625-44C9-94BB-1575A89B830E}" presName="L2TextContainer" presStyleLbl="bgAcc1" presStyleIdx="2" presStyleCnt="3"/>
      <dgm:spPr/>
    </dgm:pt>
    <dgm:pt modelId="{7B8E948B-3B42-4590-B397-3C493095E7D1}" type="pres">
      <dgm:prSet presAssocID="{C9D8380F-B625-44C9-94BB-1575A89B830E}" presName="FlexibleEmptyPlaceHolder" presStyleCnt="0"/>
      <dgm:spPr/>
    </dgm:pt>
    <dgm:pt modelId="{A4E1FAE1-7470-40D4-AF6C-77477296E1B6}" type="pres">
      <dgm:prSet presAssocID="{C9D8380F-B625-44C9-94BB-1575A89B830E}" presName="ConnectLine" presStyleLbl="sibTrans1D1" presStyleIdx="2" presStyleCnt="3"/>
      <dgm:spPr>
        <a:noFill/>
        <a:ln w="9525" cap="flat" cmpd="sng" algn="ctr">
          <a:solidFill>
            <a:schemeClr val="accent1">
              <a:hueOff val="0"/>
              <a:satOff val="0"/>
              <a:lumOff val="0"/>
              <a:alphaOff val="0"/>
            </a:schemeClr>
          </a:solidFill>
          <a:prstDash val="dash"/>
        </a:ln>
        <a:effectLst/>
      </dgm:spPr>
    </dgm:pt>
    <dgm:pt modelId="{2486E0E7-31D5-4FB8-93F9-0564A3B755A7}" type="pres">
      <dgm:prSet presAssocID="{C9D8380F-B625-44C9-94BB-1575A89B830E}" presName="ConnectorPoint" presStyleLbl="alignNode1" presStyleIdx="2" presStyleCnt="3"/>
      <dgm:spPr/>
    </dgm:pt>
    <dgm:pt modelId="{F0D42F09-3CDF-41E1-A4DB-112108B5FC80}" type="pres">
      <dgm:prSet presAssocID="{C9D8380F-B625-44C9-94BB-1575A89B830E}" presName="EmptyPlaceHolder" presStyleCnt="0"/>
      <dgm:spPr/>
    </dgm:pt>
  </dgm:ptLst>
  <dgm:cxnLst>
    <dgm:cxn modelId="{49A5DA05-F7D2-4496-97DD-7CD66F96D1D2}" srcId="{23111FD3-8370-41F0-AB5A-5E91D4F9FF4F}" destId="{C9D8380F-B625-44C9-94BB-1575A89B830E}" srcOrd="2" destOrd="0" parTransId="{66219D6C-063C-4B1C-8E17-5AB89CBC61DB}" sibTransId="{028CBF82-A212-4990-850F-5CB033960010}"/>
    <dgm:cxn modelId="{CE2D3A34-8EFE-46C3-9D33-9C04E45FAA67}" srcId="{C9D8380F-B625-44C9-94BB-1575A89B830E}" destId="{A2CB38B4-C435-4BED-9AF0-6DE66857104A}" srcOrd="1" destOrd="0" parTransId="{C37FC084-4AAE-4EFD-BCFA-0FC4329E0E6A}" sibTransId="{C5A7620F-EA55-46BD-9FC4-AB0AB982EBF4}"/>
    <dgm:cxn modelId="{F9998B35-FE81-4696-871F-5021A6E11E9B}" type="presOf" srcId="{23111FD3-8370-41F0-AB5A-5E91D4F9FF4F}" destId="{F3B2602B-38E7-412A-A2DF-BCBF462CE829}" srcOrd="0" destOrd="0" presId="urn:microsoft.com/office/officeart/2016/7/layout/BasicTimeline"/>
    <dgm:cxn modelId="{079FC437-9009-4360-B992-45861640E5C3}" type="presOf" srcId="{D8BC73D0-195F-4420-8884-48422E0E9C67}" destId="{32CD7DE1-707B-4232-8447-D8FD6161183D}" srcOrd="0" destOrd="0" presId="urn:microsoft.com/office/officeart/2016/7/layout/BasicTimeline"/>
    <dgm:cxn modelId="{F172C551-4D00-45D2-A2FA-52ED1F7415C9}" srcId="{23111FD3-8370-41F0-AB5A-5E91D4F9FF4F}" destId="{D8BC73D0-195F-4420-8884-48422E0E9C67}" srcOrd="1" destOrd="0" parTransId="{2E883F69-6435-4917-9763-684E76E1D87E}" sibTransId="{64B35DF3-C84A-40BB-BC3A-291F2002CDD6}"/>
    <dgm:cxn modelId="{FC494075-CEF3-4EBD-8CC1-6CAA6548909D}" srcId="{D8BC73D0-195F-4420-8884-48422E0E9C67}" destId="{960F33CB-5455-42DE-9C09-3C887B10DEB8}" srcOrd="0" destOrd="0" parTransId="{D9A117BA-CD98-4C13-9269-0D071DFBAB38}" sibTransId="{50ACAF5E-02EB-4D1A-BD5A-C1BC4D9AA300}"/>
    <dgm:cxn modelId="{C9131E82-4198-4A48-A37D-24B5ADEBCA2F}" type="presOf" srcId="{960F33CB-5455-42DE-9C09-3C887B10DEB8}" destId="{68D866EB-78B4-4AF0-A5E5-6805D98F8C09}" srcOrd="0" destOrd="0" presId="urn:microsoft.com/office/officeart/2016/7/layout/BasicTimeline"/>
    <dgm:cxn modelId="{D500BB9F-2624-4BB7-A38A-66248D3E4A52}" type="presOf" srcId="{A2CB38B4-C435-4BED-9AF0-6DE66857104A}" destId="{0F904C90-E071-4D39-B788-9722D8FE1053}" srcOrd="0" destOrd="1" presId="urn:microsoft.com/office/officeart/2016/7/layout/BasicTimeline"/>
    <dgm:cxn modelId="{A52DF5A0-528E-4A98-966C-B23E9A843DB7}" type="presOf" srcId="{C9D8380F-B625-44C9-94BB-1575A89B830E}" destId="{4DFB2FE5-AAA0-43D8-ADD1-F0FE9BD233DE}" srcOrd="0" destOrd="0" presId="urn:microsoft.com/office/officeart/2016/7/layout/BasicTimeline"/>
    <dgm:cxn modelId="{DDE8A3AB-54F9-4BED-AA6F-F1CCDD4CCA06}" type="presOf" srcId="{C04CCC87-7252-4A8E-96FD-D46A859196BD}" destId="{0F904C90-E071-4D39-B788-9722D8FE1053}" srcOrd="0" destOrd="0" presId="urn:microsoft.com/office/officeart/2016/7/layout/BasicTimeline"/>
    <dgm:cxn modelId="{D34C53B0-E891-4D95-9B8D-5D6B9ACC5127}" srcId="{287AD032-21BA-43E0-BDFC-9420CB5A84B2}" destId="{CD0C0EAD-7543-4F2D-8B9D-DBC29F74C1DF}" srcOrd="0" destOrd="0" parTransId="{A98B71D3-60BC-4D92-AC40-32DAAECCDA4A}" sibTransId="{BFD835E7-8B1A-448B-8A13-1F80FCDA5DD2}"/>
    <dgm:cxn modelId="{64E11CBF-BC0F-4CEB-8E30-5E2547E55570}" srcId="{23111FD3-8370-41F0-AB5A-5E91D4F9FF4F}" destId="{287AD032-21BA-43E0-BDFC-9420CB5A84B2}" srcOrd="0" destOrd="0" parTransId="{31104D40-596A-48F4-8DD5-562A22A1C30B}" sibTransId="{CABC42E5-0134-4D5D-9BC8-CAC8A007B5DD}"/>
    <dgm:cxn modelId="{D6CFD9CD-A637-4923-AE9F-AE076459EAF8}" srcId="{C9D8380F-B625-44C9-94BB-1575A89B830E}" destId="{C04CCC87-7252-4A8E-96FD-D46A859196BD}" srcOrd="0" destOrd="0" parTransId="{05D72896-0149-4E33-97A9-71EDC1786E57}" sibTransId="{36B158CB-40E6-4F31-8ED0-C9DED34F86A4}"/>
    <dgm:cxn modelId="{516E3BDD-498F-4772-B24D-E8180D84999B}" type="presOf" srcId="{CD0C0EAD-7543-4F2D-8B9D-DBC29F74C1DF}" destId="{369996CD-1F01-4223-95EB-C15C4D12C6F6}" srcOrd="0" destOrd="0" presId="urn:microsoft.com/office/officeart/2016/7/layout/BasicTimeline"/>
    <dgm:cxn modelId="{CE24CFFC-A886-46F7-8DFE-F853ADE649B7}" type="presOf" srcId="{287AD032-21BA-43E0-BDFC-9420CB5A84B2}" destId="{CEF03D38-BED4-4E24-BE1B-B6B964036C79}" srcOrd="0" destOrd="0" presId="urn:microsoft.com/office/officeart/2016/7/layout/BasicTimeline"/>
    <dgm:cxn modelId="{FD184062-389C-4EE8-A202-414DE8F7B906}" type="presParOf" srcId="{F3B2602B-38E7-412A-A2DF-BCBF462CE829}" destId="{30B7C02E-68B0-46D4-90BD-5E97FF7C65B6}" srcOrd="0" destOrd="0" presId="urn:microsoft.com/office/officeart/2016/7/layout/BasicTimeline"/>
    <dgm:cxn modelId="{8A51D5C5-F810-45A8-85FC-87BEFD1A18C4}" type="presParOf" srcId="{F3B2602B-38E7-412A-A2DF-BCBF462CE829}" destId="{DEF9EA2C-D177-4B58-8A4C-34DD63693D37}" srcOrd="1" destOrd="0" presId="urn:microsoft.com/office/officeart/2016/7/layout/BasicTimeline"/>
    <dgm:cxn modelId="{03E63B9C-2BFC-469B-BDF0-7549EB61A369}" type="presParOf" srcId="{DEF9EA2C-D177-4B58-8A4C-34DD63693D37}" destId="{EDAEB597-99A0-4A2A-9619-4A973B962996}" srcOrd="0" destOrd="0" presId="urn:microsoft.com/office/officeart/2016/7/layout/BasicTimeline"/>
    <dgm:cxn modelId="{B4DAA22F-B341-401F-B7E6-EDCD2D549559}" type="presParOf" srcId="{EDAEB597-99A0-4A2A-9619-4A973B962996}" destId="{CEF03D38-BED4-4E24-BE1B-B6B964036C79}" srcOrd="0" destOrd="0" presId="urn:microsoft.com/office/officeart/2016/7/layout/BasicTimeline"/>
    <dgm:cxn modelId="{43A663BB-7293-4CBF-A35D-1BDEF174B40B}" type="presParOf" srcId="{EDAEB597-99A0-4A2A-9619-4A973B962996}" destId="{25D02C83-CB55-4ADB-A1B0-88EC7670D732}" srcOrd="1" destOrd="0" presId="urn:microsoft.com/office/officeart/2016/7/layout/BasicTimeline"/>
    <dgm:cxn modelId="{E9326BCB-A179-4E1E-8A18-FE6F227D06AD}" type="presParOf" srcId="{25D02C83-CB55-4ADB-A1B0-88EC7670D732}" destId="{369996CD-1F01-4223-95EB-C15C4D12C6F6}" srcOrd="0" destOrd="0" presId="urn:microsoft.com/office/officeart/2016/7/layout/BasicTimeline"/>
    <dgm:cxn modelId="{62B70E8F-129D-4506-8A4A-C45852003C6D}" type="presParOf" srcId="{25D02C83-CB55-4ADB-A1B0-88EC7670D732}" destId="{2B3571A9-4931-4DE2-9BBB-BF774985F203}" srcOrd="1" destOrd="0" presId="urn:microsoft.com/office/officeart/2016/7/layout/BasicTimeline"/>
    <dgm:cxn modelId="{E19AF68C-C270-4AE3-BC7D-9B81CD201FB6}" type="presParOf" srcId="{EDAEB597-99A0-4A2A-9619-4A973B962996}" destId="{393EA4BE-104C-4A23-B093-16A285B31E6D}" srcOrd="2" destOrd="0" presId="urn:microsoft.com/office/officeart/2016/7/layout/BasicTimeline"/>
    <dgm:cxn modelId="{4D0F0EC0-495E-4A91-8BD5-FDD7947B8178}" type="presParOf" srcId="{EDAEB597-99A0-4A2A-9619-4A973B962996}" destId="{5095DCD1-83F3-4AC8-9F59-7FB1E977A6E7}" srcOrd="3" destOrd="0" presId="urn:microsoft.com/office/officeart/2016/7/layout/BasicTimeline"/>
    <dgm:cxn modelId="{D5BE9BFE-B23F-4BE4-9F0D-ED40DB3C6019}" type="presParOf" srcId="{EDAEB597-99A0-4A2A-9619-4A973B962996}" destId="{7A670BB2-5F55-4D21-8C8F-CE4BDD36997E}" srcOrd="4" destOrd="0" presId="urn:microsoft.com/office/officeart/2016/7/layout/BasicTimeline"/>
    <dgm:cxn modelId="{9EA57250-5523-421B-988B-12AF463FD678}" type="presParOf" srcId="{DEF9EA2C-D177-4B58-8A4C-34DD63693D37}" destId="{151575D2-2075-412B-9BB8-F579E5F7B0C3}" srcOrd="1" destOrd="0" presId="urn:microsoft.com/office/officeart/2016/7/layout/BasicTimeline"/>
    <dgm:cxn modelId="{65163E32-AE9A-44D5-BF3E-C2441741B91D}" type="presParOf" srcId="{DEF9EA2C-D177-4B58-8A4C-34DD63693D37}" destId="{A9D1F72C-AC67-4D93-B241-4BFAD5D5A990}" srcOrd="2" destOrd="0" presId="urn:microsoft.com/office/officeart/2016/7/layout/BasicTimeline"/>
    <dgm:cxn modelId="{2CCD516B-E72B-44CE-AB61-12FB4302A5E3}" type="presParOf" srcId="{A9D1F72C-AC67-4D93-B241-4BFAD5D5A990}" destId="{32CD7DE1-707B-4232-8447-D8FD6161183D}" srcOrd="0" destOrd="0" presId="urn:microsoft.com/office/officeart/2016/7/layout/BasicTimeline"/>
    <dgm:cxn modelId="{6E68E290-5C3D-4D6D-B29F-3F26061F87A8}" type="presParOf" srcId="{A9D1F72C-AC67-4D93-B241-4BFAD5D5A990}" destId="{53AE28A9-60F3-4C3C-98FB-A6600966C8D0}" srcOrd="1" destOrd="0" presId="urn:microsoft.com/office/officeart/2016/7/layout/BasicTimeline"/>
    <dgm:cxn modelId="{A3F49739-02E7-4A9E-8AA6-40CFD969E1E8}" type="presParOf" srcId="{53AE28A9-60F3-4C3C-98FB-A6600966C8D0}" destId="{68D866EB-78B4-4AF0-A5E5-6805D98F8C09}" srcOrd="0" destOrd="0" presId="urn:microsoft.com/office/officeart/2016/7/layout/BasicTimeline"/>
    <dgm:cxn modelId="{79ED4606-3C8B-40F1-92EB-61D335B6269C}" type="presParOf" srcId="{53AE28A9-60F3-4C3C-98FB-A6600966C8D0}" destId="{44EE2553-EE84-4D9E-8B88-8AD74D7F8717}" srcOrd="1" destOrd="0" presId="urn:microsoft.com/office/officeart/2016/7/layout/BasicTimeline"/>
    <dgm:cxn modelId="{46F96E77-8377-4CE3-84AC-0777F9B47B33}" type="presParOf" srcId="{A9D1F72C-AC67-4D93-B241-4BFAD5D5A990}" destId="{6C06E25F-46A7-4BC2-802E-E1DE40702757}" srcOrd="2" destOrd="0" presId="urn:microsoft.com/office/officeart/2016/7/layout/BasicTimeline"/>
    <dgm:cxn modelId="{1AD9A916-491A-412A-978A-6B3286F12A52}" type="presParOf" srcId="{A9D1F72C-AC67-4D93-B241-4BFAD5D5A990}" destId="{57B94BB4-3751-48B8-A102-F95E2DFB51B4}" srcOrd="3" destOrd="0" presId="urn:microsoft.com/office/officeart/2016/7/layout/BasicTimeline"/>
    <dgm:cxn modelId="{9692CCCE-9D10-43FF-A8A8-3FBA758F5065}" type="presParOf" srcId="{A9D1F72C-AC67-4D93-B241-4BFAD5D5A990}" destId="{9DD0BA2D-53F5-40CC-B5BC-05EDF2523EBF}" srcOrd="4" destOrd="0" presId="urn:microsoft.com/office/officeart/2016/7/layout/BasicTimeline"/>
    <dgm:cxn modelId="{0C40F009-45A8-45C8-AE71-9D6992F93488}" type="presParOf" srcId="{DEF9EA2C-D177-4B58-8A4C-34DD63693D37}" destId="{85773184-3D4C-4433-BC70-26822410E5BF}" srcOrd="3" destOrd="0" presId="urn:microsoft.com/office/officeart/2016/7/layout/BasicTimeline"/>
    <dgm:cxn modelId="{358B473A-A170-4FBD-859B-987E86647BC8}" type="presParOf" srcId="{DEF9EA2C-D177-4B58-8A4C-34DD63693D37}" destId="{E8B6FF0C-A93E-4D71-B114-A59C9B842062}" srcOrd="4" destOrd="0" presId="urn:microsoft.com/office/officeart/2016/7/layout/BasicTimeline"/>
    <dgm:cxn modelId="{8C87CA34-E2E8-464E-A511-E2D81E4110B4}" type="presParOf" srcId="{E8B6FF0C-A93E-4D71-B114-A59C9B842062}" destId="{4DFB2FE5-AAA0-43D8-ADD1-F0FE9BD233DE}" srcOrd="0" destOrd="0" presId="urn:microsoft.com/office/officeart/2016/7/layout/BasicTimeline"/>
    <dgm:cxn modelId="{0CC5B808-D610-4663-A48A-6EC4173E735B}" type="presParOf" srcId="{E8B6FF0C-A93E-4D71-B114-A59C9B842062}" destId="{1FC76D58-10A4-4052-A994-28F4E88D607F}" srcOrd="1" destOrd="0" presId="urn:microsoft.com/office/officeart/2016/7/layout/BasicTimeline"/>
    <dgm:cxn modelId="{AA2A56BA-D4B1-44C1-83E0-435634926935}" type="presParOf" srcId="{1FC76D58-10A4-4052-A994-28F4E88D607F}" destId="{0F904C90-E071-4D39-B788-9722D8FE1053}" srcOrd="0" destOrd="0" presId="urn:microsoft.com/office/officeart/2016/7/layout/BasicTimeline"/>
    <dgm:cxn modelId="{2CA15FCF-41F6-4F76-B5AE-CD2ADEC6A20C}" type="presParOf" srcId="{1FC76D58-10A4-4052-A994-28F4E88D607F}" destId="{7B8E948B-3B42-4590-B397-3C493095E7D1}" srcOrd="1" destOrd="0" presId="urn:microsoft.com/office/officeart/2016/7/layout/BasicTimeline"/>
    <dgm:cxn modelId="{2E5993C8-A224-4FE8-9FBA-16E18D6CF665}" type="presParOf" srcId="{E8B6FF0C-A93E-4D71-B114-A59C9B842062}" destId="{A4E1FAE1-7470-40D4-AF6C-77477296E1B6}" srcOrd="2" destOrd="0" presId="urn:microsoft.com/office/officeart/2016/7/layout/BasicTimeline"/>
    <dgm:cxn modelId="{A969FA9E-E3B2-4694-9990-80B84E3707A6}" type="presParOf" srcId="{E8B6FF0C-A93E-4D71-B114-A59C9B842062}" destId="{2486E0E7-31D5-4FB8-93F9-0564A3B755A7}" srcOrd="3" destOrd="0" presId="urn:microsoft.com/office/officeart/2016/7/layout/BasicTimeline"/>
    <dgm:cxn modelId="{B34BA001-C52F-4C83-8174-C04CEF82C9AA}" type="presParOf" srcId="{E8B6FF0C-A93E-4D71-B114-A59C9B842062}" destId="{F0D42F09-3CDF-41E1-A4DB-112108B5FC80}"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BCFD05-D223-4EBF-AA42-19536713B928}"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65560827-D70F-497D-845F-B7D4E0714E7B}">
      <dgm:prSet phldrT="[Text]" phldr="0"/>
      <dgm:spPr/>
      <dgm:t>
        <a:bodyPr/>
        <a:lstStyle/>
        <a:p>
          <a:pPr rtl="0">
            <a:defRPr b="1"/>
          </a:pPr>
          <a:r>
            <a:rPr lang="en-US">
              <a:latin typeface="Tw Cen MT" panose="020B0602020104020603"/>
            </a:rPr>
            <a:t>WEEK 7</a:t>
          </a:r>
          <a:endParaRPr lang="en-US"/>
        </a:p>
      </dgm:t>
    </dgm:pt>
    <dgm:pt modelId="{6576D2F3-D61B-48EF-BB39-9BDF0B569B9D}" type="parTrans" cxnId="{D86FC0D9-B831-4D00-B354-D4917900858C}">
      <dgm:prSet/>
      <dgm:spPr/>
      <dgm:t>
        <a:bodyPr/>
        <a:lstStyle/>
        <a:p>
          <a:endParaRPr lang="en-US"/>
        </a:p>
      </dgm:t>
    </dgm:pt>
    <dgm:pt modelId="{F300A05C-42A8-420C-BCB4-EAECCE8FF346}" type="sibTrans" cxnId="{D86FC0D9-B831-4D00-B354-D4917900858C}">
      <dgm:prSet/>
      <dgm:spPr/>
      <dgm:t>
        <a:bodyPr/>
        <a:lstStyle/>
        <a:p>
          <a:endParaRPr lang="en-US"/>
        </a:p>
      </dgm:t>
    </dgm:pt>
    <dgm:pt modelId="{3652AD68-C881-4A25-B4C9-048892AA3AF1}">
      <dgm:prSet phldrT="[Text]" phldr="0"/>
      <dgm:spPr/>
      <dgm:t>
        <a:bodyPr/>
        <a:lstStyle/>
        <a:p>
          <a:pPr rtl="0"/>
          <a:r>
            <a:rPr lang="en-US">
              <a:latin typeface="Tw Cen MT" panose="020B0602020104020603"/>
            </a:rPr>
            <a:t>QUESTIONARE &amp; DATA COLLECTION</a:t>
          </a:r>
          <a:endParaRPr lang="en-US"/>
        </a:p>
      </dgm:t>
    </dgm:pt>
    <dgm:pt modelId="{C013B28D-BDF4-499C-8DA3-771D3446240C}" type="parTrans" cxnId="{9DE725D6-0631-4B5B-8E54-594FC0179CAC}">
      <dgm:prSet/>
      <dgm:spPr/>
      <dgm:t>
        <a:bodyPr/>
        <a:lstStyle/>
        <a:p>
          <a:endParaRPr lang="en-US"/>
        </a:p>
      </dgm:t>
    </dgm:pt>
    <dgm:pt modelId="{1F4B4418-B295-49CA-B622-02FC1186F573}" type="sibTrans" cxnId="{9DE725D6-0631-4B5B-8E54-594FC0179CAC}">
      <dgm:prSet/>
      <dgm:spPr/>
      <dgm:t>
        <a:bodyPr/>
        <a:lstStyle/>
        <a:p>
          <a:endParaRPr lang="en-US"/>
        </a:p>
      </dgm:t>
    </dgm:pt>
    <dgm:pt modelId="{77CFC51B-6A2C-4DC8-AFAE-0EF847E89538}">
      <dgm:prSet phldrT="[Text]" phldr="0"/>
      <dgm:spPr/>
      <dgm:t>
        <a:bodyPr/>
        <a:lstStyle/>
        <a:p>
          <a:pPr rtl="0">
            <a:defRPr b="1"/>
          </a:pPr>
          <a:r>
            <a:rPr lang="en-US">
              <a:latin typeface="Tw Cen MT" panose="020B0602020104020603"/>
            </a:rPr>
            <a:t>WEEK 8</a:t>
          </a:r>
          <a:endParaRPr lang="en-US"/>
        </a:p>
      </dgm:t>
    </dgm:pt>
    <dgm:pt modelId="{39E06D78-8AAA-479F-A11A-D73DECE92ABB}" type="parTrans" cxnId="{9A5B12EE-C425-44CE-8E46-E53429516EFF}">
      <dgm:prSet/>
      <dgm:spPr/>
      <dgm:t>
        <a:bodyPr/>
        <a:lstStyle/>
        <a:p>
          <a:endParaRPr lang="en-US"/>
        </a:p>
      </dgm:t>
    </dgm:pt>
    <dgm:pt modelId="{CFE7D206-59D6-4830-A605-2B1FB65007D3}" type="sibTrans" cxnId="{9A5B12EE-C425-44CE-8E46-E53429516EFF}">
      <dgm:prSet/>
      <dgm:spPr/>
      <dgm:t>
        <a:bodyPr/>
        <a:lstStyle/>
        <a:p>
          <a:endParaRPr lang="en-US"/>
        </a:p>
      </dgm:t>
    </dgm:pt>
    <dgm:pt modelId="{1D3BB5FE-F124-4B7F-AF9E-303D95FA84BC}">
      <dgm:prSet phldrT="[Text]" phldr="0"/>
      <dgm:spPr/>
      <dgm:t>
        <a:bodyPr/>
        <a:lstStyle/>
        <a:p>
          <a:pPr rtl="0"/>
          <a:r>
            <a:rPr lang="en-US">
              <a:latin typeface="Tw Cen MT" panose="020B0602020104020603"/>
            </a:rPr>
            <a:t>ANALYSE RESULTS</a:t>
          </a:r>
          <a:endParaRPr lang="en-US"/>
        </a:p>
      </dgm:t>
    </dgm:pt>
    <dgm:pt modelId="{A740AAED-19EA-4DB1-875B-87AE0E18D628}" type="parTrans" cxnId="{BCFEC396-3FAD-421F-B9C3-4FB507F456F7}">
      <dgm:prSet/>
      <dgm:spPr/>
      <dgm:t>
        <a:bodyPr/>
        <a:lstStyle/>
        <a:p>
          <a:endParaRPr lang="en-US"/>
        </a:p>
      </dgm:t>
    </dgm:pt>
    <dgm:pt modelId="{5D0C8193-3F83-4FAC-A7AC-B27678C04CD0}" type="sibTrans" cxnId="{BCFEC396-3FAD-421F-B9C3-4FB507F456F7}">
      <dgm:prSet/>
      <dgm:spPr/>
      <dgm:t>
        <a:bodyPr/>
        <a:lstStyle/>
        <a:p>
          <a:endParaRPr lang="en-US"/>
        </a:p>
      </dgm:t>
    </dgm:pt>
    <dgm:pt modelId="{70EB7C41-F88D-4960-91E8-01C137AEFE94}">
      <dgm:prSet phldrT="[Text]" phldr="0"/>
      <dgm:spPr/>
      <dgm:t>
        <a:bodyPr/>
        <a:lstStyle/>
        <a:p>
          <a:pPr rtl="0">
            <a:defRPr b="1"/>
          </a:pPr>
          <a:r>
            <a:rPr lang="en-US">
              <a:latin typeface="Tw Cen MT" panose="020B0602020104020603"/>
            </a:rPr>
            <a:t>WEEK 9-10</a:t>
          </a:r>
          <a:endParaRPr lang="en-US"/>
        </a:p>
      </dgm:t>
    </dgm:pt>
    <dgm:pt modelId="{62F093E4-4C42-4324-BBCB-3513057F9726}" type="parTrans" cxnId="{2054F8B6-E5D3-4475-AD6F-3EE8520CE23B}">
      <dgm:prSet/>
      <dgm:spPr/>
      <dgm:t>
        <a:bodyPr/>
        <a:lstStyle/>
        <a:p>
          <a:endParaRPr lang="en-US"/>
        </a:p>
      </dgm:t>
    </dgm:pt>
    <dgm:pt modelId="{41BED895-81E2-40AA-BB96-8D08573EEFB9}" type="sibTrans" cxnId="{2054F8B6-E5D3-4475-AD6F-3EE8520CE23B}">
      <dgm:prSet/>
      <dgm:spPr/>
      <dgm:t>
        <a:bodyPr/>
        <a:lstStyle/>
        <a:p>
          <a:endParaRPr lang="en-US"/>
        </a:p>
      </dgm:t>
    </dgm:pt>
    <dgm:pt modelId="{A817B500-3693-4768-B3D1-813D102B9A56}">
      <dgm:prSet phldrT="[Text]" phldr="0"/>
      <dgm:spPr/>
      <dgm:t>
        <a:bodyPr/>
        <a:lstStyle/>
        <a:p>
          <a:pPr rtl="0"/>
          <a:r>
            <a:rPr lang="en-US">
              <a:latin typeface="Tw Cen MT" panose="020B0602020104020603"/>
            </a:rPr>
            <a:t>CREATE A TALLY CHART&amp; REPORT SUBMISSION</a:t>
          </a:r>
          <a:endParaRPr lang="en-US"/>
        </a:p>
      </dgm:t>
    </dgm:pt>
    <dgm:pt modelId="{FB36D962-032E-48C1-9C70-415652CE9CEB}" type="parTrans" cxnId="{C4F7BD60-7A53-40FE-AB01-AA25EDAC1E60}">
      <dgm:prSet/>
      <dgm:spPr/>
      <dgm:t>
        <a:bodyPr/>
        <a:lstStyle/>
        <a:p>
          <a:endParaRPr lang="en-US"/>
        </a:p>
      </dgm:t>
    </dgm:pt>
    <dgm:pt modelId="{3FA3F37F-0DAA-464E-AE62-A0432F6261DC}" type="sibTrans" cxnId="{C4F7BD60-7A53-40FE-AB01-AA25EDAC1E60}">
      <dgm:prSet/>
      <dgm:spPr/>
      <dgm:t>
        <a:bodyPr/>
        <a:lstStyle/>
        <a:p>
          <a:endParaRPr lang="en-US"/>
        </a:p>
      </dgm:t>
    </dgm:pt>
    <dgm:pt modelId="{0383B4D1-F1CA-4481-949D-DE83EA2B3AD7}" type="pres">
      <dgm:prSet presAssocID="{4EBCFD05-D223-4EBF-AA42-19536713B928}" presName="root" presStyleCnt="0">
        <dgm:presLayoutVars>
          <dgm:chMax/>
          <dgm:chPref/>
          <dgm:animLvl val="lvl"/>
        </dgm:presLayoutVars>
      </dgm:prSet>
      <dgm:spPr/>
    </dgm:pt>
    <dgm:pt modelId="{4A59B1AA-4B7C-4D77-998C-E4A44002079E}" type="pres">
      <dgm:prSet presAssocID="{4EBCFD05-D223-4EBF-AA42-19536713B928}" presName="divider" presStyleLbl="fgAccFollowNode1" presStyleIdx="0" presStyleCnt="1"/>
      <dgm:spPr>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tailEnd type="triangle" w="lg" len="lg"/>
        </a:ln>
        <a:effectLst/>
      </dgm:spPr>
    </dgm:pt>
    <dgm:pt modelId="{19E3AF7B-80A9-4C78-B25A-3147DE06197D}" type="pres">
      <dgm:prSet presAssocID="{4EBCFD05-D223-4EBF-AA42-19536713B928}" presName="nodes" presStyleCnt="0">
        <dgm:presLayoutVars>
          <dgm:chMax/>
          <dgm:chPref/>
          <dgm:animLvl val="lvl"/>
        </dgm:presLayoutVars>
      </dgm:prSet>
      <dgm:spPr/>
    </dgm:pt>
    <dgm:pt modelId="{9A943603-A92E-481B-A69B-584147EECC63}" type="pres">
      <dgm:prSet presAssocID="{65560827-D70F-497D-845F-B7D4E0714E7B}" presName="composite" presStyleCnt="0"/>
      <dgm:spPr/>
    </dgm:pt>
    <dgm:pt modelId="{68DE8599-DC19-4384-939B-A80664E8F5B2}" type="pres">
      <dgm:prSet presAssocID="{65560827-D70F-497D-845F-B7D4E0714E7B}" presName="L1TextContainer" presStyleLbl="revTx" presStyleIdx="0" presStyleCnt="3">
        <dgm:presLayoutVars>
          <dgm:chMax val="1"/>
          <dgm:chPref val="1"/>
          <dgm:bulletEnabled val="1"/>
        </dgm:presLayoutVars>
      </dgm:prSet>
      <dgm:spPr/>
    </dgm:pt>
    <dgm:pt modelId="{83D213DF-4945-4E8C-BD85-70C405D8E07F}" type="pres">
      <dgm:prSet presAssocID="{65560827-D70F-497D-845F-B7D4E0714E7B}" presName="L2TextContainerWrapper" presStyleCnt="0">
        <dgm:presLayoutVars>
          <dgm:chMax val="0"/>
          <dgm:chPref val="0"/>
          <dgm:bulletEnabled val="1"/>
        </dgm:presLayoutVars>
      </dgm:prSet>
      <dgm:spPr/>
    </dgm:pt>
    <dgm:pt modelId="{44AE8F74-34CB-466A-97B7-31B03073E44C}" type="pres">
      <dgm:prSet presAssocID="{65560827-D70F-497D-845F-B7D4E0714E7B}" presName="L2TextContainer" presStyleLbl="bgAcc1" presStyleIdx="0" presStyleCnt="3"/>
      <dgm:spPr/>
    </dgm:pt>
    <dgm:pt modelId="{74C56437-8FC6-432B-8514-41965DF61C9D}" type="pres">
      <dgm:prSet presAssocID="{65560827-D70F-497D-845F-B7D4E0714E7B}" presName="FlexibleEmptyPlaceHolder" presStyleCnt="0"/>
      <dgm:spPr/>
    </dgm:pt>
    <dgm:pt modelId="{B45404ED-1359-4AA2-AF10-27083697D224}" type="pres">
      <dgm:prSet presAssocID="{65560827-D70F-497D-845F-B7D4E0714E7B}" presName="ConnectLine" presStyleLbl="sibTrans1D1" presStyleIdx="0" presStyleCnt="3"/>
      <dgm:spPr>
        <a:noFill/>
        <a:ln w="9525" cap="flat" cmpd="sng" algn="ctr">
          <a:solidFill>
            <a:schemeClr val="accent1">
              <a:hueOff val="0"/>
              <a:satOff val="0"/>
              <a:lumOff val="0"/>
              <a:alphaOff val="0"/>
            </a:schemeClr>
          </a:solidFill>
          <a:prstDash val="dash"/>
        </a:ln>
        <a:effectLst/>
      </dgm:spPr>
    </dgm:pt>
    <dgm:pt modelId="{E1902FA2-EFA3-404B-9D1E-E0B714AE8F16}" type="pres">
      <dgm:prSet presAssocID="{65560827-D70F-497D-845F-B7D4E0714E7B}" presName="ConnectorPoint" presStyleLbl="alignNode1" presStyleIdx="0" presStyleCnt="3"/>
      <dgm:spPr/>
    </dgm:pt>
    <dgm:pt modelId="{1397F9DA-8D9B-44DE-BA9F-BA514ECFD6AE}" type="pres">
      <dgm:prSet presAssocID="{65560827-D70F-497D-845F-B7D4E0714E7B}" presName="EmptyPlaceHolder" presStyleCnt="0"/>
      <dgm:spPr/>
    </dgm:pt>
    <dgm:pt modelId="{B8F58AD8-0683-4FF0-B83C-7FE627F88500}" type="pres">
      <dgm:prSet presAssocID="{F300A05C-42A8-420C-BCB4-EAECCE8FF346}" presName="spaceBetweenRectangles" presStyleCnt="0"/>
      <dgm:spPr/>
    </dgm:pt>
    <dgm:pt modelId="{B0EBCA35-2135-4EA9-BBB5-30C1C81A15F6}" type="pres">
      <dgm:prSet presAssocID="{77CFC51B-6A2C-4DC8-AFAE-0EF847E89538}" presName="composite" presStyleCnt="0"/>
      <dgm:spPr/>
    </dgm:pt>
    <dgm:pt modelId="{902317E7-663D-415A-BE9F-BEF0FFBF4E7C}" type="pres">
      <dgm:prSet presAssocID="{77CFC51B-6A2C-4DC8-AFAE-0EF847E89538}" presName="L1TextContainer" presStyleLbl="revTx" presStyleIdx="1" presStyleCnt="3">
        <dgm:presLayoutVars>
          <dgm:chMax val="1"/>
          <dgm:chPref val="1"/>
          <dgm:bulletEnabled val="1"/>
        </dgm:presLayoutVars>
      </dgm:prSet>
      <dgm:spPr/>
    </dgm:pt>
    <dgm:pt modelId="{B9233250-2B3A-4702-9CCE-FBF9CB1354A8}" type="pres">
      <dgm:prSet presAssocID="{77CFC51B-6A2C-4DC8-AFAE-0EF847E89538}" presName="L2TextContainerWrapper" presStyleCnt="0">
        <dgm:presLayoutVars>
          <dgm:chMax val="0"/>
          <dgm:chPref val="0"/>
          <dgm:bulletEnabled val="1"/>
        </dgm:presLayoutVars>
      </dgm:prSet>
      <dgm:spPr/>
    </dgm:pt>
    <dgm:pt modelId="{D31DD081-F0D7-475E-ABA2-B3E086FD9C68}" type="pres">
      <dgm:prSet presAssocID="{77CFC51B-6A2C-4DC8-AFAE-0EF847E89538}" presName="L2TextContainer" presStyleLbl="bgAcc1" presStyleIdx="1" presStyleCnt="3"/>
      <dgm:spPr/>
    </dgm:pt>
    <dgm:pt modelId="{0C7BBC07-0440-4441-A094-74E82B767BCF}" type="pres">
      <dgm:prSet presAssocID="{77CFC51B-6A2C-4DC8-AFAE-0EF847E89538}" presName="FlexibleEmptyPlaceHolder" presStyleCnt="0"/>
      <dgm:spPr/>
    </dgm:pt>
    <dgm:pt modelId="{08CEEBD3-3750-4FA9-ABFF-98707B93C019}" type="pres">
      <dgm:prSet presAssocID="{77CFC51B-6A2C-4DC8-AFAE-0EF847E89538}" presName="ConnectLine" presStyleLbl="sibTrans1D1" presStyleIdx="1" presStyleCnt="3"/>
      <dgm:spPr>
        <a:noFill/>
        <a:ln w="9525" cap="flat" cmpd="sng" algn="ctr">
          <a:solidFill>
            <a:schemeClr val="accent1">
              <a:hueOff val="0"/>
              <a:satOff val="0"/>
              <a:lumOff val="0"/>
              <a:alphaOff val="0"/>
            </a:schemeClr>
          </a:solidFill>
          <a:prstDash val="dash"/>
        </a:ln>
        <a:effectLst/>
      </dgm:spPr>
    </dgm:pt>
    <dgm:pt modelId="{03EEA1AA-A9DF-4C48-B611-93028BC23D11}" type="pres">
      <dgm:prSet presAssocID="{77CFC51B-6A2C-4DC8-AFAE-0EF847E89538}" presName="ConnectorPoint" presStyleLbl="alignNode1" presStyleIdx="1" presStyleCnt="3"/>
      <dgm:spPr/>
    </dgm:pt>
    <dgm:pt modelId="{011B1486-88BC-4C8C-99BA-284ED6E4F74F}" type="pres">
      <dgm:prSet presAssocID="{77CFC51B-6A2C-4DC8-AFAE-0EF847E89538}" presName="EmptyPlaceHolder" presStyleCnt="0"/>
      <dgm:spPr/>
    </dgm:pt>
    <dgm:pt modelId="{D00F5F5E-B601-47D1-A75C-9FCBD42675C2}" type="pres">
      <dgm:prSet presAssocID="{CFE7D206-59D6-4830-A605-2B1FB65007D3}" presName="spaceBetweenRectangles" presStyleCnt="0"/>
      <dgm:spPr/>
    </dgm:pt>
    <dgm:pt modelId="{8B09C3D4-6071-42A9-9A3B-8A401AC02266}" type="pres">
      <dgm:prSet presAssocID="{70EB7C41-F88D-4960-91E8-01C137AEFE94}" presName="composite" presStyleCnt="0"/>
      <dgm:spPr/>
    </dgm:pt>
    <dgm:pt modelId="{00F9F7BB-A0A1-4C6E-8433-4D0637353DFD}" type="pres">
      <dgm:prSet presAssocID="{70EB7C41-F88D-4960-91E8-01C137AEFE94}" presName="L1TextContainer" presStyleLbl="revTx" presStyleIdx="2" presStyleCnt="3">
        <dgm:presLayoutVars>
          <dgm:chMax val="1"/>
          <dgm:chPref val="1"/>
          <dgm:bulletEnabled val="1"/>
        </dgm:presLayoutVars>
      </dgm:prSet>
      <dgm:spPr/>
    </dgm:pt>
    <dgm:pt modelId="{2EAD9AEA-3984-41BA-935D-F5EB7D213B7B}" type="pres">
      <dgm:prSet presAssocID="{70EB7C41-F88D-4960-91E8-01C137AEFE94}" presName="L2TextContainerWrapper" presStyleCnt="0">
        <dgm:presLayoutVars>
          <dgm:chMax val="0"/>
          <dgm:chPref val="0"/>
          <dgm:bulletEnabled val="1"/>
        </dgm:presLayoutVars>
      </dgm:prSet>
      <dgm:spPr/>
    </dgm:pt>
    <dgm:pt modelId="{36D422F4-3AAB-4C54-83A5-FCFEF90765D5}" type="pres">
      <dgm:prSet presAssocID="{70EB7C41-F88D-4960-91E8-01C137AEFE94}" presName="L2TextContainer" presStyleLbl="bgAcc1" presStyleIdx="2" presStyleCnt="3"/>
      <dgm:spPr/>
    </dgm:pt>
    <dgm:pt modelId="{DF7221FE-5093-4613-8E87-3BB68E7A98C6}" type="pres">
      <dgm:prSet presAssocID="{70EB7C41-F88D-4960-91E8-01C137AEFE94}" presName="FlexibleEmptyPlaceHolder" presStyleCnt="0"/>
      <dgm:spPr/>
    </dgm:pt>
    <dgm:pt modelId="{8A7A3ED5-982A-4CFF-9ABB-78B0F02F40D9}" type="pres">
      <dgm:prSet presAssocID="{70EB7C41-F88D-4960-91E8-01C137AEFE94}" presName="ConnectLine" presStyleLbl="sibTrans1D1" presStyleIdx="2" presStyleCnt="3"/>
      <dgm:spPr>
        <a:noFill/>
        <a:ln w="9525" cap="flat" cmpd="sng" algn="ctr">
          <a:solidFill>
            <a:schemeClr val="accent1">
              <a:hueOff val="0"/>
              <a:satOff val="0"/>
              <a:lumOff val="0"/>
              <a:alphaOff val="0"/>
            </a:schemeClr>
          </a:solidFill>
          <a:prstDash val="dash"/>
        </a:ln>
        <a:effectLst/>
      </dgm:spPr>
    </dgm:pt>
    <dgm:pt modelId="{A8997833-37A9-4155-B800-7AE14DD8FF72}" type="pres">
      <dgm:prSet presAssocID="{70EB7C41-F88D-4960-91E8-01C137AEFE94}" presName="ConnectorPoint" presStyleLbl="alignNode1" presStyleIdx="2" presStyleCnt="3"/>
      <dgm:spPr/>
    </dgm:pt>
    <dgm:pt modelId="{7C147404-9803-497F-9634-5F16B2490477}" type="pres">
      <dgm:prSet presAssocID="{70EB7C41-F88D-4960-91E8-01C137AEFE94}" presName="EmptyPlaceHolder" presStyleCnt="0"/>
      <dgm:spPr/>
    </dgm:pt>
  </dgm:ptLst>
  <dgm:cxnLst>
    <dgm:cxn modelId="{B24A7D05-FD74-408E-9420-469B786C341D}" type="presOf" srcId="{70EB7C41-F88D-4960-91E8-01C137AEFE94}" destId="{00F9F7BB-A0A1-4C6E-8433-4D0637353DFD}" srcOrd="0" destOrd="0" presId="urn:microsoft.com/office/officeart/2016/7/layout/BasicTimeline"/>
    <dgm:cxn modelId="{8228A708-9228-458D-AE0E-8A527BC24988}" type="presOf" srcId="{1D3BB5FE-F124-4B7F-AF9E-303D95FA84BC}" destId="{D31DD081-F0D7-475E-ABA2-B3E086FD9C68}" srcOrd="0" destOrd="0" presId="urn:microsoft.com/office/officeart/2016/7/layout/BasicTimeline"/>
    <dgm:cxn modelId="{06D3E716-3CA2-4BC5-ADEA-F689E3FC7873}" type="presOf" srcId="{4EBCFD05-D223-4EBF-AA42-19536713B928}" destId="{0383B4D1-F1CA-4481-949D-DE83EA2B3AD7}" srcOrd="0" destOrd="0" presId="urn:microsoft.com/office/officeart/2016/7/layout/BasicTimeline"/>
    <dgm:cxn modelId="{47203C2D-76EA-4E48-8B7B-D7BEFD6C95AA}" type="presOf" srcId="{3652AD68-C881-4A25-B4C9-048892AA3AF1}" destId="{44AE8F74-34CB-466A-97B7-31B03073E44C}" srcOrd="0" destOrd="0" presId="urn:microsoft.com/office/officeart/2016/7/layout/BasicTimeline"/>
    <dgm:cxn modelId="{C4F7BD60-7A53-40FE-AB01-AA25EDAC1E60}" srcId="{70EB7C41-F88D-4960-91E8-01C137AEFE94}" destId="{A817B500-3693-4768-B3D1-813D102B9A56}" srcOrd="0" destOrd="0" parTransId="{FB36D962-032E-48C1-9C70-415652CE9CEB}" sibTransId="{3FA3F37F-0DAA-464E-AE62-A0432F6261DC}"/>
    <dgm:cxn modelId="{C19F9C7F-927D-43B9-AEC0-173CE967104D}" type="presOf" srcId="{77CFC51B-6A2C-4DC8-AFAE-0EF847E89538}" destId="{902317E7-663D-415A-BE9F-BEF0FFBF4E7C}" srcOrd="0" destOrd="0" presId="urn:microsoft.com/office/officeart/2016/7/layout/BasicTimeline"/>
    <dgm:cxn modelId="{BCFEC396-3FAD-421F-B9C3-4FB507F456F7}" srcId="{77CFC51B-6A2C-4DC8-AFAE-0EF847E89538}" destId="{1D3BB5FE-F124-4B7F-AF9E-303D95FA84BC}" srcOrd="0" destOrd="0" parTransId="{A740AAED-19EA-4DB1-875B-87AE0E18D628}" sibTransId="{5D0C8193-3F83-4FAC-A7AC-B27678C04CD0}"/>
    <dgm:cxn modelId="{6188A9A9-90AA-4846-B8C3-AF5ED525F053}" type="presOf" srcId="{A817B500-3693-4768-B3D1-813D102B9A56}" destId="{36D422F4-3AAB-4C54-83A5-FCFEF90765D5}" srcOrd="0" destOrd="0" presId="urn:microsoft.com/office/officeart/2016/7/layout/BasicTimeline"/>
    <dgm:cxn modelId="{2054F8B6-E5D3-4475-AD6F-3EE8520CE23B}" srcId="{4EBCFD05-D223-4EBF-AA42-19536713B928}" destId="{70EB7C41-F88D-4960-91E8-01C137AEFE94}" srcOrd="2" destOrd="0" parTransId="{62F093E4-4C42-4324-BBCB-3513057F9726}" sibTransId="{41BED895-81E2-40AA-BB96-8D08573EEFB9}"/>
    <dgm:cxn modelId="{9DE725D6-0631-4B5B-8E54-594FC0179CAC}" srcId="{65560827-D70F-497D-845F-B7D4E0714E7B}" destId="{3652AD68-C881-4A25-B4C9-048892AA3AF1}" srcOrd="0" destOrd="0" parTransId="{C013B28D-BDF4-499C-8DA3-771D3446240C}" sibTransId="{1F4B4418-B295-49CA-B622-02FC1186F573}"/>
    <dgm:cxn modelId="{D86FC0D9-B831-4D00-B354-D4917900858C}" srcId="{4EBCFD05-D223-4EBF-AA42-19536713B928}" destId="{65560827-D70F-497D-845F-B7D4E0714E7B}" srcOrd="0" destOrd="0" parTransId="{6576D2F3-D61B-48EF-BB39-9BDF0B569B9D}" sibTransId="{F300A05C-42A8-420C-BCB4-EAECCE8FF346}"/>
    <dgm:cxn modelId="{9A5B12EE-C425-44CE-8E46-E53429516EFF}" srcId="{4EBCFD05-D223-4EBF-AA42-19536713B928}" destId="{77CFC51B-6A2C-4DC8-AFAE-0EF847E89538}" srcOrd="1" destOrd="0" parTransId="{39E06D78-8AAA-479F-A11A-D73DECE92ABB}" sibTransId="{CFE7D206-59D6-4830-A605-2B1FB65007D3}"/>
    <dgm:cxn modelId="{30BD2EFB-E8F3-4164-BDE0-6C6781253441}" type="presOf" srcId="{65560827-D70F-497D-845F-B7D4E0714E7B}" destId="{68DE8599-DC19-4384-939B-A80664E8F5B2}" srcOrd="0" destOrd="0" presId="urn:microsoft.com/office/officeart/2016/7/layout/BasicTimeline"/>
    <dgm:cxn modelId="{88F2790D-58BE-43FC-BB06-D18380907DC9}" type="presParOf" srcId="{0383B4D1-F1CA-4481-949D-DE83EA2B3AD7}" destId="{4A59B1AA-4B7C-4D77-998C-E4A44002079E}" srcOrd="0" destOrd="0" presId="urn:microsoft.com/office/officeart/2016/7/layout/BasicTimeline"/>
    <dgm:cxn modelId="{0B190716-8C8C-4F0A-870B-62DD01D1DC43}" type="presParOf" srcId="{0383B4D1-F1CA-4481-949D-DE83EA2B3AD7}" destId="{19E3AF7B-80A9-4C78-B25A-3147DE06197D}" srcOrd="1" destOrd="0" presId="urn:microsoft.com/office/officeart/2016/7/layout/BasicTimeline"/>
    <dgm:cxn modelId="{D6E5BED5-2AA0-4E4A-A033-FFE3A8C1DAF3}" type="presParOf" srcId="{19E3AF7B-80A9-4C78-B25A-3147DE06197D}" destId="{9A943603-A92E-481B-A69B-584147EECC63}" srcOrd="0" destOrd="0" presId="urn:microsoft.com/office/officeart/2016/7/layout/BasicTimeline"/>
    <dgm:cxn modelId="{1688D908-53E7-4F50-8F3D-A074D9E9A6D7}" type="presParOf" srcId="{9A943603-A92E-481B-A69B-584147EECC63}" destId="{68DE8599-DC19-4384-939B-A80664E8F5B2}" srcOrd="0" destOrd="0" presId="urn:microsoft.com/office/officeart/2016/7/layout/BasicTimeline"/>
    <dgm:cxn modelId="{5F760F1E-D614-4BDA-AC82-783075FDBEDA}" type="presParOf" srcId="{9A943603-A92E-481B-A69B-584147EECC63}" destId="{83D213DF-4945-4E8C-BD85-70C405D8E07F}" srcOrd="1" destOrd="0" presId="urn:microsoft.com/office/officeart/2016/7/layout/BasicTimeline"/>
    <dgm:cxn modelId="{0CF6F28D-DC82-4F12-B41F-CC46DF9B3FC7}" type="presParOf" srcId="{83D213DF-4945-4E8C-BD85-70C405D8E07F}" destId="{44AE8F74-34CB-466A-97B7-31B03073E44C}" srcOrd="0" destOrd="0" presId="urn:microsoft.com/office/officeart/2016/7/layout/BasicTimeline"/>
    <dgm:cxn modelId="{947921FD-C1C0-48E4-9660-D6150E0F51C7}" type="presParOf" srcId="{83D213DF-4945-4E8C-BD85-70C405D8E07F}" destId="{74C56437-8FC6-432B-8514-41965DF61C9D}" srcOrd="1" destOrd="0" presId="urn:microsoft.com/office/officeart/2016/7/layout/BasicTimeline"/>
    <dgm:cxn modelId="{BC1D0FC9-F651-4A38-A77E-083809BCA99A}" type="presParOf" srcId="{9A943603-A92E-481B-A69B-584147EECC63}" destId="{B45404ED-1359-4AA2-AF10-27083697D224}" srcOrd="2" destOrd="0" presId="urn:microsoft.com/office/officeart/2016/7/layout/BasicTimeline"/>
    <dgm:cxn modelId="{53470803-6A66-4CE2-9BC0-4CF868FC0FA3}" type="presParOf" srcId="{9A943603-A92E-481B-A69B-584147EECC63}" destId="{E1902FA2-EFA3-404B-9D1E-E0B714AE8F16}" srcOrd="3" destOrd="0" presId="urn:microsoft.com/office/officeart/2016/7/layout/BasicTimeline"/>
    <dgm:cxn modelId="{8B8F49C9-604A-4C97-9DCF-DC43DC7E45B1}" type="presParOf" srcId="{9A943603-A92E-481B-A69B-584147EECC63}" destId="{1397F9DA-8D9B-44DE-BA9F-BA514ECFD6AE}" srcOrd="4" destOrd="0" presId="urn:microsoft.com/office/officeart/2016/7/layout/BasicTimeline"/>
    <dgm:cxn modelId="{C5441DD1-ACF7-4E26-B7AA-2ED38A4EEF9D}" type="presParOf" srcId="{19E3AF7B-80A9-4C78-B25A-3147DE06197D}" destId="{B8F58AD8-0683-4FF0-B83C-7FE627F88500}" srcOrd="1" destOrd="0" presId="urn:microsoft.com/office/officeart/2016/7/layout/BasicTimeline"/>
    <dgm:cxn modelId="{8FD4A4DD-AD58-4FB6-81B5-40F4551C89AC}" type="presParOf" srcId="{19E3AF7B-80A9-4C78-B25A-3147DE06197D}" destId="{B0EBCA35-2135-4EA9-BBB5-30C1C81A15F6}" srcOrd="2" destOrd="0" presId="urn:microsoft.com/office/officeart/2016/7/layout/BasicTimeline"/>
    <dgm:cxn modelId="{AE8A93A1-B24A-4FB8-8B68-2A8136F6657E}" type="presParOf" srcId="{B0EBCA35-2135-4EA9-BBB5-30C1C81A15F6}" destId="{902317E7-663D-415A-BE9F-BEF0FFBF4E7C}" srcOrd="0" destOrd="0" presId="urn:microsoft.com/office/officeart/2016/7/layout/BasicTimeline"/>
    <dgm:cxn modelId="{4FA488F1-D0CC-425D-88E3-F1BEAD6ECFF6}" type="presParOf" srcId="{B0EBCA35-2135-4EA9-BBB5-30C1C81A15F6}" destId="{B9233250-2B3A-4702-9CCE-FBF9CB1354A8}" srcOrd="1" destOrd="0" presId="urn:microsoft.com/office/officeart/2016/7/layout/BasicTimeline"/>
    <dgm:cxn modelId="{4ED76D12-CBAC-4916-8099-736DBDC1E655}" type="presParOf" srcId="{B9233250-2B3A-4702-9CCE-FBF9CB1354A8}" destId="{D31DD081-F0D7-475E-ABA2-B3E086FD9C68}" srcOrd="0" destOrd="0" presId="urn:microsoft.com/office/officeart/2016/7/layout/BasicTimeline"/>
    <dgm:cxn modelId="{CBE2F7E9-66E5-4238-A42C-F21FC420D035}" type="presParOf" srcId="{B9233250-2B3A-4702-9CCE-FBF9CB1354A8}" destId="{0C7BBC07-0440-4441-A094-74E82B767BCF}" srcOrd="1" destOrd="0" presId="urn:microsoft.com/office/officeart/2016/7/layout/BasicTimeline"/>
    <dgm:cxn modelId="{CEDEC25B-3D1E-415D-A1B9-5FC3DC2DB039}" type="presParOf" srcId="{B0EBCA35-2135-4EA9-BBB5-30C1C81A15F6}" destId="{08CEEBD3-3750-4FA9-ABFF-98707B93C019}" srcOrd="2" destOrd="0" presId="urn:microsoft.com/office/officeart/2016/7/layout/BasicTimeline"/>
    <dgm:cxn modelId="{79AD6771-2C74-4A06-B043-3A8525A50220}" type="presParOf" srcId="{B0EBCA35-2135-4EA9-BBB5-30C1C81A15F6}" destId="{03EEA1AA-A9DF-4C48-B611-93028BC23D11}" srcOrd="3" destOrd="0" presId="urn:microsoft.com/office/officeart/2016/7/layout/BasicTimeline"/>
    <dgm:cxn modelId="{905A6C2D-2DB6-4EBD-8E69-080107825E20}" type="presParOf" srcId="{B0EBCA35-2135-4EA9-BBB5-30C1C81A15F6}" destId="{011B1486-88BC-4C8C-99BA-284ED6E4F74F}" srcOrd="4" destOrd="0" presId="urn:microsoft.com/office/officeart/2016/7/layout/BasicTimeline"/>
    <dgm:cxn modelId="{68B5857C-B8F2-497C-828D-44C449277384}" type="presParOf" srcId="{19E3AF7B-80A9-4C78-B25A-3147DE06197D}" destId="{D00F5F5E-B601-47D1-A75C-9FCBD42675C2}" srcOrd="3" destOrd="0" presId="urn:microsoft.com/office/officeart/2016/7/layout/BasicTimeline"/>
    <dgm:cxn modelId="{8D01D186-D54A-4D70-A6A0-34A60B853A92}" type="presParOf" srcId="{19E3AF7B-80A9-4C78-B25A-3147DE06197D}" destId="{8B09C3D4-6071-42A9-9A3B-8A401AC02266}" srcOrd="4" destOrd="0" presId="urn:microsoft.com/office/officeart/2016/7/layout/BasicTimeline"/>
    <dgm:cxn modelId="{2F1056E8-92EF-405A-9B10-6230A9B212BC}" type="presParOf" srcId="{8B09C3D4-6071-42A9-9A3B-8A401AC02266}" destId="{00F9F7BB-A0A1-4C6E-8433-4D0637353DFD}" srcOrd="0" destOrd="0" presId="urn:microsoft.com/office/officeart/2016/7/layout/BasicTimeline"/>
    <dgm:cxn modelId="{D9616ACC-180E-4365-A72E-1F6004C80F01}" type="presParOf" srcId="{8B09C3D4-6071-42A9-9A3B-8A401AC02266}" destId="{2EAD9AEA-3984-41BA-935D-F5EB7D213B7B}" srcOrd="1" destOrd="0" presId="urn:microsoft.com/office/officeart/2016/7/layout/BasicTimeline"/>
    <dgm:cxn modelId="{2E00DC9F-AD1D-41B1-9AB7-A5A4D1BDB46D}" type="presParOf" srcId="{2EAD9AEA-3984-41BA-935D-F5EB7D213B7B}" destId="{36D422F4-3AAB-4C54-83A5-FCFEF90765D5}" srcOrd="0" destOrd="0" presId="urn:microsoft.com/office/officeart/2016/7/layout/BasicTimeline"/>
    <dgm:cxn modelId="{6272E1DA-8113-4F91-8DE4-73926147C51C}" type="presParOf" srcId="{2EAD9AEA-3984-41BA-935D-F5EB7D213B7B}" destId="{DF7221FE-5093-4613-8E87-3BB68E7A98C6}" srcOrd="1" destOrd="0" presId="urn:microsoft.com/office/officeart/2016/7/layout/BasicTimeline"/>
    <dgm:cxn modelId="{E5B96107-8530-4AFD-8718-7B260F955A85}" type="presParOf" srcId="{8B09C3D4-6071-42A9-9A3B-8A401AC02266}" destId="{8A7A3ED5-982A-4CFF-9ABB-78B0F02F40D9}" srcOrd="2" destOrd="0" presId="urn:microsoft.com/office/officeart/2016/7/layout/BasicTimeline"/>
    <dgm:cxn modelId="{2B1F7F65-EFF8-4EA2-9039-01C70F01E52B}" type="presParOf" srcId="{8B09C3D4-6071-42A9-9A3B-8A401AC02266}" destId="{A8997833-37A9-4155-B800-7AE14DD8FF72}" srcOrd="3" destOrd="0" presId="urn:microsoft.com/office/officeart/2016/7/layout/BasicTimeline"/>
    <dgm:cxn modelId="{EA717C18-E4BA-4F1E-8524-856305183394}" type="presParOf" srcId="{8B09C3D4-6071-42A9-9A3B-8A401AC02266}" destId="{7C147404-9803-497F-9634-5F16B2490477}" srcOrd="4" destOrd="0" presId="urn:microsoft.com/office/officeart/2016/7/layout/BasicTimeline"/>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2958E9D-943B-4429-9DAD-1AE0D3CD77DC}" type="doc">
      <dgm:prSet loTypeId="urn:microsoft.com/office/officeart/2005/8/layout/matrix3" loCatId="matrix" qsTypeId="urn:microsoft.com/office/officeart/2005/8/quickstyle/simple4" qsCatId="simple" csTypeId="urn:microsoft.com/office/officeart/2005/8/colors/colorful1" csCatId="colorful" phldr="1"/>
      <dgm:spPr/>
      <dgm:t>
        <a:bodyPr/>
        <a:lstStyle/>
        <a:p>
          <a:endParaRPr lang="en-US"/>
        </a:p>
      </dgm:t>
    </dgm:pt>
    <dgm:pt modelId="{6EFBB631-2CC0-4EE1-B652-1E6B6D1752D4}">
      <dgm:prSet/>
      <dgm:spPr/>
      <dgm:t>
        <a:bodyPr/>
        <a:lstStyle/>
        <a:p>
          <a:pPr rtl="0"/>
          <a:r>
            <a:rPr lang="en-US">
              <a:latin typeface="Calibri"/>
              <a:cs typeface="Calibri"/>
            </a:rPr>
            <a:t>ETHICAL CONSIDERATIONS ARE A SET OF GUIDELINES FOR YOUR RESEARCH PROCEDURES AND DESIGNS. WHEN GATHERING THE DATA FROM PEOPLE, SCIENTISTS AND RESEARCHERS MUST ALWAYS ABIDE BY A SET OF ETHICAL PRINCIPLES. (BHANDARI,2022) </a:t>
          </a:r>
        </a:p>
      </dgm:t>
    </dgm:pt>
    <dgm:pt modelId="{A51B1811-CA4D-448D-98D1-D2EFAB95B690}" type="parTrans" cxnId="{4557969D-CF81-4EB3-941B-BCB18A9461BF}">
      <dgm:prSet/>
      <dgm:spPr/>
      <dgm:t>
        <a:bodyPr/>
        <a:lstStyle/>
        <a:p>
          <a:endParaRPr lang="en-US"/>
        </a:p>
      </dgm:t>
    </dgm:pt>
    <dgm:pt modelId="{C0D8F447-CF52-4F5C-A4B7-1AE3364749E7}" type="sibTrans" cxnId="{4557969D-CF81-4EB3-941B-BCB18A9461BF}">
      <dgm:prSet/>
      <dgm:spPr/>
      <dgm:t>
        <a:bodyPr/>
        <a:lstStyle/>
        <a:p>
          <a:endParaRPr lang="en-US"/>
        </a:p>
      </dgm:t>
    </dgm:pt>
    <dgm:pt modelId="{B46113B1-4974-4E21-AF3C-006CC090E695}">
      <dgm:prSet phldr="0"/>
      <dgm:spPr/>
      <dgm:t>
        <a:bodyPr/>
        <a:lstStyle/>
        <a:p>
          <a:pPr rtl="0"/>
          <a:r>
            <a:rPr lang="en-US">
              <a:latin typeface="Tw Cen MT" panose="020B0602020104020603"/>
            </a:rPr>
            <a:t>ETHICAL CONSIDERATIONS ARE VITAL IN EVERY ASPECT OF RESEARCH. WE HAVE THE REPONSBILITY TO WORK SAFELY.</a:t>
          </a:r>
          <a:endParaRPr lang="en-US"/>
        </a:p>
      </dgm:t>
    </dgm:pt>
    <dgm:pt modelId="{34FD9381-E80A-40AB-8F39-6D663F18513A}" type="parTrans" cxnId="{7699C1FF-FDE8-422F-A09D-9F24F6BDB86B}">
      <dgm:prSet/>
      <dgm:spPr/>
      <dgm:t>
        <a:bodyPr/>
        <a:lstStyle/>
        <a:p>
          <a:endParaRPr lang="en-US"/>
        </a:p>
      </dgm:t>
    </dgm:pt>
    <dgm:pt modelId="{400986F5-8FE3-4596-B9B0-F89C01FB41E8}" type="sibTrans" cxnId="{7699C1FF-FDE8-422F-A09D-9F24F6BDB86B}">
      <dgm:prSet/>
      <dgm:spPr/>
      <dgm:t>
        <a:bodyPr/>
        <a:lstStyle/>
        <a:p>
          <a:endParaRPr lang="en-US"/>
        </a:p>
      </dgm:t>
    </dgm:pt>
    <dgm:pt modelId="{123997C9-6408-496A-A651-1F6900F1C2DD}">
      <dgm:prSet phldr="0"/>
      <dgm:spPr/>
      <dgm:t>
        <a:bodyPr/>
        <a:lstStyle/>
        <a:p>
          <a:pPr rtl="0"/>
          <a:r>
            <a:rPr lang="en-US">
              <a:latin typeface="Tw Cen MT" panose="020B0602020104020603"/>
            </a:rPr>
            <a:t>IN AN ETHICAL MANNER, WE WILL USE THE STUDENT-COLLECTED DATA THAT  HAS BEEN ANALYZED. NO STUDENTS WILL BE FORCED AGAINST THEIR WILL TO PARTICIPATE IN THIS STUDY, IT WILL BE COMPLETELY THEIR CHOICE</a:t>
          </a:r>
          <a:r>
            <a:rPr lang="en-US"/>
            <a:t>.</a:t>
          </a:r>
          <a:endParaRPr lang="en-US">
            <a:latin typeface="Tw Cen MT" panose="020B0602020104020603"/>
          </a:endParaRPr>
        </a:p>
      </dgm:t>
    </dgm:pt>
    <dgm:pt modelId="{9F449E38-FFD2-498B-AA65-9883378E24C9}" type="parTrans" cxnId="{0DD1AC50-627E-40D5-9E4F-ED60F6CC3C19}">
      <dgm:prSet/>
      <dgm:spPr/>
    </dgm:pt>
    <dgm:pt modelId="{841274DF-DBB5-4F6D-837C-5F651A0EB970}" type="sibTrans" cxnId="{0DD1AC50-627E-40D5-9E4F-ED60F6CC3C19}">
      <dgm:prSet/>
      <dgm:spPr/>
    </dgm:pt>
    <dgm:pt modelId="{87D2D8B7-8C0B-4B2E-BFC0-9283423669E2}">
      <dgm:prSet phldr="0"/>
      <dgm:spPr/>
      <dgm:t>
        <a:bodyPr/>
        <a:lstStyle/>
        <a:p>
          <a:pPr rtl="0"/>
          <a:r>
            <a:rPr lang="en-US">
              <a:latin typeface="Tw Cen MT" panose="020B0602020104020603"/>
            </a:rPr>
            <a:t>FOR EXAMPLE, AT UWTSD STUDENTS ARE EXPECTED TO MAINTAIN THE HIGHEST ETHICAL STANDARDS AND TO FOSTER THE VALUES OF HONESTY, CARE &amp;RESPECT.</a:t>
          </a:r>
        </a:p>
      </dgm:t>
    </dgm:pt>
    <dgm:pt modelId="{82D746CC-F77F-41B2-9E78-8C4B709FF64A}" type="parTrans" cxnId="{2DBE7E68-9EA6-41F2-8429-6A5BA9676E86}">
      <dgm:prSet/>
      <dgm:spPr/>
    </dgm:pt>
    <dgm:pt modelId="{F491420E-A424-4540-A3A0-415DFBFD3369}" type="sibTrans" cxnId="{2DBE7E68-9EA6-41F2-8429-6A5BA9676E86}">
      <dgm:prSet/>
      <dgm:spPr/>
    </dgm:pt>
    <dgm:pt modelId="{11F34430-5422-4491-A241-AD5F2639766B}" type="pres">
      <dgm:prSet presAssocID="{12958E9D-943B-4429-9DAD-1AE0D3CD77DC}" presName="matrix" presStyleCnt="0">
        <dgm:presLayoutVars>
          <dgm:chMax val="1"/>
          <dgm:dir/>
          <dgm:resizeHandles val="exact"/>
        </dgm:presLayoutVars>
      </dgm:prSet>
      <dgm:spPr/>
    </dgm:pt>
    <dgm:pt modelId="{A57B04AF-C0D1-4DA7-B651-E8C308053BA0}" type="pres">
      <dgm:prSet presAssocID="{12958E9D-943B-4429-9DAD-1AE0D3CD77DC}" presName="diamond" presStyleLbl="bgShp" presStyleIdx="0" presStyleCnt="1"/>
      <dgm:spPr/>
    </dgm:pt>
    <dgm:pt modelId="{E6915F17-02FA-4037-96C1-305E49FBAA74}" type="pres">
      <dgm:prSet presAssocID="{12958E9D-943B-4429-9DAD-1AE0D3CD77DC}" presName="quad1" presStyleLbl="node1" presStyleIdx="0" presStyleCnt="4">
        <dgm:presLayoutVars>
          <dgm:chMax val="0"/>
          <dgm:chPref val="0"/>
          <dgm:bulletEnabled val="1"/>
        </dgm:presLayoutVars>
      </dgm:prSet>
      <dgm:spPr/>
    </dgm:pt>
    <dgm:pt modelId="{E6558F71-6A75-457F-891F-89407F2C393A}" type="pres">
      <dgm:prSet presAssocID="{12958E9D-943B-4429-9DAD-1AE0D3CD77DC}" presName="quad2" presStyleLbl="node1" presStyleIdx="1" presStyleCnt="4">
        <dgm:presLayoutVars>
          <dgm:chMax val="0"/>
          <dgm:chPref val="0"/>
          <dgm:bulletEnabled val="1"/>
        </dgm:presLayoutVars>
      </dgm:prSet>
      <dgm:spPr/>
    </dgm:pt>
    <dgm:pt modelId="{5C455A64-1FED-44CD-A555-FACEC85096B4}" type="pres">
      <dgm:prSet presAssocID="{12958E9D-943B-4429-9DAD-1AE0D3CD77DC}" presName="quad3" presStyleLbl="node1" presStyleIdx="2" presStyleCnt="4">
        <dgm:presLayoutVars>
          <dgm:chMax val="0"/>
          <dgm:chPref val="0"/>
          <dgm:bulletEnabled val="1"/>
        </dgm:presLayoutVars>
      </dgm:prSet>
      <dgm:spPr/>
    </dgm:pt>
    <dgm:pt modelId="{34E092D6-3C39-46D0-B803-B8CECA53E223}" type="pres">
      <dgm:prSet presAssocID="{12958E9D-943B-4429-9DAD-1AE0D3CD77DC}" presName="quad4" presStyleLbl="node1" presStyleIdx="3" presStyleCnt="4">
        <dgm:presLayoutVars>
          <dgm:chMax val="0"/>
          <dgm:chPref val="0"/>
          <dgm:bulletEnabled val="1"/>
        </dgm:presLayoutVars>
      </dgm:prSet>
      <dgm:spPr/>
    </dgm:pt>
  </dgm:ptLst>
  <dgm:cxnLst>
    <dgm:cxn modelId="{5A5CFA07-E1C6-40B9-8FA3-CD4930F0C54D}" type="presOf" srcId="{123997C9-6408-496A-A651-1F6900F1C2DD}" destId="{E6558F71-6A75-457F-891F-89407F2C393A}" srcOrd="0" destOrd="0" presId="urn:microsoft.com/office/officeart/2005/8/layout/matrix3"/>
    <dgm:cxn modelId="{2DBE7E68-9EA6-41F2-8429-6A5BA9676E86}" srcId="{12958E9D-943B-4429-9DAD-1AE0D3CD77DC}" destId="{87D2D8B7-8C0B-4B2E-BFC0-9283423669E2}" srcOrd="2" destOrd="0" parTransId="{82D746CC-F77F-41B2-9E78-8C4B709FF64A}" sibTransId="{F491420E-A424-4540-A3A0-415DFBFD3369}"/>
    <dgm:cxn modelId="{0DD1AC50-627E-40D5-9E4F-ED60F6CC3C19}" srcId="{12958E9D-943B-4429-9DAD-1AE0D3CD77DC}" destId="{123997C9-6408-496A-A651-1F6900F1C2DD}" srcOrd="1" destOrd="0" parTransId="{9F449E38-FFD2-498B-AA65-9883378E24C9}" sibTransId="{841274DF-DBB5-4F6D-837C-5F651A0EB970}"/>
    <dgm:cxn modelId="{E285AE8C-2E64-4453-9A6C-DEF854AE4715}" type="presOf" srcId="{6EFBB631-2CC0-4EE1-B652-1E6B6D1752D4}" destId="{E6915F17-02FA-4037-96C1-305E49FBAA74}" srcOrd="0" destOrd="0" presId="urn:microsoft.com/office/officeart/2005/8/layout/matrix3"/>
    <dgm:cxn modelId="{4557969D-CF81-4EB3-941B-BCB18A9461BF}" srcId="{12958E9D-943B-4429-9DAD-1AE0D3CD77DC}" destId="{6EFBB631-2CC0-4EE1-B652-1E6B6D1752D4}" srcOrd="0" destOrd="0" parTransId="{A51B1811-CA4D-448D-98D1-D2EFAB95B690}" sibTransId="{C0D8F447-CF52-4F5C-A4B7-1AE3364749E7}"/>
    <dgm:cxn modelId="{D7DEA2B3-39F2-435F-BC3F-A9DE7AA25F7D}" type="presOf" srcId="{87D2D8B7-8C0B-4B2E-BFC0-9283423669E2}" destId="{5C455A64-1FED-44CD-A555-FACEC85096B4}" srcOrd="0" destOrd="0" presId="urn:microsoft.com/office/officeart/2005/8/layout/matrix3"/>
    <dgm:cxn modelId="{97F701C8-A57F-4764-B056-34C75DAFE478}" type="presOf" srcId="{12958E9D-943B-4429-9DAD-1AE0D3CD77DC}" destId="{11F34430-5422-4491-A241-AD5F2639766B}" srcOrd="0" destOrd="0" presId="urn:microsoft.com/office/officeart/2005/8/layout/matrix3"/>
    <dgm:cxn modelId="{9A9D8FD9-D26E-4576-8E54-9AC53054659A}" type="presOf" srcId="{B46113B1-4974-4E21-AF3C-006CC090E695}" destId="{34E092D6-3C39-46D0-B803-B8CECA53E223}" srcOrd="0" destOrd="0" presId="urn:microsoft.com/office/officeart/2005/8/layout/matrix3"/>
    <dgm:cxn modelId="{7699C1FF-FDE8-422F-A09D-9F24F6BDB86B}" srcId="{12958E9D-943B-4429-9DAD-1AE0D3CD77DC}" destId="{B46113B1-4974-4E21-AF3C-006CC090E695}" srcOrd="3" destOrd="0" parTransId="{34FD9381-E80A-40AB-8F39-6D663F18513A}" sibTransId="{400986F5-8FE3-4596-B9B0-F89C01FB41E8}"/>
    <dgm:cxn modelId="{64F51F5C-57AC-4FB0-8DAF-615E1E6E422C}" type="presParOf" srcId="{11F34430-5422-4491-A241-AD5F2639766B}" destId="{A57B04AF-C0D1-4DA7-B651-E8C308053BA0}" srcOrd="0" destOrd="0" presId="urn:microsoft.com/office/officeart/2005/8/layout/matrix3"/>
    <dgm:cxn modelId="{94C210EA-8A4D-496D-AE2B-8249D5B6A68F}" type="presParOf" srcId="{11F34430-5422-4491-A241-AD5F2639766B}" destId="{E6915F17-02FA-4037-96C1-305E49FBAA74}" srcOrd="1" destOrd="0" presId="urn:microsoft.com/office/officeart/2005/8/layout/matrix3"/>
    <dgm:cxn modelId="{DAE47E71-C0AF-4874-9582-C94C7E0ABAF6}" type="presParOf" srcId="{11F34430-5422-4491-A241-AD5F2639766B}" destId="{E6558F71-6A75-457F-891F-89407F2C393A}" srcOrd="2" destOrd="0" presId="urn:microsoft.com/office/officeart/2005/8/layout/matrix3"/>
    <dgm:cxn modelId="{CC39158D-2101-4CB3-891C-488978E18098}" type="presParOf" srcId="{11F34430-5422-4491-A241-AD5F2639766B}" destId="{5C455A64-1FED-44CD-A555-FACEC85096B4}" srcOrd="3" destOrd="0" presId="urn:microsoft.com/office/officeart/2005/8/layout/matrix3"/>
    <dgm:cxn modelId="{85E70D9A-B066-422D-841B-C0CA6935C841}" type="presParOf" srcId="{11F34430-5422-4491-A241-AD5F2639766B}" destId="{34E092D6-3C39-46D0-B803-B8CECA53E223}"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C01AB-1980-424B-BB30-A3159BB2A589}">
      <dsp:nvSpPr>
        <dsp:cNvPr id="0" name=""/>
        <dsp:cNvSpPr/>
      </dsp:nvSpPr>
      <dsp:spPr>
        <a:xfrm>
          <a:off x="4830244" y="2061378"/>
          <a:ext cx="91440" cy="383780"/>
        </a:xfrm>
        <a:custGeom>
          <a:avLst/>
          <a:gdLst/>
          <a:ahLst/>
          <a:cxnLst/>
          <a:rect l="0" t="0" r="0" b="0"/>
          <a:pathLst>
            <a:path>
              <a:moveTo>
                <a:pt x="45720" y="0"/>
              </a:moveTo>
              <a:lnTo>
                <a:pt x="45720" y="383780"/>
              </a:lnTo>
            </a:path>
          </a:pathLst>
        </a:custGeom>
        <a:noFill/>
        <a:ln w="15875" cap="flat" cmpd="sng" algn="ctr">
          <a:solidFill>
            <a:schemeClr val="accent6">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E519E4-D5E4-437F-A44C-94517447C24F}">
      <dsp:nvSpPr>
        <dsp:cNvPr id="0" name=""/>
        <dsp:cNvSpPr/>
      </dsp:nvSpPr>
      <dsp:spPr>
        <a:xfrm>
          <a:off x="3666340" y="839658"/>
          <a:ext cx="1209623" cy="383780"/>
        </a:xfrm>
        <a:custGeom>
          <a:avLst/>
          <a:gdLst/>
          <a:ahLst/>
          <a:cxnLst/>
          <a:rect l="0" t="0" r="0" b="0"/>
          <a:pathLst>
            <a:path>
              <a:moveTo>
                <a:pt x="0" y="0"/>
              </a:moveTo>
              <a:lnTo>
                <a:pt x="0" y="261535"/>
              </a:lnTo>
              <a:lnTo>
                <a:pt x="1209623" y="261535"/>
              </a:lnTo>
              <a:lnTo>
                <a:pt x="1209623" y="383780"/>
              </a:lnTo>
            </a:path>
          </a:pathLst>
        </a:custGeom>
        <a:noFill/>
        <a:ln w="15875" cap="flat"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15E61-79D9-4731-8F81-FE60D67B4D3C}">
      <dsp:nvSpPr>
        <dsp:cNvPr id="0" name=""/>
        <dsp:cNvSpPr/>
      </dsp:nvSpPr>
      <dsp:spPr>
        <a:xfrm>
          <a:off x="2456717" y="2061378"/>
          <a:ext cx="806415" cy="383780"/>
        </a:xfrm>
        <a:custGeom>
          <a:avLst/>
          <a:gdLst/>
          <a:ahLst/>
          <a:cxnLst/>
          <a:rect l="0" t="0" r="0" b="0"/>
          <a:pathLst>
            <a:path>
              <a:moveTo>
                <a:pt x="0" y="0"/>
              </a:moveTo>
              <a:lnTo>
                <a:pt x="0" y="261535"/>
              </a:lnTo>
              <a:lnTo>
                <a:pt x="806415" y="261535"/>
              </a:lnTo>
              <a:lnTo>
                <a:pt x="806415" y="383780"/>
              </a:lnTo>
            </a:path>
          </a:pathLst>
        </a:custGeom>
        <a:noFill/>
        <a:ln w="15875" cap="flat" cmpd="sng" algn="ctr">
          <a:solidFill>
            <a:schemeClr val="accent6">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12B68A-8EA1-4260-B547-A1B132F16D0B}">
      <dsp:nvSpPr>
        <dsp:cNvPr id="0" name=""/>
        <dsp:cNvSpPr/>
      </dsp:nvSpPr>
      <dsp:spPr>
        <a:xfrm>
          <a:off x="1650301" y="2061378"/>
          <a:ext cx="806415" cy="383780"/>
        </a:xfrm>
        <a:custGeom>
          <a:avLst/>
          <a:gdLst/>
          <a:ahLst/>
          <a:cxnLst/>
          <a:rect l="0" t="0" r="0" b="0"/>
          <a:pathLst>
            <a:path>
              <a:moveTo>
                <a:pt x="806415" y="0"/>
              </a:moveTo>
              <a:lnTo>
                <a:pt x="806415" y="261535"/>
              </a:lnTo>
              <a:lnTo>
                <a:pt x="0" y="261535"/>
              </a:lnTo>
              <a:lnTo>
                <a:pt x="0" y="383780"/>
              </a:lnTo>
            </a:path>
          </a:pathLst>
        </a:custGeom>
        <a:noFill/>
        <a:ln w="15875" cap="flat" cmpd="sng" algn="ctr">
          <a:solidFill>
            <a:schemeClr val="accent6">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019BF4-9B4B-4411-9C20-4BA51A84A5CF}">
      <dsp:nvSpPr>
        <dsp:cNvPr id="0" name=""/>
        <dsp:cNvSpPr/>
      </dsp:nvSpPr>
      <dsp:spPr>
        <a:xfrm>
          <a:off x="2456717" y="839658"/>
          <a:ext cx="1209623" cy="383780"/>
        </a:xfrm>
        <a:custGeom>
          <a:avLst/>
          <a:gdLst/>
          <a:ahLst/>
          <a:cxnLst/>
          <a:rect l="0" t="0" r="0" b="0"/>
          <a:pathLst>
            <a:path>
              <a:moveTo>
                <a:pt x="1209623" y="0"/>
              </a:moveTo>
              <a:lnTo>
                <a:pt x="1209623" y="261535"/>
              </a:lnTo>
              <a:lnTo>
                <a:pt x="0" y="261535"/>
              </a:lnTo>
              <a:lnTo>
                <a:pt x="0" y="383780"/>
              </a:lnTo>
            </a:path>
          </a:pathLst>
        </a:custGeom>
        <a:noFill/>
        <a:ln w="15875" cap="flat"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59A7A9-B996-4574-BA98-E8F45BBC1EE3}">
      <dsp:nvSpPr>
        <dsp:cNvPr id="0" name=""/>
        <dsp:cNvSpPr/>
      </dsp:nvSpPr>
      <dsp:spPr>
        <a:xfrm>
          <a:off x="3006546" y="171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C67820-FD4F-415E-8D88-07FCF587F2B4}">
      <dsp:nvSpPr>
        <dsp:cNvPr id="0" name=""/>
        <dsp:cNvSpPr/>
      </dsp:nvSpPr>
      <dsp:spPr>
        <a:xfrm>
          <a:off x="3153167" y="141008"/>
          <a:ext cx="1319589" cy="837939"/>
        </a:xfrm>
        <a:prstGeom prst="roundRect">
          <a:avLst>
            <a:gd name="adj" fmla="val 10000"/>
          </a:avLst>
        </a:prstGeom>
        <a:solidFill>
          <a:schemeClr val="accent2"/>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a:latin typeface="Tw Cen MT" panose="020B0602020104020603"/>
            </a:rPr>
            <a:t>MS Teams</a:t>
          </a:r>
          <a:endParaRPr lang="en-US" sz="2200" kern="1200"/>
        </a:p>
      </dsp:txBody>
      <dsp:txXfrm>
        <a:off x="3177709" y="165550"/>
        <a:ext cx="1270505" cy="788855"/>
      </dsp:txXfrm>
    </dsp:sp>
    <dsp:sp modelId="{0CD1D762-E2FC-40D8-B5DE-4D5FBC1DF89E}">
      <dsp:nvSpPr>
        <dsp:cNvPr id="0" name=""/>
        <dsp:cNvSpPr/>
      </dsp:nvSpPr>
      <dsp:spPr>
        <a:xfrm>
          <a:off x="1796922" y="122343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FC005C-4887-4A23-BB2C-59785414FA22}">
      <dsp:nvSpPr>
        <dsp:cNvPr id="0" name=""/>
        <dsp:cNvSpPr/>
      </dsp:nvSpPr>
      <dsp:spPr>
        <a:xfrm>
          <a:off x="1943543" y="1362728"/>
          <a:ext cx="1319589" cy="837939"/>
        </a:xfrm>
        <a:prstGeom prst="roundRect">
          <a:avLst>
            <a:gd name="adj" fmla="val 10000"/>
          </a:avLst>
        </a:prstGeom>
        <a:solidFill>
          <a:schemeClr val="accent2"/>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latin typeface="Tw Cen MT" panose="020B0602020104020603"/>
            </a:rPr>
            <a:t>Moodle</a:t>
          </a:r>
          <a:endParaRPr lang="en-US" sz="2200" kern="1200"/>
        </a:p>
      </dsp:txBody>
      <dsp:txXfrm>
        <a:off x="1968085" y="1387270"/>
        <a:ext cx="1270505" cy="788855"/>
      </dsp:txXfrm>
    </dsp:sp>
    <dsp:sp modelId="{B6F472AD-2E26-42EA-9606-0780FDD065B6}">
      <dsp:nvSpPr>
        <dsp:cNvPr id="0" name=""/>
        <dsp:cNvSpPr/>
      </dsp:nvSpPr>
      <dsp:spPr>
        <a:xfrm>
          <a:off x="990506" y="244515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AB5FED-F1FE-4481-8236-6D6CE8C626AC}">
      <dsp:nvSpPr>
        <dsp:cNvPr id="0" name=""/>
        <dsp:cNvSpPr/>
      </dsp:nvSpPr>
      <dsp:spPr>
        <a:xfrm>
          <a:off x="1137127" y="2584448"/>
          <a:ext cx="1319589" cy="837939"/>
        </a:xfrm>
        <a:prstGeom prst="roundRect">
          <a:avLst>
            <a:gd name="adj" fmla="val 10000"/>
          </a:avLst>
        </a:prstGeom>
        <a:solidFill>
          <a:schemeClr val="accent2"/>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latin typeface="Tw Cen MT" panose="020B0602020104020603"/>
            </a:rPr>
            <a:t>OneDrive</a:t>
          </a:r>
          <a:endParaRPr lang="en-US" sz="2200" kern="1200"/>
        </a:p>
      </dsp:txBody>
      <dsp:txXfrm>
        <a:off x="1161669" y="2608990"/>
        <a:ext cx="1270505" cy="788855"/>
      </dsp:txXfrm>
    </dsp:sp>
    <dsp:sp modelId="{2B0B0540-FFDD-4188-BFBD-04A706D2E4DB}">
      <dsp:nvSpPr>
        <dsp:cNvPr id="0" name=""/>
        <dsp:cNvSpPr/>
      </dsp:nvSpPr>
      <dsp:spPr>
        <a:xfrm>
          <a:off x="2603338" y="244515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263983-059B-4E91-9EDF-2B51F08B9764}">
      <dsp:nvSpPr>
        <dsp:cNvPr id="0" name=""/>
        <dsp:cNvSpPr/>
      </dsp:nvSpPr>
      <dsp:spPr>
        <a:xfrm>
          <a:off x="2749959" y="2584448"/>
          <a:ext cx="1319589" cy="837939"/>
        </a:xfrm>
        <a:prstGeom prst="roundRect">
          <a:avLst>
            <a:gd name="adj" fmla="val 10000"/>
          </a:avLst>
        </a:prstGeom>
        <a:solidFill>
          <a:schemeClr val="accent2"/>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a:latin typeface="Tw Cen MT" panose="020B0602020104020603"/>
            </a:rPr>
            <a:t>MS Word</a:t>
          </a:r>
        </a:p>
      </dsp:txBody>
      <dsp:txXfrm>
        <a:off x="2774501" y="2608990"/>
        <a:ext cx="1270505" cy="788855"/>
      </dsp:txXfrm>
    </dsp:sp>
    <dsp:sp modelId="{BA9CB8A3-2264-4BDB-BC4B-CD720B7841D9}">
      <dsp:nvSpPr>
        <dsp:cNvPr id="0" name=""/>
        <dsp:cNvSpPr/>
      </dsp:nvSpPr>
      <dsp:spPr>
        <a:xfrm>
          <a:off x="4216169" y="122343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6CBAAC-F01B-4DB4-92D8-370EFABF60D3}">
      <dsp:nvSpPr>
        <dsp:cNvPr id="0" name=""/>
        <dsp:cNvSpPr/>
      </dsp:nvSpPr>
      <dsp:spPr>
        <a:xfrm>
          <a:off x="4362790" y="1362728"/>
          <a:ext cx="1319589" cy="837939"/>
        </a:xfrm>
        <a:prstGeom prst="roundRect">
          <a:avLst>
            <a:gd name="adj" fmla="val 10000"/>
          </a:avLst>
        </a:prstGeom>
        <a:solidFill>
          <a:schemeClr val="accent2">
            <a:lumMod val="60000"/>
            <a:lumOff val="4000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a:latin typeface="Tw Cen MT" panose="020B0602020104020603"/>
            </a:rPr>
            <a:t>Google docs</a:t>
          </a:r>
        </a:p>
      </dsp:txBody>
      <dsp:txXfrm>
        <a:off x="4387332" y="1387270"/>
        <a:ext cx="1270505" cy="788855"/>
      </dsp:txXfrm>
    </dsp:sp>
    <dsp:sp modelId="{75F4ED25-2502-4F1E-841A-988A2238AAFE}">
      <dsp:nvSpPr>
        <dsp:cNvPr id="0" name=""/>
        <dsp:cNvSpPr/>
      </dsp:nvSpPr>
      <dsp:spPr>
        <a:xfrm>
          <a:off x="4216169" y="2445158"/>
          <a:ext cx="1319589" cy="837939"/>
        </a:xfrm>
        <a:prstGeom prst="roundRect">
          <a:avLst>
            <a:gd name="adj" fmla="val 1000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46F28A-A4A3-49CE-91DC-3EF90F687A0C}">
      <dsp:nvSpPr>
        <dsp:cNvPr id="0" name=""/>
        <dsp:cNvSpPr/>
      </dsp:nvSpPr>
      <dsp:spPr>
        <a:xfrm>
          <a:off x="4362790" y="2584448"/>
          <a:ext cx="1319589" cy="837939"/>
        </a:xfrm>
        <a:prstGeom prst="roundRect">
          <a:avLst>
            <a:gd name="adj" fmla="val 10000"/>
          </a:avLst>
        </a:prstGeom>
        <a:solidFill>
          <a:schemeClr val="accent2"/>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a:latin typeface="Tw Cen MT" panose="020B0602020104020603"/>
            </a:rPr>
            <a:t>Zoom</a:t>
          </a:r>
        </a:p>
      </dsp:txBody>
      <dsp:txXfrm>
        <a:off x="4387332" y="2608990"/>
        <a:ext cx="1270505" cy="7888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F9AEDC-106A-4743-9527-DCCBD811CFCA}">
      <dsp:nvSpPr>
        <dsp:cNvPr id="0" name=""/>
        <dsp:cNvSpPr/>
      </dsp:nvSpPr>
      <dsp:spPr>
        <a:xfrm>
          <a:off x="0" y="1165"/>
          <a:ext cx="7304038" cy="1113840"/>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GB" sz="1400" kern="1200"/>
            <a:t>STUDENTS BENEFIT FROM</a:t>
          </a:r>
          <a:r>
            <a:rPr lang="en-GB" sz="1400" kern="1200">
              <a:latin typeface="Tw Cen MT" panose="020B0602020104020603"/>
            </a:rPr>
            <a:t> MS TEAMS </a:t>
          </a:r>
          <a:r>
            <a:rPr lang="en-GB" sz="1400" kern="1200"/>
            <a:t>BECAUSE ITS VERY SMART, WE HAVE A VARIETY OF OPTIONS USING THIS TOOL. WE HAVE THE ABILITY TO SHARE, SAVE &amp; UPLOAD FILES SO </a:t>
          </a:r>
          <a:r>
            <a:rPr lang="en-GB" sz="1400" kern="1200">
              <a:latin typeface="Tw Cen MT" panose="020B0602020104020603"/>
            </a:rPr>
            <a:t>WHICH MAKES</a:t>
          </a:r>
          <a:r>
            <a:rPr lang="en-GB" sz="1400" kern="1200"/>
            <a:t> IT MUCH EASIER FOR US TO CATCH UP WITH LESSONS IN CASE ANYONE WAS ABSENT. WE CAN COMMUNICATE AND TEXT EACH OTHER KEEPING IN TOUCH WITH OUR CLASSMATES &amp; THE LECTURER.</a:t>
          </a:r>
          <a:endParaRPr lang="en-US" sz="1400" kern="1200"/>
        </a:p>
      </dsp:txBody>
      <dsp:txXfrm>
        <a:off x="54373" y="55538"/>
        <a:ext cx="7195292" cy="1005094"/>
      </dsp:txXfrm>
    </dsp:sp>
    <dsp:sp modelId="{9BAEEEF1-37AB-40B4-9E2F-3F338FA1BA45}">
      <dsp:nvSpPr>
        <dsp:cNvPr id="0" name=""/>
        <dsp:cNvSpPr/>
      </dsp:nvSpPr>
      <dsp:spPr>
        <a:xfrm>
          <a:off x="0" y="1155325"/>
          <a:ext cx="7304038" cy="1113840"/>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latin typeface="Calibri"/>
              <a:ea typeface="Cambria"/>
              <a:cs typeface="Calibri"/>
            </a:rPr>
            <a:t>ACCORDING TO MICROSOFT (2018) MS TEAMS IS A CLOUD BASED TOOL THAT COMBINES APPS, DISCUSSIONS, MEETINGS, AND FILES INTO A SINGLE LMS(LEARNING MANGEMENT SYSTEM).  (EDEN M, 2022)</a:t>
          </a:r>
        </a:p>
      </dsp:txBody>
      <dsp:txXfrm>
        <a:off x="54373" y="1209698"/>
        <a:ext cx="7195292" cy="1005094"/>
      </dsp:txXfrm>
    </dsp:sp>
    <dsp:sp modelId="{ACECF5C9-C5FB-4C3E-AD3F-486B5D91B665}">
      <dsp:nvSpPr>
        <dsp:cNvPr id="0" name=""/>
        <dsp:cNvSpPr/>
      </dsp:nvSpPr>
      <dsp:spPr>
        <a:xfrm>
          <a:off x="0" y="2309485"/>
          <a:ext cx="7304038" cy="1113840"/>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GB" sz="1400" kern="1200">
              <a:latin typeface="Tw Cen MT" panose="020B0602020104020603"/>
            </a:rPr>
            <a:t>MICROSOFT TEAMS WAS USED BY MORE THAN 500,000 COMPANIES BEFORE COVID-19 AND SAW AN INCREASE OF 31 MILLION DAILY </a:t>
          </a:r>
          <a:r>
            <a:rPr lang="en-GB" sz="1400" kern="1200">
              <a:latin typeface="Calibri"/>
              <a:cs typeface="Calibri"/>
            </a:rPr>
            <a:t>USERS DURING THE PANDEMIC.(ERIK , 2020).</a:t>
          </a:r>
        </a:p>
      </dsp:txBody>
      <dsp:txXfrm>
        <a:off x="54373" y="2363858"/>
        <a:ext cx="7195292" cy="1005094"/>
      </dsp:txXfrm>
    </dsp:sp>
    <dsp:sp modelId="{39ED77CF-5D7B-444E-B107-1423671DE5EA}">
      <dsp:nvSpPr>
        <dsp:cNvPr id="0" name=""/>
        <dsp:cNvSpPr/>
      </dsp:nvSpPr>
      <dsp:spPr>
        <a:xfrm>
          <a:off x="0" y="3463645"/>
          <a:ext cx="7304038" cy="1113840"/>
        </a:xfrm>
        <a:prstGeom prst="round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GB" sz="1400" kern="1200">
              <a:latin typeface="Tw Cen MT" panose="020B0602020104020603"/>
            </a:rPr>
            <a:t>THE USE OF TEAMS IN GROUP ASSIGNMENTS ALLOWS STUDENTS TO MANAGE THEIR OWN SUCCESS AND ENHANCES THE VALUE OF LEARNING BY PROMOTING NECESSARY 21ST- CENTURY SKILLS. (</a:t>
          </a:r>
          <a:r>
            <a:rPr lang="en-GB" sz="1400" b="1" kern="1200" cap="all"/>
            <a:t>TANYA WAKELIN</a:t>
          </a:r>
          <a:r>
            <a:rPr lang="en-GB" sz="1400" b="1" kern="1200" cap="all">
              <a:latin typeface="Tw Cen MT" panose="020B0602020104020603"/>
            </a:rPr>
            <a:t>)</a:t>
          </a:r>
          <a:endParaRPr lang="en-GB" sz="1400" b="1" kern="1200" cap="all"/>
        </a:p>
      </dsp:txBody>
      <dsp:txXfrm>
        <a:off x="54373" y="3518018"/>
        <a:ext cx="7195292" cy="10050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7C02E-68B0-46D4-90BD-5E97FF7C65B6}">
      <dsp:nvSpPr>
        <dsp:cNvPr id="0" name=""/>
        <dsp:cNvSpPr/>
      </dsp:nvSpPr>
      <dsp:spPr>
        <a:xfrm>
          <a:off x="0" y="1811577"/>
          <a:ext cx="6283517" cy="0"/>
        </a:xfrm>
        <a:prstGeom prst="line">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CEF03D38-BED4-4E24-BE1B-B6B964036C79}">
      <dsp:nvSpPr>
        <dsp:cNvPr id="0" name=""/>
        <dsp:cNvSpPr/>
      </dsp:nvSpPr>
      <dsp:spPr>
        <a:xfrm>
          <a:off x="175005" y="1945633"/>
          <a:ext cx="2559551" cy="409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latin typeface="Tw Cen MT" panose="020B0602020104020603"/>
            </a:rPr>
            <a:t>WEEK 3</a:t>
          </a:r>
          <a:endParaRPr lang="en-US" sz="1400" kern="1200"/>
        </a:p>
      </dsp:txBody>
      <dsp:txXfrm>
        <a:off x="175005" y="1945633"/>
        <a:ext cx="2559551" cy="409416"/>
      </dsp:txXfrm>
    </dsp:sp>
    <dsp:sp modelId="{369996CD-1F01-4223-95EB-C15C4D12C6F6}">
      <dsp:nvSpPr>
        <dsp:cNvPr id="0" name=""/>
        <dsp:cNvSpPr/>
      </dsp:nvSpPr>
      <dsp:spPr>
        <a:xfrm>
          <a:off x="490" y="505429"/>
          <a:ext cx="2908581" cy="617747"/>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latin typeface="Tw Cen MT" panose="020B0602020104020603"/>
            </a:rPr>
            <a:t>IDENTIFY &amp; CONDUCT REVIEW OF EXISTING LITERATURE</a:t>
          </a:r>
          <a:endParaRPr lang="en-US" sz="1200" kern="1200"/>
        </a:p>
      </dsp:txBody>
      <dsp:txXfrm>
        <a:off x="30646" y="535585"/>
        <a:ext cx="2848269" cy="557435"/>
      </dsp:txXfrm>
    </dsp:sp>
    <dsp:sp modelId="{393EA4BE-104C-4A23-B093-16A285B31E6D}">
      <dsp:nvSpPr>
        <dsp:cNvPr id="0" name=""/>
        <dsp:cNvSpPr/>
      </dsp:nvSpPr>
      <dsp:spPr>
        <a:xfrm>
          <a:off x="1454781" y="1123177"/>
          <a:ext cx="0" cy="688399"/>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32CD7DE1-707B-4232-8447-D8FD6161183D}">
      <dsp:nvSpPr>
        <dsp:cNvPr id="0" name=""/>
        <dsp:cNvSpPr/>
      </dsp:nvSpPr>
      <dsp:spPr>
        <a:xfrm>
          <a:off x="1861982" y="1268103"/>
          <a:ext cx="2559551" cy="409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a:latin typeface="Tw Cen MT" panose="020B0602020104020603"/>
            </a:rPr>
            <a:t>WEEK 4</a:t>
          </a:r>
          <a:endParaRPr lang="en-US" sz="1400" kern="1200"/>
        </a:p>
      </dsp:txBody>
      <dsp:txXfrm>
        <a:off x="1861982" y="1268103"/>
        <a:ext cx="2559551" cy="409416"/>
      </dsp:txXfrm>
    </dsp:sp>
    <dsp:sp modelId="{5095DCD1-83F3-4AC8-9F59-7FB1E977A6E7}">
      <dsp:nvSpPr>
        <dsp:cNvPr id="0" name=""/>
        <dsp:cNvSpPr/>
      </dsp:nvSpPr>
      <dsp:spPr>
        <a:xfrm>
          <a:off x="1427607" y="1784403"/>
          <a:ext cx="54347" cy="54347"/>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D866EB-78B4-4AF0-A5E5-6805D98F8C09}">
      <dsp:nvSpPr>
        <dsp:cNvPr id="0" name=""/>
        <dsp:cNvSpPr/>
      </dsp:nvSpPr>
      <dsp:spPr>
        <a:xfrm>
          <a:off x="1687467" y="2499976"/>
          <a:ext cx="2908581" cy="617747"/>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latin typeface="Tw Cen MT" panose="020B0602020104020603"/>
            </a:rPr>
            <a:t>RESEARCH METHOD &amp; ETHICS</a:t>
          </a:r>
          <a:endParaRPr lang="en-US" sz="1200" kern="1200"/>
        </a:p>
      </dsp:txBody>
      <dsp:txXfrm>
        <a:off x="1717623" y="2530132"/>
        <a:ext cx="2848269" cy="557435"/>
      </dsp:txXfrm>
    </dsp:sp>
    <dsp:sp modelId="{6C06E25F-46A7-4BC2-802E-E1DE40702757}">
      <dsp:nvSpPr>
        <dsp:cNvPr id="0" name=""/>
        <dsp:cNvSpPr/>
      </dsp:nvSpPr>
      <dsp:spPr>
        <a:xfrm>
          <a:off x="3141758" y="1811576"/>
          <a:ext cx="0" cy="688399"/>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DFB2FE5-AAA0-43D8-ADD1-F0FE9BD233DE}">
      <dsp:nvSpPr>
        <dsp:cNvPr id="0" name=""/>
        <dsp:cNvSpPr/>
      </dsp:nvSpPr>
      <dsp:spPr>
        <a:xfrm>
          <a:off x="3548959" y="1945633"/>
          <a:ext cx="2559551" cy="409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latin typeface="Tw Cen MT" panose="020B0602020104020603"/>
            </a:rPr>
            <a:t>WEEK 6</a:t>
          </a:r>
          <a:endParaRPr lang="en-US" sz="1400" kern="1200"/>
        </a:p>
      </dsp:txBody>
      <dsp:txXfrm>
        <a:off x="3548959" y="1945633"/>
        <a:ext cx="2559551" cy="409416"/>
      </dsp:txXfrm>
    </dsp:sp>
    <dsp:sp modelId="{57B94BB4-3751-48B8-A102-F95E2DFB51B4}">
      <dsp:nvSpPr>
        <dsp:cNvPr id="0" name=""/>
        <dsp:cNvSpPr/>
      </dsp:nvSpPr>
      <dsp:spPr>
        <a:xfrm>
          <a:off x="3114584" y="1784403"/>
          <a:ext cx="54347" cy="54347"/>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904C90-E071-4D39-B788-9722D8FE1053}">
      <dsp:nvSpPr>
        <dsp:cNvPr id="0" name=""/>
        <dsp:cNvSpPr/>
      </dsp:nvSpPr>
      <dsp:spPr>
        <a:xfrm>
          <a:off x="3374444" y="486125"/>
          <a:ext cx="2908581" cy="63705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latin typeface="Tw Cen MT" panose="020B0602020104020603"/>
            </a:rPr>
            <a:t>RESEARCH PROPOSAL </a:t>
          </a:r>
          <a:endParaRPr lang="en-US" sz="1200" kern="1200"/>
        </a:p>
        <a:p>
          <a:pPr marL="0" lvl="0" indent="0" algn="l" defTabSz="533400">
            <a:lnSpc>
              <a:spcPct val="90000"/>
            </a:lnSpc>
            <a:spcBef>
              <a:spcPct val="0"/>
            </a:spcBef>
            <a:spcAft>
              <a:spcPct val="35000"/>
            </a:spcAft>
            <a:buNone/>
          </a:pPr>
          <a:endParaRPr lang="en-US" sz="1200" kern="1200">
            <a:latin typeface="Tw Cen MT" panose="020B0602020104020603"/>
          </a:endParaRPr>
        </a:p>
      </dsp:txBody>
      <dsp:txXfrm>
        <a:off x="3405542" y="517223"/>
        <a:ext cx="2846385" cy="574856"/>
      </dsp:txXfrm>
    </dsp:sp>
    <dsp:sp modelId="{A4E1FAE1-7470-40D4-AF6C-77477296E1B6}">
      <dsp:nvSpPr>
        <dsp:cNvPr id="0" name=""/>
        <dsp:cNvSpPr/>
      </dsp:nvSpPr>
      <dsp:spPr>
        <a:xfrm>
          <a:off x="4828735" y="1123177"/>
          <a:ext cx="0" cy="688399"/>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2486E0E7-31D5-4FB8-93F9-0564A3B755A7}">
      <dsp:nvSpPr>
        <dsp:cNvPr id="0" name=""/>
        <dsp:cNvSpPr/>
      </dsp:nvSpPr>
      <dsp:spPr>
        <a:xfrm>
          <a:off x="4801561" y="1784403"/>
          <a:ext cx="54347" cy="54347"/>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59B1AA-4B7C-4D77-998C-E4A44002079E}">
      <dsp:nvSpPr>
        <dsp:cNvPr id="0" name=""/>
        <dsp:cNvSpPr/>
      </dsp:nvSpPr>
      <dsp:spPr>
        <a:xfrm>
          <a:off x="0" y="1837980"/>
          <a:ext cx="5407445" cy="0"/>
        </a:xfrm>
        <a:prstGeom prst="line">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68DE8599-DC19-4384-939B-A80664E8F5B2}">
      <dsp:nvSpPr>
        <dsp:cNvPr id="0" name=""/>
        <dsp:cNvSpPr/>
      </dsp:nvSpPr>
      <dsp:spPr>
        <a:xfrm>
          <a:off x="150605" y="1973991"/>
          <a:ext cx="2202688" cy="415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rtl="0">
            <a:lnSpc>
              <a:spcPct val="90000"/>
            </a:lnSpc>
            <a:spcBef>
              <a:spcPct val="0"/>
            </a:spcBef>
            <a:spcAft>
              <a:spcPct val="35000"/>
            </a:spcAft>
            <a:buNone/>
            <a:defRPr b="1"/>
          </a:pPr>
          <a:r>
            <a:rPr lang="en-US" sz="1600" kern="1200">
              <a:latin typeface="Tw Cen MT" panose="020B0602020104020603"/>
            </a:rPr>
            <a:t>WEEK 7</a:t>
          </a:r>
          <a:endParaRPr lang="en-US" sz="1600" kern="1200"/>
        </a:p>
      </dsp:txBody>
      <dsp:txXfrm>
        <a:off x="150605" y="1973991"/>
        <a:ext cx="2202688" cy="415383"/>
      </dsp:txXfrm>
    </dsp:sp>
    <dsp:sp modelId="{44AE8F74-34CB-466A-97B7-31B03073E44C}">
      <dsp:nvSpPr>
        <dsp:cNvPr id="0" name=""/>
        <dsp:cNvSpPr/>
      </dsp:nvSpPr>
      <dsp:spPr>
        <a:xfrm>
          <a:off x="422" y="512796"/>
          <a:ext cx="2503055" cy="626751"/>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Tw Cen MT" panose="020B0602020104020603"/>
            </a:rPr>
            <a:t>QUESTIONARE &amp; DATA COLLECTION</a:t>
          </a:r>
          <a:endParaRPr lang="en-US" sz="1300" kern="1200"/>
        </a:p>
      </dsp:txBody>
      <dsp:txXfrm>
        <a:off x="31017" y="543391"/>
        <a:ext cx="2441865" cy="565561"/>
      </dsp:txXfrm>
    </dsp:sp>
    <dsp:sp modelId="{B45404ED-1359-4AA2-AF10-27083697D224}">
      <dsp:nvSpPr>
        <dsp:cNvPr id="0" name=""/>
        <dsp:cNvSpPr/>
      </dsp:nvSpPr>
      <dsp:spPr>
        <a:xfrm>
          <a:off x="1251950" y="1139547"/>
          <a:ext cx="0" cy="6984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902317E7-663D-415A-BE9F-BEF0FFBF4E7C}">
      <dsp:nvSpPr>
        <dsp:cNvPr id="0" name=""/>
        <dsp:cNvSpPr/>
      </dsp:nvSpPr>
      <dsp:spPr>
        <a:xfrm>
          <a:off x="1602378" y="1286586"/>
          <a:ext cx="2202688" cy="415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rtl="0">
            <a:lnSpc>
              <a:spcPct val="90000"/>
            </a:lnSpc>
            <a:spcBef>
              <a:spcPct val="0"/>
            </a:spcBef>
            <a:spcAft>
              <a:spcPct val="35000"/>
            </a:spcAft>
            <a:buNone/>
            <a:defRPr b="1"/>
          </a:pPr>
          <a:r>
            <a:rPr lang="en-US" sz="1600" kern="1200">
              <a:latin typeface="Tw Cen MT" panose="020B0602020104020603"/>
            </a:rPr>
            <a:t>WEEK 8</a:t>
          </a:r>
          <a:endParaRPr lang="en-US" sz="1600" kern="1200"/>
        </a:p>
      </dsp:txBody>
      <dsp:txXfrm>
        <a:off x="1602378" y="1286586"/>
        <a:ext cx="2202688" cy="415383"/>
      </dsp:txXfrm>
    </dsp:sp>
    <dsp:sp modelId="{E1902FA2-EFA3-404B-9D1E-E0B714AE8F16}">
      <dsp:nvSpPr>
        <dsp:cNvPr id="0" name=""/>
        <dsp:cNvSpPr/>
      </dsp:nvSpPr>
      <dsp:spPr>
        <a:xfrm>
          <a:off x="1224380" y="1810410"/>
          <a:ext cx="55139" cy="55139"/>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1DD081-F0D7-475E-ABA2-B3E086FD9C68}">
      <dsp:nvSpPr>
        <dsp:cNvPr id="0" name=""/>
        <dsp:cNvSpPr/>
      </dsp:nvSpPr>
      <dsp:spPr>
        <a:xfrm>
          <a:off x="1452194" y="2536413"/>
          <a:ext cx="2503055" cy="626751"/>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Tw Cen MT" panose="020B0602020104020603"/>
            </a:rPr>
            <a:t>ANALYSE RESULTS</a:t>
          </a:r>
          <a:endParaRPr lang="en-US" sz="1300" kern="1200"/>
        </a:p>
      </dsp:txBody>
      <dsp:txXfrm>
        <a:off x="1482789" y="2567008"/>
        <a:ext cx="2441865" cy="565561"/>
      </dsp:txXfrm>
    </dsp:sp>
    <dsp:sp modelId="{08CEEBD3-3750-4FA9-ABFF-98707B93C019}">
      <dsp:nvSpPr>
        <dsp:cNvPr id="0" name=""/>
        <dsp:cNvSpPr/>
      </dsp:nvSpPr>
      <dsp:spPr>
        <a:xfrm>
          <a:off x="2703722" y="1837980"/>
          <a:ext cx="0" cy="6984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0F9F7BB-A0A1-4C6E-8433-4D0637353DFD}">
      <dsp:nvSpPr>
        <dsp:cNvPr id="0" name=""/>
        <dsp:cNvSpPr/>
      </dsp:nvSpPr>
      <dsp:spPr>
        <a:xfrm>
          <a:off x="3054150" y="1973991"/>
          <a:ext cx="2202688" cy="415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rtl="0">
            <a:lnSpc>
              <a:spcPct val="90000"/>
            </a:lnSpc>
            <a:spcBef>
              <a:spcPct val="0"/>
            </a:spcBef>
            <a:spcAft>
              <a:spcPct val="35000"/>
            </a:spcAft>
            <a:buNone/>
            <a:defRPr b="1"/>
          </a:pPr>
          <a:r>
            <a:rPr lang="en-US" sz="1600" kern="1200">
              <a:latin typeface="Tw Cen MT" panose="020B0602020104020603"/>
            </a:rPr>
            <a:t>WEEK 9-10</a:t>
          </a:r>
          <a:endParaRPr lang="en-US" sz="1600" kern="1200"/>
        </a:p>
      </dsp:txBody>
      <dsp:txXfrm>
        <a:off x="3054150" y="1973991"/>
        <a:ext cx="2202688" cy="415383"/>
      </dsp:txXfrm>
    </dsp:sp>
    <dsp:sp modelId="{03EEA1AA-A9DF-4C48-B611-93028BC23D11}">
      <dsp:nvSpPr>
        <dsp:cNvPr id="0" name=""/>
        <dsp:cNvSpPr/>
      </dsp:nvSpPr>
      <dsp:spPr>
        <a:xfrm>
          <a:off x="2676152" y="1810410"/>
          <a:ext cx="55139" cy="55139"/>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D422F4-3AAB-4C54-83A5-FCFEF90765D5}">
      <dsp:nvSpPr>
        <dsp:cNvPr id="0" name=""/>
        <dsp:cNvSpPr/>
      </dsp:nvSpPr>
      <dsp:spPr>
        <a:xfrm>
          <a:off x="2903966" y="512796"/>
          <a:ext cx="2503055" cy="626751"/>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Tw Cen MT" panose="020B0602020104020603"/>
            </a:rPr>
            <a:t>CREATE A TALLY CHART&amp; REPORT SUBMISSION</a:t>
          </a:r>
          <a:endParaRPr lang="en-US" sz="1300" kern="1200"/>
        </a:p>
      </dsp:txBody>
      <dsp:txXfrm>
        <a:off x="2934561" y="543391"/>
        <a:ext cx="2441865" cy="565561"/>
      </dsp:txXfrm>
    </dsp:sp>
    <dsp:sp modelId="{8A7A3ED5-982A-4CFF-9ABB-78B0F02F40D9}">
      <dsp:nvSpPr>
        <dsp:cNvPr id="0" name=""/>
        <dsp:cNvSpPr/>
      </dsp:nvSpPr>
      <dsp:spPr>
        <a:xfrm>
          <a:off x="4155494" y="1139547"/>
          <a:ext cx="0" cy="698432"/>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A8997833-37A9-4155-B800-7AE14DD8FF72}">
      <dsp:nvSpPr>
        <dsp:cNvPr id="0" name=""/>
        <dsp:cNvSpPr/>
      </dsp:nvSpPr>
      <dsp:spPr>
        <a:xfrm>
          <a:off x="4127925" y="1810410"/>
          <a:ext cx="55139" cy="55139"/>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7B04AF-C0D1-4DA7-B651-E8C308053BA0}">
      <dsp:nvSpPr>
        <dsp:cNvPr id="0" name=""/>
        <dsp:cNvSpPr/>
      </dsp:nvSpPr>
      <dsp:spPr>
        <a:xfrm>
          <a:off x="0" y="114054"/>
          <a:ext cx="7601053" cy="7601053"/>
        </a:xfrm>
        <a:prstGeom prst="diamond">
          <a:avLst/>
        </a:prstGeom>
        <a:solidFill>
          <a:schemeClr val="accent2">
            <a:tint val="40000"/>
            <a:hueOff val="0"/>
            <a:satOff val="0"/>
            <a:lumOff val="0"/>
            <a:alphaOff val="0"/>
          </a:schemeClr>
        </a:solidFill>
        <a:ln>
          <a:noFill/>
        </a:ln>
        <a:effectLst>
          <a:outerShdw blurRad="50800" dist="25400" dir="5400000" rotWithShape="0">
            <a:srgbClr val="000000">
              <a:alpha val="28000"/>
            </a:srgbClr>
          </a:outerShdw>
        </a:effectLst>
      </dsp:spPr>
      <dsp:style>
        <a:lnRef idx="0">
          <a:scrgbClr r="0" g="0" b="0"/>
        </a:lnRef>
        <a:fillRef idx="1">
          <a:scrgbClr r="0" g="0" b="0"/>
        </a:fillRef>
        <a:effectRef idx="2">
          <a:scrgbClr r="0" g="0" b="0"/>
        </a:effectRef>
        <a:fontRef idx="minor"/>
      </dsp:style>
    </dsp:sp>
    <dsp:sp modelId="{E6915F17-02FA-4037-96C1-305E49FBAA74}">
      <dsp:nvSpPr>
        <dsp:cNvPr id="0" name=""/>
        <dsp:cNvSpPr/>
      </dsp:nvSpPr>
      <dsp:spPr>
        <a:xfrm>
          <a:off x="722100" y="836154"/>
          <a:ext cx="2964410" cy="296441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a:cs typeface="Calibri"/>
            </a:rPr>
            <a:t>ETHICAL CONSIDERATIONS ARE A SET OF GUIDELINES FOR YOUR RESEARCH PROCEDURES AND DESIGNS. WHEN GATHERING THE DATA FROM PEOPLE, SCIENTISTS AND RESEARCHERS MUST ALWAYS ABIDE BY A SET OF ETHICAL PRINCIPLES. (BHANDARI,2022) </a:t>
          </a:r>
        </a:p>
      </dsp:txBody>
      <dsp:txXfrm>
        <a:off x="866811" y="980865"/>
        <a:ext cx="2674988" cy="2674988"/>
      </dsp:txXfrm>
    </dsp:sp>
    <dsp:sp modelId="{E6558F71-6A75-457F-891F-89407F2C393A}">
      <dsp:nvSpPr>
        <dsp:cNvPr id="0" name=""/>
        <dsp:cNvSpPr/>
      </dsp:nvSpPr>
      <dsp:spPr>
        <a:xfrm>
          <a:off x="3914542" y="836154"/>
          <a:ext cx="2964410" cy="2964410"/>
        </a:xfrm>
        <a:prstGeom prst="roundRect">
          <a:avLst/>
        </a:prstGeom>
        <a:gradFill rotWithShape="0">
          <a:gsLst>
            <a:gs pos="0">
              <a:schemeClr val="accent3">
                <a:hueOff val="0"/>
                <a:satOff val="0"/>
                <a:lumOff val="0"/>
                <a:alphaOff val="0"/>
                <a:tint val="94000"/>
                <a:satMod val="100000"/>
                <a:lumMod val="108000"/>
              </a:schemeClr>
            </a:gs>
            <a:gs pos="50000">
              <a:schemeClr val="accent3">
                <a:hueOff val="0"/>
                <a:satOff val="0"/>
                <a:lumOff val="0"/>
                <a:alphaOff val="0"/>
                <a:tint val="98000"/>
                <a:shade val="100000"/>
                <a:satMod val="100000"/>
                <a:lumMod val="100000"/>
              </a:schemeClr>
            </a:gs>
            <a:gs pos="100000">
              <a:schemeClr val="accent3">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Tw Cen MT" panose="020B0602020104020603"/>
            </a:rPr>
            <a:t>IN AN ETHICAL MANNER, WE WILL USE THE STUDENT-COLLECTED DATA THAT  HAS BEEN ANALYZED. NO STUDENTS WILL BE FORCED AGAINST THEIR WILL TO PARTICIPATE IN THIS STUDY, IT WILL BE COMPLETELY THEIR CHOICE</a:t>
          </a:r>
          <a:r>
            <a:rPr lang="en-US" sz="1600" kern="1200"/>
            <a:t>.</a:t>
          </a:r>
          <a:endParaRPr lang="en-US" sz="1600" kern="1200">
            <a:latin typeface="Tw Cen MT" panose="020B0602020104020603"/>
          </a:endParaRPr>
        </a:p>
      </dsp:txBody>
      <dsp:txXfrm>
        <a:off x="4059253" y="980865"/>
        <a:ext cx="2674988" cy="2674988"/>
      </dsp:txXfrm>
    </dsp:sp>
    <dsp:sp modelId="{5C455A64-1FED-44CD-A555-FACEC85096B4}">
      <dsp:nvSpPr>
        <dsp:cNvPr id="0" name=""/>
        <dsp:cNvSpPr/>
      </dsp:nvSpPr>
      <dsp:spPr>
        <a:xfrm>
          <a:off x="722100" y="4028596"/>
          <a:ext cx="2964410" cy="2964410"/>
        </a:xfrm>
        <a:prstGeom prst="roundRect">
          <a:avLst/>
        </a:prstGeom>
        <a:gradFill rotWithShape="0">
          <a:gsLst>
            <a:gs pos="0">
              <a:schemeClr val="accent4">
                <a:hueOff val="0"/>
                <a:satOff val="0"/>
                <a:lumOff val="0"/>
                <a:alphaOff val="0"/>
                <a:tint val="94000"/>
                <a:satMod val="100000"/>
                <a:lumMod val="108000"/>
              </a:schemeClr>
            </a:gs>
            <a:gs pos="50000">
              <a:schemeClr val="accent4">
                <a:hueOff val="0"/>
                <a:satOff val="0"/>
                <a:lumOff val="0"/>
                <a:alphaOff val="0"/>
                <a:tint val="98000"/>
                <a:shade val="100000"/>
                <a:satMod val="100000"/>
                <a:lumMod val="100000"/>
              </a:schemeClr>
            </a:gs>
            <a:gs pos="100000">
              <a:schemeClr val="accent4">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Tw Cen MT" panose="020B0602020104020603"/>
            </a:rPr>
            <a:t>FOR EXAMPLE, AT UWTSD STUDENTS ARE EXPECTED TO MAINTAIN THE HIGHEST ETHICAL STANDARDS AND TO FOSTER THE VALUES OF HONESTY, CARE &amp;RESPECT.</a:t>
          </a:r>
        </a:p>
      </dsp:txBody>
      <dsp:txXfrm>
        <a:off x="866811" y="4173307"/>
        <a:ext cx="2674988" cy="2674988"/>
      </dsp:txXfrm>
    </dsp:sp>
    <dsp:sp modelId="{34E092D6-3C39-46D0-B803-B8CECA53E223}">
      <dsp:nvSpPr>
        <dsp:cNvPr id="0" name=""/>
        <dsp:cNvSpPr/>
      </dsp:nvSpPr>
      <dsp:spPr>
        <a:xfrm>
          <a:off x="3914542" y="4028596"/>
          <a:ext cx="2964410" cy="2964410"/>
        </a:xfrm>
        <a:prstGeom prst="roundRect">
          <a:avLst/>
        </a:prstGeom>
        <a:gradFill rotWithShape="0">
          <a:gsLst>
            <a:gs pos="0">
              <a:schemeClr val="accent5">
                <a:hueOff val="0"/>
                <a:satOff val="0"/>
                <a:lumOff val="0"/>
                <a:alphaOff val="0"/>
                <a:tint val="94000"/>
                <a:satMod val="100000"/>
                <a:lumMod val="108000"/>
              </a:schemeClr>
            </a:gs>
            <a:gs pos="50000">
              <a:schemeClr val="accent5">
                <a:hueOff val="0"/>
                <a:satOff val="0"/>
                <a:lumOff val="0"/>
                <a:alphaOff val="0"/>
                <a:tint val="98000"/>
                <a:shade val="100000"/>
                <a:satMod val="100000"/>
                <a:lumMod val="100000"/>
              </a:schemeClr>
            </a:gs>
            <a:gs pos="100000">
              <a:schemeClr val="accent5">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Tw Cen MT" panose="020B0602020104020603"/>
            </a:rPr>
            <a:t>ETHICAL CONSIDERATIONS ARE VITAL IN EVERY ASPECT OF RESEARCH. WE HAVE THE REPONSBILITY TO WORK SAFELY.</a:t>
          </a:r>
          <a:endParaRPr lang="en-US" sz="1600" kern="1200"/>
        </a:p>
      </dsp:txBody>
      <dsp:txXfrm>
        <a:off x="4059253" y="4173307"/>
        <a:ext cx="2674988" cy="267498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B88EDB-34F0-4C54-B0C0-E68943E69E32}" type="datetimeFigureOut">
              <a:rPr lang="en-GB" smtClean="0"/>
              <a:t>22/10/2022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B7298-43AE-495E-A7C5-0165AF2ECB87}" type="slidenum">
              <a:rPr lang="en-GB" smtClean="0"/>
              <a:t>‹#›</a:t>
            </a:fld>
            <a:endParaRPr lang="en-GB"/>
          </a:p>
        </p:txBody>
      </p:sp>
    </p:spTree>
    <p:extLst>
      <p:ext uri="{BB962C8B-B14F-4D97-AF65-F5344CB8AC3E}">
        <p14:creationId xmlns:p14="http://schemas.microsoft.com/office/powerpoint/2010/main" val="3585247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66B7298-43AE-495E-A7C5-0165AF2ECB87}" type="slidenum">
              <a:rPr lang="en-GB" smtClean="0"/>
              <a:t>9</a:t>
            </a:fld>
            <a:endParaRPr lang="en-GB"/>
          </a:p>
        </p:txBody>
      </p:sp>
    </p:spTree>
    <p:extLst>
      <p:ext uri="{BB962C8B-B14F-4D97-AF65-F5344CB8AC3E}">
        <p14:creationId xmlns:p14="http://schemas.microsoft.com/office/powerpoint/2010/main" val="26627680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83284890-85D2-4D7B-8EF5-15A9C1DB8F42}"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536270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664C608-40B1-4030-A28D-5B74BC98ADCE}"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7187956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6F822A4-8DA6-4447-9B1F-C5DB58435268}"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566871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55631738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664C608-40B1-4030-A28D-5B74BC98ADCE}" type="datetimeFigureOut">
              <a:rPr lang="en-US" smtClean="0"/>
              <a:t>10/22/2022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0986186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77919A6-33EB-49BD-A62F-1FA56B9F9712}" type="datetimeFigureOut">
              <a:rPr lang="en-US" smtClean="0"/>
              <a:t>10/22/2022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81905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CA4E7D1B-D673-4CF6-8672-009D42ABD2A0}" type="datetimeFigureOut">
              <a:rPr lang="en-US" smtClean="0"/>
              <a:t>10/22/2022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989077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7025999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727902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48600042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9197181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375597107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7155977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8664C608-40B1-4030-A28D-5B74BC98ADCE}" type="datetimeFigureOut">
              <a:rPr lang="en-US" smtClean="0"/>
              <a:t>10/22/2022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05672826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8664C608-40B1-4030-A28D-5B74BC98ADCE}" type="datetimeFigureOut">
              <a:rPr lang="en-US" smtClean="0"/>
              <a:t>10/22/2022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0379381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664C608-40B1-4030-A28D-5B74BC98ADCE}"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238130534"/>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664C608-40B1-4030-A28D-5B74BC98ADCE}"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63818262"/>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664C608-40B1-4030-A28D-5B74BC98ADCE}"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95422222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664C608-40B1-4030-A28D-5B74BC98ADCE}" type="datetimeFigureOut">
              <a:rPr lang="en-US" smtClean="0"/>
              <a:t>10/22/2022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251386913"/>
      </p:ext>
    </p:extLst>
  </p:cSld>
  <p:clrMap bg1="lt1" tx1="dk1" bg2="lt2" tx2="dk2" accent1="accent1" accent2="accent2" accent3="accent3" accent4="accent4" accent5="accent5" accent6="accent6" hlink="hlink" folHlink="folHlink"/>
  <p:sldLayoutIdLst>
    <p:sldLayoutId id="2147484357" r:id="rId1"/>
    <p:sldLayoutId id="2147484358" r:id="rId2"/>
    <p:sldLayoutId id="2147484359" r:id="rId3"/>
    <p:sldLayoutId id="2147484360" r:id="rId4"/>
    <p:sldLayoutId id="2147484361" r:id="rId5"/>
    <p:sldLayoutId id="2147484362" r:id="rId6"/>
    <p:sldLayoutId id="2147484363" r:id="rId7"/>
    <p:sldLayoutId id="2147484364" r:id="rId8"/>
    <p:sldLayoutId id="2147484365" r:id="rId9"/>
    <p:sldLayoutId id="2147484366" r:id="rId10"/>
    <p:sldLayoutId id="2147484367" r:id="rId11"/>
    <p:sldLayoutId id="2147484368" r:id="rId12"/>
    <p:sldLayoutId id="2147484369" r:id="rId13"/>
    <p:sldLayoutId id="2147484370" r:id="rId14"/>
    <p:sldLayoutId id="2147484371" r:id="rId15"/>
    <p:sldLayoutId id="2147484372" r:id="rId16"/>
    <p:sldLayoutId id="2147484373" r:id="rId17"/>
    <p:sldLayoutId id="2147484374" r:id="rId18"/>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7.jpeg"/><Relationship Id="rId1" Type="http://schemas.openxmlformats.org/officeDocument/2006/relationships/slideLayout" Target="../slideLayouts/slideLayout1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forms.office.com/Pages/DesignPageV2.aspx?subpage=design&amp;FormId=-REPTm4EBUWcuNshUjEeIcqq90RInqhOlB00jwj0yDdUQkMwQkdHWVJFMlhTSk1HQTdNQjZBWDJLSS4u"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hyperlink" Target="https://ecampusontario.pressbooks.pub/techtoolsforteaching/chapter/21-using-microsoft-teams-to-foster-group-collaboration/#chapter-628-section-5" TargetMode="External"/><Relationship Id="rId4" Type="http://schemas.openxmlformats.org/officeDocument/2006/relationships/hyperlink" Target="https://blog.symquest.com/best-practices-for-scheduling-and-starting-meetings-in-microsoft-team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3" name="Rectangle 16">
            <a:extLst>
              <a:ext uri="{FF2B5EF4-FFF2-40B4-BE49-F238E27FC236}">
                <a16:creationId xmlns:a16="http://schemas.microsoft.com/office/drawing/2014/main" id="{4A391C69-E52F-4DC0-B51A-0DABC5484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8">
            <a:extLst>
              <a:ext uri="{FF2B5EF4-FFF2-40B4-BE49-F238E27FC236}">
                <a16:creationId xmlns:a16="http://schemas.microsoft.com/office/drawing/2014/main" id="{048390FD-448E-4FF2-AEE8-C46960568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59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2" descr="High tech research laboratory">
            <a:extLst>
              <a:ext uri="{FF2B5EF4-FFF2-40B4-BE49-F238E27FC236}">
                <a16:creationId xmlns:a16="http://schemas.microsoft.com/office/drawing/2014/main" id="{F088F325-1087-4A4A-9D1F-66F4487CF16B}"/>
              </a:ext>
            </a:extLst>
          </p:cNvPr>
          <p:cNvPicPr>
            <a:picLocks noChangeAspect="1"/>
          </p:cNvPicPr>
          <p:nvPr/>
        </p:nvPicPr>
        <p:blipFill rotWithShape="1">
          <a:blip r:embed="rId2"/>
          <a:srcRect l="22874" r="24253"/>
          <a:stretch/>
        </p:blipFill>
        <p:spPr>
          <a:xfrm>
            <a:off x="7357274" y="10"/>
            <a:ext cx="4834726" cy="6857990"/>
          </a:xfrm>
          <a:prstGeom prst="rect">
            <a:avLst/>
          </a:prstGeom>
        </p:spPr>
      </p:pic>
      <p:pic>
        <p:nvPicPr>
          <p:cNvPr id="115" name="Picture 20">
            <a:extLst>
              <a:ext uri="{FF2B5EF4-FFF2-40B4-BE49-F238E27FC236}">
                <a16:creationId xmlns:a16="http://schemas.microsoft.com/office/drawing/2014/main" id="{0BD259F2-A289-4420-B3EB-BBC6A904F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C3E2B4CB-A28A-1B5E-3746-B3DC829E3DF6}"/>
              </a:ext>
            </a:extLst>
          </p:cNvPr>
          <p:cNvSpPr txBox="1"/>
          <p:nvPr/>
        </p:nvSpPr>
        <p:spPr>
          <a:xfrm>
            <a:off x="981075" y="1358901"/>
            <a:ext cx="5280026" cy="2730498"/>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4800" cap="all" spc="-50">
                <a:ln w="3175" cmpd="sng">
                  <a:noFill/>
                </a:ln>
                <a:latin typeface="+mj-lt"/>
                <a:ea typeface="+mj-ea"/>
                <a:cs typeface="+mj-cs"/>
              </a:rPr>
              <a:t>How do students use technology to collaborate at UWTSD? </a:t>
            </a:r>
          </a:p>
        </p:txBody>
      </p:sp>
      <p:sp>
        <p:nvSpPr>
          <p:cNvPr id="3" name="Subtitle 2"/>
          <p:cNvSpPr>
            <a:spLocks noGrp="1"/>
          </p:cNvSpPr>
          <p:nvPr>
            <p:ph type="subTitle" idx="1"/>
          </p:nvPr>
        </p:nvSpPr>
        <p:spPr>
          <a:xfrm>
            <a:off x="1120148" y="4165600"/>
            <a:ext cx="5140954" cy="1371599"/>
          </a:xfrm>
        </p:spPr>
        <p:txBody>
          <a:bodyPr vert="horz" lIns="91440" tIns="45720" rIns="91440" bIns="45720" rtlCol="0">
            <a:normAutofit/>
          </a:bodyPr>
          <a:lstStyle/>
          <a:p>
            <a:pPr>
              <a:lnSpc>
                <a:spcPct val="110000"/>
              </a:lnSpc>
            </a:pPr>
            <a:r>
              <a:rPr lang="en-US" sz="2000"/>
              <a:t>Presentation </a:t>
            </a:r>
          </a:p>
          <a:p>
            <a:pPr>
              <a:lnSpc>
                <a:spcPct val="110000"/>
              </a:lnSpc>
            </a:pPr>
            <a:r>
              <a:rPr lang="en-US" sz="2000"/>
              <a:t>By Tayyaba Anmol(2211907)</a:t>
            </a:r>
          </a:p>
          <a:p>
            <a:pPr>
              <a:lnSpc>
                <a:spcPct val="110000"/>
              </a:lnSpc>
            </a:pPr>
            <a:r>
              <a:rPr lang="en-US" sz="2000"/>
              <a:t>Larisa Bardas(2217305)</a:t>
            </a:r>
          </a:p>
        </p:txBody>
      </p:sp>
      <p:sp>
        <p:nvSpPr>
          <p:cNvPr id="6" name="TextBox 5">
            <a:extLst>
              <a:ext uri="{FF2B5EF4-FFF2-40B4-BE49-F238E27FC236}">
                <a16:creationId xmlns:a16="http://schemas.microsoft.com/office/drawing/2014/main" id="{0891E2A3-1FA0-172D-4DEC-1088E662884E}"/>
              </a:ext>
            </a:extLst>
          </p:cNvPr>
          <p:cNvSpPr txBox="1"/>
          <p:nvPr/>
        </p:nvSpPr>
        <p:spPr>
          <a:xfrm>
            <a:off x="4670592" y="1685507"/>
            <a:ext cx="1828800" cy="1828800"/>
          </a:xfrm>
          <a:prstGeom prst="rect">
            <a:avLst/>
          </a:prstGeom>
          <a:noFill/>
        </p:spPr>
        <p:txBody>
          <a:bodyPr wrap="square" rtlCol="0">
            <a:spAutoFit/>
          </a:bodyPr>
          <a:lstStyle/>
          <a:p>
            <a:pPr algn="l"/>
            <a:endParaRPr lang="en-US"/>
          </a:p>
        </p:txBody>
      </p:sp>
      <p:sp>
        <p:nvSpPr>
          <p:cNvPr id="4" name="TextBox 3">
            <a:extLst>
              <a:ext uri="{FF2B5EF4-FFF2-40B4-BE49-F238E27FC236}">
                <a16:creationId xmlns:a16="http://schemas.microsoft.com/office/drawing/2014/main" id="{60F2C084-5BD5-5763-D5F7-9CA259D93AF6}"/>
              </a:ext>
            </a:extLst>
          </p:cNvPr>
          <p:cNvSpPr txBox="1"/>
          <p:nvPr/>
        </p:nvSpPr>
        <p:spPr>
          <a:xfrm>
            <a:off x="7357274" y="6172201"/>
            <a:ext cx="4834726" cy="685799"/>
          </a:xfrm>
          <a:prstGeom prst="rect">
            <a:avLst/>
          </a:prstGeom>
          <a:solidFill>
            <a:srgbClr val="000000">
              <a:alpha val="50000"/>
            </a:srgbClr>
          </a:solidFill>
          <a:ln>
            <a:noFill/>
          </a:ln>
        </p:spPr>
        <p:txBody>
          <a:bodyPr wrap="square" lIns="91440" tIns="45720" rIns="91440" bIns="45720" rtlCol="0" anchor="t">
            <a:noAutofit/>
          </a:bodyPr>
          <a:lstStyle/>
          <a:p>
            <a:pPr algn="ctr">
              <a:spcAft>
                <a:spcPts val="600"/>
              </a:spcAft>
            </a:pPr>
            <a:r>
              <a:rPr lang="en-GB" sz="1300">
                <a:solidFill>
                  <a:srgbClr val="FFFFFF"/>
                </a:solidFill>
              </a:rPr>
              <a:t>LECTURER NAME: JULIUS AZASOO</a:t>
            </a:r>
          </a:p>
          <a:p>
            <a:pPr algn="ctr">
              <a:spcAft>
                <a:spcPts val="600"/>
              </a:spcAft>
            </a:pPr>
            <a:r>
              <a:rPr lang="en-GB" sz="1300">
                <a:solidFill>
                  <a:srgbClr val="FFFFFF"/>
                </a:solidFill>
              </a:rPr>
              <a:t>MODULE NUMBER: LCHS4002_BIRM</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2DBE389-33DB-3AA3-E2EC-4EA725ABA34D}"/>
              </a:ext>
            </a:extLst>
          </p:cNvPr>
          <p:cNvSpPr txBox="1"/>
          <p:nvPr/>
        </p:nvSpPr>
        <p:spPr>
          <a:xfrm>
            <a:off x="-450476" y="2803711"/>
            <a:ext cx="4491317" cy="5526742"/>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endParaRPr lang="en-US" sz="3600" kern="1200" cap="all" baseline="0">
              <a:solidFill>
                <a:schemeClr val="tx1"/>
              </a:solidFill>
              <a:effectLst/>
              <a:latin typeface="+mj-lt"/>
              <a:ea typeface="+mj-ea"/>
              <a:cs typeface="+mj-cs"/>
            </a:endParaRPr>
          </a:p>
          <a:p>
            <a:pPr algn="r" defTabSz="914400">
              <a:lnSpc>
                <a:spcPct val="90000"/>
              </a:lnSpc>
              <a:spcBef>
                <a:spcPct val="0"/>
              </a:spcBef>
              <a:spcAft>
                <a:spcPts val="600"/>
              </a:spcAft>
            </a:pPr>
            <a:endParaRPr lang="en-US" sz="3600" kern="1200" cap="all" baseline="0">
              <a:solidFill>
                <a:schemeClr val="tx1"/>
              </a:solidFill>
              <a:effectLst/>
              <a:latin typeface="+mj-lt"/>
              <a:ea typeface="+mj-ea"/>
              <a:cs typeface="+mj-cs"/>
            </a:endParaRPr>
          </a:p>
        </p:txBody>
      </p:sp>
      <p:sp>
        <p:nvSpPr>
          <p:cNvPr id="45" name="TextBox 44">
            <a:extLst>
              <a:ext uri="{FF2B5EF4-FFF2-40B4-BE49-F238E27FC236}">
                <a16:creationId xmlns:a16="http://schemas.microsoft.com/office/drawing/2014/main" id="{E832E538-3F7F-0EDC-316D-CD33F84A13B1}"/>
              </a:ext>
            </a:extLst>
          </p:cNvPr>
          <p:cNvSpPr txBox="1"/>
          <p:nvPr/>
        </p:nvSpPr>
        <p:spPr>
          <a:xfrm>
            <a:off x="12007269" y="6870700"/>
            <a:ext cx="184731" cy="200055"/>
          </a:xfrm>
          <a:prstGeom prst="rect">
            <a:avLst/>
          </a:prstGeom>
          <a:solidFill>
            <a:srgbClr val="000000"/>
          </a:solidFill>
        </p:spPr>
        <p:txBody>
          <a:bodyPr wrap="none" rtlCol="0">
            <a:spAutoFit/>
          </a:bodyPr>
          <a:lstStyle/>
          <a:p>
            <a:pPr algn="r">
              <a:spcAft>
                <a:spcPts val="600"/>
              </a:spcAft>
            </a:pPr>
            <a:endParaRPr lang="en-GB" sz="700">
              <a:solidFill>
                <a:srgbClr val="FFFFFF"/>
              </a:solidFill>
            </a:endParaRPr>
          </a:p>
        </p:txBody>
      </p:sp>
      <p:sp>
        <p:nvSpPr>
          <p:cNvPr id="73" name="TextBox 72">
            <a:extLst>
              <a:ext uri="{FF2B5EF4-FFF2-40B4-BE49-F238E27FC236}">
                <a16:creationId xmlns:a16="http://schemas.microsoft.com/office/drawing/2014/main" id="{43BC45F0-B221-433F-E79F-3EDBE07192D5}"/>
              </a:ext>
            </a:extLst>
          </p:cNvPr>
          <p:cNvSpPr txBox="1"/>
          <p:nvPr/>
        </p:nvSpPr>
        <p:spPr>
          <a:xfrm>
            <a:off x="4795534" y="191834"/>
            <a:ext cx="5192786" cy="1384995"/>
          </a:xfrm>
          <a:prstGeom prst="rect">
            <a:avLst/>
          </a:prstGeom>
          <a:noFill/>
        </p:spPr>
        <p:txBody>
          <a:bodyPr wrap="square" rtlCol="0">
            <a:spAutoFit/>
          </a:bodyPr>
          <a:lstStyle/>
          <a:p>
            <a:r>
              <a:rPr lang="en-GB" sz="2800" b="1">
                <a:latin typeface="Calibri" panose="020F0502020204030204" pitchFamily="34" charset="0"/>
                <a:ea typeface="Calibri" panose="020F0502020204030204" pitchFamily="34" charset="0"/>
                <a:cs typeface="Calibri" panose="020F0502020204030204" pitchFamily="34" charset="0"/>
              </a:rPr>
              <a:t>INTRODUCTION</a:t>
            </a:r>
            <a:r>
              <a:rPr lang="en-GB" sz="2800">
                <a:latin typeface="Calibri" panose="020F0502020204030204" pitchFamily="34" charset="0"/>
                <a:ea typeface="Calibri" panose="020F0502020204030204" pitchFamily="34" charset="0"/>
                <a:cs typeface="Calibri" panose="020F0502020204030204" pitchFamily="34" charset="0"/>
              </a:rPr>
              <a:t>       </a:t>
            </a:r>
          </a:p>
          <a:p>
            <a:r>
              <a:rPr lang="en-GB" sz="2800">
                <a:latin typeface="Calibri" panose="020F0502020204030204" pitchFamily="34" charset="0"/>
                <a:ea typeface="Calibri" panose="020F0502020204030204" pitchFamily="34" charset="0"/>
                <a:cs typeface="Calibri" panose="020F0502020204030204" pitchFamily="34" charset="0"/>
              </a:rPr>
              <a:t>                        </a:t>
            </a:r>
          </a:p>
          <a:p>
            <a:endParaRPr lang="en-GB" sz="280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93C709B9-C72F-BD9C-E506-A7312083E923}"/>
              </a:ext>
            </a:extLst>
          </p:cNvPr>
          <p:cNvSpPr txBox="1"/>
          <p:nvPr/>
        </p:nvSpPr>
        <p:spPr>
          <a:xfrm>
            <a:off x="9860709" y="6431028"/>
            <a:ext cx="4291853" cy="369332"/>
          </a:xfrm>
          <a:prstGeom prst="rect">
            <a:avLst/>
          </a:prstGeom>
          <a:noFill/>
        </p:spPr>
        <p:txBody>
          <a:bodyPr wrap="square" lIns="91440" tIns="45720" rIns="91440" bIns="45720" rtlCol="0" anchor="t">
            <a:spAutoFit/>
          </a:bodyPr>
          <a:lstStyle/>
          <a:p>
            <a:r>
              <a:rPr lang="en-GB"/>
              <a:t>    LARISA BARDAS</a:t>
            </a:r>
          </a:p>
        </p:txBody>
      </p:sp>
      <p:sp>
        <p:nvSpPr>
          <p:cNvPr id="10" name="TextBox 9">
            <a:extLst>
              <a:ext uri="{FF2B5EF4-FFF2-40B4-BE49-F238E27FC236}">
                <a16:creationId xmlns:a16="http://schemas.microsoft.com/office/drawing/2014/main" id="{FCFA1B45-FE66-305F-A330-F86999E11E24}"/>
              </a:ext>
            </a:extLst>
          </p:cNvPr>
          <p:cNvSpPr txBox="1"/>
          <p:nvPr/>
        </p:nvSpPr>
        <p:spPr>
          <a:xfrm rot="10800000" flipV="1">
            <a:off x="981058" y="4703804"/>
            <a:ext cx="10226849" cy="369332"/>
          </a:xfrm>
          <a:prstGeom prst="rect">
            <a:avLst/>
          </a:prstGeom>
          <a:noFill/>
        </p:spPr>
        <p:txBody>
          <a:bodyPr wrap="square" lIns="91440" tIns="45720" rIns="91440" bIns="45720" rtlCol="0" anchor="t">
            <a:spAutoFit/>
          </a:bodyPr>
          <a:lstStyle/>
          <a:p>
            <a:pPr lvl="1">
              <a:buFont typeface="Arial"/>
              <a:buChar char="•"/>
            </a:pPr>
            <a:endParaRPr lang="en-GB">
              <a:latin typeface="Calibri"/>
              <a:cs typeface="Calibri"/>
            </a:endParaRPr>
          </a:p>
        </p:txBody>
      </p:sp>
      <p:sp>
        <p:nvSpPr>
          <p:cNvPr id="43" name="TextBox 42">
            <a:extLst>
              <a:ext uri="{FF2B5EF4-FFF2-40B4-BE49-F238E27FC236}">
                <a16:creationId xmlns:a16="http://schemas.microsoft.com/office/drawing/2014/main" id="{56F754A9-4FEB-AEDD-1350-D2C2FBFD47F2}"/>
              </a:ext>
            </a:extLst>
          </p:cNvPr>
          <p:cNvSpPr txBox="1"/>
          <p:nvPr/>
        </p:nvSpPr>
        <p:spPr>
          <a:xfrm>
            <a:off x="928162" y="2855322"/>
            <a:ext cx="9636606"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latin typeface="Calibri"/>
              <a:cs typeface="Calibri"/>
            </a:endParaRPr>
          </a:p>
          <a:p>
            <a:endParaRPr lang="en-GB">
              <a:latin typeface="Calibri"/>
              <a:cs typeface="Calibri"/>
            </a:endParaRPr>
          </a:p>
          <a:p>
            <a:endParaRPr lang="en-GB">
              <a:latin typeface="Calibri"/>
              <a:cs typeface="Calibri"/>
            </a:endParaRPr>
          </a:p>
        </p:txBody>
      </p:sp>
      <p:sp>
        <p:nvSpPr>
          <p:cNvPr id="44" name="TextBox 43">
            <a:extLst>
              <a:ext uri="{FF2B5EF4-FFF2-40B4-BE49-F238E27FC236}">
                <a16:creationId xmlns:a16="http://schemas.microsoft.com/office/drawing/2014/main" id="{8957EEDA-DDE8-DE1B-A17D-EF4F946B24C9}"/>
              </a:ext>
            </a:extLst>
          </p:cNvPr>
          <p:cNvSpPr txBox="1"/>
          <p:nvPr/>
        </p:nvSpPr>
        <p:spPr>
          <a:xfrm>
            <a:off x="844680" y="1038532"/>
            <a:ext cx="106956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cap="all">
                <a:ea typeface="+mn-lt"/>
                <a:cs typeface="+mn-lt"/>
              </a:rPr>
              <a:t>RESEARCH QUESTION: </a:t>
            </a:r>
            <a:r>
              <a:rPr lang="en-GB" cap="all">
                <a:ea typeface="+mn-lt"/>
                <a:cs typeface="+mn-lt"/>
              </a:rPr>
              <a:t> </a:t>
            </a:r>
            <a:r>
              <a:rPr lang="en-GB" b="1" cap="all">
                <a:ea typeface="+mn-lt"/>
                <a:cs typeface="+mn-lt"/>
              </a:rPr>
              <a:t>Which digital tool is most  commonly used for collaboration at UWTSD?</a:t>
            </a:r>
            <a:endParaRPr lang="en-US" b="1"/>
          </a:p>
          <a:p>
            <a:pPr algn="l"/>
            <a:endParaRPr lang="en-GB" b="1"/>
          </a:p>
        </p:txBody>
      </p:sp>
      <p:sp>
        <p:nvSpPr>
          <p:cNvPr id="2" name="TextBox 1">
            <a:extLst>
              <a:ext uri="{FF2B5EF4-FFF2-40B4-BE49-F238E27FC236}">
                <a16:creationId xmlns:a16="http://schemas.microsoft.com/office/drawing/2014/main" id="{69C0CEFE-7105-BFA1-3EA1-79D14DCD8AA3}"/>
              </a:ext>
            </a:extLst>
          </p:cNvPr>
          <p:cNvSpPr txBox="1"/>
          <p:nvPr/>
        </p:nvSpPr>
        <p:spPr>
          <a:xfrm>
            <a:off x="926242" y="2103010"/>
            <a:ext cx="9733935" cy="1323439"/>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buChar char="•"/>
            </a:pPr>
            <a:r>
              <a:rPr lang="en-GB" sz="1600">
                <a:latin typeface="Calibri"/>
                <a:ea typeface="Arial"/>
                <a:cs typeface="Arial"/>
              </a:rPr>
              <a:t>    IN THIS PRESENTATION, WE WILL BE PRESENTING WHAT WE FEEL IS THE MOST USED TOOLS BY THE STUDENTS AT UWTSD.</a:t>
            </a:r>
            <a:r>
              <a:rPr lang="en-US" sz="1600">
                <a:latin typeface="Calibri"/>
                <a:ea typeface="Arial"/>
                <a:cs typeface="Arial"/>
              </a:rPr>
              <a:t>​</a:t>
            </a:r>
          </a:p>
          <a:p>
            <a:pPr lvl="1">
              <a:buChar char="•"/>
            </a:pPr>
            <a:endParaRPr lang="en-US" sz="1600">
              <a:latin typeface="Calibri"/>
              <a:ea typeface="Arial"/>
              <a:cs typeface="Arial"/>
            </a:endParaRPr>
          </a:p>
          <a:p>
            <a:pPr lvl="1">
              <a:buChar char="•"/>
            </a:pPr>
            <a:r>
              <a:rPr lang="en-GB" sz="1600">
                <a:latin typeface="Calibri"/>
                <a:ea typeface="Arial"/>
                <a:cs typeface="Arial"/>
              </a:rPr>
              <a:t>   IN ORDER TO CONDUCT OUR RESEARCH, WE WILL LOOK AT THE MANY RESOURCES AVAILABLE TO STUDENTS AND COLLECT DATA UTILIZING OUR SUGGESTED METHODOLOGY.</a:t>
            </a:r>
            <a:r>
              <a:rPr lang="en-US" sz="1600">
                <a:latin typeface="Calibri"/>
                <a:ea typeface="Arial"/>
                <a:cs typeface="Arial"/>
              </a:rPr>
              <a:t>​</a:t>
            </a:r>
            <a:endParaRPr lang="en-GB" sz="1600"/>
          </a:p>
        </p:txBody>
      </p:sp>
      <p:pic>
        <p:nvPicPr>
          <p:cNvPr id="6" name="Picture 6" descr="People working on blueprints">
            <a:extLst>
              <a:ext uri="{FF2B5EF4-FFF2-40B4-BE49-F238E27FC236}">
                <a16:creationId xmlns:a16="http://schemas.microsoft.com/office/drawing/2014/main" id="{81BD1C65-FB0A-0F81-5613-078E6FCE90E3}"/>
              </a:ext>
            </a:extLst>
          </p:cNvPr>
          <p:cNvPicPr>
            <a:picLocks noChangeAspect="1"/>
          </p:cNvPicPr>
          <p:nvPr/>
        </p:nvPicPr>
        <p:blipFill>
          <a:blip r:embed="rId2"/>
          <a:stretch>
            <a:fillRect/>
          </a:stretch>
        </p:blipFill>
        <p:spPr>
          <a:xfrm>
            <a:off x="2738582" y="3545994"/>
            <a:ext cx="5945138" cy="2806314"/>
          </a:xfrm>
          <a:prstGeom prst="rect">
            <a:avLst/>
          </a:prstGeom>
        </p:spPr>
      </p:pic>
    </p:spTree>
    <p:extLst>
      <p:ext uri="{BB962C8B-B14F-4D97-AF65-F5344CB8AC3E}">
        <p14:creationId xmlns:p14="http://schemas.microsoft.com/office/powerpoint/2010/main" val="20755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776"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78" name="Picture 777">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780" name="Rectangle 779">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2" name="Rectangle 781">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84" name="Picture 783">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71" name="TextBox 770">
            <a:extLst>
              <a:ext uri="{FF2B5EF4-FFF2-40B4-BE49-F238E27FC236}">
                <a16:creationId xmlns:a16="http://schemas.microsoft.com/office/drawing/2014/main" id="{1429D95A-0FCE-5D46-6D4B-8696C97123EE}"/>
              </a:ext>
            </a:extLst>
          </p:cNvPr>
          <p:cNvSpPr txBox="1"/>
          <p:nvPr/>
        </p:nvSpPr>
        <p:spPr>
          <a:xfrm>
            <a:off x="4465050" y="618517"/>
            <a:ext cx="7139918" cy="159617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defTabSz="914400">
              <a:lnSpc>
                <a:spcPct val="90000"/>
              </a:lnSpc>
              <a:spcBef>
                <a:spcPct val="0"/>
              </a:spcBef>
              <a:spcAft>
                <a:spcPts val="600"/>
              </a:spcAft>
            </a:pPr>
            <a:r>
              <a:rPr lang="en-US" sz="3600" cap="all">
                <a:latin typeface="+mj-lt"/>
                <a:ea typeface="+mj-ea"/>
                <a:cs typeface="+mj-cs"/>
              </a:rPr>
              <a:t>STUDENTS USE THE FOLLOWING TECHNOLOGY TOOLS TO COLLABORATE:</a:t>
            </a:r>
          </a:p>
        </p:txBody>
      </p:sp>
      <p:graphicFrame>
        <p:nvGraphicFramePr>
          <p:cNvPr id="2" name="Diagram 2">
            <a:extLst>
              <a:ext uri="{FF2B5EF4-FFF2-40B4-BE49-F238E27FC236}">
                <a16:creationId xmlns:a16="http://schemas.microsoft.com/office/drawing/2014/main" id="{F36D4F0B-340C-A887-7321-2D64E8C35215}"/>
              </a:ext>
            </a:extLst>
          </p:cNvPr>
          <p:cNvGraphicFramePr/>
          <p:nvPr>
            <p:extLst>
              <p:ext uri="{D42A27DB-BD31-4B8C-83A1-F6EECF244321}">
                <p14:modId xmlns:p14="http://schemas.microsoft.com/office/powerpoint/2010/main" val="3576075106"/>
              </p:ext>
            </p:extLst>
          </p:nvPr>
        </p:nvGraphicFramePr>
        <p:xfrm>
          <a:off x="4465048" y="2367092"/>
          <a:ext cx="6672887" cy="34241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26" name="TextBox 825">
            <a:extLst>
              <a:ext uri="{FF2B5EF4-FFF2-40B4-BE49-F238E27FC236}">
                <a16:creationId xmlns:a16="http://schemas.microsoft.com/office/drawing/2014/main" id="{42547C8E-DF49-0444-077F-FDAE47505578}"/>
              </a:ext>
            </a:extLst>
          </p:cNvPr>
          <p:cNvSpPr txBox="1"/>
          <p:nvPr/>
        </p:nvSpPr>
        <p:spPr>
          <a:xfrm>
            <a:off x="430156" y="1213378"/>
            <a:ext cx="3847242"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ü"/>
            </a:pPr>
            <a:r>
              <a:rPr lang="en-US" b="1"/>
              <a:t>WHAT IS COLLABORTION ?</a:t>
            </a:r>
            <a:endParaRPr lang="en-US"/>
          </a:p>
          <a:p>
            <a:pPr marL="285750" indent="-285750">
              <a:buFont typeface="Wingdings"/>
              <a:buChar char="ü"/>
            </a:pPr>
            <a:endParaRPr lang="en-US" b="1"/>
          </a:p>
          <a:p>
            <a:pPr marL="285750" indent="-285750">
              <a:buFont typeface="Wingdings"/>
              <a:buChar char="ü"/>
            </a:pPr>
            <a:endParaRPr lang="en-US" b="1"/>
          </a:p>
          <a:p>
            <a:endParaRPr lang="en-US" b="1"/>
          </a:p>
          <a:p>
            <a:pPr marL="285750" indent="-285750">
              <a:buFont typeface="Arial"/>
              <a:buChar char="•"/>
            </a:pPr>
            <a:r>
              <a:rPr lang="en-US">
                <a:latin typeface="Calibri"/>
                <a:cs typeface="Calibri"/>
              </a:rPr>
              <a:t>COLLABORATION IS A GROUP OF PEOPLE WORKING TOGETHER TOWARDS AN ACHIEVEMENT.  </a:t>
            </a:r>
          </a:p>
          <a:p>
            <a:endParaRPr lang="en-US"/>
          </a:p>
          <a:p>
            <a:endParaRPr lang="en-US"/>
          </a:p>
          <a:p>
            <a:endParaRPr lang="en-US"/>
          </a:p>
        </p:txBody>
      </p:sp>
      <p:pic>
        <p:nvPicPr>
          <p:cNvPr id="41" name="Picture 41" descr="Overhead of communal office desk pod">
            <a:extLst>
              <a:ext uri="{FF2B5EF4-FFF2-40B4-BE49-F238E27FC236}">
                <a16:creationId xmlns:a16="http://schemas.microsoft.com/office/drawing/2014/main" id="{EC8A0670-5CAD-AA43-A80A-E5431FBBF9B5}"/>
              </a:ext>
            </a:extLst>
          </p:cNvPr>
          <p:cNvPicPr>
            <a:picLocks noChangeAspect="1"/>
          </p:cNvPicPr>
          <p:nvPr/>
        </p:nvPicPr>
        <p:blipFill>
          <a:blip r:embed="rId9"/>
          <a:stretch>
            <a:fillRect/>
          </a:stretch>
        </p:blipFill>
        <p:spPr>
          <a:xfrm>
            <a:off x="198583" y="3642659"/>
            <a:ext cx="3751500" cy="2128074"/>
          </a:xfrm>
          <a:prstGeom prst="rect">
            <a:avLst/>
          </a:prstGeom>
        </p:spPr>
      </p:pic>
      <p:sp>
        <p:nvSpPr>
          <p:cNvPr id="21" name="TextBox 20">
            <a:extLst>
              <a:ext uri="{FF2B5EF4-FFF2-40B4-BE49-F238E27FC236}">
                <a16:creationId xmlns:a16="http://schemas.microsoft.com/office/drawing/2014/main" id="{1741AF28-A19A-9B71-75F6-CC490591F551}"/>
              </a:ext>
            </a:extLst>
          </p:cNvPr>
          <p:cNvSpPr txBox="1"/>
          <p:nvPr/>
        </p:nvSpPr>
        <p:spPr>
          <a:xfrm>
            <a:off x="8123903" y="6317225"/>
            <a:ext cx="73741" cy="1229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2" name="TextBox 21">
            <a:extLst>
              <a:ext uri="{FF2B5EF4-FFF2-40B4-BE49-F238E27FC236}">
                <a16:creationId xmlns:a16="http://schemas.microsoft.com/office/drawing/2014/main" id="{8314086C-C438-105F-9D74-DA61B949B7F0}"/>
              </a:ext>
            </a:extLst>
          </p:cNvPr>
          <p:cNvSpPr txBox="1"/>
          <p:nvPr/>
        </p:nvSpPr>
        <p:spPr>
          <a:xfrm>
            <a:off x="10348452" y="6440129"/>
            <a:ext cx="22614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TAYYABA ANMOL</a:t>
            </a:r>
            <a:endParaRPr lang="en-US"/>
          </a:p>
        </p:txBody>
      </p:sp>
    </p:spTree>
    <p:extLst>
      <p:ext uri="{BB962C8B-B14F-4D97-AF65-F5344CB8AC3E}">
        <p14:creationId xmlns:p14="http://schemas.microsoft.com/office/powerpoint/2010/main" val="201170119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00" name="Rectangle 1099">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95" name="Picture 1095" descr="DNA illustration">
            <a:extLst>
              <a:ext uri="{FF2B5EF4-FFF2-40B4-BE49-F238E27FC236}">
                <a16:creationId xmlns:a16="http://schemas.microsoft.com/office/drawing/2014/main" id="{1861F0B2-0506-926D-881E-A3B55CA1D563}"/>
              </a:ext>
            </a:extLst>
          </p:cNvPr>
          <p:cNvPicPr>
            <a:picLocks noChangeAspect="1"/>
          </p:cNvPicPr>
          <p:nvPr/>
        </p:nvPicPr>
        <p:blipFill rotWithShape="1">
          <a:blip r:embed="rId2"/>
          <a:srcRect l="40271" r="23636"/>
          <a:stretch/>
        </p:blipFill>
        <p:spPr>
          <a:xfrm>
            <a:off x="20" y="10"/>
            <a:ext cx="4024741" cy="6857990"/>
          </a:xfrm>
          <a:prstGeom prst="rect">
            <a:avLst/>
          </a:prstGeom>
        </p:spPr>
      </p:pic>
      <p:sp>
        <p:nvSpPr>
          <p:cNvPr id="1102" name="Rectangle 1101">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04" name="Picture 1103">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F3715A8-15F8-9803-467A-5E686B197898}"/>
              </a:ext>
            </a:extLst>
          </p:cNvPr>
          <p:cNvSpPr>
            <a:spLocks noGrp="1"/>
          </p:cNvSpPr>
          <p:nvPr>
            <p:ph type="title"/>
          </p:nvPr>
        </p:nvSpPr>
        <p:spPr>
          <a:xfrm>
            <a:off x="4480925" y="181954"/>
            <a:ext cx="6672886" cy="1596177"/>
          </a:xfrm>
        </p:spPr>
        <p:txBody>
          <a:bodyPr>
            <a:normAutofit/>
          </a:bodyPr>
          <a:lstStyle/>
          <a:p>
            <a:r>
              <a:rPr lang="en-GB"/>
              <a:t>Why is this research important ?</a:t>
            </a:r>
          </a:p>
        </p:txBody>
      </p:sp>
      <p:graphicFrame>
        <p:nvGraphicFramePr>
          <p:cNvPr id="33" name="Content Placeholder 3">
            <a:extLst>
              <a:ext uri="{FF2B5EF4-FFF2-40B4-BE49-F238E27FC236}">
                <a16:creationId xmlns:a16="http://schemas.microsoft.com/office/drawing/2014/main" id="{D485EC43-BEDB-EC01-32C7-C1AAD1572661}"/>
              </a:ext>
            </a:extLst>
          </p:cNvPr>
          <p:cNvGraphicFramePr>
            <a:graphicFrameLocks noGrp="1"/>
          </p:cNvGraphicFramePr>
          <p:nvPr>
            <p:ph idx="1"/>
            <p:extLst>
              <p:ext uri="{D42A27DB-BD31-4B8C-83A1-F6EECF244321}">
                <p14:modId xmlns:p14="http://schemas.microsoft.com/office/powerpoint/2010/main" val="2344368722"/>
              </p:ext>
            </p:extLst>
          </p:nvPr>
        </p:nvGraphicFramePr>
        <p:xfrm>
          <a:off x="4363973" y="1811673"/>
          <a:ext cx="7304038" cy="45786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4" name="TextBox 43">
            <a:extLst>
              <a:ext uri="{FF2B5EF4-FFF2-40B4-BE49-F238E27FC236}">
                <a16:creationId xmlns:a16="http://schemas.microsoft.com/office/drawing/2014/main" id="{BE2991DF-0AB3-6DFB-4794-57FE2F13ED08}"/>
              </a:ext>
            </a:extLst>
          </p:cNvPr>
          <p:cNvSpPr txBox="1"/>
          <p:nvPr/>
        </p:nvSpPr>
        <p:spPr>
          <a:xfrm>
            <a:off x="10501313" y="6611937"/>
            <a:ext cx="29527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LARISA BARDAS</a:t>
            </a:r>
          </a:p>
        </p:txBody>
      </p:sp>
    </p:spTree>
    <p:extLst>
      <p:ext uri="{BB962C8B-B14F-4D97-AF65-F5344CB8AC3E}">
        <p14:creationId xmlns:p14="http://schemas.microsoft.com/office/powerpoint/2010/main" val="340578211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D5E55-FA27-0FEC-3226-A576E381481C}"/>
              </a:ext>
            </a:extLst>
          </p:cNvPr>
          <p:cNvSpPr>
            <a:spLocks noGrp="1"/>
          </p:cNvSpPr>
          <p:nvPr>
            <p:ph type="title"/>
          </p:nvPr>
        </p:nvSpPr>
        <p:spPr>
          <a:xfrm>
            <a:off x="913775" y="618517"/>
            <a:ext cx="10364451" cy="1596177"/>
          </a:xfrm>
        </p:spPr>
        <p:txBody>
          <a:bodyPr>
            <a:normAutofit/>
          </a:bodyPr>
          <a:lstStyle/>
          <a:p>
            <a:r>
              <a:rPr lang="en-GB"/>
              <a:t>Research Methodology</a:t>
            </a:r>
          </a:p>
        </p:txBody>
      </p:sp>
      <p:sp>
        <p:nvSpPr>
          <p:cNvPr id="3" name="Content Placeholder 2">
            <a:extLst>
              <a:ext uri="{FF2B5EF4-FFF2-40B4-BE49-F238E27FC236}">
                <a16:creationId xmlns:a16="http://schemas.microsoft.com/office/drawing/2014/main" id="{393D1FE5-3A21-88CA-5DDA-F5AE7640C135}"/>
              </a:ext>
            </a:extLst>
          </p:cNvPr>
          <p:cNvSpPr>
            <a:spLocks noGrp="1"/>
          </p:cNvSpPr>
          <p:nvPr>
            <p:ph idx="1"/>
          </p:nvPr>
        </p:nvSpPr>
        <p:spPr>
          <a:xfrm>
            <a:off x="41189" y="2367092"/>
            <a:ext cx="7493659" cy="4255379"/>
          </a:xfrm>
        </p:spPr>
        <p:txBody>
          <a:bodyPr vert="horz" lIns="91440" tIns="45720" rIns="91440" bIns="45720" rtlCol="0" anchor="t">
            <a:normAutofit fontScale="92500" lnSpcReduction="20000"/>
          </a:bodyPr>
          <a:lstStyle/>
          <a:p>
            <a:pPr>
              <a:buClr>
                <a:srgbClr val="000000"/>
              </a:buClr>
            </a:pPr>
            <a:r>
              <a:rPr lang="en-GB" sz="1600" b="1" dirty="0">
                <a:latin typeface="Calibri"/>
                <a:cs typeface="Calibri"/>
              </a:rPr>
              <a:t>the STUDENTS WHO ARE DIRECTLY OR INDIRECTLY USING MICROSOFT TEAMS TO COLLABORATE TOGETHER THROUGH ITS DIFFERENT FEATURES. Since it will be challenging to survey a sizable population, the research sample will be chosen from these relevant individuals.</a:t>
            </a:r>
            <a:endParaRPr lang="en-US" sz="1600" b="1" dirty="0">
              <a:latin typeface="Calibri"/>
              <a:cs typeface="Calibri"/>
            </a:endParaRPr>
          </a:p>
          <a:p>
            <a:pPr>
              <a:buClr>
                <a:srgbClr val="000000"/>
              </a:buClr>
            </a:pPr>
            <a:r>
              <a:rPr lang="en-GB" sz="1600" b="1" dirty="0">
                <a:latin typeface="Calibri"/>
                <a:ea typeface="+mn-lt"/>
                <a:cs typeface="+mn-lt"/>
              </a:rPr>
              <a:t>50 STUDENTS at </a:t>
            </a:r>
            <a:r>
              <a:rPr lang="en-GB" sz="1600" b="1" dirty="0" err="1">
                <a:latin typeface="Calibri"/>
                <a:ea typeface="+mn-lt"/>
                <a:cs typeface="+mn-lt"/>
              </a:rPr>
              <a:t>uwtsd</a:t>
            </a:r>
            <a:r>
              <a:rPr lang="en-GB" sz="1600" b="1" dirty="0">
                <a:latin typeface="Calibri"/>
                <a:ea typeface="+mn-lt"/>
                <a:cs typeface="+mn-lt"/>
              </a:rPr>
              <a:t> WILL BE PART OF THE RESEARCH SURVEY AND will be handed out the QUESTIONNAIRE ABOUT MICROSOFT TEAMS USE AND ITS </a:t>
            </a:r>
            <a:r>
              <a:rPr lang="en-GB" sz="1600" b="1" dirty="0" err="1">
                <a:latin typeface="Calibri"/>
                <a:ea typeface="+mn-lt"/>
                <a:cs typeface="+mn-lt"/>
              </a:rPr>
              <a:t>ImPACT</a:t>
            </a:r>
            <a:r>
              <a:rPr lang="en-GB" sz="1600" b="1" dirty="0">
                <a:latin typeface="Calibri"/>
                <a:ea typeface="+mn-lt"/>
                <a:cs typeface="+mn-lt"/>
              </a:rPr>
              <a:t> ON THEIR LEARNING.</a:t>
            </a:r>
          </a:p>
          <a:p>
            <a:pPr marL="0" indent="0">
              <a:buClr>
                <a:srgbClr val="000000"/>
              </a:buClr>
              <a:buNone/>
            </a:pPr>
            <a:r>
              <a:rPr lang="en-GB" sz="1800" b="1" dirty="0">
                <a:latin typeface="Calibri"/>
                <a:cs typeface="Calibri"/>
              </a:rPr>
              <a:t>Sampling method:</a:t>
            </a:r>
          </a:p>
          <a:p>
            <a:pPr marL="0" indent="0">
              <a:buNone/>
            </a:pPr>
            <a:r>
              <a:rPr lang="en-GB" sz="1800" b="1" dirty="0">
                <a:latin typeface="Calibri"/>
                <a:cs typeface="Calibri"/>
              </a:rPr>
              <a:t>We will use the Quantitative method, following the questionnaire to collect data.</a:t>
            </a:r>
            <a:endParaRPr lang="en-GB" sz="1400" b="1">
              <a:latin typeface="Tw Cen MT"/>
              <a:cs typeface="Calibri"/>
            </a:endParaRPr>
          </a:p>
          <a:p>
            <a:pPr marL="0" indent="0">
              <a:buNone/>
            </a:pPr>
            <a:r>
              <a:rPr lang="en-GB" sz="1800" dirty="0">
                <a:ea typeface="+mn-lt"/>
                <a:cs typeface="+mn-lt"/>
                <a:hlinkClick r:id="rId2"/>
              </a:rPr>
              <a:t>https://forms.office.com/Pages/DesignPageV2.aspx?subpage=design&amp;FormId=-REPTm4EBUWcuNshUjEeIcqq90RInqhOlB00jwj0yDdUQkMwQkdHWVJFMlhTSk1HQTdNQjZBWDJLSS4u</a:t>
            </a:r>
            <a:endParaRPr lang="en-GB"/>
          </a:p>
          <a:p>
            <a:pPr marL="0" indent="0">
              <a:buNone/>
            </a:pPr>
            <a:endParaRPr lang="en-GB" sz="1800" dirty="0"/>
          </a:p>
          <a:p>
            <a:pPr>
              <a:buClr>
                <a:srgbClr val="000000"/>
              </a:buClr>
            </a:pPr>
            <a:endParaRPr lang="en-GB"/>
          </a:p>
        </p:txBody>
      </p:sp>
      <p:pic>
        <p:nvPicPr>
          <p:cNvPr id="5" name="Picture 4" descr="Row of hanging black suits with one gold one">
            <a:extLst>
              <a:ext uri="{FF2B5EF4-FFF2-40B4-BE49-F238E27FC236}">
                <a16:creationId xmlns:a16="http://schemas.microsoft.com/office/drawing/2014/main" id="{6CD62CB0-CF55-F240-8CD5-7BD66CC44212}"/>
              </a:ext>
            </a:extLst>
          </p:cNvPr>
          <p:cNvPicPr>
            <a:picLocks noChangeAspect="1"/>
          </p:cNvPicPr>
          <p:nvPr/>
        </p:nvPicPr>
        <p:blipFill rotWithShape="1">
          <a:blip r:embed="rId3"/>
          <a:srcRect l="20533" r="-3" b="-3"/>
          <a:stretch/>
        </p:blipFill>
        <p:spPr>
          <a:xfrm>
            <a:off x="7647155" y="2219706"/>
            <a:ext cx="3494466" cy="2935224"/>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
        <p:nvSpPr>
          <p:cNvPr id="4" name="TextBox 3">
            <a:extLst>
              <a:ext uri="{FF2B5EF4-FFF2-40B4-BE49-F238E27FC236}">
                <a16:creationId xmlns:a16="http://schemas.microsoft.com/office/drawing/2014/main" id="{0B0D6EE5-8A18-DFA2-2E0D-09C9676A3A64}"/>
              </a:ext>
            </a:extLst>
          </p:cNvPr>
          <p:cNvSpPr txBox="1"/>
          <p:nvPr/>
        </p:nvSpPr>
        <p:spPr>
          <a:xfrm>
            <a:off x="908241" y="1847272"/>
            <a:ext cx="17703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latin typeface="Calibri"/>
                <a:cs typeface="Calibri"/>
              </a:rPr>
              <a:t>POPULATION</a:t>
            </a:r>
            <a:r>
              <a:rPr lang="en-GB"/>
              <a:t>:</a:t>
            </a:r>
          </a:p>
        </p:txBody>
      </p:sp>
      <p:sp>
        <p:nvSpPr>
          <p:cNvPr id="6" name="TextBox 5">
            <a:extLst>
              <a:ext uri="{FF2B5EF4-FFF2-40B4-BE49-F238E27FC236}">
                <a16:creationId xmlns:a16="http://schemas.microsoft.com/office/drawing/2014/main" id="{AD05585A-1747-0ACF-7FD7-7C1D70344498}"/>
              </a:ext>
            </a:extLst>
          </p:cNvPr>
          <p:cNvSpPr txBox="1"/>
          <p:nvPr/>
        </p:nvSpPr>
        <p:spPr>
          <a:xfrm>
            <a:off x="9635612" y="6440128"/>
            <a:ext cx="30111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TAYYABA ANMOL</a:t>
            </a:r>
            <a:endParaRPr lang="en-US"/>
          </a:p>
        </p:txBody>
      </p:sp>
    </p:spTree>
    <p:extLst>
      <p:ext uri="{BB962C8B-B14F-4D97-AF65-F5344CB8AC3E}">
        <p14:creationId xmlns:p14="http://schemas.microsoft.com/office/powerpoint/2010/main" val="217251378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losion: 8 Points 1">
            <a:extLst>
              <a:ext uri="{FF2B5EF4-FFF2-40B4-BE49-F238E27FC236}">
                <a16:creationId xmlns:a16="http://schemas.microsoft.com/office/drawing/2014/main" id="{906A32AA-0B39-8542-3854-5313D8AAE69B}"/>
              </a:ext>
            </a:extLst>
          </p:cNvPr>
          <p:cNvSpPr/>
          <p:nvPr/>
        </p:nvSpPr>
        <p:spPr>
          <a:xfrm>
            <a:off x="2574041" y="170972"/>
            <a:ext cx="7427573" cy="2301393"/>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2400" b="1" cap="all">
                <a:latin typeface="Calibri"/>
                <a:ea typeface="+mn-lt"/>
                <a:cs typeface="+mn-lt"/>
              </a:rPr>
              <a:t>RESEARCH TIMELINE </a:t>
            </a:r>
            <a:endParaRPr lang="en-GB" sz="2400" b="1">
              <a:latin typeface="Calibri"/>
              <a:ea typeface="+mn-lt"/>
              <a:cs typeface="+mn-lt"/>
            </a:endParaRPr>
          </a:p>
          <a:p>
            <a:pPr algn="ctr"/>
            <a:endParaRPr lang="en-GB"/>
          </a:p>
        </p:txBody>
      </p:sp>
      <p:graphicFrame>
        <p:nvGraphicFramePr>
          <p:cNvPr id="3" name="Diagram 2">
            <a:extLst>
              <a:ext uri="{FF2B5EF4-FFF2-40B4-BE49-F238E27FC236}">
                <a16:creationId xmlns:a16="http://schemas.microsoft.com/office/drawing/2014/main" id="{04A5A949-3E32-09B1-5FF9-8B60E8F2B9D6}"/>
              </a:ext>
            </a:extLst>
          </p:cNvPr>
          <p:cNvGraphicFramePr>
            <a:graphicFrameLocks noGrp="1"/>
          </p:cNvGraphicFramePr>
          <p:nvPr/>
        </p:nvGraphicFramePr>
        <p:xfrm>
          <a:off x="66904" y="1896622"/>
          <a:ext cx="6283517" cy="36231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Diagram 17">
            <a:extLst>
              <a:ext uri="{FF2B5EF4-FFF2-40B4-BE49-F238E27FC236}">
                <a16:creationId xmlns:a16="http://schemas.microsoft.com/office/drawing/2014/main" id="{78BE77CF-7870-D3D8-A3DB-393A82B15E26}"/>
              </a:ext>
            </a:extLst>
          </p:cNvPr>
          <p:cNvGraphicFramePr/>
          <p:nvPr/>
        </p:nvGraphicFramePr>
        <p:xfrm>
          <a:off x="6567846" y="1897168"/>
          <a:ext cx="5407445" cy="36759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5" name="TextBox 144">
            <a:extLst>
              <a:ext uri="{FF2B5EF4-FFF2-40B4-BE49-F238E27FC236}">
                <a16:creationId xmlns:a16="http://schemas.microsoft.com/office/drawing/2014/main" id="{6C780C48-018A-DC52-68D2-3104960EB045}"/>
              </a:ext>
            </a:extLst>
          </p:cNvPr>
          <p:cNvSpPr txBox="1"/>
          <p:nvPr/>
        </p:nvSpPr>
        <p:spPr>
          <a:xfrm>
            <a:off x="65483" y="6488905"/>
            <a:ext cx="21193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LARISA BARDAS</a:t>
            </a:r>
          </a:p>
        </p:txBody>
      </p:sp>
    </p:spTree>
    <p:extLst>
      <p:ext uri="{BB962C8B-B14F-4D97-AF65-F5344CB8AC3E}">
        <p14:creationId xmlns:p14="http://schemas.microsoft.com/office/powerpoint/2010/main" val="3946146485"/>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118" name="Freeform: Shape 109">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9" name="Picture 111">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1C82E461-5E95-8370-3455-469C645D13B6}"/>
              </a:ext>
            </a:extLst>
          </p:cNvPr>
          <p:cNvSpPr txBox="1"/>
          <p:nvPr/>
        </p:nvSpPr>
        <p:spPr>
          <a:xfrm>
            <a:off x="-16458" y="1898240"/>
            <a:ext cx="4005437" cy="243277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90000"/>
              </a:lnSpc>
              <a:spcBef>
                <a:spcPct val="0"/>
              </a:spcBef>
              <a:spcAft>
                <a:spcPts val="600"/>
              </a:spcAft>
            </a:pPr>
            <a:r>
              <a:rPr lang="en-US" sz="4000" cap="all">
                <a:latin typeface="Calibri"/>
                <a:ea typeface="+mj-ea"/>
                <a:cs typeface="Calibri"/>
              </a:rPr>
              <a:t>Ethical considerations</a:t>
            </a:r>
          </a:p>
        </p:txBody>
      </p:sp>
      <p:graphicFrame>
        <p:nvGraphicFramePr>
          <p:cNvPr id="84" name="TextBox 2">
            <a:extLst>
              <a:ext uri="{FF2B5EF4-FFF2-40B4-BE49-F238E27FC236}">
                <a16:creationId xmlns:a16="http://schemas.microsoft.com/office/drawing/2014/main" id="{25653C82-3A14-0DBB-C626-92EB9D050F5E}"/>
              </a:ext>
            </a:extLst>
          </p:cNvPr>
          <p:cNvGraphicFramePr/>
          <p:nvPr>
            <p:extLst>
              <p:ext uri="{D42A27DB-BD31-4B8C-83A1-F6EECF244321}">
                <p14:modId xmlns:p14="http://schemas.microsoft.com/office/powerpoint/2010/main" val="3393842072"/>
              </p:ext>
            </p:extLst>
          </p:nvPr>
        </p:nvGraphicFramePr>
        <p:xfrm>
          <a:off x="3844685" y="-530860"/>
          <a:ext cx="7601053" cy="78291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B2FBF9D-F983-9696-942A-003CE42BB1E1}"/>
              </a:ext>
            </a:extLst>
          </p:cNvPr>
          <p:cNvSpPr txBox="1"/>
          <p:nvPr/>
        </p:nvSpPr>
        <p:spPr>
          <a:xfrm>
            <a:off x="688258" y="6464709"/>
            <a:ext cx="553064" cy="98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0" name="TextBox 9">
            <a:extLst>
              <a:ext uri="{FF2B5EF4-FFF2-40B4-BE49-F238E27FC236}">
                <a16:creationId xmlns:a16="http://schemas.microsoft.com/office/drawing/2014/main" id="{E77E8A3E-7FB4-A111-0867-E821CF6EEFC0}"/>
              </a:ext>
            </a:extLst>
          </p:cNvPr>
          <p:cNvSpPr txBox="1"/>
          <p:nvPr/>
        </p:nvSpPr>
        <p:spPr>
          <a:xfrm>
            <a:off x="-24581" y="6255774"/>
            <a:ext cx="24580" cy="98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35C7C996-17B6-B26F-A377-0EB15DCDD2E7}"/>
              </a:ext>
            </a:extLst>
          </p:cNvPr>
          <p:cNvSpPr txBox="1"/>
          <p:nvPr/>
        </p:nvSpPr>
        <p:spPr>
          <a:xfrm>
            <a:off x="98322" y="6489290"/>
            <a:ext cx="20401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TAYYABA ANMOL</a:t>
            </a:r>
            <a:endParaRPr lang="en-US"/>
          </a:p>
        </p:txBody>
      </p:sp>
    </p:spTree>
    <p:extLst>
      <p:ext uri="{BB962C8B-B14F-4D97-AF65-F5344CB8AC3E}">
        <p14:creationId xmlns:p14="http://schemas.microsoft.com/office/powerpoint/2010/main" val="87076212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35EC3-E379-4294-A5C9-582F895DB907}"/>
              </a:ext>
            </a:extLst>
          </p:cNvPr>
          <p:cNvSpPr>
            <a:spLocks noGrp="1"/>
          </p:cNvSpPr>
          <p:nvPr>
            <p:ph type="title"/>
          </p:nvPr>
        </p:nvSpPr>
        <p:spPr>
          <a:xfrm>
            <a:off x="4970109" y="484632"/>
            <a:ext cx="6730277" cy="1609344"/>
          </a:xfrm>
          <a:ln>
            <a:noFill/>
          </a:ln>
        </p:spPr>
        <p:txBody>
          <a:bodyPr>
            <a:normAutofit/>
          </a:bodyPr>
          <a:lstStyle/>
          <a:p>
            <a:r>
              <a:rPr lang="en-GB" sz="4800"/>
              <a:t>hypothesis</a:t>
            </a:r>
          </a:p>
        </p:txBody>
      </p:sp>
      <p:sp>
        <p:nvSpPr>
          <p:cNvPr id="3" name="Content Placeholder 2">
            <a:extLst>
              <a:ext uri="{FF2B5EF4-FFF2-40B4-BE49-F238E27FC236}">
                <a16:creationId xmlns:a16="http://schemas.microsoft.com/office/drawing/2014/main" id="{061D956C-F4BB-2E6C-4350-67CE4202646F}"/>
              </a:ext>
            </a:extLst>
          </p:cNvPr>
          <p:cNvSpPr>
            <a:spLocks noGrp="1"/>
          </p:cNvSpPr>
          <p:nvPr>
            <p:ph idx="1"/>
          </p:nvPr>
        </p:nvSpPr>
        <p:spPr>
          <a:xfrm>
            <a:off x="3619292" y="2095431"/>
            <a:ext cx="8531366" cy="4050792"/>
          </a:xfrm>
        </p:spPr>
        <p:txBody>
          <a:bodyPr vert="horz" lIns="91440" tIns="45720" rIns="91440" bIns="45720" rtlCol="0" anchor="t">
            <a:normAutofit/>
          </a:bodyPr>
          <a:lstStyle/>
          <a:p>
            <a:pPr marL="342900" indent="-342900">
              <a:buAutoNum type="arabicPeriod"/>
            </a:pPr>
            <a:r>
              <a:rPr lang="en-GB" sz="1600" dirty="0">
                <a:ea typeface="+mn-lt"/>
                <a:cs typeface="+mn-lt"/>
              </a:rPr>
              <a:t>MS. TEAMS, IN OUR OPINION IS THE COLLABORATION TOOL MOST FREQUENTLY USED BY THE STUDENTS AT UWTSD.</a:t>
            </a:r>
            <a:endParaRPr lang="en-US" dirty="0"/>
          </a:p>
          <a:p>
            <a:pPr marL="342900" indent="-342900">
              <a:buAutoNum type="arabicPeriod"/>
            </a:pPr>
            <a:endParaRPr lang="en-GB" sz="1600">
              <a:ea typeface="+mn-lt"/>
              <a:cs typeface="+mn-lt"/>
            </a:endParaRPr>
          </a:p>
          <a:p>
            <a:pPr marL="342900" indent="-342900">
              <a:buClr>
                <a:srgbClr val="000000"/>
              </a:buClr>
              <a:buAutoNum type="arabicPeriod"/>
            </a:pPr>
            <a:r>
              <a:rPr lang="en-GB" sz="1600" dirty="0">
                <a:ea typeface="+mn-lt"/>
                <a:cs typeface="+mn-lt"/>
              </a:rPr>
              <a:t>STUDENTS USE MS TEAMS more than other digital tools to work with THEIR peers at </a:t>
            </a:r>
            <a:r>
              <a:rPr lang="en-GB" sz="1600" dirty="0" err="1">
                <a:ea typeface="+mn-lt"/>
                <a:cs typeface="+mn-lt"/>
              </a:rPr>
              <a:t>uwtsd</a:t>
            </a:r>
            <a:r>
              <a:rPr lang="en-GB" sz="1600" dirty="0">
                <a:ea typeface="+mn-lt"/>
                <a:cs typeface="+mn-lt"/>
              </a:rPr>
              <a:t>.</a:t>
            </a:r>
            <a:endParaRPr lang="en-GB" sz="1600" dirty="0"/>
          </a:p>
          <a:p>
            <a:pPr marL="342900" indent="-342900">
              <a:buAutoNum type="arabicPeriod"/>
            </a:pPr>
            <a:endParaRPr lang="en-GB" sz="1600">
              <a:ea typeface="+mn-lt"/>
              <a:cs typeface="+mn-lt"/>
            </a:endParaRPr>
          </a:p>
          <a:p>
            <a:pPr marL="342900" indent="-342900">
              <a:buAutoNum type="arabicPeriod"/>
            </a:pPr>
            <a:r>
              <a:rPr lang="en-GB" sz="1600" dirty="0">
                <a:ea typeface="+mn-lt"/>
                <a:cs typeface="+mn-lt"/>
              </a:rPr>
              <a:t>STUDENTS AT UWTSD frequently use MS Teams to collaborate with others on the OneDrive.</a:t>
            </a:r>
            <a:endParaRPr lang="en-GB" dirty="0"/>
          </a:p>
        </p:txBody>
      </p:sp>
      <p:pic>
        <p:nvPicPr>
          <p:cNvPr id="18" name="Picture 4" descr="Complex maths formulae on a blackboard">
            <a:extLst>
              <a:ext uri="{FF2B5EF4-FFF2-40B4-BE49-F238E27FC236}">
                <a16:creationId xmlns:a16="http://schemas.microsoft.com/office/drawing/2014/main" id="{9BD3CAE3-40A5-D86F-38CC-6D5B1F5C4F39}"/>
              </a:ext>
            </a:extLst>
          </p:cNvPr>
          <p:cNvPicPr>
            <a:picLocks noChangeAspect="1"/>
          </p:cNvPicPr>
          <p:nvPr/>
        </p:nvPicPr>
        <p:blipFill rotWithShape="1">
          <a:blip r:embed="rId2"/>
          <a:srcRect l="19168" r="31433" b="-9"/>
          <a:stretch/>
        </p:blipFill>
        <p:spPr>
          <a:xfrm>
            <a:off x="-97245" y="-33158"/>
            <a:ext cx="3614979" cy="6854434"/>
          </a:xfrm>
          <a:prstGeom prst="rect">
            <a:avLst/>
          </a:prstGeom>
        </p:spPr>
      </p:pic>
      <p:sp>
        <p:nvSpPr>
          <p:cNvPr id="4" name="TextBox 3">
            <a:extLst>
              <a:ext uri="{FF2B5EF4-FFF2-40B4-BE49-F238E27FC236}">
                <a16:creationId xmlns:a16="http://schemas.microsoft.com/office/drawing/2014/main" id="{85DE2CB7-E4C8-D080-F0CD-FA6A19A118E0}"/>
              </a:ext>
            </a:extLst>
          </p:cNvPr>
          <p:cNvSpPr txBox="1"/>
          <p:nvPr/>
        </p:nvSpPr>
        <p:spPr>
          <a:xfrm>
            <a:off x="10461624" y="6445250"/>
            <a:ext cx="33813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LARISA BARDAS</a:t>
            </a:r>
          </a:p>
        </p:txBody>
      </p:sp>
    </p:spTree>
    <p:extLst>
      <p:ext uri="{BB962C8B-B14F-4D97-AF65-F5344CB8AC3E}">
        <p14:creationId xmlns:p14="http://schemas.microsoft.com/office/powerpoint/2010/main" val="2805385019"/>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7" name="Picture 6" descr="Pencil and answer-sheet">
            <a:extLst>
              <a:ext uri="{FF2B5EF4-FFF2-40B4-BE49-F238E27FC236}">
                <a16:creationId xmlns:a16="http://schemas.microsoft.com/office/drawing/2014/main" id="{FDEDFE20-3C25-4C7F-E3AD-2353D9A70B46}"/>
              </a:ext>
            </a:extLst>
          </p:cNvPr>
          <p:cNvPicPr>
            <a:picLocks noChangeAspect="1"/>
          </p:cNvPicPr>
          <p:nvPr/>
        </p:nvPicPr>
        <p:blipFill rotWithShape="1">
          <a:blip r:embed="rId3"/>
          <a:srcRect l="45601" r="21012" b="-1"/>
          <a:stretch/>
        </p:blipFill>
        <p:spPr>
          <a:xfrm>
            <a:off x="8157374" y="-24571"/>
            <a:ext cx="4034626" cy="6857990"/>
          </a:xfrm>
          <a:prstGeom prst="rect">
            <a:avLst/>
          </a:prstGeom>
        </p:spPr>
      </p:pic>
      <p:sp>
        <p:nvSpPr>
          <p:cNvPr id="2" name="Title 1">
            <a:extLst>
              <a:ext uri="{FF2B5EF4-FFF2-40B4-BE49-F238E27FC236}">
                <a16:creationId xmlns:a16="http://schemas.microsoft.com/office/drawing/2014/main" id="{B8678576-797E-9906-D56B-6A5DB12770D6}"/>
              </a:ext>
            </a:extLst>
          </p:cNvPr>
          <p:cNvSpPr>
            <a:spLocks noGrp="1"/>
          </p:cNvSpPr>
          <p:nvPr>
            <p:ph type="title"/>
          </p:nvPr>
        </p:nvSpPr>
        <p:spPr>
          <a:xfrm>
            <a:off x="913776" y="618517"/>
            <a:ext cx="6672886" cy="1596177"/>
          </a:xfrm>
        </p:spPr>
        <p:txBody>
          <a:bodyPr>
            <a:normAutofit/>
          </a:bodyPr>
          <a:lstStyle/>
          <a:p>
            <a:r>
              <a:rPr lang="en-GB"/>
              <a:t>Reference list</a:t>
            </a:r>
          </a:p>
        </p:txBody>
      </p:sp>
      <p:sp>
        <p:nvSpPr>
          <p:cNvPr id="3" name="Content Placeholder 2">
            <a:extLst>
              <a:ext uri="{FF2B5EF4-FFF2-40B4-BE49-F238E27FC236}">
                <a16:creationId xmlns:a16="http://schemas.microsoft.com/office/drawing/2014/main" id="{7D0173D5-DD17-812D-C060-C26B09CA1DD6}"/>
              </a:ext>
            </a:extLst>
          </p:cNvPr>
          <p:cNvSpPr>
            <a:spLocks noGrp="1"/>
          </p:cNvSpPr>
          <p:nvPr>
            <p:ph idx="1"/>
          </p:nvPr>
        </p:nvSpPr>
        <p:spPr>
          <a:xfrm>
            <a:off x="741709" y="1519060"/>
            <a:ext cx="6685177" cy="5157042"/>
          </a:xfrm>
        </p:spPr>
        <p:txBody>
          <a:bodyPr vert="horz" lIns="91440" tIns="45720" rIns="91440" bIns="45720" rtlCol="0" anchor="t">
            <a:normAutofit fontScale="77500" lnSpcReduction="20000"/>
          </a:bodyPr>
          <a:lstStyle/>
          <a:p>
            <a:pPr>
              <a:buClr>
                <a:srgbClr val="000000"/>
              </a:buClr>
            </a:pPr>
            <a:endParaRPr lang="en-GB" sz="1900">
              <a:ea typeface="+mn-lt"/>
              <a:cs typeface="+mn-lt"/>
            </a:endParaRPr>
          </a:p>
          <a:p>
            <a:pPr marL="0" indent="0">
              <a:buClr>
                <a:srgbClr val="000000"/>
              </a:buClr>
              <a:buNone/>
            </a:pPr>
            <a:endParaRPr lang="en-GB" sz="1800">
              <a:latin typeface="Calibri"/>
              <a:ea typeface="+mn-lt"/>
              <a:cs typeface="+mn-lt"/>
            </a:endParaRPr>
          </a:p>
          <a:p>
            <a:pPr>
              <a:buClr>
                <a:srgbClr val="000000"/>
              </a:buClr>
            </a:pPr>
            <a:r>
              <a:rPr lang="en-GB" sz="1800" dirty="0">
                <a:latin typeface="Calibri"/>
                <a:ea typeface="+mn-lt"/>
                <a:cs typeface="+mn-lt"/>
              </a:rPr>
              <a:t>Laquindanum, Eden M. " </a:t>
            </a:r>
            <a:r>
              <a:rPr lang="en-GB" sz="1800" i="1" dirty="0">
                <a:latin typeface="Calibri"/>
                <a:ea typeface="+mn-lt"/>
                <a:cs typeface="+mn-lt"/>
              </a:rPr>
              <a:t>Effectiveness of Microsoft Teams: A Study of Perception among Tertiary Learners</a:t>
            </a:r>
            <a:r>
              <a:rPr lang="en-GB" sz="1800" dirty="0">
                <a:latin typeface="Calibri"/>
                <a:ea typeface="+mn-lt"/>
                <a:cs typeface="+mn-lt"/>
              </a:rPr>
              <a:t>." International Journal of Recent Research in Social Sciences and Humanities , Vol. 9, Issue 2, 2022, pp: (88-95)</a:t>
            </a:r>
            <a:endParaRPr lang="en-GB" sz="1800" dirty="0">
              <a:latin typeface="Calibri"/>
              <a:cs typeface="Calibri"/>
            </a:endParaRPr>
          </a:p>
          <a:p>
            <a:pPr>
              <a:buClr>
                <a:srgbClr val="000000"/>
              </a:buClr>
            </a:pPr>
            <a:r>
              <a:rPr lang="en-GB" sz="1800">
                <a:latin typeface="Calibri"/>
                <a:ea typeface="+mn-lt"/>
                <a:cs typeface="Calibri"/>
              </a:rPr>
              <a:t>MURPHY ,ERIK. (2020)</a:t>
            </a:r>
            <a:r>
              <a:rPr lang="en-GB" sz="1800" i="1">
                <a:latin typeface="Calibri"/>
                <a:ea typeface="+mn-lt"/>
                <a:cs typeface="Calibri"/>
              </a:rPr>
              <a:t>"BEST PRACTICES FOR SCHEDULING AND STARTING MEETINGS </a:t>
            </a:r>
            <a:r>
              <a:rPr lang="en-GB" sz="1800" i="1" dirty="0">
                <a:latin typeface="Calibri"/>
                <a:ea typeface="+mn-lt"/>
                <a:cs typeface="Calibri"/>
              </a:rPr>
              <a:t>IN MICROSOFT TEAMS</a:t>
            </a:r>
            <a:r>
              <a:rPr lang="en-GB" sz="1800" dirty="0">
                <a:latin typeface="Calibri"/>
                <a:ea typeface="+mn-lt"/>
                <a:cs typeface="Calibri"/>
              </a:rPr>
              <a:t> ." SYMQUEST BLOG, 17 DEC, </a:t>
            </a:r>
            <a:r>
              <a:rPr lang="en-GB" sz="1800" dirty="0">
                <a:latin typeface="Calibri"/>
                <a:ea typeface="+mn-lt"/>
                <a:cs typeface="Calibri"/>
                <a:hlinkClick r:id="rId4"/>
              </a:rPr>
              <a:t>BEST PRACTICES FOR SCHEDULING AND STARTING MEETINGS IN MICROSOFT TEAMS (SYMQUEST.COM)</a:t>
            </a:r>
            <a:r>
              <a:rPr lang="en-GB" sz="1800" dirty="0">
                <a:latin typeface="Calibri"/>
                <a:ea typeface="+mn-lt"/>
                <a:cs typeface="Calibri"/>
              </a:rPr>
              <a:t>.(accessed: 19/10/2022)</a:t>
            </a:r>
            <a:endParaRPr lang="en-GB" sz="1800" dirty="0">
              <a:ea typeface="+mn-lt"/>
              <a:cs typeface="+mn-lt"/>
            </a:endParaRPr>
          </a:p>
          <a:p>
            <a:pPr marL="0" indent="0">
              <a:buClr>
                <a:srgbClr val="000000"/>
              </a:buClr>
              <a:buNone/>
            </a:pPr>
            <a:endParaRPr lang="en-GB" sz="1800">
              <a:latin typeface="Calibri"/>
              <a:ea typeface="+mn-lt"/>
              <a:cs typeface="+mn-lt"/>
            </a:endParaRPr>
          </a:p>
          <a:p>
            <a:r>
              <a:rPr lang="en-GB" sz="1800" dirty="0">
                <a:latin typeface="Calibri"/>
                <a:ea typeface="+mn-lt"/>
                <a:cs typeface="+mn-lt"/>
              </a:rPr>
              <a:t>Wakelin, T. "</a:t>
            </a:r>
            <a:r>
              <a:rPr lang="en-GB" sz="1800" i="1" dirty="0">
                <a:latin typeface="Calibri"/>
                <a:ea typeface="+mn-lt"/>
                <a:cs typeface="+mn-lt"/>
              </a:rPr>
              <a:t>USING MICROSOFT TEAMS TO FOSTER GROUP COLLABORATION</a:t>
            </a:r>
            <a:r>
              <a:rPr lang="en-GB" sz="1800" dirty="0">
                <a:latin typeface="Calibri"/>
                <a:ea typeface="+mn-lt"/>
                <a:cs typeface="+mn-lt"/>
              </a:rPr>
              <a:t>". Available at: </a:t>
            </a:r>
            <a:r>
              <a:rPr lang="en-GB" sz="1800" dirty="0">
                <a:latin typeface="Calibri"/>
                <a:ea typeface="+mn-lt"/>
                <a:cs typeface="+mn-lt"/>
                <a:hlinkClick r:id="rId5"/>
              </a:rPr>
              <a:t>Using Microsoft Teams to Foster Group Collaboration – Technology Tools for Teaching in Higher Education, The Practical Handbook Series (pressbooks.pub)</a:t>
            </a:r>
            <a:r>
              <a:rPr lang="en-GB" sz="1800" dirty="0">
                <a:latin typeface="Calibri"/>
                <a:ea typeface="+mn-lt"/>
                <a:cs typeface="+mn-lt"/>
              </a:rPr>
              <a:t> (Accessed: 19/10/2022).</a:t>
            </a:r>
          </a:p>
          <a:p>
            <a:pPr>
              <a:buClr>
                <a:srgbClr val="000000"/>
              </a:buClr>
            </a:pPr>
            <a:r>
              <a:rPr lang="en-GB" sz="1800" dirty="0">
                <a:latin typeface="Calibri"/>
                <a:ea typeface="+mn-lt"/>
                <a:cs typeface="+mn-lt"/>
              </a:rPr>
              <a:t>Bhandari, P. (2022)"</a:t>
            </a:r>
            <a:r>
              <a:rPr lang="en-GB" sz="1800" i="1" dirty="0">
                <a:latin typeface="Calibri"/>
                <a:ea typeface="+mn-lt"/>
                <a:cs typeface="+mn-lt"/>
              </a:rPr>
              <a:t> Ethical Considerations in Research | Types &amp; Examples".</a:t>
            </a:r>
            <a:r>
              <a:rPr lang="en-GB" sz="1800" dirty="0">
                <a:latin typeface="Calibri"/>
                <a:ea typeface="+mn-lt"/>
                <a:cs typeface="+mn-lt"/>
              </a:rPr>
              <a:t> </a:t>
            </a:r>
            <a:r>
              <a:rPr lang="en-GB" sz="1800" dirty="0" err="1">
                <a:latin typeface="Calibri"/>
                <a:ea typeface="+mn-lt"/>
                <a:cs typeface="+mn-lt"/>
              </a:rPr>
              <a:t>Scribbr</a:t>
            </a:r>
            <a:r>
              <a:rPr lang="en-GB" sz="1800">
                <a:latin typeface="Calibri"/>
                <a:ea typeface="+mn-lt"/>
                <a:cs typeface="+mn-lt"/>
              </a:rPr>
              <a:t>. May 7. AVAILABLE </a:t>
            </a:r>
            <a:r>
              <a:rPr lang="en-GB" sz="1800" dirty="0">
                <a:latin typeface="Calibri"/>
                <a:ea typeface="+mn-lt"/>
                <a:cs typeface="+mn-lt"/>
              </a:rPr>
              <a:t>AT HTTPS://WWW.SCRIBBR.COM/METHODOLOGY/RESEARCH-ETHICS/  (ACCESSED: 19/10/2022).</a:t>
            </a:r>
            <a:endParaRPr lang="en-GB" sz="1800" dirty="0">
              <a:latin typeface="Calibri"/>
              <a:cs typeface="Calibri"/>
            </a:endParaRPr>
          </a:p>
          <a:p>
            <a:pPr>
              <a:buClr>
                <a:srgbClr val="000000"/>
              </a:buClr>
            </a:pPr>
            <a:endParaRPr lang="en-GB" sz="1900"/>
          </a:p>
        </p:txBody>
      </p:sp>
      <p:sp>
        <p:nvSpPr>
          <p:cNvPr id="5" name="TextBox 4">
            <a:extLst>
              <a:ext uri="{FF2B5EF4-FFF2-40B4-BE49-F238E27FC236}">
                <a16:creationId xmlns:a16="http://schemas.microsoft.com/office/drawing/2014/main" id="{CB943675-1180-766B-BEBF-968212066125}"/>
              </a:ext>
            </a:extLst>
          </p:cNvPr>
          <p:cNvSpPr txBox="1"/>
          <p:nvPr/>
        </p:nvSpPr>
        <p:spPr>
          <a:xfrm>
            <a:off x="36310" y="6304624"/>
            <a:ext cx="4816685" cy="541396"/>
          </a:xfrm>
          <a:prstGeom prst="rect">
            <a:avLst/>
          </a:prstGeom>
          <a:noFill/>
        </p:spPr>
        <p:txBody>
          <a:bodyPr wrap="square">
            <a:spAutoFit/>
          </a:bodyPr>
          <a:lstStyle/>
          <a:p>
            <a:endParaRPr lang="en-GB"/>
          </a:p>
        </p:txBody>
      </p:sp>
    </p:spTree>
    <p:extLst>
      <p:ext uri="{BB962C8B-B14F-4D97-AF65-F5344CB8AC3E}">
        <p14:creationId xmlns:p14="http://schemas.microsoft.com/office/powerpoint/2010/main" val="2766834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1">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3" descr="Close-up of two people's hands pointing at laptop screen with stack of 4 books in background, one person holding a pen">
            <a:extLst>
              <a:ext uri="{FF2B5EF4-FFF2-40B4-BE49-F238E27FC236}">
                <a16:creationId xmlns:a16="http://schemas.microsoft.com/office/drawing/2014/main" id="{53F5E5CC-4ABD-7D13-9CD7-7B4C51EFA8CF}"/>
              </a:ext>
            </a:extLst>
          </p:cNvPr>
          <p:cNvPicPr>
            <a:picLocks noChangeAspect="1"/>
          </p:cNvPicPr>
          <p:nvPr/>
        </p:nvPicPr>
        <p:blipFill rotWithShape="1">
          <a:blip r:embed="rId4"/>
          <a:srcRect t="15730"/>
          <a:stretch/>
        </p:blipFill>
        <p:spPr>
          <a:xfrm>
            <a:off x="20" y="10"/>
            <a:ext cx="12191980" cy="6857990"/>
          </a:xfrm>
          <a:prstGeom prst="rect">
            <a:avLst/>
          </a:prstGeom>
        </p:spPr>
      </p:pic>
      <p:pic>
        <p:nvPicPr>
          <p:cNvPr id="32" name="Picture 23">
            <a:extLst>
              <a:ext uri="{FF2B5EF4-FFF2-40B4-BE49-F238E27FC236}">
                <a16:creationId xmlns:a16="http://schemas.microsoft.com/office/drawing/2014/main" id="{21CB8282-44AF-40D0-A7E2-03734788DC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3" name="Rounded Rectangle 8">
            <a:extLst>
              <a:ext uri="{FF2B5EF4-FFF2-40B4-BE49-F238E27FC236}">
                <a16:creationId xmlns:a16="http://schemas.microsoft.com/office/drawing/2014/main" id="{D77CF7D5-36A3-4ED3-AE46-77E42D2AA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038226" y="819150"/>
            <a:ext cx="10037605" cy="4972049"/>
          </a:xfrm>
          <a:prstGeom prst="roundRect">
            <a:avLst>
              <a:gd name="adj" fmla="val 4333"/>
            </a:avLst>
          </a:prstGeom>
          <a:solidFill>
            <a:schemeClr val="bg1">
              <a:alpha val="75000"/>
            </a:schemeClr>
          </a:solidFill>
          <a:ln w="82550">
            <a:solidFill>
              <a:srgbClr val="EAEAEA"/>
            </a:solidFill>
          </a:ln>
          <a:scene3d>
            <a:camera prst="orthographicFront"/>
            <a:lightRig rig="threePt" dir="t"/>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E6CBD1-1B8A-436A-A974-37B2183C6430}"/>
              </a:ext>
            </a:extLst>
          </p:cNvPr>
          <p:cNvSpPr txBox="1"/>
          <p:nvPr/>
        </p:nvSpPr>
        <p:spPr>
          <a:xfrm>
            <a:off x="1383682" y="2367093"/>
            <a:ext cx="9346692" cy="309073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defTabSz="914400">
              <a:lnSpc>
                <a:spcPct val="120000"/>
              </a:lnSpc>
              <a:spcAft>
                <a:spcPts val="600"/>
              </a:spcAft>
              <a:buClr>
                <a:schemeClr val="tx1"/>
              </a:buClr>
              <a:buFont typeface="Arial" panose="020B0604020202020204" pitchFamily="34" charset="0"/>
              <a:buChar char="•"/>
            </a:pPr>
            <a:r>
              <a:rPr lang="en-US" cap="all"/>
              <a:t>THANKS FOR TAKING OUT YOUR PRECIOUS TIME TO WATCH OUR PRESENTATION....</a:t>
            </a:r>
          </a:p>
          <a:p>
            <a:pPr indent="-228600" defTabSz="914400">
              <a:lnSpc>
                <a:spcPct val="120000"/>
              </a:lnSpc>
              <a:spcAft>
                <a:spcPts val="600"/>
              </a:spcAft>
              <a:buClr>
                <a:schemeClr val="tx1"/>
              </a:buClr>
              <a:buFont typeface="Arial" panose="020B0604020202020204" pitchFamily="34" charset="0"/>
              <a:buChar char="•"/>
            </a:pPr>
            <a:endParaRPr lang="en-US" cap="all"/>
          </a:p>
          <a:p>
            <a:pPr indent="-228600" defTabSz="914400">
              <a:lnSpc>
                <a:spcPct val="120000"/>
              </a:lnSpc>
              <a:spcAft>
                <a:spcPts val="600"/>
              </a:spcAft>
              <a:buClr>
                <a:schemeClr val="tx1"/>
              </a:buClr>
              <a:buFont typeface="Arial" panose="020B0604020202020204" pitchFamily="34" charset="0"/>
              <a:buChar char="•"/>
            </a:pPr>
            <a:r>
              <a:rPr lang="en-US" cap="all"/>
              <a:t>ANY QUESTIONS?</a:t>
            </a:r>
          </a:p>
        </p:txBody>
      </p:sp>
    </p:spTree>
    <p:extLst>
      <p:ext uri="{BB962C8B-B14F-4D97-AF65-F5344CB8AC3E}">
        <p14:creationId xmlns:p14="http://schemas.microsoft.com/office/powerpoint/2010/main" val="74685695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Application>Microsoft Office PowerPoint</Application>
  <PresentationFormat>Widescreen</PresentationFormat>
  <Slides>10</Slides>
  <Notes>1</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Droplet</vt:lpstr>
      <vt:lpstr>PowerPoint Presentation</vt:lpstr>
      <vt:lpstr>PowerPoint Presentation</vt:lpstr>
      <vt:lpstr>PowerPoint Presentation</vt:lpstr>
      <vt:lpstr>Why is this research important ?</vt:lpstr>
      <vt:lpstr>Research Methodology</vt:lpstr>
      <vt:lpstr>PowerPoint Presentation</vt:lpstr>
      <vt:lpstr>PowerPoint Presentation</vt:lpstr>
      <vt:lpstr>hypothesis</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64</cp:revision>
  <dcterms:created xsi:type="dcterms:W3CDTF">2022-10-01T11:08:21Z</dcterms:created>
  <dcterms:modified xsi:type="dcterms:W3CDTF">2022-10-22T11:39:32Z</dcterms:modified>
</cp:coreProperties>
</file>