
<file path=[Content_Types].xml><?xml version="1.0" encoding="utf-8"?>
<Types xmlns="http://schemas.openxmlformats.org/package/2006/content-types">
  <Default Extension="jpeg" ContentType="image/jpeg"/>
  <Default Extension="png" ContentType="image/png"/>
  <Default Extension="rels" ContentType="application/vnd.openxmlformats-package.relationships+xml"/>
  <Default Extension="svg" ContentType="image/svg+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s/slide24.xml" ContentType="application/vnd.openxmlformats-officedocument.presentationml.slide+xml"/>
  <Override PartName="/ppt/slides/slide25.xml" ContentType="application/vnd.openxmlformats-officedocument.presentationml.slide+xml"/>
  <Override PartName="/ppt/slides/slide26.xml" ContentType="application/vnd.openxmlformats-officedocument.presentationml.slide+xml"/>
  <Override PartName="/ppt/slides/slide27.xml" ContentType="application/vnd.openxmlformats-officedocument.presentationml.slide+xml"/>
  <Override PartName="/ppt/slides/slide28.xml" ContentType="application/vnd.openxmlformats-officedocument.presentationml.slide+xml"/>
  <Override PartName="/ppt/slides/slide29.xml" ContentType="application/vnd.openxmlformats-officedocument.presentationml.slide+xml"/>
  <Override PartName="/ppt/slides/slide30.xml" ContentType="application/vnd.openxmlformats-officedocument.presentationml.slide+xml"/>
  <Override PartName="/ppt/slides/slide31.xml" ContentType="application/vnd.openxmlformats-officedocument.presentationml.slide+xml"/>
  <Override PartName="/ppt/slides/slide32.xml" ContentType="application/vnd.openxmlformats-officedocument.presentationml.slide+xml"/>
  <Override PartName="/ppt/slides/slide33.xml" ContentType="application/vnd.openxmlformats-officedocument.presentationml.slide+xml"/>
  <Override PartName="/ppt/slides/slide34.xml" ContentType="application/vnd.openxmlformats-officedocument.presentationml.slide+xml"/>
  <Override PartName="/ppt/slides/slide35.xml" ContentType="application/vnd.openxmlformats-officedocument.presentationml.slide+xml"/>
  <Override PartName="/ppt/slides/slide36.xml" ContentType="application/vnd.openxmlformats-officedocument.presentationml.slide+xml"/>
  <Override PartName="/ppt/slides/slide37.xml" ContentType="application/vnd.openxmlformats-officedocument.presentationml.slide+xml"/>
  <Override PartName="/ppt/slides/slide38.xml" ContentType="application/vnd.openxmlformats-officedocument.presentationml.slide+xml"/>
  <Override PartName="/ppt/slides/slide39.xml" ContentType="application/vnd.openxmlformats-officedocument.presentationml.slide+xml"/>
  <Override PartName="/ppt/slides/slide40.xml" ContentType="application/vnd.openxmlformats-officedocument.presentationml.slide+xml"/>
  <Override PartName="/ppt/slides/slide41.xml" ContentType="application/vnd.openxmlformats-officedocument.presentationml.slide+xml"/>
  <Override PartName="/ppt/slides/slide42.xml" ContentType="application/vnd.openxmlformats-officedocument.presentationml.slide+xml"/>
  <Override PartName="/ppt/slides/slide43.xml" ContentType="application/vnd.openxmlformats-officedocument.presentationml.slide+xml"/>
  <Override PartName="/ppt/slides/slide44.xml" ContentType="application/vnd.openxmlformats-officedocument.presentationml.slide+xml"/>
  <Override PartName="/ppt/slides/slide45.xml" ContentType="application/vnd.openxmlformats-officedocument.presentationml.slide+xml"/>
  <Override PartName="/ppt/slides/slide46.xml" ContentType="application/vnd.openxmlformats-officedocument.presentationml.slide+xml"/>
  <Override PartName="/ppt/slides/slide47.xml" ContentType="application/vnd.openxmlformats-officedocument.presentationml.slide+xml"/>
  <Override PartName="/ppt/slides/slide48.xml" ContentType="application/vnd.openxmlformats-officedocument.presentationml.slide+xml"/>
  <Override PartName="/ppt/slides/slide49.xml" ContentType="application/vnd.openxmlformats-officedocument.presentationml.slide+xml"/>
  <Override PartName="/ppt/slides/slide50.xml" ContentType="application/vnd.openxmlformats-officedocument.presentationml.slide+xml"/>
  <Override PartName="/ppt/slides/slide51.xml" ContentType="application/vnd.openxmlformats-officedocument.presentationml.slide+xml"/>
  <Override PartName="/ppt/slides/slide52.xml" ContentType="application/vnd.openxmlformats-officedocument.presentationml.slide+xml"/>
  <Override PartName="/ppt/slides/slide53.xml" ContentType="application/vnd.openxmlformats-officedocument.presentationml.slide+xml"/>
  <Override PartName="/ppt/slides/slide54.xml" ContentType="application/vnd.openxmlformats-officedocument.presentationml.slide+xml"/>
  <Override PartName="/ppt/slides/slide55.xml" ContentType="application/vnd.openxmlformats-officedocument.presentationml.slide+xml"/>
  <Override PartName="/ppt/slides/slide56.xml" ContentType="application/vnd.openxmlformats-officedocument.presentationml.slide+xml"/>
  <Override PartName="/ppt/slides/slide57.xml" ContentType="application/vnd.openxmlformats-officedocument.presentationml.slide+xml"/>
  <Override PartName="/ppt/slides/slide58.xml" ContentType="application/vnd.openxmlformats-officedocument.presentationml.slide+xml"/>
  <Override PartName="/ppt/slides/slide59.xml" ContentType="application/vnd.openxmlformats-officedocument.presentationml.slide+xml"/>
  <Override PartName="/ppt/slides/slide60.xml" ContentType="application/vnd.openxmlformats-officedocument.presentationml.slide+xml"/>
  <Override PartName="/ppt/slides/slide61.xml" ContentType="application/vnd.openxmlformats-officedocument.presentationml.slide+xml"/>
  <Override PartName="/ppt/slides/slide62.xml" ContentType="application/vnd.openxmlformats-officedocument.presentationml.slide+xml"/>
  <Override PartName="/ppt/slides/slide63.xml" ContentType="application/vnd.openxmlformats-officedocument.presentationml.slide+xml"/>
  <Override PartName="/ppt/slides/slide64.xml" ContentType="application/vnd.openxmlformats-officedocument.presentationml.slide+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diagrams/data1.xml" ContentType="application/vnd.openxmlformats-officedocument.drawingml.diagramData+xml"/>
  <Override PartName="/ppt/diagrams/layout1.xml" ContentType="application/vnd.openxmlformats-officedocument.drawingml.diagramLayout+xml"/>
  <Override PartName="/ppt/diagrams/quickStyle1.xml" ContentType="application/vnd.openxmlformats-officedocument.drawingml.diagramStyle+xml"/>
  <Override PartName="/ppt/diagrams/colors1.xml" ContentType="application/vnd.openxmlformats-officedocument.drawingml.diagramColors+xml"/>
  <Override PartName="/ppt/diagrams/drawing1.xml" ContentType="application/vnd.ms-office.drawingml.diagramDrawing+xml"/>
  <Override PartName="/ppt/diagrams/data2.xml" ContentType="application/vnd.openxmlformats-officedocument.drawingml.diagramData+xml"/>
  <Override PartName="/ppt/diagrams/layout2.xml" ContentType="application/vnd.openxmlformats-officedocument.drawingml.diagramLayout+xml"/>
  <Override PartName="/ppt/diagrams/quickStyle2.xml" ContentType="application/vnd.openxmlformats-officedocument.drawingml.diagramStyle+xml"/>
  <Override PartName="/ppt/diagrams/colors2.xml" ContentType="application/vnd.openxmlformats-officedocument.drawingml.diagramColors+xml"/>
  <Override PartName="/ppt/diagrams/drawing2.xml" ContentType="application/vnd.ms-office.drawingml.diagramDrawing+xml"/>
  <Override PartName="/ppt/diagrams/data3.xml" ContentType="application/vnd.openxmlformats-officedocument.drawingml.diagramData+xml"/>
  <Override PartName="/ppt/diagrams/layout3.xml" ContentType="application/vnd.openxmlformats-officedocument.drawingml.diagramLayout+xml"/>
  <Override PartName="/ppt/diagrams/quickStyle3.xml" ContentType="application/vnd.openxmlformats-officedocument.drawingml.diagramStyle+xml"/>
  <Override PartName="/ppt/diagrams/colors3.xml" ContentType="application/vnd.openxmlformats-officedocument.drawingml.diagramColors+xml"/>
  <Override PartName="/ppt/diagrams/drawing3.xml" ContentType="application/vnd.ms-office.drawingml.diagramDrawing+xml"/>
  <Override PartName="/ppt/diagrams/data4.xml" ContentType="application/vnd.openxmlformats-officedocument.drawingml.diagramData+xml"/>
  <Override PartName="/ppt/diagrams/layout4.xml" ContentType="application/vnd.openxmlformats-officedocument.drawingml.diagramLayout+xml"/>
  <Override PartName="/ppt/diagrams/quickStyle4.xml" ContentType="application/vnd.openxmlformats-officedocument.drawingml.diagramStyle+xml"/>
  <Override PartName="/ppt/diagrams/colors4.xml" ContentType="application/vnd.openxmlformats-officedocument.drawingml.diagramColors+xml"/>
  <Override PartName="/ppt/diagrams/drawing4.xml" ContentType="application/vnd.ms-office.drawingml.diagramDrawing+xml"/>
  <Override PartName="/ppt/diagrams/data5.xml" ContentType="application/vnd.openxmlformats-officedocument.drawingml.diagramData+xml"/>
  <Override PartName="/ppt/diagrams/layout5.xml" ContentType="application/vnd.openxmlformats-officedocument.drawingml.diagramLayout+xml"/>
  <Override PartName="/ppt/diagrams/quickStyle5.xml" ContentType="application/vnd.openxmlformats-officedocument.drawingml.diagramStyle+xml"/>
  <Override PartName="/ppt/diagrams/colors5.xml" ContentType="application/vnd.openxmlformats-officedocument.drawingml.diagramColors+xml"/>
  <Override PartName="/ppt/diagrams/drawing5.xml" ContentType="application/vnd.ms-office.drawingml.diagramDrawing+xml"/>
  <Override PartName="/ppt/diagrams/data6.xml" ContentType="application/vnd.openxmlformats-officedocument.drawingml.diagramData+xml"/>
  <Override PartName="/ppt/diagrams/layout6.xml" ContentType="application/vnd.openxmlformats-officedocument.drawingml.diagramLayout+xml"/>
  <Override PartName="/ppt/diagrams/quickStyle6.xml" ContentType="application/vnd.openxmlformats-officedocument.drawingml.diagramStyle+xml"/>
  <Override PartName="/ppt/diagrams/colors6.xml" ContentType="application/vnd.openxmlformats-officedocument.drawingml.diagramColors+xml"/>
  <Override PartName="/ppt/diagrams/drawing6.xml" ContentType="application/vnd.ms-office.drawingml.diagramDrawing+xml"/>
  <Override PartName="/ppt/diagrams/data7.xml" ContentType="application/vnd.openxmlformats-officedocument.drawingml.diagramData+xml"/>
  <Override PartName="/ppt/diagrams/layout7.xml" ContentType="application/vnd.openxmlformats-officedocument.drawingml.diagramLayout+xml"/>
  <Override PartName="/ppt/diagrams/quickStyle7.xml" ContentType="application/vnd.openxmlformats-officedocument.drawingml.diagramStyle+xml"/>
  <Override PartName="/ppt/diagrams/colors7.xml" ContentType="application/vnd.openxmlformats-officedocument.drawingml.diagramColors+xml"/>
  <Override PartName="/ppt/diagrams/drawing7.xml" ContentType="application/vnd.ms-office.drawingml.diagramDrawing+xml"/>
  <Override PartName="/ppt/diagrams/data8.xml" ContentType="application/vnd.openxmlformats-officedocument.drawingml.diagramData+xml"/>
  <Override PartName="/ppt/diagrams/layout8.xml" ContentType="application/vnd.openxmlformats-officedocument.drawingml.diagramLayout+xml"/>
  <Override PartName="/ppt/diagrams/quickStyle8.xml" ContentType="application/vnd.openxmlformats-officedocument.drawingml.diagramStyle+xml"/>
  <Override PartName="/ppt/diagrams/colors8.xml" ContentType="application/vnd.openxmlformats-officedocument.drawingml.diagramColors+xml"/>
  <Override PartName="/ppt/diagrams/drawing8.xml" ContentType="application/vnd.ms-office.drawingml.diagramDrawing+xml"/>
  <Override PartName="/ppt/diagrams/data9.xml" ContentType="application/vnd.openxmlformats-officedocument.drawingml.diagramData+xml"/>
  <Override PartName="/ppt/diagrams/layout9.xml" ContentType="application/vnd.openxmlformats-officedocument.drawingml.diagramLayout+xml"/>
  <Override PartName="/ppt/diagrams/quickStyle9.xml" ContentType="application/vnd.openxmlformats-officedocument.drawingml.diagramStyle+xml"/>
  <Override PartName="/ppt/diagrams/colors9.xml" ContentType="application/vnd.openxmlformats-officedocument.drawingml.diagramColors+xml"/>
  <Override PartName="/ppt/diagrams/drawing9.xml" ContentType="application/vnd.ms-office.drawingml.diagramDrawing+xml"/>
  <Override PartName="/ppt/diagrams/data10.xml" ContentType="application/vnd.openxmlformats-officedocument.drawingml.diagramData+xml"/>
  <Override PartName="/ppt/diagrams/layout10.xml" ContentType="application/vnd.openxmlformats-officedocument.drawingml.diagramLayout+xml"/>
  <Override PartName="/ppt/diagrams/quickStyle10.xml" ContentType="application/vnd.openxmlformats-officedocument.drawingml.diagramStyle+xml"/>
  <Override PartName="/ppt/diagrams/colors10.xml" ContentType="application/vnd.openxmlformats-officedocument.drawingml.diagramColors+xml"/>
  <Override PartName="/ppt/diagrams/drawing10.xml" ContentType="application/vnd.ms-office.drawingml.diagramDrawing+xml"/>
  <Override PartName="/ppt/diagrams/data11.xml" ContentType="application/vnd.openxmlformats-officedocument.drawingml.diagramData+xml"/>
  <Override PartName="/ppt/diagrams/layout11.xml" ContentType="application/vnd.openxmlformats-officedocument.drawingml.diagramLayout+xml"/>
  <Override PartName="/ppt/diagrams/quickStyle11.xml" ContentType="application/vnd.openxmlformats-officedocument.drawingml.diagramStyle+xml"/>
  <Override PartName="/ppt/diagrams/colors11.xml" ContentType="application/vnd.openxmlformats-officedocument.drawingml.diagramColors+xml"/>
  <Override PartName="/ppt/diagrams/drawing11.xml" ContentType="application/vnd.ms-office.drawingml.diagramDrawing+xml"/>
  <Override PartName="/ppt/diagrams/data12.xml" ContentType="application/vnd.openxmlformats-officedocument.drawingml.diagramData+xml"/>
  <Override PartName="/ppt/diagrams/layout12.xml" ContentType="application/vnd.openxmlformats-officedocument.drawingml.diagramLayout+xml"/>
  <Override PartName="/ppt/diagrams/quickStyle12.xml" ContentType="application/vnd.openxmlformats-officedocument.drawingml.diagramStyle+xml"/>
  <Override PartName="/ppt/diagrams/colors12.xml" ContentType="application/vnd.openxmlformats-officedocument.drawingml.diagramColors+xml"/>
  <Override PartName="/ppt/diagrams/drawing12.xml" ContentType="application/vnd.ms-office.drawingml.diagramDrawing+xml"/>
  <Override PartName="/ppt/diagrams/data13.xml" ContentType="application/vnd.openxmlformats-officedocument.drawingml.diagramData+xml"/>
  <Override PartName="/ppt/diagrams/layout13.xml" ContentType="application/vnd.openxmlformats-officedocument.drawingml.diagramLayout+xml"/>
  <Override PartName="/ppt/diagrams/quickStyle13.xml" ContentType="application/vnd.openxmlformats-officedocument.drawingml.diagramStyle+xml"/>
  <Override PartName="/ppt/diagrams/colors13.xml" ContentType="application/vnd.openxmlformats-officedocument.drawingml.diagramColors+xml"/>
  <Override PartName="/ppt/diagrams/drawing13.xml" ContentType="application/vnd.ms-office.drawingml.diagramDrawing+xml"/>
  <Override PartName="/ppt/diagrams/data14.xml" ContentType="application/vnd.openxmlformats-officedocument.drawingml.diagramData+xml"/>
  <Override PartName="/ppt/diagrams/layout14.xml" ContentType="application/vnd.openxmlformats-officedocument.drawingml.diagramLayout+xml"/>
  <Override PartName="/ppt/diagrams/quickStyle14.xml" ContentType="application/vnd.openxmlformats-officedocument.drawingml.diagramStyle+xml"/>
  <Override PartName="/ppt/diagrams/colors14.xml" ContentType="application/vnd.openxmlformats-officedocument.drawingml.diagramColors+xml"/>
  <Override PartName="/ppt/diagrams/drawing14.xml" ContentType="application/vnd.ms-office.drawingml.diagramDrawing+xml"/>
  <Override PartName="/ppt/diagrams/data15.xml" ContentType="application/vnd.openxmlformats-officedocument.drawingml.diagramData+xml"/>
  <Override PartName="/ppt/diagrams/layout15.xml" ContentType="application/vnd.openxmlformats-officedocument.drawingml.diagramLayout+xml"/>
  <Override PartName="/ppt/diagrams/quickStyle15.xml" ContentType="application/vnd.openxmlformats-officedocument.drawingml.diagramStyle+xml"/>
  <Override PartName="/ppt/diagrams/colors15.xml" ContentType="application/vnd.openxmlformats-officedocument.drawingml.diagramColors+xml"/>
  <Override PartName="/ppt/diagrams/drawing15.xml" ContentType="application/vnd.ms-office.drawingml.diagramDrawing+xml"/>
  <Override PartName="/ppt/diagrams/data16.xml" ContentType="application/vnd.openxmlformats-officedocument.drawingml.diagramData+xml"/>
  <Override PartName="/ppt/diagrams/layout16.xml" ContentType="application/vnd.openxmlformats-officedocument.drawingml.diagramLayout+xml"/>
  <Override PartName="/ppt/diagrams/quickStyle16.xml" ContentType="application/vnd.openxmlformats-officedocument.drawingml.diagramStyle+xml"/>
  <Override PartName="/ppt/diagrams/colors16.xml" ContentType="application/vnd.openxmlformats-officedocument.drawingml.diagramColors+xml"/>
  <Override PartName="/ppt/diagrams/drawing16.xml" ContentType="application/vnd.ms-office.drawingml.diagramDrawing+xml"/>
  <Override PartName="/ppt/diagrams/data17.xml" ContentType="application/vnd.openxmlformats-officedocument.drawingml.diagramData+xml"/>
  <Override PartName="/ppt/diagrams/layout17.xml" ContentType="application/vnd.openxmlformats-officedocument.drawingml.diagramLayout+xml"/>
  <Override PartName="/ppt/diagrams/quickStyle17.xml" ContentType="application/vnd.openxmlformats-officedocument.drawingml.diagramStyle+xml"/>
  <Override PartName="/ppt/diagrams/colors17.xml" ContentType="application/vnd.openxmlformats-officedocument.drawingml.diagramColors+xml"/>
  <Override PartName="/ppt/diagrams/drawing17.xml" ContentType="application/vnd.ms-office.drawingml.diagramDrawing+xml"/>
  <Override PartName="/ppt/diagrams/data18.xml" ContentType="application/vnd.openxmlformats-officedocument.drawingml.diagramData+xml"/>
  <Override PartName="/ppt/diagrams/layout18.xml" ContentType="application/vnd.openxmlformats-officedocument.drawingml.diagramLayout+xml"/>
  <Override PartName="/ppt/diagrams/quickStyle18.xml" ContentType="application/vnd.openxmlformats-officedocument.drawingml.diagramStyle+xml"/>
  <Override PartName="/ppt/diagrams/colors18.xml" ContentType="application/vnd.openxmlformats-officedocument.drawingml.diagramColors+xml"/>
  <Override PartName="/ppt/diagrams/drawing18.xml" ContentType="application/vnd.ms-office.drawingml.diagramDrawing+xml"/>
  <Override PartName="/ppt/diagrams/data19.xml" ContentType="application/vnd.openxmlformats-officedocument.drawingml.diagramData+xml"/>
  <Override PartName="/ppt/diagrams/layout19.xml" ContentType="application/vnd.openxmlformats-officedocument.drawingml.diagramLayout+xml"/>
  <Override PartName="/ppt/diagrams/quickStyle19.xml" ContentType="application/vnd.openxmlformats-officedocument.drawingml.diagramStyle+xml"/>
  <Override PartName="/ppt/diagrams/colors19.xml" ContentType="application/vnd.openxmlformats-officedocument.drawingml.diagramColors+xml"/>
  <Override PartName="/ppt/diagrams/drawing19.xml" ContentType="application/vnd.ms-office.drawingml.diagramDrawing+xml"/>
  <Override PartName="/ppt/diagrams/data20.xml" ContentType="application/vnd.openxmlformats-officedocument.drawingml.diagramData+xml"/>
  <Override PartName="/ppt/diagrams/layout20.xml" ContentType="application/vnd.openxmlformats-officedocument.drawingml.diagramLayout+xml"/>
  <Override PartName="/ppt/diagrams/quickStyle20.xml" ContentType="application/vnd.openxmlformats-officedocument.drawingml.diagramStyle+xml"/>
  <Override PartName="/ppt/diagrams/colors20.xml" ContentType="application/vnd.openxmlformats-officedocument.drawingml.diagramColors+xml"/>
  <Override PartName="/ppt/diagrams/drawing20.xml" ContentType="application/vnd.ms-office.drawingml.diagramDrawing+xml"/>
  <Override PartName="/ppt/diagrams/data21.xml" ContentType="application/vnd.openxmlformats-officedocument.drawingml.diagramData+xml"/>
  <Override PartName="/ppt/diagrams/layout21.xml" ContentType="application/vnd.openxmlformats-officedocument.drawingml.diagramLayout+xml"/>
  <Override PartName="/ppt/diagrams/quickStyle21.xml" ContentType="application/vnd.openxmlformats-officedocument.drawingml.diagramStyle+xml"/>
  <Override PartName="/ppt/diagrams/colors21.xml" ContentType="application/vnd.openxmlformats-officedocument.drawingml.diagramColors+xml"/>
  <Override PartName="/ppt/diagrams/drawing21.xml" ContentType="application/vnd.ms-office.drawingml.diagramDrawing+xml"/>
  <Override PartName="/ppt/diagrams/data22.xml" ContentType="application/vnd.openxmlformats-officedocument.drawingml.diagramData+xml"/>
  <Override PartName="/ppt/diagrams/layout22.xml" ContentType="application/vnd.openxmlformats-officedocument.drawingml.diagramLayout+xml"/>
  <Override PartName="/ppt/diagrams/quickStyle22.xml" ContentType="application/vnd.openxmlformats-officedocument.drawingml.diagramStyle+xml"/>
  <Override PartName="/ppt/diagrams/colors22.xml" ContentType="application/vnd.openxmlformats-officedocument.drawingml.diagramColors+xml"/>
  <Override PartName="/ppt/diagrams/drawing22.xml" ContentType="application/vnd.ms-office.drawingml.diagramDrawing+xml"/>
  <Override PartName="/ppt/diagrams/data23.xml" ContentType="application/vnd.openxmlformats-officedocument.drawingml.diagramData+xml"/>
  <Override PartName="/ppt/diagrams/layout23.xml" ContentType="application/vnd.openxmlformats-officedocument.drawingml.diagramLayout+xml"/>
  <Override PartName="/ppt/diagrams/quickStyle23.xml" ContentType="application/vnd.openxmlformats-officedocument.drawingml.diagramStyle+xml"/>
  <Override PartName="/ppt/diagrams/colors23.xml" ContentType="application/vnd.openxmlformats-officedocument.drawingml.diagramColors+xml"/>
  <Override PartName="/ppt/diagrams/drawing23.xml" ContentType="application/vnd.ms-office.drawingml.diagramDrawing+xml"/>
  <Override PartName="/ppt/diagrams/data24.xml" ContentType="application/vnd.openxmlformats-officedocument.drawingml.diagramData+xml"/>
  <Override PartName="/ppt/diagrams/layout24.xml" ContentType="application/vnd.openxmlformats-officedocument.drawingml.diagramLayout+xml"/>
  <Override PartName="/ppt/diagrams/quickStyle24.xml" ContentType="application/vnd.openxmlformats-officedocument.drawingml.diagramStyle+xml"/>
  <Override PartName="/ppt/diagrams/colors24.xml" ContentType="application/vnd.openxmlformats-officedocument.drawingml.diagramColors+xml"/>
  <Override PartName="/ppt/diagrams/drawing24.xml" ContentType="application/vnd.ms-office.drawingml.diagramDrawing+xml"/>
  <Override PartName="/ppt/diagrams/data25.xml" ContentType="application/vnd.openxmlformats-officedocument.drawingml.diagramData+xml"/>
  <Override PartName="/ppt/diagrams/layout25.xml" ContentType="application/vnd.openxmlformats-officedocument.drawingml.diagramLayout+xml"/>
  <Override PartName="/ppt/diagrams/quickStyle25.xml" ContentType="application/vnd.openxmlformats-officedocument.drawingml.diagramStyle+xml"/>
  <Override PartName="/ppt/diagrams/colors25.xml" ContentType="application/vnd.openxmlformats-officedocument.drawingml.diagramColors+xml"/>
  <Override PartName="/ppt/diagrams/drawing25.xml" ContentType="application/vnd.ms-office.drawingml.diagramDrawing+xml"/>
  <Override PartName="/ppt/diagrams/data26.xml" ContentType="application/vnd.openxmlformats-officedocument.drawingml.diagramData+xml"/>
  <Override PartName="/ppt/diagrams/layout26.xml" ContentType="application/vnd.openxmlformats-officedocument.drawingml.diagramLayout+xml"/>
  <Override PartName="/ppt/diagrams/quickStyle26.xml" ContentType="application/vnd.openxmlformats-officedocument.drawingml.diagramStyle+xml"/>
  <Override PartName="/ppt/diagrams/colors26.xml" ContentType="application/vnd.openxmlformats-officedocument.drawingml.diagramColors+xml"/>
  <Override PartName="/ppt/diagrams/drawing26.xml" ContentType="application/vnd.ms-office.drawingml.diagramDrawing+xml"/>
  <Override PartName="/ppt/diagrams/data27.xml" ContentType="application/vnd.openxmlformats-officedocument.drawingml.diagramData+xml"/>
  <Override PartName="/ppt/diagrams/layout27.xml" ContentType="application/vnd.openxmlformats-officedocument.drawingml.diagramLayout+xml"/>
  <Override PartName="/ppt/diagrams/quickStyle27.xml" ContentType="application/vnd.openxmlformats-officedocument.drawingml.diagramStyle+xml"/>
  <Override PartName="/ppt/diagrams/colors27.xml" ContentType="application/vnd.openxmlformats-officedocument.drawingml.diagramColors+xml"/>
  <Override PartName="/ppt/diagrams/drawing27.xml" ContentType="application/vnd.ms-office.drawingml.diagramDrawing+xml"/>
  <Override PartName="/ppt/diagrams/data28.xml" ContentType="application/vnd.openxmlformats-officedocument.drawingml.diagramData+xml"/>
  <Override PartName="/ppt/diagrams/layout28.xml" ContentType="application/vnd.openxmlformats-officedocument.drawingml.diagramLayout+xml"/>
  <Override PartName="/ppt/diagrams/quickStyle28.xml" ContentType="application/vnd.openxmlformats-officedocument.drawingml.diagramStyle+xml"/>
  <Override PartName="/ppt/diagrams/colors28.xml" ContentType="application/vnd.openxmlformats-officedocument.drawingml.diagramColors+xml"/>
  <Override PartName="/ppt/diagrams/drawing28.xml" ContentType="application/vnd.ms-office.drawingml.diagramDrawing+xml"/>
  <Override PartName="/ppt/diagrams/data29.xml" ContentType="application/vnd.openxmlformats-officedocument.drawingml.diagramData+xml"/>
  <Override PartName="/ppt/diagrams/layout29.xml" ContentType="application/vnd.openxmlformats-officedocument.drawingml.diagramLayout+xml"/>
  <Override PartName="/ppt/diagrams/quickStyle29.xml" ContentType="application/vnd.openxmlformats-officedocument.drawingml.diagramStyle+xml"/>
  <Override PartName="/ppt/diagrams/colors29.xml" ContentType="application/vnd.openxmlformats-officedocument.drawingml.diagramColors+xml"/>
  <Override PartName="/ppt/diagrams/drawing29.xml" ContentType="application/vnd.ms-office.drawingml.diagramDrawing+xml"/>
  <Override PartName="/ppt/diagrams/data30.xml" ContentType="application/vnd.openxmlformats-officedocument.drawingml.diagramData+xml"/>
  <Override PartName="/ppt/diagrams/layout30.xml" ContentType="application/vnd.openxmlformats-officedocument.drawingml.diagramLayout+xml"/>
  <Override PartName="/ppt/diagrams/quickStyle30.xml" ContentType="application/vnd.openxmlformats-officedocument.drawingml.diagramStyle+xml"/>
  <Override PartName="/ppt/diagrams/colors30.xml" ContentType="application/vnd.openxmlformats-officedocument.drawingml.diagramColors+xml"/>
  <Override PartName="/ppt/diagrams/drawing30.xml" ContentType="application/vnd.ms-office.drawingml.diagramDrawing+xml"/>
  <Override PartName="/ppt/diagrams/data31.xml" ContentType="application/vnd.openxmlformats-officedocument.drawingml.diagramData+xml"/>
  <Override PartName="/ppt/diagrams/layout31.xml" ContentType="application/vnd.openxmlformats-officedocument.drawingml.diagramLayout+xml"/>
  <Override PartName="/ppt/diagrams/quickStyle31.xml" ContentType="application/vnd.openxmlformats-officedocument.drawingml.diagramStyle+xml"/>
  <Override PartName="/ppt/diagrams/colors31.xml" ContentType="application/vnd.openxmlformats-officedocument.drawingml.diagramColors+xml"/>
  <Override PartName="/ppt/diagrams/drawing31.xml" ContentType="application/vnd.ms-office.drawingml.diagramDrawing+xml"/>
  <Override PartName="/ppt/diagrams/data32.xml" ContentType="application/vnd.openxmlformats-officedocument.drawingml.diagramData+xml"/>
  <Override PartName="/ppt/diagrams/layout32.xml" ContentType="application/vnd.openxmlformats-officedocument.drawingml.diagramLayout+xml"/>
  <Override PartName="/ppt/diagrams/quickStyle32.xml" ContentType="application/vnd.openxmlformats-officedocument.drawingml.diagramStyle+xml"/>
  <Override PartName="/ppt/diagrams/colors32.xml" ContentType="application/vnd.openxmlformats-officedocument.drawingml.diagramColors+xml"/>
  <Override PartName="/ppt/diagrams/drawing32.xml" ContentType="application/vnd.ms-office.drawingml.diagramDrawing+xml"/>
  <Override PartName="/ppt/diagrams/data33.xml" ContentType="application/vnd.openxmlformats-officedocument.drawingml.diagramData+xml"/>
  <Override PartName="/ppt/diagrams/layout33.xml" ContentType="application/vnd.openxmlformats-officedocument.drawingml.diagramLayout+xml"/>
  <Override PartName="/ppt/diagrams/quickStyle33.xml" ContentType="application/vnd.openxmlformats-officedocument.drawingml.diagramStyle+xml"/>
  <Override PartName="/ppt/diagrams/colors33.xml" ContentType="application/vnd.openxmlformats-officedocument.drawingml.diagramColors+xml"/>
  <Override PartName="/ppt/diagrams/drawing33.xml" ContentType="application/vnd.ms-office.drawingml.diagramDrawing+xml"/>
  <Override PartName="/ppt/diagrams/data34.xml" ContentType="application/vnd.openxmlformats-officedocument.drawingml.diagramData+xml"/>
  <Override PartName="/ppt/diagrams/layout34.xml" ContentType="application/vnd.openxmlformats-officedocument.drawingml.diagramLayout+xml"/>
  <Override PartName="/ppt/diagrams/quickStyle34.xml" ContentType="application/vnd.openxmlformats-officedocument.drawingml.diagramStyle+xml"/>
  <Override PartName="/ppt/diagrams/colors34.xml" ContentType="application/vnd.openxmlformats-officedocument.drawingml.diagramColors+xml"/>
  <Override PartName="/ppt/diagrams/drawing34.xml" ContentType="application/vnd.ms-office.drawingml.diagramDrawing+xml"/>
  <Override PartName="/ppt/diagrams/data35.xml" ContentType="application/vnd.openxmlformats-officedocument.drawingml.diagramData+xml"/>
  <Override PartName="/ppt/diagrams/layout35.xml" ContentType="application/vnd.openxmlformats-officedocument.drawingml.diagramLayout+xml"/>
  <Override PartName="/ppt/diagrams/quickStyle35.xml" ContentType="application/vnd.openxmlformats-officedocument.drawingml.diagramStyle+xml"/>
  <Override PartName="/ppt/diagrams/colors35.xml" ContentType="application/vnd.openxmlformats-officedocument.drawingml.diagramColors+xml"/>
  <Override PartName="/ppt/diagrams/drawing35.xml" ContentType="application/vnd.ms-office.drawingml.diagramDrawing+xml"/>
  <Override PartName="/ppt/diagrams/data36.xml" ContentType="application/vnd.openxmlformats-officedocument.drawingml.diagramData+xml"/>
  <Override PartName="/ppt/diagrams/layout36.xml" ContentType="application/vnd.openxmlformats-officedocument.drawingml.diagramLayout+xml"/>
  <Override PartName="/ppt/diagrams/quickStyle36.xml" ContentType="application/vnd.openxmlformats-officedocument.drawingml.diagramStyle+xml"/>
  <Override PartName="/ppt/diagrams/colors36.xml" ContentType="application/vnd.openxmlformats-officedocument.drawingml.diagramColors+xml"/>
  <Override PartName="/ppt/diagrams/drawing36.xml" ContentType="application/vnd.ms-office.drawingml.diagramDrawing+xml"/>
  <Override PartName="/ppt/diagrams/data37.xml" ContentType="application/vnd.openxmlformats-officedocument.drawingml.diagramData+xml"/>
  <Override PartName="/ppt/diagrams/layout37.xml" ContentType="application/vnd.openxmlformats-officedocument.drawingml.diagramLayout+xml"/>
  <Override PartName="/ppt/diagrams/quickStyle37.xml" ContentType="application/vnd.openxmlformats-officedocument.drawingml.diagramStyle+xml"/>
  <Override PartName="/ppt/diagrams/colors37.xml" ContentType="application/vnd.openxmlformats-officedocument.drawingml.diagramColors+xml"/>
  <Override PartName="/ppt/diagrams/drawing37.xml" ContentType="application/vnd.ms-office.drawingml.diagramDrawing+xml"/>
  <Override PartName="/ppt/diagrams/data38.xml" ContentType="application/vnd.openxmlformats-officedocument.drawingml.diagramData+xml"/>
  <Override PartName="/ppt/diagrams/layout38.xml" ContentType="application/vnd.openxmlformats-officedocument.drawingml.diagramLayout+xml"/>
  <Override PartName="/ppt/diagrams/quickStyle38.xml" ContentType="application/vnd.openxmlformats-officedocument.drawingml.diagramStyle+xml"/>
  <Override PartName="/ppt/diagrams/colors38.xml" ContentType="application/vnd.openxmlformats-officedocument.drawingml.diagramColors+xml"/>
  <Override PartName="/ppt/diagrams/drawing38.xml" ContentType="application/vnd.ms-office.drawingml.diagramDrawing+xml"/>
  <Override PartName="/ppt/diagrams/data39.xml" ContentType="application/vnd.openxmlformats-officedocument.drawingml.diagramData+xml"/>
  <Override PartName="/ppt/diagrams/layout39.xml" ContentType="application/vnd.openxmlformats-officedocument.drawingml.diagramLayout+xml"/>
  <Override PartName="/ppt/diagrams/quickStyle39.xml" ContentType="application/vnd.openxmlformats-officedocument.drawingml.diagramStyle+xml"/>
  <Override PartName="/ppt/diagrams/colors39.xml" ContentType="application/vnd.openxmlformats-officedocument.drawingml.diagramColors+xml"/>
  <Override PartName="/ppt/diagrams/drawing39.xml" ContentType="application/vnd.ms-office.drawingml.diagramDrawing+xml"/>
  <Override PartName="/ppt/diagrams/data40.xml" ContentType="application/vnd.openxmlformats-officedocument.drawingml.diagramData+xml"/>
  <Override PartName="/ppt/diagrams/layout40.xml" ContentType="application/vnd.openxmlformats-officedocument.drawingml.diagramLayout+xml"/>
  <Override PartName="/ppt/diagrams/quickStyle40.xml" ContentType="application/vnd.openxmlformats-officedocument.drawingml.diagramStyle+xml"/>
  <Override PartName="/ppt/diagrams/colors40.xml" ContentType="application/vnd.openxmlformats-officedocument.drawingml.diagramColors+xml"/>
  <Override PartName="/ppt/diagrams/drawing40.xml" ContentType="application/vnd.ms-office.drawingml.diagramDrawing+xml"/>
  <Override PartName="/ppt/changesInfos/changesInfo1.xml" ContentType="application/vnd.ms-powerpoint.changesinfo+xml"/>
  <Override PartName="/ppt/revisionInfo.xml" ContentType="application/vnd.ms-powerpoint.revisioninfo+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85" r:id="rId1"/>
  </p:sldMasterIdLst>
  <p:sldIdLst>
    <p:sldId id="256" r:id="rId2"/>
    <p:sldId id="257" r:id="rId3"/>
    <p:sldId id="258" r:id="rId4"/>
    <p:sldId id="283" r:id="rId5"/>
    <p:sldId id="261" r:id="rId6"/>
    <p:sldId id="287" r:id="rId7"/>
    <p:sldId id="288" r:id="rId8"/>
    <p:sldId id="289" r:id="rId9"/>
    <p:sldId id="290" r:id="rId10"/>
    <p:sldId id="284" r:id="rId11"/>
    <p:sldId id="285" r:id="rId12"/>
    <p:sldId id="260" r:id="rId13"/>
    <p:sldId id="286" r:id="rId14"/>
    <p:sldId id="291" r:id="rId15"/>
    <p:sldId id="292" r:id="rId16"/>
    <p:sldId id="259" r:id="rId17"/>
    <p:sldId id="262" r:id="rId18"/>
    <p:sldId id="293" r:id="rId19"/>
    <p:sldId id="294" r:id="rId20"/>
    <p:sldId id="295" r:id="rId21"/>
    <p:sldId id="296" r:id="rId22"/>
    <p:sldId id="297" r:id="rId23"/>
    <p:sldId id="327" r:id="rId24"/>
    <p:sldId id="264" r:id="rId25"/>
    <p:sldId id="265" r:id="rId26"/>
    <p:sldId id="266" r:id="rId27"/>
    <p:sldId id="268" r:id="rId28"/>
    <p:sldId id="299" r:id="rId29"/>
    <p:sldId id="300" r:id="rId30"/>
    <p:sldId id="271" r:id="rId31"/>
    <p:sldId id="301" r:id="rId32"/>
    <p:sldId id="302" r:id="rId33"/>
    <p:sldId id="303" r:id="rId34"/>
    <p:sldId id="304" r:id="rId35"/>
    <p:sldId id="305" r:id="rId36"/>
    <p:sldId id="306" r:id="rId37"/>
    <p:sldId id="307" r:id="rId38"/>
    <p:sldId id="308" r:id="rId39"/>
    <p:sldId id="309" r:id="rId40"/>
    <p:sldId id="310" r:id="rId41"/>
    <p:sldId id="311" r:id="rId42"/>
    <p:sldId id="312" r:id="rId43"/>
    <p:sldId id="272" r:id="rId44"/>
    <p:sldId id="313" r:id="rId45"/>
    <p:sldId id="314" r:id="rId46"/>
    <p:sldId id="315" r:id="rId47"/>
    <p:sldId id="316" r:id="rId48"/>
    <p:sldId id="263" r:id="rId49"/>
    <p:sldId id="281" r:id="rId50"/>
    <p:sldId id="317" r:id="rId51"/>
    <p:sldId id="328" r:id="rId52"/>
    <p:sldId id="282" r:id="rId53"/>
    <p:sldId id="278" r:id="rId54"/>
    <p:sldId id="279" r:id="rId55"/>
    <p:sldId id="280" r:id="rId56"/>
    <p:sldId id="318" r:id="rId57"/>
    <p:sldId id="319" r:id="rId58"/>
    <p:sldId id="320" r:id="rId59"/>
    <p:sldId id="321" r:id="rId60"/>
    <p:sldId id="322" r:id="rId61"/>
    <p:sldId id="323" r:id="rId62"/>
    <p:sldId id="324" r:id="rId63"/>
    <p:sldId id="326" r:id="rId64"/>
    <p:sldId id="325" r:id="rId65"/>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329B6A76-CE83-CF0F-B914-733D719757A4}" v="57" dt="2024-10-17T08:13:42.163"/>
    <p1510:client id="{A309F704-4197-3907-388F-C3D7D5715DB9}" v="50" dt="2024-10-17T08:36:16.680"/>
  </p1510:revLst>
</p1510:revInfo>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slideViewPr>
    <p:cSldViewPr snapToGrid="0">
      <p:cViewPr>
        <p:scale>
          <a:sx n="1" d="2"/>
          <a:sy n="1" d="2"/>
        </p:scale>
        <p:origin x="0" y="0"/>
      </p:cViewPr>
      <p:guideLst/>
    </p:cSldViewPr>
  </p:slideViewPr>
  <p:gridSpacing cx="76200" cy="76200"/>
</p:viewPr>
</file>

<file path=ppt/_rels/presentation.xml.rels><?xml version="1.0" encoding="UTF-8" standalone="yes"?>
<Relationships xmlns="http://schemas.openxmlformats.org/package/2006/relationships"><Relationship Id="rId26" Type="http://schemas.openxmlformats.org/officeDocument/2006/relationships/slide" Target="slides/slide25.xml"/><Relationship Id="rId21" Type="http://schemas.openxmlformats.org/officeDocument/2006/relationships/slide" Target="slides/slide20.xml"/><Relationship Id="rId42" Type="http://schemas.openxmlformats.org/officeDocument/2006/relationships/slide" Target="slides/slide41.xml"/><Relationship Id="rId47" Type="http://schemas.openxmlformats.org/officeDocument/2006/relationships/slide" Target="slides/slide46.xml"/><Relationship Id="rId63" Type="http://schemas.openxmlformats.org/officeDocument/2006/relationships/slide" Target="slides/slide62.xml"/><Relationship Id="rId68" Type="http://schemas.openxmlformats.org/officeDocument/2006/relationships/theme" Target="theme/theme1.xml"/><Relationship Id="rId7" Type="http://schemas.openxmlformats.org/officeDocument/2006/relationships/slide" Target="slides/slide6.xml"/><Relationship Id="rId71" Type="http://schemas.microsoft.com/office/2015/10/relationships/revisionInfo" Target="revisionInfo.xml"/><Relationship Id="rId2" Type="http://schemas.openxmlformats.org/officeDocument/2006/relationships/slide" Target="slides/slide1.xml"/><Relationship Id="rId16" Type="http://schemas.openxmlformats.org/officeDocument/2006/relationships/slide" Target="slides/slide15.xml"/><Relationship Id="rId29" Type="http://schemas.openxmlformats.org/officeDocument/2006/relationships/slide" Target="slides/slide28.xml"/><Relationship Id="rId11" Type="http://schemas.openxmlformats.org/officeDocument/2006/relationships/slide" Target="slides/slide10.xml"/><Relationship Id="rId24" Type="http://schemas.openxmlformats.org/officeDocument/2006/relationships/slide" Target="slides/slide23.xml"/><Relationship Id="rId32" Type="http://schemas.openxmlformats.org/officeDocument/2006/relationships/slide" Target="slides/slide31.xml"/><Relationship Id="rId37" Type="http://schemas.openxmlformats.org/officeDocument/2006/relationships/slide" Target="slides/slide36.xml"/><Relationship Id="rId40" Type="http://schemas.openxmlformats.org/officeDocument/2006/relationships/slide" Target="slides/slide39.xml"/><Relationship Id="rId45" Type="http://schemas.openxmlformats.org/officeDocument/2006/relationships/slide" Target="slides/slide44.xml"/><Relationship Id="rId53" Type="http://schemas.openxmlformats.org/officeDocument/2006/relationships/slide" Target="slides/slide52.xml"/><Relationship Id="rId58" Type="http://schemas.openxmlformats.org/officeDocument/2006/relationships/slide" Target="slides/slide57.xml"/><Relationship Id="rId66" Type="http://schemas.openxmlformats.org/officeDocument/2006/relationships/presProps" Target="presProps.xml"/><Relationship Id="rId5" Type="http://schemas.openxmlformats.org/officeDocument/2006/relationships/slide" Target="slides/slide4.xml"/><Relationship Id="rId61" Type="http://schemas.openxmlformats.org/officeDocument/2006/relationships/slide" Target="slides/slide60.xml"/><Relationship Id="rId19" Type="http://schemas.openxmlformats.org/officeDocument/2006/relationships/slide" Target="slides/slide18.xml"/><Relationship Id="rId14" Type="http://schemas.openxmlformats.org/officeDocument/2006/relationships/slide" Target="slides/slide13.xml"/><Relationship Id="rId22" Type="http://schemas.openxmlformats.org/officeDocument/2006/relationships/slide" Target="slides/slide21.xml"/><Relationship Id="rId27" Type="http://schemas.openxmlformats.org/officeDocument/2006/relationships/slide" Target="slides/slide26.xml"/><Relationship Id="rId30" Type="http://schemas.openxmlformats.org/officeDocument/2006/relationships/slide" Target="slides/slide29.xml"/><Relationship Id="rId35" Type="http://schemas.openxmlformats.org/officeDocument/2006/relationships/slide" Target="slides/slide34.xml"/><Relationship Id="rId43" Type="http://schemas.openxmlformats.org/officeDocument/2006/relationships/slide" Target="slides/slide42.xml"/><Relationship Id="rId48" Type="http://schemas.openxmlformats.org/officeDocument/2006/relationships/slide" Target="slides/slide47.xml"/><Relationship Id="rId56" Type="http://schemas.openxmlformats.org/officeDocument/2006/relationships/slide" Target="slides/slide55.xml"/><Relationship Id="rId64" Type="http://schemas.openxmlformats.org/officeDocument/2006/relationships/slide" Target="slides/slide63.xml"/><Relationship Id="rId69" Type="http://schemas.openxmlformats.org/officeDocument/2006/relationships/tableStyles" Target="tableStyles.xml"/><Relationship Id="rId8" Type="http://schemas.openxmlformats.org/officeDocument/2006/relationships/slide" Target="slides/slide7.xml"/><Relationship Id="rId51" Type="http://schemas.openxmlformats.org/officeDocument/2006/relationships/slide" Target="slides/slide50.xml"/><Relationship Id="rId3" Type="http://schemas.openxmlformats.org/officeDocument/2006/relationships/slide" Target="slides/slide2.xml"/><Relationship Id="rId12" Type="http://schemas.openxmlformats.org/officeDocument/2006/relationships/slide" Target="slides/slide11.xml"/><Relationship Id="rId17" Type="http://schemas.openxmlformats.org/officeDocument/2006/relationships/slide" Target="slides/slide16.xml"/><Relationship Id="rId25" Type="http://schemas.openxmlformats.org/officeDocument/2006/relationships/slide" Target="slides/slide24.xml"/><Relationship Id="rId33" Type="http://schemas.openxmlformats.org/officeDocument/2006/relationships/slide" Target="slides/slide32.xml"/><Relationship Id="rId38" Type="http://schemas.openxmlformats.org/officeDocument/2006/relationships/slide" Target="slides/slide37.xml"/><Relationship Id="rId46" Type="http://schemas.openxmlformats.org/officeDocument/2006/relationships/slide" Target="slides/slide45.xml"/><Relationship Id="rId59" Type="http://schemas.openxmlformats.org/officeDocument/2006/relationships/slide" Target="slides/slide58.xml"/><Relationship Id="rId67" Type="http://schemas.openxmlformats.org/officeDocument/2006/relationships/viewProps" Target="viewProps.xml"/><Relationship Id="rId20" Type="http://schemas.openxmlformats.org/officeDocument/2006/relationships/slide" Target="slides/slide19.xml"/><Relationship Id="rId41" Type="http://schemas.openxmlformats.org/officeDocument/2006/relationships/slide" Target="slides/slide40.xml"/><Relationship Id="rId54" Type="http://schemas.openxmlformats.org/officeDocument/2006/relationships/slide" Target="slides/slide53.xml"/><Relationship Id="rId62" Type="http://schemas.openxmlformats.org/officeDocument/2006/relationships/slide" Target="slides/slide61.xml"/><Relationship Id="rId70" Type="http://schemas.microsoft.com/office/2016/11/relationships/changesInfo" Target="changesInfos/changesInfo1.xml"/><Relationship Id="rId1" Type="http://schemas.openxmlformats.org/officeDocument/2006/relationships/slideMaster" Target="slideMasters/slideMaster1.xml"/><Relationship Id="rId6" Type="http://schemas.openxmlformats.org/officeDocument/2006/relationships/slide" Target="slides/slide5.xml"/><Relationship Id="rId15" Type="http://schemas.openxmlformats.org/officeDocument/2006/relationships/slide" Target="slides/slide14.xml"/><Relationship Id="rId23" Type="http://schemas.openxmlformats.org/officeDocument/2006/relationships/slide" Target="slides/slide22.xml"/><Relationship Id="rId28" Type="http://schemas.openxmlformats.org/officeDocument/2006/relationships/slide" Target="slides/slide27.xml"/><Relationship Id="rId36" Type="http://schemas.openxmlformats.org/officeDocument/2006/relationships/slide" Target="slides/slide35.xml"/><Relationship Id="rId49" Type="http://schemas.openxmlformats.org/officeDocument/2006/relationships/slide" Target="slides/slide48.xml"/><Relationship Id="rId57" Type="http://schemas.openxmlformats.org/officeDocument/2006/relationships/slide" Target="slides/slide56.xml"/><Relationship Id="rId10" Type="http://schemas.openxmlformats.org/officeDocument/2006/relationships/slide" Target="slides/slide9.xml"/><Relationship Id="rId31" Type="http://schemas.openxmlformats.org/officeDocument/2006/relationships/slide" Target="slides/slide30.xml"/><Relationship Id="rId44" Type="http://schemas.openxmlformats.org/officeDocument/2006/relationships/slide" Target="slides/slide43.xml"/><Relationship Id="rId52" Type="http://schemas.openxmlformats.org/officeDocument/2006/relationships/slide" Target="slides/slide51.xml"/><Relationship Id="rId60" Type="http://schemas.openxmlformats.org/officeDocument/2006/relationships/slide" Target="slides/slide59.xml"/><Relationship Id="rId65" Type="http://schemas.openxmlformats.org/officeDocument/2006/relationships/slide" Target="slides/slide64.xml"/><Relationship Id="rId4" Type="http://schemas.openxmlformats.org/officeDocument/2006/relationships/slide" Target="slides/slide3.xml"/><Relationship Id="rId9" Type="http://schemas.openxmlformats.org/officeDocument/2006/relationships/slide" Target="slides/slide8.xml"/><Relationship Id="rId13" Type="http://schemas.openxmlformats.org/officeDocument/2006/relationships/slide" Target="slides/slide12.xml"/><Relationship Id="rId18" Type="http://schemas.openxmlformats.org/officeDocument/2006/relationships/slide" Target="slides/slide17.xml"/><Relationship Id="rId39" Type="http://schemas.openxmlformats.org/officeDocument/2006/relationships/slide" Target="slides/slide38.xml"/><Relationship Id="rId34" Type="http://schemas.openxmlformats.org/officeDocument/2006/relationships/slide" Target="slides/slide33.xml"/><Relationship Id="rId50" Type="http://schemas.openxmlformats.org/officeDocument/2006/relationships/slide" Target="slides/slide49.xml"/><Relationship Id="rId55" Type="http://schemas.openxmlformats.org/officeDocument/2006/relationships/slide" Target="slides/slide54.xml"/></Relationships>
</file>

<file path=ppt/changesInfos/changesInfo1.xml><?xml version="1.0" encoding="utf-8"?>
<pc:chgInfo xmlns:a="http://schemas.openxmlformats.org/drawingml/2006/main" xmlns:r="http://schemas.openxmlformats.org/officeDocument/2006/relationships" xmlns:ac="http://schemas.microsoft.com/office/drawing/2013/main/command" xmlns:pc="http://schemas.microsoft.com/office/powerpoint/2013/main/command">
  <pc:docChgLst>
    <pc:chgData name="Corey Edwards" userId="S::corey.edwards@uwtsd.ac.uk::7a967df3-e232-40a5-b10c-dee8f912d80a" providerId="AD" clId="Web-{A3363A5E-12DB-29FC-6739-43D60C7E58F5}"/>
    <pc:docChg chg="addSld delSld modSld">
      <pc:chgData name="Corey Edwards" userId="S::corey.edwards@uwtsd.ac.uk::7a967df3-e232-40a5-b10c-dee8f912d80a" providerId="AD" clId="Web-{A3363A5E-12DB-29FC-6739-43D60C7E58F5}" dt="2024-09-06T14:34:14.644" v="163"/>
      <pc:docMkLst>
        <pc:docMk/>
      </pc:docMkLst>
      <pc:sldChg chg="addSp">
        <pc:chgData name="Corey Edwards" userId="S::corey.edwards@uwtsd.ac.uk::7a967df3-e232-40a5-b10c-dee8f912d80a" providerId="AD" clId="Web-{A3363A5E-12DB-29FC-6739-43D60C7E58F5}" dt="2024-09-06T14:34:14.644" v="163"/>
        <pc:sldMkLst>
          <pc:docMk/>
          <pc:sldMk cId="3962958118" sldId="323"/>
        </pc:sldMkLst>
        <pc:spChg chg="add">
          <ac:chgData name="Corey Edwards" userId="S::corey.edwards@uwtsd.ac.uk::7a967df3-e232-40a5-b10c-dee8f912d80a" providerId="AD" clId="Web-{A3363A5E-12DB-29FC-6739-43D60C7E58F5}" dt="2024-09-06T14:34:14.644" v="163"/>
          <ac:spMkLst>
            <pc:docMk/>
            <pc:sldMk cId="3962958118" sldId="323"/>
            <ac:spMk id="8" creationId="{DB66C9CD-6BF4-44CA-8078-0BB819080761}"/>
          </ac:spMkLst>
        </pc:spChg>
        <pc:spChg chg="add">
          <ac:chgData name="Corey Edwards" userId="S::corey.edwards@uwtsd.ac.uk::7a967df3-e232-40a5-b10c-dee8f912d80a" providerId="AD" clId="Web-{A3363A5E-12DB-29FC-6739-43D60C7E58F5}" dt="2024-09-06T14:34:14.644" v="163"/>
          <ac:spMkLst>
            <pc:docMk/>
            <pc:sldMk cId="3962958118" sldId="323"/>
            <ac:spMk id="10" creationId="{EADD72DC-CC5F-44D6-97D3-79407D4FF823}"/>
          </ac:spMkLst>
        </pc:spChg>
        <pc:spChg chg="add">
          <ac:chgData name="Corey Edwards" userId="S::corey.edwards@uwtsd.ac.uk::7a967df3-e232-40a5-b10c-dee8f912d80a" providerId="AD" clId="Web-{A3363A5E-12DB-29FC-6739-43D60C7E58F5}" dt="2024-09-06T14:34:14.644" v="163"/>
          <ac:spMkLst>
            <pc:docMk/>
            <pc:sldMk cId="3962958118" sldId="323"/>
            <ac:spMk id="12" creationId="{B083E179-CF1F-4694-AEAB-6931C9B31F53}"/>
          </ac:spMkLst>
        </pc:spChg>
        <pc:spChg chg="add">
          <ac:chgData name="Corey Edwards" userId="S::corey.edwards@uwtsd.ac.uk::7a967df3-e232-40a5-b10c-dee8f912d80a" providerId="AD" clId="Web-{A3363A5E-12DB-29FC-6739-43D60C7E58F5}" dt="2024-09-06T14:34:14.644" v="163"/>
          <ac:spMkLst>
            <pc:docMk/>
            <pc:sldMk cId="3962958118" sldId="323"/>
            <ac:spMk id="24" creationId="{8AD7D35B-560E-435E-B0FD-0F84A2E6C4E0}"/>
          </ac:spMkLst>
        </pc:spChg>
        <pc:spChg chg="add">
          <ac:chgData name="Corey Edwards" userId="S::corey.edwards@uwtsd.ac.uk::7a967df3-e232-40a5-b10c-dee8f912d80a" providerId="AD" clId="Web-{A3363A5E-12DB-29FC-6739-43D60C7E58F5}" dt="2024-09-06T14:34:14.644" v="163"/>
          <ac:spMkLst>
            <pc:docMk/>
            <pc:sldMk cId="3962958118" sldId="323"/>
            <ac:spMk id="44" creationId="{A7F45189-997F-4E6B-800E-D17FF116E94F}"/>
          </ac:spMkLst>
        </pc:spChg>
        <pc:grpChg chg="add">
          <ac:chgData name="Corey Edwards" userId="S::corey.edwards@uwtsd.ac.uk::7a967df3-e232-40a5-b10c-dee8f912d80a" providerId="AD" clId="Web-{A3363A5E-12DB-29FC-6739-43D60C7E58F5}" dt="2024-09-06T14:34:14.644" v="163"/>
          <ac:grpSpMkLst>
            <pc:docMk/>
            <pc:sldMk cId="3962958118" sldId="323"/>
            <ac:grpSpMk id="14" creationId="{EE6257A7-D071-42C9-8560-75A6EAE2771E}"/>
          </ac:grpSpMkLst>
        </pc:grpChg>
        <pc:grpChg chg="add">
          <ac:chgData name="Corey Edwards" userId="S::corey.edwards@uwtsd.ac.uk::7a967df3-e232-40a5-b10c-dee8f912d80a" providerId="AD" clId="Web-{A3363A5E-12DB-29FC-6739-43D60C7E58F5}" dt="2024-09-06T14:34:14.644" v="163"/>
          <ac:grpSpMkLst>
            <pc:docMk/>
            <pc:sldMk cId="3962958118" sldId="323"/>
            <ac:grpSpMk id="26" creationId="{AC46C823-4AEE-4D15-A7B7-556599F86465}"/>
          </ac:grpSpMkLst>
        </pc:grpChg>
        <pc:grpChg chg="add">
          <ac:chgData name="Corey Edwards" userId="S::corey.edwards@uwtsd.ac.uk::7a967df3-e232-40a5-b10c-dee8f912d80a" providerId="AD" clId="Web-{A3363A5E-12DB-29FC-6739-43D60C7E58F5}" dt="2024-09-06T14:34:14.644" v="163"/>
          <ac:grpSpMkLst>
            <pc:docMk/>
            <pc:sldMk cId="3962958118" sldId="323"/>
            <ac:grpSpMk id="30" creationId="{766CF5CA-BCE0-446B-990C-62FB772ABEFA}"/>
          </ac:grpSpMkLst>
        </pc:grpChg>
        <pc:grpChg chg="add">
          <ac:chgData name="Corey Edwards" userId="S::corey.edwards@uwtsd.ac.uk::7a967df3-e232-40a5-b10c-dee8f912d80a" providerId="AD" clId="Web-{A3363A5E-12DB-29FC-6739-43D60C7E58F5}" dt="2024-09-06T14:34:14.644" v="163"/>
          <ac:grpSpMkLst>
            <pc:docMk/>
            <pc:sldMk cId="3962958118" sldId="323"/>
            <ac:grpSpMk id="37" creationId="{BC174C2C-9AC5-4D2F-B12B-8AD9BE8773C9}"/>
          </ac:grpSpMkLst>
        </pc:grpChg>
        <pc:grpChg chg="add">
          <ac:chgData name="Corey Edwards" userId="S::corey.edwards@uwtsd.ac.uk::7a967df3-e232-40a5-b10c-dee8f912d80a" providerId="AD" clId="Web-{A3363A5E-12DB-29FC-6739-43D60C7E58F5}" dt="2024-09-06T14:34:14.644" v="163"/>
          <ac:grpSpMkLst>
            <pc:docMk/>
            <pc:sldMk cId="3962958118" sldId="323"/>
            <ac:grpSpMk id="46" creationId="{BC214B40-3523-42BE-856A-2B90472652BE}"/>
          </ac:grpSpMkLst>
        </pc:grpChg>
        <pc:grpChg chg="add">
          <ac:chgData name="Corey Edwards" userId="S::corey.edwards@uwtsd.ac.uk::7a967df3-e232-40a5-b10c-dee8f912d80a" providerId="AD" clId="Web-{A3363A5E-12DB-29FC-6739-43D60C7E58F5}" dt="2024-09-06T14:34:14.644" v="163"/>
          <ac:grpSpMkLst>
            <pc:docMk/>
            <pc:sldMk cId="3962958118" sldId="323"/>
            <ac:grpSpMk id="58" creationId="{69D14CB3-B46C-4D52-91C7-9020767C01F1}"/>
          </ac:grpSpMkLst>
        </pc:grpChg>
        <pc:grpChg chg="add">
          <ac:chgData name="Corey Edwards" userId="S::corey.edwards@uwtsd.ac.uk::7a967df3-e232-40a5-b10c-dee8f912d80a" providerId="AD" clId="Web-{A3363A5E-12DB-29FC-6739-43D60C7E58F5}" dt="2024-09-06T14:34:14.644" v="163"/>
          <ac:grpSpMkLst>
            <pc:docMk/>
            <pc:sldMk cId="3962958118" sldId="323"/>
            <ac:grpSpMk id="62" creationId="{695E1464-F8FF-467B-BC7A-2DB63FD7340E}"/>
          </ac:grpSpMkLst>
        </pc:grpChg>
        <pc:grpChg chg="add">
          <ac:chgData name="Corey Edwards" userId="S::corey.edwards@uwtsd.ac.uk::7a967df3-e232-40a5-b10c-dee8f912d80a" providerId="AD" clId="Web-{A3363A5E-12DB-29FC-6739-43D60C7E58F5}" dt="2024-09-06T14:34:14.644" v="163"/>
          <ac:grpSpMkLst>
            <pc:docMk/>
            <pc:sldMk cId="3962958118" sldId="323"/>
            <ac:grpSpMk id="69" creationId="{D9F93B70-A436-473C-A7CE-540999A5963E}"/>
          </ac:grpSpMkLst>
        </pc:grpChg>
        <pc:cxnChg chg="add">
          <ac:chgData name="Corey Edwards" userId="S::corey.edwards@uwtsd.ac.uk::7a967df3-e232-40a5-b10c-dee8f912d80a" providerId="AD" clId="Web-{A3363A5E-12DB-29FC-6739-43D60C7E58F5}" dt="2024-09-06T14:34:14.644" v="163"/>
          <ac:cxnSpMkLst>
            <pc:docMk/>
            <pc:sldMk cId="3962958118" sldId="323"/>
            <ac:cxnSpMk id="56" creationId="{77C6DF49-CBE3-4038-AC78-35DE4FD7CE8E}"/>
          </ac:cxnSpMkLst>
        </pc:cxnChg>
      </pc:sldChg>
      <pc:sldChg chg="addSp modSp new mod setBg">
        <pc:chgData name="Corey Edwards" userId="S::corey.edwards@uwtsd.ac.uk::7a967df3-e232-40a5-b10c-dee8f912d80a" providerId="AD" clId="Web-{A3363A5E-12DB-29FC-6739-43D60C7E58F5}" dt="2024-09-06T14:34:07.034" v="161"/>
        <pc:sldMkLst>
          <pc:docMk/>
          <pc:sldMk cId="790359850" sldId="324"/>
        </pc:sldMkLst>
        <pc:spChg chg="mod">
          <ac:chgData name="Corey Edwards" userId="S::corey.edwards@uwtsd.ac.uk::7a967df3-e232-40a5-b10c-dee8f912d80a" providerId="AD" clId="Web-{A3363A5E-12DB-29FC-6739-43D60C7E58F5}" dt="2024-09-06T14:34:07.034" v="161"/>
          <ac:spMkLst>
            <pc:docMk/>
            <pc:sldMk cId="790359850" sldId="324"/>
            <ac:spMk id="2" creationId="{5B8C0AD2-9AAC-37C8-BEA0-E1C94AE21D9A}"/>
          </ac:spMkLst>
        </pc:spChg>
        <pc:spChg chg="mod">
          <ac:chgData name="Corey Edwards" userId="S::corey.edwards@uwtsd.ac.uk::7a967df3-e232-40a5-b10c-dee8f912d80a" providerId="AD" clId="Web-{A3363A5E-12DB-29FC-6739-43D60C7E58F5}" dt="2024-09-06T14:34:07.034" v="161"/>
          <ac:spMkLst>
            <pc:docMk/>
            <pc:sldMk cId="790359850" sldId="324"/>
            <ac:spMk id="3" creationId="{BB2ECB68-35F9-E986-9D2C-AF1B5F0812E6}"/>
          </ac:spMkLst>
        </pc:spChg>
        <pc:spChg chg="add">
          <ac:chgData name="Corey Edwards" userId="S::corey.edwards@uwtsd.ac.uk::7a967df3-e232-40a5-b10c-dee8f912d80a" providerId="AD" clId="Web-{A3363A5E-12DB-29FC-6739-43D60C7E58F5}" dt="2024-09-06T14:34:07.034" v="161"/>
          <ac:spMkLst>
            <pc:docMk/>
            <pc:sldMk cId="790359850" sldId="324"/>
            <ac:spMk id="8" creationId="{DB66C9CD-6BF4-44CA-8078-0BB819080761}"/>
          </ac:spMkLst>
        </pc:spChg>
        <pc:spChg chg="add">
          <ac:chgData name="Corey Edwards" userId="S::corey.edwards@uwtsd.ac.uk::7a967df3-e232-40a5-b10c-dee8f912d80a" providerId="AD" clId="Web-{A3363A5E-12DB-29FC-6739-43D60C7E58F5}" dt="2024-09-06T14:34:07.034" v="161"/>
          <ac:spMkLst>
            <pc:docMk/>
            <pc:sldMk cId="790359850" sldId="324"/>
            <ac:spMk id="10" creationId="{EADD72DC-CC5F-44D6-97D3-79407D4FF823}"/>
          </ac:spMkLst>
        </pc:spChg>
        <pc:spChg chg="add">
          <ac:chgData name="Corey Edwards" userId="S::corey.edwards@uwtsd.ac.uk::7a967df3-e232-40a5-b10c-dee8f912d80a" providerId="AD" clId="Web-{A3363A5E-12DB-29FC-6739-43D60C7E58F5}" dt="2024-09-06T14:34:07.034" v="161"/>
          <ac:spMkLst>
            <pc:docMk/>
            <pc:sldMk cId="790359850" sldId="324"/>
            <ac:spMk id="12" creationId="{B083E179-CF1F-4694-AEAB-6931C9B31F53}"/>
          </ac:spMkLst>
        </pc:spChg>
        <pc:spChg chg="add">
          <ac:chgData name="Corey Edwards" userId="S::corey.edwards@uwtsd.ac.uk::7a967df3-e232-40a5-b10c-dee8f912d80a" providerId="AD" clId="Web-{A3363A5E-12DB-29FC-6739-43D60C7E58F5}" dt="2024-09-06T14:34:07.034" v="161"/>
          <ac:spMkLst>
            <pc:docMk/>
            <pc:sldMk cId="790359850" sldId="324"/>
            <ac:spMk id="24" creationId="{8AD7D35B-560E-435E-B0FD-0F84A2E6C4E0}"/>
          </ac:spMkLst>
        </pc:spChg>
        <pc:spChg chg="add">
          <ac:chgData name="Corey Edwards" userId="S::corey.edwards@uwtsd.ac.uk::7a967df3-e232-40a5-b10c-dee8f912d80a" providerId="AD" clId="Web-{A3363A5E-12DB-29FC-6739-43D60C7E58F5}" dt="2024-09-06T14:34:07.034" v="161"/>
          <ac:spMkLst>
            <pc:docMk/>
            <pc:sldMk cId="790359850" sldId="324"/>
            <ac:spMk id="44" creationId="{A7F45189-997F-4E6B-800E-D17FF116E94F}"/>
          </ac:spMkLst>
        </pc:spChg>
        <pc:grpChg chg="add">
          <ac:chgData name="Corey Edwards" userId="S::corey.edwards@uwtsd.ac.uk::7a967df3-e232-40a5-b10c-dee8f912d80a" providerId="AD" clId="Web-{A3363A5E-12DB-29FC-6739-43D60C7E58F5}" dt="2024-09-06T14:34:07.034" v="161"/>
          <ac:grpSpMkLst>
            <pc:docMk/>
            <pc:sldMk cId="790359850" sldId="324"/>
            <ac:grpSpMk id="14" creationId="{EE6257A7-D071-42C9-8560-75A6EAE2771E}"/>
          </ac:grpSpMkLst>
        </pc:grpChg>
        <pc:grpChg chg="add">
          <ac:chgData name="Corey Edwards" userId="S::corey.edwards@uwtsd.ac.uk::7a967df3-e232-40a5-b10c-dee8f912d80a" providerId="AD" clId="Web-{A3363A5E-12DB-29FC-6739-43D60C7E58F5}" dt="2024-09-06T14:34:07.034" v="161"/>
          <ac:grpSpMkLst>
            <pc:docMk/>
            <pc:sldMk cId="790359850" sldId="324"/>
            <ac:grpSpMk id="26" creationId="{AC46C823-4AEE-4D15-A7B7-556599F86465}"/>
          </ac:grpSpMkLst>
        </pc:grpChg>
        <pc:grpChg chg="add">
          <ac:chgData name="Corey Edwards" userId="S::corey.edwards@uwtsd.ac.uk::7a967df3-e232-40a5-b10c-dee8f912d80a" providerId="AD" clId="Web-{A3363A5E-12DB-29FC-6739-43D60C7E58F5}" dt="2024-09-06T14:34:07.034" v="161"/>
          <ac:grpSpMkLst>
            <pc:docMk/>
            <pc:sldMk cId="790359850" sldId="324"/>
            <ac:grpSpMk id="30" creationId="{766CF5CA-BCE0-446B-990C-62FB772ABEFA}"/>
          </ac:grpSpMkLst>
        </pc:grpChg>
        <pc:grpChg chg="add">
          <ac:chgData name="Corey Edwards" userId="S::corey.edwards@uwtsd.ac.uk::7a967df3-e232-40a5-b10c-dee8f912d80a" providerId="AD" clId="Web-{A3363A5E-12DB-29FC-6739-43D60C7E58F5}" dt="2024-09-06T14:34:07.034" v="161"/>
          <ac:grpSpMkLst>
            <pc:docMk/>
            <pc:sldMk cId="790359850" sldId="324"/>
            <ac:grpSpMk id="37" creationId="{BC174C2C-9AC5-4D2F-B12B-8AD9BE8773C9}"/>
          </ac:grpSpMkLst>
        </pc:grpChg>
        <pc:grpChg chg="add">
          <ac:chgData name="Corey Edwards" userId="S::corey.edwards@uwtsd.ac.uk::7a967df3-e232-40a5-b10c-dee8f912d80a" providerId="AD" clId="Web-{A3363A5E-12DB-29FC-6739-43D60C7E58F5}" dt="2024-09-06T14:34:07.034" v="161"/>
          <ac:grpSpMkLst>
            <pc:docMk/>
            <pc:sldMk cId="790359850" sldId="324"/>
            <ac:grpSpMk id="46" creationId="{BC214B40-3523-42BE-856A-2B90472652BE}"/>
          </ac:grpSpMkLst>
        </pc:grpChg>
        <pc:grpChg chg="add">
          <ac:chgData name="Corey Edwards" userId="S::corey.edwards@uwtsd.ac.uk::7a967df3-e232-40a5-b10c-dee8f912d80a" providerId="AD" clId="Web-{A3363A5E-12DB-29FC-6739-43D60C7E58F5}" dt="2024-09-06T14:34:07.034" v="161"/>
          <ac:grpSpMkLst>
            <pc:docMk/>
            <pc:sldMk cId="790359850" sldId="324"/>
            <ac:grpSpMk id="58" creationId="{69D14CB3-B46C-4D52-91C7-9020767C01F1}"/>
          </ac:grpSpMkLst>
        </pc:grpChg>
        <pc:grpChg chg="add">
          <ac:chgData name="Corey Edwards" userId="S::corey.edwards@uwtsd.ac.uk::7a967df3-e232-40a5-b10c-dee8f912d80a" providerId="AD" clId="Web-{A3363A5E-12DB-29FC-6739-43D60C7E58F5}" dt="2024-09-06T14:34:07.034" v="161"/>
          <ac:grpSpMkLst>
            <pc:docMk/>
            <pc:sldMk cId="790359850" sldId="324"/>
            <ac:grpSpMk id="62" creationId="{695E1464-F8FF-467B-BC7A-2DB63FD7340E}"/>
          </ac:grpSpMkLst>
        </pc:grpChg>
        <pc:grpChg chg="add">
          <ac:chgData name="Corey Edwards" userId="S::corey.edwards@uwtsd.ac.uk::7a967df3-e232-40a5-b10c-dee8f912d80a" providerId="AD" clId="Web-{A3363A5E-12DB-29FC-6739-43D60C7E58F5}" dt="2024-09-06T14:34:07.034" v="161"/>
          <ac:grpSpMkLst>
            <pc:docMk/>
            <pc:sldMk cId="790359850" sldId="324"/>
            <ac:grpSpMk id="69" creationId="{D9F93B70-A436-473C-A7CE-540999A5963E}"/>
          </ac:grpSpMkLst>
        </pc:grpChg>
        <pc:cxnChg chg="add">
          <ac:chgData name="Corey Edwards" userId="S::corey.edwards@uwtsd.ac.uk::7a967df3-e232-40a5-b10c-dee8f912d80a" providerId="AD" clId="Web-{A3363A5E-12DB-29FC-6739-43D60C7E58F5}" dt="2024-09-06T14:34:07.034" v="161"/>
          <ac:cxnSpMkLst>
            <pc:docMk/>
            <pc:sldMk cId="790359850" sldId="324"/>
            <ac:cxnSpMk id="56" creationId="{77C6DF49-CBE3-4038-AC78-35DE4FD7CE8E}"/>
          </ac:cxnSpMkLst>
        </pc:cxnChg>
      </pc:sldChg>
      <pc:sldChg chg="modSp new">
        <pc:chgData name="Corey Edwards" userId="S::corey.edwards@uwtsd.ac.uk::7a967df3-e232-40a5-b10c-dee8f912d80a" providerId="AD" clId="Web-{A3363A5E-12DB-29FC-6739-43D60C7E58F5}" dt="2024-09-06T14:27:42.658" v="24" actId="20577"/>
        <pc:sldMkLst>
          <pc:docMk/>
          <pc:sldMk cId="1009798646" sldId="325"/>
        </pc:sldMkLst>
        <pc:spChg chg="mod">
          <ac:chgData name="Corey Edwards" userId="S::corey.edwards@uwtsd.ac.uk::7a967df3-e232-40a5-b10c-dee8f912d80a" providerId="AD" clId="Web-{A3363A5E-12DB-29FC-6739-43D60C7E58F5}" dt="2024-09-06T14:27:27.610" v="18" actId="20577"/>
          <ac:spMkLst>
            <pc:docMk/>
            <pc:sldMk cId="1009798646" sldId="325"/>
            <ac:spMk id="2" creationId="{F0226237-C8EC-5384-5422-6ECEFAAB1977}"/>
          </ac:spMkLst>
        </pc:spChg>
        <pc:spChg chg="mod">
          <ac:chgData name="Corey Edwards" userId="S::corey.edwards@uwtsd.ac.uk::7a967df3-e232-40a5-b10c-dee8f912d80a" providerId="AD" clId="Web-{A3363A5E-12DB-29FC-6739-43D60C7E58F5}" dt="2024-09-06T14:27:42.658" v="24" actId="20577"/>
          <ac:spMkLst>
            <pc:docMk/>
            <pc:sldMk cId="1009798646" sldId="325"/>
            <ac:spMk id="3" creationId="{CF8B3A5D-5D0B-0A9C-E27B-D4760B09A203}"/>
          </ac:spMkLst>
        </pc:spChg>
      </pc:sldChg>
      <pc:sldChg chg="addSp modSp new mod setBg">
        <pc:chgData name="Corey Edwards" userId="S::corey.edwards@uwtsd.ac.uk::7a967df3-e232-40a5-b10c-dee8f912d80a" providerId="AD" clId="Web-{A3363A5E-12DB-29FC-6739-43D60C7E58F5}" dt="2024-09-06T14:34:10.613" v="162"/>
        <pc:sldMkLst>
          <pc:docMk/>
          <pc:sldMk cId="848495456" sldId="326"/>
        </pc:sldMkLst>
        <pc:spChg chg="mod">
          <ac:chgData name="Corey Edwards" userId="S::corey.edwards@uwtsd.ac.uk::7a967df3-e232-40a5-b10c-dee8f912d80a" providerId="AD" clId="Web-{A3363A5E-12DB-29FC-6739-43D60C7E58F5}" dt="2024-09-06T14:34:10.613" v="162"/>
          <ac:spMkLst>
            <pc:docMk/>
            <pc:sldMk cId="848495456" sldId="326"/>
            <ac:spMk id="2" creationId="{6A41CA12-47FB-CFA0-7F29-C6DAB2EAC510}"/>
          </ac:spMkLst>
        </pc:spChg>
        <pc:spChg chg="mod">
          <ac:chgData name="Corey Edwards" userId="S::corey.edwards@uwtsd.ac.uk::7a967df3-e232-40a5-b10c-dee8f912d80a" providerId="AD" clId="Web-{A3363A5E-12DB-29FC-6739-43D60C7E58F5}" dt="2024-09-06T14:34:10.613" v="162"/>
          <ac:spMkLst>
            <pc:docMk/>
            <pc:sldMk cId="848495456" sldId="326"/>
            <ac:spMk id="3" creationId="{75C72869-8E05-600B-1009-565F037BD391}"/>
          </ac:spMkLst>
        </pc:spChg>
        <pc:spChg chg="add">
          <ac:chgData name="Corey Edwards" userId="S::corey.edwards@uwtsd.ac.uk::7a967df3-e232-40a5-b10c-dee8f912d80a" providerId="AD" clId="Web-{A3363A5E-12DB-29FC-6739-43D60C7E58F5}" dt="2024-09-06T14:34:10.613" v="162"/>
          <ac:spMkLst>
            <pc:docMk/>
            <pc:sldMk cId="848495456" sldId="326"/>
            <ac:spMk id="8" creationId="{DB66C9CD-6BF4-44CA-8078-0BB819080761}"/>
          </ac:spMkLst>
        </pc:spChg>
        <pc:spChg chg="add">
          <ac:chgData name="Corey Edwards" userId="S::corey.edwards@uwtsd.ac.uk::7a967df3-e232-40a5-b10c-dee8f912d80a" providerId="AD" clId="Web-{A3363A5E-12DB-29FC-6739-43D60C7E58F5}" dt="2024-09-06T14:34:10.613" v="162"/>
          <ac:spMkLst>
            <pc:docMk/>
            <pc:sldMk cId="848495456" sldId="326"/>
            <ac:spMk id="10" creationId="{EADD72DC-CC5F-44D6-97D3-79407D4FF823}"/>
          </ac:spMkLst>
        </pc:spChg>
        <pc:spChg chg="add">
          <ac:chgData name="Corey Edwards" userId="S::corey.edwards@uwtsd.ac.uk::7a967df3-e232-40a5-b10c-dee8f912d80a" providerId="AD" clId="Web-{A3363A5E-12DB-29FC-6739-43D60C7E58F5}" dt="2024-09-06T14:34:10.613" v="162"/>
          <ac:spMkLst>
            <pc:docMk/>
            <pc:sldMk cId="848495456" sldId="326"/>
            <ac:spMk id="12" creationId="{B083E179-CF1F-4694-AEAB-6931C9B31F53}"/>
          </ac:spMkLst>
        </pc:spChg>
        <pc:spChg chg="add">
          <ac:chgData name="Corey Edwards" userId="S::corey.edwards@uwtsd.ac.uk::7a967df3-e232-40a5-b10c-dee8f912d80a" providerId="AD" clId="Web-{A3363A5E-12DB-29FC-6739-43D60C7E58F5}" dt="2024-09-06T14:34:10.613" v="162"/>
          <ac:spMkLst>
            <pc:docMk/>
            <pc:sldMk cId="848495456" sldId="326"/>
            <ac:spMk id="24" creationId="{8AD7D35B-560E-435E-B0FD-0F84A2E6C4E0}"/>
          </ac:spMkLst>
        </pc:spChg>
        <pc:spChg chg="add">
          <ac:chgData name="Corey Edwards" userId="S::corey.edwards@uwtsd.ac.uk::7a967df3-e232-40a5-b10c-dee8f912d80a" providerId="AD" clId="Web-{A3363A5E-12DB-29FC-6739-43D60C7E58F5}" dt="2024-09-06T14:34:10.613" v="162"/>
          <ac:spMkLst>
            <pc:docMk/>
            <pc:sldMk cId="848495456" sldId="326"/>
            <ac:spMk id="44" creationId="{A7F45189-997F-4E6B-800E-D17FF116E94F}"/>
          </ac:spMkLst>
        </pc:spChg>
        <pc:grpChg chg="add">
          <ac:chgData name="Corey Edwards" userId="S::corey.edwards@uwtsd.ac.uk::7a967df3-e232-40a5-b10c-dee8f912d80a" providerId="AD" clId="Web-{A3363A5E-12DB-29FC-6739-43D60C7E58F5}" dt="2024-09-06T14:34:10.613" v="162"/>
          <ac:grpSpMkLst>
            <pc:docMk/>
            <pc:sldMk cId="848495456" sldId="326"/>
            <ac:grpSpMk id="14" creationId="{EE6257A7-D071-42C9-8560-75A6EAE2771E}"/>
          </ac:grpSpMkLst>
        </pc:grpChg>
        <pc:grpChg chg="add">
          <ac:chgData name="Corey Edwards" userId="S::corey.edwards@uwtsd.ac.uk::7a967df3-e232-40a5-b10c-dee8f912d80a" providerId="AD" clId="Web-{A3363A5E-12DB-29FC-6739-43D60C7E58F5}" dt="2024-09-06T14:34:10.613" v="162"/>
          <ac:grpSpMkLst>
            <pc:docMk/>
            <pc:sldMk cId="848495456" sldId="326"/>
            <ac:grpSpMk id="26" creationId="{AC46C823-4AEE-4D15-A7B7-556599F86465}"/>
          </ac:grpSpMkLst>
        </pc:grpChg>
        <pc:grpChg chg="add">
          <ac:chgData name="Corey Edwards" userId="S::corey.edwards@uwtsd.ac.uk::7a967df3-e232-40a5-b10c-dee8f912d80a" providerId="AD" clId="Web-{A3363A5E-12DB-29FC-6739-43D60C7E58F5}" dt="2024-09-06T14:34:10.613" v="162"/>
          <ac:grpSpMkLst>
            <pc:docMk/>
            <pc:sldMk cId="848495456" sldId="326"/>
            <ac:grpSpMk id="30" creationId="{766CF5CA-BCE0-446B-990C-62FB772ABEFA}"/>
          </ac:grpSpMkLst>
        </pc:grpChg>
        <pc:grpChg chg="add">
          <ac:chgData name="Corey Edwards" userId="S::corey.edwards@uwtsd.ac.uk::7a967df3-e232-40a5-b10c-dee8f912d80a" providerId="AD" clId="Web-{A3363A5E-12DB-29FC-6739-43D60C7E58F5}" dt="2024-09-06T14:34:10.613" v="162"/>
          <ac:grpSpMkLst>
            <pc:docMk/>
            <pc:sldMk cId="848495456" sldId="326"/>
            <ac:grpSpMk id="37" creationId="{BC174C2C-9AC5-4D2F-B12B-8AD9BE8773C9}"/>
          </ac:grpSpMkLst>
        </pc:grpChg>
        <pc:grpChg chg="add">
          <ac:chgData name="Corey Edwards" userId="S::corey.edwards@uwtsd.ac.uk::7a967df3-e232-40a5-b10c-dee8f912d80a" providerId="AD" clId="Web-{A3363A5E-12DB-29FC-6739-43D60C7E58F5}" dt="2024-09-06T14:34:10.613" v="162"/>
          <ac:grpSpMkLst>
            <pc:docMk/>
            <pc:sldMk cId="848495456" sldId="326"/>
            <ac:grpSpMk id="46" creationId="{BC214B40-3523-42BE-856A-2B90472652BE}"/>
          </ac:grpSpMkLst>
        </pc:grpChg>
        <pc:grpChg chg="add">
          <ac:chgData name="Corey Edwards" userId="S::corey.edwards@uwtsd.ac.uk::7a967df3-e232-40a5-b10c-dee8f912d80a" providerId="AD" clId="Web-{A3363A5E-12DB-29FC-6739-43D60C7E58F5}" dt="2024-09-06T14:34:10.613" v="162"/>
          <ac:grpSpMkLst>
            <pc:docMk/>
            <pc:sldMk cId="848495456" sldId="326"/>
            <ac:grpSpMk id="58" creationId="{69D14CB3-B46C-4D52-91C7-9020767C01F1}"/>
          </ac:grpSpMkLst>
        </pc:grpChg>
        <pc:grpChg chg="add">
          <ac:chgData name="Corey Edwards" userId="S::corey.edwards@uwtsd.ac.uk::7a967df3-e232-40a5-b10c-dee8f912d80a" providerId="AD" clId="Web-{A3363A5E-12DB-29FC-6739-43D60C7E58F5}" dt="2024-09-06T14:34:10.613" v="162"/>
          <ac:grpSpMkLst>
            <pc:docMk/>
            <pc:sldMk cId="848495456" sldId="326"/>
            <ac:grpSpMk id="62" creationId="{695E1464-F8FF-467B-BC7A-2DB63FD7340E}"/>
          </ac:grpSpMkLst>
        </pc:grpChg>
        <pc:grpChg chg="add">
          <ac:chgData name="Corey Edwards" userId="S::corey.edwards@uwtsd.ac.uk::7a967df3-e232-40a5-b10c-dee8f912d80a" providerId="AD" clId="Web-{A3363A5E-12DB-29FC-6739-43D60C7E58F5}" dt="2024-09-06T14:34:10.613" v="162"/>
          <ac:grpSpMkLst>
            <pc:docMk/>
            <pc:sldMk cId="848495456" sldId="326"/>
            <ac:grpSpMk id="69" creationId="{D9F93B70-A436-473C-A7CE-540999A5963E}"/>
          </ac:grpSpMkLst>
        </pc:grpChg>
        <pc:cxnChg chg="add">
          <ac:chgData name="Corey Edwards" userId="S::corey.edwards@uwtsd.ac.uk::7a967df3-e232-40a5-b10c-dee8f912d80a" providerId="AD" clId="Web-{A3363A5E-12DB-29FC-6739-43D60C7E58F5}" dt="2024-09-06T14:34:10.613" v="162"/>
          <ac:cxnSpMkLst>
            <pc:docMk/>
            <pc:sldMk cId="848495456" sldId="326"/>
            <ac:cxnSpMk id="56" creationId="{77C6DF49-CBE3-4038-AC78-35DE4FD7CE8E}"/>
          </ac:cxnSpMkLst>
        </pc:cxnChg>
      </pc:sldChg>
      <pc:sldChg chg="new del">
        <pc:chgData name="Corey Edwards" userId="S::corey.edwards@uwtsd.ac.uk::7a967df3-e232-40a5-b10c-dee8f912d80a" providerId="AD" clId="Web-{A3363A5E-12DB-29FC-6739-43D60C7E58F5}" dt="2024-09-06T14:34:01.018" v="160"/>
        <pc:sldMkLst>
          <pc:docMk/>
          <pc:sldMk cId="1484994735" sldId="327"/>
        </pc:sldMkLst>
      </pc:sldChg>
    </pc:docChg>
  </pc:docChgLst>
  <pc:docChgLst>
    <pc:chgData name="Corey Edwards" userId="S::corey.edwards@uwtsd.ac.uk::7a967df3-e232-40a5-b10c-dee8f912d80a" providerId="AD" clId="Web-{329B6A76-CE83-CF0F-B914-733D719757A4}"/>
    <pc:docChg chg="addSld delSld modSld">
      <pc:chgData name="Corey Edwards" userId="S::corey.edwards@uwtsd.ac.uk::7a967df3-e232-40a5-b10c-dee8f912d80a" providerId="AD" clId="Web-{329B6A76-CE83-CF0F-B914-733D719757A4}" dt="2024-10-17T08:13:42.163" v="54"/>
      <pc:docMkLst>
        <pc:docMk/>
      </pc:docMkLst>
      <pc:sldChg chg="modSp new">
        <pc:chgData name="Corey Edwards" userId="S::corey.edwards@uwtsd.ac.uk::7a967df3-e232-40a5-b10c-dee8f912d80a" providerId="AD" clId="Web-{329B6A76-CE83-CF0F-B914-733D719757A4}" dt="2024-10-17T08:13:14.568" v="49" actId="20577"/>
        <pc:sldMkLst>
          <pc:docMk/>
          <pc:sldMk cId="2342446874" sldId="327"/>
        </pc:sldMkLst>
        <pc:spChg chg="mod">
          <ac:chgData name="Corey Edwards" userId="S::corey.edwards@uwtsd.ac.uk::7a967df3-e232-40a5-b10c-dee8f912d80a" providerId="AD" clId="Web-{329B6A76-CE83-CF0F-B914-733D719757A4}" dt="2024-10-17T08:12:17.551" v="1" actId="20577"/>
          <ac:spMkLst>
            <pc:docMk/>
            <pc:sldMk cId="2342446874" sldId="327"/>
            <ac:spMk id="2" creationId="{BA32AF5B-D098-ACF2-D4CE-D384F4CF3546}"/>
          </ac:spMkLst>
        </pc:spChg>
        <pc:spChg chg="mod">
          <ac:chgData name="Corey Edwards" userId="S::corey.edwards@uwtsd.ac.uk::7a967df3-e232-40a5-b10c-dee8f912d80a" providerId="AD" clId="Web-{329B6A76-CE83-CF0F-B914-733D719757A4}" dt="2024-10-17T08:13:14.568" v="49" actId="20577"/>
          <ac:spMkLst>
            <pc:docMk/>
            <pc:sldMk cId="2342446874" sldId="327"/>
            <ac:spMk id="3" creationId="{ED3416B2-59A8-24C8-9073-9E113618F332}"/>
          </ac:spMkLst>
        </pc:spChg>
      </pc:sldChg>
      <pc:sldChg chg="modSp new del">
        <pc:chgData name="Corey Edwards" userId="S::corey.edwards@uwtsd.ac.uk::7a967df3-e232-40a5-b10c-dee8f912d80a" providerId="AD" clId="Web-{329B6A76-CE83-CF0F-B914-733D719757A4}" dt="2024-10-17T08:13:42.163" v="54"/>
        <pc:sldMkLst>
          <pc:docMk/>
          <pc:sldMk cId="42730919" sldId="328"/>
        </pc:sldMkLst>
        <pc:spChg chg="mod">
          <ac:chgData name="Corey Edwards" userId="S::corey.edwards@uwtsd.ac.uk::7a967df3-e232-40a5-b10c-dee8f912d80a" providerId="AD" clId="Web-{329B6A76-CE83-CF0F-B914-733D719757A4}" dt="2024-10-17T08:13:41.584" v="53" actId="20577"/>
          <ac:spMkLst>
            <pc:docMk/>
            <pc:sldMk cId="42730919" sldId="328"/>
            <ac:spMk id="2" creationId="{0EE65FF5-1552-6C43-4367-7FD8A7476727}"/>
          </ac:spMkLst>
        </pc:spChg>
      </pc:sldChg>
    </pc:docChg>
  </pc:docChgLst>
  <pc:docChgLst>
    <pc:chgData name="Corey Edwards" userId="S::corey.edwards@uwtsd.ac.uk::7a967df3-e232-40a5-b10c-dee8f912d80a" providerId="AD" clId="Web-{22FC0C02-5AD1-5BEA-D4B5-8F7A3DC08ECA}"/>
    <pc:docChg chg="addSld delSld modSld">
      <pc:chgData name="Corey Edwards" userId="S::corey.edwards@uwtsd.ac.uk::7a967df3-e232-40a5-b10c-dee8f912d80a" providerId="AD" clId="Web-{22FC0C02-5AD1-5BEA-D4B5-8F7A3DC08ECA}" dt="2024-09-06T14:19:56.772" v="1828"/>
      <pc:docMkLst>
        <pc:docMk/>
      </pc:docMkLst>
      <pc:sldChg chg="addSp delSp modSp mod setBg">
        <pc:chgData name="Corey Edwards" userId="S::corey.edwards@uwtsd.ac.uk::7a967df3-e232-40a5-b10c-dee8f912d80a" providerId="AD" clId="Web-{22FC0C02-5AD1-5BEA-D4B5-8F7A3DC08ECA}" dt="2024-09-06T14:14:26.262" v="1784"/>
        <pc:sldMkLst>
          <pc:docMk/>
          <pc:sldMk cId="3782106046" sldId="257"/>
        </pc:sldMkLst>
        <pc:spChg chg="mod">
          <ac:chgData name="Corey Edwards" userId="S::corey.edwards@uwtsd.ac.uk::7a967df3-e232-40a5-b10c-dee8f912d80a" providerId="AD" clId="Web-{22FC0C02-5AD1-5BEA-D4B5-8F7A3DC08ECA}" dt="2024-09-06T14:14:26.262" v="1784"/>
          <ac:spMkLst>
            <pc:docMk/>
            <pc:sldMk cId="3782106046" sldId="257"/>
            <ac:spMk id="2" creationId="{A9D33BC5-96F9-F965-F4AE-9C83C9854243}"/>
          </ac:spMkLst>
        </pc:spChg>
        <pc:spChg chg="del mod">
          <ac:chgData name="Corey Edwards" userId="S::corey.edwards@uwtsd.ac.uk::7a967df3-e232-40a5-b10c-dee8f912d80a" providerId="AD" clId="Web-{22FC0C02-5AD1-5BEA-D4B5-8F7A3DC08ECA}" dt="2024-09-06T14:14:26.262" v="1784"/>
          <ac:spMkLst>
            <pc:docMk/>
            <pc:sldMk cId="3782106046" sldId="257"/>
            <ac:spMk id="3" creationId="{605C2F3F-21FC-AE1E-9768-F0BB3C552577}"/>
          </ac:spMkLst>
        </pc:spChg>
        <pc:spChg chg="add">
          <ac:chgData name="Corey Edwards" userId="S::corey.edwards@uwtsd.ac.uk::7a967df3-e232-40a5-b10c-dee8f912d80a" providerId="AD" clId="Web-{22FC0C02-5AD1-5BEA-D4B5-8F7A3DC08ECA}" dt="2024-09-06T14:14:26.262" v="1784"/>
          <ac:spMkLst>
            <pc:docMk/>
            <pc:sldMk cId="3782106046" sldId="257"/>
            <ac:spMk id="9" creationId="{EEE96A74-B62B-4642-AB22-7776A5F48CE7}"/>
          </ac:spMkLst>
        </pc:spChg>
        <pc:spChg chg="add">
          <ac:chgData name="Corey Edwards" userId="S::corey.edwards@uwtsd.ac.uk::7a967df3-e232-40a5-b10c-dee8f912d80a" providerId="AD" clId="Web-{22FC0C02-5AD1-5BEA-D4B5-8F7A3DC08ECA}" dt="2024-09-06T14:14:26.262" v="1784"/>
          <ac:spMkLst>
            <pc:docMk/>
            <pc:sldMk cId="3782106046" sldId="257"/>
            <ac:spMk id="11" creationId="{8576A6EA-4B09-480F-BB03-9616027234E4}"/>
          </ac:spMkLst>
        </pc:spChg>
        <pc:graphicFrameChg chg="add">
          <ac:chgData name="Corey Edwards" userId="S::corey.edwards@uwtsd.ac.uk::7a967df3-e232-40a5-b10c-dee8f912d80a" providerId="AD" clId="Web-{22FC0C02-5AD1-5BEA-D4B5-8F7A3DC08ECA}" dt="2024-09-06T14:14:26.262" v="1784"/>
          <ac:graphicFrameMkLst>
            <pc:docMk/>
            <pc:sldMk cId="3782106046" sldId="257"/>
            <ac:graphicFrameMk id="5" creationId="{42276AD9-F9CC-EED0-B905-AA27DD117E4A}"/>
          </ac:graphicFrameMkLst>
        </pc:graphicFrameChg>
      </pc:sldChg>
      <pc:sldChg chg="addSp modSp mod setBg">
        <pc:chgData name="Corey Edwards" userId="S::corey.edwards@uwtsd.ac.uk::7a967df3-e232-40a5-b10c-dee8f912d80a" providerId="AD" clId="Web-{22FC0C02-5AD1-5BEA-D4B5-8F7A3DC08ECA}" dt="2024-09-06T14:14:32.668" v="1785"/>
        <pc:sldMkLst>
          <pc:docMk/>
          <pc:sldMk cId="1788907016" sldId="258"/>
        </pc:sldMkLst>
        <pc:spChg chg="mod">
          <ac:chgData name="Corey Edwards" userId="S::corey.edwards@uwtsd.ac.uk::7a967df3-e232-40a5-b10c-dee8f912d80a" providerId="AD" clId="Web-{22FC0C02-5AD1-5BEA-D4B5-8F7A3DC08ECA}" dt="2024-09-06T14:14:32.668" v="1785"/>
          <ac:spMkLst>
            <pc:docMk/>
            <pc:sldMk cId="1788907016" sldId="258"/>
            <ac:spMk id="2" creationId="{472C379C-1068-C409-4CBA-780D7E1E174F}"/>
          </ac:spMkLst>
        </pc:spChg>
        <pc:spChg chg="mod">
          <ac:chgData name="Corey Edwards" userId="S::corey.edwards@uwtsd.ac.uk::7a967df3-e232-40a5-b10c-dee8f912d80a" providerId="AD" clId="Web-{22FC0C02-5AD1-5BEA-D4B5-8F7A3DC08ECA}" dt="2024-09-06T14:14:32.668" v="1785"/>
          <ac:spMkLst>
            <pc:docMk/>
            <pc:sldMk cId="1788907016" sldId="258"/>
            <ac:spMk id="3" creationId="{9F0F0978-7D6D-39C6-5463-7B72BE8102BF}"/>
          </ac:spMkLst>
        </pc:spChg>
        <pc:spChg chg="add">
          <ac:chgData name="Corey Edwards" userId="S::corey.edwards@uwtsd.ac.uk::7a967df3-e232-40a5-b10c-dee8f912d80a" providerId="AD" clId="Web-{22FC0C02-5AD1-5BEA-D4B5-8F7A3DC08ECA}" dt="2024-09-06T14:14:32.668" v="1785"/>
          <ac:spMkLst>
            <pc:docMk/>
            <pc:sldMk cId="1788907016" sldId="258"/>
            <ac:spMk id="16" creationId="{3011B0B3-5679-4759-90B8-3B908C4CBD21}"/>
          </ac:spMkLst>
        </pc:spChg>
        <pc:grpChg chg="add">
          <ac:chgData name="Corey Edwards" userId="S::corey.edwards@uwtsd.ac.uk::7a967df3-e232-40a5-b10c-dee8f912d80a" providerId="AD" clId="Web-{22FC0C02-5AD1-5BEA-D4B5-8F7A3DC08ECA}" dt="2024-09-06T14:14:32.668" v="1785"/>
          <ac:grpSpMkLst>
            <pc:docMk/>
            <pc:sldMk cId="1788907016" sldId="258"/>
            <ac:grpSpMk id="10" creationId="{F982E0B2-AA9C-441C-A08E-A9DF9CF12116}"/>
          </ac:grpSpMkLst>
        </pc:grpChg>
        <pc:grpChg chg="add">
          <ac:chgData name="Corey Edwards" userId="S::corey.edwards@uwtsd.ac.uk::7a967df3-e232-40a5-b10c-dee8f912d80a" providerId="AD" clId="Web-{22FC0C02-5AD1-5BEA-D4B5-8F7A3DC08ECA}" dt="2024-09-06T14:14:32.668" v="1785"/>
          <ac:grpSpMkLst>
            <pc:docMk/>
            <pc:sldMk cId="1788907016" sldId="258"/>
            <ac:grpSpMk id="18" creationId="{49E013D9-9421-47E7-9080-30F6E544BE45}"/>
          </ac:grpSpMkLst>
        </pc:grpChg>
        <pc:cxnChg chg="add">
          <ac:chgData name="Corey Edwards" userId="S::corey.edwards@uwtsd.ac.uk::7a967df3-e232-40a5-b10c-dee8f912d80a" providerId="AD" clId="Web-{22FC0C02-5AD1-5BEA-D4B5-8F7A3DC08ECA}" dt="2024-09-06T14:14:32.668" v="1785"/>
          <ac:cxnSpMkLst>
            <pc:docMk/>
            <pc:sldMk cId="1788907016" sldId="258"/>
            <ac:cxnSpMk id="8" creationId="{701C0CAB-6A03-4C6A-9FAA-219847753628}"/>
          </ac:cxnSpMkLst>
        </pc:cxnChg>
      </pc:sldChg>
      <pc:sldChg chg="addSp delSp modSp mod setBg">
        <pc:chgData name="Corey Edwards" userId="S::corey.edwards@uwtsd.ac.uk::7a967df3-e232-40a5-b10c-dee8f912d80a" providerId="AD" clId="Web-{22FC0C02-5AD1-5BEA-D4B5-8F7A3DC08ECA}" dt="2024-09-06T13:21:58.711" v="922"/>
        <pc:sldMkLst>
          <pc:docMk/>
          <pc:sldMk cId="134197764" sldId="259"/>
        </pc:sldMkLst>
        <pc:spChg chg="mod">
          <ac:chgData name="Corey Edwards" userId="S::corey.edwards@uwtsd.ac.uk::7a967df3-e232-40a5-b10c-dee8f912d80a" providerId="AD" clId="Web-{22FC0C02-5AD1-5BEA-D4B5-8F7A3DC08ECA}" dt="2024-09-06T13:21:58.711" v="922"/>
          <ac:spMkLst>
            <pc:docMk/>
            <pc:sldMk cId="134197764" sldId="259"/>
            <ac:spMk id="2" creationId="{AACB0552-A8AF-2A65-37AF-22CDB32BC43A}"/>
          </ac:spMkLst>
        </pc:spChg>
        <pc:spChg chg="del mod">
          <ac:chgData name="Corey Edwards" userId="S::corey.edwards@uwtsd.ac.uk::7a967df3-e232-40a5-b10c-dee8f912d80a" providerId="AD" clId="Web-{22FC0C02-5AD1-5BEA-D4B5-8F7A3DC08ECA}" dt="2024-09-06T13:21:58.711" v="922"/>
          <ac:spMkLst>
            <pc:docMk/>
            <pc:sldMk cId="134197764" sldId="259"/>
            <ac:spMk id="3" creationId="{8027386F-0DEC-5323-21C1-C464F16ECAB0}"/>
          </ac:spMkLst>
        </pc:spChg>
        <pc:spChg chg="add">
          <ac:chgData name="Corey Edwards" userId="S::corey.edwards@uwtsd.ac.uk::7a967df3-e232-40a5-b10c-dee8f912d80a" providerId="AD" clId="Web-{22FC0C02-5AD1-5BEA-D4B5-8F7A3DC08ECA}" dt="2024-09-06T13:21:58.711" v="922"/>
          <ac:spMkLst>
            <pc:docMk/>
            <pc:sldMk cId="134197764" sldId="259"/>
            <ac:spMk id="9" creationId="{EEE96A74-B62B-4642-AB22-7776A5F48CE7}"/>
          </ac:spMkLst>
        </pc:spChg>
        <pc:spChg chg="add">
          <ac:chgData name="Corey Edwards" userId="S::corey.edwards@uwtsd.ac.uk::7a967df3-e232-40a5-b10c-dee8f912d80a" providerId="AD" clId="Web-{22FC0C02-5AD1-5BEA-D4B5-8F7A3DC08ECA}" dt="2024-09-06T13:21:58.711" v="922"/>
          <ac:spMkLst>
            <pc:docMk/>
            <pc:sldMk cId="134197764" sldId="259"/>
            <ac:spMk id="11" creationId="{8576A6EA-4B09-480F-BB03-9616027234E4}"/>
          </ac:spMkLst>
        </pc:spChg>
        <pc:graphicFrameChg chg="add">
          <ac:chgData name="Corey Edwards" userId="S::corey.edwards@uwtsd.ac.uk::7a967df3-e232-40a5-b10c-dee8f912d80a" providerId="AD" clId="Web-{22FC0C02-5AD1-5BEA-D4B5-8F7A3DC08ECA}" dt="2024-09-06T13:21:58.711" v="922"/>
          <ac:graphicFrameMkLst>
            <pc:docMk/>
            <pc:sldMk cId="134197764" sldId="259"/>
            <ac:graphicFrameMk id="5" creationId="{99DCA856-7FF6-FB3B-8B29-EF8B68499021}"/>
          </ac:graphicFrameMkLst>
        </pc:graphicFrameChg>
      </pc:sldChg>
      <pc:sldChg chg="addSp modSp mod setBg">
        <pc:chgData name="Corey Edwards" userId="S::corey.edwards@uwtsd.ac.uk::7a967df3-e232-40a5-b10c-dee8f912d80a" providerId="AD" clId="Web-{22FC0C02-5AD1-5BEA-D4B5-8F7A3DC08ECA}" dt="2024-09-06T13:21:43.882" v="918"/>
        <pc:sldMkLst>
          <pc:docMk/>
          <pc:sldMk cId="946189976" sldId="260"/>
        </pc:sldMkLst>
        <pc:spChg chg="mod">
          <ac:chgData name="Corey Edwards" userId="S::corey.edwards@uwtsd.ac.uk::7a967df3-e232-40a5-b10c-dee8f912d80a" providerId="AD" clId="Web-{22FC0C02-5AD1-5BEA-D4B5-8F7A3DC08ECA}" dt="2024-09-06T13:21:43.882" v="918"/>
          <ac:spMkLst>
            <pc:docMk/>
            <pc:sldMk cId="946189976" sldId="260"/>
            <ac:spMk id="2" creationId="{596CFA7D-19D8-2220-AC05-01E5E099354B}"/>
          </ac:spMkLst>
        </pc:spChg>
        <pc:spChg chg="mod">
          <ac:chgData name="Corey Edwards" userId="S::corey.edwards@uwtsd.ac.uk::7a967df3-e232-40a5-b10c-dee8f912d80a" providerId="AD" clId="Web-{22FC0C02-5AD1-5BEA-D4B5-8F7A3DC08ECA}" dt="2024-09-06T13:21:43.882" v="918"/>
          <ac:spMkLst>
            <pc:docMk/>
            <pc:sldMk cId="946189976" sldId="260"/>
            <ac:spMk id="3" creationId="{030144E8-2AB6-96D8-7ECC-6D9874A76194}"/>
          </ac:spMkLst>
        </pc:spChg>
        <pc:spChg chg="add">
          <ac:chgData name="Corey Edwards" userId="S::corey.edwards@uwtsd.ac.uk::7a967df3-e232-40a5-b10c-dee8f912d80a" providerId="AD" clId="Web-{22FC0C02-5AD1-5BEA-D4B5-8F7A3DC08ECA}" dt="2024-09-06T13:21:43.882" v="918"/>
          <ac:spMkLst>
            <pc:docMk/>
            <pc:sldMk cId="946189976" sldId="260"/>
            <ac:spMk id="17" creationId="{1F4CD6D0-88B6-45F4-AC60-54587D3C92A0}"/>
          </ac:spMkLst>
        </pc:spChg>
        <pc:spChg chg="add">
          <ac:chgData name="Corey Edwards" userId="S::corey.edwards@uwtsd.ac.uk::7a967df3-e232-40a5-b10c-dee8f912d80a" providerId="AD" clId="Web-{22FC0C02-5AD1-5BEA-D4B5-8F7A3DC08ECA}" dt="2024-09-06T13:21:43.882" v="918"/>
          <ac:spMkLst>
            <pc:docMk/>
            <pc:sldMk cId="946189976" sldId="260"/>
            <ac:spMk id="19" creationId="{DCFCE6BC-4706-49A2-816A-A44669F98A30}"/>
          </ac:spMkLst>
        </pc:spChg>
        <pc:grpChg chg="add">
          <ac:chgData name="Corey Edwards" userId="S::corey.edwards@uwtsd.ac.uk::7a967df3-e232-40a5-b10c-dee8f912d80a" providerId="AD" clId="Web-{22FC0C02-5AD1-5BEA-D4B5-8F7A3DC08ECA}" dt="2024-09-06T13:21:43.882" v="918"/>
          <ac:grpSpMkLst>
            <pc:docMk/>
            <pc:sldMk cId="946189976" sldId="260"/>
            <ac:grpSpMk id="11" creationId="{F982E0B2-AA9C-441C-A08E-A9DF9CF12116}"/>
          </ac:grpSpMkLst>
        </pc:grpChg>
        <pc:picChg chg="add">
          <ac:chgData name="Corey Edwards" userId="S::corey.edwards@uwtsd.ac.uk::7a967df3-e232-40a5-b10c-dee8f912d80a" providerId="AD" clId="Web-{22FC0C02-5AD1-5BEA-D4B5-8F7A3DC08ECA}" dt="2024-09-06T13:21:43.882" v="918"/>
          <ac:picMkLst>
            <pc:docMk/>
            <pc:sldMk cId="946189976" sldId="260"/>
            <ac:picMk id="5" creationId="{9F36991C-2011-A4DD-503D-37111F323520}"/>
          </ac:picMkLst>
        </pc:picChg>
        <pc:cxnChg chg="add">
          <ac:chgData name="Corey Edwards" userId="S::corey.edwards@uwtsd.ac.uk::7a967df3-e232-40a5-b10c-dee8f912d80a" providerId="AD" clId="Web-{22FC0C02-5AD1-5BEA-D4B5-8F7A3DC08ECA}" dt="2024-09-06T13:21:43.882" v="918"/>
          <ac:cxnSpMkLst>
            <pc:docMk/>
            <pc:sldMk cId="946189976" sldId="260"/>
            <ac:cxnSpMk id="9" creationId="{701C0CAB-6A03-4C6A-9FAA-219847753628}"/>
          </ac:cxnSpMkLst>
        </pc:cxnChg>
        <pc:cxnChg chg="add">
          <ac:chgData name="Corey Edwards" userId="S::corey.edwards@uwtsd.ac.uk::7a967df3-e232-40a5-b10c-dee8f912d80a" providerId="AD" clId="Web-{22FC0C02-5AD1-5BEA-D4B5-8F7A3DC08ECA}" dt="2024-09-06T13:21:43.882" v="918"/>
          <ac:cxnSpMkLst>
            <pc:docMk/>
            <pc:sldMk cId="946189976" sldId="260"/>
            <ac:cxnSpMk id="21" creationId="{9E7C23BC-DAA6-40E1-8166-B8C4439D1430}"/>
          </ac:cxnSpMkLst>
        </pc:cxnChg>
      </pc:sldChg>
      <pc:sldChg chg="addSp delSp modSp mod setBg">
        <pc:chgData name="Corey Edwards" userId="S::corey.edwards@uwtsd.ac.uk::7a967df3-e232-40a5-b10c-dee8f912d80a" providerId="AD" clId="Web-{22FC0C02-5AD1-5BEA-D4B5-8F7A3DC08ECA}" dt="2024-09-06T14:14:42.075" v="1787"/>
        <pc:sldMkLst>
          <pc:docMk/>
          <pc:sldMk cId="2181517879" sldId="261"/>
        </pc:sldMkLst>
        <pc:spChg chg="mod">
          <ac:chgData name="Corey Edwards" userId="S::corey.edwards@uwtsd.ac.uk::7a967df3-e232-40a5-b10c-dee8f912d80a" providerId="AD" clId="Web-{22FC0C02-5AD1-5BEA-D4B5-8F7A3DC08ECA}" dt="2024-09-06T14:14:42.075" v="1787"/>
          <ac:spMkLst>
            <pc:docMk/>
            <pc:sldMk cId="2181517879" sldId="261"/>
            <ac:spMk id="2" creationId="{494F0157-2493-7807-6967-1AFD09DE555F}"/>
          </ac:spMkLst>
        </pc:spChg>
        <pc:spChg chg="del mod">
          <ac:chgData name="Corey Edwards" userId="S::corey.edwards@uwtsd.ac.uk::7a967df3-e232-40a5-b10c-dee8f912d80a" providerId="AD" clId="Web-{22FC0C02-5AD1-5BEA-D4B5-8F7A3DC08ECA}" dt="2024-09-06T14:14:42.075" v="1787"/>
          <ac:spMkLst>
            <pc:docMk/>
            <pc:sldMk cId="2181517879" sldId="261"/>
            <ac:spMk id="3" creationId="{3E5269CA-5627-F680-F587-BC33CEB14F83}"/>
          </ac:spMkLst>
        </pc:spChg>
        <pc:spChg chg="add">
          <ac:chgData name="Corey Edwards" userId="S::corey.edwards@uwtsd.ac.uk::7a967df3-e232-40a5-b10c-dee8f912d80a" providerId="AD" clId="Web-{22FC0C02-5AD1-5BEA-D4B5-8F7A3DC08ECA}" dt="2024-09-06T14:14:42.075" v="1787"/>
          <ac:spMkLst>
            <pc:docMk/>
            <pc:sldMk cId="2181517879" sldId="261"/>
            <ac:spMk id="9" creationId="{EEE96A74-B62B-4642-AB22-7776A5F48CE7}"/>
          </ac:spMkLst>
        </pc:spChg>
        <pc:spChg chg="add">
          <ac:chgData name="Corey Edwards" userId="S::corey.edwards@uwtsd.ac.uk::7a967df3-e232-40a5-b10c-dee8f912d80a" providerId="AD" clId="Web-{22FC0C02-5AD1-5BEA-D4B5-8F7A3DC08ECA}" dt="2024-09-06T14:14:42.075" v="1787"/>
          <ac:spMkLst>
            <pc:docMk/>
            <pc:sldMk cId="2181517879" sldId="261"/>
            <ac:spMk id="11" creationId="{8576A6EA-4B09-480F-BB03-9616027234E4}"/>
          </ac:spMkLst>
        </pc:spChg>
        <pc:graphicFrameChg chg="add">
          <ac:chgData name="Corey Edwards" userId="S::corey.edwards@uwtsd.ac.uk::7a967df3-e232-40a5-b10c-dee8f912d80a" providerId="AD" clId="Web-{22FC0C02-5AD1-5BEA-D4B5-8F7A3DC08ECA}" dt="2024-09-06T14:14:42.075" v="1787"/>
          <ac:graphicFrameMkLst>
            <pc:docMk/>
            <pc:sldMk cId="2181517879" sldId="261"/>
            <ac:graphicFrameMk id="5" creationId="{6DF0418A-A150-315B-A7CE-3AEDEC77C12D}"/>
          </ac:graphicFrameMkLst>
        </pc:graphicFrameChg>
      </pc:sldChg>
      <pc:sldChg chg="addSp delSp modSp mod setBg">
        <pc:chgData name="Corey Edwards" userId="S::corey.edwards@uwtsd.ac.uk::7a967df3-e232-40a5-b10c-dee8f912d80a" providerId="AD" clId="Web-{22FC0C02-5AD1-5BEA-D4B5-8F7A3DC08ECA}" dt="2024-09-06T13:22:01.976" v="923"/>
        <pc:sldMkLst>
          <pc:docMk/>
          <pc:sldMk cId="1373461093" sldId="262"/>
        </pc:sldMkLst>
        <pc:spChg chg="mod">
          <ac:chgData name="Corey Edwards" userId="S::corey.edwards@uwtsd.ac.uk::7a967df3-e232-40a5-b10c-dee8f912d80a" providerId="AD" clId="Web-{22FC0C02-5AD1-5BEA-D4B5-8F7A3DC08ECA}" dt="2024-09-06T13:22:01.976" v="923"/>
          <ac:spMkLst>
            <pc:docMk/>
            <pc:sldMk cId="1373461093" sldId="262"/>
            <ac:spMk id="2" creationId="{E6C2C0B8-959E-8341-A35D-9B525D0BBB96}"/>
          </ac:spMkLst>
        </pc:spChg>
        <pc:spChg chg="del mod">
          <ac:chgData name="Corey Edwards" userId="S::corey.edwards@uwtsd.ac.uk::7a967df3-e232-40a5-b10c-dee8f912d80a" providerId="AD" clId="Web-{22FC0C02-5AD1-5BEA-D4B5-8F7A3DC08ECA}" dt="2024-09-06T13:22:01.976" v="923"/>
          <ac:spMkLst>
            <pc:docMk/>
            <pc:sldMk cId="1373461093" sldId="262"/>
            <ac:spMk id="3" creationId="{B374C058-3091-DD9F-816A-6D0A476B0083}"/>
          </ac:spMkLst>
        </pc:spChg>
        <pc:spChg chg="add">
          <ac:chgData name="Corey Edwards" userId="S::corey.edwards@uwtsd.ac.uk::7a967df3-e232-40a5-b10c-dee8f912d80a" providerId="AD" clId="Web-{22FC0C02-5AD1-5BEA-D4B5-8F7A3DC08ECA}" dt="2024-09-06T13:22:01.976" v="923"/>
          <ac:spMkLst>
            <pc:docMk/>
            <pc:sldMk cId="1373461093" sldId="262"/>
            <ac:spMk id="9" creationId="{EEE96A74-B62B-4642-AB22-7776A5F48CE7}"/>
          </ac:spMkLst>
        </pc:spChg>
        <pc:spChg chg="add">
          <ac:chgData name="Corey Edwards" userId="S::corey.edwards@uwtsd.ac.uk::7a967df3-e232-40a5-b10c-dee8f912d80a" providerId="AD" clId="Web-{22FC0C02-5AD1-5BEA-D4B5-8F7A3DC08ECA}" dt="2024-09-06T13:22:01.976" v="923"/>
          <ac:spMkLst>
            <pc:docMk/>
            <pc:sldMk cId="1373461093" sldId="262"/>
            <ac:spMk id="11" creationId="{8576A6EA-4B09-480F-BB03-9616027234E4}"/>
          </ac:spMkLst>
        </pc:spChg>
        <pc:graphicFrameChg chg="add">
          <ac:chgData name="Corey Edwards" userId="S::corey.edwards@uwtsd.ac.uk::7a967df3-e232-40a5-b10c-dee8f912d80a" providerId="AD" clId="Web-{22FC0C02-5AD1-5BEA-D4B5-8F7A3DC08ECA}" dt="2024-09-06T13:22:01.976" v="923"/>
          <ac:graphicFrameMkLst>
            <pc:docMk/>
            <pc:sldMk cId="1373461093" sldId="262"/>
            <ac:graphicFrameMk id="5" creationId="{A5D30294-8C49-6080-CC91-E06CE5820B78}"/>
          </ac:graphicFrameMkLst>
        </pc:graphicFrameChg>
      </pc:sldChg>
      <pc:sldChg chg="addSp delSp modSp add del mod setBg">
        <pc:chgData name="Corey Edwards" userId="S::corey.edwards@uwtsd.ac.uk::7a967df3-e232-40a5-b10c-dee8f912d80a" providerId="AD" clId="Web-{22FC0C02-5AD1-5BEA-D4B5-8F7A3DC08ECA}" dt="2024-09-06T14:13:30.354" v="1781"/>
        <pc:sldMkLst>
          <pc:docMk/>
          <pc:sldMk cId="3559533738" sldId="263"/>
        </pc:sldMkLst>
        <pc:spChg chg="mod">
          <ac:chgData name="Corey Edwards" userId="S::corey.edwards@uwtsd.ac.uk::7a967df3-e232-40a5-b10c-dee8f912d80a" providerId="AD" clId="Web-{22FC0C02-5AD1-5BEA-D4B5-8F7A3DC08ECA}" dt="2024-09-06T14:13:30.354" v="1781"/>
          <ac:spMkLst>
            <pc:docMk/>
            <pc:sldMk cId="3559533738" sldId="263"/>
            <ac:spMk id="2" creationId="{433338AB-728C-BBA8-3E0A-6E898935C8CA}"/>
          </ac:spMkLst>
        </pc:spChg>
        <pc:spChg chg="del mod">
          <ac:chgData name="Corey Edwards" userId="S::corey.edwards@uwtsd.ac.uk::7a967df3-e232-40a5-b10c-dee8f912d80a" providerId="AD" clId="Web-{22FC0C02-5AD1-5BEA-D4B5-8F7A3DC08ECA}" dt="2024-09-06T14:13:30.354" v="1781"/>
          <ac:spMkLst>
            <pc:docMk/>
            <pc:sldMk cId="3559533738" sldId="263"/>
            <ac:spMk id="3" creationId="{767F0834-C3BF-D5E2-41FF-08B64CDBFED4}"/>
          </ac:spMkLst>
        </pc:spChg>
        <pc:spChg chg="add">
          <ac:chgData name="Corey Edwards" userId="S::corey.edwards@uwtsd.ac.uk::7a967df3-e232-40a5-b10c-dee8f912d80a" providerId="AD" clId="Web-{22FC0C02-5AD1-5BEA-D4B5-8F7A3DC08ECA}" dt="2024-09-06T14:13:30.354" v="1781"/>
          <ac:spMkLst>
            <pc:docMk/>
            <pc:sldMk cId="3559533738" sldId="263"/>
            <ac:spMk id="9" creationId="{EEE96A74-B62B-4642-AB22-7776A5F48CE7}"/>
          </ac:spMkLst>
        </pc:spChg>
        <pc:spChg chg="add">
          <ac:chgData name="Corey Edwards" userId="S::corey.edwards@uwtsd.ac.uk::7a967df3-e232-40a5-b10c-dee8f912d80a" providerId="AD" clId="Web-{22FC0C02-5AD1-5BEA-D4B5-8F7A3DC08ECA}" dt="2024-09-06T14:13:30.354" v="1781"/>
          <ac:spMkLst>
            <pc:docMk/>
            <pc:sldMk cId="3559533738" sldId="263"/>
            <ac:spMk id="11" creationId="{8576A6EA-4B09-480F-BB03-9616027234E4}"/>
          </ac:spMkLst>
        </pc:spChg>
        <pc:graphicFrameChg chg="add">
          <ac:chgData name="Corey Edwards" userId="S::corey.edwards@uwtsd.ac.uk::7a967df3-e232-40a5-b10c-dee8f912d80a" providerId="AD" clId="Web-{22FC0C02-5AD1-5BEA-D4B5-8F7A3DC08ECA}" dt="2024-09-06T14:13:30.354" v="1781"/>
          <ac:graphicFrameMkLst>
            <pc:docMk/>
            <pc:sldMk cId="3559533738" sldId="263"/>
            <ac:graphicFrameMk id="5" creationId="{3B4A80DF-246E-30A5-E5D1-CDF96CEAD6D5}"/>
          </ac:graphicFrameMkLst>
        </pc:graphicFrameChg>
      </pc:sldChg>
      <pc:sldChg chg="addSp delSp modSp mod setBg">
        <pc:chgData name="Corey Edwards" userId="S::corey.edwards@uwtsd.ac.uk::7a967df3-e232-40a5-b10c-dee8f912d80a" providerId="AD" clId="Web-{22FC0C02-5AD1-5BEA-D4B5-8F7A3DC08ECA}" dt="2024-09-06T14:11:09.084" v="1757"/>
        <pc:sldMkLst>
          <pc:docMk/>
          <pc:sldMk cId="2309835026" sldId="264"/>
        </pc:sldMkLst>
        <pc:spChg chg="mod">
          <ac:chgData name="Corey Edwards" userId="S::corey.edwards@uwtsd.ac.uk::7a967df3-e232-40a5-b10c-dee8f912d80a" providerId="AD" clId="Web-{22FC0C02-5AD1-5BEA-D4B5-8F7A3DC08ECA}" dt="2024-09-06T14:11:09.084" v="1757"/>
          <ac:spMkLst>
            <pc:docMk/>
            <pc:sldMk cId="2309835026" sldId="264"/>
            <ac:spMk id="2" creationId="{C4667D64-DF11-032C-34F7-135C3BB56C06}"/>
          </ac:spMkLst>
        </pc:spChg>
        <pc:spChg chg="del mod">
          <ac:chgData name="Corey Edwards" userId="S::corey.edwards@uwtsd.ac.uk::7a967df3-e232-40a5-b10c-dee8f912d80a" providerId="AD" clId="Web-{22FC0C02-5AD1-5BEA-D4B5-8F7A3DC08ECA}" dt="2024-09-06T14:11:09.084" v="1757"/>
          <ac:spMkLst>
            <pc:docMk/>
            <pc:sldMk cId="2309835026" sldId="264"/>
            <ac:spMk id="3" creationId="{9A304763-0407-0A7E-A5CE-891F066C18B1}"/>
          </ac:spMkLst>
        </pc:spChg>
        <pc:spChg chg="add">
          <ac:chgData name="Corey Edwards" userId="S::corey.edwards@uwtsd.ac.uk::7a967df3-e232-40a5-b10c-dee8f912d80a" providerId="AD" clId="Web-{22FC0C02-5AD1-5BEA-D4B5-8F7A3DC08ECA}" dt="2024-09-06T14:11:09.084" v="1757"/>
          <ac:spMkLst>
            <pc:docMk/>
            <pc:sldMk cId="2309835026" sldId="264"/>
            <ac:spMk id="9" creationId="{EEE96A74-B62B-4642-AB22-7776A5F48CE7}"/>
          </ac:spMkLst>
        </pc:spChg>
        <pc:spChg chg="add">
          <ac:chgData name="Corey Edwards" userId="S::corey.edwards@uwtsd.ac.uk::7a967df3-e232-40a5-b10c-dee8f912d80a" providerId="AD" clId="Web-{22FC0C02-5AD1-5BEA-D4B5-8F7A3DC08ECA}" dt="2024-09-06T14:11:09.084" v="1757"/>
          <ac:spMkLst>
            <pc:docMk/>
            <pc:sldMk cId="2309835026" sldId="264"/>
            <ac:spMk id="11" creationId="{8576A6EA-4B09-480F-BB03-9616027234E4}"/>
          </ac:spMkLst>
        </pc:spChg>
        <pc:graphicFrameChg chg="add">
          <ac:chgData name="Corey Edwards" userId="S::corey.edwards@uwtsd.ac.uk::7a967df3-e232-40a5-b10c-dee8f912d80a" providerId="AD" clId="Web-{22FC0C02-5AD1-5BEA-D4B5-8F7A3DC08ECA}" dt="2024-09-06T14:11:09.084" v="1757"/>
          <ac:graphicFrameMkLst>
            <pc:docMk/>
            <pc:sldMk cId="2309835026" sldId="264"/>
            <ac:graphicFrameMk id="5" creationId="{04401628-BE0B-5ADF-74A7-41DBDE074A1A}"/>
          </ac:graphicFrameMkLst>
        </pc:graphicFrameChg>
      </pc:sldChg>
      <pc:sldChg chg="addSp delSp modSp mod setBg">
        <pc:chgData name="Corey Edwards" userId="S::corey.edwards@uwtsd.ac.uk::7a967df3-e232-40a5-b10c-dee8f912d80a" providerId="AD" clId="Web-{22FC0C02-5AD1-5BEA-D4B5-8F7A3DC08ECA}" dt="2024-09-06T14:11:12.662" v="1758"/>
        <pc:sldMkLst>
          <pc:docMk/>
          <pc:sldMk cId="2123037990" sldId="265"/>
        </pc:sldMkLst>
        <pc:spChg chg="mod">
          <ac:chgData name="Corey Edwards" userId="S::corey.edwards@uwtsd.ac.uk::7a967df3-e232-40a5-b10c-dee8f912d80a" providerId="AD" clId="Web-{22FC0C02-5AD1-5BEA-D4B5-8F7A3DC08ECA}" dt="2024-09-06T14:11:12.662" v="1758"/>
          <ac:spMkLst>
            <pc:docMk/>
            <pc:sldMk cId="2123037990" sldId="265"/>
            <ac:spMk id="2" creationId="{CB6F5824-C448-7BC2-926B-E71EF5F33E7B}"/>
          </ac:spMkLst>
        </pc:spChg>
        <pc:spChg chg="del mod">
          <ac:chgData name="Corey Edwards" userId="S::corey.edwards@uwtsd.ac.uk::7a967df3-e232-40a5-b10c-dee8f912d80a" providerId="AD" clId="Web-{22FC0C02-5AD1-5BEA-D4B5-8F7A3DC08ECA}" dt="2024-09-06T14:11:12.662" v="1758"/>
          <ac:spMkLst>
            <pc:docMk/>
            <pc:sldMk cId="2123037990" sldId="265"/>
            <ac:spMk id="3" creationId="{1E299060-16CF-61C5-A35B-2239DE18C9D7}"/>
          </ac:spMkLst>
        </pc:spChg>
        <pc:spChg chg="add">
          <ac:chgData name="Corey Edwards" userId="S::corey.edwards@uwtsd.ac.uk::7a967df3-e232-40a5-b10c-dee8f912d80a" providerId="AD" clId="Web-{22FC0C02-5AD1-5BEA-D4B5-8F7A3DC08ECA}" dt="2024-09-06T14:11:12.662" v="1758"/>
          <ac:spMkLst>
            <pc:docMk/>
            <pc:sldMk cId="2123037990" sldId="265"/>
            <ac:spMk id="9" creationId="{EEE96A74-B62B-4642-AB22-7776A5F48CE7}"/>
          </ac:spMkLst>
        </pc:spChg>
        <pc:spChg chg="add">
          <ac:chgData name="Corey Edwards" userId="S::corey.edwards@uwtsd.ac.uk::7a967df3-e232-40a5-b10c-dee8f912d80a" providerId="AD" clId="Web-{22FC0C02-5AD1-5BEA-D4B5-8F7A3DC08ECA}" dt="2024-09-06T14:11:12.662" v="1758"/>
          <ac:spMkLst>
            <pc:docMk/>
            <pc:sldMk cId="2123037990" sldId="265"/>
            <ac:spMk id="11" creationId="{8576A6EA-4B09-480F-BB03-9616027234E4}"/>
          </ac:spMkLst>
        </pc:spChg>
        <pc:graphicFrameChg chg="add">
          <ac:chgData name="Corey Edwards" userId="S::corey.edwards@uwtsd.ac.uk::7a967df3-e232-40a5-b10c-dee8f912d80a" providerId="AD" clId="Web-{22FC0C02-5AD1-5BEA-D4B5-8F7A3DC08ECA}" dt="2024-09-06T14:11:12.662" v="1758"/>
          <ac:graphicFrameMkLst>
            <pc:docMk/>
            <pc:sldMk cId="2123037990" sldId="265"/>
            <ac:graphicFrameMk id="5" creationId="{4D48F694-790B-C0B1-D098-E8634DAB49CD}"/>
          </ac:graphicFrameMkLst>
        </pc:graphicFrameChg>
      </pc:sldChg>
      <pc:sldChg chg="addSp delSp modSp mod setBg">
        <pc:chgData name="Corey Edwards" userId="S::corey.edwards@uwtsd.ac.uk::7a967df3-e232-40a5-b10c-dee8f912d80a" providerId="AD" clId="Web-{22FC0C02-5AD1-5BEA-D4B5-8F7A3DC08ECA}" dt="2024-09-06T14:11:15.834" v="1759"/>
        <pc:sldMkLst>
          <pc:docMk/>
          <pc:sldMk cId="2086253502" sldId="266"/>
        </pc:sldMkLst>
        <pc:spChg chg="mod">
          <ac:chgData name="Corey Edwards" userId="S::corey.edwards@uwtsd.ac.uk::7a967df3-e232-40a5-b10c-dee8f912d80a" providerId="AD" clId="Web-{22FC0C02-5AD1-5BEA-D4B5-8F7A3DC08ECA}" dt="2024-09-06T14:11:15.834" v="1759"/>
          <ac:spMkLst>
            <pc:docMk/>
            <pc:sldMk cId="2086253502" sldId="266"/>
            <ac:spMk id="2" creationId="{51787023-A82E-DDC6-C32E-8718647FB81F}"/>
          </ac:spMkLst>
        </pc:spChg>
        <pc:spChg chg="del mod">
          <ac:chgData name="Corey Edwards" userId="S::corey.edwards@uwtsd.ac.uk::7a967df3-e232-40a5-b10c-dee8f912d80a" providerId="AD" clId="Web-{22FC0C02-5AD1-5BEA-D4B5-8F7A3DC08ECA}" dt="2024-09-06T14:11:15.834" v="1759"/>
          <ac:spMkLst>
            <pc:docMk/>
            <pc:sldMk cId="2086253502" sldId="266"/>
            <ac:spMk id="3" creationId="{3B8B4B46-8B71-1349-1B80-AB8E0607D61E}"/>
          </ac:spMkLst>
        </pc:spChg>
        <pc:spChg chg="add">
          <ac:chgData name="Corey Edwards" userId="S::corey.edwards@uwtsd.ac.uk::7a967df3-e232-40a5-b10c-dee8f912d80a" providerId="AD" clId="Web-{22FC0C02-5AD1-5BEA-D4B5-8F7A3DC08ECA}" dt="2024-09-06T14:11:15.834" v="1759"/>
          <ac:spMkLst>
            <pc:docMk/>
            <pc:sldMk cId="2086253502" sldId="266"/>
            <ac:spMk id="9" creationId="{EEE96A74-B62B-4642-AB22-7776A5F48CE7}"/>
          </ac:spMkLst>
        </pc:spChg>
        <pc:spChg chg="add">
          <ac:chgData name="Corey Edwards" userId="S::corey.edwards@uwtsd.ac.uk::7a967df3-e232-40a5-b10c-dee8f912d80a" providerId="AD" clId="Web-{22FC0C02-5AD1-5BEA-D4B5-8F7A3DC08ECA}" dt="2024-09-06T14:11:15.834" v="1759"/>
          <ac:spMkLst>
            <pc:docMk/>
            <pc:sldMk cId="2086253502" sldId="266"/>
            <ac:spMk id="11" creationId="{8576A6EA-4B09-480F-BB03-9616027234E4}"/>
          </ac:spMkLst>
        </pc:spChg>
        <pc:graphicFrameChg chg="add">
          <ac:chgData name="Corey Edwards" userId="S::corey.edwards@uwtsd.ac.uk::7a967df3-e232-40a5-b10c-dee8f912d80a" providerId="AD" clId="Web-{22FC0C02-5AD1-5BEA-D4B5-8F7A3DC08ECA}" dt="2024-09-06T14:11:15.834" v="1759"/>
          <ac:graphicFrameMkLst>
            <pc:docMk/>
            <pc:sldMk cId="2086253502" sldId="266"/>
            <ac:graphicFrameMk id="5" creationId="{9A441D22-1F85-CEF5-6CD8-3BF66E310335}"/>
          </ac:graphicFrameMkLst>
        </pc:graphicFrameChg>
      </pc:sldChg>
      <pc:sldChg chg="add del">
        <pc:chgData name="Corey Edwards" userId="S::corey.edwards@uwtsd.ac.uk::7a967df3-e232-40a5-b10c-dee8f912d80a" providerId="AD" clId="Web-{22FC0C02-5AD1-5BEA-D4B5-8F7A3DC08ECA}" dt="2024-09-06T13:44:59.535" v="1229"/>
        <pc:sldMkLst>
          <pc:docMk/>
          <pc:sldMk cId="2633514833" sldId="267"/>
        </pc:sldMkLst>
      </pc:sldChg>
      <pc:sldChg chg="addSp delSp modSp mod setBg">
        <pc:chgData name="Corey Edwards" userId="S::corey.edwards@uwtsd.ac.uk::7a967df3-e232-40a5-b10c-dee8f912d80a" providerId="AD" clId="Web-{22FC0C02-5AD1-5BEA-D4B5-8F7A3DC08ECA}" dt="2024-09-06T14:11:18.615" v="1760"/>
        <pc:sldMkLst>
          <pc:docMk/>
          <pc:sldMk cId="1030063854" sldId="268"/>
        </pc:sldMkLst>
        <pc:spChg chg="mod">
          <ac:chgData name="Corey Edwards" userId="S::corey.edwards@uwtsd.ac.uk::7a967df3-e232-40a5-b10c-dee8f912d80a" providerId="AD" clId="Web-{22FC0C02-5AD1-5BEA-D4B5-8F7A3DC08ECA}" dt="2024-09-06T14:11:18.615" v="1760"/>
          <ac:spMkLst>
            <pc:docMk/>
            <pc:sldMk cId="1030063854" sldId="268"/>
            <ac:spMk id="2" creationId="{3245F435-7A97-4E18-3D6A-3E4B0AA53668}"/>
          </ac:spMkLst>
        </pc:spChg>
        <pc:spChg chg="del mod">
          <ac:chgData name="Corey Edwards" userId="S::corey.edwards@uwtsd.ac.uk::7a967df3-e232-40a5-b10c-dee8f912d80a" providerId="AD" clId="Web-{22FC0C02-5AD1-5BEA-D4B5-8F7A3DC08ECA}" dt="2024-09-06T14:11:18.615" v="1760"/>
          <ac:spMkLst>
            <pc:docMk/>
            <pc:sldMk cId="1030063854" sldId="268"/>
            <ac:spMk id="3" creationId="{1DAA2BEE-6E26-D741-0F9B-F693510AEFCB}"/>
          </ac:spMkLst>
        </pc:spChg>
        <pc:spChg chg="add">
          <ac:chgData name="Corey Edwards" userId="S::corey.edwards@uwtsd.ac.uk::7a967df3-e232-40a5-b10c-dee8f912d80a" providerId="AD" clId="Web-{22FC0C02-5AD1-5BEA-D4B5-8F7A3DC08ECA}" dt="2024-09-06T14:11:18.615" v="1760"/>
          <ac:spMkLst>
            <pc:docMk/>
            <pc:sldMk cId="1030063854" sldId="268"/>
            <ac:spMk id="9" creationId="{EEE96A74-B62B-4642-AB22-7776A5F48CE7}"/>
          </ac:spMkLst>
        </pc:spChg>
        <pc:spChg chg="add">
          <ac:chgData name="Corey Edwards" userId="S::corey.edwards@uwtsd.ac.uk::7a967df3-e232-40a5-b10c-dee8f912d80a" providerId="AD" clId="Web-{22FC0C02-5AD1-5BEA-D4B5-8F7A3DC08ECA}" dt="2024-09-06T14:11:18.615" v="1760"/>
          <ac:spMkLst>
            <pc:docMk/>
            <pc:sldMk cId="1030063854" sldId="268"/>
            <ac:spMk id="11" creationId="{8576A6EA-4B09-480F-BB03-9616027234E4}"/>
          </ac:spMkLst>
        </pc:spChg>
        <pc:graphicFrameChg chg="add">
          <ac:chgData name="Corey Edwards" userId="S::corey.edwards@uwtsd.ac.uk::7a967df3-e232-40a5-b10c-dee8f912d80a" providerId="AD" clId="Web-{22FC0C02-5AD1-5BEA-D4B5-8F7A3DC08ECA}" dt="2024-09-06T14:11:18.615" v="1760"/>
          <ac:graphicFrameMkLst>
            <pc:docMk/>
            <pc:sldMk cId="1030063854" sldId="268"/>
            <ac:graphicFrameMk id="5" creationId="{289D3C5A-40E4-6A1D-F045-72D51B335F89}"/>
          </ac:graphicFrameMkLst>
        </pc:graphicFrameChg>
      </pc:sldChg>
      <pc:sldChg chg="del">
        <pc:chgData name="Corey Edwards" userId="S::corey.edwards@uwtsd.ac.uk::7a967df3-e232-40a5-b10c-dee8f912d80a" providerId="AD" clId="Web-{22FC0C02-5AD1-5BEA-D4B5-8F7A3DC08ECA}" dt="2024-09-06T13:44:13.690" v="1225"/>
        <pc:sldMkLst>
          <pc:docMk/>
          <pc:sldMk cId="4041307249" sldId="269"/>
        </pc:sldMkLst>
      </pc:sldChg>
      <pc:sldChg chg="del">
        <pc:chgData name="Corey Edwards" userId="S::corey.edwards@uwtsd.ac.uk::7a967df3-e232-40a5-b10c-dee8f912d80a" providerId="AD" clId="Web-{22FC0C02-5AD1-5BEA-D4B5-8F7A3DC08ECA}" dt="2024-09-06T13:20:34.021" v="851"/>
        <pc:sldMkLst>
          <pc:docMk/>
          <pc:sldMk cId="1228572475" sldId="270"/>
        </pc:sldMkLst>
      </pc:sldChg>
      <pc:sldChg chg="addSp delSp modSp mod setBg">
        <pc:chgData name="Corey Edwards" userId="S::corey.edwards@uwtsd.ac.uk::7a967df3-e232-40a5-b10c-dee8f912d80a" providerId="AD" clId="Web-{22FC0C02-5AD1-5BEA-D4B5-8F7A3DC08ECA}" dt="2024-09-06T14:11:43.928" v="1763"/>
        <pc:sldMkLst>
          <pc:docMk/>
          <pc:sldMk cId="764333419" sldId="271"/>
        </pc:sldMkLst>
        <pc:spChg chg="mod">
          <ac:chgData name="Corey Edwards" userId="S::corey.edwards@uwtsd.ac.uk::7a967df3-e232-40a5-b10c-dee8f912d80a" providerId="AD" clId="Web-{22FC0C02-5AD1-5BEA-D4B5-8F7A3DC08ECA}" dt="2024-09-06T14:11:43.928" v="1763"/>
          <ac:spMkLst>
            <pc:docMk/>
            <pc:sldMk cId="764333419" sldId="271"/>
            <ac:spMk id="2" creationId="{C691240D-5A2B-ADF1-B84F-B1666BC4F29B}"/>
          </ac:spMkLst>
        </pc:spChg>
        <pc:spChg chg="del mod">
          <ac:chgData name="Corey Edwards" userId="S::corey.edwards@uwtsd.ac.uk::7a967df3-e232-40a5-b10c-dee8f912d80a" providerId="AD" clId="Web-{22FC0C02-5AD1-5BEA-D4B5-8F7A3DC08ECA}" dt="2024-09-06T14:11:43.928" v="1763"/>
          <ac:spMkLst>
            <pc:docMk/>
            <pc:sldMk cId="764333419" sldId="271"/>
            <ac:spMk id="3" creationId="{7CAE330D-3FF6-461A-E245-16340924D171}"/>
          </ac:spMkLst>
        </pc:spChg>
        <pc:spChg chg="add">
          <ac:chgData name="Corey Edwards" userId="S::corey.edwards@uwtsd.ac.uk::7a967df3-e232-40a5-b10c-dee8f912d80a" providerId="AD" clId="Web-{22FC0C02-5AD1-5BEA-D4B5-8F7A3DC08ECA}" dt="2024-09-06T14:11:43.928" v="1763"/>
          <ac:spMkLst>
            <pc:docMk/>
            <pc:sldMk cId="764333419" sldId="271"/>
            <ac:spMk id="9" creationId="{EEE96A74-B62B-4642-AB22-7776A5F48CE7}"/>
          </ac:spMkLst>
        </pc:spChg>
        <pc:spChg chg="add">
          <ac:chgData name="Corey Edwards" userId="S::corey.edwards@uwtsd.ac.uk::7a967df3-e232-40a5-b10c-dee8f912d80a" providerId="AD" clId="Web-{22FC0C02-5AD1-5BEA-D4B5-8F7A3DC08ECA}" dt="2024-09-06T14:11:43.928" v="1763"/>
          <ac:spMkLst>
            <pc:docMk/>
            <pc:sldMk cId="764333419" sldId="271"/>
            <ac:spMk id="11" creationId="{8576A6EA-4B09-480F-BB03-9616027234E4}"/>
          </ac:spMkLst>
        </pc:spChg>
        <pc:graphicFrameChg chg="add">
          <ac:chgData name="Corey Edwards" userId="S::corey.edwards@uwtsd.ac.uk::7a967df3-e232-40a5-b10c-dee8f912d80a" providerId="AD" clId="Web-{22FC0C02-5AD1-5BEA-D4B5-8F7A3DC08ECA}" dt="2024-09-06T14:11:43.928" v="1763"/>
          <ac:graphicFrameMkLst>
            <pc:docMk/>
            <pc:sldMk cId="764333419" sldId="271"/>
            <ac:graphicFrameMk id="5" creationId="{6B66024A-3520-5A52-7E99-F27B887BFDDF}"/>
          </ac:graphicFrameMkLst>
        </pc:graphicFrameChg>
      </pc:sldChg>
      <pc:sldChg chg="addSp delSp modSp mod setBg">
        <pc:chgData name="Corey Edwards" userId="S::corey.edwards@uwtsd.ac.uk::7a967df3-e232-40a5-b10c-dee8f912d80a" providerId="AD" clId="Web-{22FC0C02-5AD1-5BEA-D4B5-8F7A3DC08ECA}" dt="2024-09-06T14:13:11.509" v="1777"/>
        <pc:sldMkLst>
          <pc:docMk/>
          <pc:sldMk cId="1261572765" sldId="272"/>
        </pc:sldMkLst>
        <pc:spChg chg="mod">
          <ac:chgData name="Corey Edwards" userId="S::corey.edwards@uwtsd.ac.uk::7a967df3-e232-40a5-b10c-dee8f912d80a" providerId="AD" clId="Web-{22FC0C02-5AD1-5BEA-D4B5-8F7A3DC08ECA}" dt="2024-09-06T14:13:11.509" v="1777"/>
          <ac:spMkLst>
            <pc:docMk/>
            <pc:sldMk cId="1261572765" sldId="272"/>
            <ac:spMk id="2" creationId="{70DB2657-712E-5B7B-DCDD-F08BE76DEE21}"/>
          </ac:spMkLst>
        </pc:spChg>
        <pc:spChg chg="del mod">
          <ac:chgData name="Corey Edwards" userId="S::corey.edwards@uwtsd.ac.uk::7a967df3-e232-40a5-b10c-dee8f912d80a" providerId="AD" clId="Web-{22FC0C02-5AD1-5BEA-D4B5-8F7A3DC08ECA}" dt="2024-09-06T14:13:11.509" v="1777"/>
          <ac:spMkLst>
            <pc:docMk/>
            <pc:sldMk cId="1261572765" sldId="272"/>
            <ac:spMk id="3" creationId="{BADAC022-B658-998B-DE0F-3DEEBAD105B8}"/>
          </ac:spMkLst>
        </pc:spChg>
        <pc:spChg chg="add">
          <ac:chgData name="Corey Edwards" userId="S::corey.edwards@uwtsd.ac.uk::7a967df3-e232-40a5-b10c-dee8f912d80a" providerId="AD" clId="Web-{22FC0C02-5AD1-5BEA-D4B5-8F7A3DC08ECA}" dt="2024-09-06T14:13:11.509" v="1777"/>
          <ac:spMkLst>
            <pc:docMk/>
            <pc:sldMk cId="1261572765" sldId="272"/>
            <ac:spMk id="9" creationId="{EEE96A74-B62B-4642-AB22-7776A5F48CE7}"/>
          </ac:spMkLst>
        </pc:spChg>
        <pc:spChg chg="add">
          <ac:chgData name="Corey Edwards" userId="S::corey.edwards@uwtsd.ac.uk::7a967df3-e232-40a5-b10c-dee8f912d80a" providerId="AD" clId="Web-{22FC0C02-5AD1-5BEA-D4B5-8F7A3DC08ECA}" dt="2024-09-06T14:13:11.509" v="1777"/>
          <ac:spMkLst>
            <pc:docMk/>
            <pc:sldMk cId="1261572765" sldId="272"/>
            <ac:spMk id="11" creationId="{8576A6EA-4B09-480F-BB03-9616027234E4}"/>
          </ac:spMkLst>
        </pc:spChg>
        <pc:graphicFrameChg chg="add">
          <ac:chgData name="Corey Edwards" userId="S::corey.edwards@uwtsd.ac.uk::7a967df3-e232-40a5-b10c-dee8f912d80a" providerId="AD" clId="Web-{22FC0C02-5AD1-5BEA-D4B5-8F7A3DC08ECA}" dt="2024-09-06T14:13:11.509" v="1777"/>
          <ac:graphicFrameMkLst>
            <pc:docMk/>
            <pc:sldMk cId="1261572765" sldId="272"/>
            <ac:graphicFrameMk id="5" creationId="{D56813E6-C34F-E78E-DCBE-E3B4DDEDAE96}"/>
          </ac:graphicFrameMkLst>
        </pc:graphicFrameChg>
      </pc:sldChg>
      <pc:sldChg chg="del">
        <pc:chgData name="Corey Edwards" userId="S::corey.edwards@uwtsd.ac.uk::7a967df3-e232-40a5-b10c-dee8f912d80a" providerId="AD" clId="Web-{22FC0C02-5AD1-5BEA-D4B5-8F7A3DC08ECA}" dt="2024-09-06T13:55:46.961" v="1492"/>
        <pc:sldMkLst>
          <pc:docMk/>
          <pc:sldMk cId="4134978878" sldId="273"/>
        </pc:sldMkLst>
      </pc:sldChg>
      <pc:sldChg chg="del">
        <pc:chgData name="Corey Edwards" userId="S::corey.edwards@uwtsd.ac.uk::7a967df3-e232-40a5-b10c-dee8f912d80a" providerId="AD" clId="Web-{22FC0C02-5AD1-5BEA-D4B5-8F7A3DC08ECA}" dt="2024-09-06T13:42:35.312" v="1160"/>
        <pc:sldMkLst>
          <pc:docMk/>
          <pc:sldMk cId="722944721" sldId="274"/>
        </pc:sldMkLst>
      </pc:sldChg>
      <pc:sldChg chg="del">
        <pc:chgData name="Corey Edwards" userId="S::corey.edwards@uwtsd.ac.uk::7a967df3-e232-40a5-b10c-dee8f912d80a" providerId="AD" clId="Web-{22FC0C02-5AD1-5BEA-D4B5-8F7A3DC08ECA}" dt="2024-09-06T13:44:20.315" v="1226"/>
        <pc:sldMkLst>
          <pc:docMk/>
          <pc:sldMk cId="983064098" sldId="275"/>
        </pc:sldMkLst>
      </pc:sldChg>
      <pc:sldChg chg="del">
        <pc:chgData name="Corey Edwards" userId="S::corey.edwards@uwtsd.ac.uk::7a967df3-e232-40a5-b10c-dee8f912d80a" providerId="AD" clId="Web-{22FC0C02-5AD1-5BEA-D4B5-8F7A3DC08ECA}" dt="2024-09-06T13:42:28.015" v="1157"/>
        <pc:sldMkLst>
          <pc:docMk/>
          <pc:sldMk cId="1757158601" sldId="276"/>
        </pc:sldMkLst>
      </pc:sldChg>
      <pc:sldChg chg="del">
        <pc:chgData name="Corey Edwards" userId="S::corey.edwards@uwtsd.ac.uk::7a967df3-e232-40a5-b10c-dee8f912d80a" providerId="AD" clId="Web-{22FC0C02-5AD1-5BEA-D4B5-8F7A3DC08ECA}" dt="2024-09-06T13:42:28.577" v="1158"/>
        <pc:sldMkLst>
          <pc:docMk/>
          <pc:sldMk cId="509018742" sldId="277"/>
        </pc:sldMkLst>
      </pc:sldChg>
      <pc:sldChg chg="del">
        <pc:chgData name="Corey Edwards" userId="S::corey.edwards@uwtsd.ac.uk::7a967df3-e232-40a5-b10c-dee8f912d80a" providerId="AD" clId="Web-{22FC0C02-5AD1-5BEA-D4B5-8F7A3DC08ECA}" dt="2024-09-06T13:55:49.946" v="1494"/>
        <pc:sldMkLst>
          <pc:docMk/>
          <pc:sldMk cId="432053789" sldId="278"/>
        </pc:sldMkLst>
      </pc:sldChg>
      <pc:sldChg chg="add">
        <pc:chgData name="Corey Edwards" userId="S::corey.edwards@uwtsd.ac.uk::7a967df3-e232-40a5-b10c-dee8f912d80a" providerId="AD" clId="Web-{22FC0C02-5AD1-5BEA-D4B5-8F7A3DC08ECA}" dt="2024-09-06T14:19:56.725" v="1820"/>
        <pc:sldMkLst>
          <pc:docMk/>
          <pc:sldMk cId="683078509" sldId="278"/>
        </pc:sldMkLst>
      </pc:sldChg>
      <pc:sldChg chg="del">
        <pc:chgData name="Corey Edwards" userId="S::corey.edwards@uwtsd.ac.uk::7a967df3-e232-40a5-b10c-dee8f912d80a" providerId="AD" clId="Web-{22FC0C02-5AD1-5BEA-D4B5-8F7A3DC08ECA}" dt="2024-09-06T13:42:32.796" v="1159"/>
        <pc:sldMkLst>
          <pc:docMk/>
          <pc:sldMk cId="506127729" sldId="279"/>
        </pc:sldMkLst>
      </pc:sldChg>
      <pc:sldChg chg="add">
        <pc:chgData name="Corey Edwards" userId="S::corey.edwards@uwtsd.ac.uk::7a967df3-e232-40a5-b10c-dee8f912d80a" providerId="AD" clId="Web-{22FC0C02-5AD1-5BEA-D4B5-8F7A3DC08ECA}" dt="2024-09-06T14:19:56.741" v="1821"/>
        <pc:sldMkLst>
          <pc:docMk/>
          <pc:sldMk cId="1298336294" sldId="279"/>
        </pc:sldMkLst>
      </pc:sldChg>
      <pc:sldChg chg="add">
        <pc:chgData name="Corey Edwards" userId="S::corey.edwards@uwtsd.ac.uk::7a967df3-e232-40a5-b10c-dee8f912d80a" providerId="AD" clId="Web-{22FC0C02-5AD1-5BEA-D4B5-8F7A3DC08ECA}" dt="2024-09-06T14:19:56.756" v="1822"/>
        <pc:sldMkLst>
          <pc:docMk/>
          <pc:sldMk cId="2015054686" sldId="280"/>
        </pc:sldMkLst>
      </pc:sldChg>
      <pc:sldChg chg="del">
        <pc:chgData name="Corey Edwards" userId="S::corey.edwards@uwtsd.ac.uk::7a967df3-e232-40a5-b10c-dee8f912d80a" providerId="AD" clId="Web-{22FC0C02-5AD1-5BEA-D4B5-8F7A3DC08ECA}" dt="2024-09-06T13:55:50.946" v="1495"/>
        <pc:sldMkLst>
          <pc:docMk/>
          <pc:sldMk cId="4025146353" sldId="280"/>
        </pc:sldMkLst>
      </pc:sldChg>
      <pc:sldChg chg="addSp modSp mod setBg">
        <pc:chgData name="Corey Edwards" userId="S::corey.edwards@uwtsd.ac.uk::7a967df3-e232-40a5-b10c-dee8f912d80a" providerId="AD" clId="Web-{22FC0C02-5AD1-5BEA-D4B5-8F7A3DC08ECA}" dt="2024-09-06T14:13:33.744" v="1782"/>
        <pc:sldMkLst>
          <pc:docMk/>
          <pc:sldMk cId="92041561" sldId="281"/>
        </pc:sldMkLst>
        <pc:spChg chg="mod">
          <ac:chgData name="Corey Edwards" userId="S::corey.edwards@uwtsd.ac.uk::7a967df3-e232-40a5-b10c-dee8f912d80a" providerId="AD" clId="Web-{22FC0C02-5AD1-5BEA-D4B5-8F7A3DC08ECA}" dt="2024-09-06T14:13:33.744" v="1782"/>
          <ac:spMkLst>
            <pc:docMk/>
            <pc:sldMk cId="92041561" sldId="281"/>
            <ac:spMk id="2" creationId="{240C915F-5F2B-6237-627F-52E046FF7659}"/>
          </ac:spMkLst>
        </pc:spChg>
        <pc:spChg chg="mod">
          <ac:chgData name="Corey Edwards" userId="S::corey.edwards@uwtsd.ac.uk::7a967df3-e232-40a5-b10c-dee8f912d80a" providerId="AD" clId="Web-{22FC0C02-5AD1-5BEA-D4B5-8F7A3DC08ECA}" dt="2024-09-06T14:13:33.744" v="1782"/>
          <ac:spMkLst>
            <pc:docMk/>
            <pc:sldMk cId="92041561" sldId="281"/>
            <ac:spMk id="3" creationId="{DCF678AF-7C62-03EC-8D41-636D8613EB0A}"/>
          </ac:spMkLst>
        </pc:spChg>
        <pc:spChg chg="add">
          <ac:chgData name="Corey Edwards" userId="S::corey.edwards@uwtsd.ac.uk::7a967df3-e232-40a5-b10c-dee8f912d80a" providerId="AD" clId="Web-{22FC0C02-5AD1-5BEA-D4B5-8F7A3DC08ECA}" dt="2024-09-06T14:13:33.744" v="1782"/>
          <ac:spMkLst>
            <pc:docMk/>
            <pc:sldMk cId="92041561" sldId="281"/>
            <ac:spMk id="9" creationId="{DB66C9CD-6BF4-44CA-8078-0BB819080761}"/>
          </ac:spMkLst>
        </pc:spChg>
        <pc:picChg chg="add">
          <ac:chgData name="Corey Edwards" userId="S::corey.edwards@uwtsd.ac.uk::7a967df3-e232-40a5-b10c-dee8f912d80a" providerId="AD" clId="Web-{22FC0C02-5AD1-5BEA-D4B5-8F7A3DC08ECA}" dt="2024-09-06T14:13:33.744" v="1782"/>
          <ac:picMkLst>
            <pc:docMk/>
            <pc:sldMk cId="92041561" sldId="281"/>
            <ac:picMk id="5" creationId="{348D9116-58B1-DAB9-63B9-FD21958016E1}"/>
          </ac:picMkLst>
        </pc:picChg>
        <pc:cxnChg chg="add">
          <ac:chgData name="Corey Edwards" userId="S::corey.edwards@uwtsd.ac.uk::7a967df3-e232-40a5-b10c-dee8f912d80a" providerId="AD" clId="Web-{22FC0C02-5AD1-5BEA-D4B5-8F7A3DC08ECA}" dt="2024-09-06T14:13:33.744" v="1782"/>
          <ac:cxnSpMkLst>
            <pc:docMk/>
            <pc:sldMk cId="92041561" sldId="281"/>
            <ac:cxnSpMk id="11" creationId="{77C6DF49-CBE3-4038-AC78-35DE4FD7CE8E}"/>
          </ac:cxnSpMkLst>
        </pc:cxnChg>
      </pc:sldChg>
      <pc:sldChg chg="addSp modSp new mod setBg">
        <pc:chgData name="Corey Edwards" userId="S::corey.edwards@uwtsd.ac.uk::7a967df3-e232-40a5-b10c-dee8f912d80a" providerId="AD" clId="Web-{22FC0C02-5AD1-5BEA-D4B5-8F7A3DC08ECA}" dt="2024-09-06T14:15:46.905" v="1815"/>
        <pc:sldMkLst>
          <pc:docMk/>
          <pc:sldMk cId="222089654" sldId="282"/>
        </pc:sldMkLst>
        <pc:spChg chg="mod">
          <ac:chgData name="Corey Edwards" userId="S::corey.edwards@uwtsd.ac.uk::7a967df3-e232-40a5-b10c-dee8f912d80a" providerId="AD" clId="Web-{22FC0C02-5AD1-5BEA-D4B5-8F7A3DC08ECA}" dt="2024-09-06T14:15:46.905" v="1815"/>
          <ac:spMkLst>
            <pc:docMk/>
            <pc:sldMk cId="222089654" sldId="282"/>
            <ac:spMk id="2" creationId="{51F608CD-D59A-9E51-3406-0488DFD4D4D6}"/>
          </ac:spMkLst>
        </pc:spChg>
        <pc:spChg chg="mod">
          <ac:chgData name="Corey Edwards" userId="S::corey.edwards@uwtsd.ac.uk::7a967df3-e232-40a5-b10c-dee8f912d80a" providerId="AD" clId="Web-{22FC0C02-5AD1-5BEA-D4B5-8F7A3DC08ECA}" dt="2024-09-06T14:15:46.905" v="1815"/>
          <ac:spMkLst>
            <pc:docMk/>
            <pc:sldMk cId="222089654" sldId="282"/>
            <ac:spMk id="3" creationId="{7F1C34A7-24D9-B2C2-1561-0BB074D6E372}"/>
          </ac:spMkLst>
        </pc:spChg>
        <pc:spChg chg="add">
          <ac:chgData name="Corey Edwards" userId="S::corey.edwards@uwtsd.ac.uk::7a967df3-e232-40a5-b10c-dee8f912d80a" providerId="AD" clId="Web-{22FC0C02-5AD1-5BEA-D4B5-8F7A3DC08ECA}" dt="2024-09-06T14:15:46.905" v="1815"/>
          <ac:spMkLst>
            <pc:docMk/>
            <pc:sldMk cId="222089654" sldId="282"/>
            <ac:spMk id="9" creationId="{DB66C9CD-6BF4-44CA-8078-0BB819080761}"/>
          </ac:spMkLst>
        </pc:spChg>
        <pc:picChg chg="add">
          <ac:chgData name="Corey Edwards" userId="S::corey.edwards@uwtsd.ac.uk::7a967df3-e232-40a5-b10c-dee8f912d80a" providerId="AD" clId="Web-{22FC0C02-5AD1-5BEA-D4B5-8F7A3DC08ECA}" dt="2024-09-06T14:15:46.905" v="1815"/>
          <ac:picMkLst>
            <pc:docMk/>
            <pc:sldMk cId="222089654" sldId="282"/>
            <ac:picMk id="5" creationId="{3AD73555-602C-6161-ADB1-54345F85C6E3}"/>
          </ac:picMkLst>
        </pc:picChg>
        <pc:cxnChg chg="add">
          <ac:chgData name="Corey Edwards" userId="S::corey.edwards@uwtsd.ac.uk::7a967df3-e232-40a5-b10c-dee8f912d80a" providerId="AD" clId="Web-{22FC0C02-5AD1-5BEA-D4B5-8F7A3DC08ECA}" dt="2024-09-06T14:15:46.905" v="1815"/>
          <ac:cxnSpMkLst>
            <pc:docMk/>
            <pc:sldMk cId="222089654" sldId="282"/>
            <ac:cxnSpMk id="11" creationId="{77C6DF49-CBE3-4038-AC78-35DE4FD7CE8E}"/>
          </ac:cxnSpMkLst>
        </pc:cxnChg>
      </pc:sldChg>
      <pc:sldChg chg="addSp delSp modSp new mod setBg">
        <pc:chgData name="Corey Edwards" userId="S::corey.edwards@uwtsd.ac.uk::7a967df3-e232-40a5-b10c-dee8f912d80a" providerId="AD" clId="Web-{22FC0C02-5AD1-5BEA-D4B5-8F7A3DC08ECA}" dt="2024-09-06T14:14:37.059" v="1786"/>
        <pc:sldMkLst>
          <pc:docMk/>
          <pc:sldMk cId="1171802923" sldId="283"/>
        </pc:sldMkLst>
        <pc:spChg chg="mod">
          <ac:chgData name="Corey Edwards" userId="S::corey.edwards@uwtsd.ac.uk::7a967df3-e232-40a5-b10c-dee8f912d80a" providerId="AD" clId="Web-{22FC0C02-5AD1-5BEA-D4B5-8F7A3DC08ECA}" dt="2024-09-06T14:14:37.059" v="1786"/>
          <ac:spMkLst>
            <pc:docMk/>
            <pc:sldMk cId="1171802923" sldId="283"/>
            <ac:spMk id="2" creationId="{FD1EEEA7-9F33-A7F4-4128-7EFB67C9DE62}"/>
          </ac:spMkLst>
        </pc:spChg>
        <pc:spChg chg="del mod">
          <ac:chgData name="Corey Edwards" userId="S::corey.edwards@uwtsd.ac.uk::7a967df3-e232-40a5-b10c-dee8f912d80a" providerId="AD" clId="Web-{22FC0C02-5AD1-5BEA-D4B5-8F7A3DC08ECA}" dt="2024-09-06T14:14:37.059" v="1786"/>
          <ac:spMkLst>
            <pc:docMk/>
            <pc:sldMk cId="1171802923" sldId="283"/>
            <ac:spMk id="3" creationId="{34109BA3-1586-C62A-0104-78FF71A24A3D}"/>
          </ac:spMkLst>
        </pc:spChg>
        <pc:spChg chg="add">
          <ac:chgData name="Corey Edwards" userId="S::corey.edwards@uwtsd.ac.uk::7a967df3-e232-40a5-b10c-dee8f912d80a" providerId="AD" clId="Web-{22FC0C02-5AD1-5BEA-D4B5-8F7A3DC08ECA}" dt="2024-09-06T14:14:37.059" v="1786"/>
          <ac:spMkLst>
            <pc:docMk/>
            <pc:sldMk cId="1171802923" sldId="283"/>
            <ac:spMk id="9" creationId="{EEE96A74-B62B-4642-AB22-7776A5F48CE7}"/>
          </ac:spMkLst>
        </pc:spChg>
        <pc:spChg chg="add">
          <ac:chgData name="Corey Edwards" userId="S::corey.edwards@uwtsd.ac.uk::7a967df3-e232-40a5-b10c-dee8f912d80a" providerId="AD" clId="Web-{22FC0C02-5AD1-5BEA-D4B5-8F7A3DC08ECA}" dt="2024-09-06T14:14:37.059" v="1786"/>
          <ac:spMkLst>
            <pc:docMk/>
            <pc:sldMk cId="1171802923" sldId="283"/>
            <ac:spMk id="11" creationId="{8576A6EA-4B09-480F-BB03-9616027234E4}"/>
          </ac:spMkLst>
        </pc:spChg>
        <pc:graphicFrameChg chg="add">
          <ac:chgData name="Corey Edwards" userId="S::corey.edwards@uwtsd.ac.uk::7a967df3-e232-40a5-b10c-dee8f912d80a" providerId="AD" clId="Web-{22FC0C02-5AD1-5BEA-D4B5-8F7A3DC08ECA}" dt="2024-09-06T14:14:37.059" v="1786"/>
          <ac:graphicFrameMkLst>
            <pc:docMk/>
            <pc:sldMk cId="1171802923" sldId="283"/>
            <ac:graphicFrameMk id="5" creationId="{9B088004-6A31-1C26-DD33-3D34A72CDB8B}"/>
          </ac:graphicFrameMkLst>
        </pc:graphicFrameChg>
      </pc:sldChg>
      <pc:sldChg chg="addSp delSp modSp new">
        <pc:chgData name="Corey Edwards" userId="S::corey.edwards@uwtsd.ac.uk::7a967df3-e232-40a5-b10c-dee8f912d80a" providerId="AD" clId="Web-{22FC0C02-5AD1-5BEA-D4B5-8F7A3DC08ECA}" dt="2024-09-06T10:09:28.163" v="346" actId="20577"/>
        <pc:sldMkLst>
          <pc:docMk/>
          <pc:sldMk cId="3374569761" sldId="284"/>
        </pc:sldMkLst>
        <pc:spChg chg="mod">
          <ac:chgData name="Corey Edwards" userId="S::corey.edwards@uwtsd.ac.uk::7a967df3-e232-40a5-b10c-dee8f912d80a" providerId="AD" clId="Web-{22FC0C02-5AD1-5BEA-D4B5-8F7A3DC08ECA}" dt="2024-09-06T10:06:56.889" v="245" actId="20577"/>
          <ac:spMkLst>
            <pc:docMk/>
            <pc:sldMk cId="3374569761" sldId="284"/>
            <ac:spMk id="2" creationId="{9CFA7367-128D-E67A-3C26-8B99028F6B1B}"/>
          </ac:spMkLst>
        </pc:spChg>
        <pc:spChg chg="del mod">
          <ac:chgData name="Corey Edwards" userId="S::corey.edwards@uwtsd.ac.uk::7a967df3-e232-40a5-b10c-dee8f912d80a" providerId="AD" clId="Web-{22FC0C02-5AD1-5BEA-D4B5-8F7A3DC08ECA}" dt="2024-09-06T10:07:05.765" v="252"/>
          <ac:spMkLst>
            <pc:docMk/>
            <pc:sldMk cId="3374569761" sldId="284"/>
            <ac:spMk id="3" creationId="{A781B72C-180A-B882-6ABF-9C56B1A3DAFA}"/>
          </ac:spMkLst>
        </pc:spChg>
        <pc:graphicFrameChg chg="add mod ord modGraphic">
          <ac:chgData name="Corey Edwards" userId="S::corey.edwards@uwtsd.ac.uk::7a967df3-e232-40a5-b10c-dee8f912d80a" providerId="AD" clId="Web-{22FC0C02-5AD1-5BEA-D4B5-8F7A3DC08ECA}" dt="2024-09-06T10:09:28.163" v="346" actId="20577"/>
          <ac:graphicFrameMkLst>
            <pc:docMk/>
            <pc:sldMk cId="3374569761" sldId="284"/>
            <ac:graphicFrameMk id="4" creationId="{EB698BC6-B521-EC11-DB11-6543E41887E4}"/>
          </ac:graphicFrameMkLst>
        </pc:graphicFrameChg>
      </pc:sldChg>
      <pc:sldChg chg="addSp delSp modSp new">
        <pc:chgData name="Corey Edwards" userId="S::corey.edwards@uwtsd.ac.uk::7a967df3-e232-40a5-b10c-dee8f912d80a" providerId="AD" clId="Web-{22FC0C02-5AD1-5BEA-D4B5-8F7A3DC08ECA}" dt="2024-09-06T10:12:16.751" v="532" actId="20577"/>
        <pc:sldMkLst>
          <pc:docMk/>
          <pc:sldMk cId="1833077318" sldId="285"/>
        </pc:sldMkLst>
        <pc:spChg chg="mod">
          <ac:chgData name="Corey Edwards" userId="S::corey.edwards@uwtsd.ac.uk::7a967df3-e232-40a5-b10c-dee8f912d80a" providerId="AD" clId="Web-{22FC0C02-5AD1-5BEA-D4B5-8F7A3DC08ECA}" dt="2024-09-06T10:12:16.751" v="532" actId="20577"/>
          <ac:spMkLst>
            <pc:docMk/>
            <pc:sldMk cId="1833077318" sldId="285"/>
            <ac:spMk id="2" creationId="{58277ECF-F933-8018-1E22-54BDC10E19FD}"/>
          </ac:spMkLst>
        </pc:spChg>
        <pc:spChg chg="del">
          <ac:chgData name="Corey Edwards" userId="S::corey.edwards@uwtsd.ac.uk::7a967df3-e232-40a5-b10c-dee8f912d80a" providerId="AD" clId="Web-{22FC0C02-5AD1-5BEA-D4B5-8F7A3DC08ECA}" dt="2024-09-06T10:09:29.710" v="348"/>
          <ac:spMkLst>
            <pc:docMk/>
            <pc:sldMk cId="1833077318" sldId="285"/>
            <ac:spMk id="3" creationId="{6B6AB8B9-FAED-986C-EB40-4CEEC0255C18}"/>
          </ac:spMkLst>
        </pc:spChg>
        <pc:graphicFrameChg chg="add mod ord modGraphic">
          <ac:chgData name="Corey Edwards" userId="S::corey.edwards@uwtsd.ac.uk::7a967df3-e232-40a5-b10c-dee8f912d80a" providerId="AD" clId="Web-{22FC0C02-5AD1-5BEA-D4B5-8F7A3DC08ECA}" dt="2024-09-06T10:12:11.422" v="524" actId="20577"/>
          <ac:graphicFrameMkLst>
            <pc:docMk/>
            <pc:sldMk cId="1833077318" sldId="285"/>
            <ac:graphicFrameMk id="4" creationId="{366F05DF-86F0-BE17-488C-655A7EF97594}"/>
          </ac:graphicFrameMkLst>
        </pc:graphicFrameChg>
      </pc:sldChg>
      <pc:sldChg chg="addSp delSp modSp new mod setBg">
        <pc:chgData name="Corey Edwards" userId="S::corey.edwards@uwtsd.ac.uk::7a967df3-e232-40a5-b10c-dee8f912d80a" providerId="AD" clId="Web-{22FC0C02-5AD1-5BEA-D4B5-8F7A3DC08ECA}" dt="2024-09-06T13:21:47.007" v="919"/>
        <pc:sldMkLst>
          <pc:docMk/>
          <pc:sldMk cId="425793823" sldId="286"/>
        </pc:sldMkLst>
        <pc:spChg chg="mod">
          <ac:chgData name="Corey Edwards" userId="S::corey.edwards@uwtsd.ac.uk::7a967df3-e232-40a5-b10c-dee8f912d80a" providerId="AD" clId="Web-{22FC0C02-5AD1-5BEA-D4B5-8F7A3DC08ECA}" dt="2024-09-06T13:21:47.007" v="919"/>
          <ac:spMkLst>
            <pc:docMk/>
            <pc:sldMk cId="425793823" sldId="286"/>
            <ac:spMk id="2" creationId="{323A1599-E3ED-D232-9FB6-4FBB38957096}"/>
          </ac:spMkLst>
        </pc:spChg>
        <pc:spChg chg="del mod">
          <ac:chgData name="Corey Edwards" userId="S::corey.edwards@uwtsd.ac.uk::7a967df3-e232-40a5-b10c-dee8f912d80a" providerId="AD" clId="Web-{22FC0C02-5AD1-5BEA-D4B5-8F7A3DC08ECA}" dt="2024-09-06T13:21:47.007" v="919"/>
          <ac:spMkLst>
            <pc:docMk/>
            <pc:sldMk cId="425793823" sldId="286"/>
            <ac:spMk id="3" creationId="{47FB3F94-17C2-AD40-5761-412D196C77DA}"/>
          </ac:spMkLst>
        </pc:spChg>
        <pc:spChg chg="add">
          <ac:chgData name="Corey Edwards" userId="S::corey.edwards@uwtsd.ac.uk::7a967df3-e232-40a5-b10c-dee8f912d80a" providerId="AD" clId="Web-{22FC0C02-5AD1-5BEA-D4B5-8F7A3DC08ECA}" dt="2024-09-06T13:21:47.007" v="919"/>
          <ac:spMkLst>
            <pc:docMk/>
            <pc:sldMk cId="425793823" sldId="286"/>
            <ac:spMk id="9" creationId="{EEE96A74-B62B-4642-AB22-7776A5F48CE7}"/>
          </ac:spMkLst>
        </pc:spChg>
        <pc:graphicFrameChg chg="add">
          <ac:chgData name="Corey Edwards" userId="S::corey.edwards@uwtsd.ac.uk::7a967df3-e232-40a5-b10c-dee8f912d80a" providerId="AD" clId="Web-{22FC0C02-5AD1-5BEA-D4B5-8F7A3DC08ECA}" dt="2024-09-06T13:21:47.007" v="919"/>
          <ac:graphicFrameMkLst>
            <pc:docMk/>
            <pc:sldMk cId="425793823" sldId="286"/>
            <ac:graphicFrameMk id="5" creationId="{0F6C9F50-E006-DF5C-6832-53A87405A192}"/>
          </ac:graphicFrameMkLst>
        </pc:graphicFrameChg>
        <pc:cxnChg chg="add">
          <ac:chgData name="Corey Edwards" userId="S::corey.edwards@uwtsd.ac.uk::7a967df3-e232-40a5-b10c-dee8f912d80a" providerId="AD" clId="Web-{22FC0C02-5AD1-5BEA-D4B5-8F7A3DC08ECA}" dt="2024-09-06T13:21:47.007" v="919"/>
          <ac:cxnSpMkLst>
            <pc:docMk/>
            <pc:sldMk cId="425793823" sldId="286"/>
            <ac:cxnSpMk id="11" creationId="{3A513CAD-9784-4D35-BAF9-1F7DDD697BDB}"/>
          </ac:cxnSpMkLst>
        </pc:cxnChg>
      </pc:sldChg>
      <pc:sldChg chg="addSp delSp modSp new mod setBg">
        <pc:chgData name="Corey Edwards" userId="S::corey.edwards@uwtsd.ac.uk::7a967df3-e232-40a5-b10c-dee8f912d80a" providerId="AD" clId="Web-{22FC0C02-5AD1-5BEA-D4B5-8F7A3DC08ECA}" dt="2024-09-06T14:14:50.591" v="1788"/>
        <pc:sldMkLst>
          <pc:docMk/>
          <pc:sldMk cId="464043592" sldId="287"/>
        </pc:sldMkLst>
        <pc:spChg chg="mod">
          <ac:chgData name="Corey Edwards" userId="S::corey.edwards@uwtsd.ac.uk::7a967df3-e232-40a5-b10c-dee8f912d80a" providerId="AD" clId="Web-{22FC0C02-5AD1-5BEA-D4B5-8F7A3DC08ECA}" dt="2024-09-06T14:14:50.591" v="1788"/>
          <ac:spMkLst>
            <pc:docMk/>
            <pc:sldMk cId="464043592" sldId="287"/>
            <ac:spMk id="2" creationId="{8E729EA4-FD02-CF59-16D0-FB1DA1773779}"/>
          </ac:spMkLst>
        </pc:spChg>
        <pc:spChg chg="del mod">
          <ac:chgData name="Corey Edwards" userId="S::corey.edwards@uwtsd.ac.uk::7a967df3-e232-40a5-b10c-dee8f912d80a" providerId="AD" clId="Web-{22FC0C02-5AD1-5BEA-D4B5-8F7A3DC08ECA}" dt="2024-09-06T14:14:50.591" v="1788"/>
          <ac:spMkLst>
            <pc:docMk/>
            <pc:sldMk cId="464043592" sldId="287"/>
            <ac:spMk id="3" creationId="{4CBDAFFE-2227-686D-9463-806EC979B758}"/>
          </ac:spMkLst>
        </pc:spChg>
        <pc:spChg chg="add">
          <ac:chgData name="Corey Edwards" userId="S::corey.edwards@uwtsd.ac.uk::7a967df3-e232-40a5-b10c-dee8f912d80a" providerId="AD" clId="Web-{22FC0C02-5AD1-5BEA-D4B5-8F7A3DC08ECA}" dt="2024-09-06T14:14:50.591" v="1788"/>
          <ac:spMkLst>
            <pc:docMk/>
            <pc:sldMk cId="464043592" sldId="287"/>
            <ac:spMk id="9" creationId="{EEE96A74-B62B-4642-AB22-7776A5F48CE7}"/>
          </ac:spMkLst>
        </pc:spChg>
        <pc:spChg chg="add">
          <ac:chgData name="Corey Edwards" userId="S::corey.edwards@uwtsd.ac.uk::7a967df3-e232-40a5-b10c-dee8f912d80a" providerId="AD" clId="Web-{22FC0C02-5AD1-5BEA-D4B5-8F7A3DC08ECA}" dt="2024-09-06T14:14:50.591" v="1788"/>
          <ac:spMkLst>
            <pc:docMk/>
            <pc:sldMk cId="464043592" sldId="287"/>
            <ac:spMk id="11" creationId="{8576A6EA-4B09-480F-BB03-9616027234E4}"/>
          </ac:spMkLst>
        </pc:spChg>
        <pc:graphicFrameChg chg="add">
          <ac:chgData name="Corey Edwards" userId="S::corey.edwards@uwtsd.ac.uk::7a967df3-e232-40a5-b10c-dee8f912d80a" providerId="AD" clId="Web-{22FC0C02-5AD1-5BEA-D4B5-8F7A3DC08ECA}" dt="2024-09-06T14:14:50.591" v="1788"/>
          <ac:graphicFrameMkLst>
            <pc:docMk/>
            <pc:sldMk cId="464043592" sldId="287"/>
            <ac:graphicFrameMk id="5" creationId="{1E187678-49B8-A612-1919-24FE4C462A27}"/>
          </ac:graphicFrameMkLst>
        </pc:graphicFrameChg>
      </pc:sldChg>
      <pc:sldChg chg="modSp new">
        <pc:chgData name="Corey Edwards" userId="S::corey.edwards@uwtsd.ac.uk::7a967df3-e232-40a5-b10c-dee8f912d80a" providerId="AD" clId="Web-{22FC0C02-5AD1-5BEA-D4B5-8F7A3DC08ECA}" dt="2024-09-06T13:05:08.773" v="599" actId="20577"/>
        <pc:sldMkLst>
          <pc:docMk/>
          <pc:sldMk cId="2790917131" sldId="288"/>
        </pc:sldMkLst>
        <pc:spChg chg="mod">
          <ac:chgData name="Corey Edwards" userId="S::corey.edwards@uwtsd.ac.uk::7a967df3-e232-40a5-b10c-dee8f912d80a" providerId="AD" clId="Web-{22FC0C02-5AD1-5BEA-D4B5-8F7A3DC08ECA}" dt="2024-09-06T13:04:28.303" v="588" actId="20577"/>
          <ac:spMkLst>
            <pc:docMk/>
            <pc:sldMk cId="2790917131" sldId="288"/>
            <ac:spMk id="2" creationId="{B5A96D3D-AFF9-7050-14A8-A2449B4653AC}"/>
          </ac:spMkLst>
        </pc:spChg>
        <pc:spChg chg="mod">
          <ac:chgData name="Corey Edwards" userId="S::corey.edwards@uwtsd.ac.uk::7a967df3-e232-40a5-b10c-dee8f912d80a" providerId="AD" clId="Web-{22FC0C02-5AD1-5BEA-D4B5-8F7A3DC08ECA}" dt="2024-09-06T13:05:08.773" v="599" actId="20577"/>
          <ac:spMkLst>
            <pc:docMk/>
            <pc:sldMk cId="2790917131" sldId="288"/>
            <ac:spMk id="3" creationId="{790300B4-F27A-5BF6-8673-D1F8D4CB1366}"/>
          </ac:spMkLst>
        </pc:spChg>
      </pc:sldChg>
      <pc:sldChg chg="addSp modSp new mod setBg">
        <pc:chgData name="Corey Edwards" userId="S::corey.edwards@uwtsd.ac.uk::7a967df3-e232-40a5-b10c-dee8f912d80a" providerId="AD" clId="Web-{22FC0C02-5AD1-5BEA-D4B5-8F7A3DC08ECA}" dt="2024-09-06T14:14:56.841" v="1789"/>
        <pc:sldMkLst>
          <pc:docMk/>
          <pc:sldMk cId="3874702569" sldId="289"/>
        </pc:sldMkLst>
        <pc:spChg chg="mod">
          <ac:chgData name="Corey Edwards" userId="S::corey.edwards@uwtsd.ac.uk::7a967df3-e232-40a5-b10c-dee8f912d80a" providerId="AD" clId="Web-{22FC0C02-5AD1-5BEA-D4B5-8F7A3DC08ECA}" dt="2024-09-06T14:14:56.841" v="1789"/>
          <ac:spMkLst>
            <pc:docMk/>
            <pc:sldMk cId="3874702569" sldId="289"/>
            <ac:spMk id="2" creationId="{8E6E421A-5B91-AC9C-7E8D-DF9765B9FF74}"/>
          </ac:spMkLst>
        </pc:spChg>
        <pc:spChg chg="mod">
          <ac:chgData name="Corey Edwards" userId="S::corey.edwards@uwtsd.ac.uk::7a967df3-e232-40a5-b10c-dee8f912d80a" providerId="AD" clId="Web-{22FC0C02-5AD1-5BEA-D4B5-8F7A3DC08ECA}" dt="2024-09-06T14:14:56.841" v="1789"/>
          <ac:spMkLst>
            <pc:docMk/>
            <pc:sldMk cId="3874702569" sldId="289"/>
            <ac:spMk id="3" creationId="{7A5FED87-1AC2-AB7A-33C0-F0DA794AABD1}"/>
          </ac:spMkLst>
        </pc:spChg>
        <pc:spChg chg="add">
          <ac:chgData name="Corey Edwards" userId="S::corey.edwards@uwtsd.ac.uk::7a967df3-e232-40a5-b10c-dee8f912d80a" providerId="AD" clId="Web-{22FC0C02-5AD1-5BEA-D4B5-8F7A3DC08ECA}" dt="2024-09-06T14:14:56.841" v="1789"/>
          <ac:spMkLst>
            <pc:docMk/>
            <pc:sldMk cId="3874702569" sldId="289"/>
            <ac:spMk id="9" creationId="{DB66C9CD-6BF4-44CA-8078-0BB819080761}"/>
          </ac:spMkLst>
        </pc:spChg>
        <pc:picChg chg="add">
          <ac:chgData name="Corey Edwards" userId="S::corey.edwards@uwtsd.ac.uk::7a967df3-e232-40a5-b10c-dee8f912d80a" providerId="AD" clId="Web-{22FC0C02-5AD1-5BEA-D4B5-8F7A3DC08ECA}" dt="2024-09-06T14:14:56.841" v="1789"/>
          <ac:picMkLst>
            <pc:docMk/>
            <pc:sldMk cId="3874702569" sldId="289"/>
            <ac:picMk id="5" creationId="{AAE70435-B942-EC12-6EB4-8DE5996D4360}"/>
          </ac:picMkLst>
        </pc:picChg>
        <pc:cxnChg chg="add">
          <ac:chgData name="Corey Edwards" userId="S::corey.edwards@uwtsd.ac.uk::7a967df3-e232-40a5-b10c-dee8f912d80a" providerId="AD" clId="Web-{22FC0C02-5AD1-5BEA-D4B5-8F7A3DC08ECA}" dt="2024-09-06T14:14:56.841" v="1789"/>
          <ac:cxnSpMkLst>
            <pc:docMk/>
            <pc:sldMk cId="3874702569" sldId="289"/>
            <ac:cxnSpMk id="11" creationId="{77C6DF49-CBE3-4038-AC78-35DE4FD7CE8E}"/>
          </ac:cxnSpMkLst>
        </pc:cxnChg>
      </pc:sldChg>
      <pc:sldChg chg="modSp new">
        <pc:chgData name="Corey Edwards" userId="S::corey.edwards@uwtsd.ac.uk::7a967df3-e232-40a5-b10c-dee8f912d80a" providerId="AD" clId="Web-{22FC0C02-5AD1-5BEA-D4B5-8F7A3DC08ECA}" dt="2024-09-06T13:06:26.213" v="633" actId="20577"/>
        <pc:sldMkLst>
          <pc:docMk/>
          <pc:sldMk cId="82528606" sldId="290"/>
        </pc:sldMkLst>
        <pc:spChg chg="mod">
          <ac:chgData name="Corey Edwards" userId="S::corey.edwards@uwtsd.ac.uk::7a967df3-e232-40a5-b10c-dee8f912d80a" providerId="AD" clId="Web-{22FC0C02-5AD1-5BEA-D4B5-8F7A3DC08ECA}" dt="2024-09-06T13:06:26.213" v="633" actId="20577"/>
          <ac:spMkLst>
            <pc:docMk/>
            <pc:sldMk cId="82528606" sldId="290"/>
            <ac:spMk id="2" creationId="{717A6CC6-1CFA-3E06-35E1-05B45D67482D}"/>
          </ac:spMkLst>
        </pc:spChg>
        <pc:spChg chg="mod">
          <ac:chgData name="Corey Edwards" userId="S::corey.edwards@uwtsd.ac.uk::7a967df3-e232-40a5-b10c-dee8f912d80a" providerId="AD" clId="Web-{22FC0C02-5AD1-5BEA-D4B5-8F7A3DC08ECA}" dt="2024-09-06T13:06:19.135" v="627" actId="20577"/>
          <ac:spMkLst>
            <pc:docMk/>
            <pc:sldMk cId="82528606" sldId="290"/>
            <ac:spMk id="3" creationId="{B187B6C2-268E-F5F9-E94E-C87794820F92}"/>
          </ac:spMkLst>
        </pc:spChg>
      </pc:sldChg>
      <pc:sldChg chg="addSp delSp modSp new mod setBg">
        <pc:chgData name="Corey Edwards" userId="S::corey.edwards@uwtsd.ac.uk::7a967df3-e232-40a5-b10c-dee8f912d80a" providerId="AD" clId="Web-{22FC0C02-5AD1-5BEA-D4B5-8F7A3DC08ECA}" dt="2024-09-06T13:21:51.601" v="920"/>
        <pc:sldMkLst>
          <pc:docMk/>
          <pc:sldMk cId="2451257261" sldId="291"/>
        </pc:sldMkLst>
        <pc:spChg chg="mod">
          <ac:chgData name="Corey Edwards" userId="S::corey.edwards@uwtsd.ac.uk::7a967df3-e232-40a5-b10c-dee8f912d80a" providerId="AD" clId="Web-{22FC0C02-5AD1-5BEA-D4B5-8F7A3DC08ECA}" dt="2024-09-06T13:21:51.601" v="920"/>
          <ac:spMkLst>
            <pc:docMk/>
            <pc:sldMk cId="2451257261" sldId="291"/>
            <ac:spMk id="2" creationId="{7C7DB03E-4D10-87A5-C7AC-D96199E3B1EF}"/>
          </ac:spMkLst>
        </pc:spChg>
        <pc:spChg chg="del mod">
          <ac:chgData name="Corey Edwards" userId="S::corey.edwards@uwtsd.ac.uk::7a967df3-e232-40a5-b10c-dee8f912d80a" providerId="AD" clId="Web-{22FC0C02-5AD1-5BEA-D4B5-8F7A3DC08ECA}" dt="2024-09-06T13:21:51.601" v="920"/>
          <ac:spMkLst>
            <pc:docMk/>
            <pc:sldMk cId="2451257261" sldId="291"/>
            <ac:spMk id="3" creationId="{E05DC631-3EE1-633A-A844-73268311C238}"/>
          </ac:spMkLst>
        </pc:spChg>
        <pc:spChg chg="add">
          <ac:chgData name="Corey Edwards" userId="S::corey.edwards@uwtsd.ac.uk::7a967df3-e232-40a5-b10c-dee8f912d80a" providerId="AD" clId="Web-{22FC0C02-5AD1-5BEA-D4B5-8F7A3DC08ECA}" dt="2024-09-06T13:21:51.601" v="920"/>
          <ac:spMkLst>
            <pc:docMk/>
            <pc:sldMk cId="2451257261" sldId="291"/>
            <ac:spMk id="9" creationId="{EEE96A74-B62B-4642-AB22-7776A5F48CE7}"/>
          </ac:spMkLst>
        </pc:spChg>
        <pc:graphicFrameChg chg="add">
          <ac:chgData name="Corey Edwards" userId="S::corey.edwards@uwtsd.ac.uk::7a967df3-e232-40a5-b10c-dee8f912d80a" providerId="AD" clId="Web-{22FC0C02-5AD1-5BEA-D4B5-8F7A3DC08ECA}" dt="2024-09-06T13:21:51.601" v="920"/>
          <ac:graphicFrameMkLst>
            <pc:docMk/>
            <pc:sldMk cId="2451257261" sldId="291"/>
            <ac:graphicFrameMk id="5" creationId="{DAC7F4D7-FA9C-EFB6-9863-5B591A796760}"/>
          </ac:graphicFrameMkLst>
        </pc:graphicFrameChg>
        <pc:cxnChg chg="add">
          <ac:chgData name="Corey Edwards" userId="S::corey.edwards@uwtsd.ac.uk::7a967df3-e232-40a5-b10c-dee8f912d80a" providerId="AD" clId="Web-{22FC0C02-5AD1-5BEA-D4B5-8F7A3DC08ECA}" dt="2024-09-06T13:21:51.601" v="920"/>
          <ac:cxnSpMkLst>
            <pc:docMk/>
            <pc:sldMk cId="2451257261" sldId="291"/>
            <ac:cxnSpMk id="11" creationId="{3A513CAD-9784-4D35-BAF9-1F7DDD697BDB}"/>
          </ac:cxnSpMkLst>
        </pc:cxnChg>
      </pc:sldChg>
      <pc:sldChg chg="addSp delSp modSp new mod setBg">
        <pc:chgData name="Corey Edwards" userId="S::corey.edwards@uwtsd.ac.uk::7a967df3-e232-40a5-b10c-dee8f912d80a" providerId="AD" clId="Web-{22FC0C02-5AD1-5BEA-D4B5-8F7A3DC08ECA}" dt="2024-09-06T13:21:55.101" v="921"/>
        <pc:sldMkLst>
          <pc:docMk/>
          <pc:sldMk cId="924901878" sldId="292"/>
        </pc:sldMkLst>
        <pc:spChg chg="mod">
          <ac:chgData name="Corey Edwards" userId="S::corey.edwards@uwtsd.ac.uk::7a967df3-e232-40a5-b10c-dee8f912d80a" providerId="AD" clId="Web-{22FC0C02-5AD1-5BEA-D4B5-8F7A3DC08ECA}" dt="2024-09-06T13:21:55.101" v="921"/>
          <ac:spMkLst>
            <pc:docMk/>
            <pc:sldMk cId="924901878" sldId="292"/>
            <ac:spMk id="2" creationId="{44FB7F13-B8AC-F5D5-1A22-3DEA6CE9FA5C}"/>
          </ac:spMkLst>
        </pc:spChg>
        <pc:spChg chg="del mod">
          <ac:chgData name="Corey Edwards" userId="S::corey.edwards@uwtsd.ac.uk::7a967df3-e232-40a5-b10c-dee8f912d80a" providerId="AD" clId="Web-{22FC0C02-5AD1-5BEA-D4B5-8F7A3DC08ECA}" dt="2024-09-06T13:21:55.101" v="921"/>
          <ac:spMkLst>
            <pc:docMk/>
            <pc:sldMk cId="924901878" sldId="292"/>
            <ac:spMk id="3" creationId="{756E101C-94D6-20CA-E9C3-E4CE040854E1}"/>
          </ac:spMkLst>
        </pc:spChg>
        <pc:spChg chg="add">
          <ac:chgData name="Corey Edwards" userId="S::corey.edwards@uwtsd.ac.uk::7a967df3-e232-40a5-b10c-dee8f912d80a" providerId="AD" clId="Web-{22FC0C02-5AD1-5BEA-D4B5-8F7A3DC08ECA}" dt="2024-09-06T13:21:55.101" v="921"/>
          <ac:spMkLst>
            <pc:docMk/>
            <pc:sldMk cId="924901878" sldId="292"/>
            <ac:spMk id="9" creationId="{EEE96A74-B62B-4642-AB22-7776A5F48CE7}"/>
          </ac:spMkLst>
        </pc:spChg>
        <pc:graphicFrameChg chg="add">
          <ac:chgData name="Corey Edwards" userId="S::corey.edwards@uwtsd.ac.uk::7a967df3-e232-40a5-b10c-dee8f912d80a" providerId="AD" clId="Web-{22FC0C02-5AD1-5BEA-D4B5-8F7A3DC08ECA}" dt="2024-09-06T13:21:55.101" v="921"/>
          <ac:graphicFrameMkLst>
            <pc:docMk/>
            <pc:sldMk cId="924901878" sldId="292"/>
            <ac:graphicFrameMk id="5" creationId="{3C5131A2-46FF-5C63-217E-B182826809DB}"/>
          </ac:graphicFrameMkLst>
        </pc:graphicFrameChg>
        <pc:cxnChg chg="add">
          <ac:chgData name="Corey Edwards" userId="S::corey.edwards@uwtsd.ac.uk::7a967df3-e232-40a5-b10c-dee8f912d80a" providerId="AD" clId="Web-{22FC0C02-5AD1-5BEA-D4B5-8F7A3DC08ECA}" dt="2024-09-06T13:21:55.101" v="921"/>
          <ac:cxnSpMkLst>
            <pc:docMk/>
            <pc:sldMk cId="924901878" sldId="292"/>
            <ac:cxnSpMk id="11" creationId="{3A513CAD-9784-4D35-BAF9-1F7DDD697BDB}"/>
          </ac:cxnSpMkLst>
        </pc:cxnChg>
      </pc:sldChg>
      <pc:sldChg chg="addSp delSp modSp new mod setBg">
        <pc:chgData name="Corey Edwards" userId="S::corey.edwards@uwtsd.ac.uk::7a967df3-e232-40a5-b10c-dee8f912d80a" providerId="AD" clId="Web-{22FC0C02-5AD1-5BEA-D4B5-8F7A3DC08ECA}" dt="2024-09-06T13:22:59.884" v="966"/>
        <pc:sldMkLst>
          <pc:docMk/>
          <pc:sldMk cId="1403817654" sldId="293"/>
        </pc:sldMkLst>
        <pc:spChg chg="mod">
          <ac:chgData name="Corey Edwards" userId="S::corey.edwards@uwtsd.ac.uk::7a967df3-e232-40a5-b10c-dee8f912d80a" providerId="AD" clId="Web-{22FC0C02-5AD1-5BEA-D4B5-8F7A3DC08ECA}" dt="2024-09-06T13:22:59.884" v="966"/>
          <ac:spMkLst>
            <pc:docMk/>
            <pc:sldMk cId="1403817654" sldId="293"/>
            <ac:spMk id="2" creationId="{DC5D4ADF-3C7A-9E04-6E00-3516F31F3596}"/>
          </ac:spMkLst>
        </pc:spChg>
        <pc:spChg chg="del mod">
          <ac:chgData name="Corey Edwards" userId="S::corey.edwards@uwtsd.ac.uk::7a967df3-e232-40a5-b10c-dee8f912d80a" providerId="AD" clId="Web-{22FC0C02-5AD1-5BEA-D4B5-8F7A3DC08ECA}" dt="2024-09-06T13:22:59.884" v="966"/>
          <ac:spMkLst>
            <pc:docMk/>
            <pc:sldMk cId="1403817654" sldId="293"/>
            <ac:spMk id="3" creationId="{EF77D827-AFCF-8B3B-1CBA-488F09F2666A}"/>
          </ac:spMkLst>
        </pc:spChg>
        <pc:spChg chg="add">
          <ac:chgData name="Corey Edwards" userId="S::corey.edwards@uwtsd.ac.uk::7a967df3-e232-40a5-b10c-dee8f912d80a" providerId="AD" clId="Web-{22FC0C02-5AD1-5BEA-D4B5-8F7A3DC08ECA}" dt="2024-09-06T13:22:59.884" v="966"/>
          <ac:spMkLst>
            <pc:docMk/>
            <pc:sldMk cId="1403817654" sldId="293"/>
            <ac:spMk id="9" creationId="{EEE96A74-B62B-4642-AB22-7776A5F48CE7}"/>
          </ac:spMkLst>
        </pc:spChg>
        <pc:spChg chg="add">
          <ac:chgData name="Corey Edwards" userId="S::corey.edwards@uwtsd.ac.uk::7a967df3-e232-40a5-b10c-dee8f912d80a" providerId="AD" clId="Web-{22FC0C02-5AD1-5BEA-D4B5-8F7A3DC08ECA}" dt="2024-09-06T13:22:59.884" v="966"/>
          <ac:spMkLst>
            <pc:docMk/>
            <pc:sldMk cId="1403817654" sldId="293"/>
            <ac:spMk id="11" creationId="{8576A6EA-4B09-480F-BB03-9616027234E4}"/>
          </ac:spMkLst>
        </pc:spChg>
        <pc:graphicFrameChg chg="add">
          <ac:chgData name="Corey Edwards" userId="S::corey.edwards@uwtsd.ac.uk::7a967df3-e232-40a5-b10c-dee8f912d80a" providerId="AD" clId="Web-{22FC0C02-5AD1-5BEA-D4B5-8F7A3DC08ECA}" dt="2024-09-06T13:22:59.884" v="966"/>
          <ac:graphicFrameMkLst>
            <pc:docMk/>
            <pc:sldMk cId="1403817654" sldId="293"/>
            <ac:graphicFrameMk id="5" creationId="{F2D849EF-0B64-B611-2D0B-29035A1CCF26}"/>
          </ac:graphicFrameMkLst>
        </pc:graphicFrameChg>
      </pc:sldChg>
      <pc:sldChg chg="addSp modSp new mod setBg">
        <pc:chgData name="Corey Edwards" userId="S::corey.edwards@uwtsd.ac.uk::7a967df3-e232-40a5-b10c-dee8f912d80a" providerId="AD" clId="Web-{22FC0C02-5AD1-5BEA-D4B5-8F7A3DC08ECA}" dt="2024-09-06T13:24:31.559" v="1037"/>
        <pc:sldMkLst>
          <pc:docMk/>
          <pc:sldMk cId="4176743043" sldId="294"/>
        </pc:sldMkLst>
        <pc:spChg chg="mod">
          <ac:chgData name="Corey Edwards" userId="S::corey.edwards@uwtsd.ac.uk::7a967df3-e232-40a5-b10c-dee8f912d80a" providerId="AD" clId="Web-{22FC0C02-5AD1-5BEA-D4B5-8F7A3DC08ECA}" dt="2024-09-06T13:24:31.559" v="1037"/>
          <ac:spMkLst>
            <pc:docMk/>
            <pc:sldMk cId="4176743043" sldId="294"/>
            <ac:spMk id="2" creationId="{C60170E3-00D6-290A-91A7-2D82392E80B8}"/>
          </ac:spMkLst>
        </pc:spChg>
        <pc:spChg chg="mod">
          <ac:chgData name="Corey Edwards" userId="S::corey.edwards@uwtsd.ac.uk::7a967df3-e232-40a5-b10c-dee8f912d80a" providerId="AD" clId="Web-{22FC0C02-5AD1-5BEA-D4B5-8F7A3DC08ECA}" dt="2024-09-06T13:24:31.559" v="1037"/>
          <ac:spMkLst>
            <pc:docMk/>
            <pc:sldMk cId="4176743043" sldId="294"/>
            <ac:spMk id="3" creationId="{C71D6FB8-8513-C3D3-7323-B16D82C17B17}"/>
          </ac:spMkLst>
        </pc:spChg>
        <pc:spChg chg="add">
          <ac:chgData name="Corey Edwards" userId="S::corey.edwards@uwtsd.ac.uk::7a967df3-e232-40a5-b10c-dee8f912d80a" providerId="AD" clId="Web-{22FC0C02-5AD1-5BEA-D4B5-8F7A3DC08ECA}" dt="2024-09-06T13:24:31.559" v="1037"/>
          <ac:spMkLst>
            <pc:docMk/>
            <pc:sldMk cId="4176743043" sldId="294"/>
            <ac:spMk id="9" creationId="{DB66C9CD-6BF4-44CA-8078-0BB819080761}"/>
          </ac:spMkLst>
        </pc:spChg>
        <pc:picChg chg="add">
          <ac:chgData name="Corey Edwards" userId="S::corey.edwards@uwtsd.ac.uk::7a967df3-e232-40a5-b10c-dee8f912d80a" providerId="AD" clId="Web-{22FC0C02-5AD1-5BEA-D4B5-8F7A3DC08ECA}" dt="2024-09-06T13:24:31.559" v="1037"/>
          <ac:picMkLst>
            <pc:docMk/>
            <pc:sldMk cId="4176743043" sldId="294"/>
            <ac:picMk id="5" creationId="{62DC21EC-6C35-BAF3-B396-6CD07036FD2C}"/>
          </ac:picMkLst>
        </pc:picChg>
        <pc:cxnChg chg="add">
          <ac:chgData name="Corey Edwards" userId="S::corey.edwards@uwtsd.ac.uk::7a967df3-e232-40a5-b10c-dee8f912d80a" providerId="AD" clId="Web-{22FC0C02-5AD1-5BEA-D4B5-8F7A3DC08ECA}" dt="2024-09-06T13:24:31.559" v="1037"/>
          <ac:cxnSpMkLst>
            <pc:docMk/>
            <pc:sldMk cId="4176743043" sldId="294"/>
            <ac:cxnSpMk id="11" creationId="{77C6DF49-CBE3-4038-AC78-35DE4FD7CE8E}"/>
          </ac:cxnSpMkLst>
        </pc:cxnChg>
      </pc:sldChg>
      <pc:sldChg chg="addSp delSp modSp new mod setBg">
        <pc:chgData name="Corey Edwards" userId="S::corey.edwards@uwtsd.ac.uk::7a967df3-e232-40a5-b10c-dee8f912d80a" providerId="AD" clId="Web-{22FC0C02-5AD1-5BEA-D4B5-8F7A3DC08ECA}" dt="2024-09-06T13:25:53.859" v="1122"/>
        <pc:sldMkLst>
          <pc:docMk/>
          <pc:sldMk cId="2322281648" sldId="295"/>
        </pc:sldMkLst>
        <pc:spChg chg="mod">
          <ac:chgData name="Corey Edwards" userId="S::corey.edwards@uwtsd.ac.uk::7a967df3-e232-40a5-b10c-dee8f912d80a" providerId="AD" clId="Web-{22FC0C02-5AD1-5BEA-D4B5-8F7A3DC08ECA}" dt="2024-09-06T13:25:53.859" v="1122"/>
          <ac:spMkLst>
            <pc:docMk/>
            <pc:sldMk cId="2322281648" sldId="295"/>
            <ac:spMk id="2" creationId="{A9BB9C9C-CEFE-4769-C58D-AA7EDEECC218}"/>
          </ac:spMkLst>
        </pc:spChg>
        <pc:spChg chg="del mod">
          <ac:chgData name="Corey Edwards" userId="S::corey.edwards@uwtsd.ac.uk::7a967df3-e232-40a5-b10c-dee8f912d80a" providerId="AD" clId="Web-{22FC0C02-5AD1-5BEA-D4B5-8F7A3DC08ECA}" dt="2024-09-06T13:25:53.859" v="1122"/>
          <ac:spMkLst>
            <pc:docMk/>
            <pc:sldMk cId="2322281648" sldId="295"/>
            <ac:spMk id="3" creationId="{2FF5FA2A-B114-363E-E747-CB60F5A159FC}"/>
          </ac:spMkLst>
        </pc:spChg>
        <pc:spChg chg="add">
          <ac:chgData name="Corey Edwards" userId="S::corey.edwards@uwtsd.ac.uk::7a967df3-e232-40a5-b10c-dee8f912d80a" providerId="AD" clId="Web-{22FC0C02-5AD1-5BEA-D4B5-8F7A3DC08ECA}" dt="2024-09-06T13:25:53.859" v="1122"/>
          <ac:spMkLst>
            <pc:docMk/>
            <pc:sldMk cId="2322281648" sldId="295"/>
            <ac:spMk id="9" creationId="{EEE96A74-B62B-4642-AB22-7776A5F48CE7}"/>
          </ac:spMkLst>
        </pc:spChg>
        <pc:spChg chg="add">
          <ac:chgData name="Corey Edwards" userId="S::corey.edwards@uwtsd.ac.uk::7a967df3-e232-40a5-b10c-dee8f912d80a" providerId="AD" clId="Web-{22FC0C02-5AD1-5BEA-D4B5-8F7A3DC08ECA}" dt="2024-09-06T13:25:53.859" v="1122"/>
          <ac:spMkLst>
            <pc:docMk/>
            <pc:sldMk cId="2322281648" sldId="295"/>
            <ac:spMk id="11" creationId="{8576A6EA-4B09-480F-BB03-9616027234E4}"/>
          </ac:spMkLst>
        </pc:spChg>
        <pc:graphicFrameChg chg="add">
          <ac:chgData name="Corey Edwards" userId="S::corey.edwards@uwtsd.ac.uk::7a967df3-e232-40a5-b10c-dee8f912d80a" providerId="AD" clId="Web-{22FC0C02-5AD1-5BEA-D4B5-8F7A3DC08ECA}" dt="2024-09-06T13:25:53.859" v="1122"/>
          <ac:graphicFrameMkLst>
            <pc:docMk/>
            <pc:sldMk cId="2322281648" sldId="295"/>
            <ac:graphicFrameMk id="5" creationId="{C0B35BDD-6E8D-C438-2B5A-6748A1B03D25}"/>
          </ac:graphicFrameMkLst>
        </pc:graphicFrameChg>
      </pc:sldChg>
      <pc:sldChg chg="addSp delSp modSp new mod setBg">
        <pc:chgData name="Corey Edwards" userId="S::corey.edwards@uwtsd.ac.uk::7a967df3-e232-40a5-b10c-dee8f912d80a" providerId="AD" clId="Web-{22FC0C02-5AD1-5BEA-D4B5-8F7A3DC08ECA}" dt="2024-09-06T13:25:57.796" v="1123"/>
        <pc:sldMkLst>
          <pc:docMk/>
          <pc:sldMk cId="3660447028" sldId="296"/>
        </pc:sldMkLst>
        <pc:spChg chg="mod">
          <ac:chgData name="Corey Edwards" userId="S::corey.edwards@uwtsd.ac.uk::7a967df3-e232-40a5-b10c-dee8f912d80a" providerId="AD" clId="Web-{22FC0C02-5AD1-5BEA-D4B5-8F7A3DC08ECA}" dt="2024-09-06T13:25:57.796" v="1123"/>
          <ac:spMkLst>
            <pc:docMk/>
            <pc:sldMk cId="3660447028" sldId="296"/>
            <ac:spMk id="2" creationId="{754EBAD7-9B07-1FBF-0328-A31F91E445B1}"/>
          </ac:spMkLst>
        </pc:spChg>
        <pc:spChg chg="del mod">
          <ac:chgData name="Corey Edwards" userId="S::corey.edwards@uwtsd.ac.uk::7a967df3-e232-40a5-b10c-dee8f912d80a" providerId="AD" clId="Web-{22FC0C02-5AD1-5BEA-D4B5-8F7A3DC08ECA}" dt="2024-09-06T13:25:57.796" v="1123"/>
          <ac:spMkLst>
            <pc:docMk/>
            <pc:sldMk cId="3660447028" sldId="296"/>
            <ac:spMk id="3" creationId="{49167A34-04CF-5E0C-6BC8-07B973B6B035}"/>
          </ac:spMkLst>
        </pc:spChg>
        <pc:spChg chg="add">
          <ac:chgData name="Corey Edwards" userId="S::corey.edwards@uwtsd.ac.uk::7a967df3-e232-40a5-b10c-dee8f912d80a" providerId="AD" clId="Web-{22FC0C02-5AD1-5BEA-D4B5-8F7A3DC08ECA}" dt="2024-09-06T13:25:57.796" v="1123"/>
          <ac:spMkLst>
            <pc:docMk/>
            <pc:sldMk cId="3660447028" sldId="296"/>
            <ac:spMk id="9" creationId="{EEE96A74-B62B-4642-AB22-7776A5F48CE7}"/>
          </ac:spMkLst>
        </pc:spChg>
        <pc:spChg chg="add">
          <ac:chgData name="Corey Edwards" userId="S::corey.edwards@uwtsd.ac.uk::7a967df3-e232-40a5-b10c-dee8f912d80a" providerId="AD" clId="Web-{22FC0C02-5AD1-5BEA-D4B5-8F7A3DC08ECA}" dt="2024-09-06T13:25:57.796" v="1123"/>
          <ac:spMkLst>
            <pc:docMk/>
            <pc:sldMk cId="3660447028" sldId="296"/>
            <ac:spMk id="11" creationId="{8576A6EA-4B09-480F-BB03-9616027234E4}"/>
          </ac:spMkLst>
        </pc:spChg>
        <pc:graphicFrameChg chg="add">
          <ac:chgData name="Corey Edwards" userId="S::corey.edwards@uwtsd.ac.uk::7a967df3-e232-40a5-b10c-dee8f912d80a" providerId="AD" clId="Web-{22FC0C02-5AD1-5BEA-D4B5-8F7A3DC08ECA}" dt="2024-09-06T13:25:57.796" v="1123"/>
          <ac:graphicFrameMkLst>
            <pc:docMk/>
            <pc:sldMk cId="3660447028" sldId="296"/>
            <ac:graphicFrameMk id="5" creationId="{903DDB33-E49B-E0CC-57F7-DA31960BE575}"/>
          </ac:graphicFrameMkLst>
        </pc:graphicFrameChg>
      </pc:sldChg>
      <pc:sldChg chg="addSp delSp modSp new mod setBg">
        <pc:chgData name="Corey Edwards" userId="S::corey.edwards@uwtsd.ac.uk::7a967df3-e232-40a5-b10c-dee8f912d80a" providerId="AD" clId="Web-{22FC0C02-5AD1-5BEA-D4B5-8F7A3DC08ECA}" dt="2024-09-06T13:26:09.047" v="1128"/>
        <pc:sldMkLst>
          <pc:docMk/>
          <pc:sldMk cId="3037854582" sldId="297"/>
        </pc:sldMkLst>
        <pc:spChg chg="del">
          <ac:chgData name="Corey Edwards" userId="S::corey.edwards@uwtsd.ac.uk::7a967df3-e232-40a5-b10c-dee8f912d80a" providerId="AD" clId="Web-{22FC0C02-5AD1-5BEA-D4B5-8F7A3DC08ECA}" dt="2024-09-06T13:26:03.468" v="1125"/>
          <ac:spMkLst>
            <pc:docMk/>
            <pc:sldMk cId="3037854582" sldId="297"/>
            <ac:spMk id="2" creationId="{FCD447EA-3754-AFED-DD84-1C50058F8327}"/>
          </ac:spMkLst>
        </pc:spChg>
        <pc:spChg chg="del">
          <ac:chgData name="Corey Edwards" userId="S::corey.edwards@uwtsd.ac.uk::7a967df3-e232-40a5-b10c-dee8f912d80a" providerId="AD" clId="Web-{22FC0C02-5AD1-5BEA-D4B5-8F7A3DC08ECA}" dt="2024-09-06T13:26:05.812" v="1126"/>
          <ac:spMkLst>
            <pc:docMk/>
            <pc:sldMk cId="3037854582" sldId="297"/>
            <ac:spMk id="3" creationId="{2C3B456E-72B7-B962-9F8C-E0F5033BB6F6}"/>
          </ac:spMkLst>
        </pc:spChg>
        <pc:spChg chg="add">
          <ac:chgData name="Corey Edwards" userId="S::corey.edwards@uwtsd.ac.uk::7a967df3-e232-40a5-b10c-dee8f912d80a" providerId="AD" clId="Web-{22FC0C02-5AD1-5BEA-D4B5-8F7A3DC08ECA}" dt="2024-09-06T13:26:09.047" v="1128"/>
          <ac:spMkLst>
            <pc:docMk/>
            <pc:sldMk cId="3037854582" sldId="297"/>
            <ac:spMk id="9" creationId="{1193773F-8E9F-4F3E-A7D2-0EBECA70A527}"/>
          </ac:spMkLst>
        </pc:spChg>
        <pc:picChg chg="add mod">
          <ac:chgData name="Corey Edwards" userId="S::corey.edwards@uwtsd.ac.uk::7a967df3-e232-40a5-b10c-dee8f912d80a" providerId="AD" clId="Web-{22FC0C02-5AD1-5BEA-D4B5-8F7A3DC08ECA}" dt="2024-09-06T13:26:09.047" v="1128"/>
          <ac:picMkLst>
            <pc:docMk/>
            <pc:sldMk cId="3037854582" sldId="297"/>
            <ac:picMk id="4" creationId="{F35D3912-8C66-216D-0DEE-2B5F1F3B8A64}"/>
          </ac:picMkLst>
        </pc:picChg>
      </pc:sldChg>
      <pc:sldChg chg="modSp new add del">
        <pc:chgData name="Corey Edwards" userId="S::corey.edwards@uwtsd.ac.uk::7a967df3-e232-40a5-b10c-dee8f912d80a" providerId="AD" clId="Web-{22FC0C02-5AD1-5BEA-D4B5-8F7A3DC08ECA}" dt="2024-09-06T13:55:47.774" v="1493"/>
        <pc:sldMkLst>
          <pc:docMk/>
          <pc:sldMk cId="589315828" sldId="298"/>
        </pc:sldMkLst>
        <pc:spChg chg="mod">
          <ac:chgData name="Corey Edwards" userId="S::corey.edwards@uwtsd.ac.uk::7a967df3-e232-40a5-b10c-dee8f912d80a" providerId="AD" clId="Web-{22FC0C02-5AD1-5BEA-D4B5-8F7A3DC08ECA}" dt="2024-09-06T13:42:21.686" v="1156" actId="20577"/>
          <ac:spMkLst>
            <pc:docMk/>
            <pc:sldMk cId="589315828" sldId="298"/>
            <ac:spMk id="2" creationId="{61253897-B8AE-348B-1880-981D245E28F5}"/>
          </ac:spMkLst>
        </pc:spChg>
      </pc:sldChg>
      <pc:sldChg chg="addSp delSp modSp new mod setBg">
        <pc:chgData name="Corey Edwards" userId="S::corey.edwards@uwtsd.ac.uk::7a967df3-e232-40a5-b10c-dee8f912d80a" providerId="AD" clId="Web-{22FC0C02-5AD1-5BEA-D4B5-8F7A3DC08ECA}" dt="2024-09-06T14:11:34.475" v="1761"/>
        <pc:sldMkLst>
          <pc:docMk/>
          <pc:sldMk cId="3322630941" sldId="299"/>
        </pc:sldMkLst>
        <pc:spChg chg="mod">
          <ac:chgData name="Corey Edwards" userId="S::corey.edwards@uwtsd.ac.uk::7a967df3-e232-40a5-b10c-dee8f912d80a" providerId="AD" clId="Web-{22FC0C02-5AD1-5BEA-D4B5-8F7A3DC08ECA}" dt="2024-09-06T14:11:34.475" v="1761"/>
          <ac:spMkLst>
            <pc:docMk/>
            <pc:sldMk cId="3322630941" sldId="299"/>
            <ac:spMk id="2" creationId="{C299D5BD-33F7-6AD2-B6B9-20DF7248AAA7}"/>
          </ac:spMkLst>
        </pc:spChg>
        <pc:spChg chg="del mod">
          <ac:chgData name="Corey Edwards" userId="S::corey.edwards@uwtsd.ac.uk::7a967df3-e232-40a5-b10c-dee8f912d80a" providerId="AD" clId="Web-{22FC0C02-5AD1-5BEA-D4B5-8F7A3DC08ECA}" dt="2024-09-06T14:11:34.475" v="1761"/>
          <ac:spMkLst>
            <pc:docMk/>
            <pc:sldMk cId="3322630941" sldId="299"/>
            <ac:spMk id="3" creationId="{034FB1B3-554A-AB3B-2ED2-68CB85EC5394}"/>
          </ac:spMkLst>
        </pc:spChg>
        <pc:spChg chg="add">
          <ac:chgData name="Corey Edwards" userId="S::corey.edwards@uwtsd.ac.uk::7a967df3-e232-40a5-b10c-dee8f912d80a" providerId="AD" clId="Web-{22FC0C02-5AD1-5BEA-D4B5-8F7A3DC08ECA}" dt="2024-09-06T14:11:34.475" v="1761"/>
          <ac:spMkLst>
            <pc:docMk/>
            <pc:sldMk cId="3322630941" sldId="299"/>
            <ac:spMk id="9" creationId="{EEE96A74-B62B-4642-AB22-7776A5F48CE7}"/>
          </ac:spMkLst>
        </pc:spChg>
        <pc:spChg chg="add">
          <ac:chgData name="Corey Edwards" userId="S::corey.edwards@uwtsd.ac.uk::7a967df3-e232-40a5-b10c-dee8f912d80a" providerId="AD" clId="Web-{22FC0C02-5AD1-5BEA-D4B5-8F7A3DC08ECA}" dt="2024-09-06T14:11:34.475" v="1761"/>
          <ac:spMkLst>
            <pc:docMk/>
            <pc:sldMk cId="3322630941" sldId="299"/>
            <ac:spMk id="11" creationId="{8576A6EA-4B09-480F-BB03-9616027234E4}"/>
          </ac:spMkLst>
        </pc:spChg>
        <pc:graphicFrameChg chg="add">
          <ac:chgData name="Corey Edwards" userId="S::corey.edwards@uwtsd.ac.uk::7a967df3-e232-40a5-b10c-dee8f912d80a" providerId="AD" clId="Web-{22FC0C02-5AD1-5BEA-D4B5-8F7A3DC08ECA}" dt="2024-09-06T14:11:34.475" v="1761"/>
          <ac:graphicFrameMkLst>
            <pc:docMk/>
            <pc:sldMk cId="3322630941" sldId="299"/>
            <ac:graphicFrameMk id="5" creationId="{3F930693-2674-B317-90D5-C3A32BBD28AA}"/>
          </ac:graphicFrameMkLst>
        </pc:graphicFrameChg>
      </pc:sldChg>
      <pc:sldChg chg="addSp delSp modSp new mod setBg">
        <pc:chgData name="Corey Edwards" userId="S::corey.edwards@uwtsd.ac.uk::7a967df3-e232-40a5-b10c-dee8f912d80a" providerId="AD" clId="Web-{22FC0C02-5AD1-5BEA-D4B5-8F7A3DC08ECA}" dt="2024-09-06T14:11:40.006" v="1762"/>
        <pc:sldMkLst>
          <pc:docMk/>
          <pc:sldMk cId="4071385166" sldId="300"/>
        </pc:sldMkLst>
        <pc:spChg chg="mod">
          <ac:chgData name="Corey Edwards" userId="S::corey.edwards@uwtsd.ac.uk::7a967df3-e232-40a5-b10c-dee8f912d80a" providerId="AD" clId="Web-{22FC0C02-5AD1-5BEA-D4B5-8F7A3DC08ECA}" dt="2024-09-06T14:11:40.006" v="1762"/>
          <ac:spMkLst>
            <pc:docMk/>
            <pc:sldMk cId="4071385166" sldId="300"/>
            <ac:spMk id="2" creationId="{258D62B2-4315-2552-9CE1-31ABC80E2EA4}"/>
          </ac:spMkLst>
        </pc:spChg>
        <pc:spChg chg="del mod">
          <ac:chgData name="Corey Edwards" userId="S::corey.edwards@uwtsd.ac.uk::7a967df3-e232-40a5-b10c-dee8f912d80a" providerId="AD" clId="Web-{22FC0C02-5AD1-5BEA-D4B5-8F7A3DC08ECA}" dt="2024-09-06T14:11:40.006" v="1762"/>
          <ac:spMkLst>
            <pc:docMk/>
            <pc:sldMk cId="4071385166" sldId="300"/>
            <ac:spMk id="3" creationId="{56ECC619-B237-6A00-207E-EFEDF20C6BF7}"/>
          </ac:spMkLst>
        </pc:spChg>
        <pc:spChg chg="add">
          <ac:chgData name="Corey Edwards" userId="S::corey.edwards@uwtsd.ac.uk::7a967df3-e232-40a5-b10c-dee8f912d80a" providerId="AD" clId="Web-{22FC0C02-5AD1-5BEA-D4B5-8F7A3DC08ECA}" dt="2024-09-06T14:11:40.006" v="1762"/>
          <ac:spMkLst>
            <pc:docMk/>
            <pc:sldMk cId="4071385166" sldId="300"/>
            <ac:spMk id="9" creationId="{EEE96A74-B62B-4642-AB22-7776A5F48CE7}"/>
          </ac:spMkLst>
        </pc:spChg>
        <pc:spChg chg="add">
          <ac:chgData name="Corey Edwards" userId="S::corey.edwards@uwtsd.ac.uk::7a967df3-e232-40a5-b10c-dee8f912d80a" providerId="AD" clId="Web-{22FC0C02-5AD1-5BEA-D4B5-8F7A3DC08ECA}" dt="2024-09-06T14:11:40.006" v="1762"/>
          <ac:spMkLst>
            <pc:docMk/>
            <pc:sldMk cId="4071385166" sldId="300"/>
            <ac:spMk id="11" creationId="{8576A6EA-4B09-480F-BB03-9616027234E4}"/>
          </ac:spMkLst>
        </pc:spChg>
        <pc:graphicFrameChg chg="add">
          <ac:chgData name="Corey Edwards" userId="S::corey.edwards@uwtsd.ac.uk::7a967df3-e232-40a5-b10c-dee8f912d80a" providerId="AD" clId="Web-{22FC0C02-5AD1-5BEA-D4B5-8F7A3DC08ECA}" dt="2024-09-06T14:11:40.006" v="1762"/>
          <ac:graphicFrameMkLst>
            <pc:docMk/>
            <pc:sldMk cId="4071385166" sldId="300"/>
            <ac:graphicFrameMk id="5" creationId="{0541DD3B-3D17-8372-23DB-E11ECD86B8EC}"/>
          </ac:graphicFrameMkLst>
        </pc:graphicFrameChg>
      </pc:sldChg>
      <pc:sldChg chg="addSp delSp modSp new mod setBg">
        <pc:chgData name="Corey Edwards" userId="S::corey.edwards@uwtsd.ac.uk::7a967df3-e232-40a5-b10c-dee8f912d80a" providerId="AD" clId="Web-{22FC0C02-5AD1-5BEA-D4B5-8F7A3DC08ECA}" dt="2024-09-06T14:11:50.851" v="1764"/>
        <pc:sldMkLst>
          <pc:docMk/>
          <pc:sldMk cId="3116714428" sldId="301"/>
        </pc:sldMkLst>
        <pc:spChg chg="mod">
          <ac:chgData name="Corey Edwards" userId="S::corey.edwards@uwtsd.ac.uk::7a967df3-e232-40a5-b10c-dee8f912d80a" providerId="AD" clId="Web-{22FC0C02-5AD1-5BEA-D4B5-8F7A3DC08ECA}" dt="2024-09-06T14:11:50.851" v="1764"/>
          <ac:spMkLst>
            <pc:docMk/>
            <pc:sldMk cId="3116714428" sldId="301"/>
            <ac:spMk id="2" creationId="{2928FCD1-D353-6597-635F-EB858C3EB2F2}"/>
          </ac:spMkLst>
        </pc:spChg>
        <pc:spChg chg="del mod">
          <ac:chgData name="Corey Edwards" userId="S::corey.edwards@uwtsd.ac.uk::7a967df3-e232-40a5-b10c-dee8f912d80a" providerId="AD" clId="Web-{22FC0C02-5AD1-5BEA-D4B5-8F7A3DC08ECA}" dt="2024-09-06T14:11:50.851" v="1764"/>
          <ac:spMkLst>
            <pc:docMk/>
            <pc:sldMk cId="3116714428" sldId="301"/>
            <ac:spMk id="3" creationId="{13D08B47-3110-15E8-214C-14757DD5856E}"/>
          </ac:spMkLst>
        </pc:spChg>
        <pc:spChg chg="add">
          <ac:chgData name="Corey Edwards" userId="S::corey.edwards@uwtsd.ac.uk::7a967df3-e232-40a5-b10c-dee8f912d80a" providerId="AD" clId="Web-{22FC0C02-5AD1-5BEA-D4B5-8F7A3DC08ECA}" dt="2024-09-06T14:11:50.851" v="1764"/>
          <ac:spMkLst>
            <pc:docMk/>
            <pc:sldMk cId="3116714428" sldId="301"/>
            <ac:spMk id="9" creationId="{EEE96A74-B62B-4642-AB22-7776A5F48CE7}"/>
          </ac:spMkLst>
        </pc:spChg>
        <pc:spChg chg="add">
          <ac:chgData name="Corey Edwards" userId="S::corey.edwards@uwtsd.ac.uk::7a967df3-e232-40a5-b10c-dee8f912d80a" providerId="AD" clId="Web-{22FC0C02-5AD1-5BEA-D4B5-8F7A3DC08ECA}" dt="2024-09-06T14:11:50.851" v="1764"/>
          <ac:spMkLst>
            <pc:docMk/>
            <pc:sldMk cId="3116714428" sldId="301"/>
            <ac:spMk id="11" creationId="{8576A6EA-4B09-480F-BB03-9616027234E4}"/>
          </ac:spMkLst>
        </pc:spChg>
        <pc:graphicFrameChg chg="add">
          <ac:chgData name="Corey Edwards" userId="S::corey.edwards@uwtsd.ac.uk::7a967df3-e232-40a5-b10c-dee8f912d80a" providerId="AD" clId="Web-{22FC0C02-5AD1-5BEA-D4B5-8F7A3DC08ECA}" dt="2024-09-06T14:11:50.851" v="1764"/>
          <ac:graphicFrameMkLst>
            <pc:docMk/>
            <pc:sldMk cId="3116714428" sldId="301"/>
            <ac:graphicFrameMk id="5" creationId="{851228CF-6EE9-392D-5F03-520F81172A8A}"/>
          </ac:graphicFrameMkLst>
        </pc:graphicFrameChg>
      </pc:sldChg>
      <pc:sldChg chg="addSp delSp modSp new mod setBg">
        <pc:chgData name="Corey Edwards" userId="S::corey.edwards@uwtsd.ac.uk::7a967df3-e232-40a5-b10c-dee8f912d80a" providerId="AD" clId="Web-{22FC0C02-5AD1-5BEA-D4B5-8F7A3DC08ECA}" dt="2024-09-06T14:12:07.054" v="1767" actId="14100"/>
        <pc:sldMkLst>
          <pc:docMk/>
          <pc:sldMk cId="2945289394" sldId="302"/>
        </pc:sldMkLst>
        <pc:spChg chg="mod">
          <ac:chgData name="Corey Edwards" userId="S::corey.edwards@uwtsd.ac.uk::7a967df3-e232-40a5-b10c-dee8f912d80a" providerId="AD" clId="Web-{22FC0C02-5AD1-5BEA-D4B5-8F7A3DC08ECA}" dt="2024-09-06T14:11:57.445" v="1765"/>
          <ac:spMkLst>
            <pc:docMk/>
            <pc:sldMk cId="2945289394" sldId="302"/>
            <ac:spMk id="2" creationId="{5E9D0997-431A-AD7A-5757-7D58EFC3DF27}"/>
          </ac:spMkLst>
        </pc:spChg>
        <pc:spChg chg="del mod">
          <ac:chgData name="Corey Edwards" userId="S::corey.edwards@uwtsd.ac.uk::7a967df3-e232-40a5-b10c-dee8f912d80a" providerId="AD" clId="Web-{22FC0C02-5AD1-5BEA-D4B5-8F7A3DC08ECA}" dt="2024-09-06T14:11:57.445" v="1765"/>
          <ac:spMkLst>
            <pc:docMk/>
            <pc:sldMk cId="2945289394" sldId="302"/>
            <ac:spMk id="3" creationId="{88522688-BC92-1FFB-1568-800B4C262DB3}"/>
          </ac:spMkLst>
        </pc:spChg>
        <pc:spChg chg="add">
          <ac:chgData name="Corey Edwards" userId="S::corey.edwards@uwtsd.ac.uk::7a967df3-e232-40a5-b10c-dee8f912d80a" providerId="AD" clId="Web-{22FC0C02-5AD1-5BEA-D4B5-8F7A3DC08ECA}" dt="2024-09-06T14:11:57.445" v="1765"/>
          <ac:spMkLst>
            <pc:docMk/>
            <pc:sldMk cId="2945289394" sldId="302"/>
            <ac:spMk id="9" creationId="{EEE96A74-B62B-4642-AB22-7776A5F48CE7}"/>
          </ac:spMkLst>
        </pc:spChg>
        <pc:spChg chg="add">
          <ac:chgData name="Corey Edwards" userId="S::corey.edwards@uwtsd.ac.uk::7a967df3-e232-40a5-b10c-dee8f912d80a" providerId="AD" clId="Web-{22FC0C02-5AD1-5BEA-D4B5-8F7A3DC08ECA}" dt="2024-09-06T14:11:57.445" v="1765"/>
          <ac:spMkLst>
            <pc:docMk/>
            <pc:sldMk cId="2945289394" sldId="302"/>
            <ac:spMk id="11" creationId="{8576A6EA-4B09-480F-BB03-9616027234E4}"/>
          </ac:spMkLst>
        </pc:spChg>
        <pc:graphicFrameChg chg="add mod">
          <ac:chgData name="Corey Edwards" userId="S::corey.edwards@uwtsd.ac.uk::7a967df3-e232-40a5-b10c-dee8f912d80a" providerId="AD" clId="Web-{22FC0C02-5AD1-5BEA-D4B5-8F7A3DC08ECA}" dt="2024-09-06T14:12:07.054" v="1767" actId="14100"/>
          <ac:graphicFrameMkLst>
            <pc:docMk/>
            <pc:sldMk cId="2945289394" sldId="302"/>
            <ac:graphicFrameMk id="5" creationId="{CF92DA34-64AB-C699-C005-A5A405357F22}"/>
          </ac:graphicFrameMkLst>
        </pc:graphicFrameChg>
      </pc:sldChg>
      <pc:sldChg chg="addSp delSp modSp new mod setBg">
        <pc:chgData name="Corey Edwards" userId="S::corey.edwards@uwtsd.ac.uk::7a967df3-e232-40a5-b10c-dee8f912d80a" providerId="AD" clId="Web-{22FC0C02-5AD1-5BEA-D4B5-8F7A3DC08ECA}" dt="2024-09-06T14:12:22.086" v="1768"/>
        <pc:sldMkLst>
          <pc:docMk/>
          <pc:sldMk cId="62047114" sldId="303"/>
        </pc:sldMkLst>
        <pc:spChg chg="mod">
          <ac:chgData name="Corey Edwards" userId="S::corey.edwards@uwtsd.ac.uk::7a967df3-e232-40a5-b10c-dee8f912d80a" providerId="AD" clId="Web-{22FC0C02-5AD1-5BEA-D4B5-8F7A3DC08ECA}" dt="2024-09-06T14:12:22.086" v="1768"/>
          <ac:spMkLst>
            <pc:docMk/>
            <pc:sldMk cId="62047114" sldId="303"/>
            <ac:spMk id="2" creationId="{98B18DA5-E8D9-669D-0EE6-2A1A67B6B048}"/>
          </ac:spMkLst>
        </pc:spChg>
        <pc:spChg chg="del mod">
          <ac:chgData name="Corey Edwards" userId="S::corey.edwards@uwtsd.ac.uk::7a967df3-e232-40a5-b10c-dee8f912d80a" providerId="AD" clId="Web-{22FC0C02-5AD1-5BEA-D4B5-8F7A3DC08ECA}" dt="2024-09-06T14:12:22.086" v="1768"/>
          <ac:spMkLst>
            <pc:docMk/>
            <pc:sldMk cId="62047114" sldId="303"/>
            <ac:spMk id="3" creationId="{8DF45482-8003-67A8-2FF4-1AE8317A09A5}"/>
          </ac:spMkLst>
        </pc:spChg>
        <pc:spChg chg="add">
          <ac:chgData name="Corey Edwards" userId="S::corey.edwards@uwtsd.ac.uk::7a967df3-e232-40a5-b10c-dee8f912d80a" providerId="AD" clId="Web-{22FC0C02-5AD1-5BEA-D4B5-8F7A3DC08ECA}" dt="2024-09-06T14:12:22.086" v="1768"/>
          <ac:spMkLst>
            <pc:docMk/>
            <pc:sldMk cId="62047114" sldId="303"/>
            <ac:spMk id="9" creationId="{EEE96A74-B62B-4642-AB22-7776A5F48CE7}"/>
          </ac:spMkLst>
        </pc:spChg>
        <pc:spChg chg="add">
          <ac:chgData name="Corey Edwards" userId="S::corey.edwards@uwtsd.ac.uk::7a967df3-e232-40a5-b10c-dee8f912d80a" providerId="AD" clId="Web-{22FC0C02-5AD1-5BEA-D4B5-8F7A3DC08ECA}" dt="2024-09-06T14:12:22.086" v="1768"/>
          <ac:spMkLst>
            <pc:docMk/>
            <pc:sldMk cId="62047114" sldId="303"/>
            <ac:spMk id="11" creationId="{8576A6EA-4B09-480F-BB03-9616027234E4}"/>
          </ac:spMkLst>
        </pc:spChg>
        <pc:graphicFrameChg chg="add">
          <ac:chgData name="Corey Edwards" userId="S::corey.edwards@uwtsd.ac.uk::7a967df3-e232-40a5-b10c-dee8f912d80a" providerId="AD" clId="Web-{22FC0C02-5AD1-5BEA-D4B5-8F7A3DC08ECA}" dt="2024-09-06T14:12:22.086" v="1768"/>
          <ac:graphicFrameMkLst>
            <pc:docMk/>
            <pc:sldMk cId="62047114" sldId="303"/>
            <ac:graphicFrameMk id="5" creationId="{BF49940E-DB1A-A715-6208-80B7B1C3C54E}"/>
          </ac:graphicFrameMkLst>
        </pc:graphicFrameChg>
      </pc:sldChg>
      <pc:sldChg chg="addSp delSp modSp new mod setBg">
        <pc:chgData name="Corey Edwards" userId="S::corey.edwards@uwtsd.ac.uk::7a967df3-e232-40a5-b10c-dee8f912d80a" providerId="AD" clId="Web-{22FC0C02-5AD1-5BEA-D4B5-8F7A3DC08ECA}" dt="2024-09-06T14:12:27.477" v="1769"/>
        <pc:sldMkLst>
          <pc:docMk/>
          <pc:sldMk cId="3024897943" sldId="304"/>
        </pc:sldMkLst>
        <pc:spChg chg="mod">
          <ac:chgData name="Corey Edwards" userId="S::corey.edwards@uwtsd.ac.uk::7a967df3-e232-40a5-b10c-dee8f912d80a" providerId="AD" clId="Web-{22FC0C02-5AD1-5BEA-D4B5-8F7A3DC08ECA}" dt="2024-09-06T14:12:27.477" v="1769"/>
          <ac:spMkLst>
            <pc:docMk/>
            <pc:sldMk cId="3024897943" sldId="304"/>
            <ac:spMk id="2" creationId="{8699DDA9-A916-7D75-129E-0D8A6C65CB26}"/>
          </ac:spMkLst>
        </pc:spChg>
        <pc:spChg chg="del mod">
          <ac:chgData name="Corey Edwards" userId="S::corey.edwards@uwtsd.ac.uk::7a967df3-e232-40a5-b10c-dee8f912d80a" providerId="AD" clId="Web-{22FC0C02-5AD1-5BEA-D4B5-8F7A3DC08ECA}" dt="2024-09-06T14:12:27.477" v="1769"/>
          <ac:spMkLst>
            <pc:docMk/>
            <pc:sldMk cId="3024897943" sldId="304"/>
            <ac:spMk id="3" creationId="{91B37C6D-92FC-6BB5-BF25-59E3159BBC04}"/>
          </ac:spMkLst>
        </pc:spChg>
        <pc:spChg chg="add">
          <ac:chgData name="Corey Edwards" userId="S::corey.edwards@uwtsd.ac.uk::7a967df3-e232-40a5-b10c-dee8f912d80a" providerId="AD" clId="Web-{22FC0C02-5AD1-5BEA-D4B5-8F7A3DC08ECA}" dt="2024-09-06T14:12:27.477" v="1769"/>
          <ac:spMkLst>
            <pc:docMk/>
            <pc:sldMk cId="3024897943" sldId="304"/>
            <ac:spMk id="9" creationId="{EEE96A74-B62B-4642-AB22-7776A5F48CE7}"/>
          </ac:spMkLst>
        </pc:spChg>
        <pc:spChg chg="add">
          <ac:chgData name="Corey Edwards" userId="S::corey.edwards@uwtsd.ac.uk::7a967df3-e232-40a5-b10c-dee8f912d80a" providerId="AD" clId="Web-{22FC0C02-5AD1-5BEA-D4B5-8F7A3DC08ECA}" dt="2024-09-06T14:12:27.477" v="1769"/>
          <ac:spMkLst>
            <pc:docMk/>
            <pc:sldMk cId="3024897943" sldId="304"/>
            <ac:spMk id="11" creationId="{8576A6EA-4B09-480F-BB03-9616027234E4}"/>
          </ac:spMkLst>
        </pc:spChg>
        <pc:graphicFrameChg chg="add">
          <ac:chgData name="Corey Edwards" userId="S::corey.edwards@uwtsd.ac.uk::7a967df3-e232-40a5-b10c-dee8f912d80a" providerId="AD" clId="Web-{22FC0C02-5AD1-5BEA-D4B5-8F7A3DC08ECA}" dt="2024-09-06T14:12:27.477" v="1769"/>
          <ac:graphicFrameMkLst>
            <pc:docMk/>
            <pc:sldMk cId="3024897943" sldId="304"/>
            <ac:graphicFrameMk id="5" creationId="{3A62EC52-D4A9-A5E2-B69D-60461F6BF3BF}"/>
          </ac:graphicFrameMkLst>
        </pc:graphicFrameChg>
      </pc:sldChg>
      <pc:sldChg chg="addSp delSp modSp new mod setBg">
        <pc:chgData name="Corey Edwards" userId="S::corey.edwards@uwtsd.ac.uk::7a967df3-e232-40a5-b10c-dee8f912d80a" providerId="AD" clId="Web-{22FC0C02-5AD1-5BEA-D4B5-8F7A3DC08ECA}" dt="2024-09-06T14:12:32.258" v="1770"/>
        <pc:sldMkLst>
          <pc:docMk/>
          <pc:sldMk cId="2173555223" sldId="305"/>
        </pc:sldMkLst>
        <pc:spChg chg="mod">
          <ac:chgData name="Corey Edwards" userId="S::corey.edwards@uwtsd.ac.uk::7a967df3-e232-40a5-b10c-dee8f912d80a" providerId="AD" clId="Web-{22FC0C02-5AD1-5BEA-D4B5-8F7A3DC08ECA}" dt="2024-09-06T14:12:32.258" v="1770"/>
          <ac:spMkLst>
            <pc:docMk/>
            <pc:sldMk cId="2173555223" sldId="305"/>
            <ac:spMk id="2" creationId="{A9AE94FC-7C24-FC06-DDED-9C1D3F098435}"/>
          </ac:spMkLst>
        </pc:spChg>
        <pc:spChg chg="del mod">
          <ac:chgData name="Corey Edwards" userId="S::corey.edwards@uwtsd.ac.uk::7a967df3-e232-40a5-b10c-dee8f912d80a" providerId="AD" clId="Web-{22FC0C02-5AD1-5BEA-D4B5-8F7A3DC08ECA}" dt="2024-09-06T14:12:32.258" v="1770"/>
          <ac:spMkLst>
            <pc:docMk/>
            <pc:sldMk cId="2173555223" sldId="305"/>
            <ac:spMk id="3" creationId="{930D58F7-7FD6-48EC-C2E5-96E4D4964C70}"/>
          </ac:spMkLst>
        </pc:spChg>
        <pc:spChg chg="add">
          <ac:chgData name="Corey Edwards" userId="S::corey.edwards@uwtsd.ac.uk::7a967df3-e232-40a5-b10c-dee8f912d80a" providerId="AD" clId="Web-{22FC0C02-5AD1-5BEA-D4B5-8F7A3DC08ECA}" dt="2024-09-06T14:12:32.258" v="1770"/>
          <ac:spMkLst>
            <pc:docMk/>
            <pc:sldMk cId="2173555223" sldId="305"/>
            <ac:spMk id="9" creationId="{EEE96A74-B62B-4642-AB22-7776A5F48CE7}"/>
          </ac:spMkLst>
        </pc:spChg>
        <pc:spChg chg="add">
          <ac:chgData name="Corey Edwards" userId="S::corey.edwards@uwtsd.ac.uk::7a967df3-e232-40a5-b10c-dee8f912d80a" providerId="AD" clId="Web-{22FC0C02-5AD1-5BEA-D4B5-8F7A3DC08ECA}" dt="2024-09-06T14:12:32.258" v="1770"/>
          <ac:spMkLst>
            <pc:docMk/>
            <pc:sldMk cId="2173555223" sldId="305"/>
            <ac:spMk id="11" creationId="{8576A6EA-4B09-480F-BB03-9616027234E4}"/>
          </ac:spMkLst>
        </pc:spChg>
        <pc:graphicFrameChg chg="add">
          <ac:chgData name="Corey Edwards" userId="S::corey.edwards@uwtsd.ac.uk::7a967df3-e232-40a5-b10c-dee8f912d80a" providerId="AD" clId="Web-{22FC0C02-5AD1-5BEA-D4B5-8F7A3DC08ECA}" dt="2024-09-06T14:12:32.258" v="1770"/>
          <ac:graphicFrameMkLst>
            <pc:docMk/>
            <pc:sldMk cId="2173555223" sldId="305"/>
            <ac:graphicFrameMk id="5" creationId="{904279EF-C5B8-8D57-47BA-5F7EC5FD1534}"/>
          </ac:graphicFrameMkLst>
        </pc:graphicFrameChg>
      </pc:sldChg>
      <pc:sldChg chg="addSp delSp modSp new mod setBg">
        <pc:chgData name="Corey Edwards" userId="S::corey.edwards@uwtsd.ac.uk::7a967df3-e232-40a5-b10c-dee8f912d80a" providerId="AD" clId="Web-{22FC0C02-5AD1-5BEA-D4B5-8F7A3DC08ECA}" dt="2024-09-06T14:12:39.196" v="1771"/>
        <pc:sldMkLst>
          <pc:docMk/>
          <pc:sldMk cId="3876876493" sldId="306"/>
        </pc:sldMkLst>
        <pc:spChg chg="mod">
          <ac:chgData name="Corey Edwards" userId="S::corey.edwards@uwtsd.ac.uk::7a967df3-e232-40a5-b10c-dee8f912d80a" providerId="AD" clId="Web-{22FC0C02-5AD1-5BEA-D4B5-8F7A3DC08ECA}" dt="2024-09-06T14:12:39.196" v="1771"/>
          <ac:spMkLst>
            <pc:docMk/>
            <pc:sldMk cId="3876876493" sldId="306"/>
            <ac:spMk id="2" creationId="{B25E1366-EAA6-E943-31EA-FDCB2C3EA8C9}"/>
          </ac:spMkLst>
        </pc:spChg>
        <pc:spChg chg="del mod">
          <ac:chgData name="Corey Edwards" userId="S::corey.edwards@uwtsd.ac.uk::7a967df3-e232-40a5-b10c-dee8f912d80a" providerId="AD" clId="Web-{22FC0C02-5AD1-5BEA-D4B5-8F7A3DC08ECA}" dt="2024-09-06T14:12:39.196" v="1771"/>
          <ac:spMkLst>
            <pc:docMk/>
            <pc:sldMk cId="3876876493" sldId="306"/>
            <ac:spMk id="3" creationId="{56012A0A-8497-02BC-FC6F-54343C71D9F3}"/>
          </ac:spMkLst>
        </pc:spChg>
        <pc:spChg chg="add">
          <ac:chgData name="Corey Edwards" userId="S::corey.edwards@uwtsd.ac.uk::7a967df3-e232-40a5-b10c-dee8f912d80a" providerId="AD" clId="Web-{22FC0C02-5AD1-5BEA-D4B5-8F7A3DC08ECA}" dt="2024-09-06T14:12:39.196" v="1771"/>
          <ac:spMkLst>
            <pc:docMk/>
            <pc:sldMk cId="3876876493" sldId="306"/>
            <ac:spMk id="9" creationId="{EEE96A74-B62B-4642-AB22-7776A5F48CE7}"/>
          </ac:spMkLst>
        </pc:spChg>
        <pc:spChg chg="add">
          <ac:chgData name="Corey Edwards" userId="S::corey.edwards@uwtsd.ac.uk::7a967df3-e232-40a5-b10c-dee8f912d80a" providerId="AD" clId="Web-{22FC0C02-5AD1-5BEA-D4B5-8F7A3DC08ECA}" dt="2024-09-06T14:12:39.196" v="1771"/>
          <ac:spMkLst>
            <pc:docMk/>
            <pc:sldMk cId="3876876493" sldId="306"/>
            <ac:spMk id="11" creationId="{8576A6EA-4B09-480F-BB03-9616027234E4}"/>
          </ac:spMkLst>
        </pc:spChg>
        <pc:graphicFrameChg chg="add">
          <ac:chgData name="Corey Edwards" userId="S::corey.edwards@uwtsd.ac.uk::7a967df3-e232-40a5-b10c-dee8f912d80a" providerId="AD" clId="Web-{22FC0C02-5AD1-5BEA-D4B5-8F7A3DC08ECA}" dt="2024-09-06T14:12:39.196" v="1771"/>
          <ac:graphicFrameMkLst>
            <pc:docMk/>
            <pc:sldMk cId="3876876493" sldId="306"/>
            <ac:graphicFrameMk id="5" creationId="{A3F79369-D4BA-11A5-A54A-606AA77EB2C6}"/>
          </ac:graphicFrameMkLst>
        </pc:graphicFrameChg>
      </pc:sldChg>
      <pc:sldChg chg="addSp delSp modSp add mod replId setBg">
        <pc:chgData name="Corey Edwards" userId="S::corey.edwards@uwtsd.ac.uk::7a967df3-e232-40a5-b10c-dee8f912d80a" providerId="AD" clId="Web-{22FC0C02-5AD1-5BEA-D4B5-8F7A3DC08ECA}" dt="2024-09-06T14:12:47.243" v="1772"/>
        <pc:sldMkLst>
          <pc:docMk/>
          <pc:sldMk cId="3119860384" sldId="307"/>
        </pc:sldMkLst>
        <pc:spChg chg="mod">
          <ac:chgData name="Corey Edwards" userId="S::corey.edwards@uwtsd.ac.uk::7a967df3-e232-40a5-b10c-dee8f912d80a" providerId="AD" clId="Web-{22FC0C02-5AD1-5BEA-D4B5-8F7A3DC08ECA}" dt="2024-09-06T14:12:47.243" v="1772"/>
          <ac:spMkLst>
            <pc:docMk/>
            <pc:sldMk cId="3119860384" sldId="307"/>
            <ac:spMk id="2" creationId="{B25E1366-EAA6-E943-31EA-FDCB2C3EA8C9}"/>
          </ac:spMkLst>
        </pc:spChg>
        <pc:spChg chg="del mod">
          <ac:chgData name="Corey Edwards" userId="S::corey.edwards@uwtsd.ac.uk::7a967df3-e232-40a5-b10c-dee8f912d80a" providerId="AD" clId="Web-{22FC0C02-5AD1-5BEA-D4B5-8F7A3DC08ECA}" dt="2024-09-06T14:12:47.243" v="1772"/>
          <ac:spMkLst>
            <pc:docMk/>
            <pc:sldMk cId="3119860384" sldId="307"/>
            <ac:spMk id="3" creationId="{56012A0A-8497-02BC-FC6F-54343C71D9F3}"/>
          </ac:spMkLst>
        </pc:spChg>
        <pc:spChg chg="add">
          <ac:chgData name="Corey Edwards" userId="S::corey.edwards@uwtsd.ac.uk::7a967df3-e232-40a5-b10c-dee8f912d80a" providerId="AD" clId="Web-{22FC0C02-5AD1-5BEA-D4B5-8F7A3DC08ECA}" dt="2024-09-06T14:12:47.243" v="1772"/>
          <ac:spMkLst>
            <pc:docMk/>
            <pc:sldMk cId="3119860384" sldId="307"/>
            <ac:spMk id="9" creationId="{EEE96A74-B62B-4642-AB22-7776A5F48CE7}"/>
          </ac:spMkLst>
        </pc:spChg>
        <pc:spChg chg="add">
          <ac:chgData name="Corey Edwards" userId="S::corey.edwards@uwtsd.ac.uk::7a967df3-e232-40a5-b10c-dee8f912d80a" providerId="AD" clId="Web-{22FC0C02-5AD1-5BEA-D4B5-8F7A3DC08ECA}" dt="2024-09-06T14:12:47.243" v="1772"/>
          <ac:spMkLst>
            <pc:docMk/>
            <pc:sldMk cId="3119860384" sldId="307"/>
            <ac:spMk id="11" creationId="{8576A6EA-4B09-480F-BB03-9616027234E4}"/>
          </ac:spMkLst>
        </pc:spChg>
        <pc:graphicFrameChg chg="add">
          <ac:chgData name="Corey Edwards" userId="S::corey.edwards@uwtsd.ac.uk::7a967df3-e232-40a5-b10c-dee8f912d80a" providerId="AD" clId="Web-{22FC0C02-5AD1-5BEA-D4B5-8F7A3DC08ECA}" dt="2024-09-06T14:12:47.243" v="1772"/>
          <ac:graphicFrameMkLst>
            <pc:docMk/>
            <pc:sldMk cId="3119860384" sldId="307"/>
            <ac:graphicFrameMk id="5" creationId="{D30A759E-4B3C-1F1A-B54B-60790FF11865}"/>
          </ac:graphicFrameMkLst>
        </pc:graphicFrameChg>
      </pc:sldChg>
      <pc:sldChg chg="addSp delSp modSp add mod replId setBg">
        <pc:chgData name="Corey Edwards" userId="S::corey.edwards@uwtsd.ac.uk::7a967df3-e232-40a5-b10c-dee8f912d80a" providerId="AD" clId="Web-{22FC0C02-5AD1-5BEA-D4B5-8F7A3DC08ECA}" dt="2024-09-06T14:12:51.165" v="1773"/>
        <pc:sldMkLst>
          <pc:docMk/>
          <pc:sldMk cId="2695007277" sldId="308"/>
        </pc:sldMkLst>
        <pc:spChg chg="mod">
          <ac:chgData name="Corey Edwards" userId="S::corey.edwards@uwtsd.ac.uk::7a967df3-e232-40a5-b10c-dee8f912d80a" providerId="AD" clId="Web-{22FC0C02-5AD1-5BEA-D4B5-8F7A3DC08ECA}" dt="2024-09-06T14:12:51.165" v="1773"/>
          <ac:spMkLst>
            <pc:docMk/>
            <pc:sldMk cId="2695007277" sldId="308"/>
            <ac:spMk id="2" creationId="{B25E1366-EAA6-E943-31EA-FDCB2C3EA8C9}"/>
          </ac:spMkLst>
        </pc:spChg>
        <pc:spChg chg="del mod">
          <ac:chgData name="Corey Edwards" userId="S::corey.edwards@uwtsd.ac.uk::7a967df3-e232-40a5-b10c-dee8f912d80a" providerId="AD" clId="Web-{22FC0C02-5AD1-5BEA-D4B5-8F7A3DC08ECA}" dt="2024-09-06T14:12:51.165" v="1773"/>
          <ac:spMkLst>
            <pc:docMk/>
            <pc:sldMk cId="2695007277" sldId="308"/>
            <ac:spMk id="3" creationId="{56012A0A-8497-02BC-FC6F-54343C71D9F3}"/>
          </ac:spMkLst>
        </pc:spChg>
        <pc:spChg chg="add">
          <ac:chgData name="Corey Edwards" userId="S::corey.edwards@uwtsd.ac.uk::7a967df3-e232-40a5-b10c-dee8f912d80a" providerId="AD" clId="Web-{22FC0C02-5AD1-5BEA-D4B5-8F7A3DC08ECA}" dt="2024-09-06T14:12:51.165" v="1773"/>
          <ac:spMkLst>
            <pc:docMk/>
            <pc:sldMk cId="2695007277" sldId="308"/>
            <ac:spMk id="9" creationId="{EEE96A74-B62B-4642-AB22-7776A5F48CE7}"/>
          </ac:spMkLst>
        </pc:spChg>
        <pc:spChg chg="add">
          <ac:chgData name="Corey Edwards" userId="S::corey.edwards@uwtsd.ac.uk::7a967df3-e232-40a5-b10c-dee8f912d80a" providerId="AD" clId="Web-{22FC0C02-5AD1-5BEA-D4B5-8F7A3DC08ECA}" dt="2024-09-06T14:12:51.165" v="1773"/>
          <ac:spMkLst>
            <pc:docMk/>
            <pc:sldMk cId="2695007277" sldId="308"/>
            <ac:spMk id="11" creationId="{8576A6EA-4B09-480F-BB03-9616027234E4}"/>
          </ac:spMkLst>
        </pc:spChg>
        <pc:graphicFrameChg chg="add">
          <ac:chgData name="Corey Edwards" userId="S::corey.edwards@uwtsd.ac.uk::7a967df3-e232-40a5-b10c-dee8f912d80a" providerId="AD" clId="Web-{22FC0C02-5AD1-5BEA-D4B5-8F7A3DC08ECA}" dt="2024-09-06T14:12:51.165" v="1773"/>
          <ac:graphicFrameMkLst>
            <pc:docMk/>
            <pc:sldMk cId="2695007277" sldId="308"/>
            <ac:graphicFrameMk id="5" creationId="{C375C97C-C28A-CEF0-8F3F-656A44012971}"/>
          </ac:graphicFrameMkLst>
        </pc:graphicFrameChg>
      </pc:sldChg>
      <pc:sldChg chg="addSp delSp modSp add mod replId setBg">
        <pc:chgData name="Corey Edwards" userId="S::corey.edwards@uwtsd.ac.uk::7a967df3-e232-40a5-b10c-dee8f912d80a" providerId="AD" clId="Web-{22FC0C02-5AD1-5BEA-D4B5-8F7A3DC08ECA}" dt="2024-09-06T14:12:54.290" v="1774"/>
        <pc:sldMkLst>
          <pc:docMk/>
          <pc:sldMk cId="4144066494" sldId="309"/>
        </pc:sldMkLst>
        <pc:spChg chg="mod">
          <ac:chgData name="Corey Edwards" userId="S::corey.edwards@uwtsd.ac.uk::7a967df3-e232-40a5-b10c-dee8f912d80a" providerId="AD" clId="Web-{22FC0C02-5AD1-5BEA-D4B5-8F7A3DC08ECA}" dt="2024-09-06T14:12:54.290" v="1774"/>
          <ac:spMkLst>
            <pc:docMk/>
            <pc:sldMk cId="4144066494" sldId="309"/>
            <ac:spMk id="2" creationId="{B25E1366-EAA6-E943-31EA-FDCB2C3EA8C9}"/>
          </ac:spMkLst>
        </pc:spChg>
        <pc:spChg chg="del mod">
          <ac:chgData name="Corey Edwards" userId="S::corey.edwards@uwtsd.ac.uk::7a967df3-e232-40a5-b10c-dee8f912d80a" providerId="AD" clId="Web-{22FC0C02-5AD1-5BEA-D4B5-8F7A3DC08ECA}" dt="2024-09-06T14:12:54.290" v="1774"/>
          <ac:spMkLst>
            <pc:docMk/>
            <pc:sldMk cId="4144066494" sldId="309"/>
            <ac:spMk id="3" creationId="{56012A0A-8497-02BC-FC6F-54343C71D9F3}"/>
          </ac:spMkLst>
        </pc:spChg>
        <pc:spChg chg="add">
          <ac:chgData name="Corey Edwards" userId="S::corey.edwards@uwtsd.ac.uk::7a967df3-e232-40a5-b10c-dee8f912d80a" providerId="AD" clId="Web-{22FC0C02-5AD1-5BEA-D4B5-8F7A3DC08ECA}" dt="2024-09-06T14:12:54.290" v="1774"/>
          <ac:spMkLst>
            <pc:docMk/>
            <pc:sldMk cId="4144066494" sldId="309"/>
            <ac:spMk id="9" creationId="{EEE96A74-B62B-4642-AB22-7776A5F48CE7}"/>
          </ac:spMkLst>
        </pc:spChg>
        <pc:spChg chg="add">
          <ac:chgData name="Corey Edwards" userId="S::corey.edwards@uwtsd.ac.uk::7a967df3-e232-40a5-b10c-dee8f912d80a" providerId="AD" clId="Web-{22FC0C02-5AD1-5BEA-D4B5-8F7A3DC08ECA}" dt="2024-09-06T14:12:54.290" v="1774"/>
          <ac:spMkLst>
            <pc:docMk/>
            <pc:sldMk cId="4144066494" sldId="309"/>
            <ac:spMk id="11" creationId="{8576A6EA-4B09-480F-BB03-9616027234E4}"/>
          </ac:spMkLst>
        </pc:spChg>
        <pc:graphicFrameChg chg="add">
          <ac:chgData name="Corey Edwards" userId="S::corey.edwards@uwtsd.ac.uk::7a967df3-e232-40a5-b10c-dee8f912d80a" providerId="AD" clId="Web-{22FC0C02-5AD1-5BEA-D4B5-8F7A3DC08ECA}" dt="2024-09-06T14:12:54.290" v="1774"/>
          <ac:graphicFrameMkLst>
            <pc:docMk/>
            <pc:sldMk cId="4144066494" sldId="309"/>
            <ac:graphicFrameMk id="5" creationId="{01E3BE70-D37D-F3EE-77C1-4AF0E40BA4B7}"/>
          </ac:graphicFrameMkLst>
        </pc:graphicFrameChg>
      </pc:sldChg>
      <pc:sldChg chg="addSp delSp modSp add mod replId setBg">
        <pc:chgData name="Corey Edwards" userId="S::corey.edwards@uwtsd.ac.uk::7a967df3-e232-40a5-b10c-dee8f912d80a" providerId="AD" clId="Web-{22FC0C02-5AD1-5BEA-D4B5-8F7A3DC08ECA}" dt="2024-09-06T14:12:57.103" v="1775"/>
        <pc:sldMkLst>
          <pc:docMk/>
          <pc:sldMk cId="1476093728" sldId="310"/>
        </pc:sldMkLst>
        <pc:spChg chg="mod">
          <ac:chgData name="Corey Edwards" userId="S::corey.edwards@uwtsd.ac.uk::7a967df3-e232-40a5-b10c-dee8f912d80a" providerId="AD" clId="Web-{22FC0C02-5AD1-5BEA-D4B5-8F7A3DC08ECA}" dt="2024-09-06T14:12:57.103" v="1775"/>
          <ac:spMkLst>
            <pc:docMk/>
            <pc:sldMk cId="1476093728" sldId="310"/>
            <ac:spMk id="2" creationId="{B25E1366-EAA6-E943-31EA-FDCB2C3EA8C9}"/>
          </ac:spMkLst>
        </pc:spChg>
        <pc:spChg chg="del mod">
          <ac:chgData name="Corey Edwards" userId="S::corey.edwards@uwtsd.ac.uk::7a967df3-e232-40a5-b10c-dee8f912d80a" providerId="AD" clId="Web-{22FC0C02-5AD1-5BEA-D4B5-8F7A3DC08ECA}" dt="2024-09-06T14:12:57.103" v="1775"/>
          <ac:spMkLst>
            <pc:docMk/>
            <pc:sldMk cId="1476093728" sldId="310"/>
            <ac:spMk id="3" creationId="{56012A0A-8497-02BC-FC6F-54343C71D9F3}"/>
          </ac:spMkLst>
        </pc:spChg>
        <pc:spChg chg="add">
          <ac:chgData name="Corey Edwards" userId="S::corey.edwards@uwtsd.ac.uk::7a967df3-e232-40a5-b10c-dee8f912d80a" providerId="AD" clId="Web-{22FC0C02-5AD1-5BEA-D4B5-8F7A3DC08ECA}" dt="2024-09-06T14:12:57.103" v="1775"/>
          <ac:spMkLst>
            <pc:docMk/>
            <pc:sldMk cId="1476093728" sldId="310"/>
            <ac:spMk id="9" creationId="{EEE96A74-B62B-4642-AB22-7776A5F48CE7}"/>
          </ac:spMkLst>
        </pc:spChg>
        <pc:spChg chg="add">
          <ac:chgData name="Corey Edwards" userId="S::corey.edwards@uwtsd.ac.uk::7a967df3-e232-40a5-b10c-dee8f912d80a" providerId="AD" clId="Web-{22FC0C02-5AD1-5BEA-D4B5-8F7A3DC08ECA}" dt="2024-09-06T14:12:57.103" v="1775"/>
          <ac:spMkLst>
            <pc:docMk/>
            <pc:sldMk cId="1476093728" sldId="310"/>
            <ac:spMk id="11" creationId="{8576A6EA-4B09-480F-BB03-9616027234E4}"/>
          </ac:spMkLst>
        </pc:spChg>
        <pc:graphicFrameChg chg="add">
          <ac:chgData name="Corey Edwards" userId="S::corey.edwards@uwtsd.ac.uk::7a967df3-e232-40a5-b10c-dee8f912d80a" providerId="AD" clId="Web-{22FC0C02-5AD1-5BEA-D4B5-8F7A3DC08ECA}" dt="2024-09-06T14:12:57.103" v="1775"/>
          <ac:graphicFrameMkLst>
            <pc:docMk/>
            <pc:sldMk cId="1476093728" sldId="310"/>
            <ac:graphicFrameMk id="5" creationId="{D74FB56D-A678-782E-2D8D-9A876A845266}"/>
          </ac:graphicFrameMkLst>
        </pc:graphicFrameChg>
      </pc:sldChg>
      <pc:sldChg chg="addSp delSp modSp add mod replId setBg">
        <pc:chgData name="Corey Edwards" userId="S::corey.edwards@uwtsd.ac.uk::7a967df3-e232-40a5-b10c-dee8f912d80a" providerId="AD" clId="Web-{22FC0C02-5AD1-5BEA-D4B5-8F7A3DC08ECA}" dt="2024-09-06T14:13:01.900" v="1776"/>
        <pc:sldMkLst>
          <pc:docMk/>
          <pc:sldMk cId="2840458648" sldId="311"/>
        </pc:sldMkLst>
        <pc:spChg chg="mod">
          <ac:chgData name="Corey Edwards" userId="S::corey.edwards@uwtsd.ac.uk::7a967df3-e232-40a5-b10c-dee8f912d80a" providerId="AD" clId="Web-{22FC0C02-5AD1-5BEA-D4B5-8F7A3DC08ECA}" dt="2024-09-06T14:13:01.900" v="1776"/>
          <ac:spMkLst>
            <pc:docMk/>
            <pc:sldMk cId="2840458648" sldId="311"/>
            <ac:spMk id="2" creationId="{B25E1366-EAA6-E943-31EA-FDCB2C3EA8C9}"/>
          </ac:spMkLst>
        </pc:spChg>
        <pc:spChg chg="del mod">
          <ac:chgData name="Corey Edwards" userId="S::corey.edwards@uwtsd.ac.uk::7a967df3-e232-40a5-b10c-dee8f912d80a" providerId="AD" clId="Web-{22FC0C02-5AD1-5BEA-D4B5-8F7A3DC08ECA}" dt="2024-09-06T14:13:01.900" v="1776"/>
          <ac:spMkLst>
            <pc:docMk/>
            <pc:sldMk cId="2840458648" sldId="311"/>
            <ac:spMk id="3" creationId="{56012A0A-8497-02BC-FC6F-54343C71D9F3}"/>
          </ac:spMkLst>
        </pc:spChg>
        <pc:spChg chg="add">
          <ac:chgData name="Corey Edwards" userId="S::corey.edwards@uwtsd.ac.uk::7a967df3-e232-40a5-b10c-dee8f912d80a" providerId="AD" clId="Web-{22FC0C02-5AD1-5BEA-D4B5-8F7A3DC08ECA}" dt="2024-09-06T14:13:01.900" v="1776"/>
          <ac:spMkLst>
            <pc:docMk/>
            <pc:sldMk cId="2840458648" sldId="311"/>
            <ac:spMk id="9" creationId="{EEE96A74-B62B-4642-AB22-7776A5F48CE7}"/>
          </ac:spMkLst>
        </pc:spChg>
        <pc:spChg chg="add">
          <ac:chgData name="Corey Edwards" userId="S::corey.edwards@uwtsd.ac.uk::7a967df3-e232-40a5-b10c-dee8f912d80a" providerId="AD" clId="Web-{22FC0C02-5AD1-5BEA-D4B5-8F7A3DC08ECA}" dt="2024-09-06T14:13:01.900" v="1776"/>
          <ac:spMkLst>
            <pc:docMk/>
            <pc:sldMk cId="2840458648" sldId="311"/>
            <ac:spMk id="11" creationId="{8576A6EA-4B09-480F-BB03-9616027234E4}"/>
          </ac:spMkLst>
        </pc:spChg>
        <pc:graphicFrameChg chg="add">
          <ac:chgData name="Corey Edwards" userId="S::corey.edwards@uwtsd.ac.uk::7a967df3-e232-40a5-b10c-dee8f912d80a" providerId="AD" clId="Web-{22FC0C02-5AD1-5BEA-D4B5-8F7A3DC08ECA}" dt="2024-09-06T14:13:01.900" v="1776"/>
          <ac:graphicFrameMkLst>
            <pc:docMk/>
            <pc:sldMk cId="2840458648" sldId="311"/>
            <ac:graphicFrameMk id="5" creationId="{09B30C5F-71C1-F98C-0998-3E10D0A950D6}"/>
          </ac:graphicFrameMkLst>
        </pc:graphicFrameChg>
      </pc:sldChg>
      <pc:sldChg chg="modSp add replId">
        <pc:chgData name="Corey Edwards" userId="S::corey.edwards@uwtsd.ac.uk::7a967df3-e232-40a5-b10c-dee8f912d80a" providerId="AD" clId="Web-{22FC0C02-5AD1-5BEA-D4B5-8F7A3DC08ECA}" dt="2024-09-06T13:53:42.176" v="1428" actId="20577"/>
        <pc:sldMkLst>
          <pc:docMk/>
          <pc:sldMk cId="3973896625" sldId="312"/>
        </pc:sldMkLst>
        <pc:spChg chg="mod">
          <ac:chgData name="Corey Edwards" userId="S::corey.edwards@uwtsd.ac.uk::7a967df3-e232-40a5-b10c-dee8f912d80a" providerId="AD" clId="Web-{22FC0C02-5AD1-5BEA-D4B5-8F7A3DC08ECA}" dt="2024-09-06T13:53:42.176" v="1428" actId="20577"/>
          <ac:spMkLst>
            <pc:docMk/>
            <pc:sldMk cId="3973896625" sldId="312"/>
            <ac:spMk id="3" creationId="{56012A0A-8497-02BC-FC6F-54343C71D9F3}"/>
          </ac:spMkLst>
        </pc:spChg>
      </pc:sldChg>
      <pc:sldChg chg="addSp delSp modSp new mod setBg">
        <pc:chgData name="Corey Edwards" userId="S::corey.edwards@uwtsd.ac.uk::7a967df3-e232-40a5-b10c-dee8f912d80a" providerId="AD" clId="Web-{22FC0C02-5AD1-5BEA-D4B5-8F7A3DC08ECA}" dt="2024-09-06T14:13:14.900" v="1778"/>
        <pc:sldMkLst>
          <pc:docMk/>
          <pc:sldMk cId="526698721" sldId="313"/>
        </pc:sldMkLst>
        <pc:spChg chg="mod">
          <ac:chgData name="Corey Edwards" userId="S::corey.edwards@uwtsd.ac.uk::7a967df3-e232-40a5-b10c-dee8f912d80a" providerId="AD" clId="Web-{22FC0C02-5AD1-5BEA-D4B5-8F7A3DC08ECA}" dt="2024-09-06T14:13:14.900" v="1778"/>
          <ac:spMkLst>
            <pc:docMk/>
            <pc:sldMk cId="526698721" sldId="313"/>
            <ac:spMk id="2" creationId="{7736E128-CE5C-197A-2C61-46816FC83BB6}"/>
          </ac:spMkLst>
        </pc:spChg>
        <pc:spChg chg="del mod">
          <ac:chgData name="Corey Edwards" userId="S::corey.edwards@uwtsd.ac.uk::7a967df3-e232-40a5-b10c-dee8f912d80a" providerId="AD" clId="Web-{22FC0C02-5AD1-5BEA-D4B5-8F7A3DC08ECA}" dt="2024-09-06T14:13:14.900" v="1778"/>
          <ac:spMkLst>
            <pc:docMk/>
            <pc:sldMk cId="526698721" sldId="313"/>
            <ac:spMk id="3" creationId="{702B7606-4B9C-5D02-96A8-43226E8C9CB3}"/>
          </ac:spMkLst>
        </pc:spChg>
        <pc:spChg chg="add">
          <ac:chgData name="Corey Edwards" userId="S::corey.edwards@uwtsd.ac.uk::7a967df3-e232-40a5-b10c-dee8f912d80a" providerId="AD" clId="Web-{22FC0C02-5AD1-5BEA-D4B5-8F7A3DC08ECA}" dt="2024-09-06T14:13:14.900" v="1778"/>
          <ac:spMkLst>
            <pc:docMk/>
            <pc:sldMk cId="526698721" sldId="313"/>
            <ac:spMk id="9" creationId="{EEE96A74-B62B-4642-AB22-7776A5F48CE7}"/>
          </ac:spMkLst>
        </pc:spChg>
        <pc:spChg chg="add">
          <ac:chgData name="Corey Edwards" userId="S::corey.edwards@uwtsd.ac.uk::7a967df3-e232-40a5-b10c-dee8f912d80a" providerId="AD" clId="Web-{22FC0C02-5AD1-5BEA-D4B5-8F7A3DC08ECA}" dt="2024-09-06T14:13:14.900" v="1778"/>
          <ac:spMkLst>
            <pc:docMk/>
            <pc:sldMk cId="526698721" sldId="313"/>
            <ac:spMk id="11" creationId="{8576A6EA-4B09-480F-BB03-9616027234E4}"/>
          </ac:spMkLst>
        </pc:spChg>
        <pc:graphicFrameChg chg="add">
          <ac:chgData name="Corey Edwards" userId="S::corey.edwards@uwtsd.ac.uk::7a967df3-e232-40a5-b10c-dee8f912d80a" providerId="AD" clId="Web-{22FC0C02-5AD1-5BEA-D4B5-8F7A3DC08ECA}" dt="2024-09-06T14:13:14.900" v="1778"/>
          <ac:graphicFrameMkLst>
            <pc:docMk/>
            <pc:sldMk cId="526698721" sldId="313"/>
            <ac:graphicFrameMk id="5" creationId="{82936850-71A3-657A-92EB-97AF58D691EA}"/>
          </ac:graphicFrameMkLst>
        </pc:graphicFrameChg>
      </pc:sldChg>
      <pc:sldChg chg="add del replId">
        <pc:chgData name="Corey Edwards" userId="S::corey.edwards@uwtsd.ac.uk::7a967df3-e232-40a5-b10c-dee8f912d80a" providerId="AD" clId="Web-{22FC0C02-5AD1-5BEA-D4B5-8F7A3DC08ECA}" dt="2024-09-06T13:54:05.568" v="1432"/>
        <pc:sldMkLst>
          <pc:docMk/>
          <pc:sldMk cId="1625262204" sldId="313"/>
        </pc:sldMkLst>
      </pc:sldChg>
      <pc:sldChg chg="addSp delSp modSp new mod setBg">
        <pc:chgData name="Corey Edwards" userId="S::corey.edwards@uwtsd.ac.uk::7a967df3-e232-40a5-b10c-dee8f912d80a" providerId="AD" clId="Web-{22FC0C02-5AD1-5BEA-D4B5-8F7A3DC08ECA}" dt="2024-09-06T14:13:21.494" v="1779"/>
        <pc:sldMkLst>
          <pc:docMk/>
          <pc:sldMk cId="875842476" sldId="314"/>
        </pc:sldMkLst>
        <pc:spChg chg="mod">
          <ac:chgData name="Corey Edwards" userId="S::corey.edwards@uwtsd.ac.uk::7a967df3-e232-40a5-b10c-dee8f912d80a" providerId="AD" clId="Web-{22FC0C02-5AD1-5BEA-D4B5-8F7A3DC08ECA}" dt="2024-09-06T14:13:21.494" v="1779"/>
          <ac:spMkLst>
            <pc:docMk/>
            <pc:sldMk cId="875842476" sldId="314"/>
            <ac:spMk id="2" creationId="{4E2D22C4-818C-FFB3-6740-E1679AF28569}"/>
          </ac:spMkLst>
        </pc:spChg>
        <pc:spChg chg="del mod">
          <ac:chgData name="Corey Edwards" userId="S::corey.edwards@uwtsd.ac.uk::7a967df3-e232-40a5-b10c-dee8f912d80a" providerId="AD" clId="Web-{22FC0C02-5AD1-5BEA-D4B5-8F7A3DC08ECA}" dt="2024-09-06T14:13:21.494" v="1779"/>
          <ac:spMkLst>
            <pc:docMk/>
            <pc:sldMk cId="875842476" sldId="314"/>
            <ac:spMk id="3" creationId="{09A3EB18-B5FE-576D-643E-83D018F3D295}"/>
          </ac:spMkLst>
        </pc:spChg>
        <pc:spChg chg="add">
          <ac:chgData name="Corey Edwards" userId="S::corey.edwards@uwtsd.ac.uk::7a967df3-e232-40a5-b10c-dee8f912d80a" providerId="AD" clId="Web-{22FC0C02-5AD1-5BEA-D4B5-8F7A3DC08ECA}" dt="2024-09-06T14:13:21.494" v="1779"/>
          <ac:spMkLst>
            <pc:docMk/>
            <pc:sldMk cId="875842476" sldId="314"/>
            <ac:spMk id="9" creationId="{EEE96A74-B62B-4642-AB22-7776A5F48CE7}"/>
          </ac:spMkLst>
        </pc:spChg>
        <pc:spChg chg="add">
          <ac:chgData name="Corey Edwards" userId="S::corey.edwards@uwtsd.ac.uk::7a967df3-e232-40a5-b10c-dee8f912d80a" providerId="AD" clId="Web-{22FC0C02-5AD1-5BEA-D4B5-8F7A3DC08ECA}" dt="2024-09-06T14:13:21.494" v="1779"/>
          <ac:spMkLst>
            <pc:docMk/>
            <pc:sldMk cId="875842476" sldId="314"/>
            <ac:spMk id="11" creationId="{8576A6EA-4B09-480F-BB03-9616027234E4}"/>
          </ac:spMkLst>
        </pc:spChg>
        <pc:graphicFrameChg chg="add">
          <ac:chgData name="Corey Edwards" userId="S::corey.edwards@uwtsd.ac.uk::7a967df3-e232-40a5-b10c-dee8f912d80a" providerId="AD" clId="Web-{22FC0C02-5AD1-5BEA-D4B5-8F7A3DC08ECA}" dt="2024-09-06T14:13:21.494" v="1779"/>
          <ac:graphicFrameMkLst>
            <pc:docMk/>
            <pc:sldMk cId="875842476" sldId="314"/>
            <ac:graphicFrameMk id="5" creationId="{6755A149-8A7B-9656-1C04-7E70C2630FE6}"/>
          </ac:graphicFrameMkLst>
        </pc:graphicFrameChg>
      </pc:sldChg>
      <pc:sldChg chg="addSp delSp modSp new mod setBg">
        <pc:chgData name="Corey Edwards" userId="S::corey.edwards@uwtsd.ac.uk::7a967df3-e232-40a5-b10c-dee8f912d80a" providerId="AD" clId="Web-{22FC0C02-5AD1-5BEA-D4B5-8F7A3DC08ECA}" dt="2024-09-06T14:13:24.385" v="1780"/>
        <pc:sldMkLst>
          <pc:docMk/>
          <pc:sldMk cId="1206003347" sldId="315"/>
        </pc:sldMkLst>
        <pc:spChg chg="mod">
          <ac:chgData name="Corey Edwards" userId="S::corey.edwards@uwtsd.ac.uk::7a967df3-e232-40a5-b10c-dee8f912d80a" providerId="AD" clId="Web-{22FC0C02-5AD1-5BEA-D4B5-8F7A3DC08ECA}" dt="2024-09-06T14:13:24.385" v="1780"/>
          <ac:spMkLst>
            <pc:docMk/>
            <pc:sldMk cId="1206003347" sldId="315"/>
            <ac:spMk id="2" creationId="{757FCEA8-E4C2-7917-3D5C-65FD2E4D95A2}"/>
          </ac:spMkLst>
        </pc:spChg>
        <pc:spChg chg="del mod">
          <ac:chgData name="Corey Edwards" userId="S::corey.edwards@uwtsd.ac.uk::7a967df3-e232-40a5-b10c-dee8f912d80a" providerId="AD" clId="Web-{22FC0C02-5AD1-5BEA-D4B5-8F7A3DC08ECA}" dt="2024-09-06T14:13:24.385" v="1780"/>
          <ac:spMkLst>
            <pc:docMk/>
            <pc:sldMk cId="1206003347" sldId="315"/>
            <ac:spMk id="3" creationId="{96DF2A9A-1777-9013-50CE-7347F21A63C3}"/>
          </ac:spMkLst>
        </pc:spChg>
        <pc:spChg chg="add">
          <ac:chgData name="Corey Edwards" userId="S::corey.edwards@uwtsd.ac.uk::7a967df3-e232-40a5-b10c-dee8f912d80a" providerId="AD" clId="Web-{22FC0C02-5AD1-5BEA-D4B5-8F7A3DC08ECA}" dt="2024-09-06T14:13:24.385" v="1780"/>
          <ac:spMkLst>
            <pc:docMk/>
            <pc:sldMk cId="1206003347" sldId="315"/>
            <ac:spMk id="9" creationId="{EEE96A74-B62B-4642-AB22-7776A5F48CE7}"/>
          </ac:spMkLst>
        </pc:spChg>
        <pc:spChg chg="add">
          <ac:chgData name="Corey Edwards" userId="S::corey.edwards@uwtsd.ac.uk::7a967df3-e232-40a5-b10c-dee8f912d80a" providerId="AD" clId="Web-{22FC0C02-5AD1-5BEA-D4B5-8F7A3DC08ECA}" dt="2024-09-06T14:13:24.385" v="1780"/>
          <ac:spMkLst>
            <pc:docMk/>
            <pc:sldMk cId="1206003347" sldId="315"/>
            <ac:spMk id="11" creationId="{8576A6EA-4B09-480F-BB03-9616027234E4}"/>
          </ac:spMkLst>
        </pc:spChg>
        <pc:graphicFrameChg chg="add">
          <ac:chgData name="Corey Edwards" userId="S::corey.edwards@uwtsd.ac.uk::7a967df3-e232-40a5-b10c-dee8f912d80a" providerId="AD" clId="Web-{22FC0C02-5AD1-5BEA-D4B5-8F7A3DC08ECA}" dt="2024-09-06T14:13:24.385" v="1780"/>
          <ac:graphicFrameMkLst>
            <pc:docMk/>
            <pc:sldMk cId="1206003347" sldId="315"/>
            <ac:graphicFrameMk id="5" creationId="{F9E32702-C398-5285-9FE9-1C8A7CF0BFED}"/>
          </ac:graphicFrameMkLst>
        </pc:graphicFrameChg>
      </pc:sldChg>
      <pc:sldChg chg="modSp new">
        <pc:chgData name="Corey Edwards" userId="S::corey.edwards@uwtsd.ac.uk::7a967df3-e232-40a5-b10c-dee8f912d80a" providerId="AD" clId="Web-{22FC0C02-5AD1-5BEA-D4B5-8F7A3DC08ECA}" dt="2024-09-06T14:06:50.326" v="1669" actId="20577"/>
        <pc:sldMkLst>
          <pc:docMk/>
          <pc:sldMk cId="81008718" sldId="316"/>
        </pc:sldMkLst>
        <pc:spChg chg="mod">
          <ac:chgData name="Corey Edwards" userId="S::corey.edwards@uwtsd.ac.uk::7a967df3-e232-40a5-b10c-dee8f912d80a" providerId="AD" clId="Web-{22FC0C02-5AD1-5BEA-D4B5-8F7A3DC08ECA}" dt="2024-09-06T14:04:48.978" v="1586" actId="20577"/>
          <ac:spMkLst>
            <pc:docMk/>
            <pc:sldMk cId="81008718" sldId="316"/>
            <ac:spMk id="2" creationId="{29CDB5E6-002E-ED7B-A61B-165843D77FA7}"/>
          </ac:spMkLst>
        </pc:spChg>
        <pc:spChg chg="mod">
          <ac:chgData name="Corey Edwards" userId="S::corey.edwards@uwtsd.ac.uk::7a967df3-e232-40a5-b10c-dee8f912d80a" providerId="AD" clId="Web-{22FC0C02-5AD1-5BEA-D4B5-8F7A3DC08ECA}" dt="2024-09-06T14:06:50.326" v="1669" actId="20577"/>
          <ac:spMkLst>
            <pc:docMk/>
            <pc:sldMk cId="81008718" sldId="316"/>
            <ac:spMk id="3" creationId="{8F549A9C-AE6C-B45D-5979-2FE58638868C}"/>
          </ac:spMkLst>
        </pc:spChg>
      </pc:sldChg>
      <pc:sldChg chg="addSp delSp modSp new mod setBg">
        <pc:chgData name="Corey Edwards" userId="S::corey.edwards@uwtsd.ac.uk::7a967df3-e232-40a5-b10c-dee8f912d80a" providerId="AD" clId="Web-{22FC0C02-5AD1-5BEA-D4B5-8F7A3DC08ECA}" dt="2024-09-06T14:13:36.635" v="1783"/>
        <pc:sldMkLst>
          <pc:docMk/>
          <pc:sldMk cId="4186205878" sldId="317"/>
        </pc:sldMkLst>
        <pc:spChg chg="mod">
          <ac:chgData name="Corey Edwards" userId="S::corey.edwards@uwtsd.ac.uk::7a967df3-e232-40a5-b10c-dee8f912d80a" providerId="AD" clId="Web-{22FC0C02-5AD1-5BEA-D4B5-8F7A3DC08ECA}" dt="2024-09-06T14:13:36.635" v="1783"/>
          <ac:spMkLst>
            <pc:docMk/>
            <pc:sldMk cId="4186205878" sldId="317"/>
            <ac:spMk id="2" creationId="{47934749-CCD4-DBA0-8AC7-8BE68DBC9CE7}"/>
          </ac:spMkLst>
        </pc:spChg>
        <pc:spChg chg="del mod">
          <ac:chgData name="Corey Edwards" userId="S::corey.edwards@uwtsd.ac.uk::7a967df3-e232-40a5-b10c-dee8f912d80a" providerId="AD" clId="Web-{22FC0C02-5AD1-5BEA-D4B5-8F7A3DC08ECA}" dt="2024-09-06T14:13:36.635" v="1783"/>
          <ac:spMkLst>
            <pc:docMk/>
            <pc:sldMk cId="4186205878" sldId="317"/>
            <ac:spMk id="3" creationId="{250402F2-93CF-2191-1DC1-2BFE447ADAA6}"/>
          </ac:spMkLst>
        </pc:spChg>
        <pc:spChg chg="add">
          <ac:chgData name="Corey Edwards" userId="S::corey.edwards@uwtsd.ac.uk::7a967df3-e232-40a5-b10c-dee8f912d80a" providerId="AD" clId="Web-{22FC0C02-5AD1-5BEA-D4B5-8F7A3DC08ECA}" dt="2024-09-06T14:13:36.635" v="1783"/>
          <ac:spMkLst>
            <pc:docMk/>
            <pc:sldMk cId="4186205878" sldId="317"/>
            <ac:spMk id="9" creationId="{EEE96A74-B62B-4642-AB22-7776A5F48CE7}"/>
          </ac:spMkLst>
        </pc:spChg>
        <pc:spChg chg="add">
          <ac:chgData name="Corey Edwards" userId="S::corey.edwards@uwtsd.ac.uk::7a967df3-e232-40a5-b10c-dee8f912d80a" providerId="AD" clId="Web-{22FC0C02-5AD1-5BEA-D4B5-8F7A3DC08ECA}" dt="2024-09-06T14:13:36.635" v="1783"/>
          <ac:spMkLst>
            <pc:docMk/>
            <pc:sldMk cId="4186205878" sldId="317"/>
            <ac:spMk id="11" creationId="{8576A6EA-4B09-480F-BB03-9616027234E4}"/>
          </ac:spMkLst>
        </pc:spChg>
        <pc:graphicFrameChg chg="add">
          <ac:chgData name="Corey Edwards" userId="S::corey.edwards@uwtsd.ac.uk::7a967df3-e232-40a5-b10c-dee8f912d80a" providerId="AD" clId="Web-{22FC0C02-5AD1-5BEA-D4B5-8F7A3DC08ECA}" dt="2024-09-06T14:13:36.635" v="1783"/>
          <ac:graphicFrameMkLst>
            <pc:docMk/>
            <pc:sldMk cId="4186205878" sldId="317"/>
            <ac:graphicFrameMk id="5" creationId="{B8A3D407-4EB3-A952-BF10-006BEA22F9EE}"/>
          </ac:graphicFrameMkLst>
        </pc:graphicFrameChg>
      </pc:sldChg>
      <pc:sldChg chg="add">
        <pc:chgData name="Corey Edwards" userId="S::corey.edwards@uwtsd.ac.uk::7a967df3-e232-40a5-b10c-dee8f912d80a" providerId="AD" clId="Web-{22FC0C02-5AD1-5BEA-D4B5-8F7A3DC08ECA}" dt="2024-09-06T14:19:56.756" v="1823"/>
        <pc:sldMkLst>
          <pc:docMk/>
          <pc:sldMk cId="1476876161" sldId="318"/>
        </pc:sldMkLst>
      </pc:sldChg>
      <pc:sldChg chg="modSp new del">
        <pc:chgData name="Corey Edwards" userId="S::corey.edwards@uwtsd.ac.uk::7a967df3-e232-40a5-b10c-dee8f912d80a" providerId="AD" clId="Web-{22FC0C02-5AD1-5BEA-D4B5-8F7A3DC08ECA}" dt="2024-09-06T14:19:54.412" v="1819"/>
        <pc:sldMkLst>
          <pc:docMk/>
          <pc:sldMk cId="3971057178" sldId="318"/>
        </pc:sldMkLst>
        <pc:spChg chg="mod">
          <ac:chgData name="Corey Edwards" userId="S::corey.edwards@uwtsd.ac.uk::7a967df3-e232-40a5-b10c-dee8f912d80a" providerId="AD" clId="Web-{22FC0C02-5AD1-5BEA-D4B5-8F7A3DC08ECA}" dt="2024-09-06T14:18:19.269" v="1818" actId="20577"/>
          <ac:spMkLst>
            <pc:docMk/>
            <pc:sldMk cId="3971057178" sldId="318"/>
            <ac:spMk id="2" creationId="{CF351F87-796E-0892-4F67-3AD059305AA8}"/>
          </ac:spMkLst>
        </pc:spChg>
      </pc:sldChg>
      <pc:sldChg chg="add">
        <pc:chgData name="Corey Edwards" userId="S::corey.edwards@uwtsd.ac.uk::7a967df3-e232-40a5-b10c-dee8f912d80a" providerId="AD" clId="Web-{22FC0C02-5AD1-5BEA-D4B5-8F7A3DC08ECA}" dt="2024-09-06T14:19:56.756" v="1824"/>
        <pc:sldMkLst>
          <pc:docMk/>
          <pc:sldMk cId="769464743" sldId="319"/>
        </pc:sldMkLst>
      </pc:sldChg>
      <pc:sldChg chg="add">
        <pc:chgData name="Corey Edwards" userId="S::corey.edwards@uwtsd.ac.uk::7a967df3-e232-40a5-b10c-dee8f912d80a" providerId="AD" clId="Web-{22FC0C02-5AD1-5BEA-D4B5-8F7A3DC08ECA}" dt="2024-09-06T14:19:56.772" v="1825"/>
        <pc:sldMkLst>
          <pc:docMk/>
          <pc:sldMk cId="348428794" sldId="320"/>
        </pc:sldMkLst>
      </pc:sldChg>
      <pc:sldChg chg="add">
        <pc:chgData name="Corey Edwards" userId="S::corey.edwards@uwtsd.ac.uk::7a967df3-e232-40a5-b10c-dee8f912d80a" providerId="AD" clId="Web-{22FC0C02-5AD1-5BEA-D4B5-8F7A3DC08ECA}" dt="2024-09-06T14:19:56.772" v="1826"/>
        <pc:sldMkLst>
          <pc:docMk/>
          <pc:sldMk cId="1691042048" sldId="321"/>
        </pc:sldMkLst>
      </pc:sldChg>
      <pc:sldChg chg="add">
        <pc:chgData name="Corey Edwards" userId="S::corey.edwards@uwtsd.ac.uk::7a967df3-e232-40a5-b10c-dee8f912d80a" providerId="AD" clId="Web-{22FC0C02-5AD1-5BEA-D4B5-8F7A3DC08ECA}" dt="2024-09-06T14:19:56.772" v="1827"/>
        <pc:sldMkLst>
          <pc:docMk/>
          <pc:sldMk cId="46803180" sldId="322"/>
        </pc:sldMkLst>
      </pc:sldChg>
      <pc:sldChg chg="add">
        <pc:chgData name="Corey Edwards" userId="S::corey.edwards@uwtsd.ac.uk::7a967df3-e232-40a5-b10c-dee8f912d80a" providerId="AD" clId="Web-{22FC0C02-5AD1-5BEA-D4B5-8F7A3DC08ECA}" dt="2024-09-06T14:19:56.772" v="1828"/>
        <pc:sldMkLst>
          <pc:docMk/>
          <pc:sldMk cId="3962958118" sldId="323"/>
        </pc:sldMkLst>
      </pc:sldChg>
    </pc:docChg>
  </pc:docChgLst>
  <pc:docChgLst>
    <pc:chgData name="Corey Edwards" userId="S::corey.edwards@uwtsd.ac.uk::7a967df3-e232-40a5-b10c-dee8f912d80a" providerId="AD" clId="Web-{BB81CD57-8476-1D19-021A-5E7825C8A4E7}"/>
    <pc:docChg chg="modSld">
      <pc:chgData name="Corey Edwards" userId="S::corey.edwards@uwtsd.ac.uk::7a967df3-e232-40a5-b10c-dee8f912d80a" providerId="AD" clId="Web-{BB81CD57-8476-1D19-021A-5E7825C8A4E7}" dt="2024-10-17T10:19:29.635" v="1" actId="20577"/>
      <pc:docMkLst>
        <pc:docMk/>
      </pc:docMkLst>
      <pc:sldChg chg="modSp">
        <pc:chgData name="Corey Edwards" userId="S::corey.edwards@uwtsd.ac.uk::7a967df3-e232-40a5-b10c-dee8f912d80a" providerId="AD" clId="Web-{BB81CD57-8476-1D19-021A-5E7825C8A4E7}" dt="2024-10-17T10:19:29.635" v="1" actId="20577"/>
        <pc:sldMkLst>
          <pc:docMk/>
          <pc:sldMk cId="875842476" sldId="314"/>
        </pc:sldMkLst>
        <pc:graphicFrameChg chg="modGraphic">
          <ac:chgData name="Corey Edwards" userId="S::corey.edwards@uwtsd.ac.uk::7a967df3-e232-40a5-b10c-dee8f912d80a" providerId="AD" clId="Web-{BB81CD57-8476-1D19-021A-5E7825C8A4E7}" dt="2024-10-17T10:19:29.635" v="1" actId="20577"/>
          <ac:graphicFrameMkLst>
            <pc:docMk/>
            <pc:sldMk cId="875842476" sldId="314"/>
            <ac:graphicFrameMk id="5" creationId="{6755A149-8A7B-9656-1C04-7E70C2630FE6}"/>
          </ac:graphicFrameMkLst>
        </pc:graphicFrameChg>
      </pc:sldChg>
    </pc:docChg>
  </pc:docChgLst>
  <pc:docChgLst>
    <pc:chgData name="Corey Edwards" userId="S::corey.edwards@uwtsd.ac.uk::7a967df3-e232-40a5-b10c-dee8f912d80a" providerId="AD" clId="Web-{A309F704-4197-3907-388F-C3D7D5715DB9}"/>
    <pc:docChg chg="addSld modSld">
      <pc:chgData name="Corey Edwards" userId="S::corey.edwards@uwtsd.ac.uk::7a967df3-e232-40a5-b10c-dee8f912d80a" providerId="AD" clId="Web-{A309F704-4197-3907-388F-C3D7D5715DB9}" dt="2024-10-17T08:36:06.196" v="47" actId="20577"/>
      <pc:docMkLst>
        <pc:docMk/>
      </pc:docMkLst>
      <pc:sldChg chg="modSp new">
        <pc:chgData name="Corey Edwards" userId="S::corey.edwards@uwtsd.ac.uk::7a967df3-e232-40a5-b10c-dee8f912d80a" providerId="AD" clId="Web-{A309F704-4197-3907-388F-C3D7D5715DB9}" dt="2024-10-17T08:36:06.196" v="47" actId="20577"/>
        <pc:sldMkLst>
          <pc:docMk/>
          <pc:sldMk cId="2203880516" sldId="328"/>
        </pc:sldMkLst>
        <pc:spChg chg="mod">
          <ac:chgData name="Corey Edwards" userId="S::corey.edwards@uwtsd.ac.uk::7a967df3-e232-40a5-b10c-dee8f912d80a" providerId="AD" clId="Web-{A309F704-4197-3907-388F-C3D7D5715DB9}" dt="2024-10-17T08:34:20.005" v="7" actId="20577"/>
          <ac:spMkLst>
            <pc:docMk/>
            <pc:sldMk cId="2203880516" sldId="328"/>
            <ac:spMk id="2" creationId="{422E0790-8A32-1518-C2E0-6C78368213B0}"/>
          </ac:spMkLst>
        </pc:spChg>
        <pc:spChg chg="mod">
          <ac:chgData name="Corey Edwards" userId="S::corey.edwards@uwtsd.ac.uk::7a967df3-e232-40a5-b10c-dee8f912d80a" providerId="AD" clId="Web-{A309F704-4197-3907-388F-C3D7D5715DB9}" dt="2024-10-17T08:36:06.196" v="47" actId="20577"/>
          <ac:spMkLst>
            <pc:docMk/>
            <pc:sldMk cId="2203880516" sldId="328"/>
            <ac:spMk id="3" creationId="{598F248E-95A3-16ED-0960-2F6180146878}"/>
          </ac:spMkLst>
        </pc:spChg>
      </pc:sldChg>
    </pc:docChg>
  </pc:docChgLst>
  <pc:docChgLst>
    <pc:chgData name="Corey Edwards" userId="S::corey.edwards@uwtsd.ac.uk::7a967df3-e232-40a5-b10c-dee8f912d80a" providerId="AD" clId="Web-{1F4378B5-AA11-A96B-FFFF-3838E7D93C88}"/>
    <pc:docChg chg="addSld modSld sldOrd addMainMaster delMainMaster">
      <pc:chgData name="Corey Edwards" userId="S::corey.edwards@uwtsd.ac.uk::7a967df3-e232-40a5-b10c-dee8f912d80a" providerId="AD" clId="Web-{1F4378B5-AA11-A96B-FFFF-3838E7D93C88}" dt="2024-09-02T13:04:32.005" v="169" actId="20577"/>
      <pc:docMkLst>
        <pc:docMk/>
      </pc:docMkLst>
      <pc:sldChg chg="addSp modSp mod setBg modClrScheme chgLayout">
        <pc:chgData name="Corey Edwards" userId="S::corey.edwards@uwtsd.ac.uk::7a967df3-e232-40a5-b10c-dee8f912d80a" providerId="AD" clId="Web-{1F4378B5-AA11-A96B-FFFF-3838E7D93C88}" dt="2024-09-02T12:59:56.291" v="3"/>
        <pc:sldMkLst>
          <pc:docMk/>
          <pc:sldMk cId="109857222" sldId="256"/>
        </pc:sldMkLst>
        <pc:spChg chg="mod">
          <ac:chgData name="Corey Edwards" userId="S::corey.edwards@uwtsd.ac.uk::7a967df3-e232-40a5-b10c-dee8f912d80a" providerId="AD" clId="Web-{1F4378B5-AA11-A96B-FFFF-3838E7D93C88}" dt="2024-09-02T12:59:56.291" v="3"/>
          <ac:spMkLst>
            <pc:docMk/>
            <pc:sldMk cId="109857222" sldId="256"/>
            <ac:spMk id="2" creationId="{00000000-0000-0000-0000-000000000000}"/>
          </ac:spMkLst>
        </pc:spChg>
        <pc:spChg chg="mod">
          <ac:chgData name="Corey Edwards" userId="S::corey.edwards@uwtsd.ac.uk::7a967df3-e232-40a5-b10c-dee8f912d80a" providerId="AD" clId="Web-{1F4378B5-AA11-A96B-FFFF-3838E7D93C88}" dt="2024-09-02T12:59:56.291" v="3"/>
          <ac:spMkLst>
            <pc:docMk/>
            <pc:sldMk cId="109857222" sldId="256"/>
            <ac:spMk id="3" creationId="{00000000-0000-0000-0000-000000000000}"/>
          </ac:spMkLst>
        </pc:spChg>
        <pc:spChg chg="add">
          <ac:chgData name="Corey Edwards" userId="S::corey.edwards@uwtsd.ac.uk::7a967df3-e232-40a5-b10c-dee8f912d80a" providerId="AD" clId="Web-{1F4378B5-AA11-A96B-FFFF-3838E7D93C88}" dt="2024-09-02T12:59:56.291" v="3"/>
          <ac:spMkLst>
            <pc:docMk/>
            <pc:sldMk cId="109857222" sldId="256"/>
            <ac:spMk id="9" creationId="{CA5B2A81-2C8E-4963-AFD4-E539D168B475}"/>
          </ac:spMkLst>
        </pc:spChg>
        <pc:picChg chg="add">
          <ac:chgData name="Corey Edwards" userId="S::corey.edwards@uwtsd.ac.uk::7a967df3-e232-40a5-b10c-dee8f912d80a" providerId="AD" clId="Web-{1F4378B5-AA11-A96B-FFFF-3838E7D93C88}" dt="2024-09-02T12:59:56.291" v="3"/>
          <ac:picMkLst>
            <pc:docMk/>
            <pc:sldMk cId="109857222" sldId="256"/>
            <ac:picMk id="4" creationId="{3C016B13-3A2D-9998-2404-D9BD4F6ABC4A}"/>
          </ac:picMkLst>
        </pc:picChg>
        <pc:cxnChg chg="add">
          <ac:chgData name="Corey Edwards" userId="S::corey.edwards@uwtsd.ac.uk::7a967df3-e232-40a5-b10c-dee8f912d80a" providerId="AD" clId="Web-{1F4378B5-AA11-A96B-FFFF-3838E7D93C88}" dt="2024-09-02T12:59:56.291" v="3"/>
          <ac:cxnSpMkLst>
            <pc:docMk/>
            <pc:sldMk cId="109857222" sldId="256"/>
            <ac:cxnSpMk id="11" creationId="{9E7C23BC-DAA6-40E1-8166-B8C4439D1430}"/>
          </ac:cxnSpMkLst>
        </pc:cxnChg>
      </pc:sldChg>
      <pc:sldChg chg="modSp new">
        <pc:chgData name="Corey Edwards" userId="S::corey.edwards@uwtsd.ac.uk::7a967df3-e232-40a5-b10c-dee8f912d80a" providerId="AD" clId="Web-{1F4378B5-AA11-A96B-FFFF-3838E7D93C88}" dt="2024-09-02T13:00:02.213" v="7" actId="20577"/>
        <pc:sldMkLst>
          <pc:docMk/>
          <pc:sldMk cId="3782106046" sldId="257"/>
        </pc:sldMkLst>
        <pc:spChg chg="mod">
          <ac:chgData name="Corey Edwards" userId="S::corey.edwards@uwtsd.ac.uk::7a967df3-e232-40a5-b10c-dee8f912d80a" providerId="AD" clId="Web-{1F4378B5-AA11-A96B-FFFF-3838E7D93C88}" dt="2024-09-02T13:00:02.213" v="7" actId="20577"/>
          <ac:spMkLst>
            <pc:docMk/>
            <pc:sldMk cId="3782106046" sldId="257"/>
            <ac:spMk id="2" creationId="{A9D33BC5-96F9-F965-F4AE-9C83C9854243}"/>
          </ac:spMkLst>
        </pc:spChg>
      </pc:sldChg>
      <pc:sldChg chg="modSp new">
        <pc:chgData name="Corey Edwards" userId="S::corey.edwards@uwtsd.ac.uk::7a967df3-e232-40a5-b10c-dee8f912d80a" providerId="AD" clId="Web-{1F4378B5-AA11-A96B-FFFF-3838E7D93C88}" dt="2024-09-02T13:01:28.576" v="11" actId="20577"/>
        <pc:sldMkLst>
          <pc:docMk/>
          <pc:sldMk cId="1788907016" sldId="258"/>
        </pc:sldMkLst>
        <pc:spChg chg="mod">
          <ac:chgData name="Corey Edwards" userId="S::corey.edwards@uwtsd.ac.uk::7a967df3-e232-40a5-b10c-dee8f912d80a" providerId="AD" clId="Web-{1F4378B5-AA11-A96B-FFFF-3838E7D93C88}" dt="2024-09-02T13:01:28.576" v="11" actId="20577"/>
          <ac:spMkLst>
            <pc:docMk/>
            <pc:sldMk cId="1788907016" sldId="258"/>
            <ac:spMk id="2" creationId="{472C379C-1068-C409-4CBA-780D7E1E174F}"/>
          </ac:spMkLst>
        </pc:spChg>
      </pc:sldChg>
      <pc:sldChg chg="modSp new ord">
        <pc:chgData name="Corey Edwards" userId="S::corey.edwards@uwtsd.ac.uk::7a967df3-e232-40a5-b10c-dee8f912d80a" providerId="AD" clId="Web-{1F4378B5-AA11-A96B-FFFF-3838E7D93C88}" dt="2024-09-02T13:02:00.639" v="30"/>
        <pc:sldMkLst>
          <pc:docMk/>
          <pc:sldMk cId="134197764" sldId="259"/>
        </pc:sldMkLst>
        <pc:spChg chg="mod">
          <ac:chgData name="Corey Edwards" userId="S::corey.edwards@uwtsd.ac.uk::7a967df3-e232-40a5-b10c-dee8f912d80a" providerId="AD" clId="Web-{1F4378B5-AA11-A96B-FFFF-3838E7D93C88}" dt="2024-09-02T13:01:43.154" v="19" actId="20577"/>
          <ac:spMkLst>
            <pc:docMk/>
            <pc:sldMk cId="134197764" sldId="259"/>
            <ac:spMk id="2" creationId="{AACB0552-A8AF-2A65-37AF-22CDB32BC43A}"/>
          </ac:spMkLst>
        </pc:spChg>
      </pc:sldChg>
      <pc:sldChg chg="modSp new">
        <pc:chgData name="Corey Edwards" userId="S::corey.edwards@uwtsd.ac.uk::7a967df3-e232-40a5-b10c-dee8f912d80a" providerId="AD" clId="Web-{1F4378B5-AA11-A96B-FFFF-3838E7D93C88}" dt="2024-09-02T13:01:46.608" v="23" actId="20577"/>
        <pc:sldMkLst>
          <pc:docMk/>
          <pc:sldMk cId="946189976" sldId="260"/>
        </pc:sldMkLst>
        <pc:spChg chg="mod">
          <ac:chgData name="Corey Edwards" userId="S::corey.edwards@uwtsd.ac.uk::7a967df3-e232-40a5-b10c-dee8f912d80a" providerId="AD" clId="Web-{1F4378B5-AA11-A96B-FFFF-3838E7D93C88}" dt="2024-09-02T13:01:46.608" v="23" actId="20577"/>
          <ac:spMkLst>
            <pc:docMk/>
            <pc:sldMk cId="946189976" sldId="260"/>
            <ac:spMk id="2" creationId="{596CFA7D-19D8-2220-AC05-01E5E099354B}"/>
          </ac:spMkLst>
        </pc:spChg>
      </pc:sldChg>
      <pc:sldChg chg="modSp new">
        <pc:chgData name="Corey Edwards" userId="S::corey.edwards@uwtsd.ac.uk::7a967df3-e232-40a5-b10c-dee8f912d80a" providerId="AD" clId="Web-{1F4378B5-AA11-A96B-FFFF-3838E7D93C88}" dt="2024-09-02T13:01:51.280" v="28" actId="20577"/>
        <pc:sldMkLst>
          <pc:docMk/>
          <pc:sldMk cId="2181517879" sldId="261"/>
        </pc:sldMkLst>
        <pc:spChg chg="mod">
          <ac:chgData name="Corey Edwards" userId="S::corey.edwards@uwtsd.ac.uk::7a967df3-e232-40a5-b10c-dee8f912d80a" providerId="AD" clId="Web-{1F4378B5-AA11-A96B-FFFF-3838E7D93C88}" dt="2024-09-02T13:01:51.280" v="28" actId="20577"/>
          <ac:spMkLst>
            <pc:docMk/>
            <pc:sldMk cId="2181517879" sldId="261"/>
            <ac:spMk id="2" creationId="{494F0157-2493-7807-6967-1AFD09DE555F}"/>
          </ac:spMkLst>
        </pc:spChg>
      </pc:sldChg>
      <pc:sldChg chg="modSp new">
        <pc:chgData name="Corey Edwards" userId="S::corey.edwards@uwtsd.ac.uk::7a967df3-e232-40a5-b10c-dee8f912d80a" providerId="AD" clId="Web-{1F4378B5-AA11-A96B-FFFF-3838E7D93C88}" dt="2024-09-02T13:02:13.390" v="36" actId="20577"/>
        <pc:sldMkLst>
          <pc:docMk/>
          <pc:sldMk cId="1373461093" sldId="262"/>
        </pc:sldMkLst>
        <pc:spChg chg="mod">
          <ac:chgData name="Corey Edwards" userId="S::corey.edwards@uwtsd.ac.uk::7a967df3-e232-40a5-b10c-dee8f912d80a" providerId="AD" clId="Web-{1F4378B5-AA11-A96B-FFFF-3838E7D93C88}" dt="2024-09-02T13:02:13.390" v="36" actId="20577"/>
          <ac:spMkLst>
            <pc:docMk/>
            <pc:sldMk cId="1373461093" sldId="262"/>
            <ac:spMk id="2" creationId="{E6C2C0B8-959E-8341-A35D-9B525D0BBB96}"/>
          </ac:spMkLst>
        </pc:spChg>
      </pc:sldChg>
      <pc:sldChg chg="modSp new">
        <pc:chgData name="Corey Edwards" userId="S::corey.edwards@uwtsd.ac.uk::7a967df3-e232-40a5-b10c-dee8f912d80a" providerId="AD" clId="Web-{1F4378B5-AA11-A96B-FFFF-3838E7D93C88}" dt="2024-09-02T13:02:21.312" v="45" actId="20577"/>
        <pc:sldMkLst>
          <pc:docMk/>
          <pc:sldMk cId="3559533738" sldId="263"/>
        </pc:sldMkLst>
        <pc:spChg chg="mod">
          <ac:chgData name="Corey Edwards" userId="S::corey.edwards@uwtsd.ac.uk::7a967df3-e232-40a5-b10c-dee8f912d80a" providerId="AD" clId="Web-{1F4378B5-AA11-A96B-FFFF-3838E7D93C88}" dt="2024-09-02T13:02:21.312" v="45" actId="20577"/>
          <ac:spMkLst>
            <pc:docMk/>
            <pc:sldMk cId="3559533738" sldId="263"/>
            <ac:spMk id="2" creationId="{433338AB-728C-BBA8-3E0A-6E898935C8CA}"/>
          </ac:spMkLst>
        </pc:spChg>
      </pc:sldChg>
      <pc:sldChg chg="modSp new">
        <pc:chgData name="Corey Edwards" userId="S::corey.edwards@uwtsd.ac.uk::7a967df3-e232-40a5-b10c-dee8f912d80a" providerId="AD" clId="Web-{1F4378B5-AA11-A96B-FFFF-3838E7D93C88}" dt="2024-09-02T13:02:31.141" v="53" actId="20577"/>
        <pc:sldMkLst>
          <pc:docMk/>
          <pc:sldMk cId="2309835026" sldId="264"/>
        </pc:sldMkLst>
        <pc:spChg chg="mod">
          <ac:chgData name="Corey Edwards" userId="S::corey.edwards@uwtsd.ac.uk::7a967df3-e232-40a5-b10c-dee8f912d80a" providerId="AD" clId="Web-{1F4378B5-AA11-A96B-FFFF-3838E7D93C88}" dt="2024-09-02T13:02:31.141" v="53" actId="20577"/>
          <ac:spMkLst>
            <pc:docMk/>
            <pc:sldMk cId="2309835026" sldId="264"/>
            <ac:spMk id="2" creationId="{C4667D64-DF11-032C-34F7-135C3BB56C06}"/>
          </ac:spMkLst>
        </pc:spChg>
      </pc:sldChg>
      <pc:sldChg chg="modSp new">
        <pc:chgData name="Corey Edwards" userId="S::corey.edwards@uwtsd.ac.uk::7a967df3-e232-40a5-b10c-dee8f912d80a" providerId="AD" clId="Web-{1F4378B5-AA11-A96B-FFFF-3838E7D93C88}" dt="2024-09-02T13:02:38.172" v="58" actId="20577"/>
        <pc:sldMkLst>
          <pc:docMk/>
          <pc:sldMk cId="2123037990" sldId="265"/>
        </pc:sldMkLst>
        <pc:spChg chg="mod">
          <ac:chgData name="Corey Edwards" userId="S::corey.edwards@uwtsd.ac.uk::7a967df3-e232-40a5-b10c-dee8f912d80a" providerId="AD" clId="Web-{1F4378B5-AA11-A96B-FFFF-3838E7D93C88}" dt="2024-09-02T13:02:38.172" v="58" actId="20577"/>
          <ac:spMkLst>
            <pc:docMk/>
            <pc:sldMk cId="2123037990" sldId="265"/>
            <ac:spMk id="2" creationId="{CB6F5824-C448-7BC2-926B-E71EF5F33E7B}"/>
          </ac:spMkLst>
        </pc:spChg>
      </pc:sldChg>
      <pc:sldChg chg="modSp new">
        <pc:chgData name="Corey Edwards" userId="S::corey.edwards@uwtsd.ac.uk::7a967df3-e232-40a5-b10c-dee8f912d80a" providerId="AD" clId="Web-{1F4378B5-AA11-A96B-FFFF-3838E7D93C88}" dt="2024-09-02T13:02:47.673" v="69" actId="20577"/>
        <pc:sldMkLst>
          <pc:docMk/>
          <pc:sldMk cId="2086253502" sldId="266"/>
        </pc:sldMkLst>
        <pc:spChg chg="mod">
          <ac:chgData name="Corey Edwards" userId="S::corey.edwards@uwtsd.ac.uk::7a967df3-e232-40a5-b10c-dee8f912d80a" providerId="AD" clId="Web-{1F4378B5-AA11-A96B-FFFF-3838E7D93C88}" dt="2024-09-02T13:02:47.673" v="69" actId="20577"/>
          <ac:spMkLst>
            <pc:docMk/>
            <pc:sldMk cId="2086253502" sldId="266"/>
            <ac:spMk id="2" creationId="{51787023-A82E-DDC6-C32E-8718647FB81F}"/>
          </ac:spMkLst>
        </pc:spChg>
      </pc:sldChg>
      <pc:sldChg chg="modSp new">
        <pc:chgData name="Corey Edwards" userId="S::corey.edwards@uwtsd.ac.uk::7a967df3-e232-40a5-b10c-dee8f912d80a" providerId="AD" clId="Web-{1F4378B5-AA11-A96B-FFFF-3838E7D93C88}" dt="2024-09-02T13:03:04.876" v="83" actId="20577"/>
        <pc:sldMkLst>
          <pc:docMk/>
          <pc:sldMk cId="2633514833" sldId="267"/>
        </pc:sldMkLst>
        <pc:spChg chg="mod">
          <ac:chgData name="Corey Edwards" userId="S::corey.edwards@uwtsd.ac.uk::7a967df3-e232-40a5-b10c-dee8f912d80a" providerId="AD" clId="Web-{1F4378B5-AA11-A96B-FFFF-3838E7D93C88}" dt="2024-09-02T13:02:55.735" v="74" actId="20577"/>
          <ac:spMkLst>
            <pc:docMk/>
            <pc:sldMk cId="2633514833" sldId="267"/>
            <ac:spMk id="2" creationId="{CF68728A-BC73-350C-60CA-1A1690860884}"/>
          </ac:spMkLst>
        </pc:spChg>
        <pc:spChg chg="mod">
          <ac:chgData name="Corey Edwards" userId="S::corey.edwards@uwtsd.ac.uk::7a967df3-e232-40a5-b10c-dee8f912d80a" providerId="AD" clId="Web-{1F4378B5-AA11-A96B-FFFF-3838E7D93C88}" dt="2024-09-02T13:03:04.876" v="83" actId="20577"/>
          <ac:spMkLst>
            <pc:docMk/>
            <pc:sldMk cId="2633514833" sldId="267"/>
            <ac:spMk id="3" creationId="{3A8849E9-3D20-0956-1C70-05E99D3D3414}"/>
          </ac:spMkLst>
        </pc:spChg>
      </pc:sldChg>
      <pc:sldChg chg="modSp new">
        <pc:chgData name="Corey Edwards" userId="S::corey.edwards@uwtsd.ac.uk::7a967df3-e232-40a5-b10c-dee8f912d80a" providerId="AD" clId="Web-{1F4378B5-AA11-A96B-FFFF-3838E7D93C88}" dt="2024-09-02T13:03:11.002" v="89" actId="20577"/>
        <pc:sldMkLst>
          <pc:docMk/>
          <pc:sldMk cId="1030063854" sldId="268"/>
        </pc:sldMkLst>
        <pc:spChg chg="mod">
          <ac:chgData name="Corey Edwards" userId="S::corey.edwards@uwtsd.ac.uk::7a967df3-e232-40a5-b10c-dee8f912d80a" providerId="AD" clId="Web-{1F4378B5-AA11-A96B-FFFF-3838E7D93C88}" dt="2024-09-02T13:03:11.002" v="89" actId="20577"/>
          <ac:spMkLst>
            <pc:docMk/>
            <pc:sldMk cId="1030063854" sldId="268"/>
            <ac:spMk id="2" creationId="{3245F435-7A97-4E18-3D6A-3E4B0AA53668}"/>
          </ac:spMkLst>
        </pc:spChg>
      </pc:sldChg>
      <pc:sldChg chg="modSp new">
        <pc:chgData name="Corey Edwards" userId="S::corey.edwards@uwtsd.ac.uk::7a967df3-e232-40a5-b10c-dee8f912d80a" providerId="AD" clId="Web-{1F4378B5-AA11-A96B-FFFF-3838E7D93C88}" dt="2024-09-02T13:03:15.033" v="95" actId="20577"/>
        <pc:sldMkLst>
          <pc:docMk/>
          <pc:sldMk cId="4041307249" sldId="269"/>
        </pc:sldMkLst>
        <pc:spChg chg="mod">
          <ac:chgData name="Corey Edwards" userId="S::corey.edwards@uwtsd.ac.uk::7a967df3-e232-40a5-b10c-dee8f912d80a" providerId="AD" clId="Web-{1F4378B5-AA11-A96B-FFFF-3838E7D93C88}" dt="2024-09-02T13:03:15.033" v="95" actId="20577"/>
          <ac:spMkLst>
            <pc:docMk/>
            <pc:sldMk cId="4041307249" sldId="269"/>
            <ac:spMk id="2" creationId="{16827E0A-7142-79B5-AE71-5EC7806EEDDC}"/>
          </ac:spMkLst>
        </pc:spChg>
      </pc:sldChg>
      <pc:sldChg chg="modSp new">
        <pc:chgData name="Corey Edwards" userId="S::corey.edwards@uwtsd.ac.uk::7a967df3-e232-40a5-b10c-dee8f912d80a" providerId="AD" clId="Web-{1F4378B5-AA11-A96B-FFFF-3838E7D93C88}" dt="2024-09-02T13:03:18.111" v="99" actId="20577"/>
        <pc:sldMkLst>
          <pc:docMk/>
          <pc:sldMk cId="1228572475" sldId="270"/>
        </pc:sldMkLst>
        <pc:spChg chg="mod">
          <ac:chgData name="Corey Edwards" userId="S::corey.edwards@uwtsd.ac.uk::7a967df3-e232-40a5-b10c-dee8f912d80a" providerId="AD" clId="Web-{1F4378B5-AA11-A96B-FFFF-3838E7D93C88}" dt="2024-09-02T13:03:18.111" v="99" actId="20577"/>
          <ac:spMkLst>
            <pc:docMk/>
            <pc:sldMk cId="1228572475" sldId="270"/>
            <ac:spMk id="2" creationId="{4C959600-FDB0-2B03-44CC-BD7596B14933}"/>
          </ac:spMkLst>
        </pc:spChg>
      </pc:sldChg>
      <pc:sldChg chg="modSp new">
        <pc:chgData name="Corey Edwards" userId="S::corey.edwards@uwtsd.ac.uk::7a967df3-e232-40a5-b10c-dee8f912d80a" providerId="AD" clId="Web-{1F4378B5-AA11-A96B-FFFF-3838E7D93C88}" dt="2024-09-02T13:03:28.174" v="106" actId="20577"/>
        <pc:sldMkLst>
          <pc:docMk/>
          <pc:sldMk cId="764333419" sldId="271"/>
        </pc:sldMkLst>
        <pc:spChg chg="mod">
          <ac:chgData name="Corey Edwards" userId="S::corey.edwards@uwtsd.ac.uk::7a967df3-e232-40a5-b10c-dee8f912d80a" providerId="AD" clId="Web-{1F4378B5-AA11-A96B-FFFF-3838E7D93C88}" dt="2024-09-02T13:03:28.174" v="106" actId="20577"/>
          <ac:spMkLst>
            <pc:docMk/>
            <pc:sldMk cId="764333419" sldId="271"/>
            <ac:spMk id="2" creationId="{C691240D-5A2B-ADF1-B84F-B1666BC4F29B}"/>
          </ac:spMkLst>
        </pc:spChg>
      </pc:sldChg>
      <pc:sldChg chg="modSp new">
        <pc:chgData name="Corey Edwards" userId="S::corey.edwards@uwtsd.ac.uk::7a967df3-e232-40a5-b10c-dee8f912d80a" providerId="AD" clId="Web-{1F4378B5-AA11-A96B-FFFF-3838E7D93C88}" dt="2024-09-02T13:03:35.737" v="115" actId="20577"/>
        <pc:sldMkLst>
          <pc:docMk/>
          <pc:sldMk cId="1261572765" sldId="272"/>
        </pc:sldMkLst>
        <pc:spChg chg="mod">
          <ac:chgData name="Corey Edwards" userId="S::corey.edwards@uwtsd.ac.uk::7a967df3-e232-40a5-b10c-dee8f912d80a" providerId="AD" clId="Web-{1F4378B5-AA11-A96B-FFFF-3838E7D93C88}" dt="2024-09-02T13:03:35.737" v="115" actId="20577"/>
          <ac:spMkLst>
            <pc:docMk/>
            <pc:sldMk cId="1261572765" sldId="272"/>
            <ac:spMk id="2" creationId="{70DB2657-712E-5B7B-DCDD-F08BE76DEE21}"/>
          </ac:spMkLst>
        </pc:spChg>
      </pc:sldChg>
      <pc:sldChg chg="modSp new">
        <pc:chgData name="Corey Edwards" userId="S::corey.edwards@uwtsd.ac.uk::7a967df3-e232-40a5-b10c-dee8f912d80a" providerId="AD" clId="Web-{1F4378B5-AA11-A96B-FFFF-3838E7D93C88}" dt="2024-09-02T13:03:41.565" v="117" actId="20577"/>
        <pc:sldMkLst>
          <pc:docMk/>
          <pc:sldMk cId="4134978878" sldId="273"/>
        </pc:sldMkLst>
        <pc:spChg chg="mod">
          <ac:chgData name="Corey Edwards" userId="S::corey.edwards@uwtsd.ac.uk::7a967df3-e232-40a5-b10c-dee8f912d80a" providerId="AD" clId="Web-{1F4378B5-AA11-A96B-FFFF-3838E7D93C88}" dt="2024-09-02T13:03:41.565" v="117" actId="20577"/>
          <ac:spMkLst>
            <pc:docMk/>
            <pc:sldMk cId="4134978878" sldId="273"/>
            <ac:spMk id="2" creationId="{D3EABD27-117B-B268-9CCD-6A8027FD9736}"/>
          </ac:spMkLst>
        </pc:spChg>
      </pc:sldChg>
      <pc:sldChg chg="modSp new">
        <pc:chgData name="Corey Edwards" userId="S::corey.edwards@uwtsd.ac.uk::7a967df3-e232-40a5-b10c-dee8f912d80a" providerId="AD" clId="Web-{1F4378B5-AA11-A96B-FFFF-3838E7D93C88}" dt="2024-09-02T13:03:44.018" v="119" actId="20577"/>
        <pc:sldMkLst>
          <pc:docMk/>
          <pc:sldMk cId="722944721" sldId="274"/>
        </pc:sldMkLst>
        <pc:spChg chg="mod">
          <ac:chgData name="Corey Edwards" userId="S::corey.edwards@uwtsd.ac.uk::7a967df3-e232-40a5-b10c-dee8f912d80a" providerId="AD" clId="Web-{1F4378B5-AA11-A96B-FFFF-3838E7D93C88}" dt="2024-09-02T13:03:44.018" v="119" actId="20577"/>
          <ac:spMkLst>
            <pc:docMk/>
            <pc:sldMk cId="722944721" sldId="274"/>
            <ac:spMk id="2" creationId="{78F2B20B-92FE-61C3-EBB2-1442FB79A22B}"/>
          </ac:spMkLst>
        </pc:spChg>
      </pc:sldChg>
      <pc:sldChg chg="modSp new">
        <pc:chgData name="Corey Edwards" userId="S::corey.edwards@uwtsd.ac.uk::7a967df3-e232-40a5-b10c-dee8f912d80a" providerId="AD" clId="Web-{1F4378B5-AA11-A96B-FFFF-3838E7D93C88}" dt="2024-09-02T13:03:46.706" v="122" actId="20577"/>
        <pc:sldMkLst>
          <pc:docMk/>
          <pc:sldMk cId="983064098" sldId="275"/>
        </pc:sldMkLst>
        <pc:spChg chg="mod">
          <ac:chgData name="Corey Edwards" userId="S::corey.edwards@uwtsd.ac.uk::7a967df3-e232-40a5-b10c-dee8f912d80a" providerId="AD" clId="Web-{1F4378B5-AA11-A96B-FFFF-3838E7D93C88}" dt="2024-09-02T13:03:46.706" v="122" actId="20577"/>
          <ac:spMkLst>
            <pc:docMk/>
            <pc:sldMk cId="983064098" sldId="275"/>
            <ac:spMk id="2" creationId="{8842B6A4-EEAA-95E0-E8DC-3D44FC0B509A}"/>
          </ac:spMkLst>
        </pc:spChg>
      </pc:sldChg>
      <pc:sldChg chg="modSp new">
        <pc:chgData name="Corey Edwards" userId="S::corey.edwards@uwtsd.ac.uk::7a967df3-e232-40a5-b10c-dee8f912d80a" providerId="AD" clId="Web-{1F4378B5-AA11-A96B-FFFF-3838E7D93C88}" dt="2024-09-02T13:03:55.628" v="130" actId="20577"/>
        <pc:sldMkLst>
          <pc:docMk/>
          <pc:sldMk cId="1757158601" sldId="276"/>
        </pc:sldMkLst>
        <pc:spChg chg="mod">
          <ac:chgData name="Corey Edwards" userId="S::corey.edwards@uwtsd.ac.uk::7a967df3-e232-40a5-b10c-dee8f912d80a" providerId="AD" clId="Web-{1F4378B5-AA11-A96B-FFFF-3838E7D93C88}" dt="2024-09-02T13:03:55.628" v="130" actId="20577"/>
          <ac:spMkLst>
            <pc:docMk/>
            <pc:sldMk cId="1757158601" sldId="276"/>
            <ac:spMk id="2" creationId="{FF9C0096-9481-D60C-0E23-21C4C761404B}"/>
          </ac:spMkLst>
        </pc:spChg>
      </pc:sldChg>
      <pc:sldChg chg="modSp new">
        <pc:chgData name="Corey Edwards" userId="S::corey.edwards@uwtsd.ac.uk::7a967df3-e232-40a5-b10c-dee8f912d80a" providerId="AD" clId="Web-{1F4378B5-AA11-A96B-FFFF-3838E7D93C88}" dt="2024-09-02T13:04:04.160" v="139" actId="20577"/>
        <pc:sldMkLst>
          <pc:docMk/>
          <pc:sldMk cId="509018742" sldId="277"/>
        </pc:sldMkLst>
        <pc:spChg chg="mod">
          <ac:chgData name="Corey Edwards" userId="S::corey.edwards@uwtsd.ac.uk::7a967df3-e232-40a5-b10c-dee8f912d80a" providerId="AD" clId="Web-{1F4378B5-AA11-A96B-FFFF-3838E7D93C88}" dt="2024-09-02T13:04:04.160" v="139" actId="20577"/>
          <ac:spMkLst>
            <pc:docMk/>
            <pc:sldMk cId="509018742" sldId="277"/>
            <ac:spMk id="2" creationId="{2342730C-CF28-736E-DDE2-86735A94FF5E}"/>
          </ac:spMkLst>
        </pc:spChg>
      </pc:sldChg>
      <pc:sldChg chg="modSp new">
        <pc:chgData name="Corey Edwards" userId="S::corey.edwards@uwtsd.ac.uk::7a967df3-e232-40a5-b10c-dee8f912d80a" providerId="AD" clId="Web-{1F4378B5-AA11-A96B-FFFF-3838E7D93C88}" dt="2024-09-02T13:04:11.801" v="150" actId="20577"/>
        <pc:sldMkLst>
          <pc:docMk/>
          <pc:sldMk cId="432053789" sldId="278"/>
        </pc:sldMkLst>
        <pc:spChg chg="mod">
          <ac:chgData name="Corey Edwards" userId="S::corey.edwards@uwtsd.ac.uk::7a967df3-e232-40a5-b10c-dee8f912d80a" providerId="AD" clId="Web-{1F4378B5-AA11-A96B-FFFF-3838E7D93C88}" dt="2024-09-02T13:04:11.801" v="150" actId="20577"/>
          <ac:spMkLst>
            <pc:docMk/>
            <pc:sldMk cId="432053789" sldId="278"/>
            <ac:spMk id="2" creationId="{9A3031F2-7837-2D4F-DE21-E8A2195C19D8}"/>
          </ac:spMkLst>
        </pc:spChg>
      </pc:sldChg>
      <pc:sldChg chg="modSp new">
        <pc:chgData name="Corey Edwards" userId="S::corey.edwards@uwtsd.ac.uk::7a967df3-e232-40a5-b10c-dee8f912d80a" providerId="AD" clId="Web-{1F4378B5-AA11-A96B-FFFF-3838E7D93C88}" dt="2024-09-02T13:04:17.489" v="156" actId="20577"/>
        <pc:sldMkLst>
          <pc:docMk/>
          <pc:sldMk cId="506127729" sldId="279"/>
        </pc:sldMkLst>
        <pc:spChg chg="mod">
          <ac:chgData name="Corey Edwards" userId="S::corey.edwards@uwtsd.ac.uk::7a967df3-e232-40a5-b10c-dee8f912d80a" providerId="AD" clId="Web-{1F4378B5-AA11-A96B-FFFF-3838E7D93C88}" dt="2024-09-02T13:04:17.489" v="156" actId="20577"/>
          <ac:spMkLst>
            <pc:docMk/>
            <pc:sldMk cId="506127729" sldId="279"/>
            <ac:spMk id="2" creationId="{AA0C17C4-B1BA-FC4A-B669-30FF21345689}"/>
          </ac:spMkLst>
        </pc:spChg>
      </pc:sldChg>
      <pc:sldChg chg="modSp new">
        <pc:chgData name="Corey Edwards" userId="S::corey.edwards@uwtsd.ac.uk::7a967df3-e232-40a5-b10c-dee8f912d80a" providerId="AD" clId="Web-{1F4378B5-AA11-A96B-FFFF-3838E7D93C88}" dt="2024-09-02T13:04:25.301" v="161" actId="20577"/>
        <pc:sldMkLst>
          <pc:docMk/>
          <pc:sldMk cId="4025146353" sldId="280"/>
        </pc:sldMkLst>
        <pc:spChg chg="mod">
          <ac:chgData name="Corey Edwards" userId="S::corey.edwards@uwtsd.ac.uk::7a967df3-e232-40a5-b10c-dee8f912d80a" providerId="AD" clId="Web-{1F4378B5-AA11-A96B-FFFF-3838E7D93C88}" dt="2024-09-02T13:04:25.301" v="161" actId="20577"/>
          <ac:spMkLst>
            <pc:docMk/>
            <pc:sldMk cId="4025146353" sldId="280"/>
            <ac:spMk id="2" creationId="{1D6C76F5-90D8-CFF0-910E-A7F000E9CF6E}"/>
          </ac:spMkLst>
        </pc:spChg>
      </pc:sldChg>
      <pc:sldChg chg="modSp new">
        <pc:chgData name="Corey Edwards" userId="S::corey.edwards@uwtsd.ac.uk::7a967df3-e232-40a5-b10c-dee8f912d80a" providerId="AD" clId="Web-{1F4378B5-AA11-A96B-FFFF-3838E7D93C88}" dt="2024-09-02T13:04:32.005" v="169" actId="20577"/>
        <pc:sldMkLst>
          <pc:docMk/>
          <pc:sldMk cId="92041561" sldId="281"/>
        </pc:sldMkLst>
        <pc:spChg chg="mod">
          <ac:chgData name="Corey Edwards" userId="S::corey.edwards@uwtsd.ac.uk::7a967df3-e232-40a5-b10c-dee8f912d80a" providerId="AD" clId="Web-{1F4378B5-AA11-A96B-FFFF-3838E7D93C88}" dt="2024-09-02T13:04:32.005" v="169" actId="20577"/>
          <ac:spMkLst>
            <pc:docMk/>
            <pc:sldMk cId="92041561" sldId="281"/>
            <ac:spMk id="2" creationId="{240C915F-5F2B-6237-627F-52E046FF7659}"/>
          </ac:spMkLst>
        </pc:spChg>
      </pc:sldChg>
      <pc:sldMasterChg chg="del delSldLayout">
        <pc:chgData name="Corey Edwards" userId="S::corey.edwards@uwtsd.ac.uk::7a967df3-e232-40a5-b10c-dee8f912d80a" providerId="AD" clId="Web-{1F4378B5-AA11-A96B-FFFF-3838E7D93C88}" dt="2024-09-02T12:59:56.291" v="3"/>
        <pc:sldMasterMkLst>
          <pc:docMk/>
          <pc:sldMasterMk cId="2460954070" sldId="2147483660"/>
        </pc:sldMasterMkLst>
        <pc:sldLayoutChg chg="del">
          <pc:chgData name="Corey Edwards" userId="S::corey.edwards@uwtsd.ac.uk::7a967df3-e232-40a5-b10c-dee8f912d80a" providerId="AD" clId="Web-{1F4378B5-AA11-A96B-FFFF-3838E7D93C88}" dt="2024-09-02T12:59:56.291" v="3"/>
          <pc:sldLayoutMkLst>
            <pc:docMk/>
            <pc:sldMasterMk cId="2460954070" sldId="2147483660"/>
            <pc:sldLayoutMk cId="2385387890" sldId="2147483661"/>
          </pc:sldLayoutMkLst>
        </pc:sldLayoutChg>
        <pc:sldLayoutChg chg="del">
          <pc:chgData name="Corey Edwards" userId="S::corey.edwards@uwtsd.ac.uk::7a967df3-e232-40a5-b10c-dee8f912d80a" providerId="AD" clId="Web-{1F4378B5-AA11-A96B-FFFF-3838E7D93C88}" dt="2024-09-02T12:59:56.291" v="3"/>
          <pc:sldLayoutMkLst>
            <pc:docMk/>
            <pc:sldMasterMk cId="2460954070" sldId="2147483660"/>
            <pc:sldLayoutMk cId="949138452" sldId="2147483662"/>
          </pc:sldLayoutMkLst>
        </pc:sldLayoutChg>
        <pc:sldLayoutChg chg="del">
          <pc:chgData name="Corey Edwards" userId="S::corey.edwards@uwtsd.ac.uk::7a967df3-e232-40a5-b10c-dee8f912d80a" providerId="AD" clId="Web-{1F4378B5-AA11-A96B-FFFF-3838E7D93C88}" dt="2024-09-02T12:59:56.291" v="3"/>
          <pc:sldLayoutMkLst>
            <pc:docMk/>
            <pc:sldMasterMk cId="2460954070" sldId="2147483660"/>
            <pc:sldLayoutMk cId="2591524520" sldId="2147483663"/>
          </pc:sldLayoutMkLst>
        </pc:sldLayoutChg>
        <pc:sldLayoutChg chg="del">
          <pc:chgData name="Corey Edwards" userId="S::corey.edwards@uwtsd.ac.uk::7a967df3-e232-40a5-b10c-dee8f912d80a" providerId="AD" clId="Web-{1F4378B5-AA11-A96B-FFFF-3838E7D93C88}" dt="2024-09-02T12:59:56.291" v="3"/>
          <pc:sldLayoutMkLst>
            <pc:docMk/>
            <pc:sldMasterMk cId="2460954070" sldId="2147483660"/>
            <pc:sldLayoutMk cId="1203092039" sldId="2147483664"/>
          </pc:sldLayoutMkLst>
        </pc:sldLayoutChg>
        <pc:sldLayoutChg chg="del">
          <pc:chgData name="Corey Edwards" userId="S::corey.edwards@uwtsd.ac.uk::7a967df3-e232-40a5-b10c-dee8f912d80a" providerId="AD" clId="Web-{1F4378B5-AA11-A96B-FFFF-3838E7D93C88}" dt="2024-09-02T12:59:56.291" v="3"/>
          <pc:sldLayoutMkLst>
            <pc:docMk/>
            <pc:sldMasterMk cId="2460954070" sldId="2147483660"/>
            <pc:sldLayoutMk cId="3733172339" sldId="2147483665"/>
          </pc:sldLayoutMkLst>
        </pc:sldLayoutChg>
        <pc:sldLayoutChg chg="del">
          <pc:chgData name="Corey Edwards" userId="S::corey.edwards@uwtsd.ac.uk::7a967df3-e232-40a5-b10c-dee8f912d80a" providerId="AD" clId="Web-{1F4378B5-AA11-A96B-FFFF-3838E7D93C88}" dt="2024-09-02T12:59:56.291" v="3"/>
          <pc:sldLayoutMkLst>
            <pc:docMk/>
            <pc:sldMasterMk cId="2460954070" sldId="2147483660"/>
            <pc:sldLayoutMk cId="3210312558" sldId="2147483666"/>
          </pc:sldLayoutMkLst>
        </pc:sldLayoutChg>
        <pc:sldLayoutChg chg="del">
          <pc:chgData name="Corey Edwards" userId="S::corey.edwards@uwtsd.ac.uk::7a967df3-e232-40a5-b10c-dee8f912d80a" providerId="AD" clId="Web-{1F4378B5-AA11-A96B-FFFF-3838E7D93C88}" dt="2024-09-02T12:59:56.291" v="3"/>
          <pc:sldLayoutMkLst>
            <pc:docMk/>
            <pc:sldMasterMk cId="2460954070" sldId="2147483660"/>
            <pc:sldLayoutMk cId="3146388984" sldId="2147483667"/>
          </pc:sldLayoutMkLst>
        </pc:sldLayoutChg>
        <pc:sldLayoutChg chg="del">
          <pc:chgData name="Corey Edwards" userId="S::corey.edwards@uwtsd.ac.uk::7a967df3-e232-40a5-b10c-dee8f912d80a" providerId="AD" clId="Web-{1F4378B5-AA11-A96B-FFFF-3838E7D93C88}" dt="2024-09-02T12:59:56.291" v="3"/>
          <pc:sldLayoutMkLst>
            <pc:docMk/>
            <pc:sldMasterMk cId="2460954070" sldId="2147483660"/>
            <pc:sldLayoutMk cId="3171841454" sldId="2147483668"/>
          </pc:sldLayoutMkLst>
        </pc:sldLayoutChg>
        <pc:sldLayoutChg chg="del">
          <pc:chgData name="Corey Edwards" userId="S::corey.edwards@uwtsd.ac.uk::7a967df3-e232-40a5-b10c-dee8f912d80a" providerId="AD" clId="Web-{1F4378B5-AA11-A96B-FFFF-3838E7D93C88}" dt="2024-09-02T12:59:56.291" v="3"/>
          <pc:sldLayoutMkLst>
            <pc:docMk/>
            <pc:sldMasterMk cId="2460954070" sldId="2147483660"/>
            <pc:sldLayoutMk cId="1718958274" sldId="2147483669"/>
          </pc:sldLayoutMkLst>
        </pc:sldLayoutChg>
        <pc:sldLayoutChg chg="del">
          <pc:chgData name="Corey Edwards" userId="S::corey.edwards@uwtsd.ac.uk::7a967df3-e232-40a5-b10c-dee8f912d80a" providerId="AD" clId="Web-{1F4378B5-AA11-A96B-FFFF-3838E7D93C88}" dt="2024-09-02T12:59:56.291" v="3"/>
          <pc:sldLayoutMkLst>
            <pc:docMk/>
            <pc:sldMasterMk cId="2460954070" sldId="2147483660"/>
            <pc:sldLayoutMk cId="2202905451" sldId="2147483670"/>
          </pc:sldLayoutMkLst>
        </pc:sldLayoutChg>
        <pc:sldLayoutChg chg="del">
          <pc:chgData name="Corey Edwards" userId="S::corey.edwards@uwtsd.ac.uk::7a967df3-e232-40a5-b10c-dee8f912d80a" providerId="AD" clId="Web-{1F4378B5-AA11-A96B-FFFF-3838E7D93C88}" dt="2024-09-02T12:59:56.291" v="3"/>
          <pc:sldLayoutMkLst>
            <pc:docMk/>
            <pc:sldMasterMk cId="2460954070" sldId="2147483660"/>
            <pc:sldLayoutMk cId="3479445657" sldId="2147483671"/>
          </pc:sldLayoutMkLst>
        </pc:sldLayoutChg>
      </pc:sldMasterChg>
      <pc:sldMasterChg chg="add addSldLayout">
        <pc:chgData name="Corey Edwards" userId="S::corey.edwards@uwtsd.ac.uk::7a967df3-e232-40a5-b10c-dee8f912d80a" providerId="AD" clId="Web-{1F4378B5-AA11-A96B-FFFF-3838E7D93C88}" dt="2024-09-02T12:59:56.291" v="3"/>
        <pc:sldMasterMkLst>
          <pc:docMk/>
          <pc:sldMasterMk cId="2222615481" sldId="2147483685"/>
        </pc:sldMasterMkLst>
        <pc:sldLayoutChg chg="add">
          <pc:chgData name="Corey Edwards" userId="S::corey.edwards@uwtsd.ac.uk::7a967df3-e232-40a5-b10c-dee8f912d80a" providerId="AD" clId="Web-{1F4378B5-AA11-A96B-FFFF-3838E7D93C88}" dt="2024-09-02T12:59:56.291" v="3"/>
          <pc:sldLayoutMkLst>
            <pc:docMk/>
            <pc:sldMasterMk cId="2222615481" sldId="2147483685"/>
            <pc:sldLayoutMk cId="2999766428" sldId="2147483674"/>
          </pc:sldLayoutMkLst>
        </pc:sldLayoutChg>
        <pc:sldLayoutChg chg="add">
          <pc:chgData name="Corey Edwards" userId="S::corey.edwards@uwtsd.ac.uk::7a967df3-e232-40a5-b10c-dee8f912d80a" providerId="AD" clId="Web-{1F4378B5-AA11-A96B-FFFF-3838E7D93C88}" dt="2024-09-02T12:59:56.291" v="3"/>
          <pc:sldLayoutMkLst>
            <pc:docMk/>
            <pc:sldMasterMk cId="2222615481" sldId="2147483685"/>
            <pc:sldLayoutMk cId="820217197" sldId="2147483675"/>
          </pc:sldLayoutMkLst>
        </pc:sldLayoutChg>
        <pc:sldLayoutChg chg="add">
          <pc:chgData name="Corey Edwards" userId="S::corey.edwards@uwtsd.ac.uk::7a967df3-e232-40a5-b10c-dee8f912d80a" providerId="AD" clId="Web-{1F4378B5-AA11-A96B-FFFF-3838E7D93C88}" dt="2024-09-02T12:59:56.291" v="3"/>
          <pc:sldLayoutMkLst>
            <pc:docMk/>
            <pc:sldMasterMk cId="2222615481" sldId="2147483685"/>
            <pc:sldLayoutMk cId="2943238827" sldId="2147483676"/>
          </pc:sldLayoutMkLst>
        </pc:sldLayoutChg>
        <pc:sldLayoutChg chg="add">
          <pc:chgData name="Corey Edwards" userId="S::corey.edwards@uwtsd.ac.uk::7a967df3-e232-40a5-b10c-dee8f912d80a" providerId="AD" clId="Web-{1F4378B5-AA11-A96B-FFFF-3838E7D93C88}" dt="2024-09-02T12:59:56.291" v="3"/>
          <pc:sldLayoutMkLst>
            <pc:docMk/>
            <pc:sldMasterMk cId="2222615481" sldId="2147483685"/>
            <pc:sldLayoutMk cId="2204221474" sldId="2147483677"/>
          </pc:sldLayoutMkLst>
        </pc:sldLayoutChg>
        <pc:sldLayoutChg chg="add">
          <pc:chgData name="Corey Edwards" userId="S::corey.edwards@uwtsd.ac.uk::7a967df3-e232-40a5-b10c-dee8f912d80a" providerId="AD" clId="Web-{1F4378B5-AA11-A96B-FFFF-3838E7D93C88}" dt="2024-09-02T12:59:56.291" v="3"/>
          <pc:sldLayoutMkLst>
            <pc:docMk/>
            <pc:sldMasterMk cId="2222615481" sldId="2147483685"/>
            <pc:sldLayoutMk cId="2457870106" sldId="2147483678"/>
          </pc:sldLayoutMkLst>
        </pc:sldLayoutChg>
        <pc:sldLayoutChg chg="add">
          <pc:chgData name="Corey Edwards" userId="S::corey.edwards@uwtsd.ac.uk::7a967df3-e232-40a5-b10c-dee8f912d80a" providerId="AD" clId="Web-{1F4378B5-AA11-A96B-FFFF-3838E7D93C88}" dt="2024-09-02T12:59:56.291" v="3"/>
          <pc:sldLayoutMkLst>
            <pc:docMk/>
            <pc:sldMasterMk cId="2222615481" sldId="2147483685"/>
            <pc:sldLayoutMk cId="2276607574" sldId="2147483679"/>
          </pc:sldLayoutMkLst>
        </pc:sldLayoutChg>
        <pc:sldLayoutChg chg="add">
          <pc:chgData name="Corey Edwards" userId="S::corey.edwards@uwtsd.ac.uk::7a967df3-e232-40a5-b10c-dee8f912d80a" providerId="AD" clId="Web-{1F4378B5-AA11-A96B-FFFF-3838E7D93C88}" dt="2024-09-02T12:59:56.291" v="3"/>
          <pc:sldLayoutMkLst>
            <pc:docMk/>
            <pc:sldMasterMk cId="2222615481" sldId="2147483685"/>
            <pc:sldLayoutMk cId="6567443" sldId="2147483680"/>
          </pc:sldLayoutMkLst>
        </pc:sldLayoutChg>
        <pc:sldLayoutChg chg="add">
          <pc:chgData name="Corey Edwards" userId="S::corey.edwards@uwtsd.ac.uk::7a967df3-e232-40a5-b10c-dee8f912d80a" providerId="AD" clId="Web-{1F4378B5-AA11-A96B-FFFF-3838E7D93C88}" dt="2024-09-02T12:59:56.291" v="3"/>
          <pc:sldLayoutMkLst>
            <pc:docMk/>
            <pc:sldMasterMk cId="2222615481" sldId="2147483685"/>
            <pc:sldLayoutMk cId="3850924114" sldId="2147483681"/>
          </pc:sldLayoutMkLst>
        </pc:sldLayoutChg>
        <pc:sldLayoutChg chg="add">
          <pc:chgData name="Corey Edwards" userId="S::corey.edwards@uwtsd.ac.uk::7a967df3-e232-40a5-b10c-dee8f912d80a" providerId="AD" clId="Web-{1F4378B5-AA11-A96B-FFFF-3838E7D93C88}" dt="2024-09-02T12:59:56.291" v="3"/>
          <pc:sldLayoutMkLst>
            <pc:docMk/>
            <pc:sldMasterMk cId="2222615481" sldId="2147483685"/>
            <pc:sldLayoutMk cId="2591186339" sldId="2147483682"/>
          </pc:sldLayoutMkLst>
        </pc:sldLayoutChg>
        <pc:sldLayoutChg chg="add">
          <pc:chgData name="Corey Edwards" userId="S::corey.edwards@uwtsd.ac.uk::7a967df3-e232-40a5-b10c-dee8f912d80a" providerId="AD" clId="Web-{1F4378B5-AA11-A96B-FFFF-3838E7D93C88}" dt="2024-09-02T12:59:56.291" v="3"/>
          <pc:sldLayoutMkLst>
            <pc:docMk/>
            <pc:sldMasterMk cId="2222615481" sldId="2147483685"/>
            <pc:sldLayoutMk cId="756687375" sldId="2147483683"/>
          </pc:sldLayoutMkLst>
        </pc:sldLayoutChg>
        <pc:sldLayoutChg chg="add">
          <pc:chgData name="Corey Edwards" userId="S::corey.edwards@uwtsd.ac.uk::7a967df3-e232-40a5-b10c-dee8f912d80a" providerId="AD" clId="Web-{1F4378B5-AA11-A96B-FFFF-3838E7D93C88}" dt="2024-09-02T12:59:56.291" v="3"/>
          <pc:sldLayoutMkLst>
            <pc:docMk/>
            <pc:sldMasterMk cId="2222615481" sldId="2147483685"/>
            <pc:sldLayoutMk cId="4081437176" sldId="2147483684"/>
          </pc:sldLayoutMkLst>
        </pc:sldLayoutChg>
      </pc:sldMasterChg>
    </pc:docChg>
  </pc:docChgLst>
</pc:chgInfo>
</file>

<file path=ppt/diagrams/_rels/data1.xml.rels><?xml version="1.0" encoding="UTF-8" standalone="yes"?>
<Relationships xmlns="http://schemas.openxmlformats.org/package/2006/relationships"><Relationship Id="rId8" Type="http://schemas.openxmlformats.org/officeDocument/2006/relationships/image" Target="../media/image9.svg"/><Relationship Id="rId13" Type="http://schemas.openxmlformats.org/officeDocument/2006/relationships/image" Target="../media/image14.png"/><Relationship Id="rId3" Type="http://schemas.openxmlformats.org/officeDocument/2006/relationships/image" Target="../media/image4.png"/><Relationship Id="rId7" Type="http://schemas.openxmlformats.org/officeDocument/2006/relationships/image" Target="../media/image8.png"/><Relationship Id="rId12" Type="http://schemas.openxmlformats.org/officeDocument/2006/relationships/image" Target="../media/image13.svg"/><Relationship Id="rId2" Type="http://schemas.openxmlformats.org/officeDocument/2006/relationships/image" Target="../media/image3.svg"/><Relationship Id="rId1" Type="http://schemas.openxmlformats.org/officeDocument/2006/relationships/image" Target="../media/image2.png"/><Relationship Id="rId6" Type="http://schemas.openxmlformats.org/officeDocument/2006/relationships/image" Target="../media/image7.svg"/><Relationship Id="rId11" Type="http://schemas.openxmlformats.org/officeDocument/2006/relationships/image" Target="../media/image12.png"/><Relationship Id="rId5" Type="http://schemas.openxmlformats.org/officeDocument/2006/relationships/image" Target="../media/image6.png"/><Relationship Id="rId10" Type="http://schemas.openxmlformats.org/officeDocument/2006/relationships/image" Target="../media/image11.svg"/><Relationship Id="rId4" Type="http://schemas.openxmlformats.org/officeDocument/2006/relationships/image" Target="../media/image5.svg"/><Relationship Id="rId9" Type="http://schemas.openxmlformats.org/officeDocument/2006/relationships/image" Target="../media/image10.png"/><Relationship Id="rId14" Type="http://schemas.openxmlformats.org/officeDocument/2006/relationships/image" Target="../media/image15.svg"/></Relationships>
</file>

<file path=ppt/diagrams/_rels/data12.xml.rels><?xml version="1.0" encoding="UTF-8" standalone="yes"?>
<Relationships xmlns="http://schemas.openxmlformats.org/package/2006/relationships"><Relationship Id="rId3" Type="http://schemas.openxmlformats.org/officeDocument/2006/relationships/image" Target="../media/image19.png"/><Relationship Id="rId2" Type="http://schemas.openxmlformats.org/officeDocument/2006/relationships/image" Target="../media/image18.svg"/><Relationship Id="rId1" Type="http://schemas.openxmlformats.org/officeDocument/2006/relationships/image" Target="../media/image17.png"/><Relationship Id="rId4" Type="http://schemas.openxmlformats.org/officeDocument/2006/relationships/image" Target="../media/image20.svg"/></Relationships>
</file>

<file path=ppt/diagrams/_rels/data13.xml.rels><?xml version="1.0" encoding="UTF-8" standalone="yes"?>
<Relationships xmlns="http://schemas.openxmlformats.org/package/2006/relationships"><Relationship Id="rId3" Type="http://schemas.openxmlformats.org/officeDocument/2006/relationships/image" Target="../media/image24.png"/><Relationship Id="rId2" Type="http://schemas.openxmlformats.org/officeDocument/2006/relationships/image" Target="../media/image23.svg"/><Relationship Id="rId1" Type="http://schemas.openxmlformats.org/officeDocument/2006/relationships/image" Target="../media/image22.png"/><Relationship Id="rId4" Type="http://schemas.openxmlformats.org/officeDocument/2006/relationships/image" Target="../media/image25.svg"/></Relationships>
</file>

<file path=ppt/diagrams/_rels/data15.xml.rels><?xml version="1.0" encoding="UTF-8" standalone="yes"?>
<Relationships xmlns="http://schemas.openxmlformats.org/package/2006/relationships"><Relationship Id="rId3" Type="http://schemas.openxmlformats.org/officeDocument/2006/relationships/image" Target="../media/image29.png"/><Relationship Id="rId2" Type="http://schemas.openxmlformats.org/officeDocument/2006/relationships/image" Target="../media/image28.svg"/><Relationship Id="rId1" Type="http://schemas.openxmlformats.org/officeDocument/2006/relationships/image" Target="../media/image27.png"/><Relationship Id="rId6" Type="http://schemas.openxmlformats.org/officeDocument/2006/relationships/image" Target="../media/image32.svg"/><Relationship Id="rId5" Type="http://schemas.openxmlformats.org/officeDocument/2006/relationships/image" Target="../media/image31.png"/><Relationship Id="rId4" Type="http://schemas.openxmlformats.org/officeDocument/2006/relationships/image" Target="../media/image30.svg"/></Relationships>
</file>

<file path=ppt/diagrams/_rels/data18.xml.rels><?xml version="1.0" encoding="UTF-8" standalone="yes"?>
<Relationships xmlns="http://schemas.openxmlformats.org/package/2006/relationships"><Relationship Id="rId3" Type="http://schemas.openxmlformats.org/officeDocument/2006/relationships/image" Target="../media/image35.png"/><Relationship Id="rId2" Type="http://schemas.openxmlformats.org/officeDocument/2006/relationships/image" Target="../media/image34.svg"/><Relationship Id="rId1" Type="http://schemas.openxmlformats.org/officeDocument/2006/relationships/image" Target="../media/image33.png"/><Relationship Id="rId4" Type="http://schemas.openxmlformats.org/officeDocument/2006/relationships/image" Target="../media/image36.svg"/></Relationships>
</file>

<file path=ppt/diagrams/_rels/data23.xml.rels><?xml version="1.0" encoding="UTF-8" standalone="yes"?>
<Relationships xmlns="http://schemas.openxmlformats.org/package/2006/relationships"><Relationship Id="rId8" Type="http://schemas.openxmlformats.org/officeDocument/2006/relationships/image" Target="../media/image44.svg"/><Relationship Id="rId13" Type="http://schemas.openxmlformats.org/officeDocument/2006/relationships/image" Target="../media/image49.png"/><Relationship Id="rId3" Type="http://schemas.openxmlformats.org/officeDocument/2006/relationships/image" Target="../media/image39.png"/><Relationship Id="rId7" Type="http://schemas.openxmlformats.org/officeDocument/2006/relationships/image" Target="../media/image43.png"/><Relationship Id="rId12" Type="http://schemas.openxmlformats.org/officeDocument/2006/relationships/image" Target="../media/image48.svg"/><Relationship Id="rId2" Type="http://schemas.openxmlformats.org/officeDocument/2006/relationships/image" Target="../media/image38.svg"/><Relationship Id="rId16" Type="http://schemas.openxmlformats.org/officeDocument/2006/relationships/image" Target="../media/image52.svg"/><Relationship Id="rId1" Type="http://schemas.openxmlformats.org/officeDocument/2006/relationships/image" Target="../media/image37.png"/><Relationship Id="rId6" Type="http://schemas.openxmlformats.org/officeDocument/2006/relationships/image" Target="../media/image42.svg"/><Relationship Id="rId11" Type="http://schemas.openxmlformats.org/officeDocument/2006/relationships/image" Target="../media/image47.png"/><Relationship Id="rId5" Type="http://schemas.openxmlformats.org/officeDocument/2006/relationships/image" Target="../media/image41.png"/><Relationship Id="rId15" Type="http://schemas.openxmlformats.org/officeDocument/2006/relationships/image" Target="../media/image51.png"/><Relationship Id="rId10" Type="http://schemas.openxmlformats.org/officeDocument/2006/relationships/image" Target="../media/image46.svg"/><Relationship Id="rId4" Type="http://schemas.openxmlformats.org/officeDocument/2006/relationships/image" Target="../media/image40.svg"/><Relationship Id="rId9" Type="http://schemas.openxmlformats.org/officeDocument/2006/relationships/image" Target="../media/image45.png"/><Relationship Id="rId14" Type="http://schemas.openxmlformats.org/officeDocument/2006/relationships/image" Target="../media/image50.svg"/></Relationships>
</file>

<file path=ppt/diagrams/_rels/data26.xml.rels><?xml version="1.0" encoding="UTF-8" standalone="yes"?>
<Relationships xmlns="http://schemas.openxmlformats.org/package/2006/relationships"><Relationship Id="rId8" Type="http://schemas.openxmlformats.org/officeDocument/2006/relationships/image" Target="../media/image56.svg"/><Relationship Id="rId3" Type="http://schemas.openxmlformats.org/officeDocument/2006/relationships/image" Target="../media/image53.png"/><Relationship Id="rId7" Type="http://schemas.openxmlformats.org/officeDocument/2006/relationships/image" Target="../media/image55.png"/><Relationship Id="rId2" Type="http://schemas.openxmlformats.org/officeDocument/2006/relationships/image" Target="../media/image44.svg"/><Relationship Id="rId1" Type="http://schemas.openxmlformats.org/officeDocument/2006/relationships/image" Target="../media/image43.png"/><Relationship Id="rId6" Type="http://schemas.openxmlformats.org/officeDocument/2006/relationships/image" Target="../media/image52.svg"/><Relationship Id="rId5" Type="http://schemas.openxmlformats.org/officeDocument/2006/relationships/image" Target="../media/image51.png"/><Relationship Id="rId4" Type="http://schemas.openxmlformats.org/officeDocument/2006/relationships/image" Target="../media/image54.svg"/></Relationships>
</file>

<file path=ppt/diagrams/_rels/drawing1.xml.rels><?xml version="1.0" encoding="UTF-8" standalone="yes"?>
<Relationships xmlns="http://schemas.openxmlformats.org/package/2006/relationships"><Relationship Id="rId8" Type="http://schemas.openxmlformats.org/officeDocument/2006/relationships/image" Target="../media/image9.svg"/><Relationship Id="rId13" Type="http://schemas.openxmlformats.org/officeDocument/2006/relationships/image" Target="../media/image14.png"/><Relationship Id="rId3" Type="http://schemas.openxmlformats.org/officeDocument/2006/relationships/image" Target="../media/image4.png"/><Relationship Id="rId7" Type="http://schemas.openxmlformats.org/officeDocument/2006/relationships/image" Target="../media/image8.png"/><Relationship Id="rId12" Type="http://schemas.openxmlformats.org/officeDocument/2006/relationships/image" Target="../media/image13.svg"/><Relationship Id="rId2" Type="http://schemas.openxmlformats.org/officeDocument/2006/relationships/image" Target="../media/image3.svg"/><Relationship Id="rId1" Type="http://schemas.openxmlformats.org/officeDocument/2006/relationships/image" Target="../media/image2.png"/><Relationship Id="rId6" Type="http://schemas.openxmlformats.org/officeDocument/2006/relationships/image" Target="../media/image7.svg"/><Relationship Id="rId11" Type="http://schemas.openxmlformats.org/officeDocument/2006/relationships/image" Target="../media/image12.png"/><Relationship Id="rId5" Type="http://schemas.openxmlformats.org/officeDocument/2006/relationships/image" Target="../media/image6.png"/><Relationship Id="rId10" Type="http://schemas.openxmlformats.org/officeDocument/2006/relationships/image" Target="../media/image11.svg"/><Relationship Id="rId4" Type="http://schemas.openxmlformats.org/officeDocument/2006/relationships/image" Target="../media/image5.svg"/><Relationship Id="rId9" Type="http://schemas.openxmlformats.org/officeDocument/2006/relationships/image" Target="../media/image10.png"/><Relationship Id="rId14" Type="http://schemas.openxmlformats.org/officeDocument/2006/relationships/image" Target="../media/image15.svg"/></Relationships>
</file>

<file path=ppt/diagrams/_rels/drawing12.xml.rels><?xml version="1.0" encoding="UTF-8" standalone="yes"?>
<Relationships xmlns="http://schemas.openxmlformats.org/package/2006/relationships"><Relationship Id="rId3" Type="http://schemas.openxmlformats.org/officeDocument/2006/relationships/image" Target="../media/image19.png"/><Relationship Id="rId2" Type="http://schemas.openxmlformats.org/officeDocument/2006/relationships/image" Target="../media/image18.svg"/><Relationship Id="rId1" Type="http://schemas.openxmlformats.org/officeDocument/2006/relationships/image" Target="../media/image17.png"/><Relationship Id="rId4" Type="http://schemas.openxmlformats.org/officeDocument/2006/relationships/image" Target="../media/image20.svg"/></Relationships>
</file>

<file path=ppt/diagrams/_rels/drawing13.xml.rels><?xml version="1.0" encoding="UTF-8" standalone="yes"?>
<Relationships xmlns="http://schemas.openxmlformats.org/package/2006/relationships"><Relationship Id="rId3" Type="http://schemas.openxmlformats.org/officeDocument/2006/relationships/image" Target="../media/image24.png"/><Relationship Id="rId2" Type="http://schemas.openxmlformats.org/officeDocument/2006/relationships/image" Target="../media/image23.svg"/><Relationship Id="rId1" Type="http://schemas.openxmlformats.org/officeDocument/2006/relationships/image" Target="../media/image22.png"/><Relationship Id="rId4" Type="http://schemas.openxmlformats.org/officeDocument/2006/relationships/image" Target="../media/image25.svg"/></Relationships>
</file>

<file path=ppt/diagrams/_rels/drawing15.xml.rels><?xml version="1.0" encoding="UTF-8" standalone="yes"?>
<Relationships xmlns="http://schemas.openxmlformats.org/package/2006/relationships"><Relationship Id="rId3" Type="http://schemas.openxmlformats.org/officeDocument/2006/relationships/image" Target="../media/image29.png"/><Relationship Id="rId2" Type="http://schemas.openxmlformats.org/officeDocument/2006/relationships/image" Target="../media/image28.svg"/><Relationship Id="rId1" Type="http://schemas.openxmlformats.org/officeDocument/2006/relationships/image" Target="../media/image27.png"/><Relationship Id="rId6" Type="http://schemas.openxmlformats.org/officeDocument/2006/relationships/image" Target="../media/image32.svg"/><Relationship Id="rId5" Type="http://schemas.openxmlformats.org/officeDocument/2006/relationships/image" Target="../media/image31.png"/><Relationship Id="rId4" Type="http://schemas.openxmlformats.org/officeDocument/2006/relationships/image" Target="../media/image30.svg"/></Relationships>
</file>

<file path=ppt/diagrams/_rels/drawing18.xml.rels><?xml version="1.0" encoding="UTF-8" standalone="yes"?>
<Relationships xmlns="http://schemas.openxmlformats.org/package/2006/relationships"><Relationship Id="rId3" Type="http://schemas.openxmlformats.org/officeDocument/2006/relationships/image" Target="../media/image35.png"/><Relationship Id="rId2" Type="http://schemas.openxmlformats.org/officeDocument/2006/relationships/image" Target="../media/image34.svg"/><Relationship Id="rId1" Type="http://schemas.openxmlformats.org/officeDocument/2006/relationships/image" Target="../media/image33.png"/><Relationship Id="rId4" Type="http://schemas.openxmlformats.org/officeDocument/2006/relationships/image" Target="../media/image36.svg"/></Relationships>
</file>

<file path=ppt/diagrams/_rels/drawing23.xml.rels><?xml version="1.0" encoding="UTF-8" standalone="yes"?>
<Relationships xmlns="http://schemas.openxmlformats.org/package/2006/relationships"><Relationship Id="rId8" Type="http://schemas.openxmlformats.org/officeDocument/2006/relationships/image" Target="../media/image44.svg"/><Relationship Id="rId13" Type="http://schemas.openxmlformats.org/officeDocument/2006/relationships/image" Target="../media/image49.png"/><Relationship Id="rId3" Type="http://schemas.openxmlformats.org/officeDocument/2006/relationships/image" Target="../media/image39.png"/><Relationship Id="rId7" Type="http://schemas.openxmlformats.org/officeDocument/2006/relationships/image" Target="../media/image43.png"/><Relationship Id="rId12" Type="http://schemas.openxmlformats.org/officeDocument/2006/relationships/image" Target="../media/image48.svg"/><Relationship Id="rId2" Type="http://schemas.openxmlformats.org/officeDocument/2006/relationships/image" Target="../media/image38.svg"/><Relationship Id="rId16" Type="http://schemas.openxmlformats.org/officeDocument/2006/relationships/image" Target="../media/image52.svg"/><Relationship Id="rId1" Type="http://schemas.openxmlformats.org/officeDocument/2006/relationships/image" Target="../media/image37.png"/><Relationship Id="rId6" Type="http://schemas.openxmlformats.org/officeDocument/2006/relationships/image" Target="../media/image42.svg"/><Relationship Id="rId11" Type="http://schemas.openxmlformats.org/officeDocument/2006/relationships/image" Target="../media/image47.png"/><Relationship Id="rId5" Type="http://schemas.openxmlformats.org/officeDocument/2006/relationships/image" Target="../media/image41.png"/><Relationship Id="rId15" Type="http://schemas.openxmlformats.org/officeDocument/2006/relationships/image" Target="../media/image51.png"/><Relationship Id="rId10" Type="http://schemas.openxmlformats.org/officeDocument/2006/relationships/image" Target="../media/image46.svg"/><Relationship Id="rId4" Type="http://schemas.openxmlformats.org/officeDocument/2006/relationships/image" Target="../media/image40.svg"/><Relationship Id="rId9" Type="http://schemas.openxmlformats.org/officeDocument/2006/relationships/image" Target="../media/image45.png"/><Relationship Id="rId14" Type="http://schemas.openxmlformats.org/officeDocument/2006/relationships/image" Target="../media/image50.svg"/></Relationships>
</file>

<file path=ppt/diagrams/_rels/drawing26.xml.rels><?xml version="1.0" encoding="UTF-8" standalone="yes"?>
<Relationships xmlns="http://schemas.openxmlformats.org/package/2006/relationships"><Relationship Id="rId8" Type="http://schemas.openxmlformats.org/officeDocument/2006/relationships/image" Target="../media/image56.svg"/><Relationship Id="rId3" Type="http://schemas.openxmlformats.org/officeDocument/2006/relationships/image" Target="../media/image53.png"/><Relationship Id="rId7" Type="http://schemas.openxmlformats.org/officeDocument/2006/relationships/image" Target="../media/image55.png"/><Relationship Id="rId2" Type="http://schemas.openxmlformats.org/officeDocument/2006/relationships/image" Target="../media/image44.svg"/><Relationship Id="rId1" Type="http://schemas.openxmlformats.org/officeDocument/2006/relationships/image" Target="../media/image43.png"/><Relationship Id="rId6" Type="http://schemas.openxmlformats.org/officeDocument/2006/relationships/image" Target="../media/image52.svg"/><Relationship Id="rId5" Type="http://schemas.openxmlformats.org/officeDocument/2006/relationships/image" Target="../media/image51.png"/><Relationship Id="rId4" Type="http://schemas.openxmlformats.org/officeDocument/2006/relationships/image" Target="../media/image54.svg"/></Relationships>
</file>

<file path=ppt/diagrams/colors1.xml><?xml version="1.0" encoding="utf-8"?>
<dgm:colorsDef xmlns:dgm="http://schemas.openxmlformats.org/drawingml/2006/diagram" xmlns:a="http://schemas.openxmlformats.org/drawingml/2006/main" uniqueId="urn:microsoft.com/office/officeart/2018/5/colors/Iconchunking_neutralbg_colorful1">
  <dgm:title val=""/>
  <dgm:desc val=""/>
  <dgm:catLst>
    <dgm:cat type="colorful" pri="10100"/>
  </dgm:catLst>
  <dgm:styleLbl name="node0">
    <dgm:fillClrLst meth="repeat">
      <a:schemeClr val="accent1"/>
    </dgm:fillClrLst>
    <dgm:linClrLst meth="repeat">
      <a:schemeClr val="lt1"/>
    </dgm:linClrLst>
    <dgm:effectClrLst/>
    <dgm:txLinClrLst/>
    <dgm:txFillClrLst/>
    <dgm:txEffectClrLst/>
  </dgm:styleLbl>
  <dgm:styleLbl name="node1">
    <dgm:fillClrLst meth="repeat">
      <a:schemeClr val="accent2"/>
      <a:schemeClr val="accent3"/>
      <a:schemeClr val="accent4"/>
      <a:schemeClr val="accent5"/>
      <a:schemeClr val="accent6"/>
    </dgm:fillClrLst>
    <dgm:linClrLst meth="repeat">
      <a:schemeClr val="lt1">
        <a:alpha val="0"/>
      </a:schemeClr>
    </dgm:linClrLst>
    <dgm:effectClrLst/>
    <dgm:txLinClrLst/>
    <dgm:txFillClrLst/>
    <dgm:txEffectClrLst/>
  </dgm:styleLbl>
  <dgm:styleLbl name="alignNode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dgm:txEffectClrLst/>
  </dgm:styleLbl>
  <dgm:styleLbl name="ln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vennNode1">
    <dgm:fillClrLst meth="repeat">
      <a:schemeClr val="accent2">
        <a:alpha val="50000"/>
      </a:schemeClr>
      <a:schemeClr val="accent3">
        <a:alpha val="50000"/>
      </a:schemeClr>
      <a:schemeClr val="accent4">
        <a:alpha val="50000"/>
      </a:schemeClr>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2"/>
    </dgm:fillClrLst>
    <dgm:linClrLst meth="repeat">
      <a:schemeClr val="lt1"/>
    </dgm:linClrLst>
    <dgm:effectClrLst/>
    <dgm:txLinClrLst/>
    <dgm:txFillClrLst/>
    <dgm:txEffectClrLst/>
  </dgm:styleLbl>
  <dgm:styleLbl name="node3">
    <dgm:fillClrLst>
      <a:schemeClr val="accent3"/>
    </dgm:fillClrLst>
    <dgm:linClrLst meth="repeat">
      <a:schemeClr val="lt1"/>
    </dgm:linClrLst>
    <dgm:effectClrLst/>
    <dgm:txLinClrLst/>
    <dgm:txFillClrLst/>
    <dgm:txEffectClrLst/>
  </dgm:styleLbl>
  <dgm:styleLbl name="node4">
    <dgm:fillClrLst>
      <a:schemeClr val="accent4"/>
    </dgm:fillClrLst>
    <dgm:linClrLst meth="repeat">
      <a:schemeClr val="lt1"/>
    </dgm:linClrLst>
    <dgm:effectClrLst/>
    <dgm:txLinClrLst/>
    <dgm:txFillClrLst/>
    <dgm:txEffectClrLst/>
  </dgm:styleLbl>
  <dgm:styleLbl name="fgImgPlace1">
    <dgm:fillClrLst meth="repeat">
      <a:schemeClr val="accent2">
        <a:tint val="50000"/>
      </a:schemeClr>
      <a:schemeClr val="accent3">
        <a:tint val="50000"/>
      </a:schemeClr>
      <a:schemeClr val="accent4">
        <a:tint val="50000"/>
      </a:schemeClr>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2"/>
      <a:schemeClr val="accent3"/>
      <a:schemeClr val="accent4"/>
      <a:schemeClr val="accent5"/>
      <a:schemeClr val="accent6"/>
    </dgm:fillClrLst>
    <dgm:linClrLst meth="cycle">
      <a:schemeClr val="lt1"/>
    </dgm:linClrLst>
    <dgm:effectClrLst/>
    <dgm:txLinClrLst/>
    <dgm:txFillClrLst/>
    <dgm:txEffectClrLst/>
  </dgm:styleLbl>
  <dgm:styleLbl name="f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b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sibTrans1D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2"/>
    </dgm:fillClrLst>
    <dgm:linClrLst meth="repeat">
      <a:schemeClr val="lt1"/>
    </dgm:linClrLst>
    <dgm:effectClrLst/>
    <dgm:txLinClrLst/>
    <dgm:txFillClrLst/>
    <dgm:txEffectClrLst/>
  </dgm:styleLbl>
  <dgm:styleLbl name="asst2">
    <dgm:fillClrLst>
      <a:schemeClr val="accent3"/>
    </dgm:fillClrLst>
    <dgm:linClrLst meth="repeat">
      <a:schemeClr val="lt1"/>
    </dgm:linClrLst>
    <dgm:effectClrLst/>
    <dgm:txLinClrLst/>
    <dgm:txFillClrLst/>
    <dgm:txEffectClrLst/>
  </dgm:styleLbl>
  <dgm:styleLbl name="asst3">
    <dgm:fillClrLst>
      <a:schemeClr val="accent4"/>
    </dgm:fillClrLst>
    <dgm:linClrLst meth="repeat">
      <a:schemeClr val="lt1"/>
    </dgm:linClrLst>
    <dgm:effectClrLst/>
    <dgm:txLinClrLst/>
    <dgm:txFillClrLst/>
    <dgm:txEffectClrLst/>
  </dgm:styleLbl>
  <dgm:styleLbl name="asst4">
    <dgm:fillClrLst>
      <a:schemeClr val="accent5"/>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1"/>
    </dgm:linClrLst>
    <dgm:effectClrLst/>
    <dgm:txLinClrLst/>
    <dgm:txFillClrLst meth="repeat">
      <a:schemeClr val="tx1"/>
    </dgm:txFillClrLst>
    <dgm:txEffectClrLst/>
  </dgm:styleLbl>
  <dgm:styleLbl name="parChTrans1D2">
    <dgm:fillClrLst meth="repeat">
      <a:schemeClr val="accent3">
        <a:tint val="90000"/>
      </a:schemeClr>
    </dgm:fillClrLst>
    <dgm:linClrLst meth="repeat">
      <a:schemeClr val="accent2"/>
    </dgm:linClrLst>
    <dgm:effectClrLst/>
    <dgm:txLinClrLst/>
    <dgm:txFillClrLst meth="repeat">
      <a:schemeClr val="tx1"/>
    </dgm:txFillClrLst>
    <dgm:txEffectClrLst/>
  </dgm:styleLbl>
  <dgm:styleLbl name="parChTrans1D3">
    <dgm:fillClrLst meth="repeat">
      <a:schemeClr val="accent4">
        <a:tint val="70000"/>
      </a:schemeClr>
    </dgm:fillClrLst>
    <dgm:linClrLst meth="repeat">
      <a:schemeClr val="accent3"/>
    </dgm:linClrLst>
    <dgm:effectClrLst/>
    <dgm:txLinClrLst/>
    <dgm:txFillClrLst meth="repeat">
      <a:schemeClr val="tx1"/>
    </dgm:txFillClrLst>
    <dgm:txEffectClrLst/>
  </dgm:styleLbl>
  <dgm:styleLbl name="parChTrans1D4">
    <dgm:fillClrLst meth="repeat">
      <a:schemeClr val="accent5">
        <a:tint val="50000"/>
      </a:schemeClr>
    </dgm:fillClrLst>
    <dgm:linClrLst meth="repeat">
      <a:schemeClr val="accent4"/>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F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B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f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align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2"/>
    </dgm:linClrLst>
    <dgm:effectClrLst/>
    <dgm:txLinClrLst/>
    <dgm:txFillClrLst meth="repeat">
      <a:schemeClr val="dk1"/>
    </dgm:txFillClrLst>
    <dgm:txEffectClrLst/>
  </dgm:styleLbl>
  <dgm:styleLbl name="fgAcc3">
    <dgm:fillClrLst meth="repeat">
      <a:schemeClr val="lt1">
        <a:alpha val="90000"/>
      </a:schemeClr>
    </dgm:fillClrLst>
    <dgm:linClrLst>
      <a:schemeClr val="accent3"/>
    </dgm:linClrLst>
    <dgm:effectClrLst/>
    <dgm:txLinClrLst/>
    <dgm:txFillClrLst meth="repeat">
      <a:schemeClr val="dk1"/>
    </dgm:txFillClrLst>
    <dgm:txEffectClrLst/>
  </dgm:styleLbl>
  <dgm:styleLbl name="fgAcc4">
    <dgm:fillClrLst meth="repeat">
      <a:schemeClr val="lt1">
        <a:alpha val="90000"/>
      </a:schemeClr>
    </dgm:fillClrLst>
    <dgm:linClrLst>
      <a:schemeClr val="accent4"/>
    </dgm:linClrLst>
    <dgm:effectClrLst/>
    <dgm:txLinClrLst/>
    <dgm:txFillClrLst meth="repeat">
      <a:schemeClr val="dk1"/>
    </dgm:txFillClrLst>
    <dgm:txEffectClrLst/>
  </dgm:styleLbl>
  <dgm:styleLbl name="bgShp">
    <dgm:fillClrLst meth="repeat">
      <a:schemeClr val="bg1">
        <a:lumMod val="95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2.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3.xml><?xml version="1.0" encoding="utf-8"?>
<dgm:colorsDef xmlns:dgm="http://schemas.openxmlformats.org/drawingml/2006/diagram" xmlns:a="http://schemas.openxmlformats.org/drawingml/2006/main" uniqueId="urn:microsoft.com/office/officeart/2005/8/colors/colorful2">
  <dgm:title val=""/>
  <dgm:desc val=""/>
  <dgm:catLst>
    <dgm:cat type="colorful" pri="10200"/>
  </dgm:catLst>
  <dgm:styleLbl name="node0">
    <dgm:fillClrLst meth="repeat">
      <a:schemeClr val="accent1"/>
    </dgm:fillClrLst>
    <dgm:linClrLst meth="repeat">
      <a:schemeClr val="lt1"/>
    </dgm:linClrLst>
    <dgm:effectClrLst/>
    <dgm:txLinClrLst/>
    <dgm:txFillClrLst/>
    <dgm:txEffectClrLst/>
  </dgm:styleLbl>
  <dgm:styleLbl name="node1">
    <dgm:fillClrLst>
      <a:schemeClr val="accent2"/>
      <a:schemeClr val="accent3"/>
    </dgm:fillClrLst>
    <dgm:linClrLst meth="repeat">
      <a:schemeClr val="lt1"/>
    </dgm:linClrLst>
    <dgm:effectClrLst/>
    <dgm:txLinClrLst/>
    <dgm:txFillClrLst/>
    <dgm:txEffectClrLst/>
  </dgm:styleLbl>
  <dgm:styleLbl name="alignNode1">
    <dgm:fillClrLst>
      <a:schemeClr val="accent2"/>
      <a:schemeClr val="accent3"/>
    </dgm:fillClrLst>
    <dgm:linClrLst>
      <a:schemeClr val="accent2"/>
      <a:schemeClr val="accent3"/>
    </dgm:linClrLst>
    <dgm:effectClrLst/>
    <dgm:txLinClrLst/>
    <dgm:txFillClrLst/>
    <dgm:txEffectClrLst/>
  </dgm:styleLbl>
  <dgm:styleLbl name="lnNode1">
    <dgm:fillClrLst>
      <a:schemeClr val="accent2"/>
      <a:schemeClr val="accent3"/>
    </dgm:fillClrLst>
    <dgm:linClrLst meth="repeat">
      <a:schemeClr val="lt1"/>
    </dgm:linClrLst>
    <dgm:effectClrLst/>
    <dgm:txLinClrLst/>
    <dgm:txFillClrLst/>
    <dgm:txEffectClrLst/>
  </dgm:styleLbl>
  <dgm:styleLbl name="vennNode1">
    <dgm:fillClrLst>
      <a:schemeClr val="accent2">
        <a:alpha val="50000"/>
      </a:schemeClr>
      <a:schemeClr val="accent3">
        <a:alpha val="50000"/>
      </a:schemeClr>
    </dgm:fillClrLst>
    <dgm:linClrLst meth="repeat">
      <a:schemeClr val="lt1"/>
    </dgm:linClrLst>
    <dgm:effectClrLst/>
    <dgm:txLinClrLst/>
    <dgm:txFillClrLst/>
    <dgm:txEffectClrLst/>
  </dgm:styleLbl>
  <dgm:styleLbl name="node2">
    <dgm:fillClrLst>
      <a:schemeClr val="accent3"/>
    </dgm:fillClrLst>
    <dgm:linClrLst meth="repeat">
      <a:schemeClr val="lt1"/>
    </dgm:linClrLst>
    <dgm:effectClrLst/>
    <dgm:txLinClrLst/>
    <dgm:txFillClrLst/>
    <dgm:txEffectClrLst/>
  </dgm:styleLbl>
  <dgm:styleLbl name="node3">
    <dgm:fillClrLst>
      <a:schemeClr val="accent4"/>
    </dgm:fillClrLst>
    <dgm:linClrLst meth="repeat">
      <a:schemeClr val="lt1"/>
    </dgm:linClrLst>
    <dgm:effectClrLst/>
    <dgm:txLinClrLst/>
    <dgm:txFillClrLst/>
    <dgm:txEffectClrLst/>
  </dgm:styleLbl>
  <dgm:styleLbl name="node4">
    <dgm:fillClrLst>
      <a:schemeClr val="accent5"/>
    </dgm:fillClrLst>
    <dgm:linClrLst meth="repeat">
      <a:schemeClr val="lt1"/>
    </dgm:linClrLst>
    <dgm:effectClrLst/>
    <dgm:txLinClrLst/>
    <dgm:txFillClrLst/>
    <dgm:txEffectClrLst/>
  </dgm:styleLbl>
  <dgm:styleLbl name="fgImgPlace1">
    <dgm:fillClrLst>
      <a:schemeClr val="accent2">
        <a:tint val="50000"/>
      </a:schemeClr>
      <a:schemeClr val="accent3">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2"/>
      <a:schemeClr val="accent3"/>
    </dgm:fillClrLst>
    <dgm:linClrLst meth="repeat">
      <a:schemeClr val="lt1"/>
    </dgm:linClrLst>
    <dgm:effectClrLst/>
    <dgm:txLinClrLst/>
    <dgm:txFillClrLst/>
    <dgm:txEffectClrLst/>
  </dgm:styleLbl>
  <dgm:styleLbl name="fgSibTrans2D1">
    <dgm:fillClrLst>
      <a:schemeClr val="accent2"/>
      <a:schemeClr val="accent3"/>
    </dgm:fillClrLst>
    <dgm:linClrLst meth="repeat">
      <a:schemeClr val="lt1"/>
    </dgm:linClrLst>
    <dgm:effectClrLst/>
    <dgm:txLinClrLst/>
    <dgm:txFillClrLst meth="repeat">
      <a:schemeClr val="lt1"/>
    </dgm:txFillClrLst>
    <dgm:txEffectClrLst/>
  </dgm:styleLbl>
  <dgm:styleLbl name="bgSibTrans2D1">
    <dgm:fillClrLst>
      <a:schemeClr val="accent2"/>
      <a:schemeClr val="accent3"/>
    </dgm:fillClrLst>
    <dgm:linClrLst meth="repeat">
      <a:schemeClr val="lt1"/>
    </dgm:linClrLst>
    <dgm:effectClrLst/>
    <dgm:txLinClrLst/>
    <dgm:txFillClrLst meth="repeat">
      <a:schemeClr val="lt1"/>
    </dgm:txFillClrLst>
    <dgm:txEffectClrLst/>
  </dgm:styleLbl>
  <dgm:styleLbl name="sibTrans1D1">
    <dgm:fillClrLst/>
    <dgm:linClrLst>
      <a:schemeClr val="accent2"/>
      <a:schemeClr val="accent3"/>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2"/>
    </dgm:fillClrLst>
    <dgm:linClrLst meth="repeat">
      <a:schemeClr val="lt1">
        <a:shade val="80000"/>
      </a:schemeClr>
    </dgm:linClrLst>
    <dgm:effectClrLst/>
    <dgm:txLinClrLst/>
    <dgm:txFillClrLst/>
    <dgm:txEffectClrLst/>
  </dgm:styleLbl>
  <dgm:styleLbl name="asst1">
    <dgm:fillClrLst meth="repeat">
      <a:schemeClr val="accent3"/>
    </dgm:fillClrLst>
    <dgm:linClrLst meth="repeat">
      <a:schemeClr val="lt1">
        <a:shade val="80000"/>
      </a:schemeClr>
    </dgm:linClrLst>
    <dgm:effectClrLst/>
    <dgm:txLinClrLst/>
    <dgm:txFillClrLst/>
    <dgm:txEffectClrLst/>
  </dgm:styleLbl>
  <dgm:styleLbl name="asst2">
    <dgm:fillClrLst>
      <a:schemeClr val="accent4"/>
    </dgm:fillClrLst>
    <dgm:linClrLst meth="repeat">
      <a:schemeClr val="lt1"/>
    </dgm:linClrLst>
    <dgm:effectClrLst/>
    <dgm:txLinClrLst/>
    <dgm:txFillClrLst/>
    <dgm:txEffectClrLst/>
  </dgm:styleLbl>
  <dgm:styleLbl name="asst3">
    <dgm:fillClrLst>
      <a:schemeClr val="accent5"/>
    </dgm:fillClrLst>
    <dgm:linClrLst meth="repeat">
      <a:schemeClr val="lt1"/>
    </dgm:linClrLst>
    <dgm:effectClrLst/>
    <dgm:txLinClrLst/>
    <dgm:txFillClrLst/>
    <dgm:txEffectClrLst/>
  </dgm:styleLbl>
  <dgm:styleLbl name="asst4">
    <dgm:fillClrLst>
      <a:schemeClr val="accent6"/>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2"/>
    </dgm:linClrLst>
    <dgm:effectClrLst/>
    <dgm:txLinClrLst/>
    <dgm:txFillClrLst meth="repeat">
      <a:schemeClr val="tx1"/>
    </dgm:txFillClrLst>
    <dgm:txEffectClrLst/>
  </dgm:styleLbl>
  <dgm:styleLbl name="parChTrans1D2">
    <dgm:fillClrLst meth="repeat">
      <a:schemeClr val="accent2">
        <a:tint val="90000"/>
      </a:schemeClr>
    </dgm:fillClrLst>
    <dgm:linClrLst meth="repeat">
      <a:schemeClr val="accent3"/>
    </dgm:linClrLst>
    <dgm:effectClrLst/>
    <dgm:txLinClrLst/>
    <dgm:txFillClrLst meth="repeat">
      <a:schemeClr val="tx1"/>
    </dgm:txFillClrLst>
    <dgm:txEffectClrLst/>
  </dgm:styleLbl>
  <dgm:styleLbl name="parChTrans1D3">
    <dgm:fillClrLst meth="repeat">
      <a:schemeClr val="accent2">
        <a:tint val="70000"/>
      </a:schemeClr>
    </dgm:fillClrLst>
    <dgm:linClrLst meth="repeat">
      <a:schemeClr val="accent4"/>
    </dgm:linClrLst>
    <dgm:effectClrLst/>
    <dgm:txLinClrLst/>
    <dgm:txFillClrLst meth="repeat">
      <a:schemeClr val="tx1"/>
    </dgm:txFillClrLst>
    <dgm:txEffectClrLst/>
  </dgm:styleLbl>
  <dgm:styleLbl name="parChTrans1D4">
    <dgm:fillClrLst meth="repeat">
      <a:schemeClr val="accent2">
        <a:tint val="50000"/>
      </a:schemeClr>
    </dgm:fillClrLst>
    <dgm:linClrLst meth="repeat">
      <a:schemeClr val="accent5"/>
    </dgm:linClrLst>
    <dgm:effectClrLst/>
    <dgm:txLinClrLst/>
    <dgm:txFillClrLst meth="repeat">
      <a:schemeClr val="tx1"/>
    </dgm:txFillClrLst>
    <dgm:txEffectClrLst/>
  </dgm:styleLbl>
  <dgm:styleLbl name="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con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align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2"/>
    </dgm:linClrLst>
    <dgm:effectClrLst/>
    <dgm:txLinClrLst/>
    <dgm:txFillClrLst meth="repeat">
      <a:schemeClr val="dk1"/>
    </dgm:txFillClrLst>
    <dgm:txEffectClrLst/>
  </dgm:styleLbl>
  <dgm:styleLbl name="b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solidFgAcc1">
    <dgm:fillClrLst meth="repeat">
      <a:schemeClr val="lt1"/>
    </dgm:fillClrLst>
    <dgm:linClrLst>
      <a:schemeClr val="accent2"/>
      <a:schemeClr val="accent3"/>
    </dgm:linClrLst>
    <dgm:effectClrLst/>
    <dgm:txLinClrLst/>
    <dgm:txFillClrLst meth="repeat">
      <a:schemeClr val="dk1"/>
    </dgm:txFillClrLst>
    <dgm:txEffectClrLst/>
  </dgm:styleLbl>
  <dgm:styleLbl name="solidAlignAcc1">
    <dgm:fillClrLst meth="repeat">
      <a:schemeClr val="lt1"/>
    </dgm:fillClrLst>
    <dgm:linClrLst>
      <a:schemeClr val="accent2"/>
      <a:schemeClr val="accent3"/>
    </dgm:linClrLst>
    <dgm:effectClrLst/>
    <dgm:txLinClrLst/>
    <dgm:txFillClrLst meth="repeat">
      <a:schemeClr val="dk1"/>
    </dgm:txFillClrLst>
    <dgm:txEffectClrLst/>
  </dgm:styleLbl>
  <dgm:styleLbl name="solidBgAcc1">
    <dgm:fillClrLst meth="repeat">
      <a:schemeClr val="lt1"/>
    </dgm:fillClrLst>
    <dgm:linClrLst>
      <a:schemeClr val="accent2"/>
      <a:schemeClr val="accent3"/>
    </dgm:linClrLst>
    <dgm:effectClrLst/>
    <dgm:txLinClrLst/>
    <dgm:txFillClrLst meth="repeat">
      <a:schemeClr val="dk1"/>
    </dgm:txFillClrLst>
    <dgm:txEffectClrLst/>
  </dgm:styleLbl>
  <dgm:styleLbl name="f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align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b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3"/>
    </dgm:linClrLst>
    <dgm:effectClrLst/>
    <dgm:txLinClrLst/>
    <dgm:txFillClrLst meth="repeat">
      <a:schemeClr val="dk1"/>
    </dgm:txFillClrLst>
    <dgm:txEffectClrLst/>
  </dgm:styleLbl>
  <dgm:styleLbl name="fgAcc3">
    <dgm:fillClrLst meth="repeat">
      <a:schemeClr val="lt1">
        <a:alpha val="90000"/>
      </a:schemeClr>
    </dgm:fillClrLst>
    <dgm:linClrLst>
      <a:schemeClr val="accent4"/>
    </dgm:linClrLst>
    <dgm:effectClrLst/>
    <dgm:txLinClrLst/>
    <dgm:txFillClrLst meth="repeat">
      <a:schemeClr val="dk1"/>
    </dgm:txFillClrLst>
    <dgm:txEffectClrLst/>
  </dgm:styleLbl>
  <dgm:styleLbl name="fgAcc4">
    <dgm:fillClrLst meth="repeat">
      <a:schemeClr val="lt1">
        <a:alpha val="90000"/>
      </a:schemeClr>
    </dgm:fillClrLst>
    <dgm:linClrLst>
      <a:schemeClr val="accent5"/>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2">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4.xml><?xml version="1.0" encoding="utf-8"?>
<dgm:colorsDef xmlns:dgm="http://schemas.openxmlformats.org/drawingml/2006/diagram" xmlns:a="http://schemas.openxmlformats.org/drawingml/2006/main" uniqueId="urn:microsoft.com/office/officeart/2005/8/colors/colorful2">
  <dgm:title val=""/>
  <dgm:desc val=""/>
  <dgm:catLst>
    <dgm:cat type="colorful" pri="10200"/>
  </dgm:catLst>
  <dgm:styleLbl name="node0">
    <dgm:fillClrLst meth="repeat">
      <a:schemeClr val="accent1"/>
    </dgm:fillClrLst>
    <dgm:linClrLst meth="repeat">
      <a:schemeClr val="lt1"/>
    </dgm:linClrLst>
    <dgm:effectClrLst/>
    <dgm:txLinClrLst/>
    <dgm:txFillClrLst/>
    <dgm:txEffectClrLst/>
  </dgm:styleLbl>
  <dgm:styleLbl name="node1">
    <dgm:fillClrLst>
      <a:schemeClr val="accent2"/>
      <a:schemeClr val="accent3"/>
    </dgm:fillClrLst>
    <dgm:linClrLst meth="repeat">
      <a:schemeClr val="lt1"/>
    </dgm:linClrLst>
    <dgm:effectClrLst/>
    <dgm:txLinClrLst/>
    <dgm:txFillClrLst/>
    <dgm:txEffectClrLst/>
  </dgm:styleLbl>
  <dgm:styleLbl name="alignNode1">
    <dgm:fillClrLst>
      <a:schemeClr val="accent2"/>
      <a:schemeClr val="accent3"/>
    </dgm:fillClrLst>
    <dgm:linClrLst>
      <a:schemeClr val="accent2"/>
      <a:schemeClr val="accent3"/>
    </dgm:linClrLst>
    <dgm:effectClrLst/>
    <dgm:txLinClrLst/>
    <dgm:txFillClrLst/>
    <dgm:txEffectClrLst/>
  </dgm:styleLbl>
  <dgm:styleLbl name="lnNode1">
    <dgm:fillClrLst>
      <a:schemeClr val="accent2"/>
      <a:schemeClr val="accent3"/>
    </dgm:fillClrLst>
    <dgm:linClrLst meth="repeat">
      <a:schemeClr val="lt1"/>
    </dgm:linClrLst>
    <dgm:effectClrLst/>
    <dgm:txLinClrLst/>
    <dgm:txFillClrLst/>
    <dgm:txEffectClrLst/>
  </dgm:styleLbl>
  <dgm:styleLbl name="vennNode1">
    <dgm:fillClrLst>
      <a:schemeClr val="accent2">
        <a:alpha val="50000"/>
      </a:schemeClr>
      <a:schemeClr val="accent3">
        <a:alpha val="50000"/>
      </a:schemeClr>
    </dgm:fillClrLst>
    <dgm:linClrLst meth="repeat">
      <a:schemeClr val="lt1"/>
    </dgm:linClrLst>
    <dgm:effectClrLst/>
    <dgm:txLinClrLst/>
    <dgm:txFillClrLst/>
    <dgm:txEffectClrLst/>
  </dgm:styleLbl>
  <dgm:styleLbl name="node2">
    <dgm:fillClrLst>
      <a:schemeClr val="accent3"/>
    </dgm:fillClrLst>
    <dgm:linClrLst meth="repeat">
      <a:schemeClr val="lt1"/>
    </dgm:linClrLst>
    <dgm:effectClrLst/>
    <dgm:txLinClrLst/>
    <dgm:txFillClrLst/>
    <dgm:txEffectClrLst/>
  </dgm:styleLbl>
  <dgm:styleLbl name="node3">
    <dgm:fillClrLst>
      <a:schemeClr val="accent4"/>
    </dgm:fillClrLst>
    <dgm:linClrLst meth="repeat">
      <a:schemeClr val="lt1"/>
    </dgm:linClrLst>
    <dgm:effectClrLst/>
    <dgm:txLinClrLst/>
    <dgm:txFillClrLst/>
    <dgm:txEffectClrLst/>
  </dgm:styleLbl>
  <dgm:styleLbl name="node4">
    <dgm:fillClrLst>
      <a:schemeClr val="accent5"/>
    </dgm:fillClrLst>
    <dgm:linClrLst meth="repeat">
      <a:schemeClr val="lt1"/>
    </dgm:linClrLst>
    <dgm:effectClrLst/>
    <dgm:txLinClrLst/>
    <dgm:txFillClrLst/>
    <dgm:txEffectClrLst/>
  </dgm:styleLbl>
  <dgm:styleLbl name="fgImgPlace1">
    <dgm:fillClrLst>
      <a:schemeClr val="accent2">
        <a:tint val="50000"/>
      </a:schemeClr>
      <a:schemeClr val="accent3">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2"/>
      <a:schemeClr val="accent3"/>
    </dgm:fillClrLst>
    <dgm:linClrLst meth="repeat">
      <a:schemeClr val="lt1"/>
    </dgm:linClrLst>
    <dgm:effectClrLst/>
    <dgm:txLinClrLst/>
    <dgm:txFillClrLst/>
    <dgm:txEffectClrLst/>
  </dgm:styleLbl>
  <dgm:styleLbl name="fgSibTrans2D1">
    <dgm:fillClrLst>
      <a:schemeClr val="accent2"/>
      <a:schemeClr val="accent3"/>
    </dgm:fillClrLst>
    <dgm:linClrLst meth="repeat">
      <a:schemeClr val="lt1"/>
    </dgm:linClrLst>
    <dgm:effectClrLst/>
    <dgm:txLinClrLst/>
    <dgm:txFillClrLst meth="repeat">
      <a:schemeClr val="lt1"/>
    </dgm:txFillClrLst>
    <dgm:txEffectClrLst/>
  </dgm:styleLbl>
  <dgm:styleLbl name="bgSibTrans2D1">
    <dgm:fillClrLst>
      <a:schemeClr val="accent2"/>
      <a:schemeClr val="accent3"/>
    </dgm:fillClrLst>
    <dgm:linClrLst meth="repeat">
      <a:schemeClr val="lt1"/>
    </dgm:linClrLst>
    <dgm:effectClrLst/>
    <dgm:txLinClrLst/>
    <dgm:txFillClrLst meth="repeat">
      <a:schemeClr val="lt1"/>
    </dgm:txFillClrLst>
    <dgm:txEffectClrLst/>
  </dgm:styleLbl>
  <dgm:styleLbl name="sibTrans1D1">
    <dgm:fillClrLst/>
    <dgm:linClrLst>
      <a:schemeClr val="accent2"/>
      <a:schemeClr val="accent3"/>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2"/>
    </dgm:fillClrLst>
    <dgm:linClrLst meth="repeat">
      <a:schemeClr val="lt1">
        <a:shade val="80000"/>
      </a:schemeClr>
    </dgm:linClrLst>
    <dgm:effectClrLst/>
    <dgm:txLinClrLst/>
    <dgm:txFillClrLst/>
    <dgm:txEffectClrLst/>
  </dgm:styleLbl>
  <dgm:styleLbl name="asst1">
    <dgm:fillClrLst meth="repeat">
      <a:schemeClr val="accent3"/>
    </dgm:fillClrLst>
    <dgm:linClrLst meth="repeat">
      <a:schemeClr val="lt1">
        <a:shade val="80000"/>
      </a:schemeClr>
    </dgm:linClrLst>
    <dgm:effectClrLst/>
    <dgm:txLinClrLst/>
    <dgm:txFillClrLst/>
    <dgm:txEffectClrLst/>
  </dgm:styleLbl>
  <dgm:styleLbl name="asst2">
    <dgm:fillClrLst>
      <a:schemeClr val="accent4"/>
    </dgm:fillClrLst>
    <dgm:linClrLst meth="repeat">
      <a:schemeClr val="lt1"/>
    </dgm:linClrLst>
    <dgm:effectClrLst/>
    <dgm:txLinClrLst/>
    <dgm:txFillClrLst/>
    <dgm:txEffectClrLst/>
  </dgm:styleLbl>
  <dgm:styleLbl name="asst3">
    <dgm:fillClrLst>
      <a:schemeClr val="accent5"/>
    </dgm:fillClrLst>
    <dgm:linClrLst meth="repeat">
      <a:schemeClr val="lt1"/>
    </dgm:linClrLst>
    <dgm:effectClrLst/>
    <dgm:txLinClrLst/>
    <dgm:txFillClrLst/>
    <dgm:txEffectClrLst/>
  </dgm:styleLbl>
  <dgm:styleLbl name="asst4">
    <dgm:fillClrLst>
      <a:schemeClr val="accent6"/>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2"/>
    </dgm:linClrLst>
    <dgm:effectClrLst/>
    <dgm:txLinClrLst/>
    <dgm:txFillClrLst meth="repeat">
      <a:schemeClr val="tx1"/>
    </dgm:txFillClrLst>
    <dgm:txEffectClrLst/>
  </dgm:styleLbl>
  <dgm:styleLbl name="parChTrans1D2">
    <dgm:fillClrLst meth="repeat">
      <a:schemeClr val="accent2">
        <a:tint val="90000"/>
      </a:schemeClr>
    </dgm:fillClrLst>
    <dgm:linClrLst meth="repeat">
      <a:schemeClr val="accent3"/>
    </dgm:linClrLst>
    <dgm:effectClrLst/>
    <dgm:txLinClrLst/>
    <dgm:txFillClrLst meth="repeat">
      <a:schemeClr val="tx1"/>
    </dgm:txFillClrLst>
    <dgm:txEffectClrLst/>
  </dgm:styleLbl>
  <dgm:styleLbl name="parChTrans1D3">
    <dgm:fillClrLst meth="repeat">
      <a:schemeClr val="accent2">
        <a:tint val="70000"/>
      </a:schemeClr>
    </dgm:fillClrLst>
    <dgm:linClrLst meth="repeat">
      <a:schemeClr val="accent4"/>
    </dgm:linClrLst>
    <dgm:effectClrLst/>
    <dgm:txLinClrLst/>
    <dgm:txFillClrLst meth="repeat">
      <a:schemeClr val="tx1"/>
    </dgm:txFillClrLst>
    <dgm:txEffectClrLst/>
  </dgm:styleLbl>
  <dgm:styleLbl name="parChTrans1D4">
    <dgm:fillClrLst meth="repeat">
      <a:schemeClr val="accent2">
        <a:tint val="50000"/>
      </a:schemeClr>
    </dgm:fillClrLst>
    <dgm:linClrLst meth="repeat">
      <a:schemeClr val="accent5"/>
    </dgm:linClrLst>
    <dgm:effectClrLst/>
    <dgm:txLinClrLst/>
    <dgm:txFillClrLst meth="repeat">
      <a:schemeClr val="tx1"/>
    </dgm:txFillClrLst>
    <dgm:txEffectClrLst/>
  </dgm:styleLbl>
  <dgm:styleLbl name="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con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align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2"/>
    </dgm:linClrLst>
    <dgm:effectClrLst/>
    <dgm:txLinClrLst/>
    <dgm:txFillClrLst meth="repeat">
      <a:schemeClr val="dk1"/>
    </dgm:txFillClrLst>
    <dgm:txEffectClrLst/>
  </dgm:styleLbl>
  <dgm:styleLbl name="b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solidFgAcc1">
    <dgm:fillClrLst meth="repeat">
      <a:schemeClr val="lt1"/>
    </dgm:fillClrLst>
    <dgm:linClrLst>
      <a:schemeClr val="accent2"/>
      <a:schemeClr val="accent3"/>
    </dgm:linClrLst>
    <dgm:effectClrLst/>
    <dgm:txLinClrLst/>
    <dgm:txFillClrLst meth="repeat">
      <a:schemeClr val="dk1"/>
    </dgm:txFillClrLst>
    <dgm:txEffectClrLst/>
  </dgm:styleLbl>
  <dgm:styleLbl name="solidAlignAcc1">
    <dgm:fillClrLst meth="repeat">
      <a:schemeClr val="lt1"/>
    </dgm:fillClrLst>
    <dgm:linClrLst>
      <a:schemeClr val="accent2"/>
      <a:schemeClr val="accent3"/>
    </dgm:linClrLst>
    <dgm:effectClrLst/>
    <dgm:txLinClrLst/>
    <dgm:txFillClrLst meth="repeat">
      <a:schemeClr val="dk1"/>
    </dgm:txFillClrLst>
    <dgm:txEffectClrLst/>
  </dgm:styleLbl>
  <dgm:styleLbl name="solidBgAcc1">
    <dgm:fillClrLst meth="repeat">
      <a:schemeClr val="lt1"/>
    </dgm:fillClrLst>
    <dgm:linClrLst>
      <a:schemeClr val="accent2"/>
      <a:schemeClr val="accent3"/>
    </dgm:linClrLst>
    <dgm:effectClrLst/>
    <dgm:txLinClrLst/>
    <dgm:txFillClrLst meth="repeat">
      <a:schemeClr val="dk1"/>
    </dgm:txFillClrLst>
    <dgm:txEffectClrLst/>
  </dgm:styleLbl>
  <dgm:styleLbl name="f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align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b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3"/>
    </dgm:linClrLst>
    <dgm:effectClrLst/>
    <dgm:txLinClrLst/>
    <dgm:txFillClrLst meth="repeat">
      <a:schemeClr val="dk1"/>
    </dgm:txFillClrLst>
    <dgm:txEffectClrLst/>
  </dgm:styleLbl>
  <dgm:styleLbl name="fgAcc3">
    <dgm:fillClrLst meth="repeat">
      <a:schemeClr val="lt1">
        <a:alpha val="90000"/>
      </a:schemeClr>
    </dgm:fillClrLst>
    <dgm:linClrLst>
      <a:schemeClr val="accent4"/>
    </dgm:linClrLst>
    <dgm:effectClrLst/>
    <dgm:txLinClrLst/>
    <dgm:txFillClrLst meth="repeat">
      <a:schemeClr val="dk1"/>
    </dgm:txFillClrLst>
    <dgm:txEffectClrLst/>
  </dgm:styleLbl>
  <dgm:styleLbl name="fgAcc4">
    <dgm:fillClrLst meth="repeat">
      <a:schemeClr val="lt1">
        <a:alpha val="90000"/>
      </a:schemeClr>
    </dgm:fillClrLst>
    <dgm:linClrLst>
      <a:schemeClr val="accent5"/>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2">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5.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6.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7.xml><?xml version="1.0" encoding="utf-8"?>
<dgm:colorsDef xmlns:dgm="http://schemas.openxmlformats.org/drawingml/2006/diagram" xmlns:a="http://schemas.openxmlformats.org/drawingml/2006/main" uniqueId="urn:microsoft.com/office/officeart/2005/8/colors/colorful2">
  <dgm:title val=""/>
  <dgm:desc val=""/>
  <dgm:catLst>
    <dgm:cat type="colorful" pri="10200"/>
  </dgm:catLst>
  <dgm:styleLbl name="node0">
    <dgm:fillClrLst meth="repeat">
      <a:schemeClr val="accent1"/>
    </dgm:fillClrLst>
    <dgm:linClrLst meth="repeat">
      <a:schemeClr val="lt1"/>
    </dgm:linClrLst>
    <dgm:effectClrLst/>
    <dgm:txLinClrLst/>
    <dgm:txFillClrLst/>
    <dgm:txEffectClrLst/>
  </dgm:styleLbl>
  <dgm:styleLbl name="node1">
    <dgm:fillClrLst>
      <a:schemeClr val="accent2"/>
      <a:schemeClr val="accent3"/>
    </dgm:fillClrLst>
    <dgm:linClrLst meth="repeat">
      <a:schemeClr val="lt1"/>
    </dgm:linClrLst>
    <dgm:effectClrLst/>
    <dgm:txLinClrLst/>
    <dgm:txFillClrLst/>
    <dgm:txEffectClrLst/>
  </dgm:styleLbl>
  <dgm:styleLbl name="alignNode1">
    <dgm:fillClrLst>
      <a:schemeClr val="accent2"/>
      <a:schemeClr val="accent3"/>
    </dgm:fillClrLst>
    <dgm:linClrLst>
      <a:schemeClr val="accent2"/>
      <a:schemeClr val="accent3"/>
    </dgm:linClrLst>
    <dgm:effectClrLst/>
    <dgm:txLinClrLst/>
    <dgm:txFillClrLst/>
    <dgm:txEffectClrLst/>
  </dgm:styleLbl>
  <dgm:styleLbl name="lnNode1">
    <dgm:fillClrLst>
      <a:schemeClr val="accent2"/>
      <a:schemeClr val="accent3"/>
    </dgm:fillClrLst>
    <dgm:linClrLst meth="repeat">
      <a:schemeClr val="lt1"/>
    </dgm:linClrLst>
    <dgm:effectClrLst/>
    <dgm:txLinClrLst/>
    <dgm:txFillClrLst/>
    <dgm:txEffectClrLst/>
  </dgm:styleLbl>
  <dgm:styleLbl name="vennNode1">
    <dgm:fillClrLst>
      <a:schemeClr val="accent2">
        <a:alpha val="50000"/>
      </a:schemeClr>
      <a:schemeClr val="accent3">
        <a:alpha val="50000"/>
      </a:schemeClr>
    </dgm:fillClrLst>
    <dgm:linClrLst meth="repeat">
      <a:schemeClr val="lt1"/>
    </dgm:linClrLst>
    <dgm:effectClrLst/>
    <dgm:txLinClrLst/>
    <dgm:txFillClrLst/>
    <dgm:txEffectClrLst/>
  </dgm:styleLbl>
  <dgm:styleLbl name="node2">
    <dgm:fillClrLst>
      <a:schemeClr val="accent3"/>
    </dgm:fillClrLst>
    <dgm:linClrLst meth="repeat">
      <a:schemeClr val="lt1"/>
    </dgm:linClrLst>
    <dgm:effectClrLst/>
    <dgm:txLinClrLst/>
    <dgm:txFillClrLst/>
    <dgm:txEffectClrLst/>
  </dgm:styleLbl>
  <dgm:styleLbl name="node3">
    <dgm:fillClrLst>
      <a:schemeClr val="accent4"/>
    </dgm:fillClrLst>
    <dgm:linClrLst meth="repeat">
      <a:schemeClr val="lt1"/>
    </dgm:linClrLst>
    <dgm:effectClrLst/>
    <dgm:txLinClrLst/>
    <dgm:txFillClrLst/>
    <dgm:txEffectClrLst/>
  </dgm:styleLbl>
  <dgm:styleLbl name="node4">
    <dgm:fillClrLst>
      <a:schemeClr val="accent5"/>
    </dgm:fillClrLst>
    <dgm:linClrLst meth="repeat">
      <a:schemeClr val="lt1"/>
    </dgm:linClrLst>
    <dgm:effectClrLst/>
    <dgm:txLinClrLst/>
    <dgm:txFillClrLst/>
    <dgm:txEffectClrLst/>
  </dgm:styleLbl>
  <dgm:styleLbl name="fgImgPlace1">
    <dgm:fillClrLst>
      <a:schemeClr val="accent2">
        <a:tint val="50000"/>
      </a:schemeClr>
      <a:schemeClr val="accent3">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2"/>
      <a:schemeClr val="accent3"/>
    </dgm:fillClrLst>
    <dgm:linClrLst meth="repeat">
      <a:schemeClr val="lt1"/>
    </dgm:linClrLst>
    <dgm:effectClrLst/>
    <dgm:txLinClrLst/>
    <dgm:txFillClrLst/>
    <dgm:txEffectClrLst/>
  </dgm:styleLbl>
  <dgm:styleLbl name="fgSibTrans2D1">
    <dgm:fillClrLst>
      <a:schemeClr val="accent2"/>
      <a:schemeClr val="accent3"/>
    </dgm:fillClrLst>
    <dgm:linClrLst meth="repeat">
      <a:schemeClr val="lt1"/>
    </dgm:linClrLst>
    <dgm:effectClrLst/>
    <dgm:txLinClrLst/>
    <dgm:txFillClrLst meth="repeat">
      <a:schemeClr val="lt1"/>
    </dgm:txFillClrLst>
    <dgm:txEffectClrLst/>
  </dgm:styleLbl>
  <dgm:styleLbl name="bgSibTrans2D1">
    <dgm:fillClrLst>
      <a:schemeClr val="accent2"/>
      <a:schemeClr val="accent3"/>
    </dgm:fillClrLst>
    <dgm:linClrLst meth="repeat">
      <a:schemeClr val="lt1"/>
    </dgm:linClrLst>
    <dgm:effectClrLst/>
    <dgm:txLinClrLst/>
    <dgm:txFillClrLst meth="repeat">
      <a:schemeClr val="lt1"/>
    </dgm:txFillClrLst>
    <dgm:txEffectClrLst/>
  </dgm:styleLbl>
  <dgm:styleLbl name="sibTrans1D1">
    <dgm:fillClrLst/>
    <dgm:linClrLst>
      <a:schemeClr val="accent2"/>
      <a:schemeClr val="accent3"/>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2"/>
    </dgm:fillClrLst>
    <dgm:linClrLst meth="repeat">
      <a:schemeClr val="lt1">
        <a:shade val="80000"/>
      </a:schemeClr>
    </dgm:linClrLst>
    <dgm:effectClrLst/>
    <dgm:txLinClrLst/>
    <dgm:txFillClrLst/>
    <dgm:txEffectClrLst/>
  </dgm:styleLbl>
  <dgm:styleLbl name="asst1">
    <dgm:fillClrLst meth="repeat">
      <a:schemeClr val="accent3"/>
    </dgm:fillClrLst>
    <dgm:linClrLst meth="repeat">
      <a:schemeClr val="lt1">
        <a:shade val="80000"/>
      </a:schemeClr>
    </dgm:linClrLst>
    <dgm:effectClrLst/>
    <dgm:txLinClrLst/>
    <dgm:txFillClrLst/>
    <dgm:txEffectClrLst/>
  </dgm:styleLbl>
  <dgm:styleLbl name="asst2">
    <dgm:fillClrLst>
      <a:schemeClr val="accent4"/>
    </dgm:fillClrLst>
    <dgm:linClrLst meth="repeat">
      <a:schemeClr val="lt1"/>
    </dgm:linClrLst>
    <dgm:effectClrLst/>
    <dgm:txLinClrLst/>
    <dgm:txFillClrLst/>
    <dgm:txEffectClrLst/>
  </dgm:styleLbl>
  <dgm:styleLbl name="asst3">
    <dgm:fillClrLst>
      <a:schemeClr val="accent5"/>
    </dgm:fillClrLst>
    <dgm:linClrLst meth="repeat">
      <a:schemeClr val="lt1"/>
    </dgm:linClrLst>
    <dgm:effectClrLst/>
    <dgm:txLinClrLst/>
    <dgm:txFillClrLst/>
    <dgm:txEffectClrLst/>
  </dgm:styleLbl>
  <dgm:styleLbl name="asst4">
    <dgm:fillClrLst>
      <a:schemeClr val="accent6"/>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2"/>
    </dgm:linClrLst>
    <dgm:effectClrLst/>
    <dgm:txLinClrLst/>
    <dgm:txFillClrLst meth="repeat">
      <a:schemeClr val="tx1"/>
    </dgm:txFillClrLst>
    <dgm:txEffectClrLst/>
  </dgm:styleLbl>
  <dgm:styleLbl name="parChTrans1D2">
    <dgm:fillClrLst meth="repeat">
      <a:schemeClr val="accent2">
        <a:tint val="90000"/>
      </a:schemeClr>
    </dgm:fillClrLst>
    <dgm:linClrLst meth="repeat">
      <a:schemeClr val="accent3"/>
    </dgm:linClrLst>
    <dgm:effectClrLst/>
    <dgm:txLinClrLst/>
    <dgm:txFillClrLst meth="repeat">
      <a:schemeClr val="tx1"/>
    </dgm:txFillClrLst>
    <dgm:txEffectClrLst/>
  </dgm:styleLbl>
  <dgm:styleLbl name="parChTrans1D3">
    <dgm:fillClrLst meth="repeat">
      <a:schemeClr val="accent2">
        <a:tint val="70000"/>
      </a:schemeClr>
    </dgm:fillClrLst>
    <dgm:linClrLst meth="repeat">
      <a:schemeClr val="accent4"/>
    </dgm:linClrLst>
    <dgm:effectClrLst/>
    <dgm:txLinClrLst/>
    <dgm:txFillClrLst meth="repeat">
      <a:schemeClr val="tx1"/>
    </dgm:txFillClrLst>
    <dgm:txEffectClrLst/>
  </dgm:styleLbl>
  <dgm:styleLbl name="parChTrans1D4">
    <dgm:fillClrLst meth="repeat">
      <a:schemeClr val="accent2">
        <a:tint val="50000"/>
      </a:schemeClr>
    </dgm:fillClrLst>
    <dgm:linClrLst meth="repeat">
      <a:schemeClr val="accent5"/>
    </dgm:linClrLst>
    <dgm:effectClrLst/>
    <dgm:txLinClrLst/>
    <dgm:txFillClrLst meth="repeat">
      <a:schemeClr val="tx1"/>
    </dgm:txFillClrLst>
    <dgm:txEffectClrLst/>
  </dgm:styleLbl>
  <dgm:styleLbl name="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con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align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2"/>
    </dgm:linClrLst>
    <dgm:effectClrLst/>
    <dgm:txLinClrLst/>
    <dgm:txFillClrLst meth="repeat">
      <a:schemeClr val="dk1"/>
    </dgm:txFillClrLst>
    <dgm:txEffectClrLst/>
  </dgm:styleLbl>
  <dgm:styleLbl name="b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solidFgAcc1">
    <dgm:fillClrLst meth="repeat">
      <a:schemeClr val="lt1"/>
    </dgm:fillClrLst>
    <dgm:linClrLst>
      <a:schemeClr val="accent2"/>
      <a:schemeClr val="accent3"/>
    </dgm:linClrLst>
    <dgm:effectClrLst/>
    <dgm:txLinClrLst/>
    <dgm:txFillClrLst meth="repeat">
      <a:schemeClr val="dk1"/>
    </dgm:txFillClrLst>
    <dgm:txEffectClrLst/>
  </dgm:styleLbl>
  <dgm:styleLbl name="solidAlignAcc1">
    <dgm:fillClrLst meth="repeat">
      <a:schemeClr val="lt1"/>
    </dgm:fillClrLst>
    <dgm:linClrLst>
      <a:schemeClr val="accent2"/>
      <a:schemeClr val="accent3"/>
    </dgm:linClrLst>
    <dgm:effectClrLst/>
    <dgm:txLinClrLst/>
    <dgm:txFillClrLst meth="repeat">
      <a:schemeClr val="dk1"/>
    </dgm:txFillClrLst>
    <dgm:txEffectClrLst/>
  </dgm:styleLbl>
  <dgm:styleLbl name="solidBgAcc1">
    <dgm:fillClrLst meth="repeat">
      <a:schemeClr val="lt1"/>
    </dgm:fillClrLst>
    <dgm:linClrLst>
      <a:schemeClr val="accent2"/>
      <a:schemeClr val="accent3"/>
    </dgm:linClrLst>
    <dgm:effectClrLst/>
    <dgm:txLinClrLst/>
    <dgm:txFillClrLst meth="repeat">
      <a:schemeClr val="dk1"/>
    </dgm:txFillClrLst>
    <dgm:txEffectClrLst/>
  </dgm:styleLbl>
  <dgm:styleLbl name="f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align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b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3"/>
    </dgm:linClrLst>
    <dgm:effectClrLst/>
    <dgm:txLinClrLst/>
    <dgm:txFillClrLst meth="repeat">
      <a:schemeClr val="dk1"/>
    </dgm:txFillClrLst>
    <dgm:txEffectClrLst/>
  </dgm:styleLbl>
  <dgm:styleLbl name="fgAcc3">
    <dgm:fillClrLst meth="repeat">
      <a:schemeClr val="lt1">
        <a:alpha val="90000"/>
      </a:schemeClr>
    </dgm:fillClrLst>
    <dgm:linClrLst>
      <a:schemeClr val="accent4"/>
    </dgm:linClrLst>
    <dgm:effectClrLst/>
    <dgm:txLinClrLst/>
    <dgm:txFillClrLst meth="repeat">
      <a:schemeClr val="dk1"/>
    </dgm:txFillClrLst>
    <dgm:txEffectClrLst/>
  </dgm:styleLbl>
  <dgm:styleLbl name="fgAcc4">
    <dgm:fillClrLst meth="repeat">
      <a:schemeClr val="lt1">
        <a:alpha val="90000"/>
      </a:schemeClr>
    </dgm:fillClrLst>
    <dgm:linClrLst>
      <a:schemeClr val="accent5"/>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2">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8.xml><?xml version="1.0" encoding="utf-8"?>
<dgm:colorsDef xmlns:dgm="http://schemas.openxmlformats.org/drawingml/2006/diagram" xmlns:a="http://schemas.openxmlformats.org/drawingml/2006/main" uniqueId="urn:microsoft.com/office/officeart/2005/8/colors/colorful5">
  <dgm:title val=""/>
  <dgm:desc val=""/>
  <dgm:catLst>
    <dgm:cat type="colorful" pri="10500"/>
  </dgm:catLst>
  <dgm:styleLbl name="node0">
    <dgm:fillClrLst meth="repeat">
      <a:schemeClr val="accent4"/>
    </dgm:fillClrLst>
    <dgm:linClrLst meth="repeat">
      <a:schemeClr val="lt1"/>
    </dgm:linClrLst>
    <dgm:effectClrLst/>
    <dgm:txLinClrLst/>
    <dgm:txFillClrLst/>
    <dgm:txEffectClrLst/>
  </dgm:styleLbl>
  <dgm:styleLbl name="node1">
    <dgm:fillClrLst>
      <a:schemeClr val="accent5"/>
      <a:schemeClr val="accent6"/>
    </dgm:fillClrLst>
    <dgm:linClrLst meth="repeat">
      <a:schemeClr val="lt1"/>
    </dgm:linClrLst>
    <dgm:effectClrLst/>
    <dgm:txLinClrLst/>
    <dgm:txFillClrLst/>
    <dgm:txEffectClrLst/>
  </dgm:styleLbl>
  <dgm:styleLbl name="alignNode1">
    <dgm:fillClrLst>
      <a:schemeClr val="accent5"/>
      <a:schemeClr val="accent6"/>
    </dgm:fillClrLst>
    <dgm:linClrLst>
      <a:schemeClr val="accent5"/>
      <a:schemeClr val="accent6"/>
    </dgm:linClrLst>
    <dgm:effectClrLst/>
    <dgm:txLinClrLst/>
    <dgm:txFillClrLst/>
    <dgm:txEffectClrLst/>
  </dgm:styleLbl>
  <dgm:styleLbl name="lnNode1">
    <dgm:fillClrLst>
      <a:schemeClr val="accent5"/>
      <a:schemeClr val="accent6"/>
    </dgm:fillClrLst>
    <dgm:linClrLst meth="repeat">
      <a:schemeClr val="lt1"/>
    </dgm:linClrLst>
    <dgm:effectClrLst/>
    <dgm:txLinClrLst/>
    <dgm:txFillClrLst/>
    <dgm:txEffectClrLst/>
  </dgm:styleLbl>
  <dgm:styleLbl name="vennNode1">
    <dgm:fillClrLst>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6"/>
    </dgm:fillClrLst>
    <dgm:linClrLst meth="repeat">
      <a:schemeClr val="lt1"/>
    </dgm:linClrLst>
    <dgm:effectClrLst/>
    <dgm:txLinClrLst/>
    <dgm:txFillClrLst/>
    <dgm:txEffectClrLst/>
  </dgm:styleLbl>
  <dgm:styleLbl name="node3">
    <dgm:fillClrLst>
      <a:schemeClr val="accent1"/>
    </dgm:fillClrLst>
    <dgm:linClrLst meth="repeat">
      <a:schemeClr val="lt1"/>
    </dgm:linClrLst>
    <dgm:effectClrLst/>
    <dgm:txLinClrLst/>
    <dgm:txFillClrLst/>
    <dgm:txEffectClrLst/>
  </dgm:styleLbl>
  <dgm:styleLbl name="node4">
    <dgm:fillClrLst>
      <a:schemeClr val="accent2"/>
    </dgm:fillClrLst>
    <dgm:linClrLst meth="repeat">
      <a:schemeClr val="lt1"/>
    </dgm:linClrLst>
    <dgm:effectClrLst/>
    <dgm:txLinClrLst/>
    <dgm:txFillClrLst/>
    <dgm:txEffectClrLst/>
  </dgm:styleLbl>
  <dgm:styleLbl name="fgImgPlace1">
    <dgm:fillClrLst>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5">
        <a:tint val="50000"/>
      </a:schemeClr>
      <a:schemeClr val="accent6">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5">
        <a:tint val="50000"/>
      </a:schemeClr>
      <a:schemeClr val="accent6">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5"/>
      <a:schemeClr val="accent6"/>
    </dgm:fillClrLst>
    <dgm:linClrLst meth="repeat">
      <a:schemeClr val="lt1"/>
    </dgm:linClrLst>
    <dgm:effectClrLst/>
    <dgm:txLinClrLst/>
    <dgm:txFillClrLst/>
    <dgm:txEffectClrLst/>
  </dgm:styleLbl>
  <dgm:styleLbl name="fgSibTrans2D1">
    <dgm:fillClrLst>
      <a:schemeClr val="accent5"/>
      <a:schemeClr val="accent6"/>
    </dgm:fillClrLst>
    <dgm:linClrLst meth="repeat">
      <a:schemeClr val="lt1"/>
    </dgm:linClrLst>
    <dgm:effectClrLst/>
    <dgm:txLinClrLst/>
    <dgm:txFillClrLst meth="repeat">
      <a:schemeClr val="lt1"/>
    </dgm:txFillClrLst>
    <dgm:txEffectClrLst/>
  </dgm:styleLbl>
  <dgm:styleLbl name="bgSibTrans2D1">
    <dgm:fillClrLst>
      <a:schemeClr val="accent5"/>
      <a:schemeClr val="accent6"/>
    </dgm:fillClrLst>
    <dgm:linClrLst meth="repeat">
      <a:schemeClr val="lt1"/>
    </dgm:linClrLst>
    <dgm:effectClrLst/>
    <dgm:txLinClrLst/>
    <dgm:txFillClrLst meth="repeat">
      <a:schemeClr val="lt1"/>
    </dgm:txFillClrLst>
    <dgm:txEffectClrLst/>
  </dgm:styleLbl>
  <dgm:styleLbl name="sibTrans1D1">
    <dgm:fillClrLst/>
    <dgm:linClrLst>
      <a:schemeClr val="accent5"/>
      <a:schemeClr val="accent6"/>
    </dgm:linClrLst>
    <dgm:effectClrLst/>
    <dgm:txLinClrLst/>
    <dgm:txFillClrLst meth="repeat">
      <a:schemeClr val="tx1"/>
    </dgm:txFillClrLst>
    <dgm:txEffectClrLst/>
  </dgm:styleLbl>
  <dgm:styleLbl name="callout">
    <dgm:fillClrLst meth="repeat">
      <a:schemeClr val="accent5"/>
    </dgm:fillClrLst>
    <dgm:linClrLst meth="repeat">
      <a:schemeClr val="accent5">
        <a:tint val="50000"/>
      </a:schemeClr>
    </dgm:linClrLst>
    <dgm:effectClrLst/>
    <dgm:txLinClrLst/>
    <dgm:txFillClrLst meth="repeat">
      <a:schemeClr val="tx1"/>
    </dgm:txFillClrLst>
    <dgm:txEffectClrLst/>
  </dgm:styleLbl>
  <dgm:styleLbl name="asst0">
    <dgm:fillClrLst meth="repeat">
      <a:schemeClr val="accent5"/>
    </dgm:fillClrLst>
    <dgm:linClrLst meth="repeat">
      <a:schemeClr val="lt1">
        <a:shade val="80000"/>
      </a:schemeClr>
    </dgm:linClrLst>
    <dgm:effectClrLst/>
    <dgm:txLinClrLst/>
    <dgm:txFillClrLst/>
    <dgm:txEffectClrLst/>
  </dgm:styleLbl>
  <dgm:styleLbl name="asst1">
    <dgm:fillClrLst meth="repeat">
      <a:schemeClr val="accent6"/>
    </dgm:fillClrLst>
    <dgm:linClrLst meth="repeat">
      <a:schemeClr val="lt1">
        <a:shade val="80000"/>
      </a:schemeClr>
    </dgm:linClrLst>
    <dgm:effectClrLst/>
    <dgm:txLinClrLst/>
    <dgm:txFillClrLst/>
    <dgm:txEffectClrLst/>
  </dgm:styleLbl>
  <dgm:styleLbl name="asst2">
    <dgm:fillClrLst>
      <a:schemeClr val="accent1"/>
    </dgm:fillClrLst>
    <dgm:linClrLst meth="repeat">
      <a:schemeClr val="lt1"/>
    </dgm:linClrLst>
    <dgm:effectClrLst/>
    <dgm:txLinClrLst/>
    <dgm:txFillClrLst/>
    <dgm:txEffectClrLst/>
  </dgm:styleLbl>
  <dgm:styleLbl name="asst3">
    <dgm:fillClrLst>
      <a:schemeClr val="accent2"/>
    </dgm:fillClrLst>
    <dgm:linClrLst meth="repeat">
      <a:schemeClr val="lt1"/>
    </dgm:linClrLst>
    <dgm:effectClrLst/>
    <dgm:txLinClrLst/>
    <dgm:txFillClrLst/>
    <dgm:txEffectClrLst/>
  </dgm:styleLbl>
  <dgm:styleLbl name="asst4">
    <dgm:fillClrLst>
      <a:schemeClr val="accent3"/>
    </dgm:fillClrLst>
    <dgm:linClrLst meth="repeat">
      <a:schemeClr val="lt1"/>
    </dgm:linClrLst>
    <dgm:effectClrLst/>
    <dgm:txLinClrLst/>
    <dgm:txFillClrLst/>
    <dgm:txEffectClrLst/>
  </dgm:styleLbl>
  <dgm:styleLbl name="parChTrans2D1">
    <dgm:fillClrLst meth="repeat">
      <a:schemeClr val="accent5"/>
    </dgm:fillClrLst>
    <dgm:linClrLst meth="repeat">
      <a:schemeClr val="lt1"/>
    </dgm:linClrLst>
    <dgm:effectClrLst/>
    <dgm:txLinClrLst/>
    <dgm:txFillClrLst meth="repeat">
      <a:schemeClr val="lt1"/>
    </dgm:txFillClrLst>
    <dgm:txEffectClrLst/>
  </dgm:styleLbl>
  <dgm:styleLbl name="parChTrans2D2">
    <dgm:fillClrLst meth="repeat">
      <a:schemeClr val="accent6"/>
    </dgm:fillClrLst>
    <dgm:linClrLst meth="repeat">
      <a:schemeClr val="lt1"/>
    </dgm:linClrLst>
    <dgm:effectClrLst/>
    <dgm:txLinClrLst/>
    <dgm:txFillClrLst/>
    <dgm:txEffectClrLst/>
  </dgm:styleLbl>
  <dgm:styleLbl name="parChTrans2D3">
    <dgm:fillClrLst meth="repeat">
      <a:schemeClr val="accent6"/>
    </dgm:fillClrLst>
    <dgm:linClrLst meth="repeat">
      <a:schemeClr val="lt1"/>
    </dgm:linClrLst>
    <dgm:effectClrLst/>
    <dgm:txLinClrLst/>
    <dgm:txFillClrLst/>
    <dgm:txEffectClrLst/>
  </dgm:styleLbl>
  <dgm:styleLbl name="parChTrans2D4">
    <dgm:fillClrLst meth="repeat">
      <a:schemeClr val="accent1"/>
    </dgm:fillClrLst>
    <dgm:linClrLst meth="repeat">
      <a:schemeClr val="lt1"/>
    </dgm:linClrLst>
    <dgm:effectClrLst/>
    <dgm:txLinClrLst/>
    <dgm:txFillClrLst meth="repeat">
      <a:schemeClr val="lt1"/>
    </dgm:txFillClrLst>
    <dgm:txEffectClrLst/>
  </dgm:styleLbl>
  <dgm:styleLbl name="parChTrans1D1">
    <dgm:fillClrLst meth="repeat">
      <a:schemeClr val="accent5"/>
    </dgm:fillClrLst>
    <dgm:linClrLst meth="repeat">
      <a:schemeClr val="accent5"/>
    </dgm:linClrLst>
    <dgm:effectClrLst/>
    <dgm:txLinClrLst/>
    <dgm:txFillClrLst meth="repeat">
      <a:schemeClr val="tx1"/>
    </dgm:txFillClrLst>
    <dgm:txEffectClrLst/>
  </dgm:styleLbl>
  <dgm:styleLbl name="parChTrans1D2">
    <dgm:fillClrLst meth="repeat">
      <a:schemeClr val="accent6">
        <a:tint val="90000"/>
      </a:schemeClr>
    </dgm:fillClrLst>
    <dgm:linClrLst meth="repeat">
      <a:schemeClr val="accent6"/>
    </dgm:linClrLst>
    <dgm:effectClrLst/>
    <dgm:txLinClrLst/>
    <dgm:txFillClrLst meth="repeat">
      <a:schemeClr val="tx1"/>
    </dgm:txFillClrLst>
    <dgm:txEffectClrLst/>
  </dgm:styleLbl>
  <dgm:styleLbl name="parChTrans1D3">
    <dgm:fillClrLst meth="repeat">
      <a:schemeClr val="accent6">
        <a:tint val="70000"/>
      </a:schemeClr>
    </dgm:fillClrLst>
    <dgm:linClrLst meth="repeat">
      <a:schemeClr val="accent1"/>
    </dgm:linClrLst>
    <dgm:effectClrLst/>
    <dgm:txLinClrLst/>
    <dgm:txFillClrLst meth="repeat">
      <a:schemeClr val="tx1"/>
    </dgm:txFillClrLst>
    <dgm:txEffectClrLst/>
  </dgm:styleLbl>
  <dgm:styleLbl name="parChTrans1D4">
    <dgm:fillClrLst meth="repeat">
      <a:schemeClr val="accent6">
        <a:tint val="50000"/>
      </a:schemeClr>
    </dgm:fillClrLst>
    <dgm:linClrLst meth="repeat">
      <a:schemeClr val="accent2"/>
    </dgm:linClrLst>
    <dgm:effectClrLst/>
    <dgm:txLinClrLst/>
    <dgm:txFillClrLst meth="repeat">
      <a:schemeClr val="tx1"/>
    </dgm:txFillClrLst>
    <dgm:txEffectClrLst/>
  </dgm:styleLbl>
  <dgm:styleLbl name="f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5"/>
    </dgm:linClrLst>
    <dgm:effectClrLst/>
    <dgm:txLinClrLst/>
    <dgm:txFillClrLst meth="repeat">
      <a:schemeClr val="dk1"/>
    </dgm:txFillClrLst>
    <dgm:txEffectClrLst/>
  </dgm:styleLbl>
  <dgm:styleLbl name="b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solidFgAcc1">
    <dgm:fillClrLst meth="repeat">
      <a:schemeClr val="lt1"/>
    </dgm:fillClrLst>
    <dgm:linClrLst>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a:schemeClr val="accent5"/>
      <a:schemeClr val="accent6"/>
    </dgm:linClrLst>
    <dgm:effectClrLst/>
    <dgm:txLinClrLst/>
    <dgm:txFillClrLst meth="repeat">
      <a:schemeClr val="dk1"/>
    </dgm:txFillClrLst>
    <dgm:txEffectClrLst/>
  </dgm:styleLbl>
  <dgm:styleLbl name="solidBgAcc1">
    <dgm:fillClrLst meth="repeat">
      <a:schemeClr val="lt1"/>
    </dgm:fillClrLst>
    <dgm:linClrLst>
      <a:schemeClr val="accent5"/>
      <a:schemeClr val="accent6"/>
    </dgm:linClrLst>
    <dgm:effectClrLst/>
    <dgm:txLinClrLst/>
    <dgm:txFillClrLst meth="repeat">
      <a:schemeClr val="dk1"/>
    </dgm:txFillClrLst>
    <dgm:txEffectClrLst/>
  </dgm:styleLbl>
  <dgm:styleLbl name="fgAccFollowNode1">
    <dgm:fillClrLst>
      <a:schemeClr val="accent5">
        <a:tint val="40000"/>
        <a:alpha val="90000"/>
      </a:schemeClr>
      <a:schemeClr val="accent6">
        <a:tint val="40000"/>
        <a:alpha val="90000"/>
      </a:schemeClr>
    </dgm:fillClrLst>
    <dgm:linClrLst>
      <a:schemeClr val="accent5">
        <a:tint val="40000"/>
        <a:alpha val="90000"/>
      </a:schemeClr>
      <a:schemeClr val="accent5">
        <a:tint val="40000"/>
        <a:alpha val="90000"/>
      </a:schemeClr>
    </dgm:linClrLst>
    <dgm:effectClrLst/>
    <dgm:txLinClrLst/>
    <dgm:txFillClrLst meth="repeat">
      <a:schemeClr val="dk1"/>
    </dgm:txFillClrLst>
    <dgm:txEffectClrLst/>
  </dgm:styleLbl>
  <dgm:styleLbl name="alignAccFollowNode1">
    <dgm:fillClrLst>
      <a:schemeClr val="accent5">
        <a:tint val="40000"/>
        <a:alpha val="90000"/>
      </a:schemeClr>
      <a:schemeClr val="accent6">
        <a:tint val="40000"/>
        <a:alpha val="90000"/>
      </a:schemeClr>
    </dgm:fillClrLst>
    <dgm:linClrLst>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a:schemeClr val="accent5">
        <a:tint val="40000"/>
        <a:alpha val="90000"/>
      </a:schemeClr>
      <a:schemeClr val="accent6">
        <a:tint val="40000"/>
        <a:alpha val="90000"/>
      </a:schemeClr>
    </dgm:fillClrLst>
    <dgm:linClrLst>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4"/>
    </dgm:linClrLst>
    <dgm:effectClrLst/>
    <dgm:txLinClrLst/>
    <dgm:txFillClrLst meth="repeat">
      <a:schemeClr val="dk1"/>
    </dgm:txFillClrLst>
    <dgm:txEffectClrLst/>
  </dgm:styleLbl>
  <dgm:styleLbl name="fgAcc2">
    <dgm:fillClrLst meth="repeat">
      <a:schemeClr val="lt1">
        <a:alpha val="90000"/>
      </a:schemeClr>
    </dgm:fillClrLst>
    <dgm:linClrLst>
      <a:schemeClr val="accent6"/>
    </dgm:linClrLst>
    <dgm:effectClrLst/>
    <dgm:txLinClrLst/>
    <dgm:txFillClrLst meth="repeat">
      <a:schemeClr val="dk1"/>
    </dgm:txFillClrLst>
    <dgm:txEffectClrLst/>
  </dgm:styleLbl>
  <dgm:styleLbl name="fgAcc3">
    <dgm:fillClrLst meth="repeat">
      <a:schemeClr val="lt1">
        <a:alpha val="90000"/>
      </a:schemeClr>
    </dgm:fillClrLst>
    <dgm:linClrLst>
      <a:schemeClr val="accent1"/>
    </dgm:linClrLst>
    <dgm:effectClrLst/>
    <dgm:txLinClrLst/>
    <dgm:txFillClrLst meth="repeat">
      <a:schemeClr val="dk1"/>
    </dgm:txFillClrLst>
    <dgm:txEffectClrLst/>
  </dgm:styleLbl>
  <dgm:styleLbl name="fgAcc4">
    <dgm:fillClrLst meth="repeat">
      <a:schemeClr val="lt1">
        <a:alpha val="90000"/>
      </a:schemeClr>
    </dgm:fillClrLst>
    <dgm:linClrLst>
      <a:schemeClr val="accent2"/>
    </dgm:linClrLst>
    <dgm:effectClrLst/>
    <dgm:txLinClrLst/>
    <dgm:txFillClrLst meth="repeat">
      <a:schemeClr val="dk1"/>
    </dgm:txFillClrLst>
    <dgm:txEffectClrLst/>
  </dgm:styleLbl>
  <dgm:styleLbl name="bgShp">
    <dgm:fillClrLst meth="repeat">
      <a:schemeClr val="accent5">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5">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5">
        <a:tint val="50000"/>
        <a:alpha val="40000"/>
      </a:schemeClr>
    </dgm:fillClrLst>
    <dgm:linClrLst meth="repeat">
      <a:schemeClr val="accent5"/>
    </dgm:linClrLst>
    <dgm:effectClrLst/>
    <dgm:txLinClrLst/>
    <dgm:txFillClrLst meth="repeat">
      <a:schemeClr val="lt1"/>
    </dgm:txFillClrLst>
    <dgm:txEffectClrLst/>
  </dgm:styleLbl>
  <dgm:styleLbl name="fgShp">
    <dgm:fillClrLst meth="repeat">
      <a:schemeClr val="accent5">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9.xml><?xml version="1.0" encoding="utf-8"?>
<dgm:colorsDef xmlns:dgm="http://schemas.openxmlformats.org/drawingml/2006/diagram" xmlns:a="http://schemas.openxmlformats.org/drawingml/2006/main" uniqueId="urn:microsoft.com/office/officeart/2005/8/colors/colorful1">
  <dgm:title val=""/>
  <dgm:desc val=""/>
  <dgm:catLst>
    <dgm:cat type="colorful" pri="10100"/>
  </dgm:catLst>
  <dgm:styleLbl name="node0">
    <dgm:fillClrLst meth="repeat">
      <a:schemeClr val="accent1"/>
    </dgm:fillClrLst>
    <dgm:linClrLst meth="repeat">
      <a:schemeClr val="lt1"/>
    </dgm:linClrLst>
    <dgm:effectClrLst/>
    <dgm:txLinClrLst/>
    <dgm:txFillClrLst/>
    <dgm:txEffectClrLst/>
  </dgm:styleLbl>
  <dgm:styleLbl name="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alignNode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dgm:txEffectClrLst/>
  </dgm:styleLbl>
  <dgm:styleLbl name="ln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vennNode1">
    <dgm:fillClrLst meth="repeat">
      <a:schemeClr val="accent2">
        <a:alpha val="50000"/>
      </a:schemeClr>
      <a:schemeClr val="accent3">
        <a:alpha val="50000"/>
      </a:schemeClr>
      <a:schemeClr val="accent4">
        <a:alpha val="50000"/>
      </a:schemeClr>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2"/>
    </dgm:fillClrLst>
    <dgm:linClrLst meth="repeat">
      <a:schemeClr val="lt1"/>
    </dgm:linClrLst>
    <dgm:effectClrLst/>
    <dgm:txLinClrLst/>
    <dgm:txFillClrLst/>
    <dgm:txEffectClrLst/>
  </dgm:styleLbl>
  <dgm:styleLbl name="node3">
    <dgm:fillClrLst>
      <a:schemeClr val="accent3"/>
    </dgm:fillClrLst>
    <dgm:linClrLst meth="repeat">
      <a:schemeClr val="lt1"/>
    </dgm:linClrLst>
    <dgm:effectClrLst/>
    <dgm:txLinClrLst/>
    <dgm:txFillClrLst/>
    <dgm:txEffectClrLst/>
  </dgm:styleLbl>
  <dgm:styleLbl name="node4">
    <dgm:fillClrLst>
      <a:schemeClr val="accent4"/>
    </dgm:fillClrLst>
    <dgm:linClrLst meth="repeat">
      <a:schemeClr val="lt1"/>
    </dgm:linClrLst>
    <dgm:effectClrLst/>
    <dgm:txLinClrLst/>
    <dgm:txFillClrLst/>
    <dgm:txEffectClrLst/>
  </dgm:styleLbl>
  <dgm:styleLbl name="fgImgPlace1">
    <dgm:fillClrLst meth="repeat">
      <a:schemeClr val="accent2">
        <a:tint val="50000"/>
      </a:schemeClr>
      <a:schemeClr val="accent3">
        <a:tint val="50000"/>
      </a:schemeClr>
      <a:schemeClr val="accent4">
        <a:tint val="50000"/>
      </a:schemeClr>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2"/>
      <a:schemeClr val="accent3"/>
      <a:schemeClr val="accent4"/>
      <a:schemeClr val="accent5"/>
      <a:schemeClr val="accent6"/>
    </dgm:fillClrLst>
    <dgm:linClrLst meth="cycle">
      <a:schemeClr val="lt1"/>
    </dgm:linClrLst>
    <dgm:effectClrLst/>
    <dgm:txLinClrLst/>
    <dgm:txFillClrLst/>
    <dgm:txEffectClrLst/>
  </dgm:styleLbl>
  <dgm:styleLbl name="f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b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sibTrans1D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2"/>
    </dgm:fillClrLst>
    <dgm:linClrLst meth="repeat">
      <a:schemeClr val="lt1"/>
    </dgm:linClrLst>
    <dgm:effectClrLst/>
    <dgm:txLinClrLst/>
    <dgm:txFillClrLst/>
    <dgm:txEffectClrLst/>
  </dgm:styleLbl>
  <dgm:styleLbl name="asst2">
    <dgm:fillClrLst>
      <a:schemeClr val="accent3"/>
    </dgm:fillClrLst>
    <dgm:linClrLst meth="repeat">
      <a:schemeClr val="lt1"/>
    </dgm:linClrLst>
    <dgm:effectClrLst/>
    <dgm:txLinClrLst/>
    <dgm:txFillClrLst/>
    <dgm:txEffectClrLst/>
  </dgm:styleLbl>
  <dgm:styleLbl name="asst3">
    <dgm:fillClrLst>
      <a:schemeClr val="accent4"/>
    </dgm:fillClrLst>
    <dgm:linClrLst meth="repeat">
      <a:schemeClr val="lt1"/>
    </dgm:linClrLst>
    <dgm:effectClrLst/>
    <dgm:txLinClrLst/>
    <dgm:txFillClrLst/>
    <dgm:txEffectClrLst/>
  </dgm:styleLbl>
  <dgm:styleLbl name="asst4">
    <dgm:fillClrLst>
      <a:schemeClr val="accent5"/>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1"/>
    </dgm:linClrLst>
    <dgm:effectClrLst/>
    <dgm:txLinClrLst/>
    <dgm:txFillClrLst meth="repeat">
      <a:schemeClr val="tx1"/>
    </dgm:txFillClrLst>
    <dgm:txEffectClrLst/>
  </dgm:styleLbl>
  <dgm:styleLbl name="parChTrans1D2">
    <dgm:fillClrLst meth="repeat">
      <a:schemeClr val="accent3">
        <a:tint val="90000"/>
      </a:schemeClr>
    </dgm:fillClrLst>
    <dgm:linClrLst meth="repeat">
      <a:schemeClr val="accent2"/>
    </dgm:linClrLst>
    <dgm:effectClrLst/>
    <dgm:txLinClrLst/>
    <dgm:txFillClrLst meth="repeat">
      <a:schemeClr val="tx1"/>
    </dgm:txFillClrLst>
    <dgm:txEffectClrLst/>
  </dgm:styleLbl>
  <dgm:styleLbl name="parChTrans1D3">
    <dgm:fillClrLst meth="repeat">
      <a:schemeClr val="accent4">
        <a:tint val="70000"/>
      </a:schemeClr>
    </dgm:fillClrLst>
    <dgm:linClrLst meth="repeat">
      <a:schemeClr val="accent3"/>
    </dgm:linClrLst>
    <dgm:effectClrLst/>
    <dgm:txLinClrLst/>
    <dgm:txFillClrLst meth="repeat">
      <a:schemeClr val="tx1"/>
    </dgm:txFillClrLst>
    <dgm:txEffectClrLst/>
  </dgm:styleLbl>
  <dgm:styleLbl name="parChTrans1D4">
    <dgm:fillClrLst meth="repeat">
      <a:schemeClr val="accent5">
        <a:tint val="50000"/>
      </a:schemeClr>
    </dgm:fillClrLst>
    <dgm:linClrLst meth="repeat">
      <a:schemeClr val="accent4"/>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F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B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f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align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2"/>
    </dgm:linClrLst>
    <dgm:effectClrLst/>
    <dgm:txLinClrLst/>
    <dgm:txFillClrLst meth="repeat">
      <a:schemeClr val="dk1"/>
    </dgm:txFillClrLst>
    <dgm:txEffectClrLst/>
  </dgm:styleLbl>
  <dgm:styleLbl name="fgAcc3">
    <dgm:fillClrLst meth="repeat">
      <a:schemeClr val="lt1">
        <a:alpha val="90000"/>
      </a:schemeClr>
    </dgm:fillClrLst>
    <dgm:linClrLst>
      <a:schemeClr val="accent3"/>
    </dgm:linClrLst>
    <dgm:effectClrLst/>
    <dgm:txLinClrLst/>
    <dgm:txFillClrLst meth="repeat">
      <a:schemeClr val="dk1"/>
    </dgm:txFillClrLst>
    <dgm:txEffectClrLst/>
  </dgm:styleLbl>
  <dgm:styleLbl name="fgAcc4">
    <dgm:fillClrLst meth="repeat">
      <a:schemeClr val="lt1">
        <a:alpha val="90000"/>
      </a:schemeClr>
    </dgm:fillClrLst>
    <dgm:linClrLst>
      <a:schemeClr val="accent4"/>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10.xml><?xml version="1.0" encoding="utf-8"?>
<dgm:colorsDef xmlns:dgm="http://schemas.openxmlformats.org/drawingml/2006/diagram" xmlns:a="http://schemas.openxmlformats.org/drawingml/2006/main" uniqueId="urn:microsoft.com/office/officeart/2005/8/colors/colorful2">
  <dgm:title val=""/>
  <dgm:desc val=""/>
  <dgm:catLst>
    <dgm:cat type="colorful" pri="10200"/>
  </dgm:catLst>
  <dgm:styleLbl name="node0">
    <dgm:fillClrLst meth="repeat">
      <a:schemeClr val="accent1"/>
    </dgm:fillClrLst>
    <dgm:linClrLst meth="repeat">
      <a:schemeClr val="lt1"/>
    </dgm:linClrLst>
    <dgm:effectClrLst/>
    <dgm:txLinClrLst/>
    <dgm:txFillClrLst/>
    <dgm:txEffectClrLst/>
  </dgm:styleLbl>
  <dgm:styleLbl name="node1">
    <dgm:fillClrLst>
      <a:schemeClr val="accent2"/>
      <a:schemeClr val="accent3"/>
    </dgm:fillClrLst>
    <dgm:linClrLst meth="repeat">
      <a:schemeClr val="lt1"/>
    </dgm:linClrLst>
    <dgm:effectClrLst/>
    <dgm:txLinClrLst/>
    <dgm:txFillClrLst/>
    <dgm:txEffectClrLst/>
  </dgm:styleLbl>
  <dgm:styleLbl name="alignNode1">
    <dgm:fillClrLst>
      <a:schemeClr val="accent2"/>
      <a:schemeClr val="accent3"/>
    </dgm:fillClrLst>
    <dgm:linClrLst>
      <a:schemeClr val="accent2"/>
      <a:schemeClr val="accent3"/>
    </dgm:linClrLst>
    <dgm:effectClrLst/>
    <dgm:txLinClrLst/>
    <dgm:txFillClrLst/>
    <dgm:txEffectClrLst/>
  </dgm:styleLbl>
  <dgm:styleLbl name="lnNode1">
    <dgm:fillClrLst>
      <a:schemeClr val="accent2"/>
      <a:schemeClr val="accent3"/>
    </dgm:fillClrLst>
    <dgm:linClrLst meth="repeat">
      <a:schemeClr val="lt1"/>
    </dgm:linClrLst>
    <dgm:effectClrLst/>
    <dgm:txLinClrLst/>
    <dgm:txFillClrLst/>
    <dgm:txEffectClrLst/>
  </dgm:styleLbl>
  <dgm:styleLbl name="vennNode1">
    <dgm:fillClrLst>
      <a:schemeClr val="accent2">
        <a:alpha val="50000"/>
      </a:schemeClr>
      <a:schemeClr val="accent3">
        <a:alpha val="50000"/>
      </a:schemeClr>
    </dgm:fillClrLst>
    <dgm:linClrLst meth="repeat">
      <a:schemeClr val="lt1"/>
    </dgm:linClrLst>
    <dgm:effectClrLst/>
    <dgm:txLinClrLst/>
    <dgm:txFillClrLst/>
    <dgm:txEffectClrLst/>
  </dgm:styleLbl>
  <dgm:styleLbl name="node2">
    <dgm:fillClrLst>
      <a:schemeClr val="accent3"/>
    </dgm:fillClrLst>
    <dgm:linClrLst meth="repeat">
      <a:schemeClr val="lt1"/>
    </dgm:linClrLst>
    <dgm:effectClrLst/>
    <dgm:txLinClrLst/>
    <dgm:txFillClrLst/>
    <dgm:txEffectClrLst/>
  </dgm:styleLbl>
  <dgm:styleLbl name="node3">
    <dgm:fillClrLst>
      <a:schemeClr val="accent4"/>
    </dgm:fillClrLst>
    <dgm:linClrLst meth="repeat">
      <a:schemeClr val="lt1"/>
    </dgm:linClrLst>
    <dgm:effectClrLst/>
    <dgm:txLinClrLst/>
    <dgm:txFillClrLst/>
    <dgm:txEffectClrLst/>
  </dgm:styleLbl>
  <dgm:styleLbl name="node4">
    <dgm:fillClrLst>
      <a:schemeClr val="accent5"/>
    </dgm:fillClrLst>
    <dgm:linClrLst meth="repeat">
      <a:schemeClr val="lt1"/>
    </dgm:linClrLst>
    <dgm:effectClrLst/>
    <dgm:txLinClrLst/>
    <dgm:txFillClrLst/>
    <dgm:txEffectClrLst/>
  </dgm:styleLbl>
  <dgm:styleLbl name="fgImgPlace1">
    <dgm:fillClrLst>
      <a:schemeClr val="accent2">
        <a:tint val="50000"/>
      </a:schemeClr>
      <a:schemeClr val="accent3">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2"/>
      <a:schemeClr val="accent3"/>
    </dgm:fillClrLst>
    <dgm:linClrLst meth="repeat">
      <a:schemeClr val="lt1"/>
    </dgm:linClrLst>
    <dgm:effectClrLst/>
    <dgm:txLinClrLst/>
    <dgm:txFillClrLst/>
    <dgm:txEffectClrLst/>
  </dgm:styleLbl>
  <dgm:styleLbl name="fgSibTrans2D1">
    <dgm:fillClrLst>
      <a:schemeClr val="accent2"/>
      <a:schemeClr val="accent3"/>
    </dgm:fillClrLst>
    <dgm:linClrLst meth="repeat">
      <a:schemeClr val="lt1"/>
    </dgm:linClrLst>
    <dgm:effectClrLst/>
    <dgm:txLinClrLst/>
    <dgm:txFillClrLst meth="repeat">
      <a:schemeClr val="lt1"/>
    </dgm:txFillClrLst>
    <dgm:txEffectClrLst/>
  </dgm:styleLbl>
  <dgm:styleLbl name="bgSibTrans2D1">
    <dgm:fillClrLst>
      <a:schemeClr val="accent2"/>
      <a:schemeClr val="accent3"/>
    </dgm:fillClrLst>
    <dgm:linClrLst meth="repeat">
      <a:schemeClr val="lt1"/>
    </dgm:linClrLst>
    <dgm:effectClrLst/>
    <dgm:txLinClrLst/>
    <dgm:txFillClrLst meth="repeat">
      <a:schemeClr val="lt1"/>
    </dgm:txFillClrLst>
    <dgm:txEffectClrLst/>
  </dgm:styleLbl>
  <dgm:styleLbl name="sibTrans1D1">
    <dgm:fillClrLst/>
    <dgm:linClrLst>
      <a:schemeClr val="accent2"/>
      <a:schemeClr val="accent3"/>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2"/>
    </dgm:fillClrLst>
    <dgm:linClrLst meth="repeat">
      <a:schemeClr val="lt1">
        <a:shade val="80000"/>
      </a:schemeClr>
    </dgm:linClrLst>
    <dgm:effectClrLst/>
    <dgm:txLinClrLst/>
    <dgm:txFillClrLst/>
    <dgm:txEffectClrLst/>
  </dgm:styleLbl>
  <dgm:styleLbl name="asst1">
    <dgm:fillClrLst meth="repeat">
      <a:schemeClr val="accent3"/>
    </dgm:fillClrLst>
    <dgm:linClrLst meth="repeat">
      <a:schemeClr val="lt1">
        <a:shade val="80000"/>
      </a:schemeClr>
    </dgm:linClrLst>
    <dgm:effectClrLst/>
    <dgm:txLinClrLst/>
    <dgm:txFillClrLst/>
    <dgm:txEffectClrLst/>
  </dgm:styleLbl>
  <dgm:styleLbl name="asst2">
    <dgm:fillClrLst>
      <a:schemeClr val="accent4"/>
    </dgm:fillClrLst>
    <dgm:linClrLst meth="repeat">
      <a:schemeClr val="lt1"/>
    </dgm:linClrLst>
    <dgm:effectClrLst/>
    <dgm:txLinClrLst/>
    <dgm:txFillClrLst/>
    <dgm:txEffectClrLst/>
  </dgm:styleLbl>
  <dgm:styleLbl name="asst3">
    <dgm:fillClrLst>
      <a:schemeClr val="accent5"/>
    </dgm:fillClrLst>
    <dgm:linClrLst meth="repeat">
      <a:schemeClr val="lt1"/>
    </dgm:linClrLst>
    <dgm:effectClrLst/>
    <dgm:txLinClrLst/>
    <dgm:txFillClrLst/>
    <dgm:txEffectClrLst/>
  </dgm:styleLbl>
  <dgm:styleLbl name="asst4">
    <dgm:fillClrLst>
      <a:schemeClr val="accent6"/>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2"/>
    </dgm:linClrLst>
    <dgm:effectClrLst/>
    <dgm:txLinClrLst/>
    <dgm:txFillClrLst meth="repeat">
      <a:schemeClr val="tx1"/>
    </dgm:txFillClrLst>
    <dgm:txEffectClrLst/>
  </dgm:styleLbl>
  <dgm:styleLbl name="parChTrans1D2">
    <dgm:fillClrLst meth="repeat">
      <a:schemeClr val="accent2">
        <a:tint val="90000"/>
      </a:schemeClr>
    </dgm:fillClrLst>
    <dgm:linClrLst meth="repeat">
      <a:schemeClr val="accent3"/>
    </dgm:linClrLst>
    <dgm:effectClrLst/>
    <dgm:txLinClrLst/>
    <dgm:txFillClrLst meth="repeat">
      <a:schemeClr val="tx1"/>
    </dgm:txFillClrLst>
    <dgm:txEffectClrLst/>
  </dgm:styleLbl>
  <dgm:styleLbl name="parChTrans1D3">
    <dgm:fillClrLst meth="repeat">
      <a:schemeClr val="accent2">
        <a:tint val="70000"/>
      </a:schemeClr>
    </dgm:fillClrLst>
    <dgm:linClrLst meth="repeat">
      <a:schemeClr val="accent4"/>
    </dgm:linClrLst>
    <dgm:effectClrLst/>
    <dgm:txLinClrLst/>
    <dgm:txFillClrLst meth="repeat">
      <a:schemeClr val="tx1"/>
    </dgm:txFillClrLst>
    <dgm:txEffectClrLst/>
  </dgm:styleLbl>
  <dgm:styleLbl name="parChTrans1D4">
    <dgm:fillClrLst meth="repeat">
      <a:schemeClr val="accent2">
        <a:tint val="50000"/>
      </a:schemeClr>
    </dgm:fillClrLst>
    <dgm:linClrLst meth="repeat">
      <a:schemeClr val="accent5"/>
    </dgm:linClrLst>
    <dgm:effectClrLst/>
    <dgm:txLinClrLst/>
    <dgm:txFillClrLst meth="repeat">
      <a:schemeClr val="tx1"/>
    </dgm:txFillClrLst>
    <dgm:txEffectClrLst/>
  </dgm:styleLbl>
  <dgm:styleLbl name="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con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align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2"/>
    </dgm:linClrLst>
    <dgm:effectClrLst/>
    <dgm:txLinClrLst/>
    <dgm:txFillClrLst meth="repeat">
      <a:schemeClr val="dk1"/>
    </dgm:txFillClrLst>
    <dgm:txEffectClrLst/>
  </dgm:styleLbl>
  <dgm:styleLbl name="b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solidFgAcc1">
    <dgm:fillClrLst meth="repeat">
      <a:schemeClr val="lt1"/>
    </dgm:fillClrLst>
    <dgm:linClrLst>
      <a:schemeClr val="accent2"/>
      <a:schemeClr val="accent3"/>
    </dgm:linClrLst>
    <dgm:effectClrLst/>
    <dgm:txLinClrLst/>
    <dgm:txFillClrLst meth="repeat">
      <a:schemeClr val="dk1"/>
    </dgm:txFillClrLst>
    <dgm:txEffectClrLst/>
  </dgm:styleLbl>
  <dgm:styleLbl name="solidAlignAcc1">
    <dgm:fillClrLst meth="repeat">
      <a:schemeClr val="lt1"/>
    </dgm:fillClrLst>
    <dgm:linClrLst>
      <a:schemeClr val="accent2"/>
      <a:schemeClr val="accent3"/>
    </dgm:linClrLst>
    <dgm:effectClrLst/>
    <dgm:txLinClrLst/>
    <dgm:txFillClrLst meth="repeat">
      <a:schemeClr val="dk1"/>
    </dgm:txFillClrLst>
    <dgm:txEffectClrLst/>
  </dgm:styleLbl>
  <dgm:styleLbl name="solidBgAcc1">
    <dgm:fillClrLst meth="repeat">
      <a:schemeClr val="lt1"/>
    </dgm:fillClrLst>
    <dgm:linClrLst>
      <a:schemeClr val="accent2"/>
      <a:schemeClr val="accent3"/>
    </dgm:linClrLst>
    <dgm:effectClrLst/>
    <dgm:txLinClrLst/>
    <dgm:txFillClrLst meth="repeat">
      <a:schemeClr val="dk1"/>
    </dgm:txFillClrLst>
    <dgm:txEffectClrLst/>
  </dgm:styleLbl>
  <dgm:styleLbl name="f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align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b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3"/>
    </dgm:linClrLst>
    <dgm:effectClrLst/>
    <dgm:txLinClrLst/>
    <dgm:txFillClrLst meth="repeat">
      <a:schemeClr val="dk1"/>
    </dgm:txFillClrLst>
    <dgm:txEffectClrLst/>
  </dgm:styleLbl>
  <dgm:styleLbl name="fgAcc3">
    <dgm:fillClrLst meth="repeat">
      <a:schemeClr val="lt1">
        <a:alpha val="90000"/>
      </a:schemeClr>
    </dgm:fillClrLst>
    <dgm:linClrLst>
      <a:schemeClr val="accent4"/>
    </dgm:linClrLst>
    <dgm:effectClrLst/>
    <dgm:txLinClrLst/>
    <dgm:txFillClrLst meth="repeat">
      <a:schemeClr val="dk1"/>
    </dgm:txFillClrLst>
    <dgm:txEffectClrLst/>
  </dgm:styleLbl>
  <dgm:styleLbl name="fgAcc4">
    <dgm:fillClrLst meth="repeat">
      <a:schemeClr val="lt1">
        <a:alpha val="90000"/>
      </a:schemeClr>
    </dgm:fillClrLst>
    <dgm:linClrLst>
      <a:schemeClr val="accent5"/>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2">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11.xml><?xml version="1.0" encoding="utf-8"?>
<dgm:colorsDef xmlns:dgm="http://schemas.openxmlformats.org/drawingml/2006/diagram" xmlns:a="http://schemas.openxmlformats.org/drawingml/2006/main" uniqueId="urn:microsoft.com/office/officeart/2005/8/colors/colorful2">
  <dgm:title val=""/>
  <dgm:desc val=""/>
  <dgm:catLst>
    <dgm:cat type="colorful" pri="10200"/>
  </dgm:catLst>
  <dgm:styleLbl name="node0">
    <dgm:fillClrLst meth="repeat">
      <a:schemeClr val="accent1"/>
    </dgm:fillClrLst>
    <dgm:linClrLst meth="repeat">
      <a:schemeClr val="lt1"/>
    </dgm:linClrLst>
    <dgm:effectClrLst/>
    <dgm:txLinClrLst/>
    <dgm:txFillClrLst/>
    <dgm:txEffectClrLst/>
  </dgm:styleLbl>
  <dgm:styleLbl name="node1">
    <dgm:fillClrLst>
      <a:schemeClr val="accent2"/>
      <a:schemeClr val="accent3"/>
    </dgm:fillClrLst>
    <dgm:linClrLst meth="repeat">
      <a:schemeClr val="lt1"/>
    </dgm:linClrLst>
    <dgm:effectClrLst/>
    <dgm:txLinClrLst/>
    <dgm:txFillClrLst/>
    <dgm:txEffectClrLst/>
  </dgm:styleLbl>
  <dgm:styleLbl name="alignNode1">
    <dgm:fillClrLst>
      <a:schemeClr val="accent2"/>
      <a:schemeClr val="accent3"/>
    </dgm:fillClrLst>
    <dgm:linClrLst>
      <a:schemeClr val="accent2"/>
      <a:schemeClr val="accent3"/>
    </dgm:linClrLst>
    <dgm:effectClrLst/>
    <dgm:txLinClrLst/>
    <dgm:txFillClrLst/>
    <dgm:txEffectClrLst/>
  </dgm:styleLbl>
  <dgm:styleLbl name="lnNode1">
    <dgm:fillClrLst>
      <a:schemeClr val="accent2"/>
      <a:schemeClr val="accent3"/>
    </dgm:fillClrLst>
    <dgm:linClrLst meth="repeat">
      <a:schemeClr val="lt1"/>
    </dgm:linClrLst>
    <dgm:effectClrLst/>
    <dgm:txLinClrLst/>
    <dgm:txFillClrLst/>
    <dgm:txEffectClrLst/>
  </dgm:styleLbl>
  <dgm:styleLbl name="vennNode1">
    <dgm:fillClrLst>
      <a:schemeClr val="accent2">
        <a:alpha val="50000"/>
      </a:schemeClr>
      <a:schemeClr val="accent3">
        <a:alpha val="50000"/>
      </a:schemeClr>
    </dgm:fillClrLst>
    <dgm:linClrLst meth="repeat">
      <a:schemeClr val="lt1"/>
    </dgm:linClrLst>
    <dgm:effectClrLst/>
    <dgm:txLinClrLst/>
    <dgm:txFillClrLst/>
    <dgm:txEffectClrLst/>
  </dgm:styleLbl>
  <dgm:styleLbl name="node2">
    <dgm:fillClrLst>
      <a:schemeClr val="accent3"/>
    </dgm:fillClrLst>
    <dgm:linClrLst meth="repeat">
      <a:schemeClr val="lt1"/>
    </dgm:linClrLst>
    <dgm:effectClrLst/>
    <dgm:txLinClrLst/>
    <dgm:txFillClrLst/>
    <dgm:txEffectClrLst/>
  </dgm:styleLbl>
  <dgm:styleLbl name="node3">
    <dgm:fillClrLst>
      <a:schemeClr val="accent4"/>
    </dgm:fillClrLst>
    <dgm:linClrLst meth="repeat">
      <a:schemeClr val="lt1"/>
    </dgm:linClrLst>
    <dgm:effectClrLst/>
    <dgm:txLinClrLst/>
    <dgm:txFillClrLst/>
    <dgm:txEffectClrLst/>
  </dgm:styleLbl>
  <dgm:styleLbl name="node4">
    <dgm:fillClrLst>
      <a:schemeClr val="accent5"/>
    </dgm:fillClrLst>
    <dgm:linClrLst meth="repeat">
      <a:schemeClr val="lt1"/>
    </dgm:linClrLst>
    <dgm:effectClrLst/>
    <dgm:txLinClrLst/>
    <dgm:txFillClrLst/>
    <dgm:txEffectClrLst/>
  </dgm:styleLbl>
  <dgm:styleLbl name="fgImgPlace1">
    <dgm:fillClrLst>
      <a:schemeClr val="accent2">
        <a:tint val="50000"/>
      </a:schemeClr>
      <a:schemeClr val="accent3">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2"/>
      <a:schemeClr val="accent3"/>
    </dgm:fillClrLst>
    <dgm:linClrLst meth="repeat">
      <a:schemeClr val="lt1"/>
    </dgm:linClrLst>
    <dgm:effectClrLst/>
    <dgm:txLinClrLst/>
    <dgm:txFillClrLst/>
    <dgm:txEffectClrLst/>
  </dgm:styleLbl>
  <dgm:styleLbl name="fgSibTrans2D1">
    <dgm:fillClrLst>
      <a:schemeClr val="accent2"/>
      <a:schemeClr val="accent3"/>
    </dgm:fillClrLst>
    <dgm:linClrLst meth="repeat">
      <a:schemeClr val="lt1"/>
    </dgm:linClrLst>
    <dgm:effectClrLst/>
    <dgm:txLinClrLst/>
    <dgm:txFillClrLst meth="repeat">
      <a:schemeClr val="lt1"/>
    </dgm:txFillClrLst>
    <dgm:txEffectClrLst/>
  </dgm:styleLbl>
  <dgm:styleLbl name="bgSibTrans2D1">
    <dgm:fillClrLst>
      <a:schemeClr val="accent2"/>
      <a:schemeClr val="accent3"/>
    </dgm:fillClrLst>
    <dgm:linClrLst meth="repeat">
      <a:schemeClr val="lt1"/>
    </dgm:linClrLst>
    <dgm:effectClrLst/>
    <dgm:txLinClrLst/>
    <dgm:txFillClrLst meth="repeat">
      <a:schemeClr val="lt1"/>
    </dgm:txFillClrLst>
    <dgm:txEffectClrLst/>
  </dgm:styleLbl>
  <dgm:styleLbl name="sibTrans1D1">
    <dgm:fillClrLst/>
    <dgm:linClrLst>
      <a:schemeClr val="accent2"/>
      <a:schemeClr val="accent3"/>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2"/>
    </dgm:fillClrLst>
    <dgm:linClrLst meth="repeat">
      <a:schemeClr val="lt1">
        <a:shade val="80000"/>
      </a:schemeClr>
    </dgm:linClrLst>
    <dgm:effectClrLst/>
    <dgm:txLinClrLst/>
    <dgm:txFillClrLst/>
    <dgm:txEffectClrLst/>
  </dgm:styleLbl>
  <dgm:styleLbl name="asst1">
    <dgm:fillClrLst meth="repeat">
      <a:schemeClr val="accent3"/>
    </dgm:fillClrLst>
    <dgm:linClrLst meth="repeat">
      <a:schemeClr val="lt1">
        <a:shade val="80000"/>
      </a:schemeClr>
    </dgm:linClrLst>
    <dgm:effectClrLst/>
    <dgm:txLinClrLst/>
    <dgm:txFillClrLst/>
    <dgm:txEffectClrLst/>
  </dgm:styleLbl>
  <dgm:styleLbl name="asst2">
    <dgm:fillClrLst>
      <a:schemeClr val="accent4"/>
    </dgm:fillClrLst>
    <dgm:linClrLst meth="repeat">
      <a:schemeClr val="lt1"/>
    </dgm:linClrLst>
    <dgm:effectClrLst/>
    <dgm:txLinClrLst/>
    <dgm:txFillClrLst/>
    <dgm:txEffectClrLst/>
  </dgm:styleLbl>
  <dgm:styleLbl name="asst3">
    <dgm:fillClrLst>
      <a:schemeClr val="accent5"/>
    </dgm:fillClrLst>
    <dgm:linClrLst meth="repeat">
      <a:schemeClr val="lt1"/>
    </dgm:linClrLst>
    <dgm:effectClrLst/>
    <dgm:txLinClrLst/>
    <dgm:txFillClrLst/>
    <dgm:txEffectClrLst/>
  </dgm:styleLbl>
  <dgm:styleLbl name="asst4">
    <dgm:fillClrLst>
      <a:schemeClr val="accent6"/>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2"/>
    </dgm:linClrLst>
    <dgm:effectClrLst/>
    <dgm:txLinClrLst/>
    <dgm:txFillClrLst meth="repeat">
      <a:schemeClr val="tx1"/>
    </dgm:txFillClrLst>
    <dgm:txEffectClrLst/>
  </dgm:styleLbl>
  <dgm:styleLbl name="parChTrans1D2">
    <dgm:fillClrLst meth="repeat">
      <a:schemeClr val="accent2">
        <a:tint val="90000"/>
      </a:schemeClr>
    </dgm:fillClrLst>
    <dgm:linClrLst meth="repeat">
      <a:schemeClr val="accent3"/>
    </dgm:linClrLst>
    <dgm:effectClrLst/>
    <dgm:txLinClrLst/>
    <dgm:txFillClrLst meth="repeat">
      <a:schemeClr val="tx1"/>
    </dgm:txFillClrLst>
    <dgm:txEffectClrLst/>
  </dgm:styleLbl>
  <dgm:styleLbl name="parChTrans1D3">
    <dgm:fillClrLst meth="repeat">
      <a:schemeClr val="accent2">
        <a:tint val="70000"/>
      </a:schemeClr>
    </dgm:fillClrLst>
    <dgm:linClrLst meth="repeat">
      <a:schemeClr val="accent4"/>
    </dgm:linClrLst>
    <dgm:effectClrLst/>
    <dgm:txLinClrLst/>
    <dgm:txFillClrLst meth="repeat">
      <a:schemeClr val="tx1"/>
    </dgm:txFillClrLst>
    <dgm:txEffectClrLst/>
  </dgm:styleLbl>
  <dgm:styleLbl name="parChTrans1D4">
    <dgm:fillClrLst meth="repeat">
      <a:schemeClr val="accent2">
        <a:tint val="50000"/>
      </a:schemeClr>
    </dgm:fillClrLst>
    <dgm:linClrLst meth="repeat">
      <a:schemeClr val="accent5"/>
    </dgm:linClrLst>
    <dgm:effectClrLst/>
    <dgm:txLinClrLst/>
    <dgm:txFillClrLst meth="repeat">
      <a:schemeClr val="tx1"/>
    </dgm:txFillClrLst>
    <dgm:txEffectClrLst/>
  </dgm:styleLbl>
  <dgm:styleLbl name="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con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align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2"/>
    </dgm:linClrLst>
    <dgm:effectClrLst/>
    <dgm:txLinClrLst/>
    <dgm:txFillClrLst meth="repeat">
      <a:schemeClr val="dk1"/>
    </dgm:txFillClrLst>
    <dgm:txEffectClrLst/>
  </dgm:styleLbl>
  <dgm:styleLbl name="b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solidFgAcc1">
    <dgm:fillClrLst meth="repeat">
      <a:schemeClr val="lt1"/>
    </dgm:fillClrLst>
    <dgm:linClrLst>
      <a:schemeClr val="accent2"/>
      <a:schemeClr val="accent3"/>
    </dgm:linClrLst>
    <dgm:effectClrLst/>
    <dgm:txLinClrLst/>
    <dgm:txFillClrLst meth="repeat">
      <a:schemeClr val="dk1"/>
    </dgm:txFillClrLst>
    <dgm:txEffectClrLst/>
  </dgm:styleLbl>
  <dgm:styleLbl name="solidAlignAcc1">
    <dgm:fillClrLst meth="repeat">
      <a:schemeClr val="lt1"/>
    </dgm:fillClrLst>
    <dgm:linClrLst>
      <a:schemeClr val="accent2"/>
      <a:schemeClr val="accent3"/>
    </dgm:linClrLst>
    <dgm:effectClrLst/>
    <dgm:txLinClrLst/>
    <dgm:txFillClrLst meth="repeat">
      <a:schemeClr val="dk1"/>
    </dgm:txFillClrLst>
    <dgm:txEffectClrLst/>
  </dgm:styleLbl>
  <dgm:styleLbl name="solidBgAcc1">
    <dgm:fillClrLst meth="repeat">
      <a:schemeClr val="lt1"/>
    </dgm:fillClrLst>
    <dgm:linClrLst>
      <a:schemeClr val="accent2"/>
      <a:schemeClr val="accent3"/>
    </dgm:linClrLst>
    <dgm:effectClrLst/>
    <dgm:txLinClrLst/>
    <dgm:txFillClrLst meth="repeat">
      <a:schemeClr val="dk1"/>
    </dgm:txFillClrLst>
    <dgm:txEffectClrLst/>
  </dgm:styleLbl>
  <dgm:styleLbl name="f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align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b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3"/>
    </dgm:linClrLst>
    <dgm:effectClrLst/>
    <dgm:txLinClrLst/>
    <dgm:txFillClrLst meth="repeat">
      <a:schemeClr val="dk1"/>
    </dgm:txFillClrLst>
    <dgm:txEffectClrLst/>
  </dgm:styleLbl>
  <dgm:styleLbl name="fgAcc3">
    <dgm:fillClrLst meth="repeat">
      <a:schemeClr val="lt1">
        <a:alpha val="90000"/>
      </a:schemeClr>
    </dgm:fillClrLst>
    <dgm:linClrLst>
      <a:schemeClr val="accent4"/>
    </dgm:linClrLst>
    <dgm:effectClrLst/>
    <dgm:txLinClrLst/>
    <dgm:txFillClrLst meth="repeat">
      <a:schemeClr val="dk1"/>
    </dgm:txFillClrLst>
    <dgm:txEffectClrLst/>
  </dgm:styleLbl>
  <dgm:styleLbl name="fgAcc4">
    <dgm:fillClrLst meth="repeat">
      <a:schemeClr val="lt1">
        <a:alpha val="90000"/>
      </a:schemeClr>
    </dgm:fillClrLst>
    <dgm:linClrLst>
      <a:schemeClr val="accent5"/>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2">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12.xml><?xml version="1.0" encoding="utf-8"?>
<dgm:colorsDef xmlns:dgm="http://schemas.openxmlformats.org/drawingml/2006/diagram" xmlns:a="http://schemas.openxmlformats.org/drawingml/2006/main" uniqueId="urn:microsoft.com/office/officeart/2018/5/colors/Iconchunking_neutralbg_colorful1">
  <dgm:title val=""/>
  <dgm:desc val=""/>
  <dgm:catLst>
    <dgm:cat type="colorful" pri="10100"/>
  </dgm:catLst>
  <dgm:styleLbl name="node0">
    <dgm:fillClrLst meth="repeat">
      <a:schemeClr val="accent1"/>
    </dgm:fillClrLst>
    <dgm:linClrLst meth="repeat">
      <a:schemeClr val="lt1"/>
    </dgm:linClrLst>
    <dgm:effectClrLst/>
    <dgm:txLinClrLst/>
    <dgm:txFillClrLst/>
    <dgm:txEffectClrLst/>
  </dgm:styleLbl>
  <dgm:styleLbl name="node1">
    <dgm:fillClrLst meth="repeat">
      <a:schemeClr val="accent2"/>
      <a:schemeClr val="accent3"/>
      <a:schemeClr val="accent4"/>
      <a:schemeClr val="accent5"/>
      <a:schemeClr val="accent6"/>
    </dgm:fillClrLst>
    <dgm:linClrLst meth="repeat">
      <a:schemeClr val="lt1">
        <a:alpha val="0"/>
      </a:schemeClr>
    </dgm:linClrLst>
    <dgm:effectClrLst/>
    <dgm:txLinClrLst/>
    <dgm:txFillClrLst/>
    <dgm:txEffectClrLst/>
  </dgm:styleLbl>
  <dgm:styleLbl name="alignNode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dgm:txEffectClrLst/>
  </dgm:styleLbl>
  <dgm:styleLbl name="ln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vennNode1">
    <dgm:fillClrLst meth="repeat">
      <a:schemeClr val="accent2">
        <a:alpha val="50000"/>
      </a:schemeClr>
      <a:schemeClr val="accent3">
        <a:alpha val="50000"/>
      </a:schemeClr>
      <a:schemeClr val="accent4">
        <a:alpha val="50000"/>
      </a:schemeClr>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2"/>
    </dgm:fillClrLst>
    <dgm:linClrLst meth="repeat">
      <a:schemeClr val="lt1"/>
    </dgm:linClrLst>
    <dgm:effectClrLst/>
    <dgm:txLinClrLst/>
    <dgm:txFillClrLst/>
    <dgm:txEffectClrLst/>
  </dgm:styleLbl>
  <dgm:styleLbl name="node3">
    <dgm:fillClrLst>
      <a:schemeClr val="accent3"/>
    </dgm:fillClrLst>
    <dgm:linClrLst meth="repeat">
      <a:schemeClr val="lt1"/>
    </dgm:linClrLst>
    <dgm:effectClrLst/>
    <dgm:txLinClrLst/>
    <dgm:txFillClrLst/>
    <dgm:txEffectClrLst/>
  </dgm:styleLbl>
  <dgm:styleLbl name="node4">
    <dgm:fillClrLst>
      <a:schemeClr val="accent4"/>
    </dgm:fillClrLst>
    <dgm:linClrLst meth="repeat">
      <a:schemeClr val="lt1"/>
    </dgm:linClrLst>
    <dgm:effectClrLst/>
    <dgm:txLinClrLst/>
    <dgm:txFillClrLst/>
    <dgm:txEffectClrLst/>
  </dgm:styleLbl>
  <dgm:styleLbl name="fgImgPlace1">
    <dgm:fillClrLst meth="repeat">
      <a:schemeClr val="accent2">
        <a:tint val="50000"/>
      </a:schemeClr>
      <a:schemeClr val="accent3">
        <a:tint val="50000"/>
      </a:schemeClr>
      <a:schemeClr val="accent4">
        <a:tint val="50000"/>
      </a:schemeClr>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2"/>
      <a:schemeClr val="accent3"/>
      <a:schemeClr val="accent4"/>
      <a:schemeClr val="accent5"/>
      <a:schemeClr val="accent6"/>
    </dgm:fillClrLst>
    <dgm:linClrLst meth="cycle">
      <a:schemeClr val="lt1"/>
    </dgm:linClrLst>
    <dgm:effectClrLst/>
    <dgm:txLinClrLst/>
    <dgm:txFillClrLst/>
    <dgm:txEffectClrLst/>
  </dgm:styleLbl>
  <dgm:styleLbl name="f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b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sibTrans1D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2"/>
    </dgm:fillClrLst>
    <dgm:linClrLst meth="repeat">
      <a:schemeClr val="lt1"/>
    </dgm:linClrLst>
    <dgm:effectClrLst/>
    <dgm:txLinClrLst/>
    <dgm:txFillClrLst/>
    <dgm:txEffectClrLst/>
  </dgm:styleLbl>
  <dgm:styleLbl name="asst2">
    <dgm:fillClrLst>
      <a:schemeClr val="accent3"/>
    </dgm:fillClrLst>
    <dgm:linClrLst meth="repeat">
      <a:schemeClr val="lt1"/>
    </dgm:linClrLst>
    <dgm:effectClrLst/>
    <dgm:txLinClrLst/>
    <dgm:txFillClrLst/>
    <dgm:txEffectClrLst/>
  </dgm:styleLbl>
  <dgm:styleLbl name="asst3">
    <dgm:fillClrLst>
      <a:schemeClr val="accent4"/>
    </dgm:fillClrLst>
    <dgm:linClrLst meth="repeat">
      <a:schemeClr val="lt1"/>
    </dgm:linClrLst>
    <dgm:effectClrLst/>
    <dgm:txLinClrLst/>
    <dgm:txFillClrLst/>
    <dgm:txEffectClrLst/>
  </dgm:styleLbl>
  <dgm:styleLbl name="asst4">
    <dgm:fillClrLst>
      <a:schemeClr val="accent5"/>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1"/>
    </dgm:linClrLst>
    <dgm:effectClrLst/>
    <dgm:txLinClrLst/>
    <dgm:txFillClrLst meth="repeat">
      <a:schemeClr val="tx1"/>
    </dgm:txFillClrLst>
    <dgm:txEffectClrLst/>
  </dgm:styleLbl>
  <dgm:styleLbl name="parChTrans1D2">
    <dgm:fillClrLst meth="repeat">
      <a:schemeClr val="accent3">
        <a:tint val="90000"/>
      </a:schemeClr>
    </dgm:fillClrLst>
    <dgm:linClrLst meth="repeat">
      <a:schemeClr val="accent2"/>
    </dgm:linClrLst>
    <dgm:effectClrLst/>
    <dgm:txLinClrLst/>
    <dgm:txFillClrLst meth="repeat">
      <a:schemeClr val="tx1"/>
    </dgm:txFillClrLst>
    <dgm:txEffectClrLst/>
  </dgm:styleLbl>
  <dgm:styleLbl name="parChTrans1D3">
    <dgm:fillClrLst meth="repeat">
      <a:schemeClr val="accent4">
        <a:tint val="70000"/>
      </a:schemeClr>
    </dgm:fillClrLst>
    <dgm:linClrLst meth="repeat">
      <a:schemeClr val="accent3"/>
    </dgm:linClrLst>
    <dgm:effectClrLst/>
    <dgm:txLinClrLst/>
    <dgm:txFillClrLst meth="repeat">
      <a:schemeClr val="tx1"/>
    </dgm:txFillClrLst>
    <dgm:txEffectClrLst/>
  </dgm:styleLbl>
  <dgm:styleLbl name="parChTrans1D4">
    <dgm:fillClrLst meth="repeat">
      <a:schemeClr val="accent5">
        <a:tint val="50000"/>
      </a:schemeClr>
    </dgm:fillClrLst>
    <dgm:linClrLst meth="repeat">
      <a:schemeClr val="accent4"/>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F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B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f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align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2"/>
    </dgm:linClrLst>
    <dgm:effectClrLst/>
    <dgm:txLinClrLst/>
    <dgm:txFillClrLst meth="repeat">
      <a:schemeClr val="dk1"/>
    </dgm:txFillClrLst>
    <dgm:txEffectClrLst/>
  </dgm:styleLbl>
  <dgm:styleLbl name="fgAcc3">
    <dgm:fillClrLst meth="repeat">
      <a:schemeClr val="lt1">
        <a:alpha val="90000"/>
      </a:schemeClr>
    </dgm:fillClrLst>
    <dgm:linClrLst>
      <a:schemeClr val="accent3"/>
    </dgm:linClrLst>
    <dgm:effectClrLst/>
    <dgm:txLinClrLst/>
    <dgm:txFillClrLst meth="repeat">
      <a:schemeClr val="dk1"/>
    </dgm:txFillClrLst>
    <dgm:txEffectClrLst/>
  </dgm:styleLbl>
  <dgm:styleLbl name="fgAcc4">
    <dgm:fillClrLst meth="repeat">
      <a:schemeClr val="lt1">
        <a:alpha val="90000"/>
      </a:schemeClr>
    </dgm:fillClrLst>
    <dgm:linClrLst>
      <a:schemeClr val="accent4"/>
    </dgm:linClrLst>
    <dgm:effectClrLst/>
    <dgm:txLinClrLst/>
    <dgm:txFillClrLst meth="repeat">
      <a:schemeClr val="dk1"/>
    </dgm:txFillClrLst>
    <dgm:txEffectClrLst/>
  </dgm:styleLbl>
  <dgm:styleLbl name="bgShp">
    <dgm:fillClrLst meth="repeat">
      <a:schemeClr val="bg1">
        <a:lumMod val="95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13.xml><?xml version="1.0" encoding="utf-8"?>
<dgm:colorsDef xmlns:dgm="http://schemas.openxmlformats.org/drawingml/2006/diagram" xmlns:a="http://schemas.openxmlformats.org/drawingml/2006/main" uniqueId="urn:microsoft.com/office/officeart/2018/5/colors/Iconchunking_neutralbg_colorful1">
  <dgm:title val=""/>
  <dgm:desc val=""/>
  <dgm:catLst>
    <dgm:cat type="colorful" pri="10100"/>
  </dgm:catLst>
  <dgm:styleLbl name="node0">
    <dgm:fillClrLst meth="repeat">
      <a:schemeClr val="accent1"/>
    </dgm:fillClrLst>
    <dgm:linClrLst meth="repeat">
      <a:schemeClr val="lt1"/>
    </dgm:linClrLst>
    <dgm:effectClrLst/>
    <dgm:txLinClrLst/>
    <dgm:txFillClrLst/>
    <dgm:txEffectClrLst/>
  </dgm:styleLbl>
  <dgm:styleLbl name="node1">
    <dgm:fillClrLst meth="repeat">
      <a:schemeClr val="accent2"/>
      <a:schemeClr val="accent3"/>
      <a:schemeClr val="accent4"/>
      <a:schemeClr val="accent5"/>
      <a:schemeClr val="accent6"/>
    </dgm:fillClrLst>
    <dgm:linClrLst meth="repeat">
      <a:schemeClr val="lt1">
        <a:alpha val="0"/>
      </a:schemeClr>
    </dgm:linClrLst>
    <dgm:effectClrLst/>
    <dgm:txLinClrLst/>
    <dgm:txFillClrLst/>
    <dgm:txEffectClrLst/>
  </dgm:styleLbl>
  <dgm:styleLbl name="alignNode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dgm:txEffectClrLst/>
  </dgm:styleLbl>
  <dgm:styleLbl name="ln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vennNode1">
    <dgm:fillClrLst meth="repeat">
      <a:schemeClr val="accent2">
        <a:alpha val="50000"/>
      </a:schemeClr>
      <a:schemeClr val="accent3">
        <a:alpha val="50000"/>
      </a:schemeClr>
      <a:schemeClr val="accent4">
        <a:alpha val="50000"/>
      </a:schemeClr>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2"/>
    </dgm:fillClrLst>
    <dgm:linClrLst meth="repeat">
      <a:schemeClr val="lt1"/>
    </dgm:linClrLst>
    <dgm:effectClrLst/>
    <dgm:txLinClrLst/>
    <dgm:txFillClrLst/>
    <dgm:txEffectClrLst/>
  </dgm:styleLbl>
  <dgm:styleLbl name="node3">
    <dgm:fillClrLst>
      <a:schemeClr val="accent3"/>
    </dgm:fillClrLst>
    <dgm:linClrLst meth="repeat">
      <a:schemeClr val="lt1"/>
    </dgm:linClrLst>
    <dgm:effectClrLst/>
    <dgm:txLinClrLst/>
    <dgm:txFillClrLst/>
    <dgm:txEffectClrLst/>
  </dgm:styleLbl>
  <dgm:styleLbl name="node4">
    <dgm:fillClrLst>
      <a:schemeClr val="accent4"/>
    </dgm:fillClrLst>
    <dgm:linClrLst meth="repeat">
      <a:schemeClr val="lt1"/>
    </dgm:linClrLst>
    <dgm:effectClrLst/>
    <dgm:txLinClrLst/>
    <dgm:txFillClrLst/>
    <dgm:txEffectClrLst/>
  </dgm:styleLbl>
  <dgm:styleLbl name="fgImgPlace1">
    <dgm:fillClrLst meth="repeat">
      <a:schemeClr val="accent2">
        <a:tint val="50000"/>
      </a:schemeClr>
      <a:schemeClr val="accent3">
        <a:tint val="50000"/>
      </a:schemeClr>
      <a:schemeClr val="accent4">
        <a:tint val="50000"/>
      </a:schemeClr>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2"/>
      <a:schemeClr val="accent3"/>
      <a:schemeClr val="accent4"/>
      <a:schemeClr val="accent5"/>
      <a:schemeClr val="accent6"/>
    </dgm:fillClrLst>
    <dgm:linClrLst meth="cycle">
      <a:schemeClr val="lt1"/>
    </dgm:linClrLst>
    <dgm:effectClrLst/>
    <dgm:txLinClrLst/>
    <dgm:txFillClrLst/>
    <dgm:txEffectClrLst/>
  </dgm:styleLbl>
  <dgm:styleLbl name="f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b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sibTrans1D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2"/>
    </dgm:fillClrLst>
    <dgm:linClrLst meth="repeat">
      <a:schemeClr val="lt1"/>
    </dgm:linClrLst>
    <dgm:effectClrLst/>
    <dgm:txLinClrLst/>
    <dgm:txFillClrLst/>
    <dgm:txEffectClrLst/>
  </dgm:styleLbl>
  <dgm:styleLbl name="asst2">
    <dgm:fillClrLst>
      <a:schemeClr val="accent3"/>
    </dgm:fillClrLst>
    <dgm:linClrLst meth="repeat">
      <a:schemeClr val="lt1"/>
    </dgm:linClrLst>
    <dgm:effectClrLst/>
    <dgm:txLinClrLst/>
    <dgm:txFillClrLst/>
    <dgm:txEffectClrLst/>
  </dgm:styleLbl>
  <dgm:styleLbl name="asst3">
    <dgm:fillClrLst>
      <a:schemeClr val="accent4"/>
    </dgm:fillClrLst>
    <dgm:linClrLst meth="repeat">
      <a:schemeClr val="lt1"/>
    </dgm:linClrLst>
    <dgm:effectClrLst/>
    <dgm:txLinClrLst/>
    <dgm:txFillClrLst/>
    <dgm:txEffectClrLst/>
  </dgm:styleLbl>
  <dgm:styleLbl name="asst4">
    <dgm:fillClrLst>
      <a:schemeClr val="accent5"/>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1"/>
    </dgm:linClrLst>
    <dgm:effectClrLst/>
    <dgm:txLinClrLst/>
    <dgm:txFillClrLst meth="repeat">
      <a:schemeClr val="tx1"/>
    </dgm:txFillClrLst>
    <dgm:txEffectClrLst/>
  </dgm:styleLbl>
  <dgm:styleLbl name="parChTrans1D2">
    <dgm:fillClrLst meth="repeat">
      <a:schemeClr val="accent3">
        <a:tint val="90000"/>
      </a:schemeClr>
    </dgm:fillClrLst>
    <dgm:linClrLst meth="repeat">
      <a:schemeClr val="accent2"/>
    </dgm:linClrLst>
    <dgm:effectClrLst/>
    <dgm:txLinClrLst/>
    <dgm:txFillClrLst meth="repeat">
      <a:schemeClr val="tx1"/>
    </dgm:txFillClrLst>
    <dgm:txEffectClrLst/>
  </dgm:styleLbl>
  <dgm:styleLbl name="parChTrans1D3">
    <dgm:fillClrLst meth="repeat">
      <a:schemeClr val="accent4">
        <a:tint val="70000"/>
      </a:schemeClr>
    </dgm:fillClrLst>
    <dgm:linClrLst meth="repeat">
      <a:schemeClr val="accent3"/>
    </dgm:linClrLst>
    <dgm:effectClrLst/>
    <dgm:txLinClrLst/>
    <dgm:txFillClrLst meth="repeat">
      <a:schemeClr val="tx1"/>
    </dgm:txFillClrLst>
    <dgm:txEffectClrLst/>
  </dgm:styleLbl>
  <dgm:styleLbl name="parChTrans1D4">
    <dgm:fillClrLst meth="repeat">
      <a:schemeClr val="accent5">
        <a:tint val="50000"/>
      </a:schemeClr>
    </dgm:fillClrLst>
    <dgm:linClrLst meth="repeat">
      <a:schemeClr val="accent4"/>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F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B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f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align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2"/>
    </dgm:linClrLst>
    <dgm:effectClrLst/>
    <dgm:txLinClrLst/>
    <dgm:txFillClrLst meth="repeat">
      <a:schemeClr val="dk1"/>
    </dgm:txFillClrLst>
    <dgm:txEffectClrLst/>
  </dgm:styleLbl>
  <dgm:styleLbl name="fgAcc3">
    <dgm:fillClrLst meth="repeat">
      <a:schemeClr val="lt1">
        <a:alpha val="90000"/>
      </a:schemeClr>
    </dgm:fillClrLst>
    <dgm:linClrLst>
      <a:schemeClr val="accent3"/>
    </dgm:linClrLst>
    <dgm:effectClrLst/>
    <dgm:txLinClrLst/>
    <dgm:txFillClrLst meth="repeat">
      <a:schemeClr val="dk1"/>
    </dgm:txFillClrLst>
    <dgm:txEffectClrLst/>
  </dgm:styleLbl>
  <dgm:styleLbl name="fgAcc4">
    <dgm:fillClrLst meth="repeat">
      <a:schemeClr val="lt1">
        <a:alpha val="90000"/>
      </a:schemeClr>
    </dgm:fillClrLst>
    <dgm:linClrLst>
      <a:schemeClr val="accent4"/>
    </dgm:linClrLst>
    <dgm:effectClrLst/>
    <dgm:txLinClrLst/>
    <dgm:txFillClrLst meth="repeat">
      <a:schemeClr val="dk1"/>
    </dgm:txFillClrLst>
    <dgm:txEffectClrLst/>
  </dgm:styleLbl>
  <dgm:styleLbl name="bgShp">
    <dgm:fillClrLst meth="repeat">
      <a:schemeClr val="bg1">
        <a:lumMod val="95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14.xml><?xml version="1.0" encoding="utf-8"?>
<dgm:colorsDef xmlns:dgm="http://schemas.openxmlformats.org/drawingml/2006/diagram" xmlns:a="http://schemas.openxmlformats.org/drawingml/2006/main" uniqueId="urn:microsoft.com/office/officeart/2005/8/colors/colorful2">
  <dgm:title val=""/>
  <dgm:desc val=""/>
  <dgm:catLst>
    <dgm:cat type="colorful" pri="10200"/>
  </dgm:catLst>
  <dgm:styleLbl name="node0">
    <dgm:fillClrLst meth="repeat">
      <a:schemeClr val="accent1"/>
    </dgm:fillClrLst>
    <dgm:linClrLst meth="repeat">
      <a:schemeClr val="lt1"/>
    </dgm:linClrLst>
    <dgm:effectClrLst/>
    <dgm:txLinClrLst/>
    <dgm:txFillClrLst/>
    <dgm:txEffectClrLst/>
  </dgm:styleLbl>
  <dgm:styleLbl name="node1">
    <dgm:fillClrLst>
      <a:schemeClr val="accent2"/>
      <a:schemeClr val="accent3"/>
    </dgm:fillClrLst>
    <dgm:linClrLst meth="repeat">
      <a:schemeClr val="lt1"/>
    </dgm:linClrLst>
    <dgm:effectClrLst/>
    <dgm:txLinClrLst/>
    <dgm:txFillClrLst/>
    <dgm:txEffectClrLst/>
  </dgm:styleLbl>
  <dgm:styleLbl name="alignNode1">
    <dgm:fillClrLst>
      <a:schemeClr val="accent2"/>
      <a:schemeClr val="accent3"/>
    </dgm:fillClrLst>
    <dgm:linClrLst>
      <a:schemeClr val="accent2"/>
      <a:schemeClr val="accent3"/>
    </dgm:linClrLst>
    <dgm:effectClrLst/>
    <dgm:txLinClrLst/>
    <dgm:txFillClrLst/>
    <dgm:txEffectClrLst/>
  </dgm:styleLbl>
  <dgm:styleLbl name="lnNode1">
    <dgm:fillClrLst>
      <a:schemeClr val="accent2"/>
      <a:schemeClr val="accent3"/>
    </dgm:fillClrLst>
    <dgm:linClrLst meth="repeat">
      <a:schemeClr val="lt1"/>
    </dgm:linClrLst>
    <dgm:effectClrLst/>
    <dgm:txLinClrLst/>
    <dgm:txFillClrLst/>
    <dgm:txEffectClrLst/>
  </dgm:styleLbl>
  <dgm:styleLbl name="vennNode1">
    <dgm:fillClrLst>
      <a:schemeClr val="accent2">
        <a:alpha val="50000"/>
      </a:schemeClr>
      <a:schemeClr val="accent3">
        <a:alpha val="50000"/>
      </a:schemeClr>
    </dgm:fillClrLst>
    <dgm:linClrLst meth="repeat">
      <a:schemeClr val="lt1"/>
    </dgm:linClrLst>
    <dgm:effectClrLst/>
    <dgm:txLinClrLst/>
    <dgm:txFillClrLst/>
    <dgm:txEffectClrLst/>
  </dgm:styleLbl>
  <dgm:styleLbl name="node2">
    <dgm:fillClrLst>
      <a:schemeClr val="accent3"/>
    </dgm:fillClrLst>
    <dgm:linClrLst meth="repeat">
      <a:schemeClr val="lt1"/>
    </dgm:linClrLst>
    <dgm:effectClrLst/>
    <dgm:txLinClrLst/>
    <dgm:txFillClrLst/>
    <dgm:txEffectClrLst/>
  </dgm:styleLbl>
  <dgm:styleLbl name="node3">
    <dgm:fillClrLst>
      <a:schemeClr val="accent4"/>
    </dgm:fillClrLst>
    <dgm:linClrLst meth="repeat">
      <a:schemeClr val="lt1"/>
    </dgm:linClrLst>
    <dgm:effectClrLst/>
    <dgm:txLinClrLst/>
    <dgm:txFillClrLst/>
    <dgm:txEffectClrLst/>
  </dgm:styleLbl>
  <dgm:styleLbl name="node4">
    <dgm:fillClrLst>
      <a:schemeClr val="accent5"/>
    </dgm:fillClrLst>
    <dgm:linClrLst meth="repeat">
      <a:schemeClr val="lt1"/>
    </dgm:linClrLst>
    <dgm:effectClrLst/>
    <dgm:txLinClrLst/>
    <dgm:txFillClrLst/>
    <dgm:txEffectClrLst/>
  </dgm:styleLbl>
  <dgm:styleLbl name="fgImgPlace1">
    <dgm:fillClrLst>
      <a:schemeClr val="accent2">
        <a:tint val="50000"/>
      </a:schemeClr>
      <a:schemeClr val="accent3">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2"/>
      <a:schemeClr val="accent3"/>
    </dgm:fillClrLst>
    <dgm:linClrLst meth="repeat">
      <a:schemeClr val="lt1"/>
    </dgm:linClrLst>
    <dgm:effectClrLst/>
    <dgm:txLinClrLst/>
    <dgm:txFillClrLst/>
    <dgm:txEffectClrLst/>
  </dgm:styleLbl>
  <dgm:styleLbl name="fgSibTrans2D1">
    <dgm:fillClrLst>
      <a:schemeClr val="accent2"/>
      <a:schemeClr val="accent3"/>
    </dgm:fillClrLst>
    <dgm:linClrLst meth="repeat">
      <a:schemeClr val="lt1"/>
    </dgm:linClrLst>
    <dgm:effectClrLst/>
    <dgm:txLinClrLst/>
    <dgm:txFillClrLst meth="repeat">
      <a:schemeClr val="lt1"/>
    </dgm:txFillClrLst>
    <dgm:txEffectClrLst/>
  </dgm:styleLbl>
  <dgm:styleLbl name="bgSibTrans2D1">
    <dgm:fillClrLst>
      <a:schemeClr val="accent2"/>
      <a:schemeClr val="accent3"/>
    </dgm:fillClrLst>
    <dgm:linClrLst meth="repeat">
      <a:schemeClr val="lt1"/>
    </dgm:linClrLst>
    <dgm:effectClrLst/>
    <dgm:txLinClrLst/>
    <dgm:txFillClrLst meth="repeat">
      <a:schemeClr val="lt1"/>
    </dgm:txFillClrLst>
    <dgm:txEffectClrLst/>
  </dgm:styleLbl>
  <dgm:styleLbl name="sibTrans1D1">
    <dgm:fillClrLst/>
    <dgm:linClrLst>
      <a:schemeClr val="accent2"/>
      <a:schemeClr val="accent3"/>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2"/>
    </dgm:fillClrLst>
    <dgm:linClrLst meth="repeat">
      <a:schemeClr val="lt1">
        <a:shade val="80000"/>
      </a:schemeClr>
    </dgm:linClrLst>
    <dgm:effectClrLst/>
    <dgm:txLinClrLst/>
    <dgm:txFillClrLst/>
    <dgm:txEffectClrLst/>
  </dgm:styleLbl>
  <dgm:styleLbl name="asst1">
    <dgm:fillClrLst meth="repeat">
      <a:schemeClr val="accent3"/>
    </dgm:fillClrLst>
    <dgm:linClrLst meth="repeat">
      <a:schemeClr val="lt1">
        <a:shade val="80000"/>
      </a:schemeClr>
    </dgm:linClrLst>
    <dgm:effectClrLst/>
    <dgm:txLinClrLst/>
    <dgm:txFillClrLst/>
    <dgm:txEffectClrLst/>
  </dgm:styleLbl>
  <dgm:styleLbl name="asst2">
    <dgm:fillClrLst>
      <a:schemeClr val="accent4"/>
    </dgm:fillClrLst>
    <dgm:linClrLst meth="repeat">
      <a:schemeClr val="lt1"/>
    </dgm:linClrLst>
    <dgm:effectClrLst/>
    <dgm:txLinClrLst/>
    <dgm:txFillClrLst/>
    <dgm:txEffectClrLst/>
  </dgm:styleLbl>
  <dgm:styleLbl name="asst3">
    <dgm:fillClrLst>
      <a:schemeClr val="accent5"/>
    </dgm:fillClrLst>
    <dgm:linClrLst meth="repeat">
      <a:schemeClr val="lt1"/>
    </dgm:linClrLst>
    <dgm:effectClrLst/>
    <dgm:txLinClrLst/>
    <dgm:txFillClrLst/>
    <dgm:txEffectClrLst/>
  </dgm:styleLbl>
  <dgm:styleLbl name="asst4">
    <dgm:fillClrLst>
      <a:schemeClr val="accent6"/>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2"/>
    </dgm:linClrLst>
    <dgm:effectClrLst/>
    <dgm:txLinClrLst/>
    <dgm:txFillClrLst meth="repeat">
      <a:schemeClr val="tx1"/>
    </dgm:txFillClrLst>
    <dgm:txEffectClrLst/>
  </dgm:styleLbl>
  <dgm:styleLbl name="parChTrans1D2">
    <dgm:fillClrLst meth="repeat">
      <a:schemeClr val="accent2">
        <a:tint val="90000"/>
      </a:schemeClr>
    </dgm:fillClrLst>
    <dgm:linClrLst meth="repeat">
      <a:schemeClr val="accent3"/>
    </dgm:linClrLst>
    <dgm:effectClrLst/>
    <dgm:txLinClrLst/>
    <dgm:txFillClrLst meth="repeat">
      <a:schemeClr val="tx1"/>
    </dgm:txFillClrLst>
    <dgm:txEffectClrLst/>
  </dgm:styleLbl>
  <dgm:styleLbl name="parChTrans1D3">
    <dgm:fillClrLst meth="repeat">
      <a:schemeClr val="accent2">
        <a:tint val="70000"/>
      </a:schemeClr>
    </dgm:fillClrLst>
    <dgm:linClrLst meth="repeat">
      <a:schemeClr val="accent4"/>
    </dgm:linClrLst>
    <dgm:effectClrLst/>
    <dgm:txLinClrLst/>
    <dgm:txFillClrLst meth="repeat">
      <a:schemeClr val="tx1"/>
    </dgm:txFillClrLst>
    <dgm:txEffectClrLst/>
  </dgm:styleLbl>
  <dgm:styleLbl name="parChTrans1D4">
    <dgm:fillClrLst meth="repeat">
      <a:schemeClr val="accent2">
        <a:tint val="50000"/>
      </a:schemeClr>
    </dgm:fillClrLst>
    <dgm:linClrLst meth="repeat">
      <a:schemeClr val="accent5"/>
    </dgm:linClrLst>
    <dgm:effectClrLst/>
    <dgm:txLinClrLst/>
    <dgm:txFillClrLst meth="repeat">
      <a:schemeClr val="tx1"/>
    </dgm:txFillClrLst>
    <dgm:txEffectClrLst/>
  </dgm:styleLbl>
  <dgm:styleLbl name="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con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align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2"/>
    </dgm:linClrLst>
    <dgm:effectClrLst/>
    <dgm:txLinClrLst/>
    <dgm:txFillClrLst meth="repeat">
      <a:schemeClr val="dk1"/>
    </dgm:txFillClrLst>
    <dgm:txEffectClrLst/>
  </dgm:styleLbl>
  <dgm:styleLbl name="b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solidFgAcc1">
    <dgm:fillClrLst meth="repeat">
      <a:schemeClr val="lt1"/>
    </dgm:fillClrLst>
    <dgm:linClrLst>
      <a:schemeClr val="accent2"/>
      <a:schemeClr val="accent3"/>
    </dgm:linClrLst>
    <dgm:effectClrLst/>
    <dgm:txLinClrLst/>
    <dgm:txFillClrLst meth="repeat">
      <a:schemeClr val="dk1"/>
    </dgm:txFillClrLst>
    <dgm:txEffectClrLst/>
  </dgm:styleLbl>
  <dgm:styleLbl name="solidAlignAcc1">
    <dgm:fillClrLst meth="repeat">
      <a:schemeClr val="lt1"/>
    </dgm:fillClrLst>
    <dgm:linClrLst>
      <a:schemeClr val="accent2"/>
      <a:schemeClr val="accent3"/>
    </dgm:linClrLst>
    <dgm:effectClrLst/>
    <dgm:txLinClrLst/>
    <dgm:txFillClrLst meth="repeat">
      <a:schemeClr val="dk1"/>
    </dgm:txFillClrLst>
    <dgm:txEffectClrLst/>
  </dgm:styleLbl>
  <dgm:styleLbl name="solidBgAcc1">
    <dgm:fillClrLst meth="repeat">
      <a:schemeClr val="lt1"/>
    </dgm:fillClrLst>
    <dgm:linClrLst>
      <a:schemeClr val="accent2"/>
      <a:schemeClr val="accent3"/>
    </dgm:linClrLst>
    <dgm:effectClrLst/>
    <dgm:txLinClrLst/>
    <dgm:txFillClrLst meth="repeat">
      <a:schemeClr val="dk1"/>
    </dgm:txFillClrLst>
    <dgm:txEffectClrLst/>
  </dgm:styleLbl>
  <dgm:styleLbl name="f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align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b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3"/>
    </dgm:linClrLst>
    <dgm:effectClrLst/>
    <dgm:txLinClrLst/>
    <dgm:txFillClrLst meth="repeat">
      <a:schemeClr val="dk1"/>
    </dgm:txFillClrLst>
    <dgm:txEffectClrLst/>
  </dgm:styleLbl>
  <dgm:styleLbl name="fgAcc3">
    <dgm:fillClrLst meth="repeat">
      <a:schemeClr val="lt1">
        <a:alpha val="90000"/>
      </a:schemeClr>
    </dgm:fillClrLst>
    <dgm:linClrLst>
      <a:schemeClr val="accent4"/>
    </dgm:linClrLst>
    <dgm:effectClrLst/>
    <dgm:txLinClrLst/>
    <dgm:txFillClrLst meth="repeat">
      <a:schemeClr val="dk1"/>
    </dgm:txFillClrLst>
    <dgm:txEffectClrLst/>
  </dgm:styleLbl>
  <dgm:styleLbl name="fgAcc4">
    <dgm:fillClrLst meth="repeat">
      <a:schemeClr val="lt1">
        <a:alpha val="90000"/>
      </a:schemeClr>
    </dgm:fillClrLst>
    <dgm:linClrLst>
      <a:schemeClr val="accent5"/>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2">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15.xml><?xml version="1.0" encoding="utf-8"?>
<dgm:colorsDef xmlns:dgm="http://schemas.openxmlformats.org/drawingml/2006/diagram" xmlns:a="http://schemas.openxmlformats.org/drawingml/2006/main" uniqueId="urn:microsoft.com/office/officeart/2018/5/colors/Iconchunking_neutralbg_colorful1">
  <dgm:title val=""/>
  <dgm:desc val=""/>
  <dgm:catLst>
    <dgm:cat type="colorful" pri="10100"/>
  </dgm:catLst>
  <dgm:styleLbl name="node0">
    <dgm:fillClrLst meth="repeat">
      <a:schemeClr val="accent1"/>
    </dgm:fillClrLst>
    <dgm:linClrLst meth="repeat">
      <a:schemeClr val="lt1"/>
    </dgm:linClrLst>
    <dgm:effectClrLst/>
    <dgm:txLinClrLst/>
    <dgm:txFillClrLst/>
    <dgm:txEffectClrLst/>
  </dgm:styleLbl>
  <dgm:styleLbl name="node1">
    <dgm:fillClrLst meth="repeat">
      <a:schemeClr val="accent2"/>
      <a:schemeClr val="accent3"/>
      <a:schemeClr val="accent4"/>
      <a:schemeClr val="accent5"/>
      <a:schemeClr val="accent6"/>
    </dgm:fillClrLst>
    <dgm:linClrLst meth="repeat">
      <a:schemeClr val="lt1">
        <a:alpha val="0"/>
      </a:schemeClr>
    </dgm:linClrLst>
    <dgm:effectClrLst/>
    <dgm:txLinClrLst/>
    <dgm:txFillClrLst/>
    <dgm:txEffectClrLst/>
  </dgm:styleLbl>
  <dgm:styleLbl name="alignNode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dgm:txEffectClrLst/>
  </dgm:styleLbl>
  <dgm:styleLbl name="ln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vennNode1">
    <dgm:fillClrLst meth="repeat">
      <a:schemeClr val="accent2">
        <a:alpha val="50000"/>
      </a:schemeClr>
      <a:schemeClr val="accent3">
        <a:alpha val="50000"/>
      </a:schemeClr>
      <a:schemeClr val="accent4">
        <a:alpha val="50000"/>
      </a:schemeClr>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2"/>
    </dgm:fillClrLst>
    <dgm:linClrLst meth="repeat">
      <a:schemeClr val="lt1"/>
    </dgm:linClrLst>
    <dgm:effectClrLst/>
    <dgm:txLinClrLst/>
    <dgm:txFillClrLst/>
    <dgm:txEffectClrLst/>
  </dgm:styleLbl>
  <dgm:styleLbl name="node3">
    <dgm:fillClrLst>
      <a:schemeClr val="accent3"/>
    </dgm:fillClrLst>
    <dgm:linClrLst meth="repeat">
      <a:schemeClr val="lt1"/>
    </dgm:linClrLst>
    <dgm:effectClrLst/>
    <dgm:txLinClrLst/>
    <dgm:txFillClrLst/>
    <dgm:txEffectClrLst/>
  </dgm:styleLbl>
  <dgm:styleLbl name="node4">
    <dgm:fillClrLst>
      <a:schemeClr val="accent4"/>
    </dgm:fillClrLst>
    <dgm:linClrLst meth="repeat">
      <a:schemeClr val="lt1"/>
    </dgm:linClrLst>
    <dgm:effectClrLst/>
    <dgm:txLinClrLst/>
    <dgm:txFillClrLst/>
    <dgm:txEffectClrLst/>
  </dgm:styleLbl>
  <dgm:styleLbl name="fgImgPlace1">
    <dgm:fillClrLst meth="repeat">
      <a:schemeClr val="accent2">
        <a:tint val="50000"/>
      </a:schemeClr>
      <a:schemeClr val="accent3">
        <a:tint val="50000"/>
      </a:schemeClr>
      <a:schemeClr val="accent4">
        <a:tint val="50000"/>
      </a:schemeClr>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2"/>
      <a:schemeClr val="accent3"/>
      <a:schemeClr val="accent4"/>
      <a:schemeClr val="accent5"/>
      <a:schemeClr val="accent6"/>
    </dgm:fillClrLst>
    <dgm:linClrLst meth="cycle">
      <a:schemeClr val="lt1"/>
    </dgm:linClrLst>
    <dgm:effectClrLst/>
    <dgm:txLinClrLst/>
    <dgm:txFillClrLst/>
    <dgm:txEffectClrLst/>
  </dgm:styleLbl>
  <dgm:styleLbl name="f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b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sibTrans1D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2"/>
    </dgm:fillClrLst>
    <dgm:linClrLst meth="repeat">
      <a:schemeClr val="lt1"/>
    </dgm:linClrLst>
    <dgm:effectClrLst/>
    <dgm:txLinClrLst/>
    <dgm:txFillClrLst/>
    <dgm:txEffectClrLst/>
  </dgm:styleLbl>
  <dgm:styleLbl name="asst2">
    <dgm:fillClrLst>
      <a:schemeClr val="accent3"/>
    </dgm:fillClrLst>
    <dgm:linClrLst meth="repeat">
      <a:schemeClr val="lt1"/>
    </dgm:linClrLst>
    <dgm:effectClrLst/>
    <dgm:txLinClrLst/>
    <dgm:txFillClrLst/>
    <dgm:txEffectClrLst/>
  </dgm:styleLbl>
  <dgm:styleLbl name="asst3">
    <dgm:fillClrLst>
      <a:schemeClr val="accent4"/>
    </dgm:fillClrLst>
    <dgm:linClrLst meth="repeat">
      <a:schemeClr val="lt1"/>
    </dgm:linClrLst>
    <dgm:effectClrLst/>
    <dgm:txLinClrLst/>
    <dgm:txFillClrLst/>
    <dgm:txEffectClrLst/>
  </dgm:styleLbl>
  <dgm:styleLbl name="asst4">
    <dgm:fillClrLst>
      <a:schemeClr val="accent5"/>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1"/>
    </dgm:linClrLst>
    <dgm:effectClrLst/>
    <dgm:txLinClrLst/>
    <dgm:txFillClrLst meth="repeat">
      <a:schemeClr val="tx1"/>
    </dgm:txFillClrLst>
    <dgm:txEffectClrLst/>
  </dgm:styleLbl>
  <dgm:styleLbl name="parChTrans1D2">
    <dgm:fillClrLst meth="repeat">
      <a:schemeClr val="accent3">
        <a:tint val="90000"/>
      </a:schemeClr>
    </dgm:fillClrLst>
    <dgm:linClrLst meth="repeat">
      <a:schemeClr val="accent2"/>
    </dgm:linClrLst>
    <dgm:effectClrLst/>
    <dgm:txLinClrLst/>
    <dgm:txFillClrLst meth="repeat">
      <a:schemeClr val="tx1"/>
    </dgm:txFillClrLst>
    <dgm:txEffectClrLst/>
  </dgm:styleLbl>
  <dgm:styleLbl name="parChTrans1D3">
    <dgm:fillClrLst meth="repeat">
      <a:schemeClr val="accent4">
        <a:tint val="70000"/>
      </a:schemeClr>
    </dgm:fillClrLst>
    <dgm:linClrLst meth="repeat">
      <a:schemeClr val="accent3"/>
    </dgm:linClrLst>
    <dgm:effectClrLst/>
    <dgm:txLinClrLst/>
    <dgm:txFillClrLst meth="repeat">
      <a:schemeClr val="tx1"/>
    </dgm:txFillClrLst>
    <dgm:txEffectClrLst/>
  </dgm:styleLbl>
  <dgm:styleLbl name="parChTrans1D4">
    <dgm:fillClrLst meth="repeat">
      <a:schemeClr val="accent5">
        <a:tint val="50000"/>
      </a:schemeClr>
    </dgm:fillClrLst>
    <dgm:linClrLst meth="repeat">
      <a:schemeClr val="accent4"/>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F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B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f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align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2"/>
    </dgm:linClrLst>
    <dgm:effectClrLst/>
    <dgm:txLinClrLst/>
    <dgm:txFillClrLst meth="repeat">
      <a:schemeClr val="dk1"/>
    </dgm:txFillClrLst>
    <dgm:txEffectClrLst/>
  </dgm:styleLbl>
  <dgm:styleLbl name="fgAcc3">
    <dgm:fillClrLst meth="repeat">
      <a:schemeClr val="lt1">
        <a:alpha val="90000"/>
      </a:schemeClr>
    </dgm:fillClrLst>
    <dgm:linClrLst>
      <a:schemeClr val="accent3"/>
    </dgm:linClrLst>
    <dgm:effectClrLst/>
    <dgm:txLinClrLst/>
    <dgm:txFillClrLst meth="repeat">
      <a:schemeClr val="dk1"/>
    </dgm:txFillClrLst>
    <dgm:txEffectClrLst/>
  </dgm:styleLbl>
  <dgm:styleLbl name="fgAcc4">
    <dgm:fillClrLst meth="repeat">
      <a:schemeClr val="lt1">
        <a:alpha val="90000"/>
      </a:schemeClr>
    </dgm:fillClrLst>
    <dgm:linClrLst>
      <a:schemeClr val="accent4"/>
    </dgm:linClrLst>
    <dgm:effectClrLst/>
    <dgm:txLinClrLst/>
    <dgm:txFillClrLst meth="repeat">
      <a:schemeClr val="dk1"/>
    </dgm:txFillClrLst>
    <dgm:txEffectClrLst/>
  </dgm:styleLbl>
  <dgm:styleLbl name="bgShp">
    <dgm:fillClrLst meth="repeat">
      <a:schemeClr val="bg1">
        <a:lumMod val="95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16.xml><?xml version="1.0" encoding="utf-8"?>
<dgm:colorsDef xmlns:dgm="http://schemas.openxmlformats.org/drawingml/2006/diagram" xmlns:a="http://schemas.openxmlformats.org/drawingml/2006/main" uniqueId="urn:microsoft.com/office/officeart/2005/8/colors/colorful2">
  <dgm:title val=""/>
  <dgm:desc val=""/>
  <dgm:catLst>
    <dgm:cat type="colorful" pri="10200"/>
  </dgm:catLst>
  <dgm:styleLbl name="node0">
    <dgm:fillClrLst meth="repeat">
      <a:schemeClr val="accent1"/>
    </dgm:fillClrLst>
    <dgm:linClrLst meth="repeat">
      <a:schemeClr val="lt1"/>
    </dgm:linClrLst>
    <dgm:effectClrLst/>
    <dgm:txLinClrLst/>
    <dgm:txFillClrLst/>
    <dgm:txEffectClrLst/>
  </dgm:styleLbl>
  <dgm:styleLbl name="node1">
    <dgm:fillClrLst>
      <a:schemeClr val="accent2"/>
      <a:schemeClr val="accent3"/>
    </dgm:fillClrLst>
    <dgm:linClrLst meth="repeat">
      <a:schemeClr val="lt1"/>
    </dgm:linClrLst>
    <dgm:effectClrLst/>
    <dgm:txLinClrLst/>
    <dgm:txFillClrLst/>
    <dgm:txEffectClrLst/>
  </dgm:styleLbl>
  <dgm:styleLbl name="alignNode1">
    <dgm:fillClrLst>
      <a:schemeClr val="accent2"/>
      <a:schemeClr val="accent3"/>
    </dgm:fillClrLst>
    <dgm:linClrLst>
      <a:schemeClr val="accent2"/>
      <a:schemeClr val="accent3"/>
    </dgm:linClrLst>
    <dgm:effectClrLst/>
    <dgm:txLinClrLst/>
    <dgm:txFillClrLst/>
    <dgm:txEffectClrLst/>
  </dgm:styleLbl>
  <dgm:styleLbl name="lnNode1">
    <dgm:fillClrLst>
      <a:schemeClr val="accent2"/>
      <a:schemeClr val="accent3"/>
    </dgm:fillClrLst>
    <dgm:linClrLst meth="repeat">
      <a:schemeClr val="lt1"/>
    </dgm:linClrLst>
    <dgm:effectClrLst/>
    <dgm:txLinClrLst/>
    <dgm:txFillClrLst/>
    <dgm:txEffectClrLst/>
  </dgm:styleLbl>
  <dgm:styleLbl name="vennNode1">
    <dgm:fillClrLst>
      <a:schemeClr val="accent2">
        <a:alpha val="50000"/>
      </a:schemeClr>
      <a:schemeClr val="accent3">
        <a:alpha val="50000"/>
      </a:schemeClr>
    </dgm:fillClrLst>
    <dgm:linClrLst meth="repeat">
      <a:schemeClr val="lt1"/>
    </dgm:linClrLst>
    <dgm:effectClrLst/>
    <dgm:txLinClrLst/>
    <dgm:txFillClrLst/>
    <dgm:txEffectClrLst/>
  </dgm:styleLbl>
  <dgm:styleLbl name="node2">
    <dgm:fillClrLst>
      <a:schemeClr val="accent3"/>
    </dgm:fillClrLst>
    <dgm:linClrLst meth="repeat">
      <a:schemeClr val="lt1"/>
    </dgm:linClrLst>
    <dgm:effectClrLst/>
    <dgm:txLinClrLst/>
    <dgm:txFillClrLst/>
    <dgm:txEffectClrLst/>
  </dgm:styleLbl>
  <dgm:styleLbl name="node3">
    <dgm:fillClrLst>
      <a:schemeClr val="accent4"/>
    </dgm:fillClrLst>
    <dgm:linClrLst meth="repeat">
      <a:schemeClr val="lt1"/>
    </dgm:linClrLst>
    <dgm:effectClrLst/>
    <dgm:txLinClrLst/>
    <dgm:txFillClrLst/>
    <dgm:txEffectClrLst/>
  </dgm:styleLbl>
  <dgm:styleLbl name="node4">
    <dgm:fillClrLst>
      <a:schemeClr val="accent5"/>
    </dgm:fillClrLst>
    <dgm:linClrLst meth="repeat">
      <a:schemeClr val="lt1"/>
    </dgm:linClrLst>
    <dgm:effectClrLst/>
    <dgm:txLinClrLst/>
    <dgm:txFillClrLst/>
    <dgm:txEffectClrLst/>
  </dgm:styleLbl>
  <dgm:styleLbl name="fgImgPlace1">
    <dgm:fillClrLst>
      <a:schemeClr val="accent2">
        <a:tint val="50000"/>
      </a:schemeClr>
      <a:schemeClr val="accent3">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2"/>
      <a:schemeClr val="accent3"/>
    </dgm:fillClrLst>
    <dgm:linClrLst meth="repeat">
      <a:schemeClr val="lt1"/>
    </dgm:linClrLst>
    <dgm:effectClrLst/>
    <dgm:txLinClrLst/>
    <dgm:txFillClrLst/>
    <dgm:txEffectClrLst/>
  </dgm:styleLbl>
  <dgm:styleLbl name="fgSibTrans2D1">
    <dgm:fillClrLst>
      <a:schemeClr val="accent2"/>
      <a:schemeClr val="accent3"/>
    </dgm:fillClrLst>
    <dgm:linClrLst meth="repeat">
      <a:schemeClr val="lt1"/>
    </dgm:linClrLst>
    <dgm:effectClrLst/>
    <dgm:txLinClrLst/>
    <dgm:txFillClrLst meth="repeat">
      <a:schemeClr val="lt1"/>
    </dgm:txFillClrLst>
    <dgm:txEffectClrLst/>
  </dgm:styleLbl>
  <dgm:styleLbl name="bgSibTrans2D1">
    <dgm:fillClrLst>
      <a:schemeClr val="accent2"/>
      <a:schemeClr val="accent3"/>
    </dgm:fillClrLst>
    <dgm:linClrLst meth="repeat">
      <a:schemeClr val="lt1"/>
    </dgm:linClrLst>
    <dgm:effectClrLst/>
    <dgm:txLinClrLst/>
    <dgm:txFillClrLst meth="repeat">
      <a:schemeClr val="lt1"/>
    </dgm:txFillClrLst>
    <dgm:txEffectClrLst/>
  </dgm:styleLbl>
  <dgm:styleLbl name="sibTrans1D1">
    <dgm:fillClrLst/>
    <dgm:linClrLst>
      <a:schemeClr val="accent2"/>
      <a:schemeClr val="accent3"/>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2"/>
    </dgm:fillClrLst>
    <dgm:linClrLst meth="repeat">
      <a:schemeClr val="lt1">
        <a:shade val="80000"/>
      </a:schemeClr>
    </dgm:linClrLst>
    <dgm:effectClrLst/>
    <dgm:txLinClrLst/>
    <dgm:txFillClrLst/>
    <dgm:txEffectClrLst/>
  </dgm:styleLbl>
  <dgm:styleLbl name="asst1">
    <dgm:fillClrLst meth="repeat">
      <a:schemeClr val="accent3"/>
    </dgm:fillClrLst>
    <dgm:linClrLst meth="repeat">
      <a:schemeClr val="lt1">
        <a:shade val="80000"/>
      </a:schemeClr>
    </dgm:linClrLst>
    <dgm:effectClrLst/>
    <dgm:txLinClrLst/>
    <dgm:txFillClrLst/>
    <dgm:txEffectClrLst/>
  </dgm:styleLbl>
  <dgm:styleLbl name="asst2">
    <dgm:fillClrLst>
      <a:schemeClr val="accent4"/>
    </dgm:fillClrLst>
    <dgm:linClrLst meth="repeat">
      <a:schemeClr val="lt1"/>
    </dgm:linClrLst>
    <dgm:effectClrLst/>
    <dgm:txLinClrLst/>
    <dgm:txFillClrLst/>
    <dgm:txEffectClrLst/>
  </dgm:styleLbl>
  <dgm:styleLbl name="asst3">
    <dgm:fillClrLst>
      <a:schemeClr val="accent5"/>
    </dgm:fillClrLst>
    <dgm:linClrLst meth="repeat">
      <a:schemeClr val="lt1"/>
    </dgm:linClrLst>
    <dgm:effectClrLst/>
    <dgm:txLinClrLst/>
    <dgm:txFillClrLst/>
    <dgm:txEffectClrLst/>
  </dgm:styleLbl>
  <dgm:styleLbl name="asst4">
    <dgm:fillClrLst>
      <a:schemeClr val="accent6"/>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2"/>
    </dgm:linClrLst>
    <dgm:effectClrLst/>
    <dgm:txLinClrLst/>
    <dgm:txFillClrLst meth="repeat">
      <a:schemeClr val="tx1"/>
    </dgm:txFillClrLst>
    <dgm:txEffectClrLst/>
  </dgm:styleLbl>
  <dgm:styleLbl name="parChTrans1D2">
    <dgm:fillClrLst meth="repeat">
      <a:schemeClr val="accent2">
        <a:tint val="90000"/>
      </a:schemeClr>
    </dgm:fillClrLst>
    <dgm:linClrLst meth="repeat">
      <a:schemeClr val="accent3"/>
    </dgm:linClrLst>
    <dgm:effectClrLst/>
    <dgm:txLinClrLst/>
    <dgm:txFillClrLst meth="repeat">
      <a:schemeClr val="tx1"/>
    </dgm:txFillClrLst>
    <dgm:txEffectClrLst/>
  </dgm:styleLbl>
  <dgm:styleLbl name="parChTrans1D3">
    <dgm:fillClrLst meth="repeat">
      <a:schemeClr val="accent2">
        <a:tint val="70000"/>
      </a:schemeClr>
    </dgm:fillClrLst>
    <dgm:linClrLst meth="repeat">
      <a:schemeClr val="accent4"/>
    </dgm:linClrLst>
    <dgm:effectClrLst/>
    <dgm:txLinClrLst/>
    <dgm:txFillClrLst meth="repeat">
      <a:schemeClr val="tx1"/>
    </dgm:txFillClrLst>
    <dgm:txEffectClrLst/>
  </dgm:styleLbl>
  <dgm:styleLbl name="parChTrans1D4">
    <dgm:fillClrLst meth="repeat">
      <a:schemeClr val="accent2">
        <a:tint val="50000"/>
      </a:schemeClr>
    </dgm:fillClrLst>
    <dgm:linClrLst meth="repeat">
      <a:schemeClr val="accent5"/>
    </dgm:linClrLst>
    <dgm:effectClrLst/>
    <dgm:txLinClrLst/>
    <dgm:txFillClrLst meth="repeat">
      <a:schemeClr val="tx1"/>
    </dgm:txFillClrLst>
    <dgm:txEffectClrLst/>
  </dgm:styleLbl>
  <dgm:styleLbl name="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con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align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2"/>
    </dgm:linClrLst>
    <dgm:effectClrLst/>
    <dgm:txLinClrLst/>
    <dgm:txFillClrLst meth="repeat">
      <a:schemeClr val="dk1"/>
    </dgm:txFillClrLst>
    <dgm:txEffectClrLst/>
  </dgm:styleLbl>
  <dgm:styleLbl name="b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solidFgAcc1">
    <dgm:fillClrLst meth="repeat">
      <a:schemeClr val="lt1"/>
    </dgm:fillClrLst>
    <dgm:linClrLst>
      <a:schemeClr val="accent2"/>
      <a:schemeClr val="accent3"/>
    </dgm:linClrLst>
    <dgm:effectClrLst/>
    <dgm:txLinClrLst/>
    <dgm:txFillClrLst meth="repeat">
      <a:schemeClr val="dk1"/>
    </dgm:txFillClrLst>
    <dgm:txEffectClrLst/>
  </dgm:styleLbl>
  <dgm:styleLbl name="solidAlignAcc1">
    <dgm:fillClrLst meth="repeat">
      <a:schemeClr val="lt1"/>
    </dgm:fillClrLst>
    <dgm:linClrLst>
      <a:schemeClr val="accent2"/>
      <a:schemeClr val="accent3"/>
    </dgm:linClrLst>
    <dgm:effectClrLst/>
    <dgm:txLinClrLst/>
    <dgm:txFillClrLst meth="repeat">
      <a:schemeClr val="dk1"/>
    </dgm:txFillClrLst>
    <dgm:txEffectClrLst/>
  </dgm:styleLbl>
  <dgm:styleLbl name="solidBgAcc1">
    <dgm:fillClrLst meth="repeat">
      <a:schemeClr val="lt1"/>
    </dgm:fillClrLst>
    <dgm:linClrLst>
      <a:schemeClr val="accent2"/>
      <a:schemeClr val="accent3"/>
    </dgm:linClrLst>
    <dgm:effectClrLst/>
    <dgm:txLinClrLst/>
    <dgm:txFillClrLst meth="repeat">
      <a:schemeClr val="dk1"/>
    </dgm:txFillClrLst>
    <dgm:txEffectClrLst/>
  </dgm:styleLbl>
  <dgm:styleLbl name="f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align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b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3"/>
    </dgm:linClrLst>
    <dgm:effectClrLst/>
    <dgm:txLinClrLst/>
    <dgm:txFillClrLst meth="repeat">
      <a:schemeClr val="dk1"/>
    </dgm:txFillClrLst>
    <dgm:txEffectClrLst/>
  </dgm:styleLbl>
  <dgm:styleLbl name="fgAcc3">
    <dgm:fillClrLst meth="repeat">
      <a:schemeClr val="lt1">
        <a:alpha val="90000"/>
      </a:schemeClr>
    </dgm:fillClrLst>
    <dgm:linClrLst>
      <a:schemeClr val="accent4"/>
    </dgm:linClrLst>
    <dgm:effectClrLst/>
    <dgm:txLinClrLst/>
    <dgm:txFillClrLst meth="repeat">
      <a:schemeClr val="dk1"/>
    </dgm:txFillClrLst>
    <dgm:txEffectClrLst/>
  </dgm:styleLbl>
  <dgm:styleLbl name="fgAcc4">
    <dgm:fillClrLst meth="repeat">
      <a:schemeClr val="lt1">
        <a:alpha val="90000"/>
      </a:schemeClr>
    </dgm:fillClrLst>
    <dgm:linClrLst>
      <a:schemeClr val="accent5"/>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2">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17.xml><?xml version="1.0" encoding="utf-8"?>
<dgm:colorsDef xmlns:dgm="http://schemas.openxmlformats.org/drawingml/2006/diagram" xmlns:a="http://schemas.openxmlformats.org/drawingml/2006/main" uniqueId="urn:microsoft.com/office/officeart/2005/8/colors/colorful2">
  <dgm:title val=""/>
  <dgm:desc val=""/>
  <dgm:catLst>
    <dgm:cat type="colorful" pri="10200"/>
  </dgm:catLst>
  <dgm:styleLbl name="node0">
    <dgm:fillClrLst meth="repeat">
      <a:schemeClr val="accent1"/>
    </dgm:fillClrLst>
    <dgm:linClrLst meth="repeat">
      <a:schemeClr val="lt1"/>
    </dgm:linClrLst>
    <dgm:effectClrLst/>
    <dgm:txLinClrLst/>
    <dgm:txFillClrLst/>
    <dgm:txEffectClrLst/>
  </dgm:styleLbl>
  <dgm:styleLbl name="node1">
    <dgm:fillClrLst>
      <a:schemeClr val="accent2"/>
      <a:schemeClr val="accent3"/>
    </dgm:fillClrLst>
    <dgm:linClrLst meth="repeat">
      <a:schemeClr val="lt1"/>
    </dgm:linClrLst>
    <dgm:effectClrLst/>
    <dgm:txLinClrLst/>
    <dgm:txFillClrLst/>
    <dgm:txEffectClrLst/>
  </dgm:styleLbl>
  <dgm:styleLbl name="alignNode1">
    <dgm:fillClrLst>
      <a:schemeClr val="accent2"/>
      <a:schemeClr val="accent3"/>
    </dgm:fillClrLst>
    <dgm:linClrLst>
      <a:schemeClr val="accent2"/>
      <a:schemeClr val="accent3"/>
    </dgm:linClrLst>
    <dgm:effectClrLst/>
    <dgm:txLinClrLst/>
    <dgm:txFillClrLst/>
    <dgm:txEffectClrLst/>
  </dgm:styleLbl>
  <dgm:styleLbl name="lnNode1">
    <dgm:fillClrLst>
      <a:schemeClr val="accent2"/>
      <a:schemeClr val="accent3"/>
    </dgm:fillClrLst>
    <dgm:linClrLst meth="repeat">
      <a:schemeClr val="lt1"/>
    </dgm:linClrLst>
    <dgm:effectClrLst/>
    <dgm:txLinClrLst/>
    <dgm:txFillClrLst/>
    <dgm:txEffectClrLst/>
  </dgm:styleLbl>
  <dgm:styleLbl name="vennNode1">
    <dgm:fillClrLst>
      <a:schemeClr val="accent2">
        <a:alpha val="50000"/>
      </a:schemeClr>
      <a:schemeClr val="accent3">
        <a:alpha val="50000"/>
      </a:schemeClr>
    </dgm:fillClrLst>
    <dgm:linClrLst meth="repeat">
      <a:schemeClr val="lt1"/>
    </dgm:linClrLst>
    <dgm:effectClrLst/>
    <dgm:txLinClrLst/>
    <dgm:txFillClrLst/>
    <dgm:txEffectClrLst/>
  </dgm:styleLbl>
  <dgm:styleLbl name="node2">
    <dgm:fillClrLst>
      <a:schemeClr val="accent3"/>
    </dgm:fillClrLst>
    <dgm:linClrLst meth="repeat">
      <a:schemeClr val="lt1"/>
    </dgm:linClrLst>
    <dgm:effectClrLst/>
    <dgm:txLinClrLst/>
    <dgm:txFillClrLst/>
    <dgm:txEffectClrLst/>
  </dgm:styleLbl>
  <dgm:styleLbl name="node3">
    <dgm:fillClrLst>
      <a:schemeClr val="accent4"/>
    </dgm:fillClrLst>
    <dgm:linClrLst meth="repeat">
      <a:schemeClr val="lt1"/>
    </dgm:linClrLst>
    <dgm:effectClrLst/>
    <dgm:txLinClrLst/>
    <dgm:txFillClrLst/>
    <dgm:txEffectClrLst/>
  </dgm:styleLbl>
  <dgm:styleLbl name="node4">
    <dgm:fillClrLst>
      <a:schemeClr val="accent5"/>
    </dgm:fillClrLst>
    <dgm:linClrLst meth="repeat">
      <a:schemeClr val="lt1"/>
    </dgm:linClrLst>
    <dgm:effectClrLst/>
    <dgm:txLinClrLst/>
    <dgm:txFillClrLst/>
    <dgm:txEffectClrLst/>
  </dgm:styleLbl>
  <dgm:styleLbl name="fgImgPlace1">
    <dgm:fillClrLst>
      <a:schemeClr val="accent2">
        <a:tint val="50000"/>
      </a:schemeClr>
      <a:schemeClr val="accent3">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2"/>
      <a:schemeClr val="accent3"/>
    </dgm:fillClrLst>
    <dgm:linClrLst meth="repeat">
      <a:schemeClr val="lt1"/>
    </dgm:linClrLst>
    <dgm:effectClrLst/>
    <dgm:txLinClrLst/>
    <dgm:txFillClrLst/>
    <dgm:txEffectClrLst/>
  </dgm:styleLbl>
  <dgm:styleLbl name="fgSibTrans2D1">
    <dgm:fillClrLst>
      <a:schemeClr val="accent2"/>
      <a:schemeClr val="accent3"/>
    </dgm:fillClrLst>
    <dgm:linClrLst meth="repeat">
      <a:schemeClr val="lt1"/>
    </dgm:linClrLst>
    <dgm:effectClrLst/>
    <dgm:txLinClrLst/>
    <dgm:txFillClrLst meth="repeat">
      <a:schemeClr val="lt1"/>
    </dgm:txFillClrLst>
    <dgm:txEffectClrLst/>
  </dgm:styleLbl>
  <dgm:styleLbl name="bgSibTrans2D1">
    <dgm:fillClrLst>
      <a:schemeClr val="accent2"/>
      <a:schemeClr val="accent3"/>
    </dgm:fillClrLst>
    <dgm:linClrLst meth="repeat">
      <a:schemeClr val="lt1"/>
    </dgm:linClrLst>
    <dgm:effectClrLst/>
    <dgm:txLinClrLst/>
    <dgm:txFillClrLst meth="repeat">
      <a:schemeClr val="lt1"/>
    </dgm:txFillClrLst>
    <dgm:txEffectClrLst/>
  </dgm:styleLbl>
  <dgm:styleLbl name="sibTrans1D1">
    <dgm:fillClrLst/>
    <dgm:linClrLst>
      <a:schemeClr val="accent2"/>
      <a:schemeClr val="accent3"/>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2"/>
    </dgm:fillClrLst>
    <dgm:linClrLst meth="repeat">
      <a:schemeClr val="lt1">
        <a:shade val="80000"/>
      </a:schemeClr>
    </dgm:linClrLst>
    <dgm:effectClrLst/>
    <dgm:txLinClrLst/>
    <dgm:txFillClrLst/>
    <dgm:txEffectClrLst/>
  </dgm:styleLbl>
  <dgm:styleLbl name="asst1">
    <dgm:fillClrLst meth="repeat">
      <a:schemeClr val="accent3"/>
    </dgm:fillClrLst>
    <dgm:linClrLst meth="repeat">
      <a:schemeClr val="lt1">
        <a:shade val="80000"/>
      </a:schemeClr>
    </dgm:linClrLst>
    <dgm:effectClrLst/>
    <dgm:txLinClrLst/>
    <dgm:txFillClrLst/>
    <dgm:txEffectClrLst/>
  </dgm:styleLbl>
  <dgm:styleLbl name="asst2">
    <dgm:fillClrLst>
      <a:schemeClr val="accent4"/>
    </dgm:fillClrLst>
    <dgm:linClrLst meth="repeat">
      <a:schemeClr val="lt1"/>
    </dgm:linClrLst>
    <dgm:effectClrLst/>
    <dgm:txLinClrLst/>
    <dgm:txFillClrLst/>
    <dgm:txEffectClrLst/>
  </dgm:styleLbl>
  <dgm:styleLbl name="asst3">
    <dgm:fillClrLst>
      <a:schemeClr val="accent5"/>
    </dgm:fillClrLst>
    <dgm:linClrLst meth="repeat">
      <a:schemeClr val="lt1"/>
    </dgm:linClrLst>
    <dgm:effectClrLst/>
    <dgm:txLinClrLst/>
    <dgm:txFillClrLst/>
    <dgm:txEffectClrLst/>
  </dgm:styleLbl>
  <dgm:styleLbl name="asst4">
    <dgm:fillClrLst>
      <a:schemeClr val="accent6"/>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2"/>
    </dgm:linClrLst>
    <dgm:effectClrLst/>
    <dgm:txLinClrLst/>
    <dgm:txFillClrLst meth="repeat">
      <a:schemeClr val="tx1"/>
    </dgm:txFillClrLst>
    <dgm:txEffectClrLst/>
  </dgm:styleLbl>
  <dgm:styleLbl name="parChTrans1D2">
    <dgm:fillClrLst meth="repeat">
      <a:schemeClr val="accent2">
        <a:tint val="90000"/>
      </a:schemeClr>
    </dgm:fillClrLst>
    <dgm:linClrLst meth="repeat">
      <a:schemeClr val="accent3"/>
    </dgm:linClrLst>
    <dgm:effectClrLst/>
    <dgm:txLinClrLst/>
    <dgm:txFillClrLst meth="repeat">
      <a:schemeClr val="tx1"/>
    </dgm:txFillClrLst>
    <dgm:txEffectClrLst/>
  </dgm:styleLbl>
  <dgm:styleLbl name="parChTrans1D3">
    <dgm:fillClrLst meth="repeat">
      <a:schemeClr val="accent2">
        <a:tint val="70000"/>
      </a:schemeClr>
    </dgm:fillClrLst>
    <dgm:linClrLst meth="repeat">
      <a:schemeClr val="accent4"/>
    </dgm:linClrLst>
    <dgm:effectClrLst/>
    <dgm:txLinClrLst/>
    <dgm:txFillClrLst meth="repeat">
      <a:schemeClr val="tx1"/>
    </dgm:txFillClrLst>
    <dgm:txEffectClrLst/>
  </dgm:styleLbl>
  <dgm:styleLbl name="parChTrans1D4">
    <dgm:fillClrLst meth="repeat">
      <a:schemeClr val="accent2">
        <a:tint val="50000"/>
      </a:schemeClr>
    </dgm:fillClrLst>
    <dgm:linClrLst meth="repeat">
      <a:schemeClr val="accent5"/>
    </dgm:linClrLst>
    <dgm:effectClrLst/>
    <dgm:txLinClrLst/>
    <dgm:txFillClrLst meth="repeat">
      <a:schemeClr val="tx1"/>
    </dgm:txFillClrLst>
    <dgm:txEffectClrLst/>
  </dgm:styleLbl>
  <dgm:styleLbl name="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con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align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2"/>
    </dgm:linClrLst>
    <dgm:effectClrLst/>
    <dgm:txLinClrLst/>
    <dgm:txFillClrLst meth="repeat">
      <a:schemeClr val="dk1"/>
    </dgm:txFillClrLst>
    <dgm:txEffectClrLst/>
  </dgm:styleLbl>
  <dgm:styleLbl name="b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solidFgAcc1">
    <dgm:fillClrLst meth="repeat">
      <a:schemeClr val="lt1"/>
    </dgm:fillClrLst>
    <dgm:linClrLst>
      <a:schemeClr val="accent2"/>
      <a:schemeClr val="accent3"/>
    </dgm:linClrLst>
    <dgm:effectClrLst/>
    <dgm:txLinClrLst/>
    <dgm:txFillClrLst meth="repeat">
      <a:schemeClr val="dk1"/>
    </dgm:txFillClrLst>
    <dgm:txEffectClrLst/>
  </dgm:styleLbl>
  <dgm:styleLbl name="solidAlignAcc1">
    <dgm:fillClrLst meth="repeat">
      <a:schemeClr val="lt1"/>
    </dgm:fillClrLst>
    <dgm:linClrLst>
      <a:schemeClr val="accent2"/>
      <a:schemeClr val="accent3"/>
    </dgm:linClrLst>
    <dgm:effectClrLst/>
    <dgm:txLinClrLst/>
    <dgm:txFillClrLst meth="repeat">
      <a:schemeClr val="dk1"/>
    </dgm:txFillClrLst>
    <dgm:txEffectClrLst/>
  </dgm:styleLbl>
  <dgm:styleLbl name="solidBgAcc1">
    <dgm:fillClrLst meth="repeat">
      <a:schemeClr val="lt1"/>
    </dgm:fillClrLst>
    <dgm:linClrLst>
      <a:schemeClr val="accent2"/>
      <a:schemeClr val="accent3"/>
    </dgm:linClrLst>
    <dgm:effectClrLst/>
    <dgm:txLinClrLst/>
    <dgm:txFillClrLst meth="repeat">
      <a:schemeClr val="dk1"/>
    </dgm:txFillClrLst>
    <dgm:txEffectClrLst/>
  </dgm:styleLbl>
  <dgm:styleLbl name="f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align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b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3"/>
    </dgm:linClrLst>
    <dgm:effectClrLst/>
    <dgm:txLinClrLst/>
    <dgm:txFillClrLst meth="repeat">
      <a:schemeClr val="dk1"/>
    </dgm:txFillClrLst>
    <dgm:txEffectClrLst/>
  </dgm:styleLbl>
  <dgm:styleLbl name="fgAcc3">
    <dgm:fillClrLst meth="repeat">
      <a:schemeClr val="lt1">
        <a:alpha val="90000"/>
      </a:schemeClr>
    </dgm:fillClrLst>
    <dgm:linClrLst>
      <a:schemeClr val="accent4"/>
    </dgm:linClrLst>
    <dgm:effectClrLst/>
    <dgm:txLinClrLst/>
    <dgm:txFillClrLst meth="repeat">
      <a:schemeClr val="dk1"/>
    </dgm:txFillClrLst>
    <dgm:txEffectClrLst/>
  </dgm:styleLbl>
  <dgm:styleLbl name="fgAcc4">
    <dgm:fillClrLst meth="repeat">
      <a:schemeClr val="lt1">
        <a:alpha val="90000"/>
      </a:schemeClr>
    </dgm:fillClrLst>
    <dgm:linClrLst>
      <a:schemeClr val="accent5"/>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2">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18.xml><?xml version="1.0" encoding="utf-8"?>
<dgm:colorsDef xmlns:dgm="http://schemas.openxmlformats.org/drawingml/2006/diagram" xmlns:a="http://schemas.openxmlformats.org/drawingml/2006/main" uniqueId="urn:microsoft.com/office/officeart/2018/5/colors/Iconchunking_neutralbg_colorful1">
  <dgm:title val=""/>
  <dgm:desc val=""/>
  <dgm:catLst>
    <dgm:cat type="colorful" pri="10100"/>
  </dgm:catLst>
  <dgm:styleLbl name="node0">
    <dgm:fillClrLst meth="repeat">
      <a:schemeClr val="accent1"/>
    </dgm:fillClrLst>
    <dgm:linClrLst meth="repeat">
      <a:schemeClr val="lt1"/>
    </dgm:linClrLst>
    <dgm:effectClrLst/>
    <dgm:txLinClrLst/>
    <dgm:txFillClrLst/>
    <dgm:txEffectClrLst/>
  </dgm:styleLbl>
  <dgm:styleLbl name="node1">
    <dgm:fillClrLst meth="repeat">
      <a:schemeClr val="accent2"/>
      <a:schemeClr val="accent3"/>
      <a:schemeClr val="accent4"/>
      <a:schemeClr val="accent5"/>
      <a:schemeClr val="accent6"/>
    </dgm:fillClrLst>
    <dgm:linClrLst meth="repeat">
      <a:schemeClr val="lt1">
        <a:alpha val="0"/>
      </a:schemeClr>
    </dgm:linClrLst>
    <dgm:effectClrLst/>
    <dgm:txLinClrLst/>
    <dgm:txFillClrLst/>
    <dgm:txEffectClrLst/>
  </dgm:styleLbl>
  <dgm:styleLbl name="alignNode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dgm:txEffectClrLst/>
  </dgm:styleLbl>
  <dgm:styleLbl name="ln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vennNode1">
    <dgm:fillClrLst meth="repeat">
      <a:schemeClr val="accent2">
        <a:alpha val="50000"/>
      </a:schemeClr>
      <a:schemeClr val="accent3">
        <a:alpha val="50000"/>
      </a:schemeClr>
      <a:schemeClr val="accent4">
        <a:alpha val="50000"/>
      </a:schemeClr>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2"/>
    </dgm:fillClrLst>
    <dgm:linClrLst meth="repeat">
      <a:schemeClr val="lt1"/>
    </dgm:linClrLst>
    <dgm:effectClrLst/>
    <dgm:txLinClrLst/>
    <dgm:txFillClrLst/>
    <dgm:txEffectClrLst/>
  </dgm:styleLbl>
  <dgm:styleLbl name="node3">
    <dgm:fillClrLst>
      <a:schemeClr val="accent3"/>
    </dgm:fillClrLst>
    <dgm:linClrLst meth="repeat">
      <a:schemeClr val="lt1"/>
    </dgm:linClrLst>
    <dgm:effectClrLst/>
    <dgm:txLinClrLst/>
    <dgm:txFillClrLst/>
    <dgm:txEffectClrLst/>
  </dgm:styleLbl>
  <dgm:styleLbl name="node4">
    <dgm:fillClrLst>
      <a:schemeClr val="accent4"/>
    </dgm:fillClrLst>
    <dgm:linClrLst meth="repeat">
      <a:schemeClr val="lt1"/>
    </dgm:linClrLst>
    <dgm:effectClrLst/>
    <dgm:txLinClrLst/>
    <dgm:txFillClrLst/>
    <dgm:txEffectClrLst/>
  </dgm:styleLbl>
  <dgm:styleLbl name="fgImgPlace1">
    <dgm:fillClrLst meth="repeat">
      <a:schemeClr val="accent2">
        <a:tint val="50000"/>
      </a:schemeClr>
      <a:schemeClr val="accent3">
        <a:tint val="50000"/>
      </a:schemeClr>
      <a:schemeClr val="accent4">
        <a:tint val="50000"/>
      </a:schemeClr>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2"/>
      <a:schemeClr val="accent3"/>
      <a:schemeClr val="accent4"/>
      <a:schemeClr val="accent5"/>
      <a:schemeClr val="accent6"/>
    </dgm:fillClrLst>
    <dgm:linClrLst meth="cycle">
      <a:schemeClr val="lt1"/>
    </dgm:linClrLst>
    <dgm:effectClrLst/>
    <dgm:txLinClrLst/>
    <dgm:txFillClrLst/>
    <dgm:txEffectClrLst/>
  </dgm:styleLbl>
  <dgm:styleLbl name="f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b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sibTrans1D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2"/>
    </dgm:fillClrLst>
    <dgm:linClrLst meth="repeat">
      <a:schemeClr val="lt1"/>
    </dgm:linClrLst>
    <dgm:effectClrLst/>
    <dgm:txLinClrLst/>
    <dgm:txFillClrLst/>
    <dgm:txEffectClrLst/>
  </dgm:styleLbl>
  <dgm:styleLbl name="asst2">
    <dgm:fillClrLst>
      <a:schemeClr val="accent3"/>
    </dgm:fillClrLst>
    <dgm:linClrLst meth="repeat">
      <a:schemeClr val="lt1"/>
    </dgm:linClrLst>
    <dgm:effectClrLst/>
    <dgm:txLinClrLst/>
    <dgm:txFillClrLst/>
    <dgm:txEffectClrLst/>
  </dgm:styleLbl>
  <dgm:styleLbl name="asst3">
    <dgm:fillClrLst>
      <a:schemeClr val="accent4"/>
    </dgm:fillClrLst>
    <dgm:linClrLst meth="repeat">
      <a:schemeClr val="lt1"/>
    </dgm:linClrLst>
    <dgm:effectClrLst/>
    <dgm:txLinClrLst/>
    <dgm:txFillClrLst/>
    <dgm:txEffectClrLst/>
  </dgm:styleLbl>
  <dgm:styleLbl name="asst4">
    <dgm:fillClrLst>
      <a:schemeClr val="accent5"/>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1"/>
    </dgm:linClrLst>
    <dgm:effectClrLst/>
    <dgm:txLinClrLst/>
    <dgm:txFillClrLst meth="repeat">
      <a:schemeClr val="tx1"/>
    </dgm:txFillClrLst>
    <dgm:txEffectClrLst/>
  </dgm:styleLbl>
  <dgm:styleLbl name="parChTrans1D2">
    <dgm:fillClrLst meth="repeat">
      <a:schemeClr val="accent3">
        <a:tint val="90000"/>
      </a:schemeClr>
    </dgm:fillClrLst>
    <dgm:linClrLst meth="repeat">
      <a:schemeClr val="accent2"/>
    </dgm:linClrLst>
    <dgm:effectClrLst/>
    <dgm:txLinClrLst/>
    <dgm:txFillClrLst meth="repeat">
      <a:schemeClr val="tx1"/>
    </dgm:txFillClrLst>
    <dgm:txEffectClrLst/>
  </dgm:styleLbl>
  <dgm:styleLbl name="parChTrans1D3">
    <dgm:fillClrLst meth="repeat">
      <a:schemeClr val="accent4">
        <a:tint val="70000"/>
      </a:schemeClr>
    </dgm:fillClrLst>
    <dgm:linClrLst meth="repeat">
      <a:schemeClr val="accent3"/>
    </dgm:linClrLst>
    <dgm:effectClrLst/>
    <dgm:txLinClrLst/>
    <dgm:txFillClrLst meth="repeat">
      <a:schemeClr val="tx1"/>
    </dgm:txFillClrLst>
    <dgm:txEffectClrLst/>
  </dgm:styleLbl>
  <dgm:styleLbl name="parChTrans1D4">
    <dgm:fillClrLst meth="repeat">
      <a:schemeClr val="accent5">
        <a:tint val="50000"/>
      </a:schemeClr>
    </dgm:fillClrLst>
    <dgm:linClrLst meth="repeat">
      <a:schemeClr val="accent4"/>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F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B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f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align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2"/>
    </dgm:linClrLst>
    <dgm:effectClrLst/>
    <dgm:txLinClrLst/>
    <dgm:txFillClrLst meth="repeat">
      <a:schemeClr val="dk1"/>
    </dgm:txFillClrLst>
    <dgm:txEffectClrLst/>
  </dgm:styleLbl>
  <dgm:styleLbl name="fgAcc3">
    <dgm:fillClrLst meth="repeat">
      <a:schemeClr val="lt1">
        <a:alpha val="90000"/>
      </a:schemeClr>
    </dgm:fillClrLst>
    <dgm:linClrLst>
      <a:schemeClr val="accent3"/>
    </dgm:linClrLst>
    <dgm:effectClrLst/>
    <dgm:txLinClrLst/>
    <dgm:txFillClrLst meth="repeat">
      <a:schemeClr val="dk1"/>
    </dgm:txFillClrLst>
    <dgm:txEffectClrLst/>
  </dgm:styleLbl>
  <dgm:styleLbl name="fgAcc4">
    <dgm:fillClrLst meth="repeat">
      <a:schemeClr val="lt1">
        <a:alpha val="90000"/>
      </a:schemeClr>
    </dgm:fillClrLst>
    <dgm:linClrLst>
      <a:schemeClr val="accent4"/>
    </dgm:linClrLst>
    <dgm:effectClrLst/>
    <dgm:txLinClrLst/>
    <dgm:txFillClrLst meth="repeat">
      <a:schemeClr val="dk1"/>
    </dgm:txFillClrLst>
    <dgm:txEffectClrLst/>
  </dgm:styleLbl>
  <dgm:styleLbl name="bgShp">
    <dgm:fillClrLst meth="repeat">
      <a:schemeClr val="bg1">
        <a:lumMod val="95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19.xml><?xml version="1.0" encoding="utf-8"?>
<dgm:colorsDef xmlns:dgm="http://schemas.openxmlformats.org/drawingml/2006/diagram" xmlns:a="http://schemas.openxmlformats.org/drawingml/2006/main" uniqueId="urn:microsoft.com/office/officeart/2005/8/colors/colorful2">
  <dgm:title val=""/>
  <dgm:desc val=""/>
  <dgm:catLst>
    <dgm:cat type="colorful" pri="10200"/>
  </dgm:catLst>
  <dgm:styleLbl name="node0">
    <dgm:fillClrLst meth="repeat">
      <a:schemeClr val="accent1"/>
    </dgm:fillClrLst>
    <dgm:linClrLst meth="repeat">
      <a:schemeClr val="lt1"/>
    </dgm:linClrLst>
    <dgm:effectClrLst/>
    <dgm:txLinClrLst/>
    <dgm:txFillClrLst/>
    <dgm:txEffectClrLst/>
  </dgm:styleLbl>
  <dgm:styleLbl name="node1">
    <dgm:fillClrLst>
      <a:schemeClr val="accent2"/>
      <a:schemeClr val="accent3"/>
    </dgm:fillClrLst>
    <dgm:linClrLst meth="repeat">
      <a:schemeClr val="lt1"/>
    </dgm:linClrLst>
    <dgm:effectClrLst/>
    <dgm:txLinClrLst/>
    <dgm:txFillClrLst/>
    <dgm:txEffectClrLst/>
  </dgm:styleLbl>
  <dgm:styleLbl name="alignNode1">
    <dgm:fillClrLst>
      <a:schemeClr val="accent2"/>
      <a:schemeClr val="accent3"/>
    </dgm:fillClrLst>
    <dgm:linClrLst>
      <a:schemeClr val="accent2"/>
      <a:schemeClr val="accent3"/>
    </dgm:linClrLst>
    <dgm:effectClrLst/>
    <dgm:txLinClrLst/>
    <dgm:txFillClrLst/>
    <dgm:txEffectClrLst/>
  </dgm:styleLbl>
  <dgm:styleLbl name="lnNode1">
    <dgm:fillClrLst>
      <a:schemeClr val="accent2"/>
      <a:schemeClr val="accent3"/>
    </dgm:fillClrLst>
    <dgm:linClrLst meth="repeat">
      <a:schemeClr val="lt1"/>
    </dgm:linClrLst>
    <dgm:effectClrLst/>
    <dgm:txLinClrLst/>
    <dgm:txFillClrLst/>
    <dgm:txEffectClrLst/>
  </dgm:styleLbl>
  <dgm:styleLbl name="vennNode1">
    <dgm:fillClrLst>
      <a:schemeClr val="accent2">
        <a:alpha val="50000"/>
      </a:schemeClr>
      <a:schemeClr val="accent3">
        <a:alpha val="50000"/>
      </a:schemeClr>
    </dgm:fillClrLst>
    <dgm:linClrLst meth="repeat">
      <a:schemeClr val="lt1"/>
    </dgm:linClrLst>
    <dgm:effectClrLst/>
    <dgm:txLinClrLst/>
    <dgm:txFillClrLst/>
    <dgm:txEffectClrLst/>
  </dgm:styleLbl>
  <dgm:styleLbl name="node2">
    <dgm:fillClrLst>
      <a:schemeClr val="accent3"/>
    </dgm:fillClrLst>
    <dgm:linClrLst meth="repeat">
      <a:schemeClr val="lt1"/>
    </dgm:linClrLst>
    <dgm:effectClrLst/>
    <dgm:txLinClrLst/>
    <dgm:txFillClrLst/>
    <dgm:txEffectClrLst/>
  </dgm:styleLbl>
  <dgm:styleLbl name="node3">
    <dgm:fillClrLst>
      <a:schemeClr val="accent4"/>
    </dgm:fillClrLst>
    <dgm:linClrLst meth="repeat">
      <a:schemeClr val="lt1"/>
    </dgm:linClrLst>
    <dgm:effectClrLst/>
    <dgm:txLinClrLst/>
    <dgm:txFillClrLst/>
    <dgm:txEffectClrLst/>
  </dgm:styleLbl>
  <dgm:styleLbl name="node4">
    <dgm:fillClrLst>
      <a:schemeClr val="accent5"/>
    </dgm:fillClrLst>
    <dgm:linClrLst meth="repeat">
      <a:schemeClr val="lt1"/>
    </dgm:linClrLst>
    <dgm:effectClrLst/>
    <dgm:txLinClrLst/>
    <dgm:txFillClrLst/>
    <dgm:txEffectClrLst/>
  </dgm:styleLbl>
  <dgm:styleLbl name="fgImgPlace1">
    <dgm:fillClrLst>
      <a:schemeClr val="accent2">
        <a:tint val="50000"/>
      </a:schemeClr>
      <a:schemeClr val="accent3">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2"/>
      <a:schemeClr val="accent3"/>
    </dgm:fillClrLst>
    <dgm:linClrLst meth="repeat">
      <a:schemeClr val="lt1"/>
    </dgm:linClrLst>
    <dgm:effectClrLst/>
    <dgm:txLinClrLst/>
    <dgm:txFillClrLst/>
    <dgm:txEffectClrLst/>
  </dgm:styleLbl>
  <dgm:styleLbl name="fgSibTrans2D1">
    <dgm:fillClrLst>
      <a:schemeClr val="accent2"/>
      <a:schemeClr val="accent3"/>
    </dgm:fillClrLst>
    <dgm:linClrLst meth="repeat">
      <a:schemeClr val="lt1"/>
    </dgm:linClrLst>
    <dgm:effectClrLst/>
    <dgm:txLinClrLst/>
    <dgm:txFillClrLst meth="repeat">
      <a:schemeClr val="lt1"/>
    </dgm:txFillClrLst>
    <dgm:txEffectClrLst/>
  </dgm:styleLbl>
  <dgm:styleLbl name="bgSibTrans2D1">
    <dgm:fillClrLst>
      <a:schemeClr val="accent2"/>
      <a:schemeClr val="accent3"/>
    </dgm:fillClrLst>
    <dgm:linClrLst meth="repeat">
      <a:schemeClr val="lt1"/>
    </dgm:linClrLst>
    <dgm:effectClrLst/>
    <dgm:txLinClrLst/>
    <dgm:txFillClrLst meth="repeat">
      <a:schemeClr val="lt1"/>
    </dgm:txFillClrLst>
    <dgm:txEffectClrLst/>
  </dgm:styleLbl>
  <dgm:styleLbl name="sibTrans1D1">
    <dgm:fillClrLst/>
    <dgm:linClrLst>
      <a:schemeClr val="accent2"/>
      <a:schemeClr val="accent3"/>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2"/>
    </dgm:fillClrLst>
    <dgm:linClrLst meth="repeat">
      <a:schemeClr val="lt1">
        <a:shade val="80000"/>
      </a:schemeClr>
    </dgm:linClrLst>
    <dgm:effectClrLst/>
    <dgm:txLinClrLst/>
    <dgm:txFillClrLst/>
    <dgm:txEffectClrLst/>
  </dgm:styleLbl>
  <dgm:styleLbl name="asst1">
    <dgm:fillClrLst meth="repeat">
      <a:schemeClr val="accent3"/>
    </dgm:fillClrLst>
    <dgm:linClrLst meth="repeat">
      <a:schemeClr val="lt1">
        <a:shade val="80000"/>
      </a:schemeClr>
    </dgm:linClrLst>
    <dgm:effectClrLst/>
    <dgm:txLinClrLst/>
    <dgm:txFillClrLst/>
    <dgm:txEffectClrLst/>
  </dgm:styleLbl>
  <dgm:styleLbl name="asst2">
    <dgm:fillClrLst>
      <a:schemeClr val="accent4"/>
    </dgm:fillClrLst>
    <dgm:linClrLst meth="repeat">
      <a:schemeClr val="lt1"/>
    </dgm:linClrLst>
    <dgm:effectClrLst/>
    <dgm:txLinClrLst/>
    <dgm:txFillClrLst/>
    <dgm:txEffectClrLst/>
  </dgm:styleLbl>
  <dgm:styleLbl name="asst3">
    <dgm:fillClrLst>
      <a:schemeClr val="accent5"/>
    </dgm:fillClrLst>
    <dgm:linClrLst meth="repeat">
      <a:schemeClr val="lt1"/>
    </dgm:linClrLst>
    <dgm:effectClrLst/>
    <dgm:txLinClrLst/>
    <dgm:txFillClrLst/>
    <dgm:txEffectClrLst/>
  </dgm:styleLbl>
  <dgm:styleLbl name="asst4">
    <dgm:fillClrLst>
      <a:schemeClr val="accent6"/>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2"/>
    </dgm:linClrLst>
    <dgm:effectClrLst/>
    <dgm:txLinClrLst/>
    <dgm:txFillClrLst meth="repeat">
      <a:schemeClr val="tx1"/>
    </dgm:txFillClrLst>
    <dgm:txEffectClrLst/>
  </dgm:styleLbl>
  <dgm:styleLbl name="parChTrans1D2">
    <dgm:fillClrLst meth="repeat">
      <a:schemeClr val="accent2">
        <a:tint val="90000"/>
      </a:schemeClr>
    </dgm:fillClrLst>
    <dgm:linClrLst meth="repeat">
      <a:schemeClr val="accent3"/>
    </dgm:linClrLst>
    <dgm:effectClrLst/>
    <dgm:txLinClrLst/>
    <dgm:txFillClrLst meth="repeat">
      <a:schemeClr val="tx1"/>
    </dgm:txFillClrLst>
    <dgm:txEffectClrLst/>
  </dgm:styleLbl>
  <dgm:styleLbl name="parChTrans1D3">
    <dgm:fillClrLst meth="repeat">
      <a:schemeClr val="accent2">
        <a:tint val="70000"/>
      </a:schemeClr>
    </dgm:fillClrLst>
    <dgm:linClrLst meth="repeat">
      <a:schemeClr val="accent4"/>
    </dgm:linClrLst>
    <dgm:effectClrLst/>
    <dgm:txLinClrLst/>
    <dgm:txFillClrLst meth="repeat">
      <a:schemeClr val="tx1"/>
    </dgm:txFillClrLst>
    <dgm:txEffectClrLst/>
  </dgm:styleLbl>
  <dgm:styleLbl name="parChTrans1D4">
    <dgm:fillClrLst meth="repeat">
      <a:schemeClr val="accent2">
        <a:tint val="50000"/>
      </a:schemeClr>
    </dgm:fillClrLst>
    <dgm:linClrLst meth="repeat">
      <a:schemeClr val="accent5"/>
    </dgm:linClrLst>
    <dgm:effectClrLst/>
    <dgm:txLinClrLst/>
    <dgm:txFillClrLst meth="repeat">
      <a:schemeClr val="tx1"/>
    </dgm:txFillClrLst>
    <dgm:txEffectClrLst/>
  </dgm:styleLbl>
  <dgm:styleLbl name="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con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align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2"/>
    </dgm:linClrLst>
    <dgm:effectClrLst/>
    <dgm:txLinClrLst/>
    <dgm:txFillClrLst meth="repeat">
      <a:schemeClr val="dk1"/>
    </dgm:txFillClrLst>
    <dgm:txEffectClrLst/>
  </dgm:styleLbl>
  <dgm:styleLbl name="b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solidFgAcc1">
    <dgm:fillClrLst meth="repeat">
      <a:schemeClr val="lt1"/>
    </dgm:fillClrLst>
    <dgm:linClrLst>
      <a:schemeClr val="accent2"/>
      <a:schemeClr val="accent3"/>
    </dgm:linClrLst>
    <dgm:effectClrLst/>
    <dgm:txLinClrLst/>
    <dgm:txFillClrLst meth="repeat">
      <a:schemeClr val="dk1"/>
    </dgm:txFillClrLst>
    <dgm:txEffectClrLst/>
  </dgm:styleLbl>
  <dgm:styleLbl name="solidAlignAcc1">
    <dgm:fillClrLst meth="repeat">
      <a:schemeClr val="lt1"/>
    </dgm:fillClrLst>
    <dgm:linClrLst>
      <a:schemeClr val="accent2"/>
      <a:schemeClr val="accent3"/>
    </dgm:linClrLst>
    <dgm:effectClrLst/>
    <dgm:txLinClrLst/>
    <dgm:txFillClrLst meth="repeat">
      <a:schemeClr val="dk1"/>
    </dgm:txFillClrLst>
    <dgm:txEffectClrLst/>
  </dgm:styleLbl>
  <dgm:styleLbl name="solidBgAcc1">
    <dgm:fillClrLst meth="repeat">
      <a:schemeClr val="lt1"/>
    </dgm:fillClrLst>
    <dgm:linClrLst>
      <a:schemeClr val="accent2"/>
      <a:schemeClr val="accent3"/>
    </dgm:linClrLst>
    <dgm:effectClrLst/>
    <dgm:txLinClrLst/>
    <dgm:txFillClrLst meth="repeat">
      <a:schemeClr val="dk1"/>
    </dgm:txFillClrLst>
    <dgm:txEffectClrLst/>
  </dgm:styleLbl>
  <dgm:styleLbl name="f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align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b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3"/>
    </dgm:linClrLst>
    <dgm:effectClrLst/>
    <dgm:txLinClrLst/>
    <dgm:txFillClrLst meth="repeat">
      <a:schemeClr val="dk1"/>
    </dgm:txFillClrLst>
    <dgm:txEffectClrLst/>
  </dgm:styleLbl>
  <dgm:styleLbl name="fgAcc3">
    <dgm:fillClrLst meth="repeat">
      <a:schemeClr val="lt1">
        <a:alpha val="90000"/>
      </a:schemeClr>
    </dgm:fillClrLst>
    <dgm:linClrLst>
      <a:schemeClr val="accent4"/>
    </dgm:linClrLst>
    <dgm:effectClrLst/>
    <dgm:txLinClrLst/>
    <dgm:txFillClrLst meth="repeat">
      <a:schemeClr val="dk1"/>
    </dgm:txFillClrLst>
    <dgm:txEffectClrLst/>
  </dgm:styleLbl>
  <dgm:styleLbl name="fgAcc4">
    <dgm:fillClrLst meth="repeat">
      <a:schemeClr val="lt1">
        <a:alpha val="90000"/>
      </a:schemeClr>
    </dgm:fillClrLst>
    <dgm:linClrLst>
      <a:schemeClr val="accent5"/>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2">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20.xml><?xml version="1.0" encoding="utf-8"?>
<dgm:colorsDef xmlns:dgm="http://schemas.openxmlformats.org/drawingml/2006/diagram" xmlns:a="http://schemas.openxmlformats.org/drawingml/2006/main" uniqueId="urn:microsoft.com/office/officeart/2005/8/colors/colorful2">
  <dgm:title val=""/>
  <dgm:desc val=""/>
  <dgm:catLst>
    <dgm:cat type="colorful" pri="10200"/>
  </dgm:catLst>
  <dgm:styleLbl name="node0">
    <dgm:fillClrLst meth="repeat">
      <a:schemeClr val="accent1"/>
    </dgm:fillClrLst>
    <dgm:linClrLst meth="repeat">
      <a:schemeClr val="lt1"/>
    </dgm:linClrLst>
    <dgm:effectClrLst/>
    <dgm:txLinClrLst/>
    <dgm:txFillClrLst/>
    <dgm:txEffectClrLst/>
  </dgm:styleLbl>
  <dgm:styleLbl name="node1">
    <dgm:fillClrLst>
      <a:schemeClr val="accent2"/>
      <a:schemeClr val="accent3"/>
    </dgm:fillClrLst>
    <dgm:linClrLst meth="repeat">
      <a:schemeClr val="lt1"/>
    </dgm:linClrLst>
    <dgm:effectClrLst/>
    <dgm:txLinClrLst/>
    <dgm:txFillClrLst/>
    <dgm:txEffectClrLst/>
  </dgm:styleLbl>
  <dgm:styleLbl name="alignNode1">
    <dgm:fillClrLst>
      <a:schemeClr val="accent2"/>
      <a:schemeClr val="accent3"/>
    </dgm:fillClrLst>
    <dgm:linClrLst>
      <a:schemeClr val="accent2"/>
      <a:schemeClr val="accent3"/>
    </dgm:linClrLst>
    <dgm:effectClrLst/>
    <dgm:txLinClrLst/>
    <dgm:txFillClrLst/>
    <dgm:txEffectClrLst/>
  </dgm:styleLbl>
  <dgm:styleLbl name="lnNode1">
    <dgm:fillClrLst>
      <a:schemeClr val="accent2"/>
      <a:schemeClr val="accent3"/>
    </dgm:fillClrLst>
    <dgm:linClrLst meth="repeat">
      <a:schemeClr val="lt1"/>
    </dgm:linClrLst>
    <dgm:effectClrLst/>
    <dgm:txLinClrLst/>
    <dgm:txFillClrLst/>
    <dgm:txEffectClrLst/>
  </dgm:styleLbl>
  <dgm:styleLbl name="vennNode1">
    <dgm:fillClrLst>
      <a:schemeClr val="accent2">
        <a:alpha val="50000"/>
      </a:schemeClr>
      <a:schemeClr val="accent3">
        <a:alpha val="50000"/>
      </a:schemeClr>
    </dgm:fillClrLst>
    <dgm:linClrLst meth="repeat">
      <a:schemeClr val="lt1"/>
    </dgm:linClrLst>
    <dgm:effectClrLst/>
    <dgm:txLinClrLst/>
    <dgm:txFillClrLst/>
    <dgm:txEffectClrLst/>
  </dgm:styleLbl>
  <dgm:styleLbl name="node2">
    <dgm:fillClrLst>
      <a:schemeClr val="accent3"/>
    </dgm:fillClrLst>
    <dgm:linClrLst meth="repeat">
      <a:schemeClr val="lt1"/>
    </dgm:linClrLst>
    <dgm:effectClrLst/>
    <dgm:txLinClrLst/>
    <dgm:txFillClrLst/>
    <dgm:txEffectClrLst/>
  </dgm:styleLbl>
  <dgm:styleLbl name="node3">
    <dgm:fillClrLst>
      <a:schemeClr val="accent4"/>
    </dgm:fillClrLst>
    <dgm:linClrLst meth="repeat">
      <a:schemeClr val="lt1"/>
    </dgm:linClrLst>
    <dgm:effectClrLst/>
    <dgm:txLinClrLst/>
    <dgm:txFillClrLst/>
    <dgm:txEffectClrLst/>
  </dgm:styleLbl>
  <dgm:styleLbl name="node4">
    <dgm:fillClrLst>
      <a:schemeClr val="accent5"/>
    </dgm:fillClrLst>
    <dgm:linClrLst meth="repeat">
      <a:schemeClr val="lt1"/>
    </dgm:linClrLst>
    <dgm:effectClrLst/>
    <dgm:txLinClrLst/>
    <dgm:txFillClrLst/>
    <dgm:txEffectClrLst/>
  </dgm:styleLbl>
  <dgm:styleLbl name="fgImgPlace1">
    <dgm:fillClrLst>
      <a:schemeClr val="accent2">
        <a:tint val="50000"/>
      </a:schemeClr>
      <a:schemeClr val="accent3">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2"/>
      <a:schemeClr val="accent3"/>
    </dgm:fillClrLst>
    <dgm:linClrLst meth="repeat">
      <a:schemeClr val="lt1"/>
    </dgm:linClrLst>
    <dgm:effectClrLst/>
    <dgm:txLinClrLst/>
    <dgm:txFillClrLst/>
    <dgm:txEffectClrLst/>
  </dgm:styleLbl>
  <dgm:styleLbl name="fgSibTrans2D1">
    <dgm:fillClrLst>
      <a:schemeClr val="accent2"/>
      <a:schemeClr val="accent3"/>
    </dgm:fillClrLst>
    <dgm:linClrLst meth="repeat">
      <a:schemeClr val="lt1"/>
    </dgm:linClrLst>
    <dgm:effectClrLst/>
    <dgm:txLinClrLst/>
    <dgm:txFillClrLst meth="repeat">
      <a:schemeClr val="lt1"/>
    </dgm:txFillClrLst>
    <dgm:txEffectClrLst/>
  </dgm:styleLbl>
  <dgm:styleLbl name="bgSibTrans2D1">
    <dgm:fillClrLst>
      <a:schemeClr val="accent2"/>
      <a:schemeClr val="accent3"/>
    </dgm:fillClrLst>
    <dgm:linClrLst meth="repeat">
      <a:schemeClr val="lt1"/>
    </dgm:linClrLst>
    <dgm:effectClrLst/>
    <dgm:txLinClrLst/>
    <dgm:txFillClrLst meth="repeat">
      <a:schemeClr val="lt1"/>
    </dgm:txFillClrLst>
    <dgm:txEffectClrLst/>
  </dgm:styleLbl>
  <dgm:styleLbl name="sibTrans1D1">
    <dgm:fillClrLst/>
    <dgm:linClrLst>
      <a:schemeClr val="accent2"/>
      <a:schemeClr val="accent3"/>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2"/>
    </dgm:fillClrLst>
    <dgm:linClrLst meth="repeat">
      <a:schemeClr val="lt1">
        <a:shade val="80000"/>
      </a:schemeClr>
    </dgm:linClrLst>
    <dgm:effectClrLst/>
    <dgm:txLinClrLst/>
    <dgm:txFillClrLst/>
    <dgm:txEffectClrLst/>
  </dgm:styleLbl>
  <dgm:styleLbl name="asst1">
    <dgm:fillClrLst meth="repeat">
      <a:schemeClr val="accent3"/>
    </dgm:fillClrLst>
    <dgm:linClrLst meth="repeat">
      <a:schemeClr val="lt1">
        <a:shade val="80000"/>
      </a:schemeClr>
    </dgm:linClrLst>
    <dgm:effectClrLst/>
    <dgm:txLinClrLst/>
    <dgm:txFillClrLst/>
    <dgm:txEffectClrLst/>
  </dgm:styleLbl>
  <dgm:styleLbl name="asst2">
    <dgm:fillClrLst>
      <a:schemeClr val="accent4"/>
    </dgm:fillClrLst>
    <dgm:linClrLst meth="repeat">
      <a:schemeClr val="lt1"/>
    </dgm:linClrLst>
    <dgm:effectClrLst/>
    <dgm:txLinClrLst/>
    <dgm:txFillClrLst/>
    <dgm:txEffectClrLst/>
  </dgm:styleLbl>
  <dgm:styleLbl name="asst3">
    <dgm:fillClrLst>
      <a:schemeClr val="accent5"/>
    </dgm:fillClrLst>
    <dgm:linClrLst meth="repeat">
      <a:schemeClr val="lt1"/>
    </dgm:linClrLst>
    <dgm:effectClrLst/>
    <dgm:txLinClrLst/>
    <dgm:txFillClrLst/>
    <dgm:txEffectClrLst/>
  </dgm:styleLbl>
  <dgm:styleLbl name="asst4">
    <dgm:fillClrLst>
      <a:schemeClr val="accent6"/>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2"/>
    </dgm:linClrLst>
    <dgm:effectClrLst/>
    <dgm:txLinClrLst/>
    <dgm:txFillClrLst meth="repeat">
      <a:schemeClr val="tx1"/>
    </dgm:txFillClrLst>
    <dgm:txEffectClrLst/>
  </dgm:styleLbl>
  <dgm:styleLbl name="parChTrans1D2">
    <dgm:fillClrLst meth="repeat">
      <a:schemeClr val="accent2">
        <a:tint val="90000"/>
      </a:schemeClr>
    </dgm:fillClrLst>
    <dgm:linClrLst meth="repeat">
      <a:schemeClr val="accent3"/>
    </dgm:linClrLst>
    <dgm:effectClrLst/>
    <dgm:txLinClrLst/>
    <dgm:txFillClrLst meth="repeat">
      <a:schemeClr val="tx1"/>
    </dgm:txFillClrLst>
    <dgm:txEffectClrLst/>
  </dgm:styleLbl>
  <dgm:styleLbl name="parChTrans1D3">
    <dgm:fillClrLst meth="repeat">
      <a:schemeClr val="accent2">
        <a:tint val="70000"/>
      </a:schemeClr>
    </dgm:fillClrLst>
    <dgm:linClrLst meth="repeat">
      <a:schemeClr val="accent4"/>
    </dgm:linClrLst>
    <dgm:effectClrLst/>
    <dgm:txLinClrLst/>
    <dgm:txFillClrLst meth="repeat">
      <a:schemeClr val="tx1"/>
    </dgm:txFillClrLst>
    <dgm:txEffectClrLst/>
  </dgm:styleLbl>
  <dgm:styleLbl name="parChTrans1D4">
    <dgm:fillClrLst meth="repeat">
      <a:schemeClr val="accent2">
        <a:tint val="50000"/>
      </a:schemeClr>
    </dgm:fillClrLst>
    <dgm:linClrLst meth="repeat">
      <a:schemeClr val="accent5"/>
    </dgm:linClrLst>
    <dgm:effectClrLst/>
    <dgm:txLinClrLst/>
    <dgm:txFillClrLst meth="repeat">
      <a:schemeClr val="tx1"/>
    </dgm:txFillClrLst>
    <dgm:txEffectClrLst/>
  </dgm:styleLbl>
  <dgm:styleLbl name="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con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align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2"/>
    </dgm:linClrLst>
    <dgm:effectClrLst/>
    <dgm:txLinClrLst/>
    <dgm:txFillClrLst meth="repeat">
      <a:schemeClr val="dk1"/>
    </dgm:txFillClrLst>
    <dgm:txEffectClrLst/>
  </dgm:styleLbl>
  <dgm:styleLbl name="b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solidFgAcc1">
    <dgm:fillClrLst meth="repeat">
      <a:schemeClr val="lt1"/>
    </dgm:fillClrLst>
    <dgm:linClrLst>
      <a:schemeClr val="accent2"/>
      <a:schemeClr val="accent3"/>
    </dgm:linClrLst>
    <dgm:effectClrLst/>
    <dgm:txLinClrLst/>
    <dgm:txFillClrLst meth="repeat">
      <a:schemeClr val="dk1"/>
    </dgm:txFillClrLst>
    <dgm:txEffectClrLst/>
  </dgm:styleLbl>
  <dgm:styleLbl name="solidAlignAcc1">
    <dgm:fillClrLst meth="repeat">
      <a:schemeClr val="lt1"/>
    </dgm:fillClrLst>
    <dgm:linClrLst>
      <a:schemeClr val="accent2"/>
      <a:schemeClr val="accent3"/>
    </dgm:linClrLst>
    <dgm:effectClrLst/>
    <dgm:txLinClrLst/>
    <dgm:txFillClrLst meth="repeat">
      <a:schemeClr val="dk1"/>
    </dgm:txFillClrLst>
    <dgm:txEffectClrLst/>
  </dgm:styleLbl>
  <dgm:styleLbl name="solidBgAcc1">
    <dgm:fillClrLst meth="repeat">
      <a:schemeClr val="lt1"/>
    </dgm:fillClrLst>
    <dgm:linClrLst>
      <a:schemeClr val="accent2"/>
      <a:schemeClr val="accent3"/>
    </dgm:linClrLst>
    <dgm:effectClrLst/>
    <dgm:txLinClrLst/>
    <dgm:txFillClrLst meth="repeat">
      <a:schemeClr val="dk1"/>
    </dgm:txFillClrLst>
    <dgm:txEffectClrLst/>
  </dgm:styleLbl>
  <dgm:styleLbl name="f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align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b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3"/>
    </dgm:linClrLst>
    <dgm:effectClrLst/>
    <dgm:txLinClrLst/>
    <dgm:txFillClrLst meth="repeat">
      <a:schemeClr val="dk1"/>
    </dgm:txFillClrLst>
    <dgm:txEffectClrLst/>
  </dgm:styleLbl>
  <dgm:styleLbl name="fgAcc3">
    <dgm:fillClrLst meth="repeat">
      <a:schemeClr val="lt1">
        <a:alpha val="90000"/>
      </a:schemeClr>
    </dgm:fillClrLst>
    <dgm:linClrLst>
      <a:schemeClr val="accent4"/>
    </dgm:linClrLst>
    <dgm:effectClrLst/>
    <dgm:txLinClrLst/>
    <dgm:txFillClrLst meth="repeat">
      <a:schemeClr val="dk1"/>
    </dgm:txFillClrLst>
    <dgm:txEffectClrLst/>
  </dgm:styleLbl>
  <dgm:styleLbl name="fgAcc4">
    <dgm:fillClrLst meth="repeat">
      <a:schemeClr val="lt1">
        <a:alpha val="90000"/>
      </a:schemeClr>
    </dgm:fillClrLst>
    <dgm:linClrLst>
      <a:schemeClr val="accent5"/>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2">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21.xml><?xml version="1.0" encoding="utf-8"?>
<dgm:colorsDef xmlns:dgm="http://schemas.openxmlformats.org/drawingml/2006/diagram" xmlns:a="http://schemas.openxmlformats.org/drawingml/2006/main" uniqueId="urn:microsoft.com/office/officeart/2005/8/colors/colorful2">
  <dgm:title val=""/>
  <dgm:desc val=""/>
  <dgm:catLst>
    <dgm:cat type="colorful" pri="10200"/>
  </dgm:catLst>
  <dgm:styleLbl name="node0">
    <dgm:fillClrLst meth="repeat">
      <a:schemeClr val="accent1"/>
    </dgm:fillClrLst>
    <dgm:linClrLst meth="repeat">
      <a:schemeClr val="lt1"/>
    </dgm:linClrLst>
    <dgm:effectClrLst/>
    <dgm:txLinClrLst/>
    <dgm:txFillClrLst/>
    <dgm:txEffectClrLst/>
  </dgm:styleLbl>
  <dgm:styleLbl name="node1">
    <dgm:fillClrLst>
      <a:schemeClr val="accent2"/>
      <a:schemeClr val="accent3"/>
    </dgm:fillClrLst>
    <dgm:linClrLst meth="repeat">
      <a:schemeClr val="lt1"/>
    </dgm:linClrLst>
    <dgm:effectClrLst/>
    <dgm:txLinClrLst/>
    <dgm:txFillClrLst/>
    <dgm:txEffectClrLst/>
  </dgm:styleLbl>
  <dgm:styleLbl name="alignNode1">
    <dgm:fillClrLst>
      <a:schemeClr val="accent2"/>
      <a:schemeClr val="accent3"/>
    </dgm:fillClrLst>
    <dgm:linClrLst>
      <a:schemeClr val="accent2"/>
      <a:schemeClr val="accent3"/>
    </dgm:linClrLst>
    <dgm:effectClrLst/>
    <dgm:txLinClrLst/>
    <dgm:txFillClrLst/>
    <dgm:txEffectClrLst/>
  </dgm:styleLbl>
  <dgm:styleLbl name="lnNode1">
    <dgm:fillClrLst>
      <a:schemeClr val="accent2"/>
      <a:schemeClr val="accent3"/>
    </dgm:fillClrLst>
    <dgm:linClrLst meth="repeat">
      <a:schemeClr val="lt1"/>
    </dgm:linClrLst>
    <dgm:effectClrLst/>
    <dgm:txLinClrLst/>
    <dgm:txFillClrLst/>
    <dgm:txEffectClrLst/>
  </dgm:styleLbl>
  <dgm:styleLbl name="vennNode1">
    <dgm:fillClrLst>
      <a:schemeClr val="accent2">
        <a:alpha val="50000"/>
      </a:schemeClr>
      <a:schemeClr val="accent3">
        <a:alpha val="50000"/>
      </a:schemeClr>
    </dgm:fillClrLst>
    <dgm:linClrLst meth="repeat">
      <a:schemeClr val="lt1"/>
    </dgm:linClrLst>
    <dgm:effectClrLst/>
    <dgm:txLinClrLst/>
    <dgm:txFillClrLst/>
    <dgm:txEffectClrLst/>
  </dgm:styleLbl>
  <dgm:styleLbl name="node2">
    <dgm:fillClrLst>
      <a:schemeClr val="accent3"/>
    </dgm:fillClrLst>
    <dgm:linClrLst meth="repeat">
      <a:schemeClr val="lt1"/>
    </dgm:linClrLst>
    <dgm:effectClrLst/>
    <dgm:txLinClrLst/>
    <dgm:txFillClrLst/>
    <dgm:txEffectClrLst/>
  </dgm:styleLbl>
  <dgm:styleLbl name="node3">
    <dgm:fillClrLst>
      <a:schemeClr val="accent4"/>
    </dgm:fillClrLst>
    <dgm:linClrLst meth="repeat">
      <a:schemeClr val="lt1"/>
    </dgm:linClrLst>
    <dgm:effectClrLst/>
    <dgm:txLinClrLst/>
    <dgm:txFillClrLst/>
    <dgm:txEffectClrLst/>
  </dgm:styleLbl>
  <dgm:styleLbl name="node4">
    <dgm:fillClrLst>
      <a:schemeClr val="accent5"/>
    </dgm:fillClrLst>
    <dgm:linClrLst meth="repeat">
      <a:schemeClr val="lt1"/>
    </dgm:linClrLst>
    <dgm:effectClrLst/>
    <dgm:txLinClrLst/>
    <dgm:txFillClrLst/>
    <dgm:txEffectClrLst/>
  </dgm:styleLbl>
  <dgm:styleLbl name="fgImgPlace1">
    <dgm:fillClrLst>
      <a:schemeClr val="accent2">
        <a:tint val="50000"/>
      </a:schemeClr>
      <a:schemeClr val="accent3">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2"/>
      <a:schemeClr val="accent3"/>
    </dgm:fillClrLst>
    <dgm:linClrLst meth="repeat">
      <a:schemeClr val="lt1"/>
    </dgm:linClrLst>
    <dgm:effectClrLst/>
    <dgm:txLinClrLst/>
    <dgm:txFillClrLst/>
    <dgm:txEffectClrLst/>
  </dgm:styleLbl>
  <dgm:styleLbl name="fgSibTrans2D1">
    <dgm:fillClrLst>
      <a:schemeClr val="accent2"/>
      <a:schemeClr val="accent3"/>
    </dgm:fillClrLst>
    <dgm:linClrLst meth="repeat">
      <a:schemeClr val="lt1"/>
    </dgm:linClrLst>
    <dgm:effectClrLst/>
    <dgm:txLinClrLst/>
    <dgm:txFillClrLst meth="repeat">
      <a:schemeClr val="lt1"/>
    </dgm:txFillClrLst>
    <dgm:txEffectClrLst/>
  </dgm:styleLbl>
  <dgm:styleLbl name="bgSibTrans2D1">
    <dgm:fillClrLst>
      <a:schemeClr val="accent2"/>
      <a:schemeClr val="accent3"/>
    </dgm:fillClrLst>
    <dgm:linClrLst meth="repeat">
      <a:schemeClr val="lt1"/>
    </dgm:linClrLst>
    <dgm:effectClrLst/>
    <dgm:txLinClrLst/>
    <dgm:txFillClrLst meth="repeat">
      <a:schemeClr val="lt1"/>
    </dgm:txFillClrLst>
    <dgm:txEffectClrLst/>
  </dgm:styleLbl>
  <dgm:styleLbl name="sibTrans1D1">
    <dgm:fillClrLst/>
    <dgm:linClrLst>
      <a:schemeClr val="accent2"/>
      <a:schemeClr val="accent3"/>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2"/>
    </dgm:fillClrLst>
    <dgm:linClrLst meth="repeat">
      <a:schemeClr val="lt1">
        <a:shade val="80000"/>
      </a:schemeClr>
    </dgm:linClrLst>
    <dgm:effectClrLst/>
    <dgm:txLinClrLst/>
    <dgm:txFillClrLst/>
    <dgm:txEffectClrLst/>
  </dgm:styleLbl>
  <dgm:styleLbl name="asst1">
    <dgm:fillClrLst meth="repeat">
      <a:schemeClr val="accent3"/>
    </dgm:fillClrLst>
    <dgm:linClrLst meth="repeat">
      <a:schemeClr val="lt1">
        <a:shade val="80000"/>
      </a:schemeClr>
    </dgm:linClrLst>
    <dgm:effectClrLst/>
    <dgm:txLinClrLst/>
    <dgm:txFillClrLst/>
    <dgm:txEffectClrLst/>
  </dgm:styleLbl>
  <dgm:styleLbl name="asst2">
    <dgm:fillClrLst>
      <a:schemeClr val="accent4"/>
    </dgm:fillClrLst>
    <dgm:linClrLst meth="repeat">
      <a:schemeClr val="lt1"/>
    </dgm:linClrLst>
    <dgm:effectClrLst/>
    <dgm:txLinClrLst/>
    <dgm:txFillClrLst/>
    <dgm:txEffectClrLst/>
  </dgm:styleLbl>
  <dgm:styleLbl name="asst3">
    <dgm:fillClrLst>
      <a:schemeClr val="accent5"/>
    </dgm:fillClrLst>
    <dgm:linClrLst meth="repeat">
      <a:schemeClr val="lt1"/>
    </dgm:linClrLst>
    <dgm:effectClrLst/>
    <dgm:txLinClrLst/>
    <dgm:txFillClrLst/>
    <dgm:txEffectClrLst/>
  </dgm:styleLbl>
  <dgm:styleLbl name="asst4">
    <dgm:fillClrLst>
      <a:schemeClr val="accent6"/>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2"/>
    </dgm:linClrLst>
    <dgm:effectClrLst/>
    <dgm:txLinClrLst/>
    <dgm:txFillClrLst meth="repeat">
      <a:schemeClr val="tx1"/>
    </dgm:txFillClrLst>
    <dgm:txEffectClrLst/>
  </dgm:styleLbl>
  <dgm:styleLbl name="parChTrans1D2">
    <dgm:fillClrLst meth="repeat">
      <a:schemeClr val="accent2">
        <a:tint val="90000"/>
      </a:schemeClr>
    </dgm:fillClrLst>
    <dgm:linClrLst meth="repeat">
      <a:schemeClr val="accent3"/>
    </dgm:linClrLst>
    <dgm:effectClrLst/>
    <dgm:txLinClrLst/>
    <dgm:txFillClrLst meth="repeat">
      <a:schemeClr val="tx1"/>
    </dgm:txFillClrLst>
    <dgm:txEffectClrLst/>
  </dgm:styleLbl>
  <dgm:styleLbl name="parChTrans1D3">
    <dgm:fillClrLst meth="repeat">
      <a:schemeClr val="accent2">
        <a:tint val="70000"/>
      </a:schemeClr>
    </dgm:fillClrLst>
    <dgm:linClrLst meth="repeat">
      <a:schemeClr val="accent4"/>
    </dgm:linClrLst>
    <dgm:effectClrLst/>
    <dgm:txLinClrLst/>
    <dgm:txFillClrLst meth="repeat">
      <a:schemeClr val="tx1"/>
    </dgm:txFillClrLst>
    <dgm:txEffectClrLst/>
  </dgm:styleLbl>
  <dgm:styleLbl name="parChTrans1D4">
    <dgm:fillClrLst meth="repeat">
      <a:schemeClr val="accent2">
        <a:tint val="50000"/>
      </a:schemeClr>
    </dgm:fillClrLst>
    <dgm:linClrLst meth="repeat">
      <a:schemeClr val="accent5"/>
    </dgm:linClrLst>
    <dgm:effectClrLst/>
    <dgm:txLinClrLst/>
    <dgm:txFillClrLst meth="repeat">
      <a:schemeClr val="tx1"/>
    </dgm:txFillClrLst>
    <dgm:txEffectClrLst/>
  </dgm:styleLbl>
  <dgm:styleLbl name="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con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align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2"/>
    </dgm:linClrLst>
    <dgm:effectClrLst/>
    <dgm:txLinClrLst/>
    <dgm:txFillClrLst meth="repeat">
      <a:schemeClr val="dk1"/>
    </dgm:txFillClrLst>
    <dgm:txEffectClrLst/>
  </dgm:styleLbl>
  <dgm:styleLbl name="b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solidFgAcc1">
    <dgm:fillClrLst meth="repeat">
      <a:schemeClr val="lt1"/>
    </dgm:fillClrLst>
    <dgm:linClrLst>
      <a:schemeClr val="accent2"/>
      <a:schemeClr val="accent3"/>
    </dgm:linClrLst>
    <dgm:effectClrLst/>
    <dgm:txLinClrLst/>
    <dgm:txFillClrLst meth="repeat">
      <a:schemeClr val="dk1"/>
    </dgm:txFillClrLst>
    <dgm:txEffectClrLst/>
  </dgm:styleLbl>
  <dgm:styleLbl name="solidAlignAcc1">
    <dgm:fillClrLst meth="repeat">
      <a:schemeClr val="lt1"/>
    </dgm:fillClrLst>
    <dgm:linClrLst>
      <a:schemeClr val="accent2"/>
      <a:schemeClr val="accent3"/>
    </dgm:linClrLst>
    <dgm:effectClrLst/>
    <dgm:txLinClrLst/>
    <dgm:txFillClrLst meth="repeat">
      <a:schemeClr val="dk1"/>
    </dgm:txFillClrLst>
    <dgm:txEffectClrLst/>
  </dgm:styleLbl>
  <dgm:styleLbl name="solidBgAcc1">
    <dgm:fillClrLst meth="repeat">
      <a:schemeClr val="lt1"/>
    </dgm:fillClrLst>
    <dgm:linClrLst>
      <a:schemeClr val="accent2"/>
      <a:schemeClr val="accent3"/>
    </dgm:linClrLst>
    <dgm:effectClrLst/>
    <dgm:txLinClrLst/>
    <dgm:txFillClrLst meth="repeat">
      <a:schemeClr val="dk1"/>
    </dgm:txFillClrLst>
    <dgm:txEffectClrLst/>
  </dgm:styleLbl>
  <dgm:styleLbl name="f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align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b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3"/>
    </dgm:linClrLst>
    <dgm:effectClrLst/>
    <dgm:txLinClrLst/>
    <dgm:txFillClrLst meth="repeat">
      <a:schemeClr val="dk1"/>
    </dgm:txFillClrLst>
    <dgm:txEffectClrLst/>
  </dgm:styleLbl>
  <dgm:styleLbl name="fgAcc3">
    <dgm:fillClrLst meth="repeat">
      <a:schemeClr val="lt1">
        <a:alpha val="90000"/>
      </a:schemeClr>
    </dgm:fillClrLst>
    <dgm:linClrLst>
      <a:schemeClr val="accent4"/>
    </dgm:linClrLst>
    <dgm:effectClrLst/>
    <dgm:txLinClrLst/>
    <dgm:txFillClrLst meth="repeat">
      <a:schemeClr val="dk1"/>
    </dgm:txFillClrLst>
    <dgm:txEffectClrLst/>
  </dgm:styleLbl>
  <dgm:styleLbl name="fgAcc4">
    <dgm:fillClrLst meth="repeat">
      <a:schemeClr val="lt1">
        <a:alpha val="90000"/>
      </a:schemeClr>
    </dgm:fillClrLst>
    <dgm:linClrLst>
      <a:schemeClr val="accent5"/>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2">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22.xml><?xml version="1.0" encoding="utf-8"?>
<dgm:colorsDef xmlns:dgm="http://schemas.openxmlformats.org/drawingml/2006/diagram" xmlns:a="http://schemas.openxmlformats.org/drawingml/2006/main" uniqueId="urn:microsoft.com/office/officeart/2005/8/colors/colorful2">
  <dgm:title val=""/>
  <dgm:desc val=""/>
  <dgm:catLst>
    <dgm:cat type="colorful" pri="10200"/>
  </dgm:catLst>
  <dgm:styleLbl name="node0">
    <dgm:fillClrLst meth="repeat">
      <a:schemeClr val="accent1"/>
    </dgm:fillClrLst>
    <dgm:linClrLst meth="repeat">
      <a:schemeClr val="lt1"/>
    </dgm:linClrLst>
    <dgm:effectClrLst/>
    <dgm:txLinClrLst/>
    <dgm:txFillClrLst/>
    <dgm:txEffectClrLst/>
  </dgm:styleLbl>
  <dgm:styleLbl name="node1">
    <dgm:fillClrLst>
      <a:schemeClr val="accent2"/>
      <a:schemeClr val="accent3"/>
    </dgm:fillClrLst>
    <dgm:linClrLst meth="repeat">
      <a:schemeClr val="lt1"/>
    </dgm:linClrLst>
    <dgm:effectClrLst/>
    <dgm:txLinClrLst/>
    <dgm:txFillClrLst/>
    <dgm:txEffectClrLst/>
  </dgm:styleLbl>
  <dgm:styleLbl name="alignNode1">
    <dgm:fillClrLst>
      <a:schemeClr val="accent2"/>
      <a:schemeClr val="accent3"/>
    </dgm:fillClrLst>
    <dgm:linClrLst>
      <a:schemeClr val="accent2"/>
      <a:schemeClr val="accent3"/>
    </dgm:linClrLst>
    <dgm:effectClrLst/>
    <dgm:txLinClrLst/>
    <dgm:txFillClrLst/>
    <dgm:txEffectClrLst/>
  </dgm:styleLbl>
  <dgm:styleLbl name="lnNode1">
    <dgm:fillClrLst>
      <a:schemeClr val="accent2"/>
      <a:schemeClr val="accent3"/>
    </dgm:fillClrLst>
    <dgm:linClrLst meth="repeat">
      <a:schemeClr val="lt1"/>
    </dgm:linClrLst>
    <dgm:effectClrLst/>
    <dgm:txLinClrLst/>
    <dgm:txFillClrLst/>
    <dgm:txEffectClrLst/>
  </dgm:styleLbl>
  <dgm:styleLbl name="vennNode1">
    <dgm:fillClrLst>
      <a:schemeClr val="accent2">
        <a:alpha val="50000"/>
      </a:schemeClr>
      <a:schemeClr val="accent3">
        <a:alpha val="50000"/>
      </a:schemeClr>
    </dgm:fillClrLst>
    <dgm:linClrLst meth="repeat">
      <a:schemeClr val="lt1"/>
    </dgm:linClrLst>
    <dgm:effectClrLst/>
    <dgm:txLinClrLst/>
    <dgm:txFillClrLst/>
    <dgm:txEffectClrLst/>
  </dgm:styleLbl>
  <dgm:styleLbl name="node2">
    <dgm:fillClrLst>
      <a:schemeClr val="accent3"/>
    </dgm:fillClrLst>
    <dgm:linClrLst meth="repeat">
      <a:schemeClr val="lt1"/>
    </dgm:linClrLst>
    <dgm:effectClrLst/>
    <dgm:txLinClrLst/>
    <dgm:txFillClrLst/>
    <dgm:txEffectClrLst/>
  </dgm:styleLbl>
  <dgm:styleLbl name="node3">
    <dgm:fillClrLst>
      <a:schemeClr val="accent4"/>
    </dgm:fillClrLst>
    <dgm:linClrLst meth="repeat">
      <a:schemeClr val="lt1"/>
    </dgm:linClrLst>
    <dgm:effectClrLst/>
    <dgm:txLinClrLst/>
    <dgm:txFillClrLst/>
    <dgm:txEffectClrLst/>
  </dgm:styleLbl>
  <dgm:styleLbl name="node4">
    <dgm:fillClrLst>
      <a:schemeClr val="accent5"/>
    </dgm:fillClrLst>
    <dgm:linClrLst meth="repeat">
      <a:schemeClr val="lt1"/>
    </dgm:linClrLst>
    <dgm:effectClrLst/>
    <dgm:txLinClrLst/>
    <dgm:txFillClrLst/>
    <dgm:txEffectClrLst/>
  </dgm:styleLbl>
  <dgm:styleLbl name="fgImgPlace1">
    <dgm:fillClrLst>
      <a:schemeClr val="accent2">
        <a:tint val="50000"/>
      </a:schemeClr>
      <a:schemeClr val="accent3">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2"/>
      <a:schemeClr val="accent3"/>
    </dgm:fillClrLst>
    <dgm:linClrLst meth="repeat">
      <a:schemeClr val="lt1"/>
    </dgm:linClrLst>
    <dgm:effectClrLst/>
    <dgm:txLinClrLst/>
    <dgm:txFillClrLst/>
    <dgm:txEffectClrLst/>
  </dgm:styleLbl>
  <dgm:styleLbl name="fgSibTrans2D1">
    <dgm:fillClrLst>
      <a:schemeClr val="accent2"/>
      <a:schemeClr val="accent3"/>
    </dgm:fillClrLst>
    <dgm:linClrLst meth="repeat">
      <a:schemeClr val="lt1"/>
    </dgm:linClrLst>
    <dgm:effectClrLst/>
    <dgm:txLinClrLst/>
    <dgm:txFillClrLst meth="repeat">
      <a:schemeClr val="lt1"/>
    </dgm:txFillClrLst>
    <dgm:txEffectClrLst/>
  </dgm:styleLbl>
  <dgm:styleLbl name="bgSibTrans2D1">
    <dgm:fillClrLst>
      <a:schemeClr val="accent2"/>
      <a:schemeClr val="accent3"/>
    </dgm:fillClrLst>
    <dgm:linClrLst meth="repeat">
      <a:schemeClr val="lt1"/>
    </dgm:linClrLst>
    <dgm:effectClrLst/>
    <dgm:txLinClrLst/>
    <dgm:txFillClrLst meth="repeat">
      <a:schemeClr val="lt1"/>
    </dgm:txFillClrLst>
    <dgm:txEffectClrLst/>
  </dgm:styleLbl>
  <dgm:styleLbl name="sibTrans1D1">
    <dgm:fillClrLst/>
    <dgm:linClrLst>
      <a:schemeClr val="accent2"/>
      <a:schemeClr val="accent3"/>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2"/>
    </dgm:fillClrLst>
    <dgm:linClrLst meth="repeat">
      <a:schemeClr val="lt1">
        <a:shade val="80000"/>
      </a:schemeClr>
    </dgm:linClrLst>
    <dgm:effectClrLst/>
    <dgm:txLinClrLst/>
    <dgm:txFillClrLst/>
    <dgm:txEffectClrLst/>
  </dgm:styleLbl>
  <dgm:styleLbl name="asst1">
    <dgm:fillClrLst meth="repeat">
      <a:schemeClr val="accent3"/>
    </dgm:fillClrLst>
    <dgm:linClrLst meth="repeat">
      <a:schemeClr val="lt1">
        <a:shade val="80000"/>
      </a:schemeClr>
    </dgm:linClrLst>
    <dgm:effectClrLst/>
    <dgm:txLinClrLst/>
    <dgm:txFillClrLst/>
    <dgm:txEffectClrLst/>
  </dgm:styleLbl>
  <dgm:styleLbl name="asst2">
    <dgm:fillClrLst>
      <a:schemeClr val="accent4"/>
    </dgm:fillClrLst>
    <dgm:linClrLst meth="repeat">
      <a:schemeClr val="lt1"/>
    </dgm:linClrLst>
    <dgm:effectClrLst/>
    <dgm:txLinClrLst/>
    <dgm:txFillClrLst/>
    <dgm:txEffectClrLst/>
  </dgm:styleLbl>
  <dgm:styleLbl name="asst3">
    <dgm:fillClrLst>
      <a:schemeClr val="accent5"/>
    </dgm:fillClrLst>
    <dgm:linClrLst meth="repeat">
      <a:schemeClr val="lt1"/>
    </dgm:linClrLst>
    <dgm:effectClrLst/>
    <dgm:txLinClrLst/>
    <dgm:txFillClrLst/>
    <dgm:txEffectClrLst/>
  </dgm:styleLbl>
  <dgm:styleLbl name="asst4">
    <dgm:fillClrLst>
      <a:schemeClr val="accent6"/>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2"/>
    </dgm:linClrLst>
    <dgm:effectClrLst/>
    <dgm:txLinClrLst/>
    <dgm:txFillClrLst meth="repeat">
      <a:schemeClr val="tx1"/>
    </dgm:txFillClrLst>
    <dgm:txEffectClrLst/>
  </dgm:styleLbl>
  <dgm:styleLbl name="parChTrans1D2">
    <dgm:fillClrLst meth="repeat">
      <a:schemeClr val="accent2">
        <a:tint val="90000"/>
      </a:schemeClr>
    </dgm:fillClrLst>
    <dgm:linClrLst meth="repeat">
      <a:schemeClr val="accent3"/>
    </dgm:linClrLst>
    <dgm:effectClrLst/>
    <dgm:txLinClrLst/>
    <dgm:txFillClrLst meth="repeat">
      <a:schemeClr val="tx1"/>
    </dgm:txFillClrLst>
    <dgm:txEffectClrLst/>
  </dgm:styleLbl>
  <dgm:styleLbl name="parChTrans1D3">
    <dgm:fillClrLst meth="repeat">
      <a:schemeClr val="accent2">
        <a:tint val="70000"/>
      </a:schemeClr>
    </dgm:fillClrLst>
    <dgm:linClrLst meth="repeat">
      <a:schemeClr val="accent4"/>
    </dgm:linClrLst>
    <dgm:effectClrLst/>
    <dgm:txLinClrLst/>
    <dgm:txFillClrLst meth="repeat">
      <a:schemeClr val="tx1"/>
    </dgm:txFillClrLst>
    <dgm:txEffectClrLst/>
  </dgm:styleLbl>
  <dgm:styleLbl name="parChTrans1D4">
    <dgm:fillClrLst meth="repeat">
      <a:schemeClr val="accent2">
        <a:tint val="50000"/>
      </a:schemeClr>
    </dgm:fillClrLst>
    <dgm:linClrLst meth="repeat">
      <a:schemeClr val="accent5"/>
    </dgm:linClrLst>
    <dgm:effectClrLst/>
    <dgm:txLinClrLst/>
    <dgm:txFillClrLst meth="repeat">
      <a:schemeClr val="tx1"/>
    </dgm:txFillClrLst>
    <dgm:txEffectClrLst/>
  </dgm:styleLbl>
  <dgm:styleLbl name="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con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align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2"/>
    </dgm:linClrLst>
    <dgm:effectClrLst/>
    <dgm:txLinClrLst/>
    <dgm:txFillClrLst meth="repeat">
      <a:schemeClr val="dk1"/>
    </dgm:txFillClrLst>
    <dgm:txEffectClrLst/>
  </dgm:styleLbl>
  <dgm:styleLbl name="b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solidFgAcc1">
    <dgm:fillClrLst meth="repeat">
      <a:schemeClr val="lt1"/>
    </dgm:fillClrLst>
    <dgm:linClrLst>
      <a:schemeClr val="accent2"/>
      <a:schemeClr val="accent3"/>
    </dgm:linClrLst>
    <dgm:effectClrLst/>
    <dgm:txLinClrLst/>
    <dgm:txFillClrLst meth="repeat">
      <a:schemeClr val="dk1"/>
    </dgm:txFillClrLst>
    <dgm:txEffectClrLst/>
  </dgm:styleLbl>
  <dgm:styleLbl name="solidAlignAcc1">
    <dgm:fillClrLst meth="repeat">
      <a:schemeClr val="lt1"/>
    </dgm:fillClrLst>
    <dgm:linClrLst>
      <a:schemeClr val="accent2"/>
      <a:schemeClr val="accent3"/>
    </dgm:linClrLst>
    <dgm:effectClrLst/>
    <dgm:txLinClrLst/>
    <dgm:txFillClrLst meth="repeat">
      <a:schemeClr val="dk1"/>
    </dgm:txFillClrLst>
    <dgm:txEffectClrLst/>
  </dgm:styleLbl>
  <dgm:styleLbl name="solidBgAcc1">
    <dgm:fillClrLst meth="repeat">
      <a:schemeClr val="lt1"/>
    </dgm:fillClrLst>
    <dgm:linClrLst>
      <a:schemeClr val="accent2"/>
      <a:schemeClr val="accent3"/>
    </dgm:linClrLst>
    <dgm:effectClrLst/>
    <dgm:txLinClrLst/>
    <dgm:txFillClrLst meth="repeat">
      <a:schemeClr val="dk1"/>
    </dgm:txFillClrLst>
    <dgm:txEffectClrLst/>
  </dgm:styleLbl>
  <dgm:styleLbl name="f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align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b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3"/>
    </dgm:linClrLst>
    <dgm:effectClrLst/>
    <dgm:txLinClrLst/>
    <dgm:txFillClrLst meth="repeat">
      <a:schemeClr val="dk1"/>
    </dgm:txFillClrLst>
    <dgm:txEffectClrLst/>
  </dgm:styleLbl>
  <dgm:styleLbl name="fgAcc3">
    <dgm:fillClrLst meth="repeat">
      <a:schemeClr val="lt1">
        <a:alpha val="90000"/>
      </a:schemeClr>
    </dgm:fillClrLst>
    <dgm:linClrLst>
      <a:schemeClr val="accent4"/>
    </dgm:linClrLst>
    <dgm:effectClrLst/>
    <dgm:txLinClrLst/>
    <dgm:txFillClrLst meth="repeat">
      <a:schemeClr val="dk1"/>
    </dgm:txFillClrLst>
    <dgm:txEffectClrLst/>
  </dgm:styleLbl>
  <dgm:styleLbl name="fgAcc4">
    <dgm:fillClrLst meth="repeat">
      <a:schemeClr val="lt1">
        <a:alpha val="90000"/>
      </a:schemeClr>
    </dgm:fillClrLst>
    <dgm:linClrLst>
      <a:schemeClr val="accent5"/>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2">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23.xml><?xml version="1.0" encoding="utf-8"?>
<dgm:colorsDef xmlns:dgm="http://schemas.openxmlformats.org/drawingml/2006/diagram" xmlns:a="http://schemas.openxmlformats.org/drawingml/2006/main" uniqueId="urn:microsoft.com/office/officeart/2018/5/colors/Iconchunking_neutralicontext_colorful1">
  <dgm:title val=""/>
  <dgm:desc val=""/>
  <dgm:catLst>
    <dgm:cat type="colorful" pri="10100"/>
  </dgm:catLst>
  <dgm:styleLbl name="node0">
    <dgm:fillClrLst meth="repeat">
      <a:schemeClr val="accent1"/>
    </dgm:fillClrLst>
    <dgm:linClrLst meth="repeat">
      <a:schemeClr val="lt1"/>
    </dgm:linClrLst>
    <dgm:effectClrLst/>
    <dgm:txLinClrLst/>
    <dgm:txFillClrLst/>
    <dgm:txEffectClrLst/>
  </dgm:styleLbl>
  <dgm:styleLbl name="node1">
    <dgm:fillClrLst meth="repeat">
      <a:schemeClr val="bg1"/>
    </dgm:fillClrLst>
    <dgm:linClrLst meth="repeat">
      <a:schemeClr val="lt1">
        <a:alpha val="0"/>
      </a:schemeClr>
    </dgm:linClrLst>
    <dgm:effectClrLst/>
    <dgm:txLinClrLst/>
    <dgm:txFillClrLst meth="repeat">
      <a:schemeClr val="dk1"/>
    </dgm:txFillClrLst>
    <dgm:txEffectClrLst/>
  </dgm:styleLbl>
  <dgm:styleLbl name="alignNode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dgm:txEffectClrLst/>
  </dgm:styleLbl>
  <dgm:styleLbl name="ln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vennNode1">
    <dgm:fillClrLst meth="repeat">
      <a:schemeClr val="accent2">
        <a:alpha val="50000"/>
      </a:schemeClr>
      <a:schemeClr val="accent3">
        <a:alpha val="50000"/>
      </a:schemeClr>
      <a:schemeClr val="accent4">
        <a:alpha val="50000"/>
      </a:schemeClr>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2"/>
    </dgm:fillClrLst>
    <dgm:linClrLst meth="repeat">
      <a:schemeClr val="lt1"/>
    </dgm:linClrLst>
    <dgm:effectClrLst/>
    <dgm:txLinClrLst/>
    <dgm:txFillClrLst/>
    <dgm:txEffectClrLst/>
  </dgm:styleLbl>
  <dgm:styleLbl name="node3">
    <dgm:fillClrLst>
      <a:schemeClr val="accent3"/>
    </dgm:fillClrLst>
    <dgm:linClrLst meth="repeat">
      <a:schemeClr val="lt1"/>
    </dgm:linClrLst>
    <dgm:effectClrLst/>
    <dgm:txLinClrLst/>
    <dgm:txFillClrLst/>
    <dgm:txEffectClrLst/>
  </dgm:styleLbl>
  <dgm:styleLbl name="node4">
    <dgm:fillClrLst>
      <a:schemeClr val="accent4"/>
    </dgm:fillClrLst>
    <dgm:linClrLst meth="repeat">
      <a:schemeClr val="lt1"/>
    </dgm:linClrLst>
    <dgm:effectClrLst/>
    <dgm:txLinClrLst/>
    <dgm:txFillClrLst/>
    <dgm:txEffectClrLst/>
  </dgm:styleLbl>
  <dgm:styleLbl name="fgImgPlace1">
    <dgm:fillClrLst meth="repeat">
      <a:schemeClr val="accent2">
        <a:tint val="50000"/>
      </a:schemeClr>
      <a:schemeClr val="accent3">
        <a:tint val="50000"/>
      </a:schemeClr>
      <a:schemeClr val="accent4">
        <a:tint val="50000"/>
      </a:schemeClr>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2"/>
      <a:schemeClr val="accent3"/>
      <a:schemeClr val="accent4"/>
      <a:schemeClr val="accent5"/>
      <a:schemeClr val="accent6"/>
    </dgm:fillClrLst>
    <dgm:linClrLst meth="cycle">
      <a:schemeClr val="lt1"/>
    </dgm:linClrLst>
    <dgm:effectClrLst/>
    <dgm:txLinClrLst/>
    <dgm:txFillClrLst/>
    <dgm:txEffectClrLst/>
  </dgm:styleLbl>
  <dgm:styleLbl name="f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b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sibTrans1D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2"/>
    </dgm:fillClrLst>
    <dgm:linClrLst meth="repeat">
      <a:schemeClr val="lt1"/>
    </dgm:linClrLst>
    <dgm:effectClrLst/>
    <dgm:txLinClrLst/>
    <dgm:txFillClrLst/>
    <dgm:txEffectClrLst/>
  </dgm:styleLbl>
  <dgm:styleLbl name="asst2">
    <dgm:fillClrLst>
      <a:schemeClr val="accent3"/>
    </dgm:fillClrLst>
    <dgm:linClrLst meth="repeat">
      <a:schemeClr val="lt1"/>
    </dgm:linClrLst>
    <dgm:effectClrLst/>
    <dgm:txLinClrLst/>
    <dgm:txFillClrLst/>
    <dgm:txEffectClrLst/>
  </dgm:styleLbl>
  <dgm:styleLbl name="asst3">
    <dgm:fillClrLst>
      <a:schemeClr val="accent4"/>
    </dgm:fillClrLst>
    <dgm:linClrLst meth="repeat">
      <a:schemeClr val="lt1"/>
    </dgm:linClrLst>
    <dgm:effectClrLst/>
    <dgm:txLinClrLst/>
    <dgm:txFillClrLst/>
    <dgm:txEffectClrLst/>
  </dgm:styleLbl>
  <dgm:styleLbl name="asst4">
    <dgm:fillClrLst>
      <a:schemeClr val="accent5"/>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1"/>
    </dgm:linClrLst>
    <dgm:effectClrLst/>
    <dgm:txLinClrLst/>
    <dgm:txFillClrLst meth="repeat">
      <a:schemeClr val="tx1"/>
    </dgm:txFillClrLst>
    <dgm:txEffectClrLst/>
  </dgm:styleLbl>
  <dgm:styleLbl name="parChTrans1D2">
    <dgm:fillClrLst meth="repeat">
      <a:schemeClr val="accent3">
        <a:tint val="90000"/>
      </a:schemeClr>
    </dgm:fillClrLst>
    <dgm:linClrLst meth="repeat">
      <a:schemeClr val="accent2"/>
    </dgm:linClrLst>
    <dgm:effectClrLst/>
    <dgm:txLinClrLst/>
    <dgm:txFillClrLst meth="repeat">
      <a:schemeClr val="tx1"/>
    </dgm:txFillClrLst>
    <dgm:txEffectClrLst/>
  </dgm:styleLbl>
  <dgm:styleLbl name="parChTrans1D3">
    <dgm:fillClrLst meth="repeat">
      <a:schemeClr val="accent4">
        <a:tint val="70000"/>
      </a:schemeClr>
    </dgm:fillClrLst>
    <dgm:linClrLst meth="repeat">
      <a:schemeClr val="accent3"/>
    </dgm:linClrLst>
    <dgm:effectClrLst/>
    <dgm:txLinClrLst/>
    <dgm:txFillClrLst meth="repeat">
      <a:schemeClr val="tx1"/>
    </dgm:txFillClrLst>
    <dgm:txEffectClrLst/>
  </dgm:styleLbl>
  <dgm:styleLbl name="parChTrans1D4">
    <dgm:fillClrLst meth="repeat">
      <a:schemeClr val="accent5">
        <a:tint val="50000"/>
      </a:schemeClr>
    </dgm:fillClrLst>
    <dgm:linClrLst meth="repeat">
      <a:schemeClr val="accent4"/>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F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B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f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align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2"/>
    </dgm:linClrLst>
    <dgm:effectClrLst/>
    <dgm:txLinClrLst/>
    <dgm:txFillClrLst meth="repeat">
      <a:schemeClr val="dk1"/>
    </dgm:txFillClrLst>
    <dgm:txEffectClrLst/>
  </dgm:styleLbl>
  <dgm:styleLbl name="fgAcc3">
    <dgm:fillClrLst meth="repeat">
      <a:schemeClr val="lt1">
        <a:alpha val="90000"/>
      </a:schemeClr>
    </dgm:fillClrLst>
    <dgm:linClrLst>
      <a:schemeClr val="accent3"/>
    </dgm:linClrLst>
    <dgm:effectClrLst/>
    <dgm:txLinClrLst/>
    <dgm:txFillClrLst meth="repeat">
      <a:schemeClr val="dk1"/>
    </dgm:txFillClrLst>
    <dgm:txEffectClrLst/>
  </dgm:styleLbl>
  <dgm:styleLbl name="fgAcc4">
    <dgm:fillClrLst meth="repeat">
      <a:schemeClr val="lt1">
        <a:alpha val="90000"/>
      </a:schemeClr>
    </dgm:fillClrLst>
    <dgm:linClrLst>
      <a:schemeClr val="accent4"/>
    </dgm:linClrLst>
    <dgm:effectClrLst/>
    <dgm:txLinClrLst/>
    <dgm:txFillClrLst meth="repeat">
      <a:schemeClr val="dk1"/>
    </dgm:txFillClrLst>
    <dgm:txEffectClrLst/>
  </dgm:styleLbl>
  <dgm:styleLbl name="bgShp">
    <dgm:fillClrLst meth="repeat">
      <a:schemeClr val="accent2"/>
      <a:schemeClr val="accent3"/>
      <a:schemeClr val="accent4"/>
      <a:schemeClr val="accent5"/>
      <a:schemeClr val="accent6"/>
    </dgm:fillClrLst>
    <dgm:linClrLst meth="repeat">
      <a:schemeClr val="lt1">
        <a:alpha val="0"/>
      </a:schemeClr>
    </dgm:linClrLst>
    <dgm:effectClrLst/>
    <dgm:txLinClrLst/>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bg1"/>
    </dgm:txFillClrLst>
    <dgm:txEffectClrLst/>
  </dgm:styleLbl>
</dgm:colorsDef>
</file>

<file path=ppt/diagrams/colors24.xml><?xml version="1.0" encoding="utf-8"?>
<dgm:colorsDef xmlns:dgm="http://schemas.openxmlformats.org/drawingml/2006/diagram" xmlns:a="http://schemas.openxmlformats.org/drawingml/2006/main" uniqueId="urn:microsoft.com/office/officeart/2005/8/colors/colorful2">
  <dgm:title val=""/>
  <dgm:desc val=""/>
  <dgm:catLst>
    <dgm:cat type="colorful" pri="10200"/>
  </dgm:catLst>
  <dgm:styleLbl name="node0">
    <dgm:fillClrLst meth="repeat">
      <a:schemeClr val="accent1"/>
    </dgm:fillClrLst>
    <dgm:linClrLst meth="repeat">
      <a:schemeClr val="lt1"/>
    </dgm:linClrLst>
    <dgm:effectClrLst/>
    <dgm:txLinClrLst/>
    <dgm:txFillClrLst/>
    <dgm:txEffectClrLst/>
  </dgm:styleLbl>
  <dgm:styleLbl name="node1">
    <dgm:fillClrLst>
      <a:schemeClr val="accent2"/>
      <a:schemeClr val="accent3"/>
    </dgm:fillClrLst>
    <dgm:linClrLst meth="repeat">
      <a:schemeClr val="lt1"/>
    </dgm:linClrLst>
    <dgm:effectClrLst/>
    <dgm:txLinClrLst/>
    <dgm:txFillClrLst/>
    <dgm:txEffectClrLst/>
  </dgm:styleLbl>
  <dgm:styleLbl name="alignNode1">
    <dgm:fillClrLst>
      <a:schemeClr val="accent2"/>
      <a:schemeClr val="accent3"/>
    </dgm:fillClrLst>
    <dgm:linClrLst>
      <a:schemeClr val="accent2"/>
      <a:schemeClr val="accent3"/>
    </dgm:linClrLst>
    <dgm:effectClrLst/>
    <dgm:txLinClrLst/>
    <dgm:txFillClrLst/>
    <dgm:txEffectClrLst/>
  </dgm:styleLbl>
  <dgm:styleLbl name="lnNode1">
    <dgm:fillClrLst>
      <a:schemeClr val="accent2"/>
      <a:schemeClr val="accent3"/>
    </dgm:fillClrLst>
    <dgm:linClrLst meth="repeat">
      <a:schemeClr val="lt1"/>
    </dgm:linClrLst>
    <dgm:effectClrLst/>
    <dgm:txLinClrLst/>
    <dgm:txFillClrLst/>
    <dgm:txEffectClrLst/>
  </dgm:styleLbl>
  <dgm:styleLbl name="vennNode1">
    <dgm:fillClrLst>
      <a:schemeClr val="accent2">
        <a:alpha val="50000"/>
      </a:schemeClr>
      <a:schemeClr val="accent3">
        <a:alpha val="50000"/>
      </a:schemeClr>
    </dgm:fillClrLst>
    <dgm:linClrLst meth="repeat">
      <a:schemeClr val="lt1"/>
    </dgm:linClrLst>
    <dgm:effectClrLst/>
    <dgm:txLinClrLst/>
    <dgm:txFillClrLst/>
    <dgm:txEffectClrLst/>
  </dgm:styleLbl>
  <dgm:styleLbl name="node2">
    <dgm:fillClrLst>
      <a:schemeClr val="accent3"/>
    </dgm:fillClrLst>
    <dgm:linClrLst meth="repeat">
      <a:schemeClr val="lt1"/>
    </dgm:linClrLst>
    <dgm:effectClrLst/>
    <dgm:txLinClrLst/>
    <dgm:txFillClrLst/>
    <dgm:txEffectClrLst/>
  </dgm:styleLbl>
  <dgm:styleLbl name="node3">
    <dgm:fillClrLst>
      <a:schemeClr val="accent4"/>
    </dgm:fillClrLst>
    <dgm:linClrLst meth="repeat">
      <a:schemeClr val="lt1"/>
    </dgm:linClrLst>
    <dgm:effectClrLst/>
    <dgm:txLinClrLst/>
    <dgm:txFillClrLst/>
    <dgm:txEffectClrLst/>
  </dgm:styleLbl>
  <dgm:styleLbl name="node4">
    <dgm:fillClrLst>
      <a:schemeClr val="accent5"/>
    </dgm:fillClrLst>
    <dgm:linClrLst meth="repeat">
      <a:schemeClr val="lt1"/>
    </dgm:linClrLst>
    <dgm:effectClrLst/>
    <dgm:txLinClrLst/>
    <dgm:txFillClrLst/>
    <dgm:txEffectClrLst/>
  </dgm:styleLbl>
  <dgm:styleLbl name="fgImgPlace1">
    <dgm:fillClrLst>
      <a:schemeClr val="accent2">
        <a:tint val="50000"/>
      </a:schemeClr>
      <a:schemeClr val="accent3">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2"/>
      <a:schemeClr val="accent3"/>
    </dgm:fillClrLst>
    <dgm:linClrLst meth="repeat">
      <a:schemeClr val="lt1"/>
    </dgm:linClrLst>
    <dgm:effectClrLst/>
    <dgm:txLinClrLst/>
    <dgm:txFillClrLst/>
    <dgm:txEffectClrLst/>
  </dgm:styleLbl>
  <dgm:styleLbl name="fgSibTrans2D1">
    <dgm:fillClrLst>
      <a:schemeClr val="accent2"/>
      <a:schemeClr val="accent3"/>
    </dgm:fillClrLst>
    <dgm:linClrLst meth="repeat">
      <a:schemeClr val="lt1"/>
    </dgm:linClrLst>
    <dgm:effectClrLst/>
    <dgm:txLinClrLst/>
    <dgm:txFillClrLst meth="repeat">
      <a:schemeClr val="lt1"/>
    </dgm:txFillClrLst>
    <dgm:txEffectClrLst/>
  </dgm:styleLbl>
  <dgm:styleLbl name="bgSibTrans2D1">
    <dgm:fillClrLst>
      <a:schemeClr val="accent2"/>
      <a:schemeClr val="accent3"/>
    </dgm:fillClrLst>
    <dgm:linClrLst meth="repeat">
      <a:schemeClr val="lt1"/>
    </dgm:linClrLst>
    <dgm:effectClrLst/>
    <dgm:txLinClrLst/>
    <dgm:txFillClrLst meth="repeat">
      <a:schemeClr val="lt1"/>
    </dgm:txFillClrLst>
    <dgm:txEffectClrLst/>
  </dgm:styleLbl>
  <dgm:styleLbl name="sibTrans1D1">
    <dgm:fillClrLst/>
    <dgm:linClrLst>
      <a:schemeClr val="accent2"/>
      <a:schemeClr val="accent3"/>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2"/>
    </dgm:fillClrLst>
    <dgm:linClrLst meth="repeat">
      <a:schemeClr val="lt1">
        <a:shade val="80000"/>
      </a:schemeClr>
    </dgm:linClrLst>
    <dgm:effectClrLst/>
    <dgm:txLinClrLst/>
    <dgm:txFillClrLst/>
    <dgm:txEffectClrLst/>
  </dgm:styleLbl>
  <dgm:styleLbl name="asst1">
    <dgm:fillClrLst meth="repeat">
      <a:schemeClr val="accent3"/>
    </dgm:fillClrLst>
    <dgm:linClrLst meth="repeat">
      <a:schemeClr val="lt1">
        <a:shade val="80000"/>
      </a:schemeClr>
    </dgm:linClrLst>
    <dgm:effectClrLst/>
    <dgm:txLinClrLst/>
    <dgm:txFillClrLst/>
    <dgm:txEffectClrLst/>
  </dgm:styleLbl>
  <dgm:styleLbl name="asst2">
    <dgm:fillClrLst>
      <a:schemeClr val="accent4"/>
    </dgm:fillClrLst>
    <dgm:linClrLst meth="repeat">
      <a:schemeClr val="lt1"/>
    </dgm:linClrLst>
    <dgm:effectClrLst/>
    <dgm:txLinClrLst/>
    <dgm:txFillClrLst/>
    <dgm:txEffectClrLst/>
  </dgm:styleLbl>
  <dgm:styleLbl name="asst3">
    <dgm:fillClrLst>
      <a:schemeClr val="accent5"/>
    </dgm:fillClrLst>
    <dgm:linClrLst meth="repeat">
      <a:schemeClr val="lt1"/>
    </dgm:linClrLst>
    <dgm:effectClrLst/>
    <dgm:txLinClrLst/>
    <dgm:txFillClrLst/>
    <dgm:txEffectClrLst/>
  </dgm:styleLbl>
  <dgm:styleLbl name="asst4">
    <dgm:fillClrLst>
      <a:schemeClr val="accent6"/>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2"/>
    </dgm:linClrLst>
    <dgm:effectClrLst/>
    <dgm:txLinClrLst/>
    <dgm:txFillClrLst meth="repeat">
      <a:schemeClr val="tx1"/>
    </dgm:txFillClrLst>
    <dgm:txEffectClrLst/>
  </dgm:styleLbl>
  <dgm:styleLbl name="parChTrans1D2">
    <dgm:fillClrLst meth="repeat">
      <a:schemeClr val="accent2">
        <a:tint val="90000"/>
      </a:schemeClr>
    </dgm:fillClrLst>
    <dgm:linClrLst meth="repeat">
      <a:schemeClr val="accent3"/>
    </dgm:linClrLst>
    <dgm:effectClrLst/>
    <dgm:txLinClrLst/>
    <dgm:txFillClrLst meth="repeat">
      <a:schemeClr val="tx1"/>
    </dgm:txFillClrLst>
    <dgm:txEffectClrLst/>
  </dgm:styleLbl>
  <dgm:styleLbl name="parChTrans1D3">
    <dgm:fillClrLst meth="repeat">
      <a:schemeClr val="accent2">
        <a:tint val="70000"/>
      </a:schemeClr>
    </dgm:fillClrLst>
    <dgm:linClrLst meth="repeat">
      <a:schemeClr val="accent4"/>
    </dgm:linClrLst>
    <dgm:effectClrLst/>
    <dgm:txLinClrLst/>
    <dgm:txFillClrLst meth="repeat">
      <a:schemeClr val="tx1"/>
    </dgm:txFillClrLst>
    <dgm:txEffectClrLst/>
  </dgm:styleLbl>
  <dgm:styleLbl name="parChTrans1D4">
    <dgm:fillClrLst meth="repeat">
      <a:schemeClr val="accent2">
        <a:tint val="50000"/>
      </a:schemeClr>
    </dgm:fillClrLst>
    <dgm:linClrLst meth="repeat">
      <a:schemeClr val="accent5"/>
    </dgm:linClrLst>
    <dgm:effectClrLst/>
    <dgm:txLinClrLst/>
    <dgm:txFillClrLst meth="repeat">
      <a:schemeClr val="tx1"/>
    </dgm:txFillClrLst>
    <dgm:txEffectClrLst/>
  </dgm:styleLbl>
  <dgm:styleLbl name="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con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align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2"/>
    </dgm:linClrLst>
    <dgm:effectClrLst/>
    <dgm:txLinClrLst/>
    <dgm:txFillClrLst meth="repeat">
      <a:schemeClr val="dk1"/>
    </dgm:txFillClrLst>
    <dgm:txEffectClrLst/>
  </dgm:styleLbl>
  <dgm:styleLbl name="b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solidFgAcc1">
    <dgm:fillClrLst meth="repeat">
      <a:schemeClr val="lt1"/>
    </dgm:fillClrLst>
    <dgm:linClrLst>
      <a:schemeClr val="accent2"/>
      <a:schemeClr val="accent3"/>
    </dgm:linClrLst>
    <dgm:effectClrLst/>
    <dgm:txLinClrLst/>
    <dgm:txFillClrLst meth="repeat">
      <a:schemeClr val="dk1"/>
    </dgm:txFillClrLst>
    <dgm:txEffectClrLst/>
  </dgm:styleLbl>
  <dgm:styleLbl name="solidAlignAcc1">
    <dgm:fillClrLst meth="repeat">
      <a:schemeClr val="lt1"/>
    </dgm:fillClrLst>
    <dgm:linClrLst>
      <a:schemeClr val="accent2"/>
      <a:schemeClr val="accent3"/>
    </dgm:linClrLst>
    <dgm:effectClrLst/>
    <dgm:txLinClrLst/>
    <dgm:txFillClrLst meth="repeat">
      <a:schemeClr val="dk1"/>
    </dgm:txFillClrLst>
    <dgm:txEffectClrLst/>
  </dgm:styleLbl>
  <dgm:styleLbl name="solidBgAcc1">
    <dgm:fillClrLst meth="repeat">
      <a:schemeClr val="lt1"/>
    </dgm:fillClrLst>
    <dgm:linClrLst>
      <a:schemeClr val="accent2"/>
      <a:schemeClr val="accent3"/>
    </dgm:linClrLst>
    <dgm:effectClrLst/>
    <dgm:txLinClrLst/>
    <dgm:txFillClrLst meth="repeat">
      <a:schemeClr val="dk1"/>
    </dgm:txFillClrLst>
    <dgm:txEffectClrLst/>
  </dgm:styleLbl>
  <dgm:styleLbl name="f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align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b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3"/>
    </dgm:linClrLst>
    <dgm:effectClrLst/>
    <dgm:txLinClrLst/>
    <dgm:txFillClrLst meth="repeat">
      <a:schemeClr val="dk1"/>
    </dgm:txFillClrLst>
    <dgm:txEffectClrLst/>
  </dgm:styleLbl>
  <dgm:styleLbl name="fgAcc3">
    <dgm:fillClrLst meth="repeat">
      <a:schemeClr val="lt1">
        <a:alpha val="90000"/>
      </a:schemeClr>
    </dgm:fillClrLst>
    <dgm:linClrLst>
      <a:schemeClr val="accent4"/>
    </dgm:linClrLst>
    <dgm:effectClrLst/>
    <dgm:txLinClrLst/>
    <dgm:txFillClrLst meth="repeat">
      <a:schemeClr val="dk1"/>
    </dgm:txFillClrLst>
    <dgm:txEffectClrLst/>
  </dgm:styleLbl>
  <dgm:styleLbl name="fgAcc4">
    <dgm:fillClrLst meth="repeat">
      <a:schemeClr val="lt1">
        <a:alpha val="90000"/>
      </a:schemeClr>
    </dgm:fillClrLst>
    <dgm:linClrLst>
      <a:schemeClr val="accent5"/>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2">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25.xml><?xml version="1.0" encoding="utf-8"?>
<dgm:colorsDef xmlns:dgm="http://schemas.openxmlformats.org/drawingml/2006/diagram" xmlns:a="http://schemas.openxmlformats.org/drawingml/2006/main" uniqueId="urn:microsoft.com/office/officeart/2005/8/colors/colorful2">
  <dgm:title val=""/>
  <dgm:desc val=""/>
  <dgm:catLst>
    <dgm:cat type="colorful" pri="10200"/>
  </dgm:catLst>
  <dgm:styleLbl name="node0">
    <dgm:fillClrLst meth="repeat">
      <a:schemeClr val="accent1"/>
    </dgm:fillClrLst>
    <dgm:linClrLst meth="repeat">
      <a:schemeClr val="lt1"/>
    </dgm:linClrLst>
    <dgm:effectClrLst/>
    <dgm:txLinClrLst/>
    <dgm:txFillClrLst/>
    <dgm:txEffectClrLst/>
  </dgm:styleLbl>
  <dgm:styleLbl name="node1">
    <dgm:fillClrLst>
      <a:schemeClr val="accent2"/>
      <a:schemeClr val="accent3"/>
    </dgm:fillClrLst>
    <dgm:linClrLst meth="repeat">
      <a:schemeClr val="lt1"/>
    </dgm:linClrLst>
    <dgm:effectClrLst/>
    <dgm:txLinClrLst/>
    <dgm:txFillClrLst/>
    <dgm:txEffectClrLst/>
  </dgm:styleLbl>
  <dgm:styleLbl name="alignNode1">
    <dgm:fillClrLst>
      <a:schemeClr val="accent2"/>
      <a:schemeClr val="accent3"/>
    </dgm:fillClrLst>
    <dgm:linClrLst>
      <a:schemeClr val="accent2"/>
      <a:schemeClr val="accent3"/>
    </dgm:linClrLst>
    <dgm:effectClrLst/>
    <dgm:txLinClrLst/>
    <dgm:txFillClrLst/>
    <dgm:txEffectClrLst/>
  </dgm:styleLbl>
  <dgm:styleLbl name="lnNode1">
    <dgm:fillClrLst>
      <a:schemeClr val="accent2"/>
      <a:schemeClr val="accent3"/>
    </dgm:fillClrLst>
    <dgm:linClrLst meth="repeat">
      <a:schemeClr val="lt1"/>
    </dgm:linClrLst>
    <dgm:effectClrLst/>
    <dgm:txLinClrLst/>
    <dgm:txFillClrLst/>
    <dgm:txEffectClrLst/>
  </dgm:styleLbl>
  <dgm:styleLbl name="vennNode1">
    <dgm:fillClrLst>
      <a:schemeClr val="accent2">
        <a:alpha val="50000"/>
      </a:schemeClr>
      <a:schemeClr val="accent3">
        <a:alpha val="50000"/>
      </a:schemeClr>
    </dgm:fillClrLst>
    <dgm:linClrLst meth="repeat">
      <a:schemeClr val="lt1"/>
    </dgm:linClrLst>
    <dgm:effectClrLst/>
    <dgm:txLinClrLst/>
    <dgm:txFillClrLst/>
    <dgm:txEffectClrLst/>
  </dgm:styleLbl>
  <dgm:styleLbl name="node2">
    <dgm:fillClrLst>
      <a:schemeClr val="accent3"/>
    </dgm:fillClrLst>
    <dgm:linClrLst meth="repeat">
      <a:schemeClr val="lt1"/>
    </dgm:linClrLst>
    <dgm:effectClrLst/>
    <dgm:txLinClrLst/>
    <dgm:txFillClrLst/>
    <dgm:txEffectClrLst/>
  </dgm:styleLbl>
  <dgm:styleLbl name="node3">
    <dgm:fillClrLst>
      <a:schemeClr val="accent4"/>
    </dgm:fillClrLst>
    <dgm:linClrLst meth="repeat">
      <a:schemeClr val="lt1"/>
    </dgm:linClrLst>
    <dgm:effectClrLst/>
    <dgm:txLinClrLst/>
    <dgm:txFillClrLst/>
    <dgm:txEffectClrLst/>
  </dgm:styleLbl>
  <dgm:styleLbl name="node4">
    <dgm:fillClrLst>
      <a:schemeClr val="accent5"/>
    </dgm:fillClrLst>
    <dgm:linClrLst meth="repeat">
      <a:schemeClr val="lt1"/>
    </dgm:linClrLst>
    <dgm:effectClrLst/>
    <dgm:txLinClrLst/>
    <dgm:txFillClrLst/>
    <dgm:txEffectClrLst/>
  </dgm:styleLbl>
  <dgm:styleLbl name="fgImgPlace1">
    <dgm:fillClrLst>
      <a:schemeClr val="accent2">
        <a:tint val="50000"/>
      </a:schemeClr>
      <a:schemeClr val="accent3">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2"/>
      <a:schemeClr val="accent3"/>
    </dgm:fillClrLst>
    <dgm:linClrLst meth="repeat">
      <a:schemeClr val="lt1"/>
    </dgm:linClrLst>
    <dgm:effectClrLst/>
    <dgm:txLinClrLst/>
    <dgm:txFillClrLst/>
    <dgm:txEffectClrLst/>
  </dgm:styleLbl>
  <dgm:styleLbl name="fgSibTrans2D1">
    <dgm:fillClrLst>
      <a:schemeClr val="accent2"/>
      <a:schemeClr val="accent3"/>
    </dgm:fillClrLst>
    <dgm:linClrLst meth="repeat">
      <a:schemeClr val="lt1"/>
    </dgm:linClrLst>
    <dgm:effectClrLst/>
    <dgm:txLinClrLst/>
    <dgm:txFillClrLst meth="repeat">
      <a:schemeClr val="lt1"/>
    </dgm:txFillClrLst>
    <dgm:txEffectClrLst/>
  </dgm:styleLbl>
  <dgm:styleLbl name="bgSibTrans2D1">
    <dgm:fillClrLst>
      <a:schemeClr val="accent2"/>
      <a:schemeClr val="accent3"/>
    </dgm:fillClrLst>
    <dgm:linClrLst meth="repeat">
      <a:schemeClr val="lt1"/>
    </dgm:linClrLst>
    <dgm:effectClrLst/>
    <dgm:txLinClrLst/>
    <dgm:txFillClrLst meth="repeat">
      <a:schemeClr val="lt1"/>
    </dgm:txFillClrLst>
    <dgm:txEffectClrLst/>
  </dgm:styleLbl>
  <dgm:styleLbl name="sibTrans1D1">
    <dgm:fillClrLst/>
    <dgm:linClrLst>
      <a:schemeClr val="accent2"/>
      <a:schemeClr val="accent3"/>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2"/>
    </dgm:fillClrLst>
    <dgm:linClrLst meth="repeat">
      <a:schemeClr val="lt1">
        <a:shade val="80000"/>
      </a:schemeClr>
    </dgm:linClrLst>
    <dgm:effectClrLst/>
    <dgm:txLinClrLst/>
    <dgm:txFillClrLst/>
    <dgm:txEffectClrLst/>
  </dgm:styleLbl>
  <dgm:styleLbl name="asst1">
    <dgm:fillClrLst meth="repeat">
      <a:schemeClr val="accent3"/>
    </dgm:fillClrLst>
    <dgm:linClrLst meth="repeat">
      <a:schemeClr val="lt1">
        <a:shade val="80000"/>
      </a:schemeClr>
    </dgm:linClrLst>
    <dgm:effectClrLst/>
    <dgm:txLinClrLst/>
    <dgm:txFillClrLst/>
    <dgm:txEffectClrLst/>
  </dgm:styleLbl>
  <dgm:styleLbl name="asst2">
    <dgm:fillClrLst>
      <a:schemeClr val="accent4"/>
    </dgm:fillClrLst>
    <dgm:linClrLst meth="repeat">
      <a:schemeClr val="lt1"/>
    </dgm:linClrLst>
    <dgm:effectClrLst/>
    <dgm:txLinClrLst/>
    <dgm:txFillClrLst/>
    <dgm:txEffectClrLst/>
  </dgm:styleLbl>
  <dgm:styleLbl name="asst3">
    <dgm:fillClrLst>
      <a:schemeClr val="accent5"/>
    </dgm:fillClrLst>
    <dgm:linClrLst meth="repeat">
      <a:schemeClr val="lt1"/>
    </dgm:linClrLst>
    <dgm:effectClrLst/>
    <dgm:txLinClrLst/>
    <dgm:txFillClrLst/>
    <dgm:txEffectClrLst/>
  </dgm:styleLbl>
  <dgm:styleLbl name="asst4">
    <dgm:fillClrLst>
      <a:schemeClr val="accent6"/>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2"/>
    </dgm:linClrLst>
    <dgm:effectClrLst/>
    <dgm:txLinClrLst/>
    <dgm:txFillClrLst meth="repeat">
      <a:schemeClr val="tx1"/>
    </dgm:txFillClrLst>
    <dgm:txEffectClrLst/>
  </dgm:styleLbl>
  <dgm:styleLbl name="parChTrans1D2">
    <dgm:fillClrLst meth="repeat">
      <a:schemeClr val="accent2">
        <a:tint val="90000"/>
      </a:schemeClr>
    </dgm:fillClrLst>
    <dgm:linClrLst meth="repeat">
      <a:schemeClr val="accent3"/>
    </dgm:linClrLst>
    <dgm:effectClrLst/>
    <dgm:txLinClrLst/>
    <dgm:txFillClrLst meth="repeat">
      <a:schemeClr val="tx1"/>
    </dgm:txFillClrLst>
    <dgm:txEffectClrLst/>
  </dgm:styleLbl>
  <dgm:styleLbl name="parChTrans1D3">
    <dgm:fillClrLst meth="repeat">
      <a:schemeClr val="accent2">
        <a:tint val="70000"/>
      </a:schemeClr>
    </dgm:fillClrLst>
    <dgm:linClrLst meth="repeat">
      <a:schemeClr val="accent4"/>
    </dgm:linClrLst>
    <dgm:effectClrLst/>
    <dgm:txLinClrLst/>
    <dgm:txFillClrLst meth="repeat">
      <a:schemeClr val="tx1"/>
    </dgm:txFillClrLst>
    <dgm:txEffectClrLst/>
  </dgm:styleLbl>
  <dgm:styleLbl name="parChTrans1D4">
    <dgm:fillClrLst meth="repeat">
      <a:schemeClr val="accent2">
        <a:tint val="50000"/>
      </a:schemeClr>
    </dgm:fillClrLst>
    <dgm:linClrLst meth="repeat">
      <a:schemeClr val="accent5"/>
    </dgm:linClrLst>
    <dgm:effectClrLst/>
    <dgm:txLinClrLst/>
    <dgm:txFillClrLst meth="repeat">
      <a:schemeClr val="tx1"/>
    </dgm:txFillClrLst>
    <dgm:txEffectClrLst/>
  </dgm:styleLbl>
  <dgm:styleLbl name="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con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align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2"/>
    </dgm:linClrLst>
    <dgm:effectClrLst/>
    <dgm:txLinClrLst/>
    <dgm:txFillClrLst meth="repeat">
      <a:schemeClr val="dk1"/>
    </dgm:txFillClrLst>
    <dgm:txEffectClrLst/>
  </dgm:styleLbl>
  <dgm:styleLbl name="b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solidFgAcc1">
    <dgm:fillClrLst meth="repeat">
      <a:schemeClr val="lt1"/>
    </dgm:fillClrLst>
    <dgm:linClrLst>
      <a:schemeClr val="accent2"/>
      <a:schemeClr val="accent3"/>
    </dgm:linClrLst>
    <dgm:effectClrLst/>
    <dgm:txLinClrLst/>
    <dgm:txFillClrLst meth="repeat">
      <a:schemeClr val="dk1"/>
    </dgm:txFillClrLst>
    <dgm:txEffectClrLst/>
  </dgm:styleLbl>
  <dgm:styleLbl name="solidAlignAcc1">
    <dgm:fillClrLst meth="repeat">
      <a:schemeClr val="lt1"/>
    </dgm:fillClrLst>
    <dgm:linClrLst>
      <a:schemeClr val="accent2"/>
      <a:schemeClr val="accent3"/>
    </dgm:linClrLst>
    <dgm:effectClrLst/>
    <dgm:txLinClrLst/>
    <dgm:txFillClrLst meth="repeat">
      <a:schemeClr val="dk1"/>
    </dgm:txFillClrLst>
    <dgm:txEffectClrLst/>
  </dgm:styleLbl>
  <dgm:styleLbl name="solidBgAcc1">
    <dgm:fillClrLst meth="repeat">
      <a:schemeClr val="lt1"/>
    </dgm:fillClrLst>
    <dgm:linClrLst>
      <a:schemeClr val="accent2"/>
      <a:schemeClr val="accent3"/>
    </dgm:linClrLst>
    <dgm:effectClrLst/>
    <dgm:txLinClrLst/>
    <dgm:txFillClrLst meth="repeat">
      <a:schemeClr val="dk1"/>
    </dgm:txFillClrLst>
    <dgm:txEffectClrLst/>
  </dgm:styleLbl>
  <dgm:styleLbl name="f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align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b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3"/>
    </dgm:linClrLst>
    <dgm:effectClrLst/>
    <dgm:txLinClrLst/>
    <dgm:txFillClrLst meth="repeat">
      <a:schemeClr val="dk1"/>
    </dgm:txFillClrLst>
    <dgm:txEffectClrLst/>
  </dgm:styleLbl>
  <dgm:styleLbl name="fgAcc3">
    <dgm:fillClrLst meth="repeat">
      <a:schemeClr val="lt1">
        <a:alpha val="90000"/>
      </a:schemeClr>
    </dgm:fillClrLst>
    <dgm:linClrLst>
      <a:schemeClr val="accent4"/>
    </dgm:linClrLst>
    <dgm:effectClrLst/>
    <dgm:txLinClrLst/>
    <dgm:txFillClrLst meth="repeat">
      <a:schemeClr val="dk1"/>
    </dgm:txFillClrLst>
    <dgm:txEffectClrLst/>
  </dgm:styleLbl>
  <dgm:styleLbl name="fgAcc4">
    <dgm:fillClrLst meth="repeat">
      <a:schemeClr val="lt1">
        <a:alpha val="90000"/>
      </a:schemeClr>
    </dgm:fillClrLst>
    <dgm:linClrLst>
      <a:schemeClr val="accent5"/>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2">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26.xml><?xml version="1.0" encoding="utf-8"?>
<dgm:colorsDef xmlns:dgm="http://schemas.openxmlformats.org/drawingml/2006/diagram" xmlns:a="http://schemas.openxmlformats.org/drawingml/2006/main" uniqueId="urn:microsoft.com/office/officeart/2018/5/colors/Iconchunking_neutralicontext_colorful1">
  <dgm:title val=""/>
  <dgm:desc val=""/>
  <dgm:catLst>
    <dgm:cat type="colorful" pri="10100"/>
  </dgm:catLst>
  <dgm:styleLbl name="node0">
    <dgm:fillClrLst meth="repeat">
      <a:schemeClr val="accent1"/>
    </dgm:fillClrLst>
    <dgm:linClrLst meth="repeat">
      <a:schemeClr val="lt1"/>
    </dgm:linClrLst>
    <dgm:effectClrLst/>
    <dgm:txLinClrLst/>
    <dgm:txFillClrLst/>
    <dgm:txEffectClrLst/>
  </dgm:styleLbl>
  <dgm:styleLbl name="node1">
    <dgm:fillClrLst meth="repeat">
      <a:schemeClr val="bg1"/>
    </dgm:fillClrLst>
    <dgm:linClrLst meth="repeat">
      <a:schemeClr val="lt1">
        <a:alpha val="0"/>
      </a:schemeClr>
    </dgm:linClrLst>
    <dgm:effectClrLst/>
    <dgm:txLinClrLst/>
    <dgm:txFillClrLst meth="repeat">
      <a:schemeClr val="dk1"/>
    </dgm:txFillClrLst>
    <dgm:txEffectClrLst/>
  </dgm:styleLbl>
  <dgm:styleLbl name="alignNode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dgm:txEffectClrLst/>
  </dgm:styleLbl>
  <dgm:styleLbl name="ln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vennNode1">
    <dgm:fillClrLst meth="repeat">
      <a:schemeClr val="accent2">
        <a:alpha val="50000"/>
      </a:schemeClr>
      <a:schemeClr val="accent3">
        <a:alpha val="50000"/>
      </a:schemeClr>
      <a:schemeClr val="accent4">
        <a:alpha val="50000"/>
      </a:schemeClr>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2"/>
    </dgm:fillClrLst>
    <dgm:linClrLst meth="repeat">
      <a:schemeClr val="lt1"/>
    </dgm:linClrLst>
    <dgm:effectClrLst/>
    <dgm:txLinClrLst/>
    <dgm:txFillClrLst/>
    <dgm:txEffectClrLst/>
  </dgm:styleLbl>
  <dgm:styleLbl name="node3">
    <dgm:fillClrLst>
      <a:schemeClr val="accent3"/>
    </dgm:fillClrLst>
    <dgm:linClrLst meth="repeat">
      <a:schemeClr val="lt1"/>
    </dgm:linClrLst>
    <dgm:effectClrLst/>
    <dgm:txLinClrLst/>
    <dgm:txFillClrLst/>
    <dgm:txEffectClrLst/>
  </dgm:styleLbl>
  <dgm:styleLbl name="node4">
    <dgm:fillClrLst>
      <a:schemeClr val="accent4"/>
    </dgm:fillClrLst>
    <dgm:linClrLst meth="repeat">
      <a:schemeClr val="lt1"/>
    </dgm:linClrLst>
    <dgm:effectClrLst/>
    <dgm:txLinClrLst/>
    <dgm:txFillClrLst/>
    <dgm:txEffectClrLst/>
  </dgm:styleLbl>
  <dgm:styleLbl name="fgImgPlace1">
    <dgm:fillClrLst meth="repeat">
      <a:schemeClr val="accent2">
        <a:tint val="50000"/>
      </a:schemeClr>
      <a:schemeClr val="accent3">
        <a:tint val="50000"/>
      </a:schemeClr>
      <a:schemeClr val="accent4">
        <a:tint val="50000"/>
      </a:schemeClr>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2"/>
      <a:schemeClr val="accent3"/>
      <a:schemeClr val="accent4"/>
      <a:schemeClr val="accent5"/>
      <a:schemeClr val="accent6"/>
    </dgm:fillClrLst>
    <dgm:linClrLst meth="cycle">
      <a:schemeClr val="lt1"/>
    </dgm:linClrLst>
    <dgm:effectClrLst/>
    <dgm:txLinClrLst/>
    <dgm:txFillClrLst/>
    <dgm:txEffectClrLst/>
  </dgm:styleLbl>
  <dgm:styleLbl name="f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b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sibTrans1D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2"/>
    </dgm:fillClrLst>
    <dgm:linClrLst meth="repeat">
      <a:schemeClr val="lt1"/>
    </dgm:linClrLst>
    <dgm:effectClrLst/>
    <dgm:txLinClrLst/>
    <dgm:txFillClrLst/>
    <dgm:txEffectClrLst/>
  </dgm:styleLbl>
  <dgm:styleLbl name="asst2">
    <dgm:fillClrLst>
      <a:schemeClr val="accent3"/>
    </dgm:fillClrLst>
    <dgm:linClrLst meth="repeat">
      <a:schemeClr val="lt1"/>
    </dgm:linClrLst>
    <dgm:effectClrLst/>
    <dgm:txLinClrLst/>
    <dgm:txFillClrLst/>
    <dgm:txEffectClrLst/>
  </dgm:styleLbl>
  <dgm:styleLbl name="asst3">
    <dgm:fillClrLst>
      <a:schemeClr val="accent4"/>
    </dgm:fillClrLst>
    <dgm:linClrLst meth="repeat">
      <a:schemeClr val="lt1"/>
    </dgm:linClrLst>
    <dgm:effectClrLst/>
    <dgm:txLinClrLst/>
    <dgm:txFillClrLst/>
    <dgm:txEffectClrLst/>
  </dgm:styleLbl>
  <dgm:styleLbl name="asst4">
    <dgm:fillClrLst>
      <a:schemeClr val="accent5"/>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1"/>
    </dgm:linClrLst>
    <dgm:effectClrLst/>
    <dgm:txLinClrLst/>
    <dgm:txFillClrLst meth="repeat">
      <a:schemeClr val="tx1"/>
    </dgm:txFillClrLst>
    <dgm:txEffectClrLst/>
  </dgm:styleLbl>
  <dgm:styleLbl name="parChTrans1D2">
    <dgm:fillClrLst meth="repeat">
      <a:schemeClr val="accent3">
        <a:tint val="90000"/>
      </a:schemeClr>
    </dgm:fillClrLst>
    <dgm:linClrLst meth="repeat">
      <a:schemeClr val="accent2"/>
    </dgm:linClrLst>
    <dgm:effectClrLst/>
    <dgm:txLinClrLst/>
    <dgm:txFillClrLst meth="repeat">
      <a:schemeClr val="tx1"/>
    </dgm:txFillClrLst>
    <dgm:txEffectClrLst/>
  </dgm:styleLbl>
  <dgm:styleLbl name="parChTrans1D3">
    <dgm:fillClrLst meth="repeat">
      <a:schemeClr val="accent4">
        <a:tint val="70000"/>
      </a:schemeClr>
    </dgm:fillClrLst>
    <dgm:linClrLst meth="repeat">
      <a:schemeClr val="accent3"/>
    </dgm:linClrLst>
    <dgm:effectClrLst/>
    <dgm:txLinClrLst/>
    <dgm:txFillClrLst meth="repeat">
      <a:schemeClr val="tx1"/>
    </dgm:txFillClrLst>
    <dgm:txEffectClrLst/>
  </dgm:styleLbl>
  <dgm:styleLbl name="parChTrans1D4">
    <dgm:fillClrLst meth="repeat">
      <a:schemeClr val="accent5">
        <a:tint val="50000"/>
      </a:schemeClr>
    </dgm:fillClrLst>
    <dgm:linClrLst meth="repeat">
      <a:schemeClr val="accent4"/>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F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B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f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align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2"/>
    </dgm:linClrLst>
    <dgm:effectClrLst/>
    <dgm:txLinClrLst/>
    <dgm:txFillClrLst meth="repeat">
      <a:schemeClr val="dk1"/>
    </dgm:txFillClrLst>
    <dgm:txEffectClrLst/>
  </dgm:styleLbl>
  <dgm:styleLbl name="fgAcc3">
    <dgm:fillClrLst meth="repeat">
      <a:schemeClr val="lt1">
        <a:alpha val="90000"/>
      </a:schemeClr>
    </dgm:fillClrLst>
    <dgm:linClrLst>
      <a:schemeClr val="accent3"/>
    </dgm:linClrLst>
    <dgm:effectClrLst/>
    <dgm:txLinClrLst/>
    <dgm:txFillClrLst meth="repeat">
      <a:schemeClr val="dk1"/>
    </dgm:txFillClrLst>
    <dgm:txEffectClrLst/>
  </dgm:styleLbl>
  <dgm:styleLbl name="fgAcc4">
    <dgm:fillClrLst meth="repeat">
      <a:schemeClr val="lt1">
        <a:alpha val="90000"/>
      </a:schemeClr>
    </dgm:fillClrLst>
    <dgm:linClrLst>
      <a:schemeClr val="accent4"/>
    </dgm:linClrLst>
    <dgm:effectClrLst/>
    <dgm:txLinClrLst/>
    <dgm:txFillClrLst meth="repeat">
      <a:schemeClr val="dk1"/>
    </dgm:txFillClrLst>
    <dgm:txEffectClrLst/>
  </dgm:styleLbl>
  <dgm:styleLbl name="bgShp">
    <dgm:fillClrLst meth="repeat">
      <a:schemeClr val="accent2"/>
      <a:schemeClr val="accent3"/>
      <a:schemeClr val="accent4"/>
      <a:schemeClr val="accent5"/>
      <a:schemeClr val="accent6"/>
    </dgm:fillClrLst>
    <dgm:linClrLst meth="repeat">
      <a:schemeClr val="lt1">
        <a:alpha val="0"/>
      </a:schemeClr>
    </dgm:linClrLst>
    <dgm:effectClrLst/>
    <dgm:txLinClrLst/>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bg1"/>
    </dgm:txFillClrLst>
    <dgm:txEffectClrLst/>
  </dgm:styleLbl>
</dgm:colorsDef>
</file>

<file path=ppt/diagrams/colors27.xml><?xml version="1.0" encoding="utf-8"?>
<dgm:colorsDef xmlns:dgm="http://schemas.openxmlformats.org/drawingml/2006/diagram" xmlns:a="http://schemas.openxmlformats.org/drawingml/2006/main" uniqueId="urn:microsoft.com/office/officeart/2005/8/colors/colorful2">
  <dgm:title val=""/>
  <dgm:desc val=""/>
  <dgm:catLst>
    <dgm:cat type="colorful" pri="10200"/>
  </dgm:catLst>
  <dgm:styleLbl name="node0">
    <dgm:fillClrLst meth="repeat">
      <a:schemeClr val="accent1"/>
    </dgm:fillClrLst>
    <dgm:linClrLst meth="repeat">
      <a:schemeClr val="lt1"/>
    </dgm:linClrLst>
    <dgm:effectClrLst/>
    <dgm:txLinClrLst/>
    <dgm:txFillClrLst/>
    <dgm:txEffectClrLst/>
  </dgm:styleLbl>
  <dgm:styleLbl name="node1">
    <dgm:fillClrLst>
      <a:schemeClr val="accent2"/>
      <a:schemeClr val="accent3"/>
    </dgm:fillClrLst>
    <dgm:linClrLst meth="repeat">
      <a:schemeClr val="lt1"/>
    </dgm:linClrLst>
    <dgm:effectClrLst/>
    <dgm:txLinClrLst/>
    <dgm:txFillClrLst/>
    <dgm:txEffectClrLst/>
  </dgm:styleLbl>
  <dgm:styleLbl name="alignNode1">
    <dgm:fillClrLst>
      <a:schemeClr val="accent2"/>
      <a:schemeClr val="accent3"/>
    </dgm:fillClrLst>
    <dgm:linClrLst>
      <a:schemeClr val="accent2"/>
      <a:schemeClr val="accent3"/>
    </dgm:linClrLst>
    <dgm:effectClrLst/>
    <dgm:txLinClrLst/>
    <dgm:txFillClrLst/>
    <dgm:txEffectClrLst/>
  </dgm:styleLbl>
  <dgm:styleLbl name="lnNode1">
    <dgm:fillClrLst>
      <a:schemeClr val="accent2"/>
      <a:schemeClr val="accent3"/>
    </dgm:fillClrLst>
    <dgm:linClrLst meth="repeat">
      <a:schemeClr val="lt1"/>
    </dgm:linClrLst>
    <dgm:effectClrLst/>
    <dgm:txLinClrLst/>
    <dgm:txFillClrLst/>
    <dgm:txEffectClrLst/>
  </dgm:styleLbl>
  <dgm:styleLbl name="vennNode1">
    <dgm:fillClrLst>
      <a:schemeClr val="accent2">
        <a:alpha val="50000"/>
      </a:schemeClr>
      <a:schemeClr val="accent3">
        <a:alpha val="50000"/>
      </a:schemeClr>
    </dgm:fillClrLst>
    <dgm:linClrLst meth="repeat">
      <a:schemeClr val="lt1"/>
    </dgm:linClrLst>
    <dgm:effectClrLst/>
    <dgm:txLinClrLst/>
    <dgm:txFillClrLst/>
    <dgm:txEffectClrLst/>
  </dgm:styleLbl>
  <dgm:styleLbl name="node2">
    <dgm:fillClrLst>
      <a:schemeClr val="accent3"/>
    </dgm:fillClrLst>
    <dgm:linClrLst meth="repeat">
      <a:schemeClr val="lt1"/>
    </dgm:linClrLst>
    <dgm:effectClrLst/>
    <dgm:txLinClrLst/>
    <dgm:txFillClrLst/>
    <dgm:txEffectClrLst/>
  </dgm:styleLbl>
  <dgm:styleLbl name="node3">
    <dgm:fillClrLst>
      <a:schemeClr val="accent4"/>
    </dgm:fillClrLst>
    <dgm:linClrLst meth="repeat">
      <a:schemeClr val="lt1"/>
    </dgm:linClrLst>
    <dgm:effectClrLst/>
    <dgm:txLinClrLst/>
    <dgm:txFillClrLst/>
    <dgm:txEffectClrLst/>
  </dgm:styleLbl>
  <dgm:styleLbl name="node4">
    <dgm:fillClrLst>
      <a:schemeClr val="accent5"/>
    </dgm:fillClrLst>
    <dgm:linClrLst meth="repeat">
      <a:schemeClr val="lt1"/>
    </dgm:linClrLst>
    <dgm:effectClrLst/>
    <dgm:txLinClrLst/>
    <dgm:txFillClrLst/>
    <dgm:txEffectClrLst/>
  </dgm:styleLbl>
  <dgm:styleLbl name="fgImgPlace1">
    <dgm:fillClrLst>
      <a:schemeClr val="accent2">
        <a:tint val="50000"/>
      </a:schemeClr>
      <a:schemeClr val="accent3">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2"/>
      <a:schemeClr val="accent3"/>
    </dgm:fillClrLst>
    <dgm:linClrLst meth="repeat">
      <a:schemeClr val="lt1"/>
    </dgm:linClrLst>
    <dgm:effectClrLst/>
    <dgm:txLinClrLst/>
    <dgm:txFillClrLst/>
    <dgm:txEffectClrLst/>
  </dgm:styleLbl>
  <dgm:styleLbl name="fgSibTrans2D1">
    <dgm:fillClrLst>
      <a:schemeClr val="accent2"/>
      <a:schemeClr val="accent3"/>
    </dgm:fillClrLst>
    <dgm:linClrLst meth="repeat">
      <a:schemeClr val="lt1"/>
    </dgm:linClrLst>
    <dgm:effectClrLst/>
    <dgm:txLinClrLst/>
    <dgm:txFillClrLst meth="repeat">
      <a:schemeClr val="lt1"/>
    </dgm:txFillClrLst>
    <dgm:txEffectClrLst/>
  </dgm:styleLbl>
  <dgm:styleLbl name="bgSibTrans2D1">
    <dgm:fillClrLst>
      <a:schemeClr val="accent2"/>
      <a:schemeClr val="accent3"/>
    </dgm:fillClrLst>
    <dgm:linClrLst meth="repeat">
      <a:schemeClr val="lt1"/>
    </dgm:linClrLst>
    <dgm:effectClrLst/>
    <dgm:txLinClrLst/>
    <dgm:txFillClrLst meth="repeat">
      <a:schemeClr val="lt1"/>
    </dgm:txFillClrLst>
    <dgm:txEffectClrLst/>
  </dgm:styleLbl>
  <dgm:styleLbl name="sibTrans1D1">
    <dgm:fillClrLst/>
    <dgm:linClrLst>
      <a:schemeClr val="accent2"/>
      <a:schemeClr val="accent3"/>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2"/>
    </dgm:fillClrLst>
    <dgm:linClrLst meth="repeat">
      <a:schemeClr val="lt1">
        <a:shade val="80000"/>
      </a:schemeClr>
    </dgm:linClrLst>
    <dgm:effectClrLst/>
    <dgm:txLinClrLst/>
    <dgm:txFillClrLst/>
    <dgm:txEffectClrLst/>
  </dgm:styleLbl>
  <dgm:styleLbl name="asst1">
    <dgm:fillClrLst meth="repeat">
      <a:schemeClr val="accent3"/>
    </dgm:fillClrLst>
    <dgm:linClrLst meth="repeat">
      <a:schemeClr val="lt1">
        <a:shade val="80000"/>
      </a:schemeClr>
    </dgm:linClrLst>
    <dgm:effectClrLst/>
    <dgm:txLinClrLst/>
    <dgm:txFillClrLst/>
    <dgm:txEffectClrLst/>
  </dgm:styleLbl>
  <dgm:styleLbl name="asst2">
    <dgm:fillClrLst>
      <a:schemeClr val="accent4"/>
    </dgm:fillClrLst>
    <dgm:linClrLst meth="repeat">
      <a:schemeClr val="lt1"/>
    </dgm:linClrLst>
    <dgm:effectClrLst/>
    <dgm:txLinClrLst/>
    <dgm:txFillClrLst/>
    <dgm:txEffectClrLst/>
  </dgm:styleLbl>
  <dgm:styleLbl name="asst3">
    <dgm:fillClrLst>
      <a:schemeClr val="accent5"/>
    </dgm:fillClrLst>
    <dgm:linClrLst meth="repeat">
      <a:schemeClr val="lt1"/>
    </dgm:linClrLst>
    <dgm:effectClrLst/>
    <dgm:txLinClrLst/>
    <dgm:txFillClrLst/>
    <dgm:txEffectClrLst/>
  </dgm:styleLbl>
  <dgm:styleLbl name="asst4">
    <dgm:fillClrLst>
      <a:schemeClr val="accent6"/>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2"/>
    </dgm:linClrLst>
    <dgm:effectClrLst/>
    <dgm:txLinClrLst/>
    <dgm:txFillClrLst meth="repeat">
      <a:schemeClr val="tx1"/>
    </dgm:txFillClrLst>
    <dgm:txEffectClrLst/>
  </dgm:styleLbl>
  <dgm:styleLbl name="parChTrans1D2">
    <dgm:fillClrLst meth="repeat">
      <a:schemeClr val="accent2">
        <a:tint val="90000"/>
      </a:schemeClr>
    </dgm:fillClrLst>
    <dgm:linClrLst meth="repeat">
      <a:schemeClr val="accent3"/>
    </dgm:linClrLst>
    <dgm:effectClrLst/>
    <dgm:txLinClrLst/>
    <dgm:txFillClrLst meth="repeat">
      <a:schemeClr val="tx1"/>
    </dgm:txFillClrLst>
    <dgm:txEffectClrLst/>
  </dgm:styleLbl>
  <dgm:styleLbl name="parChTrans1D3">
    <dgm:fillClrLst meth="repeat">
      <a:schemeClr val="accent2">
        <a:tint val="70000"/>
      </a:schemeClr>
    </dgm:fillClrLst>
    <dgm:linClrLst meth="repeat">
      <a:schemeClr val="accent4"/>
    </dgm:linClrLst>
    <dgm:effectClrLst/>
    <dgm:txLinClrLst/>
    <dgm:txFillClrLst meth="repeat">
      <a:schemeClr val="tx1"/>
    </dgm:txFillClrLst>
    <dgm:txEffectClrLst/>
  </dgm:styleLbl>
  <dgm:styleLbl name="parChTrans1D4">
    <dgm:fillClrLst meth="repeat">
      <a:schemeClr val="accent2">
        <a:tint val="50000"/>
      </a:schemeClr>
    </dgm:fillClrLst>
    <dgm:linClrLst meth="repeat">
      <a:schemeClr val="accent5"/>
    </dgm:linClrLst>
    <dgm:effectClrLst/>
    <dgm:txLinClrLst/>
    <dgm:txFillClrLst meth="repeat">
      <a:schemeClr val="tx1"/>
    </dgm:txFillClrLst>
    <dgm:txEffectClrLst/>
  </dgm:styleLbl>
  <dgm:styleLbl name="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con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align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2"/>
    </dgm:linClrLst>
    <dgm:effectClrLst/>
    <dgm:txLinClrLst/>
    <dgm:txFillClrLst meth="repeat">
      <a:schemeClr val="dk1"/>
    </dgm:txFillClrLst>
    <dgm:txEffectClrLst/>
  </dgm:styleLbl>
  <dgm:styleLbl name="b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solidFgAcc1">
    <dgm:fillClrLst meth="repeat">
      <a:schemeClr val="lt1"/>
    </dgm:fillClrLst>
    <dgm:linClrLst>
      <a:schemeClr val="accent2"/>
      <a:schemeClr val="accent3"/>
    </dgm:linClrLst>
    <dgm:effectClrLst/>
    <dgm:txLinClrLst/>
    <dgm:txFillClrLst meth="repeat">
      <a:schemeClr val="dk1"/>
    </dgm:txFillClrLst>
    <dgm:txEffectClrLst/>
  </dgm:styleLbl>
  <dgm:styleLbl name="solidAlignAcc1">
    <dgm:fillClrLst meth="repeat">
      <a:schemeClr val="lt1"/>
    </dgm:fillClrLst>
    <dgm:linClrLst>
      <a:schemeClr val="accent2"/>
      <a:schemeClr val="accent3"/>
    </dgm:linClrLst>
    <dgm:effectClrLst/>
    <dgm:txLinClrLst/>
    <dgm:txFillClrLst meth="repeat">
      <a:schemeClr val="dk1"/>
    </dgm:txFillClrLst>
    <dgm:txEffectClrLst/>
  </dgm:styleLbl>
  <dgm:styleLbl name="solidBgAcc1">
    <dgm:fillClrLst meth="repeat">
      <a:schemeClr val="lt1"/>
    </dgm:fillClrLst>
    <dgm:linClrLst>
      <a:schemeClr val="accent2"/>
      <a:schemeClr val="accent3"/>
    </dgm:linClrLst>
    <dgm:effectClrLst/>
    <dgm:txLinClrLst/>
    <dgm:txFillClrLst meth="repeat">
      <a:schemeClr val="dk1"/>
    </dgm:txFillClrLst>
    <dgm:txEffectClrLst/>
  </dgm:styleLbl>
  <dgm:styleLbl name="f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align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b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3"/>
    </dgm:linClrLst>
    <dgm:effectClrLst/>
    <dgm:txLinClrLst/>
    <dgm:txFillClrLst meth="repeat">
      <a:schemeClr val="dk1"/>
    </dgm:txFillClrLst>
    <dgm:txEffectClrLst/>
  </dgm:styleLbl>
  <dgm:styleLbl name="fgAcc3">
    <dgm:fillClrLst meth="repeat">
      <a:schemeClr val="lt1">
        <a:alpha val="90000"/>
      </a:schemeClr>
    </dgm:fillClrLst>
    <dgm:linClrLst>
      <a:schemeClr val="accent4"/>
    </dgm:linClrLst>
    <dgm:effectClrLst/>
    <dgm:txLinClrLst/>
    <dgm:txFillClrLst meth="repeat">
      <a:schemeClr val="dk1"/>
    </dgm:txFillClrLst>
    <dgm:txEffectClrLst/>
  </dgm:styleLbl>
  <dgm:styleLbl name="fgAcc4">
    <dgm:fillClrLst meth="repeat">
      <a:schemeClr val="lt1">
        <a:alpha val="90000"/>
      </a:schemeClr>
    </dgm:fillClrLst>
    <dgm:linClrLst>
      <a:schemeClr val="accent5"/>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2">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28.xml><?xml version="1.0" encoding="utf-8"?>
<dgm:colorsDef xmlns:dgm="http://schemas.openxmlformats.org/drawingml/2006/diagram" xmlns:a="http://schemas.openxmlformats.org/drawingml/2006/main" uniqueId="urn:microsoft.com/office/officeart/2005/8/colors/colorful2">
  <dgm:title val=""/>
  <dgm:desc val=""/>
  <dgm:catLst>
    <dgm:cat type="colorful" pri="10200"/>
  </dgm:catLst>
  <dgm:styleLbl name="node0">
    <dgm:fillClrLst meth="repeat">
      <a:schemeClr val="accent1"/>
    </dgm:fillClrLst>
    <dgm:linClrLst meth="repeat">
      <a:schemeClr val="lt1"/>
    </dgm:linClrLst>
    <dgm:effectClrLst/>
    <dgm:txLinClrLst/>
    <dgm:txFillClrLst/>
    <dgm:txEffectClrLst/>
  </dgm:styleLbl>
  <dgm:styleLbl name="node1">
    <dgm:fillClrLst>
      <a:schemeClr val="accent2"/>
      <a:schemeClr val="accent3"/>
    </dgm:fillClrLst>
    <dgm:linClrLst meth="repeat">
      <a:schemeClr val="lt1"/>
    </dgm:linClrLst>
    <dgm:effectClrLst/>
    <dgm:txLinClrLst/>
    <dgm:txFillClrLst/>
    <dgm:txEffectClrLst/>
  </dgm:styleLbl>
  <dgm:styleLbl name="alignNode1">
    <dgm:fillClrLst>
      <a:schemeClr val="accent2"/>
      <a:schemeClr val="accent3"/>
    </dgm:fillClrLst>
    <dgm:linClrLst>
      <a:schemeClr val="accent2"/>
      <a:schemeClr val="accent3"/>
    </dgm:linClrLst>
    <dgm:effectClrLst/>
    <dgm:txLinClrLst/>
    <dgm:txFillClrLst/>
    <dgm:txEffectClrLst/>
  </dgm:styleLbl>
  <dgm:styleLbl name="lnNode1">
    <dgm:fillClrLst>
      <a:schemeClr val="accent2"/>
      <a:schemeClr val="accent3"/>
    </dgm:fillClrLst>
    <dgm:linClrLst meth="repeat">
      <a:schemeClr val="lt1"/>
    </dgm:linClrLst>
    <dgm:effectClrLst/>
    <dgm:txLinClrLst/>
    <dgm:txFillClrLst/>
    <dgm:txEffectClrLst/>
  </dgm:styleLbl>
  <dgm:styleLbl name="vennNode1">
    <dgm:fillClrLst>
      <a:schemeClr val="accent2">
        <a:alpha val="50000"/>
      </a:schemeClr>
      <a:schemeClr val="accent3">
        <a:alpha val="50000"/>
      </a:schemeClr>
    </dgm:fillClrLst>
    <dgm:linClrLst meth="repeat">
      <a:schemeClr val="lt1"/>
    </dgm:linClrLst>
    <dgm:effectClrLst/>
    <dgm:txLinClrLst/>
    <dgm:txFillClrLst/>
    <dgm:txEffectClrLst/>
  </dgm:styleLbl>
  <dgm:styleLbl name="node2">
    <dgm:fillClrLst>
      <a:schemeClr val="accent3"/>
    </dgm:fillClrLst>
    <dgm:linClrLst meth="repeat">
      <a:schemeClr val="lt1"/>
    </dgm:linClrLst>
    <dgm:effectClrLst/>
    <dgm:txLinClrLst/>
    <dgm:txFillClrLst/>
    <dgm:txEffectClrLst/>
  </dgm:styleLbl>
  <dgm:styleLbl name="node3">
    <dgm:fillClrLst>
      <a:schemeClr val="accent4"/>
    </dgm:fillClrLst>
    <dgm:linClrLst meth="repeat">
      <a:schemeClr val="lt1"/>
    </dgm:linClrLst>
    <dgm:effectClrLst/>
    <dgm:txLinClrLst/>
    <dgm:txFillClrLst/>
    <dgm:txEffectClrLst/>
  </dgm:styleLbl>
  <dgm:styleLbl name="node4">
    <dgm:fillClrLst>
      <a:schemeClr val="accent5"/>
    </dgm:fillClrLst>
    <dgm:linClrLst meth="repeat">
      <a:schemeClr val="lt1"/>
    </dgm:linClrLst>
    <dgm:effectClrLst/>
    <dgm:txLinClrLst/>
    <dgm:txFillClrLst/>
    <dgm:txEffectClrLst/>
  </dgm:styleLbl>
  <dgm:styleLbl name="fgImgPlace1">
    <dgm:fillClrLst>
      <a:schemeClr val="accent2">
        <a:tint val="50000"/>
      </a:schemeClr>
      <a:schemeClr val="accent3">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2"/>
      <a:schemeClr val="accent3"/>
    </dgm:fillClrLst>
    <dgm:linClrLst meth="repeat">
      <a:schemeClr val="lt1"/>
    </dgm:linClrLst>
    <dgm:effectClrLst/>
    <dgm:txLinClrLst/>
    <dgm:txFillClrLst/>
    <dgm:txEffectClrLst/>
  </dgm:styleLbl>
  <dgm:styleLbl name="fgSibTrans2D1">
    <dgm:fillClrLst>
      <a:schemeClr val="accent2"/>
      <a:schemeClr val="accent3"/>
    </dgm:fillClrLst>
    <dgm:linClrLst meth="repeat">
      <a:schemeClr val="lt1"/>
    </dgm:linClrLst>
    <dgm:effectClrLst/>
    <dgm:txLinClrLst/>
    <dgm:txFillClrLst meth="repeat">
      <a:schemeClr val="lt1"/>
    </dgm:txFillClrLst>
    <dgm:txEffectClrLst/>
  </dgm:styleLbl>
  <dgm:styleLbl name="bgSibTrans2D1">
    <dgm:fillClrLst>
      <a:schemeClr val="accent2"/>
      <a:schemeClr val="accent3"/>
    </dgm:fillClrLst>
    <dgm:linClrLst meth="repeat">
      <a:schemeClr val="lt1"/>
    </dgm:linClrLst>
    <dgm:effectClrLst/>
    <dgm:txLinClrLst/>
    <dgm:txFillClrLst meth="repeat">
      <a:schemeClr val="lt1"/>
    </dgm:txFillClrLst>
    <dgm:txEffectClrLst/>
  </dgm:styleLbl>
  <dgm:styleLbl name="sibTrans1D1">
    <dgm:fillClrLst/>
    <dgm:linClrLst>
      <a:schemeClr val="accent2"/>
      <a:schemeClr val="accent3"/>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2"/>
    </dgm:fillClrLst>
    <dgm:linClrLst meth="repeat">
      <a:schemeClr val="lt1">
        <a:shade val="80000"/>
      </a:schemeClr>
    </dgm:linClrLst>
    <dgm:effectClrLst/>
    <dgm:txLinClrLst/>
    <dgm:txFillClrLst/>
    <dgm:txEffectClrLst/>
  </dgm:styleLbl>
  <dgm:styleLbl name="asst1">
    <dgm:fillClrLst meth="repeat">
      <a:schemeClr val="accent3"/>
    </dgm:fillClrLst>
    <dgm:linClrLst meth="repeat">
      <a:schemeClr val="lt1">
        <a:shade val="80000"/>
      </a:schemeClr>
    </dgm:linClrLst>
    <dgm:effectClrLst/>
    <dgm:txLinClrLst/>
    <dgm:txFillClrLst/>
    <dgm:txEffectClrLst/>
  </dgm:styleLbl>
  <dgm:styleLbl name="asst2">
    <dgm:fillClrLst>
      <a:schemeClr val="accent4"/>
    </dgm:fillClrLst>
    <dgm:linClrLst meth="repeat">
      <a:schemeClr val="lt1"/>
    </dgm:linClrLst>
    <dgm:effectClrLst/>
    <dgm:txLinClrLst/>
    <dgm:txFillClrLst/>
    <dgm:txEffectClrLst/>
  </dgm:styleLbl>
  <dgm:styleLbl name="asst3">
    <dgm:fillClrLst>
      <a:schemeClr val="accent5"/>
    </dgm:fillClrLst>
    <dgm:linClrLst meth="repeat">
      <a:schemeClr val="lt1"/>
    </dgm:linClrLst>
    <dgm:effectClrLst/>
    <dgm:txLinClrLst/>
    <dgm:txFillClrLst/>
    <dgm:txEffectClrLst/>
  </dgm:styleLbl>
  <dgm:styleLbl name="asst4">
    <dgm:fillClrLst>
      <a:schemeClr val="accent6"/>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2"/>
    </dgm:linClrLst>
    <dgm:effectClrLst/>
    <dgm:txLinClrLst/>
    <dgm:txFillClrLst meth="repeat">
      <a:schemeClr val="tx1"/>
    </dgm:txFillClrLst>
    <dgm:txEffectClrLst/>
  </dgm:styleLbl>
  <dgm:styleLbl name="parChTrans1D2">
    <dgm:fillClrLst meth="repeat">
      <a:schemeClr val="accent2">
        <a:tint val="90000"/>
      </a:schemeClr>
    </dgm:fillClrLst>
    <dgm:linClrLst meth="repeat">
      <a:schemeClr val="accent3"/>
    </dgm:linClrLst>
    <dgm:effectClrLst/>
    <dgm:txLinClrLst/>
    <dgm:txFillClrLst meth="repeat">
      <a:schemeClr val="tx1"/>
    </dgm:txFillClrLst>
    <dgm:txEffectClrLst/>
  </dgm:styleLbl>
  <dgm:styleLbl name="parChTrans1D3">
    <dgm:fillClrLst meth="repeat">
      <a:schemeClr val="accent2">
        <a:tint val="70000"/>
      </a:schemeClr>
    </dgm:fillClrLst>
    <dgm:linClrLst meth="repeat">
      <a:schemeClr val="accent4"/>
    </dgm:linClrLst>
    <dgm:effectClrLst/>
    <dgm:txLinClrLst/>
    <dgm:txFillClrLst meth="repeat">
      <a:schemeClr val="tx1"/>
    </dgm:txFillClrLst>
    <dgm:txEffectClrLst/>
  </dgm:styleLbl>
  <dgm:styleLbl name="parChTrans1D4">
    <dgm:fillClrLst meth="repeat">
      <a:schemeClr val="accent2">
        <a:tint val="50000"/>
      </a:schemeClr>
    </dgm:fillClrLst>
    <dgm:linClrLst meth="repeat">
      <a:schemeClr val="accent5"/>
    </dgm:linClrLst>
    <dgm:effectClrLst/>
    <dgm:txLinClrLst/>
    <dgm:txFillClrLst meth="repeat">
      <a:schemeClr val="tx1"/>
    </dgm:txFillClrLst>
    <dgm:txEffectClrLst/>
  </dgm:styleLbl>
  <dgm:styleLbl name="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con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align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2"/>
    </dgm:linClrLst>
    <dgm:effectClrLst/>
    <dgm:txLinClrLst/>
    <dgm:txFillClrLst meth="repeat">
      <a:schemeClr val="dk1"/>
    </dgm:txFillClrLst>
    <dgm:txEffectClrLst/>
  </dgm:styleLbl>
  <dgm:styleLbl name="b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solidFgAcc1">
    <dgm:fillClrLst meth="repeat">
      <a:schemeClr val="lt1"/>
    </dgm:fillClrLst>
    <dgm:linClrLst>
      <a:schemeClr val="accent2"/>
      <a:schemeClr val="accent3"/>
    </dgm:linClrLst>
    <dgm:effectClrLst/>
    <dgm:txLinClrLst/>
    <dgm:txFillClrLst meth="repeat">
      <a:schemeClr val="dk1"/>
    </dgm:txFillClrLst>
    <dgm:txEffectClrLst/>
  </dgm:styleLbl>
  <dgm:styleLbl name="solidAlignAcc1">
    <dgm:fillClrLst meth="repeat">
      <a:schemeClr val="lt1"/>
    </dgm:fillClrLst>
    <dgm:linClrLst>
      <a:schemeClr val="accent2"/>
      <a:schemeClr val="accent3"/>
    </dgm:linClrLst>
    <dgm:effectClrLst/>
    <dgm:txLinClrLst/>
    <dgm:txFillClrLst meth="repeat">
      <a:schemeClr val="dk1"/>
    </dgm:txFillClrLst>
    <dgm:txEffectClrLst/>
  </dgm:styleLbl>
  <dgm:styleLbl name="solidBgAcc1">
    <dgm:fillClrLst meth="repeat">
      <a:schemeClr val="lt1"/>
    </dgm:fillClrLst>
    <dgm:linClrLst>
      <a:schemeClr val="accent2"/>
      <a:schemeClr val="accent3"/>
    </dgm:linClrLst>
    <dgm:effectClrLst/>
    <dgm:txLinClrLst/>
    <dgm:txFillClrLst meth="repeat">
      <a:schemeClr val="dk1"/>
    </dgm:txFillClrLst>
    <dgm:txEffectClrLst/>
  </dgm:styleLbl>
  <dgm:styleLbl name="f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align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b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3"/>
    </dgm:linClrLst>
    <dgm:effectClrLst/>
    <dgm:txLinClrLst/>
    <dgm:txFillClrLst meth="repeat">
      <a:schemeClr val="dk1"/>
    </dgm:txFillClrLst>
    <dgm:txEffectClrLst/>
  </dgm:styleLbl>
  <dgm:styleLbl name="fgAcc3">
    <dgm:fillClrLst meth="repeat">
      <a:schemeClr val="lt1">
        <a:alpha val="90000"/>
      </a:schemeClr>
    </dgm:fillClrLst>
    <dgm:linClrLst>
      <a:schemeClr val="accent4"/>
    </dgm:linClrLst>
    <dgm:effectClrLst/>
    <dgm:txLinClrLst/>
    <dgm:txFillClrLst meth="repeat">
      <a:schemeClr val="dk1"/>
    </dgm:txFillClrLst>
    <dgm:txEffectClrLst/>
  </dgm:styleLbl>
  <dgm:styleLbl name="fgAcc4">
    <dgm:fillClrLst meth="repeat">
      <a:schemeClr val="lt1">
        <a:alpha val="90000"/>
      </a:schemeClr>
    </dgm:fillClrLst>
    <dgm:linClrLst>
      <a:schemeClr val="accent5"/>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2">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29.xml><?xml version="1.0" encoding="utf-8"?>
<dgm:colorsDef xmlns:dgm="http://schemas.openxmlformats.org/drawingml/2006/diagram" xmlns:a="http://schemas.openxmlformats.org/drawingml/2006/main" uniqueId="urn:microsoft.com/office/officeart/2005/8/colors/colorful2">
  <dgm:title val=""/>
  <dgm:desc val=""/>
  <dgm:catLst>
    <dgm:cat type="colorful" pri="10200"/>
  </dgm:catLst>
  <dgm:styleLbl name="node0">
    <dgm:fillClrLst meth="repeat">
      <a:schemeClr val="accent1"/>
    </dgm:fillClrLst>
    <dgm:linClrLst meth="repeat">
      <a:schemeClr val="lt1"/>
    </dgm:linClrLst>
    <dgm:effectClrLst/>
    <dgm:txLinClrLst/>
    <dgm:txFillClrLst/>
    <dgm:txEffectClrLst/>
  </dgm:styleLbl>
  <dgm:styleLbl name="node1">
    <dgm:fillClrLst>
      <a:schemeClr val="accent2"/>
      <a:schemeClr val="accent3"/>
    </dgm:fillClrLst>
    <dgm:linClrLst meth="repeat">
      <a:schemeClr val="lt1"/>
    </dgm:linClrLst>
    <dgm:effectClrLst/>
    <dgm:txLinClrLst/>
    <dgm:txFillClrLst/>
    <dgm:txEffectClrLst/>
  </dgm:styleLbl>
  <dgm:styleLbl name="alignNode1">
    <dgm:fillClrLst>
      <a:schemeClr val="accent2"/>
      <a:schemeClr val="accent3"/>
    </dgm:fillClrLst>
    <dgm:linClrLst>
      <a:schemeClr val="accent2"/>
      <a:schemeClr val="accent3"/>
    </dgm:linClrLst>
    <dgm:effectClrLst/>
    <dgm:txLinClrLst/>
    <dgm:txFillClrLst/>
    <dgm:txEffectClrLst/>
  </dgm:styleLbl>
  <dgm:styleLbl name="lnNode1">
    <dgm:fillClrLst>
      <a:schemeClr val="accent2"/>
      <a:schemeClr val="accent3"/>
    </dgm:fillClrLst>
    <dgm:linClrLst meth="repeat">
      <a:schemeClr val="lt1"/>
    </dgm:linClrLst>
    <dgm:effectClrLst/>
    <dgm:txLinClrLst/>
    <dgm:txFillClrLst/>
    <dgm:txEffectClrLst/>
  </dgm:styleLbl>
  <dgm:styleLbl name="vennNode1">
    <dgm:fillClrLst>
      <a:schemeClr val="accent2">
        <a:alpha val="50000"/>
      </a:schemeClr>
      <a:schemeClr val="accent3">
        <a:alpha val="50000"/>
      </a:schemeClr>
    </dgm:fillClrLst>
    <dgm:linClrLst meth="repeat">
      <a:schemeClr val="lt1"/>
    </dgm:linClrLst>
    <dgm:effectClrLst/>
    <dgm:txLinClrLst/>
    <dgm:txFillClrLst/>
    <dgm:txEffectClrLst/>
  </dgm:styleLbl>
  <dgm:styleLbl name="node2">
    <dgm:fillClrLst>
      <a:schemeClr val="accent3"/>
    </dgm:fillClrLst>
    <dgm:linClrLst meth="repeat">
      <a:schemeClr val="lt1"/>
    </dgm:linClrLst>
    <dgm:effectClrLst/>
    <dgm:txLinClrLst/>
    <dgm:txFillClrLst/>
    <dgm:txEffectClrLst/>
  </dgm:styleLbl>
  <dgm:styleLbl name="node3">
    <dgm:fillClrLst>
      <a:schemeClr val="accent4"/>
    </dgm:fillClrLst>
    <dgm:linClrLst meth="repeat">
      <a:schemeClr val="lt1"/>
    </dgm:linClrLst>
    <dgm:effectClrLst/>
    <dgm:txLinClrLst/>
    <dgm:txFillClrLst/>
    <dgm:txEffectClrLst/>
  </dgm:styleLbl>
  <dgm:styleLbl name="node4">
    <dgm:fillClrLst>
      <a:schemeClr val="accent5"/>
    </dgm:fillClrLst>
    <dgm:linClrLst meth="repeat">
      <a:schemeClr val="lt1"/>
    </dgm:linClrLst>
    <dgm:effectClrLst/>
    <dgm:txLinClrLst/>
    <dgm:txFillClrLst/>
    <dgm:txEffectClrLst/>
  </dgm:styleLbl>
  <dgm:styleLbl name="fgImgPlace1">
    <dgm:fillClrLst>
      <a:schemeClr val="accent2">
        <a:tint val="50000"/>
      </a:schemeClr>
      <a:schemeClr val="accent3">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2"/>
      <a:schemeClr val="accent3"/>
    </dgm:fillClrLst>
    <dgm:linClrLst meth="repeat">
      <a:schemeClr val="lt1"/>
    </dgm:linClrLst>
    <dgm:effectClrLst/>
    <dgm:txLinClrLst/>
    <dgm:txFillClrLst/>
    <dgm:txEffectClrLst/>
  </dgm:styleLbl>
  <dgm:styleLbl name="fgSibTrans2D1">
    <dgm:fillClrLst>
      <a:schemeClr val="accent2"/>
      <a:schemeClr val="accent3"/>
    </dgm:fillClrLst>
    <dgm:linClrLst meth="repeat">
      <a:schemeClr val="lt1"/>
    </dgm:linClrLst>
    <dgm:effectClrLst/>
    <dgm:txLinClrLst/>
    <dgm:txFillClrLst meth="repeat">
      <a:schemeClr val="lt1"/>
    </dgm:txFillClrLst>
    <dgm:txEffectClrLst/>
  </dgm:styleLbl>
  <dgm:styleLbl name="bgSibTrans2D1">
    <dgm:fillClrLst>
      <a:schemeClr val="accent2"/>
      <a:schemeClr val="accent3"/>
    </dgm:fillClrLst>
    <dgm:linClrLst meth="repeat">
      <a:schemeClr val="lt1"/>
    </dgm:linClrLst>
    <dgm:effectClrLst/>
    <dgm:txLinClrLst/>
    <dgm:txFillClrLst meth="repeat">
      <a:schemeClr val="lt1"/>
    </dgm:txFillClrLst>
    <dgm:txEffectClrLst/>
  </dgm:styleLbl>
  <dgm:styleLbl name="sibTrans1D1">
    <dgm:fillClrLst/>
    <dgm:linClrLst>
      <a:schemeClr val="accent2"/>
      <a:schemeClr val="accent3"/>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2"/>
    </dgm:fillClrLst>
    <dgm:linClrLst meth="repeat">
      <a:schemeClr val="lt1">
        <a:shade val="80000"/>
      </a:schemeClr>
    </dgm:linClrLst>
    <dgm:effectClrLst/>
    <dgm:txLinClrLst/>
    <dgm:txFillClrLst/>
    <dgm:txEffectClrLst/>
  </dgm:styleLbl>
  <dgm:styleLbl name="asst1">
    <dgm:fillClrLst meth="repeat">
      <a:schemeClr val="accent3"/>
    </dgm:fillClrLst>
    <dgm:linClrLst meth="repeat">
      <a:schemeClr val="lt1">
        <a:shade val="80000"/>
      </a:schemeClr>
    </dgm:linClrLst>
    <dgm:effectClrLst/>
    <dgm:txLinClrLst/>
    <dgm:txFillClrLst/>
    <dgm:txEffectClrLst/>
  </dgm:styleLbl>
  <dgm:styleLbl name="asst2">
    <dgm:fillClrLst>
      <a:schemeClr val="accent4"/>
    </dgm:fillClrLst>
    <dgm:linClrLst meth="repeat">
      <a:schemeClr val="lt1"/>
    </dgm:linClrLst>
    <dgm:effectClrLst/>
    <dgm:txLinClrLst/>
    <dgm:txFillClrLst/>
    <dgm:txEffectClrLst/>
  </dgm:styleLbl>
  <dgm:styleLbl name="asst3">
    <dgm:fillClrLst>
      <a:schemeClr val="accent5"/>
    </dgm:fillClrLst>
    <dgm:linClrLst meth="repeat">
      <a:schemeClr val="lt1"/>
    </dgm:linClrLst>
    <dgm:effectClrLst/>
    <dgm:txLinClrLst/>
    <dgm:txFillClrLst/>
    <dgm:txEffectClrLst/>
  </dgm:styleLbl>
  <dgm:styleLbl name="asst4">
    <dgm:fillClrLst>
      <a:schemeClr val="accent6"/>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2"/>
    </dgm:linClrLst>
    <dgm:effectClrLst/>
    <dgm:txLinClrLst/>
    <dgm:txFillClrLst meth="repeat">
      <a:schemeClr val="tx1"/>
    </dgm:txFillClrLst>
    <dgm:txEffectClrLst/>
  </dgm:styleLbl>
  <dgm:styleLbl name="parChTrans1D2">
    <dgm:fillClrLst meth="repeat">
      <a:schemeClr val="accent2">
        <a:tint val="90000"/>
      </a:schemeClr>
    </dgm:fillClrLst>
    <dgm:linClrLst meth="repeat">
      <a:schemeClr val="accent3"/>
    </dgm:linClrLst>
    <dgm:effectClrLst/>
    <dgm:txLinClrLst/>
    <dgm:txFillClrLst meth="repeat">
      <a:schemeClr val="tx1"/>
    </dgm:txFillClrLst>
    <dgm:txEffectClrLst/>
  </dgm:styleLbl>
  <dgm:styleLbl name="parChTrans1D3">
    <dgm:fillClrLst meth="repeat">
      <a:schemeClr val="accent2">
        <a:tint val="70000"/>
      </a:schemeClr>
    </dgm:fillClrLst>
    <dgm:linClrLst meth="repeat">
      <a:schemeClr val="accent4"/>
    </dgm:linClrLst>
    <dgm:effectClrLst/>
    <dgm:txLinClrLst/>
    <dgm:txFillClrLst meth="repeat">
      <a:schemeClr val="tx1"/>
    </dgm:txFillClrLst>
    <dgm:txEffectClrLst/>
  </dgm:styleLbl>
  <dgm:styleLbl name="parChTrans1D4">
    <dgm:fillClrLst meth="repeat">
      <a:schemeClr val="accent2">
        <a:tint val="50000"/>
      </a:schemeClr>
    </dgm:fillClrLst>
    <dgm:linClrLst meth="repeat">
      <a:schemeClr val="accent5"/>
    </dgm:linClrLst>
    <dgm:effectClrLst/>
    <dgm:txLinClrLst/>
    <dgm:txFillClrLst meth="repeat">
      <a:schemeClr val="tx1"/>
    </dgm:txFillClrLst>
    <dgm:txEffectClrLst/>
  </dgm:styleLbl>
  <dgm:styleLbl name="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con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align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2"/>
    </dgm:linClrLst>
    <dgm:effectClrLst/>
    <dgm:txLinClrLst/>
    <dgm:txFillClrLst meth="repeat">
      <a:schemeClr val="dk1"/>
    </dgm:txFillClrLst>
    <dgm:txEffectClrLst/>
  </dgm:styleLbl>
  <dgm:styleLbl name="b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solidFgAcc1">
    <dgm:fillClrLst meth="repeat">
      <a:schemeClr val="lt1"/>
    </dgm:fillClrLst>
    <dgm:linClrLst>
      <a:schemeClr val="accent2"/>
      <a:schemeClr val="accent3"/>
    </dgm:linClrLst>
    <dgm:effectClrLst/>
    <dgm:txLinClrLst/>
    <dgm:txFillClrLst meth="repeat">
      <a:schemeClr val="dk1"/>
    </dgm:txFillClrLst>
    <dgm:txEffectClrLst/>
  </dgm:styleLbl>
  <dgm:styleLbl name="solidAlignAcc1">
    <dgm:fillClrLst meth="repeat">
      <a:schemeClr val="lt1"/>
    </dgm:fillClrLst>
    <dgm:linClrLst>
      <a:schemeClr val="accent2"/>
      <a:schemeClr val="accent3"/>
    </dgm:linClrLst>
    <dgm:effectClrLst/>
    <dgm:txLinClrLst/>
    <dgm:txFillClrLst meth="repeat">
      <a:schemeClr val="dk1"/>
    </dgm:txFillClrLst>
    <dgm:txEffectClrLst/>
  </dgm:styleLbl>
  <dgm:styleLbl name="solidBgAcc1">
    <dgm:fillClrLst meth="repeat">
      <a:schemeClr val="lt1"/>
    </dgm:fillClrLst>
    <dgm:linClrLst>
      <a:schemeClr val="accent2"/>
      <a:schemeClr val="accent3"/>
    </dgm:linClrLst>
    <dgm:effectClrLst/>
    <dgm:txLinClrLst/>
    <dgm:txFillClrLst meth="repeat">
      <a:schemeClr val="dk1"/>
    </dgm:txFillClrLst>
    <dgm:txEffectClrLst/>
  </dgm:styleLbl>
  <dgm:styleLbl name="f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align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b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3"/>
    </dgm:linClrLst>
    <dgm:effectClrLst/>
    <dgm:txLinClrLst/>
    <dgm:txFillClrLst meth="repeat">
      <a:schemeClr val="dk1"/>
    </dgm:txFillClrLst>
    <dgm:txEffectClrLst/>
  </dgm:styleLbl>
  <dgm:styleLbl name="fgAcc3">
    <dgm:fillClrLst meth="repeat">
      <a:schemeClr val="lt1">
        <a:alpha val="90000"/>
      </a:schemeClr>
    </dgm:fillClrLst>
    <dgm:linClrLst>
      <a:schemeClr val="accent4"/>
    </dgm:linClrLst>
    <dgm:effectClrLst/>
    <dgm:txLinClrLst/>
    <dgm:txFillClrLst meth="repeat">
      <a:schemeClr val="dk1"/>
    </dgm:txFillClrLst>
    <dgm:txEffectClrLst/>
  </dgm:styleLbl>
  <dgm:styleLbl name="fgAcc4">
    <dgm:fillClrLst meth="repeat">
      <a:schemeClr val="lt1">
        <a:alpha val="90000"/>
      </a:schemeClr>
    </dgm:fillClrLst>
    <dgm:linClrLst>
      <a:schemeClr val="accent5"/>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2">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30.xml><?xml version="1.0" encoding="utf-8"?>
<dgm:colorsDef xmlns:dgm="http://schemas.openxmlformats.org/drawingml/2006/diagram" xmlns:a="http://schemas.openxmlformats.org/drawingml/2006/main" uniqueId="urn:microsoft.com/office/officeart/2005/8/colors/colorful2">
  <dgm:title val=""/>
  <dgm:desc val=""/>
  <dgm:catLst>
    <dgm:cat type="colorful" pri="10200"/>
  </dgm:catLst>
  <dgm:styleLbl name="node0">
    <dgm:fillClrLst meth="repeat">
      <a:schemeClr val="accent1"/>
    </dgm:fillClrLst>
    <dgm:linClrLst meth="repeat">
      <a:schemeClr val="lt1"/>
    </dgm:linClrLst>
    <dgm:effectClrLst/>
    <dgm:txLinClrLst/>
    <dgm:txFillClrLst/>
    <dgm:txEffectClrLst/>
  </dgm:styleLbl>
  <dgm:styleLbl name="node1">
    <dgm:fillClrLst>
      <a:schemeClr val="accent2"/>
      <a:schemeClr val="accent3"/>
    </dgm:fillClrLst>
    <dgm:linClrLst meth="repeat">
      <a:schemeClr val="lt1"/>
    </dgm:linClrLst>
    <dgm:effectClrLst/>
    <dgm:txLinClrLst/>
    <dgm:txFillClrLst/>
    <dgm:txEffectClrLst/>
  </dgm:styleLbl>
  <dgm:styleLbl name="alignNode1">
    <dgm:fillClrLst>
      <a:schemeClr val="accent2"/>
      <a:schemeClr val="accent3"/>
    </dgm:fillClrLst>
    <dgm:linClrLst>
      <a:schemeClr val="accent2"/>
      <a:schemeClr val="accent3"/>
    </dgm:linClrLst>
    <dgm:effectClrLst/>
    <dgm:txLinClrLst/>
    <dgm:txFillClrLst/>
    <dgm:txEffectClrLst/>
  </dgm:styleLbl>
  <dgm:styleLbl name="lnNode1">
    <dgm:fillClrLst>
      <a:schemeClr val="accent2"/>
      <a:schemeClr val="accent3"/>
    </dgm:fillClrLst>
    <dgm:linClrLst meth="repeat">
      <a:schemeClr val="lt1"/>
    </dgm:linClrLst>
    <dgm:effectClrLst/>
    <dgm:txLinClrLst/>
    <dgm:txFillClrLst/>
    <dgm:txEffectClrLst/>
  </dgm:styleLbl>
  <dgm:styleLbl name="vennNode1">
    <dgm:fillClrLst>
      <a:schemeClr val="accent2">
        <a:alpha val="50000"/>
      </a:schemeClr>
      <a:schemeClr val="accent3">
        <a:alpha val="50000"/>
      </a:schemeClr>
    </dgm:fillClrLst>
    <dgm:linClrLst meth="repeat">
      <a:schemeClr val="lt1"/>
    </dgm:linClrLst>
    <dgm:effectClrLst/>
    <dgm:txLinClrLst/>
    <dgm:txFillClrLst/>
    <dgm:txEffectClrLst/>
  </dgm:styleLbl>
  <dgm:styleLbl name="node2">
    <dgm:fillClrLst>
      <a:schemeClr val="accent3"/>
    </dgm:fillClrLst>
    <dgm:linClrLst meth="repeat">
      <a:schemeClr val="lt1"/>
    </dgm:linClrLst>
    <dgm:effectClrLst/>
    <dgm:txLinClrLst/>
    <dgm:txFillClrLst/>
    <dgm:txEffectClrLst/>
  </dgm:styleLbl>
  <dgm:styleLbl name="node3">
    <dgm:fillClrLst>
      <a:schemeClr val="accent4"/>
    </dgm:fillClrLst>
    <dgm:linClrLst meth="repeat">
      <a:schemeClr val="lt1"/>
    </dgm:linClrLst>
    <dgm:effectClrLst/>
    <dgm:txLinClrLst/>
    <dgm:txFillClrLst/>
    <dgm:txEffectClrLst/>
  </dgm:styleLbl>
  <dgm:styleLbl name="node4">
    <dgm:fillClrLst>
      <a:schemeClr val="accent5"/>
    </dgm:fillClrLst>
    <dgm:linClrLst meth="repeat">
      <a:schemeClr val="lt1"/>
    </dgm:linClrLst>
    <dgm:effectClrLst/>
    <dgm:txLinClrLst/>
    <dgm:txFillClrLst/>
    <dgm:txEffectClrLst/>
  </dgm:styleLbl>
  <dgm:styleLbl name="fgImgPlace1">
    <dgm:fillClrLst>
      <a:schemeClr val="accent2">
        <a:tint val="50000"/>
      </a:schemeClr>
      <a:schemeClr val="accent3">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2"/>
      <a:schemeClr val="accent3"/>
    </dgm:fillClrLst>
    <dgm:linClrLst meth="repeat">
      <a:schemeClr val="lt1"/>
    </dgm:linClrLst>
    <dgm:effectClrLst/>
    <dgm:txLinClrLst/>
    <dgm:txFillClrLst/>
    <dgm:txEffectClrLst/>
  </dgm:styleLbl>
  <dgm:styleLbl name="fgSibTrans2D1">
    <dgm:fillClrLst>
      <a:schemeClr val="accent2"/>
      <a:schemeClr val="accent3"/>
    </dgm:fillClrLst>
    <dgm:linClrLst meth="repeat">
      <a:schemeClr val="lt1"/>
    </dgm:linClrLst>
    <dgm:effectClrLst/>
    <dgm:txLinClrLst/>
    <dgm:txFillClrLst meth="repeat">
      <a:schemeClr val="lt1"/>
    </dgm:txFillClrLst>
    <dgm:txEffectClrLst/>
  </dgm:styleLbl>
  <dgm:styleLbl name="bgSibTrans2D1">
    <dgm:fillClrLst>
      <a:schemeClr val="accent2"/>
      <a:schemeClr val="accent3"/>
    </dgm:fillClrLst>
    <dgm:linClrLst meth="repeat">
      <a:schemeClr val="lt1"/>
    </dgm:linClrLst>
    <dgm:effectClrLst/>
    <dgm:txLinClrLst/>
    <dgm:txFillClrLst meth="repeat">
      <a:schemeClr val="lt1"/>
    </dgm:txFillClrLst>
    <dgm:txEffectClrLst/>
  </dgm:styleLbl>
  <dgm:styleLbl name="sibTrans1D1">
    <dgm:fillClrLst/>
    <dgm:linClrLst>
      <a:schemeClr val="accent2"/>
      <a:schemeClr val="accent3"/>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2"/>
    </dgm:fillClrLst>
    <dgm:linClrLst meth="repeat">
      <a:schemeClr val="lt1">
        <a:shade val="80000"/>
      </a:schemeClr>
    </dgm:linClrLst>
    <dgm:effectClrLst/>
    <dgm:txLinClrLst/>
    <dgm:txFillClrLst/>
    <dgm:txEffectClrLst/>
  </dgm:styleLbl>
  <dgm:styleLbl name="asst1">
    <dgm:fillClrLst meth="repeat">
      <a:schemeClr val="accent3"/>
    </dgm:fillClrLst>
    <dgm:linClrLst meth="repeat">
      <a:schemeClr val="lt1">
        <a:shade val="80000"/>
      </a:schemeClr>
    </dgm:linClrLst>
    <dgm:effectClrLst/>
    <dgm:txLinClrLst/>
    <dgm:txFillClrLst/>
    <dgm:txEffectClrLst/>
  </dgm:styleLbl>
  <dgm:styleLbl name="asst2">
    <dgm:fillClrLst>
      <a:schemeClr val="accent4"/>
    </dgm:fillClrLst>
    <dgm:linClrLst meth="repeat">
      <a:schemeClr val="lt1"/>
    </dgm:linClrLst>
    <dgm:effectClrLst/>
    <dgm:txLinClrLst/>
    <dgm:txFillClrLst/>
    <dgm:txEffectClrLst/>
  </dgm:styleLbl>
  <dgm:styleLbl name="asst3">
    <dgm:fillClrLst>
      <a:schemeClr val="accent5"/>
    </dgm:fillClrLst>
    <dgm:linClrLst meth="repeat">
      <a:schemeClr val="lt1"/>
    </dgm:linClrLst>
    <dgm:effectClrLst/>
    <dgm:txLinClrLst/>
    <dgm:txFillClrLst/>
    <dgm:txEffectClrLst/>
  </dgm:styleLbl>
  <dgm:styleLbl name="asst4">
    <dgm:fillClrLst>
      <a:schemeClr val="accent6"/>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2"/>
    </dgm:linClrLst>
    <dgm:effectClrLst/>
    <dgm:txLinClrLst/>
    <dgm:txFillClrLst meth="repeat">
      <a:schemeClr val="tx1"/>
    </dgm:txFillClrLst>
    <dgm:txEffectClrLst/>
  </dgm:styleLbl>
  <dgm:styleLbl name="parChTrans1D2">
    <dgm:fillClrLst meth="repeat">
      <a:schemeClr val="accent2">
        <a:tint val="90000"/>
      </a:schemeClr>
    </dgm:fillClrLst>
    <dgm:linClrLst meth="repeat">
      <a:schemeClr val="accent3"/>
    </dgm:linClrLst>
    <dgm:effectClrLst/>
    <dgm:txLinClrLst/>
    <dgm:txFillClrLst meth="repeat">
      <a:schemeClr val="tx1"/>
    </dgm:txFillClrLst>
    <dgm:txEffectClrLst/>
  </dgm:styleLbl>
  <dgm:styleLbl name="parChTrans1D3">
    <dgm:fillClrLst meth="repeat">
      <a:schemeClr val="accent2">
        <a:tint val="70000"/>
      </a:schemeClr>
    </dgm:fillClrLst>
    <dgm:linClrLst meth="repeat">
      <a:schemeClr val="accent4"/>
    </dgm:linClrLst>
    <dgm:effectClrLst/>
    <dgm:txLinClrLst/>
    <dgm:txFillClrLst meth="repeat">
      <a:schemeClr val="tx1"/>
    </dgm:txFillClrLst>
    <dgm:txEffectClrLst/>
  </dgm:styleLbl>
  <dgm:styleLbl name="parChTrans1D4">
    <dgm:fillClrLst meth="repeat">
      <a:schemeClr val="accent2">
        <a:tint val="50000"/>
      </a:schemeClr>
    </dgm:fillClrLst>
    <dgm:linClrLst meth="repeat">
      <a:schemeClr val="accent5"/>
    </dgm:linClrLst>
    <dgm:effectClrLst/>
    <dgm:txLinClrLst/>
    <dgm:txFillClrLst meth="repeat">
      <a:schemeClr val="tx1"/>
    </dgm:txFillClrLst>
    <dgm:txEffectClrLst/>
  </dgm:styleLbl>
  <dgm:styleLbl name="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con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align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2"/>
    </dgm:linClrLst>
    <dgm:effectClrLst/>
    <dgm:txLinClrLst/>
    <dgm:txFillClrLst meth="repeat">
      <a:schemeClr val="dk1"/>
    </dgm:txFillClrLst>
    <dgm:txEffectClrLst/>
  </dgm:styleLbl>
  <dgm:styleLbl name="b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solidFgAcc1">
    <dgm:fillClrLst meth="repeat">
      <a:schemeClr val="lt1"/>
    </dgm:fillClrLst>
    <dgm:linClrLst>
      <a:schemeClr val="accent2"/>
      <a:schemeClr val="accent3"/>
    </dgm:linClrLst>
    <dgm:effectClrLst/>
    <dgm:txLinClrLst/>
    <dgm:txFillClrLst meth="repeat">
      <a:schemeClr val="dk1"/>
    </dgm:txFillClrLst>
    <dgm:txEffectClrLst/>
  </dgm:styleLbl>
  <dgm:styleLbl name="solidAlignAcc1">
    <dgm:fillClrLst meth="repeat">
      <a:schemeClr val="lt1"/>
    </dgm:fillClrLst>
    <dgm:linClrLst>
      <a:schemeClr val="accent2"/>
      <a:schemeClr val="accent3"/>
    </dgm:linClrLst>
    <dgm:effectClrLst/>
    <dgm:txLinClrLst/>
    <dgm:txFillClrLst meth="repeat">
      <a:schemeClr val="dk1"/>
    </dgm:txFillClrLst>
    <dgm:txEffectClrLst/>
  </dgm:styleLbl>
  <dgm:styleLbl name="solidBgAcc1">
    <dgm:fillClrLst meth="repeat">
      <a:schemeClr val="lt1"/>
    </dgm:fillClrLst>
    <dgm:linClrLst>
      <a:schemeClr val="accent2"/>
      <a:schemeClr val="accent3"/>
    </dgm:linClrLst>
    <dgm:effectClrLst/>
    <dgm:txLinClrLst/>
    <dgm:txFillClrLst meth="repeat">
      <a:schemeClr val="dk1"/>
    </dgm:txFillClrLst>
    <dgm:txEffectClrLst/>
  </dgm:styleLbl>
  <dgm:styleLbl name="f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align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b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3"/>
    </dgm:linClrLst>
    <dgm:effectClrLst/>
    <dgm:txLinClrLst/>
    <dgm:txFillClrLst meth="repeat">
      <a:schemeClr val="dk1"/>
    </dgm:txFillClrLst>
    <dgm:txEffectClrLst/>
  </dgm:styleLbl>
  <dgm:styleLbl name="fgAcc3">
    <dgm:fillClrLst meth="repeat">
      <a:schemeClr val="lt1">
        <a:alpha val="90000"/>
      </a:schemeClr>
    </dgm:fillClrLst>
    <dgm:linClrLst>
      <a:schemeClr val="accent4"/>
    </dgm:linClrLst>
    <dgm:effectClrLst/>
    <dgm:txLinClrLst/>
    <dgm:txFillClrLst meth="repeat">
      <a:schemeClr val="dk1"/>
    </dgm:txFillClrLst>
    <dgm:txEffectClrLst/>
  </dgm:styleLbl>
  <dgm:styleLbl name="fgAcc4">
    <dgm:fillClrLst meth="repeat">
      <a:schemeClr val="lt1">
        <a:alpha val="90000"/>
      </a:schemeClr>
    </dgm:fillClrLst>
    <dgm:linClrLst>
      <a:schemeClr val="accent5"/>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2">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31.xml><?xml version="1.0" encoding="utf-8"?>
<dgm:colorsDef xmlns:dgm="http://schemas.openxmlformats.org/drawingml/2006/diagram" xmlns:a="http://schemas.openxmlformats.org/drawingml/2006/main" uniqueId="urn:microsoft.com/office/officeart/2005/8/colors/colorful2">
  <dgm:title val=""/>
  <dgm:desc val=""/>
  <dgm:catLst>
    <dgm:cat type="colorful" pri="10200"/>
  </dgm:catLst>
  <dgm:styleLbl name="node0">
    <dgm:fillClrLst meth="repeat">
      <a:schemeClr val="accent1"/>
    </dgm:fillClrLst>
    <dgm:linClrLst meth="repeat">
      <a:schemeClr val="lt1"/>
    </dgm:linClrLst>
    <dgm:effectClrLst/>
    <dgm:txLinClrLst/>
    <dgm:txFillClrLst/>
    <dgm:txEffectClrLst/>
  </dgm:styleLbl>
  <dgm:styleLbl name="node1">
    <dgm:fillClrLst>
      <a:schemeClr val="accent2"/>
      <a:schemeClr val="accent3"/>
    </dgm:fillClrLst>
    <dgm:linClrLst meth="repeat">
      <a:schemeClr val="lt1"/>
    </dgm:linClrLst>
    <dgm:effectClrLst/>
    <dgm:txLinClrLst/>
    <dgm:txFillClrLst/>
    <dgm:txEffectClrLst/>
  </dgm:styleLbl>
  <dgm:styleLbl name="alignNode1">
    <dgm:fillClrLst>
      <a:schemeClr val="accent2"/>
      <a:schemeClr val="accent3"/>
    </dgm:fillClrLst>
    <dgm:linClrLst>
      <a:schemeClr val="accent2"/>
      <a:schemeClr val="accent3"/>
    </dgm:linClrLst>
    <dgm:effectClrLst/>
    <dgm:txLinClrLst/>
    <dgm:txFillClrLst/>
    <dgm:txEffectClrLst/>
  </dgm:styleLbl>
  <dgm:styleLbl name="lnNode1">
    <dgm:fillClrLst>
      <a:schemeClr val="accent2"/>
      <a:schemeClr val="accent3"/>
    </dgm:fillClrLst>
    <dgm:linClrLst meth="repeat">
      <a:schemeClr val="lt1"/>
    </dgm:linClrLst>
    <dgm:effectClrLst/>
    <dgm:txLinClrLst/>
    <dgm:txFillClrLst/>
    <dgm:txEffectClrLst/>
  </dgm:styleLbl>
  <dgm:styleLbl name="vennNode1">
    <dgm:fillClrLst>
      <a:schemeClr val="accent2">
        <a:alpha val="50000"/>
      </a:schemeClr>
      <a:schemeClr val="accent3">
        <a:alpha val="50000"/>
      </a:schemeClr>
    </dgm:fillClrLst>
    <dgm:linClrLst meth="repeat">
      <a:schemeClr val="lt1"/>
    </dgm:linClrLst>
    <dgm:effectClrLst/>
    <dgm:txLinClrLst/>
    <dgm:txFillClrLst/>
    <dgm:txEffectClrLst/>
  </dgm:styleLbl>
  <dgm:styleLbl name="node2">
    <dgm:fillClrLst>
      <a:schemeClr val="accent3"/>
    </dgm:fillClrLst>
    <dgm:linClrLst meth="repeat">
      <a:schemeClr val="lt1"/>
    </dgm:linClrLst>
    <dgm:effectClrLst/>
    <dgm:txLinClrLst/>
    <dgm:txFillClrLst/>
    <dgm:txEffectClrLst/>
  </dgm:styleLbl>
  <dgm:styleLbl name="node3">
    <dgm:fillClrLst>
      <a:schemeClr val="accent4"/>
    </dgm:fillClrLst>
    <dgm:linClrLst meth="repeat">
      <a:schemeClr val="lt1"/>
    </dgm:linClrLst>
    <dgm:effectClrLst/>
    <dgm:txLinClrLst/>
    <dgm:txFillClrLst/>
    <dgm:txEffectClrLst/>
  </dgm:styleLbl>
  <dgm:styleLbl name="node4">
    <dgm:fillClrLst>
      <a:schemeClr val="accent5"/>
    </dgm:fillClrLst>
    <dgm:linClrLst meth="repeat">
      <a:schemeClr val="lt1"/>
    </dgm:linClrLst>
    <dgm:effectClrLst/>
    <dgm:txLinClrLst/>
    <dgm:txFillClrLst/>
    <dgm:txEffectClrLst/>
  </dgm:styleLbl>
  <dgm:styleLbl name="fgImgPlace1">
    <dgm:fillClrLst>
      <a:schemeClr val="accent2">
        <a:tint val="50000"/>
      </a:schemeClr>
      <a:schemeClr val="accent3">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2"/>
      <a:schemeClr val="accent3"/>
    </dgm:fillClrLst>
    <dgm:linClrLst meth="repeat">
      <a:schemeClr val="lt1"/>
    </dgm:linClrLst>
    <dgm:effectClrLst/>
    <dgm:txLinClrLst/>
    <dgm:txFillClrLst/>
    <dgm:txEffectClrLst/>
  </dgm:styleLbl>
  <dgm:styleLbl name="fgSibTrans2D1">
    <dgm:fillClrLst>
      <a:schemeClr val="accent2"/>
      <a:schemeClr val="accent3"/>
    </dgm:fillClrLst>
    <dgm:linClrLst meth="repeat">
      <a:schemeClr val="lt1"/>
    </dgm:linClrLst>
    <dgm:effectClrLst/>
    <dgm:txLinClrLst/>
    <dgm:txFillClrLst meth="repeat">
      <a:schemeClr val="lt1"/>
    </dgm:txFillClrLst>
    <dgm:txEffectClrLst/>
  </dgm:styleLbl>
  <dgm:styleLbl name="bgSibTrans2D1">
    <dgm:fillClrLst>
      <a:schemeClr val="accent2"/>
      <a:schemeClr val="accent3"/>
    </dgm:fillClrLst>
    <dgm:linClrLst meth="repeat">
      <a:schemeClr val="lt1"/>
    </dgm:linClrLst>
    <dgm:effectClrLst/>
    <dgm:txLinClrLst/>
    <dgm:txFillClrLst meth="repeat">
      <a:schemeClr val="lt1"/>
    </dgm:txFillClrLst>
    <dgm:txEffectClrLst/>
  </dgm:styleLbl>
  <dgm:styleLbl name="sibTrans1D1">
    <dgm:fillClrLst/>
    <dgm:linClrLst>
      <a:schemeClr val="accent2"/>
      <a:schemeClr val="accent3"/>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2"/>
    </dgm:fillClrLst>
    <dgm:linClrLst meth="repeat">
      <a:schemeClr val="lt1">
        <a:shade val="80000"/>
      </a:schemeClr>
    </dgm:linClrLst>
    <dgm:effectClrLst/>
    <dgm:txLinClrLst/>
    <dgm:txFillClrLst/>
    <dgm:txEffectClrLst/>
  </dgm:styleLbl>
  <dgm:styleLbl name="asst1">
    <dgm:fillClrLst meth="repeat">
      <a:schemeClr val="accent3"/>
    </dgm:fillClrLst>
    <dgm:linClrLst meth="repeat">
      <a:schemeClr val="lt1">
        <a:shade val="80000"/>
      </a:schemeClr>
    </dgm:linClrLst>
    <dgm:effectClrLst/>
    <dgm:txLinClrLst/>
    <dgm:txFillClrLst/>
    <dgm:txEffectClrLst/>
  </dgm:styleLbl>
  <dgm:styleLbl name="asst2">
    <dgm:fillClrLst>
      <a:schemeClr val="accent4"/>
    </dgm:fillClrLst>
    <dgm:linClrLst meth="repeat">
      <a:schemeClr val="lt1"/>
    </dgm:linClrLst>
    <dgm:effectClrLst/>
    <dgm:txLinClrLst/>
    <dgm:txFillClrLst/>
    <dgm:txEffectClrLst/>
  </dgm:styleLbl>
  <dgm:styleLbl name="asst3">
    <dgm:fillClrLst>
      <a:schemeClr val="accent5"/>
    </dgm:fillClrLst>
    <dgm:linClrLst meth="repeat">
      <a:schemeClr val="lt1"/>
    </dgm:linClrLst>
    <dgm:effectClrLst/>
    <dgm:txLinClrLst/>
    <dgm:txFillClrLst/>
    <dgm:txEffectClrLst/>
  </dgm:styleLbl>
  <dgm:styleLbl name="asst4">
    <dgm:fillClrLst>
      <a:schemeClr val="accent6"/>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2"/>
    </dgm:linClrLst>
    <dgm:effectClrLst/>
    <dgm:txLinClrLst/>
    <dgm:txFillClrLst meth="repeat">
      <a:schemeClr val="tx1"/>
    </dgm:txFillClrLst>
    <dgm:txEffectClrLst/>
  </dgm:styleLbl>
  <dgm:styleLbl name="parChTrans1D2">
    <dgm:fillClrLst meth="repeat">
      <a:schemeClr val="accent2">
        <a:tint val="90000"/>
      </a:schemeClr>
    </dgm:fillClrLst>
    <dgm:linClrLst meth="repeat">
      <a:schemeClr val="accent3"/>
    </dgm:linClrLst>
    <dgm:effectClrLst/>
    <dgm:txLinClrLst/>
    <dgm:txFillClrLst meth="repeat">
      <a:schemeClr val="tx1"/>
    </dgm:txFillClrLst>
    <dgm:txEffectClrLst/>
  </dgm:styleLbl>
  <dgm:styleLbl name="parChTrans1D3">
    <dgm:fillClrLst meth="repeat">
      <a:schemeClr val="accent2">
        <a:tint val="70000"/>
      </a:schemeClr>
    </dgm:fillClrLst>
    <dgm:linClrLst meth="repeat">
      <a:schemeClr val="accent4"/>
    </dgm:linClrLst>
    <dgm:effectClrLst/>
    <dgm:txLinClrLst/>
    <dgm:txFillClrLst meth="repeat">
      <a:schemeClr val="tx1"/>
    </dgm:txFillClrLst>
    <dgm:txEffectClrLst/>
  </dgm:styleLbl>
  <dgm:styleLbl name="parChTrans1D4">
    <dgm:fillClrLst meth="repeat">
      <a:schemeClr val="accent2">
        <a:tint val="50000"/>
      </a:schemeClr>
    </dgm:fillClrLst>
    <dgm:linClrLst meth="repeat">
      <a:schemeClr val="accent5"/>
    </dgm:linClrLst>
    <dgm:effectClrLst/>
    <dgm:txLinClrLst/>
    <dgm:txFillClrLst meth="repeat">
      <a:schemeClr val="tx1"/>
    </dgm:txFillClrLst>
    <dgm:txEffectClrLst/>
  </dgm:styleLbl>
  <dgm:styleLbl name="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con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align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2"/>
    </dgm:linClrLst>
    <dgm:effectClrLst/>
    <dgm:txLinClrLst/>
    <dgm:txFillClrLst meth="repeat">
      <a:schemeClr val="dk1"/>
    </dgm:txFillClrLst>
    <dgm:txEffectClrLst/>
  </dgm:styleLbl>
  <dgm:styleLbl name="b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solidFgAcc1">
    <dgm:fillClrLst meth="repeat">
      <a:schemeClr val="lt1"/>
    </dgm:fillClrLst>
    <dgm:linClrLst>
      <a:schemeClr val="accent2"/>
      <a:schemeClr val="accent3"/>
    </dgm:linClrLst>
    <dgm:effectClrLst/>
    <dgm:txLinClrLst/>
    <dgm:txFillClrLst meth="repeat">
      <a:schemeClr val="dk1"/>
    </dgm:txFillClrLst>
    <dgm:txEffectClrLst/>
  </dgm:styleLbl>
  <dgm:styleLbl name="solidAlignAcc1">
    <dgm:fillClrLst meth="repeat">
      <a:schemeClr val="lt1"/>
    </dgm:fillClrLst>
    <dgm:linClrLst>
      <a:schemeClr val="accent2"/>
      <a:schemeClr val="accent3"/>
    </dgm:linClrLst>
    <dgm:effectClrLst/>
    <dgm:txLinClrLst/>
    <dgm:txFillClrLst meth="repeat">
      <a:schemeClr val="dk1"/>
    </dgm:txFillClrLst>
    <dgm:txEffectClrLst/>
  </dgm:styleLbl>
  <dgm:styleLbl name="solidBgAcc1">
    <dgm:fillClrLst meth="repeat">
      <a:schemeClr val="lt1"/>
    </dgm:fillClrLst>
    <dgm:linClrLst>
      <a:schemeClr val="accent2"/>
      <a:schemeClr val="accent3"/>
    </dgm:linClrLst>
    <dgm:effectClrLst/>
    <dgm:txLinClrLst/>
    <dgm:txFillClrLst meth="repeat">
      <a:schemeClr val="dk1"/>
    </dgm:txFillClrLst>
    <dgm:txEffectClrLst/>
  </dgm:styleLbl>
  <dgm:styleLbl name="f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align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b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3"/>
    </dgm:linClrLst>
    <dgm:effectClrLst/>
    <dgm:txLinClrLst/>
    <dgm:txFillClrLst meth="repeat">
      <a:schemeClr val="dk1"/>
    </dgm:txFillClrLst>
    <dgm:txEffectClrLst/>
  </dgm:styleLbl>
  <dgm:styleLbl name="fgAcc3">
    <dgm:fillClrLst meth="repeat">
      <a:schemeClr val="lt1">
        <a:alpha val="90000"/>
      </a:schemeClr>
    </dgm:fillClrLst>
    <dgm:linClrLst>
      <a:schemeClr val="accent4"/>
    </dgm:linClrLst>
    <dgm:effectClrLst/>
    <dgm:txLinClrLst/>
    <dgm:txFillClrLst meth="repeat">
      <a:schemeClr val="dk1"/>
    </dgm:txFillClrLst>
    <dgm:txEffectClrLst/>
  </dgm:styleLbl>
  <dgm:styleLbl name="fgAcc4">
    <dgm:fillClrLst meth="repeat">
      <a:schemeClr val="lt1">
        <a:alpha val="90000"/>
      </a:schemeClr>
    </dgm:fillClrLst>
    <dgm:linClrLst>
      <a:schemeClr val="accent5"/>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2">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32.xml><?xml version="1.0" encoding="utf-8"?>
<dgm:colorsDef xmlns:dgm="http://schemas.openxmlformats.org/drawingml/2006/diagram" xmlns:a="http://schemas.openxmlformats.org/drawingml/2006/main" uniqueId="urn:microsoft.com/office/officeart/2005/8/colors/colorful2">
  <dgm:title val=""/>
  <dgm:desc val=""/>
  <dgm:catLst>
    <dgm:cat type="colorful" pri="10200"/>
  </dgm:catLst>
  <dgm:styleLbl name="node0">
    <dgm:fillClrLst meth="repeat">
      <a:schemeClr val="accent1"/>
    </dgm:fillClrLst>
    <dgm:linClrLst meth="repeat">
      <a:schemeClr val="lt1"/>
    </dgm:linClrLst>
    <dgm:effectClrLst/>
    <dgm:txLinClrLst/>
    <dgm:txFillClrLst/>
    <dgm:txEffectClrLst/>
  </dgm:styleLbl>
  <dgm:styleLbl name="node1">
    <dgm:fillClrLst>
      <a:schemeClr val="accent2"/>
      <a:schemeClr val="accent3"/>
    </dgm:fillClrLst>
    <dgm:linClrLst meth="repeat">
      <a:schemeClr val="lt1"/>
    </dgm:linClrLst>
    <dgm:effectClrLst/>
    <dgm:txLinClrLst/>
    <dgm:txFillClrLst/>
    <dgm:txEffectClrLst/>
  </dgm:styleLbl>
  <dgm:styleLbl name="alignNode1">
    <dgm:fillClrLst>
      <a:schemeClr val="accent2"/>
      <a:schemeClr val="accent3"/>
    </dgm:fillClrLst>
    <dgm:linClrLst>
      <a:schemeClr val="accent2"/>
      <a:schemeClr val="accent3"/>
    </dgm:linClrLst>
    <dgm:effectClrLst/>
    <dgm:txLinClrLst/>
    <dgm:txFillClrLst/>
    <dgm:txEffectClrLst/>
  </dgm:styleLbl>
  <dgm:styleLbl name="lnNode1">
    <dgm:fillClrLst>
      <a:schemeClr val="accent2"/>
      <a:schemeClr val="accent3"/>
    </dgm:fillClrLst>
    <dgm:linClrLst meth="repeat">
      <a:schemeClr val="lt1"/>
    </dgm:linClrLst>
    <dgm:effectClrLst/>
    <dgm:txLinClrLst/>
    <dgm:txFillClrLst/>
    <dgm:txEffectClrLst/>
  </dgm:styleLbl>
  <dgm:styleLbl name="vennNode1">
    <dgm:fillClrLst>
      <a:schemeClr val="accent2">
        <a:alpha val="50000"/>
      </a:schemeClr>
      <a:schemeClr val="accent3">
        <a:alpha val="50000"/>
      </a:schemeClr>
    </dgm:fillClrLst>
    <dgm:linClrLst meth="repeat">
      <a:schemeClr val="lt1"/>
    </dgm:linClrLst>
    <dgm:effectClrLst/>
    <dgm:txLinClrLst/>
    <dgm:txFillClrLst/>
    <dgm:txEffectClrLst/>
  </dgm:styleLbl>
  <dgm:styleLbl name="node2">
    <dgm:fillClrLst>
      <a:schemeClr val="accent3"/>
    </dgm:fillClrLst>
    <dgm:linClrLst meth="repeat">
      <a:schemeClr val="lt1"/>
    </dgm:linClrLst>
    <dgm:effectClrLst/>
    <dgm:txLinClrLst/>
    <dgm:txFillClrLst/>
    <dgm:txEffectClrLst/>
  </dgm:styleLbl>
  <dgm:styleLbl name="node3">
    <dgm:fillClrLst>
      <a:schemeClr val="accent4"/>
    </dgm:fillClrLst>
    <dgm:linClrLst meth="repeat">
      <a:schemeClr val="lt1"/>
    </dgm:linClrLst>
    <dgm:effectClrLst/>
    <dgm:txLinClrLst/>
    <dgm:txFillClrLst/>
    <dgm:txEffectClrLst/>
  </dgm:styleLbl>
  <dgm:styleLbl name="node4">
    <dgm:fillClrLst>
      <a:schemeClr val="accent5"/>
    </dgm:fillClrLst>
    <dgm:linClrLst meth="repeat">
      <a:schemeClr val="lt1"/>
    </dgm:linClrLst>
    <dgm:effectClrLst/>
    <dgm:txLinClrLst/>
    <dgm:txFillClrLst/>
    <dgm:txEffectClrLst/>
  </dgm:styleLbl>
  <dgm:styleLbl name="fgImgPlace1">
    <dgm:fillClrLst>
      <a:schemeClr val="accent2">
        <a:tint val="50000"/>
      </a:schemeClr>
      <a:schemeClr val="accent3">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2"/>
      <a:schemeClr val="accent3"/>
    </dgm:fillClrLst>
    <dgm:linClrLst meth="repeat">
      <a:schemeClr val="lt1"/>
    </dgm:linClrLst>
    <dgm:effectClrLst/>
    <dgm:txLinClrLst/>
    <dgm:txFillClrLst/>
    <dgm:txEffectClrLst/>
  </dgm:styleLbl>
  <dgm:styleLbl name="fgSibTrans2D1">
    <dgm:fillClrLst>
      <a:schemeClr val="accent2"/>
      <a:schemeClr val="accent3"/>
    </dgm:fillClrLst>
    <dgm:linClrLst meth="repeat">
      <a:schemeClr val="lt1"/>
    </dgm:linClrLst>
    <dgm:effectClrLst/>
    <dgm:txLinClrLst/>
    <dgm:txFillClrLst meth="repeat">
      <a:schemeClr val="lt1"/>
    </dgm:txFillClrLst>
    <dgm:txEffectClrLst/>
  </dgm:styleLbl>
  <dgm:styleLbl name="bgSibTrans2D1">
    <dgm:fillClrLst>
      <a:schemeClr val="accent2"/>
      <a:schemeClr val="accent3"/>
    </dgm:fillClrLst>
    <dgm:linClrLst meth="repeat">
      <a:schemeClr val="lt1"/>
    </dgm:linClrLst>
    <dgm:effectClrLst/>
    <dgm:txLinClrLst/>
    <dgm:txFillClrLst meth="repeat">
      <a:schemeClr val="lt1"/>
    </dgm:txFillClrLst>
    <dgm:txEffectClrLst/>
  </dgm:styleLbl>
  <dgm:styleLbl name="sibTrans1D1">
    <dgm:fillClrLst/>
    <dgm:linClrLst>
      <a:schemeClr val="accent2"/>
      <a:schemeClr val="accent3"/>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2"/>
    </dgm:fillClrLst>
    <dgm:linClrLst meth="repeat">
      <a:schemeClr val="lt1">
        <a:shade val="80000"/>
      </a:schemeClr>
    </dgm:linClrLst>
    <dgm:effectClrLst/>
    <dgm:txLinClrLst/>
    <dgm:txFillClrLst/>
    <dgm:txEffectClrLst/>
  </dgm:styleLbl>
  <dgm:styleLbl name="asst1">
    <dgm:fillClrLst meth="repeat">
      <a:schemeClr val="accent3"/>
    </dgm:fillClrLst>
    <dgm:linClrLst meth="repeat">
      <a:schemeClr val="lt1">
        <a:shade val="80000"/>
      </a:schemeClr>
    </dgm:linClrLst>
    <dgm:effectClrLst/>
    <dgm:txLinClrLst/>
    <dgm:txFillClrLst/>
    <dgm:txEffectClrLst/>
  </dgm:styleLbl>
  <dgm:styleLbl name="asst2">
    <dgm:fillClrLst>
      <a:schemeClr val="accent4"/>
    </dgm:fillClrLst>
    <dgm:linClrLst meth="repeat">
      <a:schemeClr val="lt1"/>
    </dgm:linClrLst>
    <dgm:effectClrLst/>
    <dgm:txLinClrLst/>
    <dgm:txFillClrLst/>
    <dgm:txEffectClrLst/>
  </dgm:styleLbl>
  <dgm:styleLbl name="asst3">
    <dgm:fillClrLst>
      <a:schemeClr val="accent5"/>
    </dgm:fillClrLst>
    <dgm:linClrLst meth="repeat">
      <a:schemeClr val="lt1"/>
    </dgm:linClrLst>
    <dgm:effectClrLst/>
    <dgm:txLinClrLst/>
    <dgm:txFillClrLst/>
    <dgm:txEffectClrLst/>
  </dgm:styleLbl>
  <dgm:styleLbl name="asst4">
    <dgm:fillClrLst>
      <a:schemeClr val="accent6"/>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2"/>
    </dgm:linClrLst>
    <dgm:effectClrLst/>
    <dgm:txLinClrLst/>
    <dgm:txFillClrLst meth="repeat">
      <a:schemeClr val="tx1"/>
    </dgm:txFillClrLst>
    <dgm:txEffectClrLst/>
  </dgm:styleLbl>
  <dgm:styleLbl name="parChTrans1D2">
    <dgm:fillClrLst meth="repeat">
      <a:schemeClr val="accent2">
        <a:tint val="90000"/>
      </a:schemeClr>
    </dgm:fillClrLst>
    <dgm:linClrLst meth="repeat">
      <a:schemeClr val="accent3"/>
    </dgm:linClrLst>
    <dgm:effectClrLst/>
    <dgm:txLinClrLst/>
    <dgm:txFillClrLst meth="repeat">
      <a:schemeClr val="tx1"/>
    </dgm:txFillClrLst>
    <dgm:txEffectClrLst/>
  </dgm:styleLbl>
  <dgm:styleLbl name="parChTrans1D3">
    <dgm:fillClrLst meth="repeat">
      <a:schemeClr val="accent2">
        <a:tint val="70000"/>
      </a:schemeClr>
    </dgm:fillClrLst>
    <dgm:linClrLst meth="repeat">
      <a:schemeClr val="accent4"/>
    </dgm:linClrLst>
    <dgm:effectClrLst/>
    <dgm:txLinClrLst/>
    <dgm:txFillClrLst meth="repeat">
      <a:schemeClr val="tx1"/>
    </dgm:txFillClrLst>
    <dgm:txEffectClrLst/>
  </dgm:styleLbl>
  <dgm:styleLbl name="parChTrans1D4">
    <dgm:fillClrLst meth="repeat">
      <a:schemeClr val="accent2">
        <a:tint val="50000"/>
      </a:schemeClr>
    </dgm:fillClrLst>
    <dgm:linClrLst meth="repeat">
      <a:schemeClr val="accent5"/>
    </dgm:linClrLst>
    <dgm:effectClrLst/>
    <dgm:txLinClrLst/>
    <dgm:txFillClrLst meth="repeat">
      <a:schemeClr val="tx1"/>
    </dgm:txFillClrLst>
    <dgm:txEffectClrLst/>
  </dgm:styleLbl>
  <dgm:styleLbl name="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con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align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2"/>
    </dgm:linClrLst>
    <dgm:effectClrLst/>
    <dgm:txLinClrLst/>
    <dgm:txFillClrLst meth="repeat">
      <a:schemeClr val="dk1"/>
    </dgm:txFillClrLst>
    <dgm:txEffectClrLst/>
  </dgm:styleLbl>
  <dgm:styleLbl name="b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solidFgAcc1">
    <dgm:fillClrLst meth="repeat">
      <a:schemeClr val="lt1"/>
    </dgm:fillClrLst>
    <dgm:linClrLst>
      <a:schemeClr val="accent2"/>
      <a:schemeClr val="accent3"/>
    </dgm:linClrLst>
    <dgm:effectClrLst/>
    <dgm:txLinClrLst/>
    <dgm:txFillClrLst meth="repeat">
      <a:schemeClr val="dk1"/>
    </dgm:txFillClrLst>
    <dgm:txEffectClrLst/>
  </dgm:styleLbl>
  <dgm:styleLbl name="solidAlignAcc1">
    <dgm:fillClrLst meth="repeat">
      <a:schemeClr val="lt1"/>
    </dgm:fillClrLst>
    <dgm:linClrLst>
      <a:schemeClr val="accent2"/>
      <a:schemeClr val="accent3"/>
    </dgm:linClrLst>
    <dgm:effectClrLst/>
    <dgm:txLinClrLst/>
    <dgm:txFillClrLst meth="repeat">
      <a:schemeClr val="dk1"/>
    </dgm:txFillClrLst>
    <dgm:txEffectClrLst/>
  </dgm:styleLbl>
  <dgm:styleLbl name="solidBgAcc1">
    <dgm:fillClrLst meth="repeat">
      <a:schemeClr val="lt1"/>
    </dgm:fillClrLst>
    <dgm:linClrLst>
      <a:schemeClr val="accent2"/>
      <a:schemeClr val="accent3"/>
    </dgm:linClrLst>
    <dgm:effectClrLst/>
    <dgm:txLinClrLst/>
    <dgm:txFillClrLst meth="repeat">
      <a:schemeClr val="dk1"/>
    </dgm:txFillClrLst>
    <dgm:txEffectClrLst/>
  </dgm:styleLbl>
  <dgm:styleLbl name="f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align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b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3"/>
    </dgm:linClrLst>
    <dgm:effectClrLst/>
    <dgm:txLinClrLst/>
    <dgm:txFillClrLst meth="repeat">
      <a:schemeClr val="dk1"/>
    </dgm:txFillClrLst>
    <dgm:txEffectClrLst/>
  </dgm:styleLbl>
  <dgm:styleLbl name="fgAcc3">
    <dgm:fillClrLst meth="repeat">
      <a:schemeClr val="lt1">
        <a:alpha val="90000"/>
      </a:schemeClr>
    </dgm:fillClrLst>
    <dgm:linClrLst>
      <a:schemeClr val="accent4"/>
    </dgm:linClrLst>
    <dgm:effectClrLst/>
    <dgm:txLinClrLst/>
    <dgm:txFillClrLst meth="repeat">
      <a:schemeClr val="dk1"/>
    </dgm:txFillClrLst>
    <dgm:txEffectClrLst/>
  </dgm:styleLbl>
  <dgm:styleLbl name="fgAcc4">
    <dgm:fillClrLst meth="repeat">
      <a:schemeClr val="lt1">
        <a:alpha val="90000"/>
      </a:schemeClr>
    </dgm:fillClrLst>
    <dgm:linClrLst>
      <a:schemeClr val="accent5"/>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2">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33.xml><?xml version="1.0" encoding="utf-8"?>
<dgm:colorsDef xmlns:dgm="http://schemas.openxmlformats.org/drawingml/2006/diagram" xmlns:a="http://schemas.openxmlformats.org/drawingml/2006/main" uniqueId="urn:microsoft.com/office/officeart/2005/8/colors/colorful2">
  <dgm:title val=""/>
  <dgm:desc val=""/>
  <dgm:catLst>
    <dgm:cat type="colorful" pri="10200"/>
  </dgm:catLst>
  <dgm:styleLbl name="node0">
    <dgm:fillClrLst meth="repeat">
      <a:schemeClr val="accent1"/>
    </dgm:fillClrLst>
    <dgm:linClrLst meth="repeat">
      <a:schemeClr val="lt1"/>
    </dgm:linClrLst>
    <dgm:effectClrLst/>
    <dgm:txLinClrLst/>
    <dgm:txFillClrLst/>
    <dgm:txEffectClrLst/>
  </dgm:styleLbl>
  <dgm:styleLbl name="node1">
    <dgm:fillClrLst>
      <a:schemeClr val="accent2"/>
      <a:schemeClr val="accent3"/>
    </dgm:fillClrLst>
    <dgm:linClrLst meth="repeat">
      <a:schemeClr val="lt1"/>
    </dgm:linClrLst>
    <dgm:effectClrLst/>
    <dgm:txLinClrLst/>
    <dgm:txFillClrLst/>
    <dgm:txEffectClrLst/>
  </dgm:styleLbl>
  <dgm:styleLbl name="alignNode1">
    <dgm:fillClrLst>
      <a:schemeClr val="accent2"/>
      <a:schemeClr val="accent3"/>
    </dgm:fillClrLst>
    <dgm:linClrLst>
      <a:schemeClr val="accent2"/>
      <a:schemeClr val="accent3"/>
    </dgm:linClrLst>
    <dgm:effectClrLst/>
    <dgm:txLinClrLst/>
    <dgm:txFillClrLst/>
    <dgm:txEffectClrLst/>
  </dgm:styleLbl>
  <dgm:styleLbl name="lnNode1">
    <dgm:fillClrLst>
      <a:schemeClr val="accent2"/>
      <a:schemeClr val="accent3"/>
    </dgm:fillClrLst>
    <dgm:linClrLst meth="repeat">
      <a:schemeClr val="lt1"/>
    </dgm:linClrLst>
    <dgm:effectClrLst/>
    <dgm:txLinClrLst/>
    <dgm:txFillClrLst/>
    <dgm:txEffectClrLst/>
  </dgm:styleLbl>
  <dgm:styleLbl name="vennNode1">
    <dgm:fillClrLst>
      <a:schemeClr val="accent2">
        <a:alpha val="50000"/>
      </a:schemeClr>
      <a:schemeClr val="accent3">
        <a:alpha val="50000"/>
      </a:schemeClr>
    </dgm:fillClrLst>
    <dgm:linClrLst meth="repeat">
      <a:schemeClr val="lt1"/>
    </dgm:linClrLst>
    <dgm:effectClrLst/>
    <dgm:txLinClrLst/>
    <dgm:txFillClrLst/>
    <dgm:txEffectClrLst/>
  </dgm:styleLbl>
  <dgm:styleLbl name="node2">
    <dgm:fillClrLst>
      <a:schemeClr val="accent3"/>
    </dgm:fillClrLst>
    <dgm:linClrLst meth="repeat">
      <a:schemeClr val="lt1"/>
    </dgm:linClrLst>
    <dgm:effectClrLst/>
    <dgm:txLinClrLst/>
    <dgm:txFillClrLst/>
    <dgm:txEffectClrLst/>
  </dgm:styleLbl>
  <dgm:styleLbl name="node3">
    <dgm:fillClrLst>
      <a:schemeClr val="accent4"/>
    </dgm:fillClrLst>
    <dgm:linClrLst meth="repeat">
      <a:schemeClr val="lt1"/>
    </dgm:linClrLst>
    <dgm:effectClrLst/>
    <dgm:txLinClrLst/>
    <dgm:txFillClrLst/>
    <dgm:txEffectClrLst/>
  </dgm:styleLbl>
  <dgm:styleLbl name="node4">
    <dgm:fillClrLst>
      <a:schemeClr val="accent5"/>
    </dgm:fillClrLst>
    <dgm:linClrLst meth="repeat">
      <a:schemeClr val="lt1"/>
    </dgm:linClrLst>
    <dgm:effectClrLst/>
    <dgm:txLinClrLst/>
    <dgm:txFillClrLst/>
    <dgm:txEffectClrLst/>
  </dgm:styleLbl>
  <dgm:styleLbl name="fgImgPlace1">
    <dgm:fillClrLst>
      <a:schemeClr val="accent2">
        <a:tint val="50000"/>
      </a:schemeClr>
      <a:schemeClr val="accent3">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2"/>
      <a:schemeClr val="accent3"/>
    </dgm:fillClrLst>
    <dgm:linClrLst meth="repeat">
      <a:schemeClr val="lt1"/>
    </dgm:linClrLst>
    <dgm:effectClrLst/>
    <dgm:txLinClrLst/>
    <dgm:txFillClrLst/>
    <dgm:txEffectClrLst/>
  </dgm:styleLbl>
  <dgm:styleLbl name="fgSibTrans2D1">
    <dgm:fillClrLst>
      <a:schemeClr val="accent2"/>
      <a:schemeClr val="accent3"/>
    </dgm:fillClrLst>
    <dgm:linClrLst meth="repeat">
      <a:schemeClr val="lt1"/>
    </dgm:linClrLst>
    <dgm:effectClrLst/>
    <dgm:txLinClrLst/>
    <dgm:txFillClrLst meth="repeat">
      <a:schemeClr val="lt1"/>
    </dgm:txFillClrLst>
    <dgm:txEffectClrLst/>
  </dgm:styleLbl>
  <dgm:styleLbl name="bgSibTrans2D1">
    <dgm:fillClrLst>
      <a:schemeClr val="accent2"/>
      <a:schemeClr val="accent3"/>
    </dgm:fillClrLst>
    <dgm:linClrLst meth="repeat">
      <a:schemeClr val="lt1"/>
    </dgm:linClrLst>
    <dgm:effectClrLst/>
    <dgm:txLinClrLst/>
    <dgm:txFillClrLst meth="repeat">
      <a:schemeClr val="lt1"/>
    </dgm:txFillClrLst>
    <dgm:txEffectClrLst/>
  </dgm:styleLbl>
  <dgm:styleLbl name="sibTrans1D1">
    <dgm:fillClrLst/>
    <dgm:linClrLst>
      <a:schemeClr val="accent2"/>
      <a:schemeClr val="accent3"/>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2"/>
    </dgm:fillClrLst>
    <dgm:linClrLst meth="repeat">
      <a:schemeClr val="lt1">
        <a:shade val="80000"/>
      </a:schemeClr>
    </dgm:linClrLst>
    <dgm:effectClrLst/>
    <dgm:txLinClrLst/>
    <dgm:txFillClrLst/>
    <dgm:txEffectClrLst/>
  </dgm:styleLbl>
  <dgm:styleLbl name="asst1">
    <dgm:fillClrLst meth="repeat">
      <a:schemeClr val="accent3"/>
    </dgm:fillClrLst>
    <dgm:linClrLst meth="repeat">
      <a:schemeClr val="lt1">
        <a:shade val="80000"/>
      </a:schemeClr>
    </dgm:linClrLst>
    <dgm:effectClrLst/>
    <dgm:txLinClrLst/>
    <dgm:txFillClrLst/>
    <dgm:txEffectClrLst/>
  </dgm:styleLbl>
  <dgm:styleLbl name="asst2">
    <dgm:fillClrLst>
      <a:schemeClr val="accent4"/>
    </dgm:fillClrLst>
    <dgm:linClrLst meth="repeat">
      <a:schemeClr val="lt1"/>
    </dgm:linClrLst>
    <dgm:effectClrLst/>
    <dgm:txLinClrLst/>
    <dgm:txFillClrLst/>
    <dgm:txEffectClrLst/>
  </dgm:styleLbl>
  <dgm:styleLbl name="asst3">
    <dgm:fillClrLst>
      <a:schemeClr val="accent5"/>
    </dgm:fillClrLst>
    <dgm:linClrLst meth="repeat">
      <a:schemeClr val="lt1"/>
    </dgm:linClrLst>
    <dgm:effectClrLst/>
    <dgm:txLinClrLst/>
    <dgm:txFillClrLst/>
    <dgm:txEffectClrLst/>
  </dgm:styleLbl>
  <dgm:styleLbl name="asst4">
    <dgm:fillClrLst>
      <a:schemeClr val="accent6"/>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2"/>
    </dgm:linClrLst>
    <dgm:effectClrLst/>
    <dgm:txLinClrLst/>
    <dgm:txFillClrLst meth="repeat">
      <a:schemeClr val="tx1"/>
    </dgm:txFillClrLst>
    <dgm:txEffectClrLst/>
  </dgm:styleLbl>
  <dgm:styleLbl name="parChTrans1D2">
    <dgm:fillClrLst meth="repeat">
      <a:schemeClr val="accent2">
        <a:tint val="90000"/>
      </a:schemeClr>
    </dgm:fillClrLst>
    <dgm:linClrLst meth="repeat">
      <a:schemeClr val="accent3"/>
    </dgm:linClrLst>
    <dgm:effectClrLst/>
    <dgm:txLinClrLst/>
    <dgm:txFillClrLst meth="repeat">
      <a:schemeClr val="tx1"/>
    </dgm:txFillClrLst>
    <dgm:txEffectClrLst/>
  </dgm:styleLbl>
  <dgm:styleLbl name="parChTrans1D3">
    <dgm:fillClrLst meth="repeat">
      <a:schemeClr val="accent2">
        <a:tint val="70000"/>
      </a:schemeClr>
    </dgm:fillClrLst>
    <dgm:linClrLst meth="repeat">
      <a:schemeClr val="accent4"/>
    </dgm:linClrLst>
    <dgm:effectClrLst/>
    <dgm:txLinClrLst/>
    <dgm:txFillClrLst meth="repeat">
      <a:schemeClr val="tx1"/>
    </dgm:txFillClrLst>
    <dgm:txEffectClrLst/>
  </dgm:styleLbl>
  <dgm:styleLbl name="parChTrans1D4">
    <dgm:fillClrLst meth="repeat">
      <a:schemeClr val="accent2">
        <a:tint val="50000"/>
      </a:schemeClr>
    </dgm:fillClrLst>
    <dgm:linClrLst meth="repeat">
      <a:schemeClr val="accent5"/>
    </dgm:linClrLst>
    <dgm:effectClrLst/>
    <dgm:txLinClrLst/>
    <dgm:txFillClrLst meth="repeat">
      <a:schemeClr val="tx1"/>
    </dgm:txFillClrLst>
    <dgm:txEffectClrLst/>
  </dgm:styleLbl>
  <dgm:styleLbl name="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con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align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2"/>
    </dgm:linClrLst>
    <dgm:effectClrLst/>
    <dgm:txLinClrLst/>
    <dgm:txFillClrLst meth="repeat">
      <a:schemeClr val="dk1"/>
    </dgm:txFillClrLst>
    <dgm:txEffectClrLst/>
  </dgm:styleLbl>
  <dgm:styleLbl name="b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solidFgAcc1">
    <dgm:fillClrLst meth="repeat">
      <a:schemeClr val="lt1"/>
    </dgm:fillClrLst>
    <dgm:linClrLst>
      <a:schemeClr val="accent2"/>
      <a:schemeClr val="accent3"/>
    </dgm:linClrLst>
    <dgm:effectClrLst/>
    <dgm:txLinClrLst/>
    <dgm:txFillClrLst meth="repeat">
      <a:schemeClr val="dk1"/>
    </dgm:txFillClrLst>
    <dgm:txEffectClrLst/>
  </dgm:styleLbl>
  <dgm:styleLbl name="solidAlignAcc1">
    <dgm:fillClrLst meth="repeat">
      <a:schemeClr val="lt1"/>
    </dgm:fillClrLst>
    <dgm:linClrLst>
      <a:schemeClr val="accent2"/>
      <a:schemeClr val="accent3"/>
    </dgm:linClrLst>
    <dgm:effectClrLst/>
    <dgm:txLinClrLst/>
    <dgm:txFillClrLst meth="repeat">
      <a:schemeClr val="dk1"/>
    </dgm:txFillClrLst>
    <dgm:txEffectClrLst/>
  </dgm:styleLbl>
  <dgm:styleLbl name="solidBgAcc1">
    <dgm:fillClrLst meth="repeat">
      <a:schemeClr val="lt1"/>
    </dgm:fillClrLst>
    <dgm:linClrLst>
      <a:schemeClr val="accent2"/>
      <a:schemeClr val="accent3"/>
    </dgm:linClrLst>
    <dgm:effectClrLst/>
    <dgm:txLinClrLst/>
    <dgm:txFillClrLst meth="repeat">
      <a:schemeClr val="dk1"/>
    </dgm:txFillClrLst>
    <dgm:txEffectClrLst/>
  </dgm:styleLbl>
  <dgm:styleLbl name="f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align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b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3"/>
    </dgm:linClrLst>
    <dgm:effectClrLst/>
    <dgm:txLinClrLst/>
    <dgm:txFillClrLst meth="repeat">
      <a:schemeClr val="dk1"/>
    </dgm:txFillClrLst>
    <dgm:txEffectClrLst/>
  </dgm:styleLbl>
  <dgm:styleLbl name="fgAcc3">
    <dgm:fillClrLst meth="repeat">
      <a:schemeClr val="lt1">
        <a:alpha val="90000"/>
      </a:schemeClr>
    </dgm:fillClrLst>
    <dgm:linClrLst>
      <a:schemeClr val="accent4"/>
    </dgm:linClrLst>
    <dgm:effectClrLst/>
    <dgm:txLinClrLst/>
    <dgm:txFillClrLst meth="repeat">
      <a:schemeClr val="dk1"/>
    </dgm:txFillClrLst>
    <dgm:txEffectClrLst/>
  </dgm:styleLbl>
  <dgm:styleLbl name="fgAcc4">
    <dgm:fillClrLst meth="repeat">
      <a:schemeClr val="lt1">
        <a:alpha val="90000"/>
      </a:schemeClr>
    </dgm:fillClrLst>
    <dgm:linClrLst>
      <a:schemeClr val="accent5"/>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2">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34.xml><?xml version="1.0" encoding="utf-8"?>
<dgm:colorsDef xmlns:dgm="http://schemas.openxmlformats.org/drawingml/2006/diagram" xmlns:a="http://schemas.openxmlformats.org/drawingml/2006/main" uniqueId="urn:microsoft.com/office/officeart/2005/8/colors/colorful2">
  <dgm:title val=""/>
  <dgm:desc val=""/>
  <dgm:catLst>
    <dgm:cat type="colorful" pri="10200"/>
  </dgm:catLst>
  <dgm:styleLbl name="node0">
    <dgm:fillClrLst meth="repeat">
      <a:schemeClr val="accent1"/>
    </dgm:fillClrLst>
    <dgm:linClrLst meth="repeat">
      <a:schemeClr val="lt1"/>
    </dgm:linClrLst>
    <dgm:effectClrLst/>
    <dgm:txLinClrLst/>
    <dgm:txFillClrLst/>
    <dgm:txEffectClrLst/>
  </dgm:styleLbl>
  <dgm:styleLbl name="node1">
    <dgm:fillClrLst>
      <a:schemeClr val="accent2"/>
      <a:schemeClr val="accent3"/>
    </dgm:fillClrLst>
    <dgm:linClrLst meth="repeat">
      <a:schemeClr val="lt1"/>
    </dgm:linClrLst>
    <dgm:effectClrLst/>
    <dgm:txLinClrLst/>
    <dgm:txFillClrLst/>
    <dgm:txEffectClrLst/>
  </dgm:styleLbl>
  <dgm:styleLbl name="alignNode1">
    <dgm:fillClrLst>
      <a:schemeClr val="accent2"/>
      <a:schemeClr val="accent3"/>
    </dgm:fillClrLst>
    <dgm:linClrLst>
      <a:schemeClr val="accent2"/>
      <a:schemeClr val="accent3"/>
    </dgm:linClrLst>
    <dgm:effectClrLst/>
    <dgm:txLinClrLst/>
    <dgm:txFillClrLst/>
    <dgm:txEffectClrLst/>
  </dgm:styleLbl>
  <dgm:styleLbl name="lnNode1">
    <dgm:fillClrLst>
      <a:schemeClr val="accent2"/>
      <a:schemeClr val="accent3"/>
    </dgm:fillClrLst>
    <dgm:linClrLst meth="repeat">
      <a:schemeClr val="lt1"/>
    </dgm:linClrLst>
    <dgm:effectClrLst/>
    <dgm:txLinClrLst/>
    <dgm:txFillClrLst/>
    <dgm:txEffectClrLst/>
  </dgm:styleLbl>
  <dgm:styleLbl name="vennNode1">
    <dgm:fillClrLst>
      <a:schemeClr val="accent2">
        <a:alpha val="50000"/>
      </a:schemeClr>
      <a:schemeClr val="accent3">
        <a:alpha val="50000"/>
      </a:schemeClr>
    </dgm:fillClrLst>
    <dgm:linClrLst meth="repeat">
      <a:schemeClr val="lt1"/>
    </dgm:linClrLst>
    <dgm:effectClrLst/>
    <dgm:txLinClrLst/>
    <dgm:txFillClrLst/>
    <dgm:txEffectClrLst/>
  </dgm:styleLbl>
  <dgm:styleLbl name="node2">
    <dgm:fillClrLst>
      <a:schemeClr val="accent3"/>
    </dgm:fillClrLst>
    <dgm:linClrLst meth="repeat">
      <a:schemeClr val="lt1"/>
    </dgm:linClrLst>
    <dgm:effectClrLst/>
    <dgm:txLinClrLst/>
    <dgm:txFillClrLst/>
    <dgm:txEffectClrLst/>
  </dgm:styleLbl>
  <dgm:styleLbl name="node3">
    <dgm:fillClrLst>
      <a:schemeClr val="accent4"/>
    </dgm:fillClrLst>
    <dgm:linClrLst meth="repeat">
      <a:schemeClr val="lt1"/>
    </dgm:linClrLst>
    <dgm:effectClrLst/>
    <dgm:txLinClrLst/>
    <dgm:txFillClrLst/>
    <dgm:txEffectClrLst/>
  </dgm:styleLbl>
  <dgm:styleLbl name="node4">
    <dgm:fillClrLst>
      <a:schemeClr val="accent5"/>
    </dgm:fillClrLst>
    <dgm:linClrLst meth="repeat">
      <a:schemeClr val="lt1"/>
    </dgm:linClrLst>
    <dgm:effectClrLst/>
    <dgm:txLinClrLst/>
    <dgm:txFillClrLst/>
    <dgm:txEffectClrLst/>
  </dgm:styleLbl>
  <dgm:styleLbl name="fgImgPlace1">
    <dgm:fillClrLst>
      <a:schemeClr val="accent2">
        <a:tint val="50000"/>
      </a:schemeClr>
      <a:schemeClr val="accent3">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2"/>
      <a:schemeClr val="accent3"/>
    </dgm:fillClrLst>
    <dgm:linClrLst meth="repeat">
      <a:schemeClr val="lt1"/>
    </dgm:linClrLst>
    <dgm:effectClrLst/>
    <dgm:txLinClrLst/>
    <dgm:txFillClrLst/>
    <dgm:txEffectClrLst/>
  </dgm:styleLbl>
  <dgm:styleLbl name="fgSibTrans2D1">
    <dgm:fillClrLst>
      <a:schemeClr val="accent2"/>
      <a:schemeClr val="accent3"/>
    </dgm:fillClrLst>
    <dgm:linClrLst meth="repeat">
      <a:schemeClr val="lt1"/>
    </dgm:linClrLst>
    <dgm:effectClrLst/>
    <dgm:txLinClrLst/>
    <dgm:txFillClrLst meth="repeat">
      <a:schemeClr val="lt1"/>
    </dgm:txFillClrLst>
    <dgm:txEffectClrLst/>
  </dgm:styleLbl>
  <dgm:styleLbl name="bgSibTrans2D1">
    <dgm:fillClrLst>
      <a:schemeClr val="accent2"/>
      <a:schemeClr val="accent3"/>
    </dgm:fillClrLst>
    <dgm:linClrLst meth="repeat">
      <a:schemeClr val="lt1"/>
    </dgm:linClrLst>
    <dgm:effectClrLst/>
    <dgm:txLinClrLst/>
    <dgm:txFillClrLst meth="repeat">
      <a:schemeClr val="lt1"/>
    </dgm:txFillClrLst>
    <dgm:txEffectClrLst/>
  </dgm:styleLbl>
  <dgm:styleLbl name="sibTrans1D1">
    <dgm:fillClrLst/>
    <dgm:linClrLst>
      <a:schemeClr val="accent2"/>
      <a:schemeClr val="accent3"/>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2"/>
    </dgm:fillClrLst>
    <dgm:linClrLst meth="repeat">
      <a:schemeClr val="lt1">
        <a:shade val="80000"/>
      </a:schemeClr>
    </dgm:linClrLst>
    <dgm:effectClrLst/>
    <dgm:txLinClrLst/>
    <dgm:txFillClrLst/>
    <dgm:txEffectClrLst/>
  </dgm:styleLbl>
  <dgm:styleLbl name="asst1">
    <dgm:fillClrLst meth="repeat">
      <a:schemeClr val="accent3"/>
    </dgm:fillClrLst>
    <dgm:linClrLst meth="repeat">
      <a:schemeClr val="lt1">
        <a:shade val="80000"/>
      </a:schemeClr>
    </dgm:linClrLst>
    <dgm:effectClrLst/>
    <dgm:txLinClrLst/>
    <dgm:txFillClrLst/>
    <dgm:txEffectClrLst/>
  </dgm:styleLbl>
  <dgm:styleLbl name="asst2">
    <dgm:fillClrLst>
      <a:schemeClr val="accent4"/>
    </dgm:fillClrLst>
    <dgm:linClrLst meth="repeat">
      <a:schemeClr val="lt1"/>
    </dgm:linClrLst>
    <dgm:effectClrLst/>
    <dgm:txLinClrLst/>
    <dgm:txFillClrLst/>
    <dgm:txEffectClrLst/>
  </dgm:styleLbl>
  <dgm:styleLbl name="asst3">
    <dgm:fillClrLst>
      <a:schemeClr val="accent5"/>
    </dgm:fillClrLst>
    <dgm:linClrLst meth="repeat">
      <a:schemeClr val="lt1"/>
    </dgm:linClrLst>
    <dgm:effectClrLst/>
    <dgm:txLinClrLst/>
    <dgm:txFillClrLst/>
    <dgm:txEffectClrLst/>
  </dgm:styleLbl>
  <dgm:styleLbl name="asst4">
    <dgm:fillClrLst>
      <a:schemeClr val="accent6"/>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2"/>
    </dgm:linClrLst>
    <dgm:effectClrLst/>
    <dgm:txLinClrLst/>
    <dgm:txFillClrLst meth="repeat">
      <a:schemeClr val="tx1"/>
    </dgm:txFillClrLst>
    <dgm:txEffectClrLst/>
  </dgm:styleLbl>
  <dgm:styleLbl name="parChTrans1D2">
    <dgm:fillClrLst meth="repeat">
      <a:schemeClr val="accent2">
        <a:tint val="90000"/>
      </a:schemeClr>
    </dgm:fillClrLst>
    <dgm:linClrLst meth="repeat">
      <a:schemeClr val="accent3"/>
    </dgm:linClrLst>
    <dgm:effectClrLst/>
    <dgm:txLinClrLst/>
    <dgm:txFillClrLst meth="repeat">
      <a:schemeClr val="tx1"/>
    </dgm:txFillClrLst>
    <dgm:txEffectClrLst/>
  </dgm:styleLbl>
  <dgm:styleLbl name="parChTrans1D3">
    <dgm:fillClrLst meth="repeat">
      <a:schemeClr val="accent2">
        <a:tint val="70000"/>
      </a:schemeClr>
    </dgm:fillClrLst>
    <dgm:linClrLst meth="repeat">
      <a:schemeClr val="accent4"/>
    </dgm:linClrLst>
    <dgm:effectClrLst/>
    <dgm:txLinClrLst/>
    <dgm:txFillClrLst meth="repeat">
      <a:schemeClr val="tx1"/>
    </dgm:txFillClrLst>
    <dgm:txEffectClrLst/>
  </dgm:styleLbl>
  <dgm:styleLbl name="parChTrans1D4">
    <dgm:fillClrLst meth="repeat">
      <a:schemeClr val="accent2">
        <a:tint val="50000"/>
      </a:schemeClr>
    </dgm:fillClrLst>
    <dgm:linClrLst meth="repeat">
      <a:schemeClr val="accent5"/>
    </dgm:linClrLst>
    <dgm:effectClrLst/>
    <dgm:txLinClrLst/>
    <dgm:txFillClrLst meth="repeat">
      <a:schemeClr val="tx1"/>
    </dgm:txFillClrLst>
    <dgm:txEffectClrLst/>
  </dgm:styleLbl>
  <dgm:styleLbl name="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con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align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2"/>
    </dgm:linClrLst>
    <dgm:effectClrLst/>
    <dgm:txLinClrLst/>
    <dgm:txFillClrLst meth="repeat">
      <a:schemeClr val="dk1"/>
    </dgm:txFillClrLst>
    <dgm:txEffectClrLst/>
  </dgm:styleLbl>
  <dgm:styleLbl name="b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solidFgAcc1">
    <dgm:fillClrLst meth="repeat">
      <a:schemeClr val="lt1"/>
    </dgm:fillClrLst>
    <dgm:linClrLst>
      <a:schemeClr val="accent2"/>
      <a:schemeClr val="accent3"/>
    </dgm:linClrLst>
    <dgm:effectClrLst/>
    <dgm:txLinClrLst/>
    <dgm:txFillClrLst meth="repeat">
      <a:schemeClr val="dk1"/>
    </dgm:txFillClrLst>
    <dgm:txEffectClrLst/>
  </dgm:styleLbl>
  <dgm:styleLbl name="solidAlignAcc1">
    <dgm:fillClrLst meth="repeat">
      <a:schemeClr val="lt1"/>
    </dgm:fillClrLst>
    <dgm:linClrLst>
      <a:schemeClr val="accent2"/>
      <a:schemeClr val="accent3"/>
    </dgm:linClrLst>
    <dgm:effectClrLst/>
    <dgm:txLinClrLst/>
    <dgm:txFillClrLst meth="repeat">
      <a:schemeClr val="dk1"/>
    </dgm:txFillClrLst>
    <dgm:txEffectClrLst/>
  </dgm:styleLbl>
  <dgm:styleLbl name="solidBgAcc1">
    <dgm:fillClrLst meth="repeat">
      <a:schemeClr val="lt1"/>
    </dgm:fillClrLst>
    <dgm:linClrLst>
      <a:schemeClr val="accent2"/>
      <a:schemeClr val="accent3"/>
    </dgm:linClrLst>
    <dgm:effectClrLst/>
    <dgm:txLinClrLst/>
    <dgm:txFillClrLst meth="repeat">
      <a:schemeClr val="dk1"/>
    </dgm:txFillClrLst>
    <dgm:txEffectClrLst/>
  </dgm:styleLbl>
  <dgm:styleLbl name="f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align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b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3"/>
    </dgm:linClrLst>
    <dgm:effectClrLst/>
    <dgm:txLinClrLst/>
    <dgm:txFillClrLst meth="repeat">
      <a:schemeClr val="dk1"/>
    </dgm:txFillClrLst>
    <dgm:txEffectClrLst/>
  </dgm:styleLbl>
  <dgm:styleLbl name="fgAcc3">
    <dgm:fillClrLst meth="repeat">
      <a:schemeClr val="lt1">
        <a:alpha val="90000"/>
      </a:schemeClr>
    </dgm:fillClrLst>
    <dgm:linClrLst>
      <a:schemeClr val="accent4"/>
    </dgm:linClrLst>
    <dgm:effectClrLst/>
    <dgm:txLinClrLst/>
    <dgm:txFillClrLst meth="repeat">
      <a:schemeClr val="dk1"/>
    </dgm:txFillClrLst>
    <dgm:txEffectClrLst/>
  </dgm:styleLbl>
  <dgm:styleLbl name="fgAcc4">
    <dgm:fillClrLst meth="repeat">
      <a:schemeClr val="lt1">
        <a:alpha val="90000"/>
      </a:schemeClr>
    </dgm:fillClrLst>
    <dgm:linClrLst>
      <a:schemeClr val="accent5"/>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2">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35.xml><?xml version="1.0" encoding="utf-8"?>
<dgm:colorsDef xmlns:dgm="http://schemas.openxmlformats.org/drawingml/2006/diagram" xmlns:a="http://schemas.openxmlformats.org/drawingml/2006/main" uniqueId="urn:microsoft.com/office/officeart/2005/8/colors/colorful2">
  <dgm:title val=""/>
  <dgm:desc val=""/>
  <dgm:catLst>
    <dgm:cat type="colorful" pri="10200"/>
  </dgm:catLst>
  <dgm:styleLbl name="node0">
    <dgm:fillClrLst meth="repeat">
      <a:schemeClr val="accent1"/>
    </dgm:fillClrLst>
    <dgm:linClrLst meth="repeat">
      <a:schemeClr val="lt1"/>
    </dgm:linClrLst>
    <dgm:effectClrLst/>
    <dgm:txLinClrLst/>
    <dgm:txFillClrLst/>
    <dgm:txEffectClrLst/>
  </dgm:styleLbl>
  <dgm:styleLbl name="node1">
    <dgm:fillClrLst>
      <a:schemeClr val="accent2"/>
      <a:schemeClr val="accent3"/>
    </dgm:fillClrLst>
    <dgm:linClrLst meth="repeat">
      <a:schemeClr val="lt1"/>
    </dgm:linClrLst>
    <dgm:effectClrLst/>
    <dgm:txLinClrLst/>
    <dgm:txFillClrLst/>
    <dgm:txEffectClrLst/>
  </dgm:styleLbl>
  <dgm:styleLbl name="alignNode1">
    <dgm:fillClrLst>
      <a:schemeClr val="accent2"/>
      <a:schemeClr val="accent3"/>
    </dgm:fillClrLst>
    <dgm:linClrLst>
      <a:schemeClr val="accent2"/>
      <a:schemeClr val="accent3"/>
    </dgm:linClrLst>
    <dgm:effectClrLst/>
    <dgm:txLinClrLst/>
    <dgm:txFillClrLst/>
    <dgm:txEffectClrLst/>
  </dgm:styleLbl>
  <dgm:styleLbl name="lnNode1">
    <dgm:fillClrLst>
      <a:schemeClr val="accent2"/>
      <a:schemeClr val="accent3"/>
    </dgm:fillClrLst>
    <dgm:linClrLst meth="repeat">
      <a:schemeClr val="lt1"/>
    </dgm:linClrLst>
    <dgm:effectClrLst/>
    <dgm:txLinClrLst/>
    <dgm:txFillClrLst/>
    <dgm:txEffectClrLst/>
  </dgm:styleLbl>
  <dgm:styleLbl name="vennNode1">
    <dgm:fillClrLst>
      <a:schemeClr val="accent2">
        <a:alpha val="50000"/>
      </a:schemeClr>
      <a:schemeClr val="accent3">
        <a:alpha val="50000"/>
      </a:schemeClr>
    </dgm:fillClrLst>
    <dgm:linClrLst meth="repeat">
      <a:schemeClr val="lt1"/>
    </dgm:linClrLst>
    <dgm:effectClrLst/>
    <dgm:txLinClrLst/>
    <dgm:txFillClrLst/>
    <dgm:txEffectClrLst/>
  </dgm:styleLbl>
  <dgm:styleLbl name="node2">
    <dgm:fillClrLst>
      <a:schemeClr val="accent3"/>
    </dgm:fillClrLst>
    <dgm:linClrLst meth="repeat">
      <a:schemeClr val="lt1"/>
    </dgm:linClrLst>
    <dgm:effectClrLst/>
    <dgm:txLinClrLst/>
    <dgm:txFillClrLst/>
    <dgm:txEffectClrLst/>
  </dgm:styleLbl>
  <dgm:styleLbl name="node3">
    <dgm:fillClrLst>
      <a:schemeClr val="accent4"/>
    </dgm:fillClrLst>
    <dgm:linClrLst meth="repeat">
      <a:schemeClr val="lt1"/>
    </dgm:linClrLst>
    <dgm:effectClrLst/>
    <dgm:txLinClrLst/>
    <dgm:txFillClrLst/>
    <dgm:txEffectClrLst/>
  </dgm:styleLbl>
  <dgm:styleLbl name="node4">
    <dgm:fillClrLst>
      <a:schemeClr val="accent5"/>
    </dgm:fillClrLst>
    <dgm:linClrLst meth="repeat">
      <a:schemeClr val="lt1"/>
    </dgm:linClrLst>
    <dgm:effectClrLst/>
    <dgm:txLinClrLst/>
    <dgm:txFillClrLst/>
    <dgm:txEffectClrLst/>
  </dgm:styleLbl>
  <dgm:styleLbl name="fgImgPlace1">
    <dgm:fillClrLst>
      <a:schemeClr val="accent2">
        <a:tint val="50000"/>
      </a:schemeClr>
      <a:schemeClr val="accent3">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2"/>
      <a:schemeClr val="accent3"/>
    </dgm:fillClrLst>
    <dgm:linClrLst meth="repeat">
      <a:schemeClr val="lt1"/>
    </dgm:linClrLst>
    <dgm:effectClrLst/>
    <dgm:txLinClrLst/>
    <dgm:txFillClrLst/>
    <dgm:txEffectClrLst/>
  </dgm:styleLbl>
  <dgm:styleLbl name="fgSibTrans2D1">
    <dgm:fillClrLst>
      <a:schemeClr val="accent2"/>
      <a:schemeClr val="accent3"/>
    </dgm:fillClrLst>
    <dgm:linClrLst meth="repeat">
      <a:schemeClr val="lt1"/>
    </dgm:linClrLst>
    <dgm:effectClrLst/>
    <dgm:txLinClrLst/>
    <dgm:txFillClrLst meth="repeat">
      <a:schemeClr val="lt1"/>
    </dgm:txFillClrLst>
    <dgm:txEffectClrLst/>
  </dgm:styleLbl>
  <dgm:styleLbl name="bgSibTrans2D1">
    <dgm:fillClrLst>
      <a:schemeClr val="accent2"/>
      <a:schemeClr val="accent3"/>
    </dgm:fillClrLst>
    <dgm:linClrLst meth="repeat">
      <a:schemeClr val="lt1"/>
    </dgm:linClrLst>
    <dgm:effectClrLst/>
    <dgm:txLinClrLst/>
    <dgm:txFillClrLst meth="repeat">
      <a:schemeClr val="lt1"/>
    </dgm:txFillClrLst>
    <dgm:txEffectClrLst/>
  </dgm:styleLbl>
  <dgm:styleLbl name="sibTrans1D1">
    <dgm:fillClrLst/>
    <dgm:linClrLst>
      <a:schemeClr val="accent2"/>
      <a:schemeClr val="accent3"/>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2"/>
    </dgm:fillClrLst>
    <dgm:linClrLst meth="repeat">
      <a:schemeClr val="lt1">
        <a:shade val="80000"/>
      </a:schemeClr>
    </dgm:linClrLst>
    <dgm:effectClrLst/>
    <dgm:txLinClrLst/>
    <dgm:txFillClrLst/>
    <dgm:txEffectClrLst/>
  </dgm:styleLbl>
  <dgm:styleLbl name="asst1">
    <dgm:fillClrLst meth="repeat">
      <a:schemeClr val="accent3"/>
    </dgm:fillClrLst>
    <dgm:linClrLst meth="repeat">
      <a:schemeClr val="lt1">
        <a:shade val="80000"/>
      </a:schemeClr>
    </dgm:linClrLst>
    <dgm:effectClrLst/>
    <dgm:txLinClrLst/>
    <dgm:txFillClrLst/>
    <dgm:txEffectClrLst/>
  </dgm:styleLbl>
  <dgm:styleLbl name="asst2">
    <dgm:fillClrLst>
      <a:schemeClr val="accent4"/>
    </dgm:fillClrLst>
    <dgm:linClrLst meth="repeat">
      <a:schemeClr val="lt1"/>
    </dgm:linClrLst>
    <dgm:effectClrLst/>
    <dgm:txLinClrLst/>
    <dgm:txFillClrLst/>
    <dgm:txEffectClrLst/>
  </dgm:styleLbl>
  <dgm:styleLbl name="asst3">
    <dgm:fillClrLst>
      <a:schemeClr val="accent5"/>
    </dgm:fillClrLst>
    <dgm:linClrLst meth="repeat">
      <a:schemeClr val="lt1"/>
    </dgm:linClrLst>
    <dgm:effectClrLst/>
    <dgm:txLinClrLst/>
    <dgm:txFillClrLst/>
    <dgm:txEffectClrLst/>
  </dgm:styleLbl>
  <dgm:styleLbl name="asst4">
    <dgm:fillClrLst>
      <a:schemeClr val="accent6"/>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2"/>
    </dgm:linClrLst>
    <dgm:effectClrLst/>
    <dgm:txLinClrLst/>
    <dgm:txFillClrLst meth="repeat">
      <a:schemeClr val="tx1"/>
    </dgm:txFillClrLst>
    <dgm:txEffectClrLst/>
  </dgm:styleLbl>
  <dgm:styleLbl name="parChTrans1D2">
    <dgm:fillClrLst meth="repeat">
      <a:schemeClr val="accent2">
        <a:tint val="90000"/>
      </a:schemeClr>
    </dgm:fillClrLst>
    <dgm:linClrLst meth="repeat">
      <a:schemeClr val="accent3"/>
    </dgm:linClrLst>
    <dgm:effectClrLst/>
    <dgm:txLinClrLst/>
    <dgm:txFillClrLst meth="repeat">
      <a:schemeClr val="tx1"/>
    </dgm:txFillClrLst>
    <dgm:txEffectClrLst/>
  </dgm:styleLbl>
  <dgm:styleLbl name="parChTrans1D3">
    <dgm:fillClrLst meth="repeat">
      <a:schemeClr val="accent2">
        <a:tint val="70000"/>
      </a:schemeClr>
    </dgm:fillClrLst>
    <dgm:linClrLst meth="repeat">
      <a:schemeClr val="accent4"/>
    </dgm:linClrLst>
    <dgm:effectClrLst/>
    <dgm:txLinClrLst/>
    <dgm:txFillClrLst meth="repeat">
      <a:schemeClr val="tx1"/>
    </dgm:txFillClrLst>
    <dgm:txEffectClrLst/>
  </dgm:styleLbl>
  <dgm:styleLbl name="parChTrans1D4">
    <dgm:fillClrLst meth="repeat">
      <a:schemeClr val="accent2">
        <a:tint val="50000"/>
      </a:schemeClr>
    </dgm:fillClrLst>
    <dgm:linClrLst meth="repeat">
      <a:schemeClr val="accent5"/>
    </dgm:linClrLst>
    <dgm:effectClrLst/>
    <dgm:txLinClrLst/>
    <dgm:txFillClrLst meth="repeat">
      <a:schemeClr val="tx1"/>
    </dgm:txFillClrLst>
    <dgm:txEffectClrLst/>
  </dgm:styleLbl>
  <dgm:styleLbl name="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con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align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2"/>
    </dgm:linClrLst>
    <dgm:effectClrLst/>
    <dgm:txLinClrLst/>
    <dgm:txFillClrLst meth="repeat">
      <a:schemeClr val="dk1"/>
    </dgm:txFillClrLst>
    <dgm:txEffectClrLst/>
  </dgm:styleLbl>
  <dgm:styleLbl name="b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solidFgAcc1">
    <dgm:fillClrLst meth="repeat">
      <a:schemeClr val="lt1"/>
    </dgm:fillClrLst>
    <dgm:linClrLst>
      <a:schemeClr val="accent2"/>
      <a:schemeClr val="accent3"/>
    </dgm:linClrLst>
    <dgm:effectClrLst/>
    <dgm:txLinClrLst/>
    <dgm:txFillClrLst meth="repeat">
      <a:schemeClr val="dk1"/>
    </dgm:txFillClrLst>
    <dgm:txEffectClrLst/>
  </dgm:styleLbl>
  <dgm:styleLbl name="solidAlignAcc1">
    <dgm:fillClrLst meth="repeat">
      <a:schemeClr val="lt1"/>
    </dgm:fillClrLst>
    <dgm:linClrLst>
      <a:schemeClr val="accent2"/>
      <a:schemeClr val="accent3"/>
    </dgm:linClrLst>
    <dgm:effectClrLst/>
    <dgm:txLinClrLst/>
    <dgm:txFillClrLst meth="repeat">
      <a:schemeClr val="dk1"/>
    </dgm:txFillClrLst>
    <dgm:txEffectClrLst/>
  </dgm:styleLbl>
  <dgm:styleLbl name="solidBgAcc1">
    <dgm:fillClrLst meth="repeat">
      <a:schemeClr val="lt1"/>
    </dgm:fillClrLst>
    <dgm:linClrLst>
      <a:schemeClr val="accent2"/>
      <a:schemeClr val="accent3"/>
    </dgm:linClrLst>
    <dgm:effectClrLst/>
    <dgm:txLinClrLst/>
    <dgm:txFillClrLst meth="repeat">
      <a:schemeClr val="dk1"/>
    </dgm:txFillClrLst>
    <dgm:txEffectClrLst/>
  </dgm:styleLbl>
  <dgm:styleLbl name="f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align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b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3"/>
    </dgm:linClrLst>
    <dgm:effectClrLst/>
    <dgm:txLinClrLst/>
    <dgm:txFillClrLst meth="repeat">
      <a:schemeClr val="dk1"/>
    </dgm:txFillClrLst>
    <dgm:txEffectClrLst/>
  </dgm:styleLbl>
  <dgm:styleLbl name="fgAcc3">
    <dgm:fillClrLst meth="repeat">
      <a:schemeClr val="lt1">
        <a:alpha val="90000"/>
      </a:schemeClr>
    </dgm:fillClrLst>
    <dgm:linClrLst>
      <a:schemeClr val="accent4"/>
    </dgm:linClrLst>
    <dgm:effectClrLst/>
    <dgm:txLinClrLst/>
    <dgm:txFillClrLst meth="repeat">
      <a:schemeClr val="dk1"/>
    </dgm:txFillClrLst>
    <dgm:txEffectClrLst/>
  </dgm:styleLbl>
  <dgm:styleLbl name="fgAcc4">
    <dgm:fillClrLst meth="repeat">
      <a:schemeClr val="lt1">
        <a:alpha val="90000"/>
      </a:schemeClr>
    </dgm:fillClrLst>
    <dgm:linClrLst>
      <a:schemeClr val="accent5"/>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2">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36.xml><?xml version="1.0" encoding="utf-8"?>
<dgm:colorsDef xmlns:dgm="http://schemas.openxmlformats.org/drawingml/2006/diagram" xmlns:a="http://schemas.openxmlformats.org/drawingml/2006/main" uniqueId="urn:microsoft.com/office/officeart/2005/8/colors/colorful2">
  <dgm:title val=""/>
  <dgm:desc val=""/>
  <dgm:catLst>
    <dgm:cat type="colorful" pri="10200"/>
  </dgm:catLst>
  <dgm:styleLbl name="node0">
    <dgm:fillClrLst meth="repeat">
      <a:schemeClr val="accent1"/>
    </dgm:fillClrLst>
    <dgm:linClrLst meth="repeat">
      <a:schemeClr val="lt1"/>
    </dgm:linClrLst>
    <dgm:effectClrLst/>
    <dgm:txLinClrLst/>
    <dgm:txFillClrLst/>
    <dgm:txEffectClrLst/>
  </dgm:styleLbl>
  <dgm:styleLbl name="node1">
    <dgm:fillClrLst>
      <a:schemeClr val="accent2"/>
      <a:schemeClr val="accent3"/>
    </dgm:fillClrLst>
    <dgm:linClrLst meth="repeat">
      <a:schemeClr val="lt1"/>
    </dgm:linClrLst>
    <dgm:effectClrLst/>
    <dgm:txLinClrLst/>
    <dgm:txFillClrLst/>
    <dgm:txEffectClrLst/>
  </dgm:styleLbl>
  <dgm:styleLbl name="alignNode1">
    <dgm:fillClrLst>
      <a:schemeClr val="accent2"/>
      <a:schemeClr val="accent3"/>
    </dgm:fillClrLst>
    <dgm:linClrLst>
      <a:schemeClr val="accent2"/>
      <a:schemeClr val="accent3"/>
    </dgm:linClrLst>
    <dgm:effectClrLst/>
    <dgm:txLinClrLst/>
    <dgm:txFillClrLst/>
    <dgm:txEffectClrLst/>
  </dgm:styleLbl>
  <dgm:styleLbl name="lnNode1">
    <dgm:fillClrLst>
      <a:schemeClr val="accent2"/>
      <a:schemeClr val="accent3"/>
    </dgm:fillClrLst>
    <dgm:linClrLst meth="repeat">
      <a:schemeClr val="lt1"/>
    </dgm:linClrLst>
    <dgm:effectClrLst/>
    <dgm:txLinClrLst/>
    <dgm:txFillClrLst/>
    <dgm:txEffectClrLst/>
  </dgm:styleLbl>
  <dgm:styleLbl name="vennNode1">
    <dgm:fillClrLst>
      <a:schemeClr val="accent2">
        <a:alpha val="50000"/>
      </a:schemeClr>
      <a:schemeClr val="accent3">
        <a:alpha val="50000"/>
      </a:schemeClr>
    </dgm:fillClrLst>
    <dgm:linClrLst meth="repeat">
      <a:schemeClr val="lt1"/>
    </dgm:linClrLst>
    <dgm:effectClrLst/>
    <dgm:txLinClrLst/>
    <dgm:txFillClrLst/>
    <dgm:txEffectClrLst/>
  </dgm:styleLbl>
  <dgm:styleLbl name="node2">
    <dgm:fillClrLst>
      <a:schemeClr val="accent3"/>
    </dgm:fillClrLst>
    <dgm:linClrLst meth="repeat">
      <a:schemeClr val="lt1"/>
    </dgm:linClrLst>
    <dgm:effectClrLst/>
    <dgm:txLinClrLst/>
    <dgm:txFillClrLst/>
    <dgm:txEffectClrLst/>
  </dgm:styleLbl>
  <dgm:styleLbl name="node3">
    <dgm:fillClrLst>
      <a:schemeClr val="accent4"/>
    </dgm:fillClrLst>
    <dgm:linClrLst meth="repeat">
      <a:schemeClr val="lt1"/>
    </dgm:linClrLst>
    <dgm:effectClrLst/>
    <dgm:txLinClrLst/>
    <dgm:txFillClrLst/>
    <dgm:txEffectClrLst/>
  </dgm:styleLbl>
  <dgm:styleLbl name="node4">
    <dgm:fillClrLst>
      <a:schemeClr val="accent5"/>
    </dgm:fillClrLst>
    <dgm:linClrLst meth="repeat">
      <a:schemeClr val="lt1"/>
    </dgm:linClrLst>
    <dgm:effectClrLst/>
    <dgm:txLinClrLst/>
    <dgm:txFillClrLst/>
    <dgm:txEffectClrLst/>
  </dgm:styleLbl>
  <dgm:styleLbl name="fgImgPlace1">
    <dgm:fillClrLst>
      <a:schemeClr val="accent2">
        <a:tint val="50000"/>
      </a:schemeClr>
      <a:schemeClr val="accent3">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2"/>
      <a:schemeClr val="accent3"/>
    </dgm:fillClrLst>
    <dgm:linClrLst meth="repeat">
      <a:schemeClr val="lt1"/>
    </dgm:linClrLst>
    <dgm:effectClrLst/>
    <dgm:txLinClrLst/>
    <dgm:txFillClrLst/>
    <dgm:txEffectClrLst/>
  </dgm:styleLbl>
  <dgm:styleLbl name="fgSibTrans2D1">
    <dgm:fillClrLst>
      <a:schemeClr val="accent2"/>
      <a:schemeClr val="accent3"/>
    </dgm:fillClrLst>
    <dgm:linClrLst meth="repeat">
      <a:schemeClr val="lt1"/>
    </dgm:linClrLst>
    <dgm:effectClrLst/>
    <dgm:txLinClrLst/>
    <dgm:txFillClrLst meth="repeat">
      <a:schemeClr val="lt1"/>
    </dgm:txFillClrLst>
    <dgm:txEffectClrLst/>
  </dgm:styleLbl>
  <dgm:styleLbl name="bgSibTrans2D1">
    <dgm:fillClrLst>
      <a:schemeClr val="accent2"/>
      <a:schemeClr val="accent3"/>
    </dgm:fillClrLst>
    <dgm:linClrLst meth="repeat">
      <a:schemeClr val="lt1"/>
    </dgm:linClrLst>
    <dgm:effectClrLst/>
    <dgm:txLinClrLst/>
    <dgm:txFillClrLst meth="repeat">
      <a:schemeClr val="lt1"/>
    </dgm:txFillClrLst>
    <dgm:txEffectClrLst/>
  </dgm:styleLbl>
  <dgm:styleLbl name="sibTrans1D1">
    <dgm:fillClrLst/>
    <dgm:linClrLst>
      <a:schemeClr val="accent2"/>
      <a:schemeClr val="accent3"/>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2"/>
    </dgm:fillClrLst>
    <dgm:linClrLst meth="repeat">
      <a:schemeClr val="lt1">
        <a:shade val="80000"/>
      </a:schemeClr>
    </dgm:linClrLst>
    <dgm:effectClrLst/>
    <dgm:txLinClrLst/>
    <dgm:txFillClrLst/>
    <dgm:txEffectClrLst/>
  </dgm:styleLbl>
  <dgm:styleLbl name="asst1">
    <dgm:fillClrLst meth="repeat">
      <a:schemeClr val="accent3"/>
    </dgm:fillClrLst>
    <dgm:linClrLst meth="repeat">
      <a:schemeClr val="lt1">
        <a:shade val="80000"/>
      </a:schemeClr>
    </dgm:linClrLst>
    <dgm:effectClrLst/>
    <dgm:txLinClrLst/>
    <dgm:txFillClrLst/>
    <dgm:txEffectClrLst/>
  </dgm:styleLbl>
  <dgm:styleLbl name="asst2">
    <dgm:fillClrLst>
      <a:schemeClr val="accent4"/>
    </dgm:fillClrLst>
    <dgm:linClrLst meth="repeat">
      <a:schemeClr val="lt1"/>
    </dgm:linClrLst>
    <dgm:effectClrLst/>
    <dgm:txLinClrLst/>
    <dgm:txFillClrLst/>
    <dgm:txEffectClrLst/>
  </dgm:styleLbl>
  <dgm:styleLbl name="asst3">
    <dgm:fillClrLst>
      <a:schemeClr val="accent5"/>
    </dgm:fillClrLst>
    <dgm:linClrLst meth="repeat">
      <a:schemeClr val="lt1"/>
    </dgm:linClrLst>
    <dgm:effectClrLst/>
    <dgm:txLinClrLst/>
    <dgm:txFillClrLst/>
    <dgm:txEffectClrLst/>
  </dgm:styleLbl>
  <dgm:styleLbl name="asst4">
    <dgm:fillClrLst>
      <a:schemeClr val="accent6"/>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2"/>
    </dgm:linClrLst>
    <dgm:effectClrLst/>
    <dgm:txLinClrLst/>
    <dgm:txFillClrLst meth="repeat">
      <a:schemeClr val="tx1"/>
    </dgm:txFillClrLst>
    <dgm:txEffectClrLst/>
  </dgm:styleLbl>
  <dgm:styleLbl name="parChTrans1D2">
    <dgm:fillClrLst meth="repeat">
      <a:schemeClr val="accent2">
        <a:tint val="90000"/>
      </a:schemeClr>
    </dgm:fillClrLst>
    <dgm:linClrLst meth="repeat">
      <a:schemeClr val="accent3"/>
    </dgm:linClrLst>
    <dgm:effectClrLst/>
    <dgm:txLinClrLst/>
    <dgm:txFillClrLst meth="repeat">
      <a:schemeClr val="tx1"/>
    </dgm:txFillClrLst>
    <dgm:txEffectClrLst/>
  </dgm:styleLbl>
  <dgm:styleLbl name="parChTrans1D3">
    <dgm:fillClrLst meth="repeat">
      <a:schemeClr val="accent2">
        <a:tint val="70000"/>
      </a:schemeClr>
    </dgm:fillClrLst>
    <dgm:linClrLst meth="repeat">
      <a:schemeClr val="accent4"/>
    </dgm:linClrLst>
    <dgm:effectClrLst/>
    <dgm:txLinClrLst/>
    <dgm:txFillClrLst meth="repeat">
      <a:schemeClr val="tx1"/>
    </dgm:txFillClrLst>
    <dgm:txEffectClrLst/>
  </dgm:styleLbl>
  <dgm:styleLbl name="parChTrans1D4">
    <dgm:fillClrLst meth="repeat">
      <a:schemeClr val="accent2">
        <a:tint val="50000"/>
      </a:schemeClr>
    </dgm:fillClrLst>
    <dgm:linClrLst meth="repeat">
      <a:schemeClr val="accent5"/>
    </dgm:linClrLst>
    <dgm:effectClrLst/>
    <dgm:txLinClrLst/>
    <dgm:txFillClrLst meth="repeat">
      <a:schemeClr val="tx1"/>
    </dgm:txFillClrLst>
    <dgm:txEffectClrLst/>
  </dgm:styleLbl>
  <dgm:styleLbl name="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con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align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2"/>
    </dgm:linClrLst>
    <dgm:effectClrLst/>
    <dgm:txLinClrLst/>
    <dgm:txFillClrLst meth="repeat">
      <a:schemeClr val="dk1"/>
    </dgm:txFillClrLst>
    <dgm:txEffectClrLst/>
  </dgm:styleLbl>
  <dgm:styleLbl name="b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solidFgAcc1">
    <dgm:fillClrLst meth="repeat">
      <a:schemeClr val="lt1"/>
    </dgm:fillClrLst>
    <dgm:linClrLst>
      <a:schemeClr val="accent2"/>
      <a:schemeClr val="accent3"/>
    </dgm:linClrLst>
    <dgm:effectClrLst/>
    <dgm:txLinClrLst/>
    <dgm:txFillClrLst meth="repeat">
      <a:schemeClr val="dk1"/>
    </dgm:txFillClrLst>
    <dgm:txEffectClrLst/>
  </dgm:styleLbl>
  <dgm:styleLbl name="solidAlignAcc1">
    <dgm:fillClrLst meth="repeat">
      <a:schemeClr val="lt1"/>
    </dgm:fillClrLst>
    <dgm:linClrLst>
      <a:schemeClr val="accent2"/>
      <a:schemeClr val="accent3"/>
    </dgm:linClrLst>
    <dgm:effectClrLst/>
    <dgm:txLinClrLst/>
    <dgm:txFillClrLst meth="repeat">
      <a:schemeClr val="dk1"/>
    </dgm:txFillClrLst>
    <dgm:txEffectClrLst/>
  </dgm:styleLbl>
  <dgm:styleLbl name="solidBgAcc1">
    <dgm:fillClrLst meth="repeat">
      <a:schemeClr val="lt1"/>
    </dgm:fillClrLst>
    <dgm:linClrLst>
      <a:schemeClr val="accent2"/>
      <a:schemeClr val="accent3"/>
    </dgm:linClrLst>
    <dgm:effectClrLst/>
    <dgm:txLinClrLst/>
    <dgm:txFillClrLst meth="repeat">
      <a:schemeClr val="dk1"/>
    </dgm:txFillClrLst>
    <dgm:txEffectClrLst/>
  </dgm:styleLbl>
  <dgm:styleLbl name="f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align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b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3"/>
    </dgm:linClrLst>
    <dgm:effectClrLst/>
    <dgm:txLinClrLst/>
    <dgm:txFillClrLst meth="repeat">
      <a:schemeClr val="dk1"/>
    </dgm:txFillClrLst>
    <dgm:txEffectClrLst/>
  </dgm:styleLbl>
  <dgm:styleLbl name="fgAcc3">
    <dgm:fillClrLst meth="repeat">
      <a:schemeClr val="lt1">
        <a:alpha val="90000"/>
      </a:schemeClr>
    </dgm:fillClrLst>
    <dgm:linClrLst>
      <a:schemeClr val="accent4"/>
    </dgm:linClrLst>
    <dgm:effectClrLst/>
    <dgm:txLinClrLst/>
    <dgm:txFillClrLst meth="repeat">
      <a:schemeClr val="dk1"/>
    </dgm:txFillClrLst>
    <dgm:txEffectClrLst/>
  </dgm:styleLbl>
  <dgm:styleLbl name="fgAcc4">
    <dgm:fillClrLst meth="repeat">
      <a:schemeClr val="lt1">
        <a:alpha val="90000"/>
      </a:schemeClr>
    </dgm:fillClrLst>
    <dgm:linClrLst>
      <a:schemeClr val="accent5"/>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2">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37.xml><?xml version="1.0" encoding="utf-8"?>
<dgm:colorsDef xmlns:dgm="http://schemas.openxmlformats.org/drawingml/2006/diagram" xmlns:a="http://schemas.openxmlformats.org/drawingml/2006/main" uniqueId="urn:microsoft.com/office/officeart/2005/8/colors/colorful2">
  <dgm:title val=""/>
  <dgm:desc val=""/>
  <dgm:catLst>
    <dgm:cat type="colorful" pri="10200"/>
  </dgm:catLst>
  <dgm:styleLbl name="node0">
    <dgm:fillClrLst meth="repeat">
      <a:schemeClr val="accent1"/>
    </dgm:fillClrLst>
    <dgm:linClrLst meth="repeat">
      <a:schemeClr val="lt1"/>
    </dgm:linClrLst>
    <dgm:effectClrLst/>
    <dgm:txLinClrLst/>
    <dgm:txFillClrLst/>
    <dgm:txEffectClrLst/>
  </dgm:styleLbl>
  <dgm:styleLbl name="node1">
    <dgm:fillClrLst>
      <a:schemeClr val="accent2"/>
      <a:schemeClr val="accent3"/>
    </dgm:fillClrLst>
    <dgm:linClrLst meth="repeat">
      <a:schemeClr val="lt1"/>
    </dgm:linClrLst>
    <dgm:effectClrLst/>
    <dgm:txLinClrLst/>
    <dgm:txFillClrLst/>
    <dgm:txEffectClrLst/>
  </dgm:styleLbl>
  <dgm:styleLbl name="alignNode1">
    <dgm:fillClrLst>
      <a:schemeClr val="accent2"/>
      <a:schemeClr val="accent3"/>
    </dgm:fillClrLst>
    <dgm:linClrLst>
      <a:schemeClr val="accent2"/>
      <a:schemeClr val="accent3"/>
    </dgm:linClrLst>
    <dgm:effectClrLst/>
    <dgm:txLinClrLst/>
    <dgm:txFillClrLst/>
    <dgm:txEffectClrLst/>
  </dgm:styleLbl>
  <dgm:styleLbl name="lnNode1">
    <dgm:fillClrLst>
      <a:schemeClr val="accent2"/>
      <a:schemeClr val="accent3"/>
    </dgm:fillClrLst>
    <dgm:linClrLst meth="repeat">
      <a:schemeClr val="lt1"/>
    </dgm:linClrLst>
    <dgm:effectClrLst/>
    <dgm:txLinClrLst/>
    <dgm:txFillClrLst/>
    <dgm:txEffectClrLst/>
  </dgm:styleLbl>
  <dgm:styleLbl name="vennNode1">
    <dgm:fillClrLst>
      <a:schemeClr val="accent2">
        <a:alpha val="50000"/>
      </a:schemeClr>
      <a:schemeClr val="accent3">
        <a:alpha val="50000"/>
      </a:schemeClr>
    </dgm:fillClrLst>
    <dgm:linClrLst meth="repeat">
      <a:schemeClr val="lt1"/>
    </dgm:linClrLst>
    <dgm:effectClrLst/>
    <dgm:txLinClrLst/>
    <dgm:txFillClrLst/>
    <dgm:txEffectClrLst/>
  </dgm:styleLbl>
  <dgm:styleLbl name="node2">
    <dgm:fillClrLst>
      <a:schemeClr val="accent3"/>
    </dgm:fillClrLst>
    <dgm:linClrLst meth="repeat">
      <a:schemeClr val="lt1"/>
    </dgm:linClrLst>
    <dgm:effectClrLst/>
    <dgm:txLinClrLst/>
    <dgm:txFillClrLst/>
    <dgm:txEffectClrLst/>
  </dgm:styleLbl>
  <dgm:styleLbl name="node3">
    <dgm:fillClrLst>
      <a:schemeClr val="accent4"/>
    </dgm:fillClrLst>
    <dgm:linClrLst meth="repeat">
      <a:schemeClr val="lt1"/>
    </dgm:linClrLst>
    <dgm:effectClrLst/>
    <dgm:txLinClrLst/>
    <dgm:txFillClrLst/>
    <dgm:txEffectClrLst/>
  </dgm:styleLbl>
  <dgm:styleLbl name="node4">
    <dgm:fillClrLst>
      <a:schemeClr val="accent5"/>
    </dgm:fillClrLst>
    <dgm:linClrLst meth="repeat">
      <a:schemeClr val="lt1"/>
    </dgm:linClrLst>
    <dgm:effectClrLst/>
    <dgm:txLinClrLst/>
    <dgm:txFillClrLst/>
    <dgm:txEffectClrLst/>
  </dgm:styleLbl>
  <dgm:styleLbl name="fgImgPlace1">
    <dgm:fillClrLst>
      <a:schemeClr val="accent2">
        <a:tint val="50000"/>
      </a:schemeClr>
      <a:schemeClr val="accent3">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2"/>
      <a:schemeClr val="accent3"/>
    </dgm:fillClrLst>
    <dgm:linClrLst meth="repeat">
      <a:schemeClr val="lt1"/>
    </dgm:linClrLst>
    <dgm:effectClrLst/>
    <dgm:txLinClrLst/>
    <dgm:txFillClrLst/>
    <dgm:txEffectClrLst/>
  </dgm:styleLbl>
  <dgm:styleLbl name="fgSibTrans2D1">
    <dgm:fillClrLst>
      <a:schemeClr val="accent2"/>
      <a:schemeClr val="accent3"/>
    </dgm:fillClrLst>
    <dgm:linClrLst meth="repeat">
      <a:schemeClr val="lt1"/>
    </dgm:linClrLst>
    <dgm:effectClrLst/>
    <dgm:txLinClrLst/>
    <dgm:txFillClrLst meth="repeat">
      <a:schemeClr val="lt1"/>
    </dgm:txFillClrLst>
    <dgm:txEffectClrLst/>
  </dgm:styleLbl>
  <dgm:styleLbl name="bgSibTrans2D1">
    <dgm:fillClrLst>
      <a:schemeClr val="accent2"/>
      <a:schemeClr val="accent3"/>
    </dgm:fillClrLst>
    <dgm:linClrLst meth="repeat">
      <a:schemeClr val="lt1"/>
    </dgm:linClrLst>
    <dgm:effectClrLst/>
    <dgm:txLinClrLst/>
    <dgm:txFillClrLst meth="repeat">
      <a:schemeClr val="lt1"/>
    </dgm:txFillClrLst>
    <dgm:txEffectClrLst/>
  </dgm:styleLbl>
  <dgm:styleLbl name="sibTrans1D1">
    <dgm:fillClrLst/>
    <dgm:linClrLst>
      <a:schemeClr val="accent2"/>
      <a:schemeClr val="accent3"/>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2"/>
    </dgm:fillClrLst>
    <dgm:linClrLst meth="repeat">
      <a:schemeClr val="lt1">
        <a:shade val="80000"/>
      </a:schemeClr>
    </dgm:linClrLst>
    <dgm:effectClrLst/>
    <dgm:txLinClrLst/>
    <dgm:txFillClrLst/>
    <dgm:txEffectClrLst/>
  </dgm:styleLbl>
  <dgm:styleLbl name="asst1">
    <dgm:fillClrLst meth="repeat">
      <a:schemeClr val="accent3"/>
    </dgm:fillClrLst>
    <dgm:linClrLst meth="repeat">
      <a:schemeClr val="lt1">
        <a:shade val="80000"/>
      </a:schemeClr>
    </dgm:linClrLst>
    <dgm:effectClrLst/>
    <dgm:txLinClrLst/>
    <dgm:txFillClrLst/>
    <dgm:txEffectClrLst/>
  </dgm:styleLbl>
  <dgm:styleLbl name="asst2">
    <dgm:fillClrLst>
      <a:schemeClr val="accent4"/>
    </dgm:fillClrLst>
    <dgm:linClrLst meth="repeat">
      <a:schemeClr val="lt1"/>
    </dgm:linClrLst>
    <dgm:effectClrLst/>
    <dgm:txLinClrLst/>
    <dgm:txFillClrLst/>
    <dgm:txEffectClrLst/>
  </dgm:styleLbl>
  <dgm:styleLbl name="asst3">
    <dgm:fillClrLst>
      <a:schemeClr val="accent5"/>
    </dgm:fillClrLst>
    <dgm:linClrLst meth="repeat">
      <a:schemeClr val="lt1"/>
    </dgm:linClrLst>
    <dgm:effectClrLst/>
    <dgm:txLinClrLst/>
    <dgm:txFillClrLst/>
    <dgm:txEffectClrLst/>
  </dgm:styleLbl>
  <dgm:styleLbl name="asst4">
    <dgm:fillClrLst>
      <a:schemeClr val="accent6"/>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2"/>
    </dgm:linClrLst>
    <dgm:effectClrLst/>
    <dgm:txLinClrLst/>
    <dgm:txFillClrLst meth="repeat">
      <a:schemeClr val="tx1"/>
    </dgm:txFillClrLst>
    <dgm:txEffectClrLst/>
  </dgm:styleLbl>
  <dgm:styleLbl name="parChTrans1D2">
    <dgm:fillClrLst meth="repeat">
      <a:schemeClr val="accent2">
        <a:tint val="90000"/>
      </a:schemeClr>
    </dgm:fillClrLst>
    <dgm:linClrLst meth="repeat">
      <a:schemeClr val="accent3"/>
    </dgm:linClrLst>
    <dgm:effectClrLst/>
    <dgm:txLinClrLst/>
    <dgm:txFillClrLst meth="repeat">
      <a:schemeClr val="tx1"/>
    </dgm:txFillClrLst>
    <dgm:txEffectClrLst/>
  </dgm:styleLbl>
  <dgm:styleLbl name="parChTrans1D3">
    <dgm:fillClrLst meth="repeat">
      <a:schemeClr val="accent2">
        <a:tint val="70000"/>
      </a:schemeClr>
    </dgm:fillClrLst>
    <dgm:linClrLst meth="repeat">
      <a:schemeClr val="accent4"/>
    </dgm:linClrLst>
    <dgm:effectClrLst/>
    <dgm:txLinClrLst/>
    <dgm:txFillClrLst meth="repeat">
      <a:schemeClr val="tx1"/>
    </dgm:txFillClrLst>
    <dgm:txEffectClrLst/>
  </dgm:styleLbl>
  <dgm:styleLbl name="parChTrans1D4">
    <dgm:fillClrLst meth="repeat">
      <a:schemeClr val="accent2">
        <a:tint val="50000"/>
      </a:schemeClr>
    </dgm:fillClrLst>
    <dgm:linClrLst meth="repeat">
      <a:schemeClr val="accent5"/>
    </dgm:linClrLst>
    <dgm:effectClrLst/>
    <dgm:txLinClrLst/>
    <dgm:txFillClrLst meth="repeat">
      <a:schemeClr val="tx1"/>
    </dgm:txFillClrLst>
    <dgm:txEffectClrLst/>
  </dgm:styleLbl>
  <dgm:styleLbl name="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con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align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2"/>
    </dgm:linClrLst>
    <dgm:effectClrLst/>
    <dgm:txLinClrLst/>
    <dgm:txFillClrLst meth="repeat">
      <a:schemeClr val="dk1"/>
    </dgm:txFillClrLst>
    <dgm:txEffectClrLst/>
  </dgm:styleLbl>
  <dgm:styleLbl name="b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solidFgAcc1">
    <dgm:fillClrLst meth="repeat">
      <a:schemeClr val="lt1"/>
    </dgm:fillClrLst>
    <dgm:linClrLst>
      <a:schemeClr val="accent2"/>
      <a:schemeClr val="accent3"/>
    </dgm:linClrLst>
    <dgm:effectClrLst/>
    <dgm:txLinClrLst/>
    <dgm:txFillClrLst meth="repeat">
      <a:schemeClr val="dk1"/>
    </dgm:txFillClrLst>
    <dgm:txEffectClrLst/>
  </dgm:styleLbl>
  <dgm:styleLbl name="solidAlignAcc1">
    <dgm:fillClrLst meth="repeat">
      <a:schemeClr val="lt1"/>
    </dgm:fillClrLst>
    <dgm:linClrLst>
      <a:schemeClr val="accent2"/>
      <a:schemeClr val="accent3"/>
    </dgm:linClrLst>
    <dgm:effectClrLst/>
    <dgm:txLinClrLst/>
    <dgm:txFillClrLst meth="repeat">
      <a:schemeClr val="dk1"/>
    </dgm:txFillClrLst>
    <dgm:txEffectClrLst/>
  </dgm:styleLbl>
  <dgm:styleLbl name="solidBgAcc1">
    <dgm:fillClrLst meth="repeat">
      <a:schemeClr val="lt1"/>
    </dgm:fillClrLst>
    <dgm:linClrLst>
      <a:schemeClr val="accent2"/>
      <a:schemeClr val="accent3"/>
    </dgm:linClrLst>
    <dgm:effectClrLst/>
    <dgm:txLinClrLst/>
    <dgm:txFillClrLst meth="repeat">
      <a:schemeClr val="dk1"/>
    </dgm:txFillClrLst>
    <dgm:txEffectClrLst/>
  </dgm:styleLbl>
  <dgm:styleLbl name="f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align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b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3"/>
    </dgm:linClrLst>
    <dgm:effectClrLst/>
    <dgm:txLinClrLst/>
    <dgm:txFillClrLst meth="repeat">
      <a:schemeClr val="dk1"/>
    </dgm:txFillClrLst>
    <dgm:txEffectClrLst/>
  </dgm:styleLbl>
  <dgm:styleLbl name="fgAcc3">
    <dgm:fillClrLst meth="repeat">
      <a:schemeClr val="lt1">
        <a:alpha val="90000"/>
      </a:schemeClr>
    </dgm:fillClrLst>
    <dgm:linClrLst>
      <a:schemeClr val="accent4"/>
    </dgm:linClrLst>
    <dgm:effectClrLst/>
    <dgm:txLinClrLst/>
    <dgm:txFillClrLst meth="repeat">
      <a:schemeClr val="dk1"/>
    </dgm:txFillClrLst>
    <dgm:txEffectClrLst/>
  </dgm:styleLbl>
  <dgm:styleLbl name="fgAcc4">
    <dgm:fillClrLst meth="repeat">
      <a:schemeClr val="lt1">
        <a:alpha val="90000"/>
      </a:schemeClr>
    </dgm:fillClrLst>
    <dgm:linClrLst>
      <a:schemeClr val="accent5"/>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2">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38.xml><?xml version="1.0" encoding="utf-8"?>
<dgm:colorsDef xmlns:dgm="http://schemas.openxmlformats.org/drawingml/2006/diagram" xmlns:a="http://schemas.openxmlformats.org/drawingml/2006/main" uniqueId="urn:microsoft.com/office/officeart/2005/8/colors/colorful1">
  <dgm:title val=""/>
  <dgm:desc val=""/>
  <dgm:catLst>
    <dgm:cat type="colorful" pri="10100"/>
  </dgm:catLst>
  <dgm:styleLbl name="node0">
    <dgm:fillClrLst meth="repeat">
      <a:schemeClr val="accent1"/>
    </dgm:fillClrLst>
    <dgm:linClrLst meth="repeat">
      <a:schemeClr val="lt1"/>
    </dgm:linClrLst>
    <dgm:effectClrLst/>
    <dgm:txLinClrLst/>
    <dgm:txFillClrLst/>
    <dgm:txEffectClrLst/>
  </dgm:styleLbl>
  <dgm:styleLbl name="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alignNode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dgm:txEffectClrLst/>
  </dgm:styleLbl>
  <dgm:styleLbl name="ln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vennNode1">
    <dgm:fillClrLst meth="repeat">
      <a:schemeClr val="accent2">
        <a:alpha val="50000"/>
      </a:schemeClr>
      <a:schemeClr val="accent3">
        <a:alpha val="50000"/>
      </a:schemeClr>
      <a:schemeClr val="accent4">
        <a:alpha val="50000"/>
      </a:schemeClr>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2"/>
    </dgm:fillClrLst>
    <dgm:linClrLst meth="repeat">
      <a:schemeClr val="lt1"/>
    </dgm:linClrLst>
    <dgm:effectClrLst/>
    <dgm:txLinClrLst/>
    <dgm:txFillClrLst/>
    <dgm:txEffectClrLst/>
  </dgm:styleLbl>
  <dgm:styleLbl name="node3">
    <dgm:fillClrLst>
      <a:schemeClr val="accent3"/>
    </dgm:fillClrLst>
    <dgm:linClrLst meth="repeat">
      <a:schemeClr val="lt1"/>
    </dgm:linClrLst>
    <dgm:effectClrLst/>
    <dgm:txLinClrLst/>
    <dgm:txFillClrLst/>
    <dgm:txEffectClrLst/>
  </dgm:styleLbl>
  <dgm:styleLbl name="node4">
    <dgm:fillClrLst>
      <a:schemeClr val="accent4"/>
    </dgm:fillClrLst>
    <dgm:linClrLst meth="repeat">
      <a:schemeClr val="lt1"/>
    </dgm:linClrLst>
    <dgm:effectClrLst/>
    <dgm:txLinClrLst/>
    <dgm:txFillClrLst/>
    <dgm:txEffectClrLst/>
  </dgm:styleLbl>
  <dgm:styleLbl name="fgImgPlace1">
    <dgm:fillClrLst meth="repeat">
      <a:schemeClr val="accent2">
        <a:tint val="50000"/>
      </a:schemeClr>
      <a:schemeClr val="accent3">
        <a:tint val="50000"/>
      </a:schemeClr>
      <a:schemeClr val="accent4">
        <a:tint val="50000"/>
      </a:schemeClr>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2"/>
      <a:schemeClr val="accent3"/>
      <a:schemeClr val="accent4"/>
      <a:schemeClr val="accent5"/>
      <a:schemeClr val="accent6"/>
    </dgm:fillClrLst>
    <dgm:linClrLst meth="cycle">
      <a:schemeClr val="lt1"/>
    </dgm:linClrLst>
    <dgm:effectClrLst/>
    <dgm:txLinClrLst/>
    <dgm:txFillClrLst/>
    <dgm:txEffectClrLst/>
  </dgm:styleLbl>
  <dgm:styleLbl name="f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b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sibTrans1D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2"/>
    </dgm:fillClrLst>
    <dgm:linClrLst meth="repeat">
      <a:schemeClr val="lt1"/>
    </dgm:linClrLst>
    <dgm:effectClrLst/>
    <dgm:txLinClrLst/>
    <dgm:txFillClrLst/>
    <dgm:txEffectClrLst/>
  </dgm:styleLbl>
  <dgm:styleLbl name="asst2">
    <dgm:fillClrLst>
      <a:schemeClr val="accent3"/>
    </dgm:fillClrLst>
    <dgm:linClrLst meth="repeat">
      <a:schemeClr val="lt1"/>
    </dgm:linClrLst>
    <dgm:effectClrLst/>
    <dgm:txLinClrLst/>
    <dgm:txFillClrLst/>
    <dgm:txEffectClrLst/>
  </dgm:styleLbl>
  <dgm:styleLbl name="asst3">
    <dgm:fillClrLst>
      <a:schemeClr val="accent4"/>
    </dgm:fillClrLst>
    <dgm:linClrLst meth="repeat">
      <a:schemeClr val="lt1"/>
    </dgm:linClrLst>
    <dgm:effectClrLst/>
    <dgm:txLinClrLst/>
    <dgm:txFillClrLst/>
    <dgm:txEffectClrLst/>
  </dgm:styleLbl>
  <dgm:styleLbl name="asst4">
    <dgm:fillClrLst>
      <a:schemeClr val="accent5"/>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1"/>
    </dgm:linClrLst>
    <dgm:effectClrLst/>
    <dgm:txLinClrLst/>
    <dgm:txFillClrLst meth="repeat">
      <a:schemeClr val="tx1"/>
    </dgm:txFillClrLst>
    <dgm:txEffectClrLst/>
  </dgm:styleLbl>
  <dgm:styleLbl name="parChTrans1D2">
    <dgm:fillClrLst meth="repeat">
      <a:schemeClr val="accent3">
        <a:tint val="90000"/>
      </a:schemeClr>
    </dgm:fillClrLst>
    <dgm:linClrLst meth="repeat">
      <a:schemeClr val="accent2"/>
    </dgm:linClrLst>
    <dgm:effectClrLst/>
    <dgm:txLinClrLst/>
    <dgm:txFillClrLst meth="repeat">
      <a:schemeClr val="tx1"/>
    </dgm:txFillClrLst>
    <dgm:txEffectClrLst/>
  </dgm:styleLbl>
  <dgm:styleLbl name="parChTrans1D3">
    <dgm:fillClrLst meth="repeat">
      <a:schemeClr val="accent4">
        <a:tint val="70000"/>
      </a:schemeClr>
    </dgm:fillClrLst>
    <dgm:linClrLst meth="repeat">
      <a:schemeClr val="accent3"/>
    </dgm:linClrLst>
    <dgm:effectClrLst/>
    <dgm:txLinClrLst/>
    <dgm:txFillClrLst meth="repeat">
      <a:schemeClr val="tx1"/>
    </dgm:txFillClrLst>
    <dgm:txEffectClrLst/>
  </dgm:styleLbl>
  <dgm:styleLbl name="parChTrans1D4">
    <dgm:fillClrLst meth="repeat">
      <a:schemeClr val="accent5">
        <a:tint val="50000"/>
      </a:schemeClr>
    </dgm:fillClrLst>
    <dgm:linClrLst meth="repeat">
      <a:schemeClr val="accent4"/>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F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B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f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align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2"/>
    </dgm:linClrLst>
    <dgm:effectClrLst/>
    <dgm:txLinClrLst/>
    <dgm:txFillClrLst meth="repeat">
      <a:schemeClr val="dk1"/>
    </dgm:txFillClrLst>
    <dgm:txEffectClrLst/>
  </dgm:styleLbl>
  <dgm:styleLbl name="fgAcc3">
    <dgm:fillClrLst meth="repeat">
      <a:schemeClr val="lt1">
        <a:alpha val="90000"/>
      </a:schemeClr>
    </dgm:fillClrLst>
    <dgm:linClrLst>
      <a:schemeClr val="accent3"/>
    </dgm:linClrLst>
    <dgm:effectClrLst/>
    <dgm:txLinClrLst/>
    <dgm:txFillClrLst meth="repeat">
      <a:schemeClr val="dk1"/>
    </dgm:txFillClrLst>
    <dgm:txEffectClrLst/>
  </dgm:styleLbl>
  <dgm:styleLbl name="fgAcc4">
    <dgm:fillClrLst meth="repeat">
      <a:schemeClr val="lt1">
        <a:alpha val="90000"/>
      </a:schemeClr>
    </dgm:fillClrLst>
    <dgm:linClrLst>
      <a:schemeClr val="accent4"/>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39.xml><?xml version="1.0" encoding="utf-8"?>
<dgm:colorsDef xmlns:dgm="http://schemas.openxmlformats.org/drawingml/2006/diagram" xmlns:a="http://schemas.openxmlformats.org/drawingml/2006/main" uniqueId="urn:microsoft.com/office/officeart/2005/8/colors/colorful1">
  <dgm:title val=""/>
  <dgm:desc val=""/>
  <dgm:catLst>
    <dgm:cat type="colorful" pri="10100"/>
  </dgm:catLst>
  <dgm:styleLbl name="node0">
    <dgm:fillClrLst meth="repeat">
      <a:schemeClr val="accent1"/>
    </dgm:fillClrLst>
    <dgm:linClrLst meth="repeat">
      <a:schemeClr val="lt1"/>
    </dgm:linClrLst>
    <dgm:effectClrLst/>
    <dgm:txLinClrLst/>
    <dgm:txFillClrLst/>
    <dgm:txEffectClrLst/>
  </dgm:styleLbl>
  <dgm:styleLbl name="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alignNode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dgm:txEffectClrLst/>
  </dgm:styleLbl>
  <dgm:styleLbl name="ln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vennNode1">
    <dgm:fillClrLst meth="repeat">
      <a:schemeClr val="accent2">
        <a:alpha val="50000"/>
      </a:schemeClr>
      <a:schemeClr val="accent3">
        <a:alpha val="50000"/>
      </a:schemeClr>
      <a:schemeClr val="accent4">
        <a:alpha val="50000"/>
      </a:schemeClr>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2"/>
    </dgm:fillClrLst>
    <dgm:linClrLst meth="repeat">
      <a:schemeClr val="lt1"/>
    </dgm:linClrLst>
    <dgm:effectClrLst/>
    <dgm:txLinClrLst/>
    <dgm:txFillClrLst/>
    <dgm:txEffectClrLst/>
  </dgm:styleLbl>
  <dgm:styleLbl name="node3">
    <dgm:fillClrLst>
      <a:schemeClr val="accent3"/>
    </dgm:fillClrLst>
    <dgm:linClrLst meth="repeat">
      <a:schemeClr val="lt1"/>
    </dgm:linClrLst>
    <dgm:effectClrLst/>
    <dgm:txLinClrLst/>
    <dgm:txFillClrLst/>
    <dgm:txEffectClrLst/>
  </dgm:styleLbl>
  <dgm:styleLbl name="node4">
    <dgm:fillClrLst>
      <a:schemeClr val="accent4"/>
    </dgm:fillClrLst>
    <dgm:linClrLst meth="repeat">
      <a:schemeClr val="lt1"/>
    </dgm:linClrLst>
    <dgm:effectClrLst/>
    <dgm:txLinClrLst/>
    <dgm:txFillClrLst/>
    <dgm:txEffectClrLst/>
  </dgm:styleLbl>
  <dgm:styleLbl name="fgImgPlace1">
    <dgm:fillClrLst meth="repeat">
      <a:schemeClr val="accent2">
        <a:tint val="50000"/>
      </a:schemeClr>
      <a:schemeClr val="accent3">
        <a:tint val="50000"/>
      </a:schemeClr>
      <a:schemeClr val="accent4">
        <a:tint val="50000"/>
      </a:schemeClr>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2"/>
      <a:schemeClr val="accent3"/>
      <a:schemeClr val="accent4"/>
      <a:schemeClr val="accent5"/>
      <a:schemeClr val="accent6"/>
    </dgm:fillClrLst>
    <dgm:linClrLst meth="cycle">
      <a:schemeClr val="lt1"/>
    </dgm:linClrLst>
    <dgm:effectClrLst/>
    <dgm:txLinClrLst/>
    <dgm:txFillClrLst/>
    <dgm:txEffectClrLst/>
  </dgm:styleLbl>
  <dgm:styleLbl name="f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b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sibTrans1D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2"/>
    </dgm:fillClrLst>
    <dgm:linClrLst meth="repeat">
      <a:schemeClr val="lt1"/>
    </dgm:linClrLst>
    <dgm:effectClrLst/>
    <dgm:txLinClrLst/>
    <dgm:txFillClrLst/>
    <dgm:txEffectClrLst/>
  </dgm:styleLbl>
  <dgm:styleLbl name="asst2">
    <dgm:fillClrLst>
      <a:schemeClr val="accent3"/>
    </dgm:fillClrLst>
    <dgm:linClrLst meth="repeat">
      <a:schemeClr val="lt1"/>
    </dgm:linClrLst>
    <dgm:effectClrLst/>
    <dgm:txLinClrLst/>
    <dgm:txFillClrLst/>
    <dgm:txEffectClrLst/>
  </dgm:styleLbl>
  <dgm:styleLbl name="asst3">
    <dgm:fillClrLst>
      <a:schemeClr val="accent4"/>
    </dgm:fillClrLst>
    <dgm:linClrLst meth="repeat">
      <a:schemeClr val="lt1"/>
    </dgm:linClrLst>
    <dgm:effectClrLst/>
    <dgm:txLinClrLst/>
    <dgm:txFillClrLst/>
    <dgm:txEffectClrLst/>
  </dgm:styleLbl>
  <dgm:styleLbl name="asst4">
    <dgm:fillClrLst>
      <a:schemeClr val="accent5"/>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1"/>
    </dgm:linClrLst>
    <dgm:effectClrLst/>
    <dgm:txLinClrLst/>
    <dgm:txFillClrLst meth="repeat">
      <a:schemeClr val="tx1"/>
    </dgm:txFillClrLst>
    <dgm:txEffectClrLst/>
  </dgm:styleLbl>
  <dgm:styleLbl name="parChTrans1D2">
    <dgm:fillClrLst meth="repeat">
      <a:schemeClr val="accent3">
        <a:tint val="90000"/>
      </a:schemeClr>
    </dgm:fillClrLst>
    <dgm:linClrLst meth="repeat">
      <a:schemeClr val="accent2"/>
    </dgm:linClrLst>
    <dgm:effectClrLst/>
    <dgm:txLinClrLst/>
    <dgm:txFillClrLst meth="repeat">
      <a:schemeClr val="tx1"/>
    </dgm:txFillClrLst>
    <dgm:txEffectClrLst/>
  </dgm:styleLbl>
  <dgm:styleLbl name="parChTrans1D3">
    <dgm:fillClrLst meth="repeat">
      <a:schemeClr val="accent4">
        <a:tint val="70000"/>
      </a:schemeClr>
    </dgm:fillClrLst>
    <dgm:linClrLst meth="repeat">
      <a:schemeClr val="accent3"/>
    </dgm:linClrLst>
    <dgm:effectClrLst/>
    <dgm:txLinClrLst/>
    <dgm:txFillClrLst meth="repeat">
      <a:schemeClr val="tx1"/>
    </dgm:txFillClrLst>
    <dgm:txEffectClrLst/>
  </dgm:styleLbl>
  <dgm:styleLbl name="parChTrans1D4">
    <dgm:fillClrLst meth="repeat">
      <a:schemeClr val="accent5">
        <a:tint val="50000"/>
      </a:schemeClr>
    </dgm:fillClrLst>
    <dgm:linClrLst meth="repeat">
      <a:schemeClr val="accent4"/>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F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B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f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align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2"/>
    </dgm:linClrLst>
    <dgm:effectClrLst/>
    <dgm:txLinClrLst/>
    <dgm:txFillClrLst meth="repeat">
      <a:schemeClr val="dk1"/>
    </dgm:txFillClrLst>
    <dgm:txEffectClrLst/>
  </dgm:styleLbl>
  <dgm:styleLbl name="fgAcc3">
    <dgm:fillClrLst meth="repeat">
      <a:schemeClr val="lt1">
        <a:alpha val="90000"/>
      </a:schemeClr>
    </dgm:fillClrLst>
    <dgm:linClrLst>
      <a:schemeClr val="accent3"/>
    </dgm:linClrLst>
    <dgm:effectClrLst/>
    <dgm:txLinClrLst/>
    <dgm:txFillClrLst meth="repeat">
      <a:schemeClr val="dk1"/>
    </dgm:txFillClrLst>
    <dgm:txEffectClrLst/>
  </dgm:styleLbl>
  <dgm:styleLbl name="fgAcc4">
    <dgm:fillClrLst meth="repeat">
      <a:schemeClr val="lt1">
        <a:alpha val="90000"/>
      </a:schemeClr>
    </dgm:fillClrLst>
    <dgm:linClrLst>
      <a:schemeClr val="accent4"/>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40.xml><?xml version="1.0" encoding="utf-8"?>
<dgm:colorsDef xmlns:dgm="http://schemas.openxmlformats.org/drawingml/2006/diagram" xmlns:a="http://schemas.openxmlformats.org/drawingml/2006/main" uniqueId="urn:microsoft.com/office/officeart/2005/8/colors/colorful2">
  <dgm:title val=""/>
  <dgm:desc val=""/>
  <dgm:catLst>
    <dgm:cat type="colorful" pri="10200"/>
  </dgm:catLst>
  <dgm:styleLbl name="node0">
    <dgm:fillClrLst meth="repeat">
      <a:schemeClr val="accent1"/>
    </dgm:fillClrLst>
    <dgm:linClrLst meth="repeat">
      <a:schemeClr val="lt1"/>
    </dgm:linClrLst>
    <dgm:effectClrLst/>
    <dgm:txLinClrLst/>
    <dgm:txFillClrLst/>
    <dgm:txEffectClrLst/>
  </dgm:styleLbl>
  <dgm:styleLbl name="node1">
    <dgm:fillClrLst>
      <a:schemeClr val="accent2"/>
      <a:schemeClr val="accent3"/>
    </dgm:fillClrLst>
    <dgm:linClrLst meth="repeat">
      <a:schemeClr val="lt1"/>
    </dgm:linClrLst>
    <dgm:effectClrLst/>
    <dgm:txLinClrLst/>
    <dgm:txFillClrLst/>
    <dgm:txEffectClrLst/>
  </dgm:styleLbl>
  <dgm:styleLbl name="alignNode1">
    <dgm:fillClrLst>
      <a:schemeClr val="accent2"/>
      <a:schemeClr val="accent3"/>
    </dgm:fillClrLst>
    <dgm:linClrLst>
      <a:schemeClr val="accent2"/>
      <a:schemeClr val="accent3"/>
    </dgm:linClrLst>
    <dgm:effectClrLst/>
    <dgm:txLinClrLst/>
    <dgm:txFillClrLst/>
    <dgm:txEffectClrLst/>
  </dgm:styleLbl>
  <dgm:styleLbl name="lnNode1">
    <dgm:fillClrLst>
      <a:schemeClr val="accent2"/>
      <a:schemeClr val="accent3"/>
    </dgm:fillClrLst>
    <dgm:linClrLst meth="repeat">
      <a:schemeClr val="lt1"/>
    </dgm:linClrLst>
    <dgm:effectClrLst/>
    <dgm:txLinClrLst/>
    <dgm:txFillClrLst/>
    <dgm:txEffectClrLst/>
  </dgm:styleLbl>
  <dgm:styleLbl name="vennNode1">
    <dgm:fillClrLst>
      <a:schemeClr val="accent2">
        <a:alpha val="50000"/>
      </a:schemeClr>
      <a:schemeClr val="accent3">
        <a:alpha val="50000"/>
      </a:schemeClr>
    </dgm:fillClrLst>
    <dgm:linClrLst meth="repeat">
      <a:schemeClr val="lt1"/>
    </dgm:linClrLst>
    <dgm:effectClrLst/>
    <dgm:txLinClrLst/>
    <dgm:txFillClrLst/>
    <dgm:txEffectClrLst/>
  </dgm:styleLbl>
  <dgm:styleLbl name="node2">
    <dgm:fillClrLst>
      <a:schemeClr val="accent3"/>
    </dgm:fillClrLst>
    <dgm:linClrLst meth="repeat">
      <a:schemeClr val="lt1"/>
    </dgm:linClrLst>
    <dgm:effectClrLst/>
    <dgm:txLinClrLst/>
    <dgm:txFillClrLst/>
    <dgm:txEffectClrLst/>
  </dgm:styleLbl>
  <dgm:styleLbl name="node3">
    <dgm:fillClrLst>
      <a:schemeClr val="accent4"/>
    </dgm:fillClrLst>
    <dgm:linClrLst meth="repeat">
      <a:schemeClr val="lt1"/>
    </dgm:linClrLst>
    <dgm:effectClrLst/>
    <dgm:txLinClrLst/>
    <dgm:txFillClrLst/>
    <dgm:txEffectClrLst/>
  </dgm:styleLbl>
  <dgm:styleLbl name="node4">
    <dgm:fillClrLst>
      <a:schemeClr val="accent5"/>
    </dgm:fillClrLst>
    <dgm:linClrLst meth="repeat">
      <a:schemeClr val="lt1"/>
    </dgm:linClrLst>
    <dgm:effectClrLst/>
    <dgm:txLinClrLst/>
    <dgm:txFillClrLst/>
    <dgm:txEffectClrLst/>
  </dgm:styleLbl>
  <dgm:styleLbl name="fgImgPlace1">
    <dgm:fillClrLst>
      <a:schemeClr val="accent2">
        <a:tint val="50000"/>
      </a:schemeClr>
      <a:schemeClr val="accent3">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2"/>
      <a:schemeClr val="accent3"/>
    </dgm:fillClrLst>
    <dgm:linClrLst meth="repeat">
      <a:schemeClr val="lt1"/>
    </dgm:linClrLst>
    <dgm:effectClrLst/>
    <dgm:txLinClrLst/>
    <dgm:txFillClrLst/>
    <dgm:txEffectClrLst/>
  </dgm:styleLbl>
  <dgm:styleLbl name="fgSibTrans2D1">
    <dgm:fillClrLst>
      <a:schemeClr val="accent2"/>
      <a:schemeClr val="accent3"/>
    </dgm:fillClrLst>
    <dgm:linClrLst meth="repeat">
      <a:schemeClr val="lt1"/>
    </dgm:linClrLst>
    <dgm:effectClrLst/>
    <dgm:txLinClrLst/>
    <dgm:txFillClrLst meth="repeat">
      <a:schemeClr val="lt1"/>
    </dgm:txFillClrLst>
    <dgm:txEffectClrLst/>
  </dgm:styleLbl>
  <dgm:styleLbl name="bgSibTrans2D1">
    <dgm:fillClrLst>
      <a:schemeClr val="accent2"/>
      <a:schemeClr val="accent3"/>
    </dgm:fillClrLst>
    <dgm:linClrLst meth="repeat">
      <a:schemeClr val="lt1"/>
    </dgm:linClrLst>
    <dgm:effectClrLst/>
    <dgm:txLinClrLst/>
    <dgm:txFillClrLst meth="repeat">
      <a:schemeClr val="lt1"/>
    </dgm:txFillClrLst>
    <dgm:txEffectClrLst/>
  </dgm:styleLbl>
  <dgm:styleLbl name="sibTrans1D1">
    <dgm:fillClrLst/>
    <dgm:linClrLst>
      <a:schemeClr val="accent2"/>
      <a:schemeClr val="accent3"/>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2"/>
    </dgm:fillClrLst>
    <dgm:linClrLst meth="repeat">
      <a:schemeClr val="lt1">
        <a:shade val="80000"/>
      </a:schemeClr>
    </dgm:linClrLst>
    <dgm:effectClrLst/>
    <dgm:txLinClrLst/>
    <dgm:txFillClrLst/>
    <dgm:txEffectClrLst/>
  </dgm:styleLbl>
  <dgm:styleLbl name="asst1">
    <dgm:fillClrLst meth="repeat">
      <a:schemeClr val="accent3"/>
    </dgm:fillClrLst>
    <dgm:linClrLst meth="repeat">
      <a:schemeClr val="lt1">
        <a:shade val="80000"/>
      </a:schemeClr>
    </dgm:linClrLst>
    <dgm:effectClrLst/>
    <dgm:txLinClrLst/>
    <dgm:txFillClrLst/>
    <dgm:txEffectClrLst/>
  </dgm:styleLbl>
  <dgm:styleLbl name="asst2">
    <dgm:fillClrLst>
      <a:schemeClr val="accent4"/>
    </dgm:fillClrLst>
    <dgm:linClrLst meth="repeat">
      <a:schemeClr val="lt1"/>
    </dgm:linClrLst>
    <dgm:effectClrLst/>
    <dgm:txLinClrLst/>
    <dgm:txFillClrLst/>
    <dgm:txEffectClrLst/>
  </dgm:styleLbl>
  <dgm:styleLbl name="asst3">
    <dgm:fillClrLst>
      <a:schemeClr val="accent5"/>
    </dgm:fillClrLst>
    <dgm:linClrLst meth="repeat">
      <a:schemeClr val="lt1"/>
    </dgm:linClrLst>
    <dgm:effectClrLst/>
    <dgm:txLinClrLst/>
    <dgm:txFillClrLst/>
    <dgm:txEffectClrLst/>
  </dgm:styleLbl>
  <dgm:styleLbl name="asst4">
    <dgm:fillClrLst>
      <a:schemeClr val="accent6"/>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2"/>
    </dgm:linClrLst>
    <dgm:effectClrLst/>
    <dgm:txLinClrLst/>
    <dgm:txFillClrLst meth="repeat">
      <a:schemeClr val="tx1"/>
    </dgm:txFillClrLst>
    <dgm:txEffectClrLst/>
  </dgm:styleLbl>
  <dgm:styleLbl name="parChTrans1D2">
    <dgm:fillClrLst meth="repeat">
      <a:schemeClr val="accent2">
        <a:tint val="90000"/>
      </a:schemeClr>
    </dgm:fillClrLst>
    <dgm:linClrLst meth="repeat">
      <a:schemeClr val="accent3"/>
    </dgm:linClrLst>
    <dgm:effectClrLst/>
    <dgm:txLinClrLst/>
    <dgm:txFillClrLst meth="repeat">
      <a:schemeClr val="tx1"/>
    </dgm:txFillClrLst>
    <dgm:txEffectClrLst/>
  </dgm:styleLbl>
  <dgm:styleLbl name="parChTrans1D3">
    <dgm:fillClrLst meth="repeat">
      <a:schemeClr val="accent2">
        <a:tint val="70000"/>
      </a:schemeClr>
    </dgm:fillClrLst>
    <dgm:linClrLst meth="repeat">
      <a:schemeClr val="accent4"/>
    </dgm:linClrLst>
    <dgm:effectClrLst/>
    <dgm:txLinClrLst/>
    <dgm:txFillClrLst meth="repeat">
      <a:schemeClr val="tx1"/>
    </dgm:txFillClrLst>
    <dgm:txEffectClrLst/>
  </dgm:styleLbl>
  <dgm:styleLbl name="parChTrans1D4">
    <dgm:fillClrLst meth="repeat">
      <a:schemeClr val="accent2">
        <a:tint val="50000"/>
      </a:schemeClr>
    </dgm:fillClrLst>
    <dgm:linClrLst meth="repeat">
      <a:schemeClr val="accent5"/>
    </dgm:linClrLst>
    <dgm:effectClrLst/>
    <dgm:txLinClrLst/>
    <dgm:txFillClrLst meth="repeat">
      <a:schemeClr val="tx1"/>
    </dgm:txFillClrLst>
    <dgm:txEffectClrLst/>
  </dgm:styleLbl>
  <dgm:styleLbl name="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con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align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2"/>
    </dgm:linClrLst>
    <dgm:effectClrLst/>
    <dgm:txLinClrLst/>
    <dgm:txFillClrLst meth="repeat">
      <a:schemeClr val="dk1"/>
    </dgm:txFillClrLst>
    <dgm:txEffectClrLst/>
  </dgm:styleLbl>
  <dgm:styleLbl name="b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solidFgAcc1">
    <dgm:fillClrLst meth="repeat">
      <a:schemeClr val="lt1"/>
    </dgm:fillClrLst>
    <dgm:linClrLst>
      <a:schemeClr val="accent2"/>
      <a:schemeClr val="accent3"/>
    </dgm:linClrLst>
    <dgm:effectClrLst/>
    <dgm:txLinClrLst/>
    <dgm:txFillClrLst meth="repeat">
      <a:schemeClr val="dk1"/>
    </dgm:txFillClrLst>
    <dgm:txEffectClrLst/>
  </dgm:styleLbl>
  <dgm:styleLbl name="solidAlignAcc1">
    <dgm:fillClrLst meth="repeat">
      <a:schemeClr val="lt1"/>
    </dgm:fillClrLst>
    <dgm:linClrLst>
      <a:schemeClr val="accent2"/>
      <a:schemeClr val="accent3"/>
    </dgm:linClrLst>
    <dgm:effectClrLst/>
    <dgm:txLinClrLst/>
    <dgm:txFillClrLst meth="repeat">
      <a:schemeClr val="dk1"/>
    </dgm:txFillClrLst>
    <dgm:txEffectClrLst/>
  </dgm:styleLbl>
  <dgm:styleLbl name="solidBgAcc1">
    <dgm:fillClrLst meth="repeat">
      <a:schemeClr val="lt1"/>
    </dgm:fillClrLst>
    <dgm:linClrLst>
      <a:schemeClr val="accent2"/>
      <a:schemeClr val="accent3"/>
    </dgm:linClrLst>
    <dgm:effectClrLst/>
    <dgm:txLinClrLst/>
    <dgm:txFillClrLst meth="repeat">
      <a:schemeClr val="dk1"/>
    </dgm:txFillClrLst>
    <dgm:txEffectClrLst/>
  </dgm:styleLbl>
  <dgm:styleLbl name="f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align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b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3"/>
    </dgm:linClrLst>
    <dgm:effectClrLst/>
    <dgm:txLinClrLst/>
    <dgm:txFillClrLst meth="repeat">
      <a:schemeClr val="dk1"/>
    </dgm:txFillClrLst>
    <dgm:txEffectClrLst/>
  </dgm:styleLbl>
  <dgm:styleLbl name="fgAcc3">
    <dgm:fillClrLst meth="repeat">
      <a:schemeClr val="lt1">
        <a:alpha val="90000"/>
      </a:schemeClr>
    </dgm:fillClrLst>
    <dgm:linClrLst>
      <a:schemeClr val="accent4"/>
    </dgm:linClrLst>
    <dgm:effectClrLst/>
    <dgm:txLinClrLst/>
    <dgm:txFillClrLst meth="repeat">
      <a:schemeClr val="dk1"/>
    </dgm:txFillClrLst>
    <dgm:txEffectClrLst/>
  </dgm:styleLbl>
  <dgm:styleLbl name="fgAcc4">
    <dgm:fillClrLst meth="repeat">
      <a:schemeClr val="lt1">
        <a:alpha val="90000"/>
      </a:schemeClr>
    </dgm:fillClrLst>
    <dgm:linClrLst>
      <a:schemeClr val="accent5"/>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2">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data1.xml><?xml version="1.0" encoding="utf-8"?>
<dgm:dataModel xmlns:dgm="http://schemas.openxmlformats.org/drawingml/2006/diagram" xmlns:a="http://schemas.openxmlformats.org/drawingml/2006/main">
  <dgm:ptLst>
    <dgm:pt modelId="{0789132F-8CE2-479F-B24C-A961491F9099}" type="doc">
      <dgm:prSet loTypeId="urn:microsoft.com/office/officeart/2018/2/layout/IconVerticalSolidList" loCatId="icon" qsTypeId="urn:microsoft.com/office/officeart/2005/8/quickstyle/simple1" qsCatId="simple" csTypeId="urn:microsoft.com/office/officeart/2018/5/colors/Iconchunking_neutralbg_colorful1" csCatId="colorful" phldr="1"/>
      <dgm:spPr/>
      <dgm:t>
        <a:bodyPr/>
        <a:lstStyle/>
        <a:p>
          <a:endParaRPr lang="en-US"/>
        </a:p>
      </dgm:t>
    </dgm:pt>
    <dgm:pt modelId="{F827FE15-4164-41D7-B4CC-D0F9545D3D68}">
      <dgm:prSet/>
      <dgm:spPr/>
      <dgm:t>
        <a:bodyPr/>
        <a:lstStyle/>
        <a:p>
          <a:r>
            <a:rPr lang="en-US"/>
            <a:t>Aim: To link mental health policy to current practice.</a:t>
          </a:r>
        </a:p>
      </dgm:t>
    </dgm:pt>
    <dgm:pt modelId="{FCCBEF80-E9CD-4DB1-AF60-9A685B031F5C}" type="parTrans" cxnId="{BA8F6DE8-06BF-4C7C-A179-B859A3541F98}">
      <dgm:prSet/>
      <dgm:spPr/>
      <dgm:t>
        <a:bodyPr/>
        <a:lstStyle/>
        <a:p>
          <a:endParaRPr lang="en-US"/>
        </a:p>
      </dgm:t>
    </dgm:pt>
    <dgm:pt modelId="{368D5DF8-4B86-43F8-964F-00F8793B8AAF}" type="sibTrans" cxnId="{BA8F6DE8-06BF-4C7C-A179-B859A3541F98}">
      <dgm:prSet/>
      <dgm:spPr/>
      <dgm:t>
        <a:bodyPr/>
        <a:lstStyle/>
        <a:p>
          <a:endParaRPr lang="en-US"/>
        </a:p>
      </dgm:t>
    </dgm:pt>
    <dgm:pt modelId="{3638C695-B808-43F0-942D-7A03F8EF886C}">
      <dgm:prSet/>
      <dgm:spPr/>
      <dgm:t>
        <a:bodyPr/>
        <a:lstStyle/>
        <a:p>
          <a:r>
            <a:rPr lang="en-US"/>
            <a:t>Define capacity.</a:t>
          </a:r>
        </a:p>
      </dgm:t>
    </dgm:pt>
    <dgm:pt modelId="{66829CDF-1CE6-4CF3-8465-ABA52D6F52F3}" type="parTrans" cxnId="{41842DB7-14EA-48D4-9A48-3C00DA46AD91}">
      <dgm:prSet/>
      <dgm:spPr/>
      <dgm:t>
        <a:bodyPr/>
        <a:lstStyle/>
        <a:p>
          <a:endParaRPr lang="en-US"/>
        </a:p>
      </dgm:t>
    </dgm:pt>
    <dgm:pt modelId="{0DE5969E-B1E0-46F3-A28A-F8B8914C957A}" type="sibTrans" cxnId="{41842DB7-14EA-48D4-9A48-3C00DA46AD91}">
      <dgm:prSet/>
      <dgm:spPr/>
      <dgm:t>
        <a:bodyPr/>
        <a:lstStyle/>
        <a:p>
          <a:endParaRPr lang="en-US"/>
        </a:p>
      </dgm:t>
    </dgm:pt>
    <dgm:pt modelId="{D62894CC-A612-4D76-A404-B497061C6232}">
      <dgm:prSet/>
      <dgm:spPr/>
      <dgm:t>
        <a:bodyPr/>
        <a:lstStyle/>
        <a:p>
          <a:r>
            <a:rPr lang="en-US"/>
            <a:t>Discuss key pieces of legislation.</a:t>
          </a:r>
        </a:p>
      </dgm:t>
    </dgm:pt>
    <dgm:pt modelId="{7B0B394C-5795-4DF4-94E4-5199F3AB2EFB}" type="parTrans" cxnId="{A3D3C89A-6297-4E8D-B5BF-E355203BA2E0}">
      <dgm:prSet/>
      <dgm:spPr/>
      <dgm:t>
        <a:bodyPr/>
        <a:lstStyle/>
        <a:p>
          <a:endParaRPr lang="en-US"/>
        </a:p>
      </dgm:t>
    </dgm:pt>
    <dgm:pt modelId="{C05EB2EA-766D-4B53-963A-AD2592196830}" type="sibTrans" cxnId="{A3D3C89A-6297-4E8D-B5BF-E355203BA2E0}">
      <dgm:prSet/>
      <dgm:spPr/>
      <dgm:t>
        <a:bodyPr/>
        <a:lstStyle/>
        <a:p>
          <a:endParaRPr lang="en-US"/>
        </a:p>
      </dgm:t>
    </dgm:pt>
    <dgm:pt modelId="{93098088-F0CE-4FE4-A4D2-D6AF4C8BA7A0}">
      <dgm:prSet/>
      <dgm:spPr/>
      <dgm:t>
        <a:bodyPr/>
        <a:lstStyle/>
        <a:p>
          <a:r>
            <a:rPr lang="en-US"/>
            <a:t>Discuss key components of the Mental Capacity Act.</a:t>
          </a:r>
        </a:p>
      </dgm:t>
    </dgm:pt>
    <dgm:pt modelId="{3CDC80BF-FF8B-4D2B-9266-5F1301AB7ADA}" type="parTrans" cxnId="{B7B79A25-9510-4F47-BE80-83A2243CF0F9}">
      <dgm:prSet/>
      <dgm:spPr/>
      <dgm:t>
        <a:bodyPr/>
        <a:lstStyle/>
        <a:p>
          <a:endParaRPr lang="en-US"/>
        </a:p>
      </dgm:t>
    </dgm:pt>
    <dgm:pt modelId="{E0ECE510-FBD5-4D83-950E-639248AC9BEC}" type="sibTrans" cxnId="{B7B79A25-9510-4F47-BE80-83A2243CF0F9}">
      <dgm:prSet/>
      <dgm:spPr/>
      <dgm:t>
        <a:bodyPr/>
        <a:lstStyle/>
        <a:p>
          <a:endParaRPr lang="en-US"/>
        </a:p>
      </dgm:t>
    </dgm:pt>
    <dgm:pt modelId="{D9E8ABD9-839E-4C81-A09F-F48921570CB9}">
      <dgm:prSet/>
      <dgm:spPr/>
      <dgm:t>
        <a:bodyPr/>
        <a:lstStyle/>
        <a:p>
          <a:r>
            <a:rPr lang="en-US"/>
            <a:t>Discuss the work of the Restraint Reduction Network.</a:t>
          </a:r>
        </a:p>
      </dgm:t>
    </dgm:pt>
    <dgm:pt modelId="{68ABE142-3948-4303-BF8E-2E6F7F4CB9B1}" type="parTrans" cxnId="{11E0DC42-5CD0-47B1-9523-72C1B6AB70A6}">
      <dgm:prSet/>
      <dgm:spPr/>
      <dgm:t>
        <a:bodyPr/>
        <a:lstStyle/>
        <a:p>
          <a:endParaRPr lang="en-US"/>
        </a:p>
      </dgm:t>
    </dgm:pt>
    <dgm:pt modelId="{B8E22D09-2C54-44E5-88DF-8FFD96E82FBC}" type="sibTrans" cxnId="{11E0DC42-5CD0-47B1-9523-72C1B6AB70A6}">
      <dgm:prSet/>
      <dgm:spPr/>
      <dgm:t>
        <a:bodyPr/>
        <a:lstStyle/>
        <a:p>
          <a:endParaRPr lang="en-US"/>
        </a:p>
      </dgm:t>
    </dgm:pt>
    <dgm:pt modelId="{03A812BA-3893-4158-81BD-A78AF7234C0D}">
      <dgm:prSet/>
      <dgm:spPr/>
      <dgm:t>
        <a:bodyPr/>
        <a:lstStyle/>
        <a:p>
          <a:r>
            <a:rPr lang="en-US"/>
            <a:t>Explain key terms such as restraint, seclusion and isolation. </a:t>
          </a:r>
        </a:p>
      </dgm:t>
    </dgm:pt>
    <dgm:pt modelId="{19E17FFD-AB20-4BD4-882E-5787D238B070}" type="parTrans" cxnId="{20E335A3-FAFA-4829-BD9E-714A07E3B18F}">
      <dgm:prSet/>
      <dgm:spPr/>
      <dgm:t>
        <a:bodyPr/>
        <a:lstStyle/>
        <a:p>
          <a:endParaRPr lang="en-US"/>
        </a:p>
      </dgm:t>
    </dgm:pt>
    <dgm:pt modelId="{20DC026D-84D9-468B-9D88-95A9A0C52E68}" type="sibTrans" cxnId="{20E335A3-FAFA-4829-BD9E-714A07E3B18F}">
      <dgm:prSet/>
      <dgm:spPr/>
      <dgm:t>
        <a:bodyPr/>
        <a:lstStyle/>
        <a:p>
          <a:endParaRPr lang="en-US"/>
        </a:p>
      </dgm:t>
    </dgm:pt>
    <dgm:pt modelId="{3DF93404-E415-4384-888C-44DD6E94D43C}">
      <dgm:prSet/>
      <dgm:spPr/>
      <dgm:t>
        <a:bodyPr/>
        <a:lstStyle/>
        <a:p>
          <a:r>
            <a:rPr lang="en-US"/>
            <a:t>Debate the use of restrictive practices.</a:t>
          </a:r>
        </a:p>
      </dgm:t>
    </dgm:pt>
    <dgm:pt modelId="{211555B4-9B08-4C61-9DF7-B1F8DA46EA4C}" type="parTrans" cxnId="{F8AC4662-90DD-4D28-96BD-F2BB409F7CC8}">
      <dgm:prSet/>
      <dgm:spPr/>
      <dgm:t>
        <a:bodyPr/>
        <a:lstStyle/>
        <a:p>
          <a:endParaRPr lang="en-US"/>
        </a:p>
      </dgm:t>
    </dgm:pt>
    <dgm:pt modelId="{19C141BD-AFAD-44A9-A333-DDEA5C296B08}" type="sibTrans" cxnId="{F8AC4662-90DD-4D28-96BD-F2BB409F7CC8}">
      <dgm:prSet/>
      <dgm:spPr/>
      <dgm:t>
        <a:bodyPr/>
        <a:lstStyle/>
        <a:p>
          <a:endParaRPr lang="en-US"/>
        </a:p>
      </dgm:t>
    </dgm:pt>
    <dgm:pt modelId="{75268290-E550-498E-A4FD-86CFF02B701A}" type="pres">
      <dgm:prSet presAssocID="{0789132F-8CE2-479F-B24C-A961491F9099}" presName="root" presStyleCnt="0">
        <dgm:presLayoutVars>
          <dgm:dir/>
          <dgm:resizeHandles val="exact"/>
        </dgm:presLayoutVars>
      </dgm:prSet>
      <dgm:spPr/>
    </dgm:pt>
    <dgm:pt modelId="{DEFB2307-F5E9-44BB-A723-5B7480DD6DA4}" type="pres">
      <dgm:prSet presAssocID="{F827FE15-4164-41D7-B4CC-D0F9545D3D68}" presName="compNode" presStyleCnt="0"/>
      <dgm:spPr/>
    </dgm:pt>
    <dgm:pt modelId="{A26EAF1B-1D40-484B-AB6B-3C9F204F9729}" type="pres">
      <dgm:prSet presAssocID="{F827FE15-4164-41D7-B4CC-D0F9545D3D68}" presName="bgRect" presStyleLbl="bgShp" presStyleIdx="0" presStyleCnt="7"/>
      <dgm:spPr/>
    </dgm:pt>
    <dgm:pt modelId="{4421C057-1910-4CDD-9254-FCF94AAED9E0}" type="pres">
      <dgm:prSet presAssocID="{F827FE15-4164-41D7-B4CC-D0F9545D3D68}" presName="iconRect" presStyleLbl="node1" presStyleIdx="0" presStyleCnt="7"/>
      <dgm:spPr>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a:noFill/>
        </a:ln>
      </dgm:spPr>
      <dgm:extLst>
        <a:ext uri="{E40237B7-FDA0-4F09-8148-C483321AD2D9}">
          <dgm14:cNvPr xmlns:dgm14="http://schemas.microsoft.com/office/drawing/2010/diagram" id="0" name="" descr="Link"/>
        </a:ext>
      </dgm:extLst>
    </dgm:pt>
    <dgm:pt modelId="{0E0558DC-B488-4B00-9302-4598397C345E}" type="pres">
      <dgm:prSet presAssocID="{F827FE15-4164-41D7-B4CC-D0F9545D3D68}" presName="spaceRect" presStyleCnt="0"/>
      <dgm:spPr/>
    </dgm:pt>
    <dgm:pt modelId="{20FD184A-E5D8-4E11-896C-9551C16CFC10}" type="pres">
      <dgm:prSet presAssocID="{F827FE15-4164-41D7-B4CC-D0F9545D3D68}" presName="parTx" presStyleLbl="revTx" presStyleIdx="0" presStyleCnt="7">
        <dgm:presLayoutVars>
          <dgm:chMax val="0"/>
          <dgm:chPref val="0"/>
        </dgm:presLayoutVars>
      </dgm:prSet>
      <dgm:spPr/>
    </dgm:pt>
    <dgm:pt modelId="{F0AFCB54-61C6-43D1-BC29-C7C086B4B5FD}" type="pres">
      <dgm:prSet presAssocID="{368D5DF8-4B86-43F8-964F-00F8793B8AAF}" presName="sibTrans" presStyleCnt="0"/>
      <dgm:spPr/>
    </dgm:pt>
    <dgm:pt modelId="{A928B506-FF56-4D75-A914-0F559B2E0956}" type="pres">
      <dgm:prSet presAssocID="{3638C695-B808-43F0-942D-7A03F8EF886C}" presName="compNode" presStyleCnt="0"/>
      <dgm:spPr/>
    </dgm:pt>
    <dgm:pt modelId="{582A6260-9E9E-4A98-A5C1-C1BBAB18A560}" type="pres">
      <dgm:prSet presAssocID="{3638C695-B808-43F0-942D-7A03F8EF886C}" presName="bgRect" presStyleLbl="bgShp" presStyleIdx="1" presStyleCnt="7"/>
      <dgm:spPr/>
    </dgm:pt>
    <dgm:pt modelId="{A4CA305B-AF39-425D-BE0D-81A47F6DA174}" type="pres">
      <dgm:prSet presAssocID="{3638C695-B808-43F0-942D-7A03F8EF886C}" presName="iconRect" presStyleLbl="node1" presStyleIdx="1" presStyleCnt="7"/>
      <dgm:spPr>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a:ln>
          <a:noFill/>
        </a:ln>
      </dgm:spPr>
      <dgm:extLst>
        <a:ext uri="{E40237B7-FDA0-4F09-8148-C483321AD2D9}">
          <dgm14:cNvPr xmlns:dgm14="http://schemas.microsoft.com/office/drawing/2010/diagram" id="0" name="" descr="Sailboat"/>
        </a:ext>
      </dgm:extLst>
    </dgm:pt>
    <dgm:pt modelId="{AC41EDA7-F0CD-4D4C-853F-CFD1DBAD55D9}" type="pres">
      <dgm:prSet presAssocID="{3638C695-B808-43F0-942D-7A03F8EF886C}" presName="spaceRect" presStyleCnt="0"/>
      <dgm:spPr/>
    </dgm:pt>
    <dgm:pt modelId="{9C142320-4CB5-49BC-90C8-1F6E66A34CCB}" type="pres">
      <dgm:prSet presAssocID="{3638C695-B808-43F0-942D-7A03F8EF886C}" presName="parTx" presStyleLbl="revTx" presStyleIdx="1" presStyleCnt="7">
        <dgm:presLayoutVars>
          <dgm:chMax val="0"/>
          <dgm:chPref val="0"/>
        </dgm:presLayoutVars>
      </dgm:prSet>
      <dgm:spPr/>
    </dgm:pt>
    <dgm:pt modelId="{86345FDE-97FB-468A-91B3-A1E708B4E3FD}" type="pres">
      <dgm:prSet presAssocID="{0DE5969E-B1E0-46F3-A28A-F8B8914C957A}" presName="sibTrans" presStyleCnt="0"/>
      <dgm:spPr/>
    </dgm:pt>
    <dgm:pt modelId="{9218E3A3-DC6C-49CC-BA4C-A9955E002455}" type="pres">
      <dgm:prSet presAssocID="{D62894CC-A612-4D76-A404-B497061C6232}" presName="compNode" presStyleCnt="0"/>
      <dgm:spPr/>
    </dgm:pt>
    <dgm:pt modelId="{9F4C5609-0164-4A33-B9CA-EA1FA8FEA739}" type="pres">
      <dgm:prSet presAssocID="{D62894CC-A612-4D76-A404-B497061C6232}" presName="bgRect" presStyleLbl="bgShp" presStyleIdx="2" presStyleCnt="7"/>
      <dgm:spPr/>
    </dgm:pt>
    <dgm:pt modelId="{794B7234-42F8-48AC-9506-9EEE204A4BD0}" type="pres">
      <dgm:prSet presAssocID="{D62894CC-A612-4D76-A404-B497061C6232}" presName="iconRect" presStyleLbl="node1" presStyleIdx="2" presStyleCnt="7"/>
      <dgm:spPr>
        <a:blipFill>
          <a:blip xmlns:r="http://schemas.openxmlformats.org/officeDocument/2006/relationships" r:embed="rId5">
            <a:extLst>
              <a:ext uri="{28A0092B-C50C-407E-A947-70E740481C1C}">
                <a14:useLocalDpi xmlns:a14="http://schemas.microsoft.com/office/drawing/2010/main" val="0"/>
              </a:ext>
              <a:ext uri="{96DAC541-7B7A-43D3-8B79-37D633B846F1}">
                <asvg:svgBlip xmlns:asvg="http://schemas.microsoft.com/office/drawing/2016/SVG/main" r:embed="rId6"/>
              </a:ext>
            </a:extLst>
          </a:blip>
          <a:stretch>
            <a:fillRect/>
          </a:stretch>
        </a:blipFill>
        <a:ln>
          <a:noFill/>
        </a:ln>
      </dgm:spPr>
      <dgm:extLst>
        <a:ext uri="{E40237B7-FDA0-4F09-8148-C483321AD2D9}">
          <dgm14:cNvPr xmlns:dgm14="http://schemas.microsoft.com/office/drawing/2010/diagram" id="0" name="" descr="Key"/>
        </a:ext>
      </dgm:extLst>
    </dgm:pt>
    <dgm:pt modelId="{22354A41-C241-4910-95DD-BE1220489183}" type="pres">
      <dgm:prSet presAssocID="{D62894CC-A612-4D76-A404-B497061C6232}" presName="spaceRect" presStyleCnt="0"/>
      <dgm:spPr/>
    </dgm:pt>
    <dgm:pt modelId="{15F26ABF-9C55-41A0-82ED-239CF16A08FC}" type="pres">
      <dgm:prSet presAssocID="{D62894CC-A612-4D76-A404-B497061C6232}" presName="parTx" presStyleLbl="revTx" presStyleIdx="2" presStyleCnt="7">
        <dgm:presLayoutVars>
          <dgm:chMax val="0"/>
          <dgm:chPref val="0"/>
        </dgm:presLayoutVars>
      </dgm:prSet>
      <dgm:spPr/>
    </dgm:pt>
    <dgm:pt modelId="{A54F3FB1-3BB9-4016-9E0A-F1568D32CAA5}" type="pres">
      <dgm:prSet presAssocID="{C05EB2EA-766D-4B53-963A-AD2592196830}" presName="sibTrans" presStyleCnt="0"/>
      <dgm:spPr/>
    </dgm:pt>
    <dgm:pt modelId="{00AFE110-7911-42F8-9116-C700999879CA}" type="pres">
      <dgm:prSet presAssocID="{93098088-F0CE-4FE4-A4D2-D6AF4C8BA7A0}" presName="compNode" presStyleCnt="0"/>
      <dgm:spPr/>
    </dgm:pt>
    <dgm:pt modelId="{C1B06086-984B-45DF-AFBE-52D3C1456380}" type="pres">
      <dgm:prSet presAssocID="{93098088-F0CE-4FE4-A4D2-D6AF4C8BA7A0}" presName="bgRect" presStyleLbl="bgShp" presStyleIdx="3" presStyleCnt="7"/>
      <dgm:spPr/>
    </dgm:pt>
    <dgm:pt modelId="{ECEDA39D-3146-4CC7-AC25-7F210B9C2D56}" type="pres">
      <dgm:prSet presAssocID="{93098088-F0CE-4FE4-A4D2-D6AF4C8BA7A0}" presName="iconRect" presStyleLbl="node1" presStyleIdx="3" presStyleCnt="7"/>
      <dgm:spPr>
        <a:blipFill>
          <a:blip xmlns:r="http://schemas.openxmlformats.org/officeDocument/2006/relationships" r:embed="rId7">
            <a:extLst>
              <a:ext uri="{28A0092B-C50C-407E-A947-70E740481C1C}">
                <a14:useLocalDpi xmlns:a14="http://schemas.microsoft.com/office/drawing/2010/main" val="0"/>
              </a:ext>
              <a:ext uri="{96DAC541-7B7A-43D3-8B79-37D633B846F1}">
                <asvg:svgBlip xmlns:asvg="http://schemas.microsoft.com/office/drawing/2016/SVG/main" r:embed="rId8"/>
              </a:ext>
            </a:extLst>
          </a:blip>
          <a:stretch>
            <a:fillRect/>
          </a:stretch>
        </a:blipFill>
        <a:ln>
          <a:noFill/>
        </a:ln>
      </dgm:spPr>
      <dgm:extLst>
        <a:ext uri="{E40237B7-FDA0-4F09-8148-C483321AD2D9}">
          <dgm14:cNvPr xmlns:dgm14="http://schemas.microsoft.com/office/drawing/2010/diagram" id="0" name="" descr="Brain in head"/>
        </a:ext>
      </dgm:extLst>
    </dgm:pt>
    <dgm:pt modelId="{75F4C32F-5035-4144-99EA-5AD2069C8F0C}" type="pres">
      <dgm:prSet presAssocID="{93098088-F0CE-4FE4-A4D2-D6AF4C8BA7A0}" presName="spaceRect" presStyleCnt="0"/>
      <dgm:spPr/>
    </dgm:pt>
    <dgm:pt modelId="{6D21E843-D562-4C16-9134-CEDAD3A444AB}" type="pres">
      <dgm:prSet presAssocID="{93098088-F0CE-4FE4-A4D2-D6AF4C8BA7A0}" presName="parTx" presStyleLbl="revTx" presStyleIdx="3" presStyleCnt="7">
        <dgm:presLayoutVars>
          <dgm:chMax val="0"/>
          <dgm:chPref val="0"/>
        </dgm:presLayoutVars>
      </dgm:prSet>
      <dgm:spPr/>
    </dgm:pt>
    <dgm:pt modelId="{5629BF57-CB34-4DC0-B8F4-256C710C6CD9}" type="pres">
      <dgm:prSet presAssocID="{E0ECE510-FBD5-4D83-950E-639248AC9BEC}" presName="sibTrans" presStyleCnt="0"/>
      <dgm:spPr/>
    </dgm:pt>
    <dgm:pt modelId="{C2E53FB2-F654-459D-B155-774279C8EAA3}" type="pres">
      <dgm:prSet presAssocID="{D9E8ABD9-839E-4C81-A09F-F48921570CB9}" presName="compNode" presStyleCnt="0"/>
      <dgm:spPr/>
    </dgm:pt>
    <dgm:pt modelId="{A695EE5B-B5E5-441E-99CC-2CDFCFFCEEA1}" type="pres">
      <dgm:prSet presAssocID="{D9E8ABD9-839E-4C81-A09F-F48921570CB9}" presName="bgRect" presStyleLbl="bgShp" presStyleIdx="4" presStyleCnt="7"/>
      <dgm:spPr/>
    </dgm:pt>
    <dgm:pt modelId="{DEC2D5B6-EF89-4376-AD25-EFFE8FD02FC7}" type="pres">
      <dgm:prSet presAssocID="{D9E8ABD9-839E-4C81-A09F-F48921570CB9}" presName="iconRect" presStyleLbl="node1" presStyleIdx="4" presStyleCnt="7"/>
      <dgm:spPr>
        <a:blipFill>
          <a:blip xmlns:r="http://schemas.openxmlformats.org/officeDocument/2006/relationships" r:embed="rId9">
            <a:extLst>
              <a:ext uri="{28A0092B-C50C-407E-A947-70E740481C1C}">
                <a14:useLocalDpi xmlns:a14="http://schemas.microsoft.com/office/drawing/2010/main" val="0"/>
              </a:ext>
              <a:ext uri="{96DAC541-7B7A-43D3-8B79-37D633B846F1}">
                <asvg:svgBlip xmlns:asvg="http://schemas.microsoft.com/office/drawing/2016/SVG/main" r:embed="rId10"/>
              </a:ext>
            </a:extLst>
          </a:blip>
          <a:stretch>
            <a:fillRect/>
          </a:stretch>
        </a:blipFill>
        <a:ln>
          <a:noFill/>
        </a:ln>
      </dgm:spPr>
      <dgm:extLst>
        <a:ext uri="{E40237B7-FDA0-4F09-8148-C483321AD2D9}">
          <dgm14:cNvPr xmlns:dgm14="http://schemas.microsoft.com/office/drawing/2010/diagram" id="0" name="" descr="Stop Sign"/>
        </a:ext>
      </dgm:extLst>
    </dgm:pt>
    <dgm:pt modelId="{AC7C94B8-B726-4429-A04B-1F25A1F1E876}" type="pres">
      <dgm:prSet presAssocID="{D9E8ABD9-839E-4C81-A09F-F48921570CB9}" presName="spaceRect" presStyleCnt="0"/>
      <dgm:spPr/>
    </dgm:pt>
    <dgm:pt modelId="{760D0B20-0362-4F94-BF25-5139F0F3C6AC}" type="pres">
      <dgm:prSet presAssocID="{D9E8ABD9-839E-4C81-A09F-F48921570CB9}" presName="parTx" presStyleLbl="revTx" presStyleIdx="4" presStyleCnt="7">
        <dgm:presLayoutVars>
          <dgm:chMax val="0"/>
          <dgm:chPref val="0"/>
        </dgm:presLayoutVars>
      </dgm:prSet>
      <dgm:spPr/>
    </dgm:pt>
    <dgm:pt modelId="{13A2576A-E822-46B2-A2E7-6D2A76EF7180}" type="pres">
      <dgm:prSet presAssocID="{B8E22D09-2C54-44E5-88DF-8FFD96E82FBC}" presName="sibTrans" presStyleCnt="0"/>
      <dgm:spPr/>
    </dgm:pt>
    <dgm:pt modelId="{438912A1-3A4A-47EE-A382-81651DB05D65}" type="pres">
      <dgm:prSet presAssocID="{03A812BA-3893-4158-81BD-A78AF7234C0D}" presName="compNode" presStyleCnt="0"/>
      <dgm:spPr/>
    </dgm:pt>
    <dgm:pt modelId="{F2D6C007-8BAA-40FC-8CD3-31A519DD2D69}" type="pres">
      <dgm:prSet presAssocID="{03A812BA-3893-4158-81BD-A78AF7234C0D}" presName="bgRect" presStyleLbl="bgShp" presStyleIdx="5" presStyleCnt="7"/>
      <dgm:spPr/>
    </dgm:pt>
    <dgm:pt modelId="{A7703979-FB61-49AC-8743-080BEC5D7674}" type="pres">
      <dgm:prSet presAssocID="{03A812BA-3893-4158-81BD-A78AF7234C0D}" presName="iconRect" presStyleLbl="node1" presStyleIdx="5" presStyleCnt="7"/>
      <dgm:spPr>
        <a:blipFill>
          <a:blip xmlns:r="http://schemas.openxmlformats.org/officeDocument/2006/relationships" r:embed="rId11">
            <a:extLst>
              <a:ext uri="{28A0092B-C50C-407E-A947-70E740481C1C}">
                <a14:useLocalDpi xmlns:a14="http://schemas.microsoft.com/office/drawing/2010/main" val="0"/>
              </a:ext>
              <a:ext uri="{96DAC541-7B7A-43D3-8B79-37D633B846F1}">
                <asvg:svgBlip xmlns:asvg="http://schemas.microsoft.com/office/drawing/2016/SVG/main" r:embed="rId12"/>
              </a:ext>
            </a:extLst>
          </a:blip>
          <a:stretch>
            <a:fillRect/>
          </a:stretch>
        </a:blipFill>
        <a:ln>
          <a:noFill/>
        </a:ln>
      </dgm:spPr>
      <dgm:extLst>
        <a:ext uri="{E40237B7-FDA0-4F09-8148-C483321AD2D9}">
          <dgm14:cNvPr xmlns:dgm14="http://schemas.microsoft.com/office/drawing/2010/diagram" id="0" name="" descr="Pencil"/>
        </a:ext>
      </dgm:extLst>
    </dgm:pt>
    <dgm:pt modelId="{04113CFB-B446-4D27-9598-C94ABDB22014}" type="pres">
      <dgm:prSet presAssocID="{03A812BA-3893-4158-81BD-A78AF7234C0D}" presName="spaceRect" presStyleCnt="0"/>
      <dgm:spPr/>
    </dgm:pt>
    <dgm:pt modelId="{ADF5A9CA-D1FA-4E22-9A7E-571BF1072A5D}" type="pres">
      <dgm:prSet presAssocID="{03A812BA-3893-4158-81BD-A78AF7234C0D}" presName="parTx" presStyleLbl="revTx" presStyleIdx="5" presStyleCnt="7">
        <dgm:presLayoutVars>
          <dgm:chMax val="0"/>
          <dgm:chPref val="0"/>
        </dgm:presLayoutVars>
      </dgm:prSet>
      <dgm:spPr/>
    </dgm:pt>
    <dgm:pt modelId="{24447A44-71D1-4CD6-B6CB-0DF8D4F4F8C4}" type="pres">
      <dgm:prSet presAssocID="{20DC026D-84D9-468B-9D88-95A9A0C52E68}" presName="sibTrans" presStyleCnt="0"/>
      <dgm:spPr/>
    </dgm:pt>
    <dgm:pt modelId="{9B2F6228-1C80-487E-A934-E1A6E032FEA6}" type="pres">
      <dgm:prSet presAssocID="{3DF93404-E415-4384-888C-44DD6E94D43C}" presName="compNode" presStyleCnt="0"/>
      <dgm:spPr/>
    </dgm:pt>
    <dgm:pt modelId="{AFF0495F-2476-42DC-AE39-D0D4FD34DB30}" type="pres">
      <dgm:prSet presAssocID="{3DF93404-E415-4384-888C-44DD6E94D43C}" presName="bgRect" presStyleLbl="bgShp" presStyleIdx="6" presStyleCnt="7"/>
      <dgm:spPr/>
    </dgm:pt>
    <dgm:pt modelId="{699A5803-EBCA-4474-B00D-19E41729F482}" type="pres">
      <dgm:prSet presAssocID="{3DF93404-E415-4384-888C-44DD6E94D43C}" presName="iconRect" presStyleLbl="node1" presStyleIdx="6" presStyleCnt="7"/>
      <dgm:spPr>
        <a:blipFill>
          <a:blip xmlns:r="http://schemas.openxmlformats.org/officeDocument/2006/relationships" r:embed="rId13">
            <a:extLst>
              <a:ext uri="{28A0092B-C50C-407E-A947-70E740481C1C}">
                <a14:useLocalDpi xmlns:a14="http://schemas.microsoft.com/office/drawing/2010/main" val="0"/>
              </a:ext>
              <a:ext uri="{96DAC541-7B7A-43D3-8B79-37D633B846F1}">
                <asvg:svgBlip xmlns:asvg="http://schemas.microsoft.com/office/drawing/2016/SVG/main" r:embed="rId14"/>
              </a:ext>
            </a:extLst>
          </a:blip>
          <a:stretch>
            <a:fillRect/>
          </a:stretch>
        </a:blipFill>
        <a:ln>
          <a:noFill/>
        </a:ln>
      </dgm:spPr>
      <dgm:extLst>
        <a:ext uri="{E40237B7-FDA0-4F09-8148-C483321AD2D9}">
          <dgm14:cNvPr xmlns:dgm14="http://schemas.microsoft.com/office/drawing/2010/diagram" id="0" name="" descr="Scales of Justice"/>
        </a:ext>
      </dgm:extLst>
    </dgm:pt>
    <dgm:pt modelId="{7C505A8C-51CA-48DB-9600-F71CCDB6BA56}" type="pres">
      <dgm:prSet presAssocID="{3DF93404-E415-4384-888C-44DD6E94D43C}" presName="spaceRect" presStyleCnt="0"/>
      <dgm:spPr/>
    </dgm:pt>
    <dgm:pt modelId="{13EFB7A9-2E48-4BD6-8B5E-D3A558ECC20D}" type="pres">
      <dgm:prSet presAssocID="{3DF93404-E415-4384-888C-44DD6E94D43C}" presName="parTx" presStyleLbl="revTx" presStyleIdx="6" presStyleCnt="7">
        <dgm:presLayoutVars>
          <dgm:chMax val="0"/>
          <dgm:chPref val="0"/>
        </dgm:presLayoutVars>
      </dgm:prSet>
      <dgm:spPr/>
    </dgm:pt>
  </dgm:ptLst>
  <dgm:cxnLst>
    <dgm:cxn modelId="{B7B79A25-9510-4F47-BE80-83A2243CF0F9}" srcId="{0789132F-8CE2-479F-B24C-A961491F9099}" destId="{93098088-F0CE-4FE4-A4D2-D6AF4C8BA7A0}" srcOrd="3" destOrd="0" parTransId="{3CDC80BF-FF8B-4D2B-9266-5F1301AB7ADA}" sibTransId="{E0ECE510-FBD5-4D83-950E-639248AC9BEC}"/>
    <dgm:cxn modelId="{CD66273A-5258-422F-A6C8-7C5E38BB1AFF}" type="presOf" srcId="{3DF93404-E415-4384-888C-44DD6E94D43C}" destId="{13EFB7A9-2E48-4BD6-8B5E-D3A558ECC20D}" srcOrd="0" destOrd="0" presId="urn:microsoft.com/office/officeart/2018/2/layout/IconVerticalSolidList"/>
    <dgm:cxn modelId="{F8AC4662-90DD-4D28-96BD-F2BB409F7CC8}" srcId="{0789132F-8CE2-479F-B24C-A961491F9099}" destId="{3DF93404-E415-4384-888C-44DD6E94D43C}" srcOrd="6" destOrd="0" parTransId="{211555B4-9B08-4C61-9DF7-B1F8DA46EA4C}" sibTransId="{19C141BD-AFAD-44A9-A333-DDEA5C296B08}"/>
    <dgm:cxn modelId="{11E0DC42-5CD0-47B1-9523-72C1B6AB70A6}" srcId="{0789132F-8CE2-479F-B24C-A961491F9099}" destId="{D9E8ABD9-839E-4C81-A09F-F48921570CB9}" srcOrd="4" destOrd="0" parTransId="{68ABE142-3948-4303-BF8E-2E6F7F4CB9B1}" sibTransId="{B8E22D09-2C54-44E5-88DF-8FFD96E82FBC}"/>
    <dgm:cxn modelId="{8BC7066C-F3FC-484E-99B7-0E04F71F0952}" type="presOf" srcId="{3638C695-B808-43F0-942D-7A03F8EF886C}" destId="{9C142320-4CB5-49BC-90C8-1F6E66A34CCB}" srcOrd="0" destOrd="0" presId="urn:microsoft.com/office/officeart/2018/2/layout/IconVerticalSolidList"/>
    <dgm:cxn modelId="{588D2375-F4A7-4D0C-98A9-BF096A9C434A}" type="presOf" srcId="{D62894CC-A612-4D76-A404-B497061C6232}" destId="{15F26ABF-9C55-41A0-82ED-239CF16A08FC}" srcOrd="0" destOrd="0" presId="urn:microsoft.com/office/officeart/2018/2/layout/IconVerticalSolidList"/>
    <dgm:cxn modelId="{4EBD8F84-CDBE-49ED-9828-F5346E4F37A6}" type="presOf" srcId="{0789132F-8CE2-479F-B24C-A961491F9099}" destId="{75268290-E550-498E-A4FD-86CFF02B701A}" srcOrd="0" destOrd="0" presId="urn:microsoft.com/office/officeart/2018/2/layout/IconVerticalSolidList"/>
    <dgm:cxn modelId="{A3D3C89A-6297-4E8D-B5BF-E355203BA2E0}" srcId="{0789132F-8CE2-479F-B24C-A961491F9099}" destId="{D62894CC-A612-4D76-A404-B497061C6232}" srcOrd="2" destOrd="0" parTransId="{7B0B394C-5795-4DF4-94E4-5199F3AB2EFB}" sibTransId="{C05EB2EA-766D-4B53-963A-AD2592196830}"/>
    <dgm:cxn modelId="{20E335A3-FAFA-4829-BD9E-714A07E3B18F}" srcId="{0789132F-8CE2-479F-B24C-A961491F9099}" destId="{03A812BA-3893-4158-81BD-A78AF7234C0D}" srcOrd="5" destOrd="0" parTransId="{19E17FFD-AB20-4BD4-882E-5787D238B070}" sibTransId="{20DC026D-84D9-468B-9D88-95A9A0C52E68}"/>
    <dgm:cxn modelId="{1CFA3BA9-4B36-472F-B755-1D8D9B32D8E4}" type="presOf" srcId="{F827FE15-4164-41D7-B4CC-D0F9545D3D68}" destId="{20FD184A-E5D8-4E11-896C-9551C16CFC10}" srcOrd="0" destOrd="0" presId="urn:microsoft.com/office/officeart/2018/2/layout/IconVerticalSolidList"/>
    <dgm:cxn modelId="{41842DB7-14EA-48D4-9A48-3C00DA46AD91}" srcId="{0789132F-8CE2-479F-B24C-A961491F9099}" destId="{3638C695-B808-43F0-942D-7A03F8EF886C}" srcOrd="1" destOrd="0" parTransId="{66829CDF-1CE6-4CF3-8465-ABA52D6F52F3}" sibTransId="{0DE5969E-B1E0-46F3-A28A-F8B8914C957A}"/>
    <dgm:cxn modelId="{9641FAC4-C45C-4D69-BD9E-7CD4939E696C}" type="presOf" srcId="{D9E8ABD9-839E-4C81-A09F-F48921570CB9}" destId="{760D0B20-0362-4F94-BF25-5139F0F3C6AC}" srcOrd="0" destOrd="0" presId="urn:microsoft.com/office/officeart/2018/2/layout/IconVerticalSolidList"/>
    <dgm:cxn modelId="{AD9B65D6-4554-49FC-B197-C9943931F808}" type="presOf" srcId="{93098088-F0CE-4FE4-A4D2-D6AF4C8BA7A0}" destId="{6D21E843-D562-4C16-9134-CEDAD3A444AB}" srcOrd="0" destOrd="0" presId="urn:microsoft.com/office/officeart/2018/2/layout/IconVerticalSolidList"/>
    <dgm:cxn modelId="{454DBDD6-1317-44CD-A732-ED048B0E43FF}" type="presOf" srcId="{03A812BA-3893-4158-81BD-A78AF7234C0D}" destId="{ADF5A9CA-D1FA-4E22-9A7E-571BF1072A5D}" srcOrd="0" destOrd="0" presId="urn:microsoft.com/office/officeart/2018/2/layout/IconVerticalSolidList"/>
    <dgm:cxn modelId="{BA8F6DE8-06BF-4C7C-A179-B859A3541F98}" srcId="{0789132F-8CE2-479F-B24C-A961491F9099}" destId="{F827FE15-4164-41D7-B4CC-D0F9545D3D68}" srcOrd="0" destOrd="0" parTransId="{FCCBEF80-E9CD-4DB1-AF60-9A685B031F5C}" sibTransId="{368D5DF8-4B86-43F8-964F-00F8793B8AAF}"/>
    <dgm:cxn modelId="{86FD6E8C-3C3F-4280-955E-17CB86A10CF5}" type="presParOf" srcId="{75268290-E550-498E-A4FD-86CFF02B701A}" destId="{DEFB2307-F5E9-44BB-A723-5B7480DD6DA4}" srcOrd="0" destOrd="0" presId="urn:microsoft.com/office/officeart/2018/2/layout/IconVerticalSolidList"/>
    <dgm:cxn modelId="{8ADDD367-7A5E-478B-B2B9-C6D58CBCD7F8}" type="presParOf" srcId="{DEFB2307-F5E9-44BB-A723-5B7480DD6DA4}" destId="{A26EAF1B-1D40-484B-AB6B-3C9F204F9729}" srcOrd="0" destOrd="0" presId="urn:microsoft.com/office/officeart/2018/2/layout/IconVerticalSolidList"/>
    <dgm:cxn modelId="{7A334EDC-59ED-495D-BF3B-80BE35D29610}" type="presParOf" srcId="{DEFB2307-F5E9-44BB-A723-5B7480DD6DA4}" destId="{4421C057-1910-4CDD-9254-FCF94AAED9E0}" srcOrd="1" destOrd="0" presId="urn:microsoft.com/office/officeart/2018/2/layout/IconVerticalSolidList"/>
    <dgm:cxn modelId="{0E5521F9-8CE0-4E80-8C58-C466E4C52334}" type="presParOf" srcId="{DEFB2307-F5E9-44BB-A723-5B7480DD6DA4}" destId="{0E0558DC-B488-4B00-9302-4598397C345E}" srcOrd="2" destOrd="0" presId="urn:microsoft.com/office/officeart/2018/2/layout/IconVerticalSolidList"/>
    <dgm:cxn modelId="{9CCF9941-9334-4CED-891E-B6EBBDB99FD7}" type="presParOf" srcId="{DEFB2307-F5E9-44BB-A723-5B7480DD6DA4}" destId="{20FD184A-E5D8-4E11-896C-9551C16CFC10}" srcOrd="3" destOrd="0" presId="urn:microsoft.com/office/officeart/2018/2/layout/IconVerticalSolidList"/>
    <dgm:cxn modelId="{287AF354-053F-4017-ACAE-0E7B8DA56AF2}" type="presParOf" srcId="{75268290-E550-498E-A4FD-86CFF02B701A}" destId="{F0AFCB54-61C6-43D1-BC29-C7C086B4B5FD}" srcOrd="1" destOrd="0" presId="urn:microsoft.com/office/officeart/2018/2/layout/IconVerticalSolidList"/>
    <dgm:cxn modelId="{C19B9409-BA3E-4EFC-85A0-31C81EE5033B}" type="presParOf" srcId="{75268290-E550-498E-A4FD-86CFF02B701A}" destId="{A928B506-FF56-4D75-A914-0F559B2E0956}" srcOrd="2" destOrd="0" presId="urn:microsoft.com/office/officeart/2018/2/layout/IconVerticalSolidList"/>
    <dgm:cxn modelId="{7B4D8AE9-D967-4F3A-8562-F2BE9BAC9903}" type="presParOf" srcId="{A928B506-FF56-4D75-A914-0F559B2E0956}" destId="{582A6260-9E9E-4A98-A5C1-C1BBAB18A560}" srcOrd="0" destOrd="0" presId="urn:microsoft.com/office/officeart/2018/2/layout/IconVerticalSolidList"/>
    <dgm:cxn modelId="{C25E6724-AADF-45B5-AF77-7FB0C1E4AACF}" type="presParOf" srcId="{A928B506-FF56-4D75-A914-0F559B2E0956}" destId="{A4CA305B-AF39-425D-BE0D-81A47F6DA174}" srcOrd="1" destOrd="0" presId="urn:microsoft.com/office/officeart/2018/2/layout/IconVerticalSolidList"/>
    <dgm:cxn modelId="{6401F742-9F16-4C97-8A86-3F29CB48138D}" type="presParOf" srcId="{A928B506-FF56-4D75-A914-0F559B2E0956}" destId="{AC41EDA7-F0CD-4D4C-853F-CFD1DBAD55D9}" srcOrd="2" destOrd="0" presId="urn:microsoft.com/office/officeart/2018/2/layout/IconVerticalSolidList"/>
    <dgm:cxn modelId="{4E7C7A53-454E-478D-BD88-285B7D9CD134}" type="presParOf" srcId="{A928B506-FF56-4D75-A914-0F559B2E0956}" destId="{9C142320-4CB5-49BC-90C8-1F6E66A34CCB}" srcOrd="3" destOrd="0" presId="urn:microsoft.com/office/officeart/2018/2/layout/IconVerticalSolidList"/>
    <dgm:cxn modelId="{A69C6710-F68F-42B9-BB04-8984D48A33AA}" type="presParOf" srcId="{75268290-E550-498E-A4FD-86CFF02B701A}" destId="{86345FDE-97FB-468A-91B3-A1E708B4E3FD}" srcOrd="3" destOrd="0" presId="urn:microsoft.com/office/officeart/2018/2/layout/IconVerticalSolidList"/>
    <dgm:cxn modelId="{7D76FC6E-B10D-4131-8AAF-B64434151DF4}" type="presParOf" srcId="{75268290-E550-498E-A4FD-86CFF02B701A}" destId="{9218E3A3-DC6C-49CC-BA4C-A9955E002455}" srcOrd="4" destOrd="0" presId="urn:microsoft.com/office/officeart/2018/2/layout/IconVerticalSolidList"/>
    <dgm:cxn modelId="{19C16D92-85E5-4630-933C-94F5AE2938C5}" type="presParOf" srcId="{9218E3A3-DC6C-49CC-BA4C-A9955E002455}" destId="{9F4C5609-0164-4A33-B9CA-EA1FA8FEA739}" srcOrd="0" destOrd="0" presId="urn:microsoft.com/office/officeart/2018/2/layout/IconVerticalSolidList"/>
    <dgm:cxn modelId="{4DCBD3A5-42FA-4307-8EC8-8323562E28E9}" type="presParOf" srcId="{9218E3A3-DC6C-49CC-BA4C-A9955E002455}" destId="{794B7234-42F8-48AC-9506-9EEE204A4BD0}" srcOrd="1" destOrd="0" presId="urn:microsoft.com/office/officeart/2018/2/layout/IconVerticalSolidList"/>
    <dgm:cxn modelId="{C76A8D68-4467-453B-A72E-0C657E3D0ACE}" type="presParOf" srcId="{9218E3A3-DC6C-49CC-BA4C-A9955E002455}" destId="{22354A41-C241-4910-95DD-BE1220489183}" srcOrd="2" destOrd="0" presId="urn:microsoft.com/office/officeart/2018/2/layout/IconVerticalSolidList"/>
    <dgm:cxn modelId="{CDC08750-A54D-4026-B1AE-F95FA996B24E}" type="presParOf" srcId="{9218E3A3-DC6C-49CC-BA4C-A9955E002455}" destId="{15F26ABF-9C55-41A0-82ED-239CF16A08FC}" srcOrd="3" destOrd="0" presId="urn:microsoft.com/office/officeart/2018/2/layout/IconVerticalSolidList"/>
    <dgm:cxn modelId="{2A5651F2-6961-4148-9553-FFB6FA5293ED}" type="presParOf" srcId="{75268290-E550-498E-A4FD-86CFF02B701A}" destId="{A54F3FB1-3BB9-4016-9E0A-F1568D32CAA5}" srcOrd="5" destOrd="0" presId="urn:microsoft.com/office/officeart/2018/2/layout/IconVerticalSolidList"/>
    <dgm:cxn modelId="{6472BF0F-C6E1-457D-86EB-77C96D7D2452}" type="presParOf" srcId="{75268290-E550-498E-A4FD-86CFF02B701A}" destId="{00AFE110-7911-42F8-9116-C700999879CA}" srcOrd="6" destOrd="0" presId="urn:microsoft.com/office/officeart/2018/2/layout/IconVerticalSolidList"/>
    <dgm:cxn modelId="{E8736C7C-8861-47E5-AC26-A71E88DF0EB1}" type="presParOf" srcId="{00AFE110-7911-42F8-9116-C700999879CA}" destId="{C1B06086-984B-45DF-AFBE-52D3C1456380}" srcOrd="0" destOrd="0" presId="urn:microsoft.com/office/officeart/2018/2/layout/IconVerticalSolidList"/>
    <dgm:cxn modelId="{BEB22CC3-A7F1-435D-9BC1-8CA6DFCE350E}" type="presParOf" srcId="{00AFE110-7911-42F8-9116-C700999879CA}" destId="{ECEDA39D-3146-4CC7-AC25-7F210B9C2D56}" srcOrd="1" destOrd="0" presId="urn:microsoft.com/office/officeart/2018/2/layout/IconVerticalSolidList"/>
    <dgm:cxn modelId="{699B80D3-A652-4471-993A-0A55304D174B}" type="presParOf" srcId="{00AFE110-7911-42F8-9116-C700999879CA}" destId="{75F4C32F-5035-4144-99EA-5AD2069C8F0C}" srcOrd="2" destOrd="0" presId="urn:microsoft.com/office/officeart/2018/2/layout/IconVerticalSolidList"/>
    <dgm:cxn modelId="{BB695600-9FA2-47D2-9DBB-45B0E00C567D}" type="presParOf" srcId="{00AFE110-7911-42F8-9116-C700999879CA}" destId="{6D21E843-D562-4C16-9134-CEDAD3A444AB}" srcOrd="3" destOrd="0" presId="urn:microsoft.com/office/officeart/2018/2/layout/IconVerticalSolidList"/>
    <dgm:cxn modelId="{7C5FEA2E-7E08-45AC-9B4C-8F33CE4B6EBD}" type="presParOf" srcId="{75268290-E550-498E-A4FD-86CFF02B701A}" destId="{5629BF57-CB34-4DC0-B8F4-256C710C6CD9}" srcOrd="7" destOrd="0" presId="urn:microsoft.com/office/officeart/2018/2/layout/IconVerticalSolidList"/>
    <dgm:cxn modelId="{EF01DBE3-195B-42FD-8FC2-B99F21BA5C35}" type="presParOf" srcId="{75268290-E550-498E-A4FD-86CFF02B701A}" destId="{C2E53FB2-F654-459D-B155-774279C8EAA3}" srcOrd="8" destOrd="0" presId="urn:microsoft.com/office/officeart/2018/2/layout/IconVerticalSolidList"/>
    <dgm:cxn modelId="{4E958812-9853-49A5-A1CA-33711272209B}" type="presParOf" srcId="{C2E53FB2-F654-459D-B155-774279C8EAA3}" destId="{A695EE5B-B5E5-441E-99CC-2CDFCFFCEEA1}" srcOrd="0" destOrd="0" presId="urn:microsoft.com/office/officeart/2018/2/layout/IconVerticalSolidList"/>
    <dgm:cxn modelId="{296B1642-72EE-4670-9185-52ABB168831D}" type="presParOf" srcId="{C2E53FB2-F654-459D-B155-774279C8EAA3}" destId="{DEC2D5B6-EF89-4376-AD25-EFFE8FD02FC7}" srcOrd="1" destOrd="0" presId="urn:microsoft.com/office/officeart/2018/2/layout/IconVerticalSolidList"/>
    <dgm:cxn modelId="{DB75F1CE-12D3-48E5-AA37-F2072C23D27B}" type="presParOf" srcId="{C2E53FB2-F654-459D-B155-774279C8EAA3}" destId="{AC7C94B8-B726-4429-A04B-1F25A1F1E876}" srcOrd="2" destOrd="0" presId="urn:microsoft.com/office/officeart/2018/2/layout/IconVerticalSolidList"/>
    <dgm:cxn modelId="{1B496F2C-5148-45B8-AB17-BEEA9F569B3A}" type="presParOf" srcId="{C2E53FB2-F654-459D-B155-774279C8EAA3}" destId="{760D0B20-0362-4F94-BF25-5139F0F3C6AC}" srcOrd="3" destOrd="0" presId="urn:microsoft.com/office/officeart/2018/2/layout/IconVerticalSolidList"/>
    <dgm:cxn modelId="{FFF27E53-5093-4303-B739-DF9F1E7E5720}" type="presParOf" srcId="{75268290-E550-498E-A4FD-86CFF02B701A}" destId="{13A2576A-E822-46B2-A2E7-6D2A76EF7180}" srcOrd="9" destOrd="0" presId="urn:microsoft.com/office/officeart/2018/2/layout/IconVerticalSolidList"/>
    <dgm:cxn modelId="{060F64BE-1954-449F-8A90-74E958A93FFA}" type="presParOf" srcId="{75268290-E550-498E-A4FD-86CFF02B701A}" destId="{438912A1-3A4A-47EE-A382-81651DB05D65}" srcOrd="10" destOrd="0" presId="urn:microsoft.com/office/officeart/2018/2/layout/IconVerticalSolidList"/>
    <dgm:cxn modelId="{3999FCBE-AB2B-4EA3-925D-A1A8242D7C34}" type="presParOf" srcId="{438912A1-3A4A-47EE-A382-81651DB05D65}" destId="{F2D6C007-8BAA-40FC-8CD3-31A519DD2D69}" srcOrd="0" destOrd="0" presId="urn:microsoft.com/office/officeart/2018/2/layout/IconVerticalSolidList"/>
    <dgm:cxn modelId="{245A8D81-89E9-447C-BC73-08828F67CD40}" type="presParOf" srcId="{438912A1-3A4A-47EE-A382-81651DB05D65}" destId="{A7703979-FB61-49AC-8743-080BEC5D7674}" srcOrd="1" destOrd="0" presId="urn:microsoft.com/office/officeart/2018/2/layout/IconVerticalSolidList"/>
    <dgm:cxn modelId="{FA9B0E06-D152-42D4-AA35-B3C8A3F06606}" type="presParOf" srcId="{438912A1-3A4A-47EE-A382-81651DB05D65}" destId="{04113CFB-B446-4D27-9598-C94ABDB22014}" srcOrd="2" destOrd="0" presId="urn:microsoft.com/office/officeart/2018/2/layout/IconVerticalSolidList"/>
    <dgm:cxn modelId="{9E939A01-9535-4D9E-A30F-382274E5F7F3}" type="presParOf" srcId="{438912A1-3A4A-47EE-A382-81651DB05D65}" destId="{ADF5A9CA-D1FA-4E22-9A7E-571BF1072A5D}" srcOrd="3" destOrd="0" presId="urn:microsoft.com/office/officeart/2018/2/layout/IconVerticalSolidList"/>
    <dgm:cxn modelId="{669E2C45-57CD-468B-947A-161C4D01F63E}" type="presParOf" srcId="{75268290-E550-498E-A4FD-86CFF02B701A}" destId="{24447A44-71D1-4CD6-B6CB-0DF8D4F4F8C4}" srcOrd="11" destOrd="0" presId="urn:microsoft.com/office/officeart/2018/2/layout/IconVerticalSolidList"/>
    <dgm:cxn modelId="{21322123-F927-420B-83C3-E59290B245AB}" type="presParOf" srcId="{75268290-E550-498E-A4FD-86CFF02B701A}" destId="{9B2F6228-1C80-487E-A934-E1A6E032FEA6}" srcOrd="12" destOrd="0" presId="urn:microsoft.com/office/officeart/2018/2/layout/IconVerticalSolidList"/>
    <dgm:cxn modelId="{9BAA6DF4-C365-4E14-B83C-CCC897090E5F}" type="presParOf" srcId="{9B2F6228-1C80-487E-A934-E1A6E032FEA6}" destId="{AFF0495F-2476-42DC-AE39-D0D4FD34DB30}" srcOrd="0" destOrd="0" presId="urn:microsoft.com/office/officeart/2018/2/layout/IconVerticalSolidList"/>
    <dgm:cxn modelId="{6FBCA068-E640-453B-8DC7-734E16015B25}" type="presParOf" srcId="{9B2F6228-1C80-487E-A934-E1A6E032FEA6}" destId="{699A5803-EBCA-4474-B00D-19E41729F482}" srcOrd="1" destOrd="0" presId="urn:microsoft.com/office/officeart/2018/2/layout/IconVerticalSolidList"/>
    <dgm:cxn modelId="{F7DC20A6-7604-4A50-B684-7145D7DD8ECF}" type="presParOf" srcId="{9B2F6228-1C80-487E-A934-E1A6E032FEA6}" destId="{7C505A8C-51CA-48DB-9600-F71CCDB6BA56}" srcOrd="2" destOrd="0" presId="urn:microsoft.com/office/officeart/2018/2/layout/IconVerticalSolidList"/>
    <dgm:cxn modelId="{451DA47B-2113-44D1-B091-99753630D612}" type="presParOf" srcId="{9B2F6228-1C80-487E-A934-E1A6E032FEA6}" destId="{13EFB7A9-2E48-4BD6-8B5E-D3A558ECC20D}" srcOrd="3" destOrd="0" presId="urn:microsoft.com/office/officeart/2018/2/layout/IconVerticalSolidList"/>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2.xml><?xml version="1.0" encoding="utf-8"?>
<dgm:dataModel xmlns:dgm="http://schemas.openxmlformats.org/drawingml/2006/diagram" xmlns:a="http://schemas.openxmlformats.org/drawingml/2006/main">
  <dgm:ptLst>
    <dgm:pt modelId="{19354081-2099-429D-95A8-BBB3F0AC6755}" type="doc">
      <dgm:prSet loTypeId="urn:microsoft.com/office/officeart/2017/3/layout/HorizontalPathTimeline" loCatId="process" qsTypeId="urn:microsoft.com/office/officeart/2005/8/quickstyle/simple4" qsCatId="simple" csTypeId="urn:microsoft.com/office/officeart/2005/8/colors/accent1_2" csCatId="accent1" phldr="1"/>
      <dgm:spPr/>
      <dgm:t>
        <a:bodyPr/>
        <a:lstStyle/>
        <a:p>
          <a:endParaRPr lang="en-US"/>
        </a:p>
      </dgm:t>
    </dgm:pt>
    <dgm:pt modelId="{30798EB0-B17F-4D27-A2C0-702A0D74BC82}">
      <dgm:prSet/>
      <dgm:spPr/>
      <dgm:t>
        <a:bodyPr/>
        <a:lstStyle/>
        <a:p>
          <a:pPr>
            <a:defRPr b="1"/>
          </a:pPr>
          <a:r>
            <a:rPr lang="en-US"/>
            <a:t>1983</a:t>
          </a:r>
        </a:p>
      </dgm:t>
    </dgm:pt>
    <dgm:pt modelId="{CDECC72A-B337-4718-97BC-35116B74F8A2}" type="parTrans" cxnId="{31A73687-2F93-4BF7-9D36-5A98974C274B}">
      <dgm:prSet/>
      <dgm:spPr/>
      <dgm:t>
        <a:bodyPr/>
        <a:lstStyle/>
        <a:p>
          <a:endParaRPr lang="en-US"/>
        </a:p>
      </dgm:t>
    </dgm:pt>
    <dgm:pt modelId="{EBA78B82-6E63-4C00-A084-C802B490B966}" type="sibTrans" cxnId="{31A73687-2F93-4BF7-9D36-5A98974C274B}">
      <dgm:prSet/>
      <dgm:spPr/>
      <dgm:t>
        <a:bodyPr/>
        <a:lstStyle/>
        <a:p>
          <a:endParaRPr lang="en-US"/>
        </a:p>
      </dgm:t>
    </dgm:pt>
    <dgm:pt modelId="{CE72028D-0D27-4091-B094-D6277E794AEE}">
      <dgm:prSet/>
      <dgm:spPr/>
      <dgm:t>
        <a:bodyPr/>
        <a:lstStyle/>
        <a:p>
          <a:r>
            <a:rPr lang="en-US"/>
            <a:t>Mental Health Act 1983</a:t>
          </a:r>
        </a:p>
      </dgm:t>
    </dgm:pt>
    <dgm:pt modelId="{3F9957A5-B2F4-4F02-B51C-4320B5A82D52}" type="parTrans" cxnId="{87D4B45B-9933-4051-BD5A-6D4497B2793B}">
      <dgm:prSet/>
      <dgm:spPr/>
      <dgm:t>
        <a:bodyPr/>
        <a:lstStyle/>
        <a:p>
          <a:endParaRPr lang="en-US"/>
        </a:p>
      </dgm:t>
    </dgm:pt>
    <dgm:pt modelId="{B8D41EC1-3777-459B-BEBA-C091F779C0F6}" type="sibTrans" cxnId="{87D4B45B-9933-4051-BD5A-6D4497B2793B}">
      <dgm:prSet/>
      <dgm:spPr/>
      <dgm:t>
        <a:bodyPr/>
        <a:lstStyle/>
        <a:p>
          <a:endParaRPr lang="en-US"/>
        </a:p>
      </dgm:t>
    </dgm:pt>
    <dgm:pt modelId="{33BE6B27-D629-409A-9FDA-A3F0084D473A}">
      <dgm:prSet/>
      <dgm:spPr/>
      <dgm:t>
        <a:bodyPr/>
        <a:lstStyle/>
        <a:p>
          <a:pPr>
            <a:defRPr b="1"/>
          </a:pPr>
          <a:r>
            <a:rPr lang="en-US"/>
            <a:t>1998</a:t>
          </a:r>
        </a:p>
      </dgm:t>
    </dgm:pt>
    <dgm:pt modelId="{869F42B2-D1B6-4975-9913-A57EAEBC664B}" type="parTrans" cxnId="{D0FECD2D-6E26-4F6D-9B4B-BA205771C73A}">
      <dgm:prSet/>
      <dgm:spPr/>
      <dgm:t>
        <a:bodyPr/>
        <a:lstStyle/>
        <a:p>
          <a:endParaRPr lang="en-US"/>
        </a:p>
      </dgm:t>
    </dgm:pt>
    <dgm:pt modelId="{BC8F15E7-FEE8-4C10-AB09-8B040582B90F}" type="sibTrans" cxnId="{D0FECD2D-6E26-4F6D-9B4B-BA205771C73A}">
      <dgm:prSet/>
      <dgm:spPr/>
      <dgm:t>
        <a:bodyPr/>
        <a:lstStyle/>
        <a:p>
          <a:endParaRPr lang="en-US"/>
        </a:p>
      </dgm:t>
    </dgm:pt>
    <dgm:pt modelId="{8AFDAE09-6155-4471-9ED5-AECED0FD690D}">
      <dgm:prSet/>
      <dgm:spPr/>
      <dgm:t>
        <a:bodyPr/>
        <a:lstStyle/>
        <a:p>
          <a:r>
            <a:rPr lang="en-US"/>
            <a:t>Human Rights Act 1998</a:t>
          </a:r>
        </a:p>
      </dgm:t>
    </dgm:pt>
    <dgm:pt modelId="{BBC130CB-6623-4BD0-B3DF-CB7B288FF30D}" type="parTrans" cxnId="{1060CC4F-5356-4C2F-BF45-F2D990C2DEF9}">
      <dgm:prSet/>
      <dgm:spPr/>
      <dgm:t>
        <a:bodyPr/>
        <a:lstStyle/>
        <a:p>
          <a:endParaRPr lang="en-US"/>
        </a:p>
      </dgm:t>
    </dgm:pt>
    <dgm:pt modelId="{EBFB53BF-050A-4C6D-A5F3-16ACD629C1D3}" type="sibTrans" cxnId="{1060CC4F-5356-4C2F-BF45-F2D990C2DEF9}">
      <dgm:prSet/>
      <dgm:spPr/>
      <dgm:t>
        <a:bodyPr/>
        <a:lstStyle/>
        <a:p>
          <a:endParaRPr lang="en-US"/>
        </a:p>
      </dgm:t>
    </dgm:pt>
    <dgm:pt modelId="{91E48B93-B155-4510-8ED8-74CCAAEC3C61}">
      <dgm:prSet/>
      <dgm:spPr/>
      <dgm:t>
        <a:bodyPr/>
        <a:lstStyle/>
        <a:p>
          <a:pPr>
            <a:defRPr b="1"/>
          </a:pPr>
          <a:r>
            <a:rPr lang="en-US"/>
            <a:t>2005</a:t>
          </a:r>
        </a:p>
      </dgm:t>
    </dgm:pt>
    <dgm:pt modelId="{C896860B-E3BA-4E23-9A74-E1AB6FB4CD64}" type="parTrans" cxnId="{3BAD99A1-4F0F-41B7-A710-0557451442B4}">
      <dgm:prSet/>
      <dgm:spPr/>
      <dgm:t>
        <a:bodyPr/>
        <a:lstStyle/>
        <a:p>
          <a:endParaRPr lang="en-US"/>
        </a:p>
      </dgm:t>
    </dgm:pt>
    <dgm:pt modelId="{167BAD3F-763A-4C44-8053-7F836A851425}" type="sibTrans" cxnId="{3BAD99A1-4F0F-41B7-A710-0557451442B4}">
      <dgm:prSet/>
      <dgm:spPr/>
      <dgm:t>
        <a:bodyPr/>
        <a:lstStyle/>
        <a:p>
          <a:endParaRPr lang="en-US"/>
        </a:p>
      </dgm:t>
    </dgm:pt>
    <dgm:pt modelId="{BB1DCCC4-37CC-4E00-9F7E-0E063C421923}">
      <dgm:prSet/>
      <dgm:spPr/>
      <dgm:t>
        <a:bodyPr/>
        <a:lstStyle/>
        <a:p>
          <a:r>
            <a:rPr lang="en-US"/>
            <a:t>Mental Capacity Act 2005</a:t>
          </a:r>
        </a:p>
      </dgm:t>
    </dgm:pt>
    <dgm:pt modelId="{BDC05352-B27C-4DFE-BCC7-6D2DC49547EC}" type="parTrans" cxnId="{C04B48BF-4BDE-4372-835F-118FEB8A351F}">
      <dgm:prSet/>
      <dgm:spPr/>
      <dgm:t>
        <a:bodyPr/>
        <a:lstStyle/>
        <a:p>
          <a:endParaRPr lang="en-US"/>
        </a:p>
      </dgm:t>
    </dgm:pt>
    <dgm:pt modelId="{58973FF8-2F53-46AB-A51B-7985D9D194DB}" type="sibTrans" cxnId="{C04B48BF-4BDE-4372-835F-118FEB8A351F}">
      <dgm:prSet/>
      <dgm:spPr/>
      <dgm:t>
        <a:bodyPr/>
        <a:lstStyle/>
        <a:p>
          <a:endParaRPr lang="en-US"/>
        </a:p>
      </dgm:t>
    </dgm:pt>
    <dgm:pt modelId="{EF9856D1-F6C8-4ABB-AF7F-49C387ECB534}">
      <dgm:prSet/>
      <dgm:spPr/>
      <dgm:t>
        <a:bodyPr/>
        <a:lstStyle/>
        <a:p>
          <a:pPr>
            <a:defRPr b="1"/>
          </a:pPr>
          <a:r>
            <a:rPr lang="en-US"/>
            <a:t>2007</a:t>
          </a:r>
        </a:p>
      </dgm:t>
    </dgm:pt>
    <dgm:pt modelId="{92F458C9-7004-4D98-8986-278424DCFCCE}" type="parTrans" cxnId="{0DF8451D-7AB1-4E66-BADB-943C680F2A49}">
      <dgm:prSet/>
      <dgm:spPr/>
      <dgm:t>
        <a:bodyPr/>
        <a:lstStyle/>
        <a:p>
          <a:endParaRPr lang="en-US"/>
        </a:p>
      </dgm:t>
    </dgm:pt>
    <dgm:pt modelId="{57C147A6-CE17-4B89-A06B-DB302E283EC5}" type="sibTrans" cxnId="{0DF8451D-7AB1-4E66-BADB-943C680F2A49}">
      <dgm:prSet/>
      <dgm:spPr/>
      <dgm:t>
        <a:bodyPr/>
        <a:lstStyle/>
        <a:p>
          <a:endParaRPr lang="en-US"/>
        </a:p>
      </dgm:t>
    </dgm:pt>
    <dgm:pt modelId="{332A0417-5DD7-4BDC-AF94-4691F8848098}">
      <dgm:prSet/>
      <dgm:spPr/>
      <dgm:t>
        <a:bodyPr/>
        <a:lstStyle/>
        <a:p>
          <a:r>
            <a:rPr lang="en-US"/>
            <a:t>Mental Health Act 2007</a:t>
          </a:r>
        </a:p>
      </dgm:t>
    </dgm:pt>
    <dgm:pt modelId="{DD4F97D2-5C19-4E5B-B62F-D2E7CA8FBAB4}" type="parTrans" cxnId="{9B31BD94-0D4D-4524-B737-8868841AD162}">
      <dgm:prSet/>
      <dgm:spPr/>
      <dgm:t>
        <a:bodyPr/>
        <a:lstStyle/>
        <a:p>
          <a:endParaRPr lang="en-US"/>
        </a:p>
      </dgm:t>
    </dgm:pt>
    <dgm:pt modelId="{5F5D5E02-6B44-4FCD-AAA4-59650681042C}" type="sibTrans" cxnId="{9B31BD94-0D4D-4524-B737-8868841AD162}">
      <dgm:prSet/>
      <dgm:spPr/>
      <dgm:t>
        <a:bodyPr/>
        <a:lstStyle/>
        <a:p>
          <a:endParaRPr lang="en-US"/>
        </a:p>
      </dgm:t>
    </dgm:pt>
    <dgm:pt modelId="{90B343E9-A496-4389-B6C7-3AD0C3D1EFD2}">
      <dgm:prSet/>
      <dgm:spPr/>
      <dgm:t>
        <a:bodyPr/>
        <a:lstStyle/>
        <a:p>
          <a:pPr>
            <a:defRPr b="1"/>
          </a:pPr>
          <a:r>
            <a:rPr lang="en-US"/>
            <a:t>2010</a:t>
          </a:r>
        </a:p>
      </dgm:t>
    </dgm:pt>
    <dgm:pt modelId="{6C893190-55A6-4683-B0F2-153FDA8FE648}" type="parTrans" cxnId="{95505DBA-03AE-4F3C-8A6D-FE559BD38D80}">
      <dgm:prSet/>
      <dgm:spPr/>
      <dgm:t>
        <a:bodyPr/>
        <a:lstStyle/>
        <a:p>
          <a:endParaRPr lang="en-US"/>
        </a:p>
      </dgm:t>
    </dgm:pt>
    <dgm:pt modelId="{4F1092C6-5288-4504-87D0-0D1606FA05B6}" type="sibTrans" cxnId="{95505DBA-03AE-4F3C-8A6D-FE559BD38D80}">
      <dgm:prSet/>
      <dgm:spPr/>
      <dgm:t>
        <a:bodyPr/>
        <a:lstStyle/>
        <a:p>
          <a:endParaRPr lang="en-US"/>
        </a:p>
      </dgm:t>
    </dgm:pt>
    <dgm:pt modelId="{BE7A3358-62A7-4B86-A5E0-C06E43938562}">
      <dgm:prSet/>
      <dgm:spPr/>
      <dgm:t>
        <a:bodyPr/>
        <a:lstStyle/>
        <a:p>
          <a:r>
            <a:rPr lang="en-US"/>
            <a:t>Equality Act 2010</a:t>
          </a:r>
        </a:p>
      </dgm:t>
    </dgm:pt>
    <dgm:pt modelId="{2E2202FC-0B48-4AA5-92CC-3E6254678C3A}" type="parTrans" cxnId="{280DEC02-1DB0-45A9-ACDC-9FE9E20AB3D9}">
      <dgm:prSet/>
      <dgm:spPr/>
      <dgm:t>
        <a:bodyPr/>
        <a:lstStyle/>
        <a:p>
          <a:endParaRPr lang="en-US"/>
        </a:p>
      </dgm:t>
    </dgm:pt>
    <dgm:pt modelId="{4910ACC8-F791-472F-92BF-03F60DB5F694}" type="sibTrans" cxnId="{280DEC02-1DB0-45A9-ACDC-9FE9E20AB3D9}">
      <dgm:prSet/>
      <dgm:spPr/>
      <dgm:t>
        <a:bodyPr/>
        <a:lstStyle/>
        <a:p>
          <a:endParaRPr lang="en-US"/>
        </a:p>
      </dgm:t>
    </dgm:pt>
    <dgm:pt modelId="{65E20EA8-BE5D-4B38-93B5-3833716BB61A}">
      <dgm:prSet/>
      <dgm:spPr/>
      <dgm:t>
        <a:bodyPr/>
        <a:lstStyle/>
        <a:p>
          <a:pPr>
            <a:defRPr b="1"/>
          </a:pPr>
          <a:r>
            <a:rPr lang="en-US"/>
            <a:t>2010</a:t>
          </a:r>
        </a:p>
      </dgm:t>
    </dgm:pt>
    <dgm:pt modelId="{F97829F0-D0F8-49CB-A80D-71581A923254}" type="parTrans" cxnId="{9C2DB75F-6A25-46CA-8143-BD2DD1D8C69D}">
      <dgm:prSet/>
      <dgm:spPr/>
      <dgm:t>
        <a:bodyPr/>
        <a:lstStyle/>
        <a:p>
          <a:endParaRPr lang="en-US"/>
        </a:p>
      </dgm:t>
    </dgm:pt>
    <dgm:pt modelId="{E42AD3D6-1B8B-422D-B304-79695CAED8FA}" type="sibTrans" cxnId="{9C2DB75F-6A25-46CA-8143-BD2DD1D8C69D}">
      <dgm:prSet/>
      <dgm:spPr/>
      <dgm:t>
        <a:bodyPr/>
        <a:lstStyle/>
        <a:p>
          <a:endParaRPr lang="en-US"/>
        </a:p>
      </dgm:t>
    </dgm:pt>
    <dgm:pt modelId="{1A9783CB-6130-46FC-9423-8762E6DCEA8D}">
      <dgm:prSet/>
      <dgm:spPr/>
      <dgm:t>
        <a:bodyPr/>
        <a:lstStyle/>
        <a:p>
          <a:r>
            <a:rPr lang="en-US"/>
            <a:t>Mental Health (Wales) Measure 2010</a:t>
          </a:r>
        </a:p>
      </dgm:t>
    </dgm:pt>
    <dgm:pt modelId="{2BEF50CA-1586-4F36-B758-753CAD01E0E0}" type="parTrans" cxnId="{69CDEE32-0588-4FCA-A83A-D47D502F80BC}">
      <dgm:prSet/>
      <dgm:spPr/>
      <dgm:t>
        <a:bodyPr/>
        <a:lstStyle/>
        <a:p>
          <a:endParaRPr lang="en-US"/>
        </a:p>
      </dgm:t>
    </dgm:pt>
    <dgm:pt modelId="{9BE9608E-9429-440F-88FD-F3B82E6BD884}" type="sibTrans" cxnId="{69CDEE32-0588-4FCA-A83A-D47D502F80BC}">
      <dgm:prSet/>
      <dgm:spPr/>
      <dgm:t>
        <a:bodyPr/>
        <a:lstStyle/>
        <a:p>
          <a:endParaRPr lang="en-US"/>
        </a:p>
      </dgm:t>
    </dgm:pt>
    <dgm:pt modelId="{A7B4DA18-5BC7-4455-9C7B-4517FECC9596}">
      <dgm:prSet/>
      <dgm:spPr/>
      <dgm:t>
        <a:bodyPr/>
        <a:lstStyle/>
        <a:p>
          <a:pPr>
            <a:defRPr b="1"/>
          </a:pPr>
          <a:r>
            <a:rPr lang="en-US"/>
            <a:t>2014</a:t>
          </a:r>
        </a:p>
      </dgm:t>
    </dgm:pt>
    <dgm:pt modelId="{9159D74E-C9A7-4841-8400-13BE17929BD9}" type="parTrans" cxnId="{3771D777-1EFE-4BDE-A01D-CF598EB182EE}">
      <dgm:prSet/>
      <dgm:spPr/>
      <dgm:t>
        <a:bodyPr/>
        <a:lstStyle/>
        <a:p>
          <a:endParaRPr lang="en-US"/>
        </a:p>
      </dgm:t>
    </dgm:pt>
    <dgm:pt modelId="{55101391-FF0A-498C-B204-D427AC2B276E}" type="sibTrans" cxnId="{3771D777-1EFE-4BDE-A01D-CF598EB182EE}">
      <dgm:prSet/>
      <dgm:spPr/>
      <dgm:t>
        <a:bodyPr/>
        <a:lstStyle/>
        <a:p>
          <a:endParaRPr lang="en-US"/>
        </a:p>
      </dgm:t>
    </dgm:pt>
    <dgm:pt modelId="{F39F443E-20BF-4F10-BC67-6AD1243F5A71}">
      <dgm:prSet/>
      <dgm:spPr/>
      <dgm:t>
        <a:bodyPr/>
        <a:lstStyle/>
        <a:p>
          <a:r>
            <a:rPr lang="en-US"/>
            <a:t>Social Services and Wellbeing (Wales) Act 2014</a:t>
          </a:r>
        </a:p>
      </dgm:t>
    </dgm:pt>
    <dgm:pt modelId="{62F36682-3523-443E-84CD-C5177195784C}" type="parTrans" cxnId="{BF6BDA9B-3960-43F1-954F-47B5DAE2BD57}">
      <dgm:prSet/>
      <dgm:spPr/>
      <dgm:t>
        <a:bodyPr/>
        <a:lstStyle/>
        <a:p>
          <a:endParaRPr lang="en-US"/>
        </a:p>
      </dgm:t>
    </dgm:pt>
    <dgm:pt modelId="{99DEE853-3CFE-4D20-A824-E1A777E4C40B}" type="sibTrans" cxnId="{BF6BDA9B-3960-43F1-954F-47B5DAE2BD57}">
      <dgm:prSet/>
      <dgm:spPr/>
      <dgm:t>
        <a:bodyPr/>
        <a:lstStyle/>
        <a:p>
          <a:endParaRPr lang="en-US"/>
        </a:p>
      </dgm:t>
    </dgm:pt>
    <dgm:pt modelId="{8216B7C4-B1A2-4DA1-BAE8-E76E23111393}">
      <dgm:prSet/>
      <dgm:spPr/>
      <dgm:t>
        <a:bodyPr/>
        <a:lstStyle/>
        <a:p>
          <a:pPr>
            <a:defRPr b="1"/>
          </a:pPr>
          <a:r>
            <a:rPr lang="en-US"/>
            <a:t>2016</a:t>
          </a:r>
        </a:p>
      </dgm:t>
    </dgm:pt>
    <dgm:pt modelId="{891C98A4-DFB3-4C18-9C89-1B4C58088C6B}" type="parTrans" cxnId="{5C2A7F2D-C30E-471A-8942-BD08ADEE2AB7}">
      <dgm:prSet/>
      <dgm:spPr/>
      <dgm:t>
        <a:bodyPr/>
        <a:lstStyle/>
        <a:p>
          <a:endParaRPr lang="en-US"/>
        </a:p>
      </dgm:t>
    </dgm:pt>
    <dgm:pt modelId="{582FB7FA-FCBB-489A-B0BC-A5C64EC779D0}" type="sibTrans" cxnId="{5C2A7F2D-C30E-471A-8942-BD08ADEE2AB7}">
      <dgm:prSet/>
      <dgm:spPr/>
      <dgm:t>
        <a:bodyPr/>
        <a:lstStyle/>
        <a:p>
          <a:endParaRPr lang="en-US"/>
        </a:p>
      </dgm:t>
    </dgm:pt>
    <dgm:pt modelId="{AF18915F-EB88-4F52-9AAE-C3B06201C469}">
      <dgm:prSet/>
      <dgm:spPr/>
      <dgm:t>
        <a:bodyPr/>
        <a:lstStyle/>
        <a:p>
          <a:r>
            <a:rPr lang="en-US"/>
            <a:t>Mental Health Act Code of Practice for Wales 2016</a:t>
          </a:r>
        </a:p>
      </dgm:t>
    </dgm:pt>
    <dgm:pt modelId="{30131A40-09D4-4B11-90F9-1EC697CACB73}" type="parTrans" cxnId="{309D7A36-4610-4B87-BFE6-CB921D49FE75}">
      <dgm:prSet/>
      <dgm:spPr/>
      <dgm:t>
        <a:bodyPr/>
        <a:lstStyle/>
        <a:p>
          <a:endParaRPr lang="en-US"/>
        </a:p>
      </dgm:t>
    </dgm:pt>
    <dgm:pt modelId="{5238292D-D93D-4650-A427-EC0328098AB2}" type="sibTrans" cxnId="{309D7A36-4610-4B87-BFE6-CB921D49FE75}">
      <dgm:prSet/>
      <dgm:spPr/>
      <dgm:t>
        <a:bodyPr/>
        <a:lstStyle/>
        <a:p>
          <a:endParaRPr lang="en-US"/>
        </a:p>
      </dgm:t>
    </dgm:pt>
    <dgm:pt modelId="{933BA198-1A71-4701-B727-E862BAE4EFF6}" type="pres">
      <dgm:prSet presAssocID="{19354081-2099-429D-95A8-BBB3F0AC6755}" presName="root" presStyleCnt="0">
        <dgm:presLayoutVars>
          <dgm:chMax/>
          <dgm:chPref/>
          <dgm:animLvl val="lvl"/>
        </dgm:presLayoutVars>
      </dgm:prSet>
      <dgm:spPr/>
    </dgm:pt>
    <dgm:pt modelId="{4C540F93-899F-4EC3-99D1-FFBCA83CD470}" type="pres">
      <dgm:prSet presAssocID="{19354081-2099-429D-95A8-BBB3F0AC6755}" presName="divider" presStyleLbl="node1" presStyleIdx="0" presStyleCnt="1"/>
      <dgm:spPr/>
    </dgm:pt>
    <dgm:pt modelId="{0A855ECA-8D0F-4780-AC4E-3D225C904594}" type="pres">
      <dgm:prSet presAssocID="{19354081-2099-429D-95A8-BBB3F0AC6755}" presName="nodes" presStyleCnt="0">
        <dgm:presLayoutVars>
          <dgm:chMax/>
          <dgm:chPref/>
          <dgm:animLvl val="lvl"/>
        </dgm:presLayoutVars>
      </dgm:prSet>
      <dgm:spPr/>
    </dgm:pt>
    <dgm:pt modelId="{5095F963-2CC9-403D-AC0D-366DD508C5FB}" type="pres">
      <dgm:prSet presAssocID="{30798EB0-B17F-4D27-A2C0-702A0D74BC82}" presName="composite" presStyleCnt="0"/>
      <dgm:spPr/>
    </dgm:pt>
    <dgm:pt modelId="{B13E5D48-D58C-486D-92D1-C4355B841CC6}" type="pres">
      <dgm:prSet presAssocID="{30798EB0-B17F-4D27-A2C0-702A0D74BC82}" presName="L1TextContainer" presStyleLbl="revTx" presStyleIdx="0" presStyleCnt="8">
        <dgm:presLayoutVars>
          <dgm:chMax val="1"/>
          <dgm:chPref val="1"/>
          <dgm:bulletEnabled val="1"/>
        </dgm:presLayoutVars>
      </dgm:prSet>
      <dgm:spPr/>
    </dgm:pt>
    <dgm:pt modelId="{A2022EDD-E6F2-42B0-909B-633BB2BCB84D}" type="pres">
      <dgm:prSet presAssocID="{30798EB0-B17F-4D27-A2C0-702A0D74BC82}" presName="L2TextContainerWrapper" presStyleCnt="0">
        <dgm:presLayoutVars>
          <dgm:chMax val="0"/>
          <dgm:chPref val="0"/>
          <dgm:bulletEnabled val="1"/>
        </dgm:presLayoutVars>
      </dgm:prSet>
      <dgm:spPr/>
    </dgm:pt>
    <dgm:pt modelId="{208C2B5D-3DDD-4265-B5CD-61357F543B93}" type="pres">
      <dgm:prSet presAssocID="{30798EB0-B17F-4D27-A2C0-702A0D74BC82}" presName="L2TextContainer" presStyleLbl="bgAccFollowNode1" presStyleIdx="0" presStyleCnt="8"/>
      <dgm:spPr/>
    </dgm:pt>
    <dgm:pt modelId="{9A2A19ED-A2CF-4192-A214-FDE7EBF90BB2}" type="pres">
      <dgm:prSet presAssocID="{30798EB0-B17F-4D27-A2C0-702A0D74BC82}" presName="FlexibleEmptyPlaceHolder" presStyleCnt="0"/>
      <dgm:spPr/>
    </dgm:pt>
    <dgm:pt modelId="{0EB97FC6-C10D-436E-94CE-FBB74EFBAFEE}" type="pres">
      <dgm:prSet presAssocID="{30798EB0-B17F-4D27-A2C0-702A0D74BC82}" presName="ConnectLine" presStyleLbl="alignNode1" presStyleIdx="0" presStyleCnt="8"/>
      <dgm:spPr>
        <a:solidFill>
          <a:schemeClr val="accent1">
            <a:hueOff val="0"/>
            <a:satOff val="0"/>
            <a:lumOff val="0"/>
            <a:alphaOff val="0"/>
          </a:schemeClr>
        </a:solidFill>
        <a:ln w="6350" cap="flat" cmpd="sng" algn="ctr">
          <a:solidFill>
            <a:schemeClr val="accent1">
              <a:hueOff val="0"/>
              <a:satOff val="0"/>
              <a:lumOff val="0"/>
              <a:alphaOff val="0"/>
            </a:schemeClr>
          </a:solidFill>
          <a:prstDash val="dash"/>
        </a:ln>
        <a:effectLst/>
      </dgm:spPr>
    </dgm:pt>
    <dgm:pt modelId="{E685E3E2-20A5-4DD3-8C87-7AD240A68987}" type="pres">
      <dgm:prSet presAssocID="{30798EB0-B17F-4D27-A2C0-702A0D74BC82}" presName="ConnectorPoint" presStyleLbl="fgAcc1" presStyleIdx="0" presStyleCnt="8"/>
      <dgm:spPr>
        <a:solidFill>
          <a:schemeClr val="lt1">
            <a:alpha val="90000"/>
            <a:hueOff val="0"/>
            <a:satOff val="0"/>
            <a:lumOff val="0"/>
            <a:alphaOff val="0"/>
          </a:schemeClr>
        </a:solidFill>
        <a:ln w="9525" cap="flat" cmpd="sng" algn="ctr">
          <a:noFill/>
          <a:prstDash val="solid"/>
        </a:ln>
        <a:effectLst/>
      </dgm:spPr>
    </dgm:pt>
    <dgm:pt modelId="{7F633A15-4074-4416-8329-2B939FEF8A36}" type="pres">
      <dgm:prSet presAssocID="{30798EB0-B17F-4D27-A2C0-702A0D74BC82}" presName="EmptyPlaceHolder" presStyleCnt="0"/>
      <dgm:spPr/>
    </dgm:pt>
    <dgm:pt modelId="{1CAAF0F8-C4B6-44EC-A851-27D52243CA58}" type="pres">
      <dgm:prSet presAssocID="{EBA78B82-6E63-4C00-A084-C802B490B966}" presName="spaceBetweenRectangles" presStyleCnt="0"/>
      <dgm:spPr/>
    </dgm:pt>
    <dgm:pt modelId="{015AE121-7C9D-4294-8FFE-8161E097609C}" type="pres">
      <dgm:prSet presAssocID="{33BE6B27-D629-409A-9FDA-A3F0084D473A}" presName="composite" presStyleCnt="0"/>
      <dgm:spPr/>
    </dgm:pt>
    <dgm:pt modelId="{BAA33EF4-D55B-4D85-8937-E03D2F059C76}" type="pres">
      <dgm:prSet presAssocID="{33BE6B27-D629-409A-9FDA-A3F0084D473A}" presName="L1TextContainer" presStyleLbl="revTx" presStyleIdx="1" presStyleCnt="8">
        <dgm:presLayoutVars>
          <dgm:chMax val="1"/>
          <dgm:chPref val="1"/>
          <dgm:bulletEnabled val="1"/>
        </dgm:presLayoutVars>
      </dgm:prSet>
      <dgm:spPr/>
    </dgm:pt>
    <dgm:pt modelId="{E1E24675-C069-48CA-A14A-6F3E5A13CB8C}" type="pres">
      <dgm:prSet presAssocID="{33BE6B27-D629-409A-9FDA-A3F0084D473A}" presName="L2TextContainerWrapper" presStyleCnt="0">
        <dgm:presLayoutVars>
          <dgm:chMax val="0"/>
          <dgm:chPref val="0"/>
          <dgm:bulletEnabled val="1"/>
        </dgm:presLayoutVars>
      </dgm:prSet>
      <dgm:spPr/>
    </dgm:pt>
    <dgm:pt modelId="{69E3D321-59F0-4974-85B6-8FE5EF9D0958}" type="pres">
      <dgm:prSet presAssocID="{33BE6B27-D629-409A-9FDA-A3F0084D473A}" presName="L2TextContainer" presStyleLbl="bgAccFollowNode1" presStyleIdx="1" presStyleCnt="8"/>
      <dgm:spPr/>
    </dgm:pt>
    <dgm:pt modelId="{BDB6AAC5-2A2F-4675-9B60-C30629DF1E89}" type="pres">
      <dgm:prSet presAssocID="{33BE6B27-D629-409A-9FDA-A3F0084D473A}" presName="FlexibleEmptyPlaceHolder" presStyleCnt="0"/>
      <dgm:spPr/>
    </dgm:pt>
    <dgm:pt modelId="{90F9A404-9166-484A-BC86-5041021A5EF5}" type="pres">
      <dgm:prSet presAssocID="{33BE6B27-D629-409A-9FDA-A3F0084D473A}" presName="ConnectLine" presStyleLbl="alignNode1" presStyleIdx="1" presStyleCnt="8"/>
      <dgm:spPr>
        <a:solidFill>
          <a:schemeClr val="accent1">
            <a:hueOff val="0"/>
            <a:satOff val="0"/>
            <a:lumOff val="0"/>
            <a:alphaOff val="0"/>
          </a:schemeClr>
        </a:solidFill>
        <a:ln w="6350" cap="flat" cmpd="sng" algn="ctr">
          <a:solidFill>
            <a:schemeClr val="accent1">
              <a:hueOff val="0"/>
              <a:satOff val="0"/>
              <a:lumOff val="0"/>
              <a:alphaOff val="0"/>
            </a:schemeClr>
          </a:solidFill>
          <a:prstDash val="dash"/>
        </a:ln>
        <a:effectLst/>
      </dgm:spPr>
    </dgm:pt>
    <dgm:pt modelId="{DC61B0AD-FD19-40CB-9A6C-E4D45EB9CF1D}" type="pres">
      <dgm:prSet presAssocID="{33BE6B27-D629-409A-9FDA-A3F0084D473A}" presName="ConnectorPoint" presStyleLbl="fgAcc1" presStyleIdx="1" presStyleCnt="8"/>
      <dgm:spPr>
        <a:solidFill>
          <a:schemeClr val="lt1">
            <a:alpha val="90000"/>
            <a:hueOff val="0"/>
            <a:satOff val="0"/>
            <a:lumOff val="0"/>
            <a:alphaOff val="0"/>
          </a:schemeClr>
        </a:solidFill>
        <a:ln w="9525" cap="flat" cmpd="sng" algn="ctr">
          <a:noFill/>
          <a:prstDash val="solid"/>
        </a:ln>
        <a:effectLst/>
      </dgm:spPr>
    </dgm:pt>
    <dgm:pt modelId="{D0EFF5F7-9608-4E20-AA08-4E8F7088B9E3}" type="pres">
      <dgm:prSet presAssocID="{33BE6B27-D629-409A-9FDA-A3F0084D473A}" presName="EmptyPlaceHolder" presStyleCnt="0"/>
      <dgm:spPr/>
    </dgm:pt>
    <dgm:pt modelId="{D0498FFF-C664-4437-B071-DD4E6F9609C5}" type="pres">
      <dgm:prSet presAssocID="{BC8F15E7-FEE8-4C10-AB09-8B040582B90F}" presName="spaceBetweenRectangles" presStyleCnt="0"/>
      <dgm:spPr/>
    </dgm:pt>
    <dgm:pt modelId="{A514B22A-B238-4955-91A3-2FACB6D704C8}" type="pres">
      <dgm:prSet presAssocID="{91E48B93-B155-4510-8ED8-74CCAAEC3C61}" presName="composite" presStyleCnt="0"/>
      <dgm:spPr/>
    </dgm:pt>
    <dgm:pt modelId="{44185084-CCDA-4CF4-B6BA-A88FAF0FDABE}" type="pres">
      <dgm:prSet presAssocID="{91E48B93-B155-4510-8ED8-74CCAAEC3C61}" presName="L1TextContainer" presStyleLbl="revTx" presStyleIdx="2" presStyleCnt="8">
        <dgm:presLayoutVars>
          <dgm:chMax val="1"/>
          <dgm:chPref val="1"/>
          <dgm:bulletEnabled val="1"/>
        </dgm:presLayoutVars>
      </dgm:prSet>
      <dgm:spPr/>
    </dgm:pt>
    <dgm:pt modelId="{3EE540B8-8A75-4478-AD1A-0D223587299F}" type="pres">
      <dgm:prSet presAssocID="{91E48B93-B155-4510-8ED8-74CCAAEC3C61}" presName="L2TextContainerWrapper" presStyleCnt="0">
        <dgm:presLayoutVars>
          <dgm:chMax val="0"/>
          <dgm:chPref val="0"/>
          <dgm:bulletEnabled val="1"/>
        </dgm:presLayoutVars>
      </dgm:prSet>
      <dgm:spPr/>
    </dgm:pt>
    <dgm:pt modelId="{61293538-2F1E-4D12-BC7D-49218FCA764C}" type="pres">
      <dgm:prSet presAssocID="{91E48B93-B155-4510-8ED8-74CCAAEC3C61}" presName="L2TextContainer" presStyleLbl="bgAccFollowNode1" presStyleIdx="2" presStyleCnt="8"/>
      <dgm:spPr/>
    </dgm:pt>
    <dgm:pt modelId="{722D1AF8-2F72-468D-B219-7EFB8CDFE9AB}" type="pres">
      <dgm:prSet presAssocID="{91E48B93-B155-4510-8ED8-74CCAAEC3C61}" presName="FlexibleEmptyPlaceHolder" presStyleCnt="0"/>
      <dgm:spPr/>
    </dgm:pt>
    <dgm:pt modelId="{C2258979-6C38-4962-98F8-D9BFCB101910}" type="pres">
      <dgm:prSet presAssocID="{91E48B93-B155-4510-8ED8-74CCAAEC3C61}" presName="ConnectLine" presStyleLbl="alignNode1" presStyleIdx="2" presStyleCnt="8"/>
      <dgm:spPr>
        <a:solidFill>
          <a:schemeClr val="accent1">
            <a:hueOff val="0"/>
            <a:satOff val="0"/>
            <a:lumOff val="0"/>
            <a:alphaOff val="0"/>
          </a:schemeClr>
        </a:solidFill>
        <a:ln w="6350" cap="flat" cmpd="sng" algn="ctr">
          <a:solidFill>
            <a:schemeClr val="accent1">
              <a:hueOff val="0"/>
              <a:satOff val="0"/>
              <a:lumOff val="0"/>
              <a:alphaOff val="0"/>
            </a:schemeClr>
          </a:solidFill>
          <a:prstDash val="dash"/>
        </a:ln>
        <a:effectLst/>
      </dgm:spPr>
    </dgm:pt>
    <dgm:pt modelId="{494A1B1E-1507-4EE9-B35B-0A19036F4051}" type="pres">
      <dgm:prSet presAssocID="{91E48B93-B155-4510-8ED8-74CCAAEC3C61}" presName="ConnectorPoint" presStyleLbl="fgAcc1" presStyleIdx="2" presStyleCnt="8"/>
      <dgm:spPr>
        <a:solidFill>
          <a:schemeClr val="lt1">
            <a:alpha val="90000"/>
            <a:hueOff val="0"/>
            <a:satOff val="0"/>
            <a:lumOff val="0"/>
            <a:alphaOff val="0"/>
          </a:schemeClr>
        </a:solidFill>
        <a:ln w="9525" cap="flat" cmpd="sng" algn="ctr">
          <a:noFill/>
          <a:prstDash val="solid"/>
        </a:ln>
        <a:effectLst/>
      </dgm:spPr>
    </dgm:pt>
    <dgm:pt modelId="{34FC9599-6E38-481F-BCAC-081C0D3D97E3}" type="pres">
      <dgm:prSet presAssocID="{91E48B93-B155-4510-8ED8-74CCAAEC3C61}" presName="EmptyPlaceHolder" presStyleCnt="0"/>
      <dgm:spPr/>
    </dgm:pt>
    <dgm:pt modelId="{69423866-F90C-4CAF-B017-851688485827}" type="pres">
      <dgm:prSet presAssocID="{167BAD3F-763A-4C44-8053-7F836A851425}" presName="spaceBetweenRectangles" presStyleCnt="0"/>
      <dgm:spPr/>
    </dgm:pt>
    <dgm:pt modelId="{415CAF75-3762-4460-BC62-0B934E0DD327}" type="pres">
      <dgm:prSet presAssocID="{EF9856D1-F6C8-4ABB-AF7F-49C387ECB534}" presName="composite" presStyleCnt="0"/>
      <dgm:spPr/>
    </dgm:pt>
    <dgm:pt modelId="{00A993B6-B978-4E08-8D83-EC825E658184}" type="pres">
      <dgm:prSet presAssocID="{EF9856D1-F6C8-4ABB-AF7F-49C387ECB534}" presName="L1TextContainer" presStyleLbl="revTx" presStyleIdx="3" presStyleCnt="8">
        <dgm:presLayoutVars>
          <dgm:chMax val="1"/>
          <dgm:chPref val="1"/>
          <dgm:bulletEnabled val="1"/>
        </dgm:presLayoutVars>
      </dgm:prSet>
      <dgm:spPr/>
    </dgm:pt>
    <dgm:pt modelId="{E4E8BF2C-545C-4411-B77E-91E5C62E9DA5}" type="pres">
      <dgm:prSet presAssocID="{EF9856D1-F6C8-4ABB-AF7F-49C387ECB534}" presName="L2TextContainerWrapper" presStyleCnt="0">
        <dgm:presLayoutVars>
          <dgm:chMax val="0"/>
          <dgm:chPref val="0"/>
          <dgm:bulletEnabled val="1"/>
        </dgm:presLayoutVars>
      </dgm:prSet>
      <dgm:spPr/>
    </dgm:pt>
    <dgm:pt modelId="{DB294AAE-9012-4C73-8F27-021042742911}" type="pres">
      <dgm:prSet presAssocID="{EF9856D1-F6C8-4ABB-AF7F-49C387ECB534}" presName="L2TextContainer" presStyleLbl="bgAccFollowNode1" presStyleIdx="3" presStyleCnt="8"/>
      <dgm:spPr/>
    </dgm:pt>
    <dgm:pt modelId="{717F4169-64B3-433A-AFB2-BAEE21660EC6}" type="pres">
      <dgm:prSet presAssocID="{EF9856D1-F6C8-4ABB-AF7F-49C387ECB534}" presName="FlexibleEmptyPlaceHolder" presStyleCnt="0"/>
      <dgm:spPr/>
    </dgm:pt>
    <dgm:pt modelId="{D07983E2-8735-4FEA-9BD2-0AE376CE294B}" type="pres">
      <dgm:prSet presAssocID="{EF9856D1-F6C8-4ABB-AF7F-49C387ECB534}" presName="ConnectLine" presStyleLbl="alignNode1" presStyleIdx="3" presStyleCnt="8"/>
      <dgm:spPr>
        <a:solidFill>
          <a:schemeClr val="accent1">
            <a:hueOff val="0"/>
            <a:satOff val="0"/>
            <a:lumOff val="0"/>
            <a:alphaOff val="0"/>
          </a:schemeClr>
        </a:solidFill>
        <a:ln w="6350" cap="flat" cmpd="sng" algn="ctr">
          <a:solidFill>
            <a:schemeClr val="accent1">
              <a:hueOff val="0"/>
              <a:satOff val="0"/>
              <a:lumOff val="0"/>
              <a:alphaOff val="0"/>
            </a:schemeClr>
          </a:solidFill>
          <a:prstDash val="dash"/>
        </a:ln>
        <a:effectLst/>
      </dgm:spPr>
    </dgm:pt>
    <dgm:pt modelId="{6A1310EC-1704-4B1C-A00E-78015712A5B0}" type="pres">
      <dgm:prSet presAssocID="{EF9856D1-F6C8-4ABB-AF7F-49C387ECB534}" presName="ConnectorPoint" presStyleLbl="fgAcc1" presStyleIdx="3" presStyleCnt="8"/>
      <dgm:spPr>
        <a:solidFill>
          <a:schemeClr val="lt1">
            <a:alpha val="90000"/>
            <a:hueOff val="0"/>
            <a:satOff val="0"/>
            <a:lumOff val="0"/>
            <a:alphaOff val="0"/>
          </a:schemeClr>
        </a:solidFill>
        <a:ln w="9525" cap="flat" cmpd="sng" algn="ctr">
          <a:noFill/>
          <a:prstDash val="solid"/>
        </a:ln>
        <a:effectLst/>
      </dgm:spPr>
    </dgm:pt>
    <dgm:pt modelId="{EF9EF884-4FB4-46D9-BA6C-484CD45F2CE4}" type="pres">
      <dgm:prSet presAssocID="{EF9856D1-F6C8-4ABB-AF7F-49C387ECB534}" presName="EmptyPlaceHolder" presStyleCnt="0"/>
      <dgm:spPr/>
    </dgm:pt>
    <dgm:pt modelId="{FC200D83-EC6C-4572-A99E-09EADA4C8CDA}" type="pres">
      <dgm:prSet presAssocID="{57C147A6-CE17-4B89-A06B-DB302E283EC5}" presName="spaceBetweenRectangles" presStyleCnt="0"/>
      <dgm:spPr/>
    </dgm:pt>
    <dgm:pt modelId="{D4697F88-51E2-4E21-B13C-E97424143896}" type="pres">
      <dgm:prSet presAssocID="{90B343E9-A496-4389-B6C7-3AD0C3D1EFD2}" presName="composite" presStyleCnt="0"/>
      <dgm:spPr/>
    </dgm:pt>
    <dgm:pt modelId="{5F27B69D-F5EB-496C-AF05-8C9DB3FCBE6E}" type="pres">
      <dgm:prSet presAssocID="{90B343E9-A496-4389-B6C7-3AD0C3D1EFD2}" presName="L1TextContainer" presStyleLbl="revTx" presStyleIdx="4" presStyleCnt="8">
        <dgm:presLayoutVars>
          <dgm:chMax val="1"/>
          <dgm:chPref val="1"/>
          <dgm:bulletEnabled val="1"/>
        </dgm:presLayoutVars>
      </dgm:prSet>
      <dgm:spPr/>
    </dgm:pt>
    <dgm:pt modelId="{B4C8E225-678D-42D5-9791-393349B4F817}" type="pres">
      <dgm:prSet presAssocID="{90B343E9-A496-4389-B6C7-3AD0C3D1EFD2}" presName="L2TextContainerWrapper" presStyleCnt="0">
        <dgm:presLayoutVars>
          <dgm:chMax val="0"/>
          <dgm:chPref val="0"/>
          <dgm:bulletEnabled val="1"/>
        </dgm:presLayoutVars>
      </dgm:prSet>
      <dgm:spPr/>
    </dgm:pt>
    <dgm:pt modelId="{C42FCF59-05B4-415E-84DD-BA91596F729F}" type="pres">
      <dgm:prSet presAssocID="{90B343E9-A496-4389-B6C7-3AD0C3D1EFD2}" presName="L2TextContainer" presStyleLbl="bgAccFollowNode1" presStyleIdx="4" presStyleCnt="8"/>
      <dgm:spPr/>
    </dgm:pt>
    <dgm:pt modelId="{A3800C03-6CBF-44E4-817B-E7E32E7F4A54}" type="pres">
      <dgm:prSet presAssocID="{90B343E9-A496-4389-B6C7-3AD0C3D1EFD2}" presName="FlexibleEmptyPlaceHolder" presStyleCnt="0"/>
      <dgm:spPr/>
    </dgm:pt>
    <dgm:pt modelId="{EBD40C0E-B7CD-43AD-9C9E-7192BC20915B}" type="pres">
      <dgm:prSet presAssocID="{90B343E9-A496-4389-B6C7-3AD0C3D1EFD2}" presName="ConnectLine" presStyleLbl="alignNode1" presStyleIdx="4" presStyleCnt="8"/>
      <dgm:spPr>
        <a:solidFill>
          <a:schemeClr val="accent1">
            <a:hueOff val="0"/>
            <a:satOff val="0"/>
            <a:lumOff val="0"/>
            <a:alphaOff val="0"/>
          </a:schemeClr>
        </a:solidFill>
        <a:ln w="6350" cap="flat" cmpd="sng" algn="ctr">
          <a:solidFill>
            <a:schemeClr val="accent1">
              <a:hueOff val="0"/>
              <a:satOff val="0"/>
              <a:lumOff val="0"/>
              <a:alphaOff val="0"/>
            </a:schemeClr>
          </a:solidFill>
          <a:prstDash val="dash"/>
        </a:ln>
        <a:effectLst/>
      </dgm:spPr>
    </dgm:pt>
    <dgm:pt modelId="{852EE29D-6554-4ADC-97EE-F254706D9D66}" type="pres">
      <dgm:prSet presAssocID="{90B343E9-A496-4389-B6C7-3AD0C3D1EFD2}" presName="ConnectorPoint" presStyleLbl="fgAcc1" presStyleIdx="4" presStyleCnt="8"/>
      <dgm:spPr>
        <a:solidFill>
          <a:schemeClr val="lt1">
            <a:alpha val="90000"/>
            <a:hueOff val="0"/>
            <a:satOff val="0"/>
            <a:lumOff val="0"/>
            <a:alphaOff val="0"/>
          </a:schemeClr>
        </a:solidFill>
        <a:ln w="9525" cap="flat" cmpd="sng" algn="ctr">
          <a:noFill/>
          <a:prstDash val="solid"/>
        </a:ln>
        <a:effectLst/>
      </dgm:spPr>
    </dgm:pt>
    <dgm:pt modelId="{C42F7BD8-7821-442D-989F-8B37E1F6C9B7}" type="pres">
      <dgm:prSet presAssocID="{90B343E9-A496-4389-B6C7-3AD0C3D1EFD2}" presName="EmptyPlaceHolder" presStyleCnt="0"/>
      <dgm:spPr/>
    </dgm:pt>
    <dgm:pt modelId="{28DE6C61-DD50-40EB-98A3-D488BE38A6F4}" type="pres">
      <dgm:prSet presAssocID="{4F1092C6-5288-4504-87D0-0D1606FA05B6}" presName="spaceBetweenRectangles" presStyleCnt="0"/>
      <dgm:spPr/>
    </dgm:pt>
    <dgm:pt modelId="{DE615E7E-D5F6-4C02-96C2-E97BE5BA22AC}" type="pres">
      <dgm:prSet presAssocID="{65E20EA8-BE5D-4B38-93B5-3833716BB61A}" presName="composite" presStyleCnt="0"/>
      <dgm:spPr/>
    </dgm:pt>
    <dgm:pt modelId="{9A9D3D43-5D55-43BA-A0F6-5006676740B4}" type="pres">
      <dgm:prSet presAssocID="{65E20EA8-BE5D-4B38-93B5-3833716BB61A}" presName="L1TextContainer" presStyleLbl="revTx" presStyleIdx="5" presStyleCnt="8">
        <dgm:presLayoutVars>
          <dgm:chMax val="1"/>
          <dgm:chPref val="1"/>
          <dgm:bulletEnabled val="1"/>
        </dgm:presLayoutVars>
      </dgm:prSet>
      <dgm:spPr/>
    </dgm:pt>
    <dgm:pt modelId="{62C23070-8F86-4326-9D6A-0DB68408852F}" type="pres">
      <dgm:prSet presAssocID="{65E20EA8-BE5D-4B38-93B5-3833716BB61A}" presName="L2TextContainerWrapper" presStyleCnt="0">
        <dgm:presLayoutVars>
          <dgm:chMax val="0"/>
          <dgm:chPref val="0"/>
          <dgm:bulletEnabled val="1"/>
        </dgm:presLayoutVars>
      </dgm:prSet>
      <dgm:spPr/>
    </dgm:pt>
    <dgm:pt modelId="{E407ECC4-028E-4017-A0B3-2DC70D4A8264}" type="pres">
      <dgm:prSet presAssocID="{65E20EA8-BE5D-4B38-93B5-3833716BB61A}" presName="L2TextContainer" presStyleLbl="bgAccFollowNode1" presStyleIdx="5" presStyleCnt="8"/>
      <dgm:spPr/>
    </dgm:pt>
    <dgm:pt modelId="{4529256E-6691-4755-8E04-8984BE9A6E7F}" type="pres">
      <dgm:prSet presAssocID="{65E20EA8-BE5D-4B38-93B5-3833716BB61A}" presName="FlexibleEmptyPlaceHolder" presStyleCnt="0"/>
      <dgm:spPr/>
    </dgm:pt>
    <dgm:pt modelId="{3A1DCE60-4161-46C9-8E5D-8BE46D143FE4}" type="pres">
      <dgm:prSet presAssocID="{65E20EA8-BE5D-4B38-93B5-3833716BB61A}" presName="ConnectLine" presStyleLbl="alignNode1" presStyleIdx="5" presStyleCnt="8"/>
      <dgm:spPr>
        <a:solidFill>
          <a:schemeClr val="accent1">
            <a:hueOff val="0"/>
            <a:satOff val="0"/>
            <a:lumOff val="0"/>
            <a:alphaOff val="0"/>
          </a:schemeClr>
        </a:solidFill>
        <a:ln w="6350" cap="flat" cmpd="sng" algn="ctr">
          <a:solidFill>
            <a:schemeClr val="accent1">
              <a:hueOff val="0"/>
              <a:satOff val="0"/>
              <a:lumOff val="0"/>
              <a:alphaOff val="0"/>
            </a:schemeClr>
          </a:solidFill>
          <a:prstDash val="dash"/>
        </a:ln>
        <a:effectLst/>
      </dgm:spPr>
    </dgm:pt>
    <dgm:pt modelId="{99BCFB34-F1EE-474E-87CD-15942EF0FE67}" type="pres">
      <dgm:prSet presAssocID="{65E20EA8-BE5D-4B38-93B5-3833716BB61A}" presName="ConnectorPoint" presStyleLbl="fgAcc1" presStyleIdx="5" presStyleCnt="8"/>
      <dgm:spPr>
        <a:solidFill>
          <a:schemeClr val="lt1">
            <a:alpha val="90000"/>
            <a:hueOff val="0"/>
            <a:satOff val="0"/>
            <a:lumOff val="0"/>
            <a:alphaOff val="0"/>
          </a:schemeClr>
        </a:solidFill>
        <a:ln w="9525" cap="flat" cmpd="sng" algn="ctr">
          <a:noFill/>
          <a:prstDash val="solid"/>
        </a:ln>
        <a:effectLst/>
      </dgm:spPr>
    </dgm:pt>
    <dgm:pt modelId="{B3C91DA8-DCCE-4725-81B7-CEB346F6B497}" type="pres">
      <dgm:prSet presAssocID="{65E20EA8-BE5D-4B38-93B5-3833716BB61A}" presName="EmptyPlaceHolder" presStyleCnt="0"/>
      <dgm:spPr/>
    </dgm:pt>
    <dgm:pt modelId="{9B22E62E-88F0-429C-8E5F-129BC2B3A496}" type="pres">
      <dgm:prSet presAssocID="{E42AD3D6-1B8B-422D-B304-79695CAED8FA}" presName="spaceBetweenRectangles" presStyleCnt="0"/>
      <dgm:spPr/>
    </dgm:pt>
    <dgm:pt modelId="{7DFC5EAD-B81C-49E0-937A-B3627E60A24B}" type="pres">
      <dgm:prSet presAssocID="{A7B4DA18-5BC7-4455-9C7B-4517FECC9596}" presName="composite" presStyleCnt="0"/>
      <dgm:spPr/>
    </dgm:pt>
    <dgm:pt modelId="{F665F5D0-4228-4864-857E-EF0D2A121AE1}" type="pres">
      <dgm:prSet presAssocID="{A7B4DA18-5BC7-4455-9C7B-4517FECC9596}" presName="L1TextContainer" presStyleLbl="revTx" presStyleIdx="6" presStyleCnt="8">
        <dgm:presLayoutVars>
          <dgm:chMax val="1"/>
          <dgm:chPref val="1"/>
          <dgm:bulletEnabled val="1"/>
        </dgm:presLayoutVars>
      </dgm:prSet>
      <dgm:spPr/>
    </dgm:pt>
    <dgm:pt modelId="{BFD39339-CD46-4CE2-8D05-EA7C0469E416}" type="pres">
      <dgm:prSet presAssocID="{A7B4DA18-5BC7-4455-9C7B-4517FECC9596}" presName="L2TextContainerWrapper" presStyleCnt="0">
        <dgm:presLayoutVars>
          <dgm:chMax val="0"/>
          <dgm:chPref val="0"/>
          <dgm:bulletEnabled val="1"/>
        </dgm:presLayoutVars>
      </dgm:prSet>
      <dgm:spPr/>
    </dgm:pt>
    <dgm:pt modelId="{9E27F2B4-DC4B-41CD-B104-091665B13445}" type="pres">
      <dgm:prSet presAssocID="{A7B4DA18-5BC7-4455-9C7B-4517FECC9596}" presName="L2TextContainer" presStyleLbl="bgAccFollowNode1" presStyleIdx="6" presStyleCnt="8"/>
      <dgm:spPr/>
    </dgm:pt>
    <dgm:pt modelId="{F16B4B8F-6CD0-4C67-8FC2-C20F7BDDB114}" type="pres">
      <dgm:prSet presAssocID="{A7B4DA18-5BC7-4455-9C7B-4517FECC9596}" presName="FlexibleEmptyPlaceHolder" presStyleCnt="0"/>
      <dgm:spPr/>
    </dgm:pt>
    <dgm:pt modelId="{77802E8C-EC2F-4BFB-9DF0-7741952C64E9}" type="pres">
      <dgm:prSet presAssocID="{A7B4DA18-5BC7-4455-9C7B-4517FECC9596}" presName="ConnectLine" presStyleLbl="alignNode1" presStyleIdx="6" presStyleCnt="8"/>
      <dgm:spPr>
        <a:solidFill>
          <a:schemeClr val="accent1">
            <a:hueOff val="0"/>
            <a:satOff val="0"/>
            <a:lumOff val="0"/>
            <a:alphaOff val="0"/>
          </a:schemeClr>
        </a:solidFill>
        <a:ln w="6350" cap="flat" cmpd="sng" algn="ctr">
          <a:solidFill>
            <a:schemeClr val="accent1">
              <a:hueOff val="0"/>
              <a:satOff val="0"/>
              <a:lumOff val="0"/>
              <a:alphaOff val="0"/>
            </a:schemeClr>
          </a:solidFill>
          <a:prstDash val="dash"/>
        </a:ln>
        <a:effectLst/>
      </dgm:spPr>
    </dgm:pt>
    <dgm:pt modelId="{0CBA91BF-543E-410A-97BE-037E874CE344}" type="pres">
      <dgm:prSet presAssocID="{A7B4DA18-5BC7-4455-9C7B-4517FECC9596}" presName="ConnectorPoint" presStyleLbl="fgAcc1" presStyleIdx="6" presStyleCnt="8"/>
      <dgm:spPr>
        <a:solidFill>
          <a:schemeClr val="lt1">
            <a:alpha val="90000"/>
            <a:hueOff val="0"/>
            <a:satOff val="0"/>
            <a:lumOff val="0"/>
            <a:alphaOff val="0"/>
          </a:schemeClr>
        </a:solidFill>
        <a:ln w="9525" cap="flat" cmpd="sng" algn="ctr">
          <a:noFill/>
          <a:prstDash val="solid"/>
        </a:ln>
        <a:effectLst/>
      </dgm:spPr>
    </dgm:pt>
    <dgm:pt modelId="{132F04EC-B080-45D6-A802-207B87D3DC41}" type="pres">
      <dgm:prSet presAssocID="{A7B4DA18-5BC7-4455-9C7B-4517FECC9596}" presName="EmptyPlaceHolder" presStyleCnt="0"/>
      <dgm:spPr/>
    </dgm:pt>
    <dgm:pt modelId="{3CF77117-8C70-45ED-B0D6-5548F9C2278C}" type="pres">
      <dgm:prSet presAssocID="{55101391-FF0A-498C-B204-D427AC2B276E}" presName="spaceBetweenRectangles" presStyleCnt="0"/>
      <dgm:spPr/>
    </dgm:pt>
    <dgm:pt modelId="{7874CBDB-851D-4DAF-A6DF-633FDC76B8B4}" type="pres">
      <dgm:prSet presAssocID="{8216B7C4-B1A2-4DA1-BAE8-E76E23111393}" presName="composite" presStyleCnt="0"/>
      <dgm:spPr/>
    </dgm:pt>
    <dgm:pt modelId="{A32852DD-460A-4580-B7AD-62EDC77A7196}" type="pres">
      <dgm:prSet presAssocID="{8216B7C4-B1A2-4DA1-BAE8-E76E23111393}" presName="L1TextContainer" presStyleLbl="revTx" presStyleIdx="7" presStyleCnt="8">
        <dgm:presLayoutVars>
          <dgm:chMax val="1"/>
          <dgm:chPref val="1"/>
          <dgm:bulletEnabled val="1"/>
        </dgm:presLayoutVars>
      </dgm:prSet>
      <dgm:spPr/>
    </dgm:pt>
    <dgm:pt modelId="{98E50BEA-253D-4FF5-BC89-17B5E8AE6A09}" type="pres">
      <dgm:prSet presAssocID="{8216B7C4-B1A2-4DA1-BAE8-E76E23111393}" presName="L2TextContainerWrapper" presStyleCnt="0">
        <dgm:presLayoutVars>
          <dgm:chMax val="0"/>
          <dgm:chPref val="0"/>
          <dgm:bulletEnabled val="1"/>
        </dgm:presLayoutVars>
      </dgm:prSet>
      <dgm:spPr/>
    </dgm:pt>
    <dgm:pt modelId="{1F8C7604-3947-4169-8743-0C53AC8BB96C}" type="pres">
      <dgm:prSet presAssocID="{8216B7C4-B1A2-4DA1-BAE8-E76E23111393}" presName="L2TextContainer" presStyleLbl="bgAccFollowNode1" presStyleIdx="7" presStyleCnt="8"/>
      <dgm:spPr/>
    </dgm:pt>
    <dgm:pt modelId="{61AE5A86-320C-4333-9F0F-027B3835A5DF}" type="pres">
      <dgm:prSet presAssocID="{8216B7C4-B1A2-4DA1-BAE8-E76E23111393}" presName="FlexibleEmptyPlaceHolder" presStyleCnt="0"/>
      <dgm:spPr/>
    </dgm:pt>
    <dgm:pt modelId="{E591D595-31D5-492C-A3CD-6B47F9541F7F}" type="pres">
      <dgm:prSet presAssocID="{8216B7C4-B1A2-4DA1-BAE8-E76E23111393}" presName="ConnectLine" presStyleLbl="alignNode1" presStyleIdx="7" presStyleCnt="8"/>
      <dgm:spPr>
        <a:solidFill>
          <a:schemeClr val="accent1">
            <a:hueOff val="0"/>
            <a:satOff val="0"/>
            <a:lumOff val="0"/>
            <a:alphaOff val="0"/>
          </a:schemeClr>
        </a:solidFill>
        <a:ln w="6350" cap="flat" cmpd="sng" algn="ctr">
          <a:solidFill>
            <a:schemeClr val="accent1">
              <a:hueOff val="0"/>
              <a:satOff val="0"/>
              <a:lumOff val="0"/>
              <a:alphaOff val="0"/>
            </a:schemeClr>
          </a:solidFill>
          <a:prstDash val="dash"/>
        </a:ln>
        <a:effectLst/>
      </dgm:spPr>
    </dgm:pt>
    <dgm:pt modelId="{E5E7EF17-5D46-4DD4-B1C9-FBFEBC906BBE}" type="pres">
      <dgm:prSet presAssocID="{8216B7C4-B1A2-4DA1-BAE8-E76E23111393}" presName="ConnectorPoint" presStyleLbl="fgAcc1" presStyleIdx="7" presStyleCnt="8"/>
      <dgm:spPr>
        <a:solidFill>
          <a:schemeClr val="lt1">
            <a:alpha val="90000"/>
            <a:hueOff val="0"/>
            <a:satOff val="0"/>
            <a:lumOff val="0"/>
            <a:alphaOff val="0"/>
          </a:schemeClr>
        </a:solidFill>
        <a:ln w="9525" cap="flat" cmpd="sng" algn="ctr">
          <a:noFill/>
          <a:prstDash val="solid"/>
        </a:ln>
        <a:effectLst/>
      </dgm:spPr>
    </dgm:pt>
    <dgm:pt modelId="{3ED88F55-1DAB-4919-AB06-1F8CE45A3CAF}" type="pres">
      <dgm:prSet presAssocID="{8216B7C4-B1A2-4DA1-BAE8-E76E23111393}" presName="EmptyPlaceHolder" presStyleCnt="0"/>
      <dgm:spPr/>
    </dgm:pt>
  </dgm:ptLst>
  <dgm:cxnLst>
    <dgm:cxn modelId="{4C02D001-2C2D-4EBB-967A-C613FCE9121E}" type="presOf" srcId="{90B343E9-A496-4389-B6C7-3AD0C3D1EFD2}" destId="{5F27B69D-F5EB-496C-AF05-8C9DB3FCBE6E}" srcOrd="0" destOrd="0" presId="urn:microsoft.com/office/officeart/2017/3/layout/HorizontalPathTimeline"/>
    <dgm:cxn modelId="{280DEC02-1DB0-45A9-ACDC-9FE9E20AB3D9}" srcId="{90B343E9-A496-4389-B6C7-3AD0C3D1EFD2}" destId="{BE7A3358-62A7-4B86-A5E0-C06E43938562}" srcOrd="0" destOrd="0" parTransId="{2E2202FC-0B48-4AA5-92CC-3E6254678C3A}" sibTransId="{4910ACC8-F791-472F-92BF-03F60DB5F694}"/>
    <dgm:cxn modelId="{67BC4011-23CD-4805-9D54-A1FDB0A9771A}" type="presOf" srcId="{BB1DCCC4-37CC-4E00-9F7E-0E063C421923}" destId="{61293538-2F1E-4D12-BC7D-49218FCA764C}" srcOrd="0" destOrd="0" presId="urn:microsoft.com/office/officeart/2017/3/layout/HorizontalPathTimeline"/>
    <dgm:cxn modelId="{0DF8451D-7AB1-4E66-BADB-943C680F2A49}" srcId="{19354081-2099-429D-95A8-BBB3F0AC6755}" destId="{EF9856D1-F6C8-4ABB-AF7F-49C387ECB534}" srcOrd="3" destOrd="0" parTransId="{92F458C9-7004-4D98-8986-278424DCFCCE}" sibTransId="{57C147A6-CE17-4B89-A06B-DB302E283EC5}"/>
    <dgm:cxn modelId="{5C2A7F2D-C30E-471A-8942-BD08ADEE2AB7}" srcId="{19354081-2099-429D-95A8-BBB3F0AC6755}" destId="{8216B7C4-B1A2-4DA1-BAE8-E76E23111393}" srcOrd="7" destOrd="0" parTransId="{891C98A4-DFB3-4C18-9C89-1B4C58088C6B}" sibTransId="{582FB7FA-FCBB-489A-B0BC-A5C64EC779D0}"/>
    <dgm:cxn modelId="{D0FECD2D-6E26-4F6D-9B4B-BA205771C73A}" srcId="{19354081-2099-429D-95A8-BBB3F0AC6755}" destId="{33BE6B27-D629-409A-9FDA-A3F0084D473A}" srcOrd="1" destOrd="0" parTransId="{869F42B2-D1B6-4975-9913-A57EAEBC664B}" sibTransId="{BC8F15E7-FEE8-4C10-AB09-8B040582B90F}"/>
    <dgm:cxn modelId="{C8E23E2F-0AC1-4B6B-9E71-58EE7D2CC91A}" type="presOf" srcId="{A7B4DA18-5BC7-4455-9C7B-4517FECC9596}" destId="{F665F5D0-4228-4864-857E-EF0D2A121AE1}" srcOrd="0" destOrd="0" presId="urn:microsoft.com/office/officeart/2017/3/layout/HorizontalPathTimeline"/>
    <dgm:cxn modelId="{60A14830-7D10-4C0E-80BE-D3DF85CEFA78}" type="presOf" srcId="{8216B7C4-B1A2-4DA1-BAE8-E76E23111393}" destId="{A32852DD-460A-4580-B7AD-62EDC77A7196}" srcOrd="0" destOrd="0" presId="urn:microsoft.com/office/officeart/2017/3/layout/HorizontalPathTimeline"/>
    <dgm:cxn modelId="{69CDEE32-0588-4FCA-A83A-D47D502F80BC}" srcId="{65E20EA8-BE5D-4B38-93B5-3833716BB61A}" destId="{1A9783CB-6130-46FC-9423-8762E6DCEA8D}" srcOrd="0" destOrd="0" parTransId="{2BEF50CA-1586-4F36-B758-753CAD01E0E0}" sibTransId="{9BE9608E-9429-440F-88FD-F3B82E6BD884}"/>
    <dgm:cxn modelId="{309D7A36-4610-4B87-BFE6-CB921D49FE75}" srcId="{8216B7C4-B1A2-4DA1-BAE8-E76E23111393}" destId="{AF18915F-EB88-4F52-9AAE-C3B06201C469}" srcOrd="0" destOrd="0" parTransId="{30131A40-09D4-4B11-90F9-1EC697CACB73}" sibTransId="{5238292D-D93D-4650-A427-EC0328098AB2}"/>
    <dgm:cxn modelId="{71969740-014B-4799-9BEA-BFFBFE3BA94A}" type="presOf" srcId="{F39F443E-20BF-4F10-BC67-6AD1243F5A71}" destId="{9E27F2B4-DC4B-41CD-B104-091665B13445}" srcOrd="0" destOrd="0" presId="urn:microsoft.com/office/officeart/2017/3/layout/HorizontalPathTimeline"/>
    <dgm:cxn modelId="{87D4B45B-9933-4051-BD5A-6D4497B2793B}" srcId="{30798EB0-B17F-4D27-A2C0-702A0D74BC82}" destId="{CE72028D-0D27-4091-B094-D6277E794AEE}" srcOrd="0" destOrd="0" parTransId="{3F9957A5-B2F4-4F02-B51C-4320B5A82D52}" sibTransId="{B8D41EC1-3777-459B-BEBA-C091F779C0F6}"/>
    <dgm:cxn modelId="{9C2DB75F-6A25-46CA-8143-BD2DD1D8C69D}" srcId="{19354081-2099-429D-95A8-BBB3F0AC6755}" destId="{65E20EA8-BE5D-4B38-93B5-3833716BB61A}" srcOrd="5" destOrd="0" parTransId="{F97829F0-D0F8-49CB-A80D-71581A923254}" sibTransId="{E42AD3D6-1B8B-422D-B304-79695CAED8FA}"/>
    <dgm:cxn modelId="{55F54566-66DB-478D-B8F3-37F7B5837F9D}" type="presOf" srcId="{BE7A3358-62A7-4B86-A5E0-C06E43938562}" destId="{C42FCF59-05B4-415E-84DD-BA91596F729F}" srcOrd="0" destOrd="0" presId="urn:microsoft.com/office/officeart/2017/3/layout/HorizontalPathTimeline"/>
    <dgm:cxn modelId="{00BCF54A-974E-4F3D-A28F-89B989B5DF91}" type="presOf" srcId="{332A0417-5DD7-4BDC-AF94-4691F8848098}" destId="{DB294AAE-9012-4C73-8F27-021042742911}" srcOrd="0" destOrd="0" presId="urn:microsoft.com/office/officeart/2017/3/layout/HorizontalPathTimeline"/>
    <dgm:cxn modelId="{1060CC4F-5356-4C2F-BF45-F2D990C2DEF9}" srcId="{33BE6B27-D629-409A-9FDA-A3F0084D473A}" destId="{8AFDAE09-6155-4471-9ED5-AECED0FD690D}" srcOrd="0" destOrd="0" parTransId="{BBC130CB-6623-4BD0-B3DF-CB7B288FF30D}" sibTransId="{EBFB53BF-050A-4C6D-A5F3-16ACD629C1D3}"/>
    <dgm:cxn modelId="{3771D777-1EFE-4BDE-A01D-CF598EB182EE}" srcId="{19354081-2099-429D-95A8-BBB3F0AC6755}" destId="{A7B4DA18-5BC7-4455-9C7B-4517FECC9596}" srcOrd="6" destOrd="0" parTransId="{9159D74E-C9A7-4841-8400-13BE17929BD9}" sibTransId="{55101391-FF0A-498C-B204-D427AC2B276E}"/>
    <dgm:cxn modelId="{1F470A86-8B98-4F31-829A-2AC1ACBB132C}" type="presOf" srcId="{19354081-2099-429D-95A8-BBB3F0AC6755}" destId="{933BA198-1A71-4701-B727-E862BAE4EFF6}" srcOrd="0" destOrd="0" presId="urn:microsoft.com/office/officeart/2017/3/layout/HorizontalPathTimeline"/>
    <dgm:cxn modelId="{31A73687-2F93-4BF7-9D36-5A98974C274B}" srcId="{19354081-2099-429D-95A8-BBB3F0AC6755}" destId="{30798EB0-B17F-4D27-A2C0-702A0D74BC82}" srcOrd="0" destOrd="0" parTransId="{CDECC72A-B337-4718-97BC-35116B74F8A2}" sibTransId="{EBA78B82-6E63-4C00-A084-C802B490B966}"/>
    <dgm:cxn modelId="{9B31BD94-0D4D-4524-B737-8868841AD162}" srcId="{EF9856D1-F6C8-4ABB-AF7F-49C387ECB534}" destId="{332A0417-5DD7-4BDC-AF94-4691F8848098}" srcOrd="0" destOrd="0" parTransId="{DD4F97D2-5C19-4E5B-B62F-D2E7CA8FBAB4}" sibTransId="{5F5D5E02-6B44-4FCD-AAA4-59650681042C}"/>
    <dgm:cxn modelId="{271CAF98-1313-4E20-8C20-CEA3D34CFABA}" type="presOf" srcId="{AF18915F-EB88-4F52-9AAE-C3B06201C469}" destId="{1F8C7604-3947-4169-8743-0C53AC8BB96C}" srcOrd="0" destOrd="0" presId="urn:microsoft.com/office/officeart/2017/3/layout/HorizontalPathTimeline"/>
    <dgm:cxn modelId="{EFA68499-601F-4E10-9130-D119DB637092}" type="presOf" srcId="{91E48B93-B155-4510-8ED8-74CCAAEC3C61}" destId="{44185084-CCDA-4CF4-B6BA-A88FAF0FDABE}" srcOrd="0" destOrd="0" presId="urn:microsoft.com/office/officeart/2017/3/layout/HorizontalPathTimeline"/>
    <dgm:cxn modelId="{BF6BDA9B-3960-43F1-954F-47B5DAE2BD57}" srcId="{A7B4DA18-5BC7-4455-9C7B-4517FECC9596}" destId="{F39F443E-20BF-4F10-BC67-6AD1243F5A71}" srcOrd="0" destOrd="0" parTransId="{62F36682-3523-443E-84CD-C5177195784C}" sibTransId="{99DEE853-3CFE-4D20-A824-E1A777E4C40B}"/>
    <dgm:cxn modelId="{F29DA49C-DA82-47F1-BF2A-190F616CB113}" type="presOf" srcId="{30798EB0-B17F-4D27-A2C0-702A0D74BC82}" destId="{B13E5D48-D58C-486D-92D1-C4355B841CC6}" srcOrd="0" destOrd="0" presId="urn:microsoft.com/office/officeart/2017/3/layout/HorizontalPathTimeline"/>
    <dgm:cxn modelId="{3BAD99A1-4F0F-41B7-A710-0557451442B4}" srcId="{19354081-2099-429D-95A8-BBB3F0AC6755}" destId="{91E48B93-B155-4510-8ED8-74CCAAEC3C61}" srcOrd="2" destOrd="0" parTransId="{C896860B-E3BA-4E23-9A74-E1AB6FB4CD64}" sibTransId="{167BAD3F-763A-4C44-8053-7F836A851425}"/>
    <dgm:cxn modelId="{1F4662A3-F44D-44A6-AEFF-37C3147BC95B}" type="presOf" srcId="{CE72028D-0D27-4091-B094-D6277E794AEE}" destId="{208C2B5D-3DDD-4265-B5CD-61357F543B93}" srcOrd="0" destOrd="0" presId="urn:microsoft.com/office/officeart/2017/3/layout/HorizontalPathTimeline"/>
    <dgm:cxn modelId="{BB3FD1B1-A9FE-43A1-BFAF-808C908FCE0F}" type="presOf" srcId="{1A9783CB-6130-46FC-9423-8762E6DCEA8D}" destId="{E407ECC4-028E-4017-A0B3-2DC70D4A8264}" srcOrd="0" destOrd="0" presId="urn:microsoft.com/office/officeart/2017/3/layout/HorizontalPathTimeline"/>
    <dgm:cxn modelId="{319EA2B9-5958-4F5E-8F34-41C52A59938E}" type="presOf" srcId="{8AFDAE09-6155-4471-9ED5-AECED0FD690D}" destId="{69E3D321-59F0-4974-85B6-8FE5EF9D0958}" srcOrd="0" destOrd="0" presId="urn:microsoft.com/office/officeart/2017/3/layout/HorizontalPathTimeline"/>
    <dgm:cxn modelId="{95505DBA-03AE-4F3C-8A6D-FE559BD38D80}" srcId="{19354081-2099-429D-95A8-BBB3F0AC6755}" destId="{90B343E9-A496-4389-B6C7-3AD0C3D1EFD2}" srcOrd="4" destOrd="0" parTransId="{6C893190-55A6-4683-B0F2-153FDA8FE648}" sibTransId="{4F1092C6-5288-4504-87D0-0D1606FA05B6}"/>
    <dgm:cxn modelId="{C04B48BF-4BDE-4372-835F-118FEB8A351F}" srcId="{91E48B93-B155-4510-8ED8-74CCAAEC3C61}" destId="{BB1DCCC4-37CC-4E00-9F7E-0E063C421923}" srcOrd="0" destOrd="0" parTransId="{BDC05352-B27C-4DFE-BCC7-6D2DC49547EC}" sibTransId="{58973FF8-2F53-46AB-A51B-7985D9D194DB}"/>
    <dgm:cxn modelId="{402944C1-1CC1-4A3B-8D04-209EDA218077}" type="presOf" srcId="{33BE6B27-D629-409A-9FDA-A3F0084D473A}" destId="{BAA33EF4-D55B-4D85-8937-E03D2F059C76}" srcOrd="0" destOrd="0" presId="urn:microsoft.com/office/officeart/2017/3/layout/HorizontalPathTimeline"/>
    <dgm:cxn modelId="{A1F654CD-62F3-427B-A5F3-6866CD610607}" type="presOf" srcId="{65E20EA8-BE5D-4B38-93B5-3833716BB61A}" destId="{9A9D3D43-5D55-43BA-A0F6-5006676740B4}" srcOrd="0" destOrd="0" presId="urn:microsoft.com/office/officeart/2017/3/layout/HorizontalPathTimeline"/>
    <dgm:cxn modelId="{6FD38EEB-BAF5-40D5-A966-E86D87696015}" type="presOf" srcId="{EF9856D1-F6C8-4ABB-AF7F-49C387ECB534}" destId="{00A993B6-B978-4E08-8D83-EC825E658184}" srcOrd="0" destOrd="0" presId="urn:microsoft.com/office/officeart/2017/3/layout/HorizontalPathTimeline"/>
    <dgm:cxn modelId="{44AD2A64-0814-4C0C-8FC9-228C6CAD9655}" type="presParOf" srcId="{933BA198-1A71-4701-B727-E862BAE4EFF6}" destId="{4C540F93-899F-4EC3-99D1-FFBCA83CD470}" srcOrd="0" destOrd="0" presId="urn:microsoft.com/office/officeart/2017/3/layout/HorizontalPathTimeline"/>
    <dgm:cxn modelId="{BD6ACF6D-DF5C-4007-A617-CAF9711E7AB9}" type="presParOf" srcId="{933BA198-1A71-4701-B727-E862BAE4EFF6}" destId="{0A855ECA-8D0F-4780-AC4E-3D225C904594}" srcOrd="1" destOrd="0" presId="urn:microsoft.com/office/officeart/2017/3/layout/HorizontalPathTimeline"/>
    <dgm:cxn modelId="{2804A1E7-4E7F-416C-9683-22B6AFFAF409}" type="presParOf" srcId="{0A855ECA-8D0F-4780-AC4E-3D225C904594}" destId="{5095F963-2CC9-403D-AC0D-366DD508C5FB}" srcOrd="0" destOrd="0" presId="urn:microsoft.com/office/officeart/2017/3/layout/HorizontalPathTimeline"/>
    <dgm:cxn modelId="{2A187B0D-2634-4A1F-AFFC-59F994AF4B4B}" type="presParOf" srcId="{5095F963-2CC9-403D-AC0D-366DD508C5FB}" destId="{B13E5D48-D58C-486D-92D1-C4355B841CC6}" srcOrd="0" destOrd="0" presId="urn:microsoft.com/office/officeart/2017/3/layout/HorizontalPathTimeline"/>
    <dgm:cxn modelId="{69FE615D-1239-4D4B-8A54-8AC9489C1780}" type="presParOf" srcId="{5095F963-2CC9-403D-AC0D-366DD508C5FB}" destId="{A2022EDD-E6F2-42B0-909B-633BB2BCB84D}" srcOrd="1" destOrd="0" presId="urn:microsoft.com/office/officeart/2017/3/layout/HorizontalPathTimeline"/>
    <dgm:cxn modelId="{32A38771-148A-4E01-9B58-BADF5AC3CA2F}" type="presParOf" srcId="{A2022EDD-E6F2-42B0-909B-633BB2BCB84D}" destId="{208C2B5D-3DDD-4265-B5CD-61357F543B93}" srcOrd="0" destOrd="0" presId="urn:microsoft.com/office/officeart/2017/3/layout/HorizontalPathTimeline"/>
    <dgm:cxn modelId="{613D8EFC-5C27-4300-B48E-CA0BF84DBAA7}" type="presParOf" srcId="{A2022EDD-E6F2-42B0-909B-633BB2BCB84D}" destId="{9A2A19ED-A2CF-4192-A214-FDE7EBF90BB2}" srcOrd="1" destOrd="0" presId="urn:microsoft.com/office/officeart/2017/3/layout/HorizontalPathTimeline"/>
    <dgm:cxn modelId="{9B924E1E-DEC0-4081-A371-CC7A3E1275A1}" type="presParOf" srcId="{5095F963-2CC9-403D-AC0D-366DD508C5FB}" destId="{0EB97FC6-C10D-436E-94CE-FBB74EFBAFEE}" srcOrd="2" destOrd="0" presId="urn:microsoft.com/office/officeart/2017/3/layout/HorizontalPathTimeline"/>
    <dgm:cxn modelId="{55C1266D-8A3D-43CC-A874-88DED69B770B}" type="presParOf" srcId="{5095F963-2CC9-403D-AC0D-366DD508C5FB}" destId="{E685E3E2-20A5-4DD3-8C87-7AD240A68987}" srcOrd="3" destOrd="0" presId="urn:microsoft.com/office/officeart/2017/3/layout/HorizontalPathTimeline"/>
    <dgm:cxn modelId="{3DC9EE07-B339-4016-8F93-5B7CB4BAE5E6}" type="presParOf" srcId="{5095F963-2CC9-403D-AC0D-366DD508C5FB}" destId="{7F633A15-4074-4416-8329-2B939FEF8A36}" srcOrd="4" destOrd="0" presId="urn:microsoft.com/office/officeart/2017/3/layout/HorizontalPathTimeline"/>
    <dgm:cxn modelId="{688B597F-7E1B-4A2D-86F5-49EA4DD2B259}" type="presParOf" srcId="{0A855ECA-8D0F-4780-AC4E-3D225C904594}" destId="{1CAAF0F8-C4B6-44EC-A851-27D52243CA58}" srcOrd="1" destOrd="0" presId="urn:microsoft.com/office/officeart/2017/3/layout/HorizontalPathTimeline"/>
    <dgm:cxn modelId="{806B4FE9-5141-4E7E-9EEA-D712170786F7}" type="presParOf" srcId="{0A855ECA-8D0F-4780-AC4E-3D225C904594}" destId="{015AE121-7C9D-4294-8FFE-8161E097609C}" srcOrd="2" destOrd="0" presId="urn:microsoft.com/office/officeart/2017/3/layout/HorizontalPathTimeline"/>
    <dgm:cxn modelId="{0C87F227-6F69-44DD-9BDA-05AD44267D44}" type="presParOf" srcId="{015AE121-7C9D-4294-8FFE-8161E097609C}" destId="{BAA33EF4-D55B-4D85-8937-E03D2F059C76}" srcOrd="0" destOrd="0" presId="urn:microsoft.com/office/officeart/2017/3/layout/HorizontalPathTimeline"/>
    <dgm:cxn modelId="{AF5A3193-EB80-45D2-A866-4E7D7C43A038}" type="presParOf" srcId="{015AE121-7C9D-4294-8FFE-8161E097609C}" destId="{E1E24675-C069-48CA-A14A-6F3E5A13CB8C}" srcOrd="1" destOrd="0" presId="urn:microsoft.com/office/officeart/2017/3/layout/HorizontalPathTimeline"/>
    <dgm:cxn modelId="{9EC23662-4CD6-48F0-8DFA-DE3A6505F2C1}" type="presParOf" srcId="{E1E24675-C069-48CA-A14A-6F3E5A13CB8C}" destId="{69E3D321-59F0-4974-85B6-8FE5EF9D0958}" srcOrd="0" destOrd="0" presId="urn:microsoft.com/office/officeart/2017/3/layout/HorizontalPathTimeline"/>
    <dgm:cxn modelId="{78D2A55A-A1C3-4C35-BF6C-A9AD06C42E22}" type="presParOf" srcId="{E1E24675-C069-48CA-A14A-6F3E5A13CB8C}" destId="{BDB6AAC5-2A2F-4675-9B60-C30629DF1E89}" srcOrd="1" destOrd="0" presId="urn:microsoft.com/office/officeart/2017/3/layout/HorizontalPathTimeline"/>
    <dgm:cxn modelId="{2BC39093-AEFF-4447-A9C8-7ADEF34ED901}" type="presParOf" srcId="{015AE121-7C9D-4294-8FFE-8161E097609C}" destId="{90F9A404-9166-484A-BC86-5041021A5EF5}" srcOrd="2" destOrd="0" presId="urn:microsoft.com/office/officeart/2017/3/layout/HorizontalPathTimeline"/>
    <dgm:cxn modelId="{66BFEDEB-CE00-4D5A-B71E-5792569B7EFB}" type="presParOf" srcId="{015AE121-7C9D-4294-8FFE-8161E097609C}" destId="{DC61B0AD-FD19-40CB-9A6C-E4D45EB9CF1D}" srcOrd="3" destOrd="0" presId="urn:microsoft.com/office/officeart/2017/3/layout/HorizontalPathTimeline"/>
    <dgm:cxn modelId="{EFA7AB51-3F12-4054-808F-EDE144B11FEB}" type="presParOf" srcId="{015AE121-7C9D-4294-8FFE-8161E097609C}" destId="{D0EFF5F7-9608-4E20-AA08-4E8F7088B9E3}" srcOrd="4" destOrd="0" presId="urn:microsoft.com/office/officeart/2017/3/layout/HorizontalPathTimeline"/>
    <dgm:cxn modelId="{FD791409-7A43-4938-924F-787405D26F07}" type="presParOf" srcId="{0A855ECA-8D0F-4780-AC4E-3D225C904594}" destId="{D0498FFF-C664-4437-B071-DD4E6F9609C5}" srcOrd="3" destOrd="0" presId="urn:microsoft.com/office/officeart/2017/3/layout/HorizontalPathTimeline"/>
    <dgm:cxn modelId="{B86BC296-9300-497D-B6F6-7507890371A5}" type="presParOf" srcId="{0A855ECA-8D0F-4780-AC4E-3D225C904594}" destId="{A514B22A-B238-4955-91A3-2FACB6D704C8}" srcOrd="4" destOrd="0" presId="urn:microsoft.com/office/officeart/2017/3/layout/HorizontalPathTimeline"/>
    <dgm:cxn modelId="{5E70FC75-3D5C-4097-9C40-A0544BC76E80}" type="presParOf" srcId="{A514B22A-B238-4955-91A3-2FACB6D704C8}" destId="{44185084-CCDA-4CF4-B6BA-A88FAF0FDABE}" srcOrd="0" destOrd="0" presId="urn:microsoft.com/office/officeart/2017/3/layout/HorizontalPathTimeline"/>
    <dgm:cxn modelId="{51A6EC36-EEB2-4F53-8C02-52FD0B23F588}" type="presParOf" srcId="{A514B22A-B238-4955-91A3-2FACB6D704C8}" destId="{3EE540B8-8A75-4478-AD1A-0D223587299F}" srcOrd="1" destOrd="0" presId="urn:microsoft.com/office/officeart/2017/3/layout/HorizontalPathTimeline"/>
    <dgm:cxn modelId="{F99835E5-6294-4BF9-96FD-977538BBB435}" type="presParOf" srcId="{3EE540B8-8A75-4478-AD1A-0D223587299F}" destId="{61293538-2F1E-4D12-BC7D-49218FCA764C}" srcOrd="0" destOrd="0" presId="urn:microsoft.com/office/officeart/2017/3/layout/HorizontalPathTimeline"/>
    <dgm:cxn modelId="{7D8AE087-04D0-40AB-B551-B65F976C77B1}" type="presParOf" srcId="{3EE540B8-8A75-4478-AD1A-0D223587299F}" destId="{722D1AF8-2F72-468D-B219-7EFB8CDFE9AB}" srcOrd="1" destOrd="0" presId="urn:microsoft.com/office/officeart/2017/3/layout/HorizontalPathTimeline"/>
    <dgm:cxn modelId="{ED64B5AE-E31F-44F3-A8F3-C2308C99D71F}" type="presParOf" srcId="{A514B22A-B238-4955-91A3-2FACB6D704C8}" destId="{C2258979-6C38-4962-98F8-D9BFCB101910}" srcOrd="2" destOrd="0" presId="urn:microsoft.com/office/officeart/2017/3/layout/HorizontalPathTimeline"/>
    <dgm:cxn modelId="{E220E586-06FC-4FC7-B977-79CFE0EFC94D}" type="presParOf" srcId="{A514B22A-B238-4955-91A3-2FACB6D704C8}" destId="{494A1B1E-1507-4EE9-B35B-0A19036F4051}" srcOrd="3" destOrd="0" presId="urn:microsoft.com/office/officeart/2017/3/layout/HorizontalPathTimeline"/>
    <dgm:cxn modelId="{E75CB9F2-2D05-488A-B664-E80AE17BE0BC}" type="presParOf" srcId="{A514B22A-B238-4955-91A3-2FACB6D704C8}" destId="{34FC9599-6E38-481F-BCAC-081C0D3D97E3}" srcOrd="4" destOrd="0" presId="urn:microsoft.com/office/officeart/2017/3/layout/HorizontalPathTimeline"/>
    <dgm:cxn modelId="{43C88E56-7884-425F-BFB0-C259F367AAD4}" type="presParOf" srcId="{0A855ECA-8D0F-4780-AC4E-3D225C904594}" destId="{69423866-F90C-4CAF-B017-851688485827}" srcOrd="5" destOrd="0" presId="urn:microsoft.com/office/officeart/2017/3/layout/HorizontalPathTimeline"/>
    <dgm:cxn modelId="{B8D3E507-2C34-433E-B535-3FB011ABE020}" type="presParOf" srcId="{0A855ECA-8D0F-4780-AC4E-3D225C904594}" destId="{415CAF75-3762-4460-BC62-0B934E0DD327}" srcOrd="6" destOrd="0" presId="urn:microsoft.com/office/officeart/2017/3/layout/HorizontalPathTimeline"/>
    <dgm:cxn modelId="{04F80F7F-B6DC-4174-9E43-0B4196F58F7C}" type="presParOf" srcId="{415CAF75-3762-4460-BC62-0B934E0DD327}" destId="{00A993B6-B978-4E08-8D83-EC825E658184}" srcOrd="0" destOrd="0" presId="urn:microsoft.com/office/officeart/2017/3/layout/HorizontalPathTimeline"/>
    <dgm:cxn modelId="{EC45B8F0-917B-424B-BF94-1256AED3433E}" type="presParOf" srcId="{415CAF75-3762-4460-BC62-0B934E0DD327}" destId="{E4E8BF2C-545C-4411-B77E-91E5C62E9DA5}" srcOrd="1" destOrd="0" presId="urn:microsoft.com/office/officeart/2017/3/layout/HorizontalPathTimeline"/>
    <dgm:cxn modelId="{5B96CAD6-969D-41FD-B143-966F211C1E06}" type="presParOf" srcId="{E4E8BF2C-545C-4411-B77E-91E5C62E9DA5}" destId="{DB294AAE-9012-4C73-8F27-021042742911}" srcOrd="0" destOrd="0" presId="urn:microsoft.com/office/officeart/2017/3/layout/HorizontalPathTimeline"/>
    <dgm:cxn modelId="{9FE16768-092A-4087-8A03-CD1B1295F600}" type="presParOf" srcId="{E4E8BF2C-545C-4411-B77E-91E5C62E9DA5}" destId="{717F4169-64B3-433A-AFB2-BAEE21660EC6}" srcOrd="1" destOrd="0" presId="urn:microsoft.com/office/officeart/2017/3/layout/HorizontalPathTimeline"/>
    <dgm:cxn modelId="{0F1A5498-CDB7-46E1-96CA-2F09681373B0}" type="presParOf" srcId="{415CAF75-3762-4460-BC62-0B934E0DD327}" destId="{D07983E2-8735-4FEA-9BD2-0AE376CE294B}" srcOrd="2" destOrd="0" presId="urn:microsoft.com/office/officeart/2017/3/layout/HorizontalPathTimeline"/>
    <dgm:cxn modelId="{DC15A8B2-18ED-4FF9-B096-3A45967A7B4B}" type="presParOf" srcId="{415CAF75-3762-4460-BC62-0B934E0DD327}" destId="{6A1310EC-1704-4B1C-A00E-78015712A5B0}" srcOrd="3" destOrd="0" presId="urn:microsoft.com/office/officeart/2017/3/layout/HorizontalPathTimeline"/>
    <dgm:cxn modelId="{C2B77851-2F2E-44E6-9069-9FD72ACBD832}" type="presParOf" srcId="{415CAF75-3762-4460-BC62-0B934E0DD327}" destId="{EF9EF884-4FB4-46D9-BA6C-484CD45F2CE4}" srcOrd="4" destOrd="0" presId="urn:microsoft.com/office/officeart/2017/3/layout/HorizontalPathTimeline"/>
    <dgm:cxn modelId="{CF7D0EB0-B050-4E96-B849-24905457D8B5}" type="presParOf" srcId="{0A855ECA-8D0F-4780-AC4E-3D225C904594}" destId="{FC200D83-EC6C-4572-A99E-09EADA4C8CDA}" srcOrd="7" destOrd="0" presId="urn:microsoft.com/office/officeart/2017/3/layout/HorizontalPathTimeline"/>
    <dgm:cxn modelId="{09629531-5955-475A-BE64-0ABA0A07CCD7}" type="presParOf" srcId="{0A855ECA-8D0F-4780-AC4E-3D225C904594}" destId="{D4697F88-51E2-4E21-B13C-E97424143896}" srcOrd="8" destOrd="0" presId="urn:microsoft.com/office/officeart/2017/3/layout/HorizontalPathTimeline"/>
    <dgm:cxn modelId="{D922A67D-EA37-4776-A16B-49A7BB59D7BE}" type="presParOf" srcId="{D4697F88-51E2-4E21-B13C-E97424143896}" destId="{5F27B69D-F5EB-496C-AF05-8C9DB3FCBE6E}" srcOrd="0" destOrd="0" presId="urn:microsoft.com/office/officeart/2017/3/layout/HorizontalPathTimeline"/>
    <dgm:cxn modelId="{F70D6354-2848-4270-B61C-65198824925A}" type="presParOf" srcId="{D4697F88-51E2-4E21-B13C-E97424143896}" destId="{B4C8E225-678D-42D5-9791-393349B4F817}" srcOrd="1" destOrd="0" presId="urn:microsoft.com/office/officeart/2017/3/layout/HorizontalPathTimeline"/>
    <dgm:cxn modelId="{1D0B6AD7-3E2C-4AE0-99D4-3F08B3725715}" type="presParOf" srcId="{B4C8E225-678D-42D5-9791-393349B4F817}" destId="{C42FCF59-05B4-415E-84DD-BA91596F729F}" srcOrd="0" destOrd="0" presId="urn:microsoft.com/office/officeart/2017/3/layout/HorizontalPathTimeline"/>
    <dgm:cxn modelId="{691E3146-6B27-42FC-B014-A9FB813C6DE3}" type="presParOf" srcId="{B4C8E225-678D-42D5-9791-393349B4F817}" destId="{A3800C03-6CBF-44E4-817B-E7E32E7F4A54}" srcOrd="1" destOrd="0" presId="urn:microsoft.com/office/officeart/2017/3/layout/HorizontalPathTimeline"/>
    <dgm:cxn modelId="{EB415DC6-CA62-46C1-9520-B6B01C121943}" type="presParOf" srcId="{D4697F88-51E2-4E21-B13C-E97424143896}" destId="{EBD40C0E-B7CD-43AD-9C9E-7192BC20915B}" srcOrd="2" destOrd="0" presId="urn:microsoft.com/office/officeart/2017/3/layout/HorizontalPathTimeline"/>
    <dgm:cxn modelId="{79B70BC5-DF19-4DCD-8329-DB07F777BC79}" type="presParOf" srcId="{D4697F88-51E2-4E21-B13C-E97424143896}" destId="{852EE29D-6554-4ADC-97EE-F254706D9D66}" srcOrd="3" destOrd="0" presId="urn:microsoft.com/office/officeart/2017/3/layout/HorizontalPathTimeline"/>
    <dgm:cxn modelId="{A40F2B78-268B-4129-BE7D-40615C5A9F7C}" type="presParOf" srcId="{D4697F88-51E2-4E21-B13C-E97424143896}" destId="{C42F7BD8-7821-442D-989F-8B37E1F6C9B7}" srcOrd="4" destOrd="0" presId="urn:microsoft.com/office/officeart/2017/3/layout/HorizontalPathTimeline"/>
    <dgm:cxn modelId="{E90D89EC-C23B-4CAF-8F73-E65A65EEBCF7}" type="presParOf" srcId="{0A855ECA-8D0F-4780-AC4E-3D225C904594}" destId="{28DE6C61-DD50-40EB-98A3-D488BE38A6F4}" srcOrd="9" destOrd="0" presId="urn:microsoft.com/office/officeart/2017/3/layout/HorizontalPathTimeline"/>
    <dgm:cxn modelId="{FB3255E4-1442-45FA-BD59-4592591F631D}" type="presParOf" srcId="{0A855ECA-8D0F-4780-AC4E-3D225C904594}" destId="{DE615E7E-D5F6-4C02-96C2-E97BE5BA22AC}" srcOrd="10" destOrd="0" presId="urn:microsoft.com/office/officeart/2017/3/layout/HorizontalPathTimeline"/>
    <dgm:cxn modelId="{B7BD66F7-0B87-4DE0-A668-9576621BE69D}" type="presParOf" srcId="{DE615E7E-D5F6-4C02-96C2-E97BE5BA22AC}" destId="{9A9D3D43-5D55-43BA-A0F6-5006676740B4}" srcOrd="0" destOrd="0" presId="urn:microsoft.com/office/officeart/2017/3/layout/HorizontalPathTimeline"/>
    <dgm:cxn modelId="{0D4FA496-627E-495E-8904-11245590FD83}" type="presParOf" srcId="{DE615E7E-D5F6-4C02-96C2-E97BE5BA22AC}" destId="{62C23070-8F86-4326-9D6A-0DB68408852F}" srcOrd="1" destOrd="0" presId="urn:microsoft.com/office/officeart/2017/3/layout/HorizontalPathTimeline"/>
    <dgm:cxn modelId="{14E35457-C72C-4E29-AFED-64294FED6D36}" type="presParOf" srcId="{62C23070-8F86-4326-9D6A-0DB68408852F}" destId="{E407ECC4-028E-4017-A0B3-2DC70D4A8264}" srcOrd="0" destOrd="0" presId="urn:microsoft.com/office/officeart/2017/3/layout/HorizontalPathTimeline"/>
    <dgm:cxn modelId="{65B88CAE-12D8-48A3-899D-374BF4B1AC5F}" type="presParOf" srcId="{62C23070-8F86-4326-9D6A-0DB68408852F}" destId="{4529256E-6691-4755-8E04-8984BE9A6E7F}" srcOrd="1" destOrd="0" presId="urn:microsoft.com/office/officeart/2017/3/layout/HorizontalPathTimeline"/>
    <dgm:cxn modelId="{F57C3328-F9D4-44B9-9180-35A429CEF849}" type="presParOf" srcId="{DE615E7E-D5F6-4C02-96C2-E97BE5BA22AC}" destId="{3A1DCE60-4161-46C9-8E5D-8BE46D143FE4}" srcOrd="2" destOrd="0" presId="urn:microsoft.com/office/officeart/2017/3/layout/HorizontalPathTimeline"/>
    <dgm:cxn modelId="{A5ACE50E-6476-4B90-B64C-A821B7AA41D4}" type="presParOf" srcId="{DE615E7E-D5F6-4C02-96C2-E97BE5BA22AC}" destId="{99BCFB34-F1EE-474E-87CD-15942EF0FE67}" srcOrd="3" destOrd="0" presId="urn:microsoft.com/office/officeart/2017/3/layout/HorizontalPathTimeline"/>
    <dgm:cxn modelId="{1AD6E52C-0885-445D-80C4-FA83A32DC004}" type="presParOf" srcId="{DE615E7E-D5F6-4C02-96C2-E97BE5BA22AC}" destId="{B3C91DA8-DCCE-4725-81B7-CEB346F6B497}" srcOrd="4" destOrd="0" presId="urn:microsoft.com/office/officeart/2017/3/layout/HorizontalPathTimeline"/>
    <dgm:cxn modelId="{62F58D62-F936-4DF1-A4F2-E731883D3E46}" type="presParOf" srcId="{0A855ECA-8D0F-4780-AC4E-3D225C904594}" destId="{9B22E62E-88F0-429C-8E5F-129BC2B3A496}" srcOrd="11" destOrd="0" presId="urn:microsoft.com/office/officeart/2017/3/layout/HorizontalPathTimeline"/>
    <dgm:cxn modelId="{F474738E-7DBF-46AC-8206-D5B5C6F0942A}" type="presParOf" srcId="{0A855ECA-8D0F-4780-AC4E-3D225C904594}" destId="{7DFC5EAD-B81C-49E0-937A-B3627E60A24B}" srcOrd="12" destOrd="0" presId="urn:microsoft.com/office/officeart/2017/3/layout/HorizontalPathTimeline"/>
    <dgm:cxn modelId="{1170BF91-BEA3-4AA4-917A-FCD05FC06544}" type="presParOf" srcId="{7DFC5EAD-B81C-49E0-937A-B3627E60A24B}" destId="{F665F5D0-4228-4864-857E-EF0D2A121AE1}" srcOrd="0" destOrd="0" presId="urn:microsoft.com/office/officeart/2017/3/layout/HorizontalPathTimeline"/>
    <dgm:cxn modelId="{C3CEE70A-0E03-4337-91F8-C49361DDEAB4}" type="presParOf" srcId="{7DFC5EAD-B81C-49E0-937A-B3627E60A24B}" destId="{BFD39339-CD46-4CE2-8D05-EA7C0469E416}" srcOrd="1" destOrd="0" presId="urn:microsoft.com/office/officeart/2017/3/layout/HorizontalPathTimeline"/>
    <dgm:cxn modelId="{BEACB0F1-A82E-4382-AC4C-BC820DA0A544}" type="presParOf" srcId="{BFD39339-CD46-4CE2-8D05-EA7C0469E416}" destId="{9E27F2B4-DC4B-41CD-B104-091665B13445}" srcOrd="0" destOrd="0" presId="urn:microsoft.com/office/officeart/2017/3/layout/HorizontalPathTimeline"/>
    <dgm:cxn modelId="{AC4E6B1A-8797-4FF2-8D65-5CE95FE02421}" type="presParOf" srcId="{BFD39339-CD46-4CE2-8D05-EA7C0469E416}" destId="{F16B4B8F-6CD0-4C67-8FC2-C20F7BDDB114}" srcOrd="1" destOrd="0" presId="urn:microsoft.com/office/officeart/2017/3/layout/HorizontalPathTimeline"/>
    <dgm:cxn modelId="{14CFABAC-DDA7-4EAE-A174-B92159859268}" type="presParOf" srcId="{7DFC5EAD-B81C-49E0-937A-B3627E60A24B}" destId="{77802E8C-EC2F-4BFB-9DF0-7741952C64E9}" srcOrd="2" destOrd="0" presId="urn:microsoft.com/office/officeart/2017/3/layout/HorizontalPathTimeline"/>
    <dgm:cxn modelId="{F042D899-31F0-4EC0-8736-C0A077AE5D7C}" type="presParOf" srcId="{7DFC5EAD-B81C-49E0-937A-B3627E60A24B}" destId="{0CBA91BF-543E-410A-97BE-037E874CE344}" srcOrd="3" destOrd="0" presId="urn:microsoft.com/office/officeart/2017/3/layout/HorizontalPathTimeline"/>
    <dgm:cxn modelId="{433FDFE2-F993-4057-B7BE-B1FECDE6E208}" type="presParOf" srcId="{7DFC5EAD-B81C-49E0-937A-B3627E60A24B}" destId="{132F04EC-B080-45D6-A802-207B87D3DC41}" srcOrd="4" destOrd="0" presId="urn:microsoft.com/office/officeart/2017/3/layout/HorizontalPathTimeline"/>
    <dgm:cxn modelId="{267FA3E4-4DCE-4992-A7A6-5ABB1D5FEF5C}" type="presParOf" srcId="{0A855ECA-8D0F-4780-AC4E-3D225C904594}" destId="{3CF77117-8C70-45ED-B0D6-5548F9C2278C}" srcOrd="13" destOrd="0" presId="urn:microsoft.com/office/officeart/2017/3/layout/HorizontalPathTimeline"/>
    <dgm:cxn modelId="{4463AC1E-1AD0-4436-AA07-234A8B3E5DCB}" type="presParOf" srcId="{0A855ECA-8D0F-4780-AC4E-3D225C904594}" destId="{7874CBDB-851D-4DAF-A6DF-633FDC76B8B4}" srcOrd="14" destOrd="0" presId="urn:microsoft.com/office/officeart/2017/3/layout/HorizontalPathTimeline"/>
    <dgm:cxn modelId="{155B2108-8810-406F-AA55-6F1B3C14F828}" type="presParOf" srcId="{7874CBDB-851D-4DAF-A6DF-633FDC76B8B4}" destId="{A32852DD-460A-4580-B7AD-62EDC77A7196}" srcOrd="0" destOrd="0" presId="urn:microsoft.com/office/officeart/2017/3/layout/HorizontalPathTimeline"/>
    <dgm:cxn modelId="{C898C974-5F48-4CF1-8A8F-75305D46A9CA}" type="presParOf" srcId="{7874CBDB-851D-4DAF-A6DF-633FDC76B8B4}" destId="{98E50BEA-253D-4FF5-BC89-17B5E8AE6A09}" srcOrd="1" destOrd="0" presId="urn:microsoft.com/office/officeart/2017/3/layout/HorizontalPathTimeline"/>
    <dgm:cxn modelId="{9241A970-294B-40FC-B3DB-AEE207DD5F0B}" type="presParOf" srcId="{98E50BEA-253D-4FF5-BC89-17B5E8AE6A09}" destId="{1F8C7604-3947-4169-8743-0C53AC8BB96C}" srcOrd="0" destOrd="0" presId="urn:microsoft.com/office/officeart/2017/3/layout/HorizontalPathTimeline"/>
    <dgm:cxn modelId="{06253A25-4F11-4480-9077-69FEADE4A54A}" type="presParOf" srcId="{98E50BEA-253D-4FF5-BC89-17B5E8AE6A09}" destId="{61AE5A86-320C-4333-9F0F-027B3835A5DF}" srcOrd="1" destOrd="0" presId="urn:microsoft.com/office/officeart/2017/3/layout/HorizontalPathTimeline"/>
    <dgm:cxn modelId="{4DEF210B-389F-40D9-86D0-8891C339879E}" type="presParOf" srcId="{7874CBDB-851D-4DAF-A6DF-633FDC76B8B4}" destId="{E591D595-31D5-492C-A3CD-6B47F9541F7F}" srcOrd="2" destOrd="0" presId="urn:microsoft.com/office/officeart/2017/3/layout/HorizontalPathTimeline"/>
    <dgm:cxn modelId="{19070512-A21C-43B6-9629-3D3C04CB64E4}" type="presParOf" srcId="{7874CBDB-851D-4DAF-A6DF-633FDC76B8B4}" destId="{E5E7EF17-5D46-4DD4-B1C9-FBFEBC906BBE}" srcOrd="3" destOrd="0" presId="urn:microsoft.com/office/officeart/2017/3/layout/HorizontalPathTimeline"/>
    <dgm:cxn modelId="{C1C21AEB-617A-467F-AB0C-9DEE508B0446}" type="presParOf" srcId="{7874CBDB-851D-4DAF-A6DF-633FDC76B8B4}" destId="{3ED88F55-1DAB-4919-AB06-1F8CE45A3CAF}" srcOrd="4" destOrd="0" presId="urn:microsoft.com/office/officeart/2017/3/layout/HorizontalPathTimeline"/>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3.xml><?xml version="1.0" encoding="utf-8"?>
<dgm:dataModel xmlns:dgm="http://schemas.openxmlformats.org/drawingml/2006/diagram" xmlns:a="http://schemas.openxmlformats.org/drawingml/2006/main">
  <dgm:ptLst>
    <dgm:pt modelId="{140530C0-83FB-44A6-998E-BA47766E81DF}" type="doc">
      <dgm:prSet loTypeId="urn:microsoft.com/office/officeart/2005/8/layout/vList2" loCatId="list" qsTypeId="urn:microsoft.com/office/officeart/2005/8/quickstyle/simple4" qsCatId="simple" csTypeId="urn:microsoft.com/office/officeart/2005/8/colors/colorful2" csCatId="colorful"/>
      <dgm:spPr/>
      <dgm:t>
        <a:bodyPr/>
        <a:lstStyle/>
        <a:p>
          <a:endParaRPr lang="en-US"/>
        </a:p>
      </dgm:t>
    </dgm:pt>
    <dgm:pt modelId="{EBB82EB7-ECDB-433C-AD7E-A811357CEFCB}">
      <dgm:prSet/>
      <dgm:spPr/>
      <dgm:t>
        <a:bodyPr/>
        <a:lstStyle/>
        <a:p>
          <a:r>
            <a:rPr lang="en-US"/>
            <a:t>This piece of legislation informs people with mental health issues of their rights regarding:</a:t>
          </a:r>
        </a:p>
      </dgm:t>
    </dgm:pt>
    <dgm:pt modelId="{ABC31E6F-0012-4E73-965D-DA883AF3E070}" type="parTrans" cxnId="{97C6D081-0600-4573-88B9-62409459C788}">
      <dgm:prSet/>
      <dgm:spPr/>
      <dgm:t>
        <a:bodyPr/>
        <a:lstStyle/>
        <a:p>
          <a:endParaRPr lang="en-US"/>
        </a:p>
      </dgm:t>
    </dgm:pt>
    <dgm:pt modelId="{AA30E6D1-919B-4801-9D92-C4E74DDF3EDC}" type="sibTrans" cxnId="{97C6D081-0600-4573-88B9-62409459C788}">
      <dgm:prSet/>
      <dgm:spPr/>
      <dgm:t>
        <a:bodyPr/>
        <a:lstStyle/>
        <a:p>
          <a:endParaRPr lang="en-US"/>
        </a:p>
      </dgm:t>
    </dgm:pt>
    <dgm:pt modelId="{8B43C71C-FBF2-4DB2-956E-CD2ED80BE360}">
      <dgm:prSet/>
      <dgm:spPr/>
      <dgm:t>
        <a:bodyPr/>
        <a:lstStyle/>
        <a:p>
          <a:r>
            <a:rPr lang="en-US"/>
            <a:t>Assessment</a:t>
          </a:r>
        </a:p>
      </dgm:t>
    </dgm:pt>
    <dgm:pt modelId="{B570604A-B7A2-4AF1-8F5C-733386AF0E9F}" type="parTrans" cxnId="{6396EBB9-E955-46F8-930C-8F9F37D9E1EA}">
      <dgm:prSet/>
      <dgm:spPr/>
      <dgm:t>
        <a:bodyPr/>
        <a:lstStyle/>
        <a:p>
          <a:endParaRPr lang="en-US"/>
        </a:p>
      </dgm:t>
    </dgm:pt>
    <dgm:pt modelId="{4086968F-0E6B-4EE1-867A-D6084195AA0D}" type="sibTrans" cxnId="{6396EBB9-E955-46F8-930C-8F9F37D9E1EA}">
      <dgm:prSet/>
      <dgm:spPr/>
      <dgm:t>
        <a:bodyPr/>
        <a:lstStyle/>
        <a:p>
          <a:endParaRPr lang="en-US"/>
        </a:p>
      </dgm:t>
    </dgm:pt>
    <dgm:pt modelId="{1429011B-7282-4578-AB4F-66CD48254996}">
      <dgm:prSet/>
      <dgm:spPr/>
      <dgm:t>
        <a:bodyPr/>
        <a:lstStyle/>
        <a:p>
          <a:r>
            <a:rPr lang="en-US"/>
            <a:t>Treatment</a:t>
          </a:r>
        </a:p>
      </dgm:t>
    </dgm:pt>
    <dgm:pt modelId="{6C21B521-8FA5-488A-AC0F-0EB0566A4D04}" type="parTrans" cxnId="{76C23359-D417-4C9B-B7EF-D35574002E32}">
      <dgm:prSet/>
      <dgm:spPr/>
      <dgm:t>
        <a:bodyPr/>
        <a:lstStyle/>
        <a:p>
          <a:endParaRPr lang="en-US"/>
        </a:p>
      </dgm:t>
    </dgm:pt>
    <dgm:pt modelId="{0599DA08-98D0-4B2E-ABC9-E1FC5CC42FD9}" type="sibTrans" cxnId="{76C23359-D417-4C9B-B7EF-D35574002E32}">
      <dgm:prSet/>
      <dgm:spPr/>
      <dgm:t>
        <a:bodyPr/>
        <a:lstStyle/>
        <a:p>
          <a:endParaRPr lang="en-US"/>
        </a:p>
      </dgm:t>
    </dgm:pt>
    <dgm:pt modelId="{2757B5E5-D9A2-4A5A-980D-B37FEEBD9AD9}">
      <dgm:prSet/>
      <dgm:spPr/>
      <dgm:t>
        <a:bodyPr/>
        <a:lstStyle/>
        <a:p>
          <a:r>
            <a:rPr lang="en-US"/>
            <a:t>Pathways into hospital</a:t>
          </a:r>
        </a:p>
      </dgm:t>
    </dgm:pt>
    <dgm:pt modelId="{05F083A9-5FE9-4B0B-873D-FEC8BB4B5259}" type="parTrans" cxnId="{EF0182CE-050F-4066-8908-F3A603F87626}">
      <dgm:prSet/>
      <dgm:spPr/>
      <dgm:t>
        <a:bodyPr/>
        <a:lstStyle/>
        <a:p>
          <a:endParaRPr lang="en-US"/>
        </a:p>
      </dgm:t>
    </dgm:pt>
    <dgm:pt modelId="{3AC557D9-E2CD-4341-B469-CAD017962080}" type="sibTrans" cxnId="{EF0182CE-050F-4066-8908-F3A603F87626}">
      <dgm:prSet/>
      <dgm:spPr/>
      <dgm:t>
        <a:bodyPr/>
        <a:lstStyle/>
        <a:p>
          <a:endParaRPr lang="en-US"/>
        </a:p>
      </dgm:t>
    </dgm:pt>
    <dgm:pt modelId="{82AD5077-292B-466F-AF43-F46682B86469}" type="pres">
      <dgm:prSet presAssocID="{140530C0-83FB-44A6-998E-BA47766E81DF}" presName="linear" presStyleCnt="0">
        <dgm:presLayoutVars>
          <dgm:animLvl val="lvl"/>
          <dgm:resizeHandles val="exact"/>
        </dgm:presLayoutVars>
      </dgm:prSet>
      <dgm:spPr/>
    </dgm:pt>
    <dgm:pt modelId="{CDF9F69B-ABD0-4763-A8C2-6A7A803E083E}" type="pres">
      <dgm:prSet presAssocID="{EBB82EB7-ECDB-433C-AD7E-A811357CEFCB}" presName="parentText" presStyleLbl="node1" presStyleIdx="0" presStyleCnt="4">
        <dgm:presLayoutVars>
          <dgm:chMax val="0"/>
          <dgm:bulletEnabled val="1"/>
        </dgm:presLayoutVars>
      </dgm:prSet>
      <dgm:spPr/>
    </dgm:pt>
    <dgm:pt modelId="{3F2D46C5-FBDD-4E33-8561-DD406839C0A1}" type="pres">
      <dgm:prSet presAssocID="{AA30E6D1-919B-4801-9D92-C4E74DDF3EDC}" presName="spacer" presStyleCnt="0"/>
      <dgm:spPr/>
    </dgm:pt>
    <dgm:pt modelId="{74EC6E2B-751B-42CB-996D-AE3B2D299E7F}" type="pres">
      <dgm:prSet presAssocID="{8B43C71C-FBF2-4DB2-956E-CD2ED80BE360}" presName="parentText" presStyleLbl="node1" presStyleIdx="1" presStyleCnt="4">
        <dgm:presLayoutVars>
          <dgm:chMax val="0"/>
          <dgm:bulletEnabled val="1"/>
        </dgm:presLayoutVars>
      </dgm:prSet>
      <dgm:spPr/>
    </dgm:pt>
    <dgm:pt modelId="{4E49F7F8-60A5-4DD1-9DF8-4A2DC27333C9}" type="pres">
      <dgm:prSet presAssocID="{4086968F-0E6B-4EE1-867A-D6084195AA0D}" presName="spacer" presStyleCnt="0"/>
      <dgm:spPr/>
    </dgm:pt>
    <dgm:pt modelId="{D481AAB4-AF25-4993-996F-8936B92252BE}" type="pres">
      <dgm:prSet presAssocID="{1429011B-7282-4578-AB4F-66CD48254996}" presName="parentText" presStyleLbl="node1" presStyleIdx="2" presStyleCnt="4">
        <dgm:presLayoutVars>
          <dgm:chMax val="0"/>
          <dgm:bulletEnabled val="1"/>
        </dgm:presLayoutVars>
      </dgm:prSet>
      <dgm:spPr/>
    </dgm:pt>
    <dgm:pt modelId="{FD00F003-6D1B-4F44-98D3-FC7E97716D6F}" type="pres">
      <dgm:prSet presAssocID="{0599DA08-98D0-4B2E-ABC9-E1FC5CC42FD9}" presName="spacer" presStyleCnt="0"/>
      <dgm:spPr/>
    </dgm:pt>
    <dgm:pt modelId="{A6CCF544-D1E4-4626-820D-8A01AF991418}" type="pres">
      <dgm:prSet presAssocID="{2757B5E5-D9A2-4A5A-980D-B37FEEBD9AD9}" presName="parentText" presStyleLbl="node1" presStyleIdx="3" presStyleCnt="4">
        <dgm:presLayoutVars>
          <dgm:chMax val="0"/>
          <dgm:bulletEnabled val="1"/>
        </dgm:presLayoutVars>
      </dgm:prSet>
      <dgm:spPr/>
    </dgm:pt>
  </dgm:ptLst>
  <dgm:cxnLst>
    <dgm:cxn modelId="{2F8D6E16-38CE-4087-A8B0-4802738A3F5E}" type="presOf" srcId="{1429011B-7282-4578-AB4F-66CD48254996}" destId="{D481AAB4-AF25-4993-996F-8936B92252BE}" srcOrd="0" destOrd="0" presId="urn:microsoft.com/office/officeart/2005/8/layout/vList2"/>
    <dgm:cxn modelId="{6BF19637-6383-416B-8CB8-8F40D9303E5F}" type="presOf" srcId="{EBB82EB7-ECDB-433C-AD7E-A811357CEFCB}" destId="{CDF9F69B-ABD0-4763-A8C2-6A7A803E083E}" srcOrd="0" destOrd="0" presId="urn:microsoft.com/office/officeart/2005/8/layout/vList2"/>
    <dgm:cxn modelId="{C8BB4970-5601-4C1B-A2F2-4BBCFF06C62A}" type="presOf" srcId="{8B43C71C-FBF2-4DB2-956E-CD2ED80BE360}" destId="{74EC6E2B-751B-42CB-996D-AE3B2D299E7F}" srcOrd="0" destOrd="0" presId="urn:microsoft.com/office/officeart/2005/8/layout/vList2"/>
    <dgm:cxn modelId="{76C23359-D417-4C9B-B7EF-D35574002E32}" srcId="{140530C0-83FB-44A6-998E-BA47766E81DF}" destId="{1429011B-7282-4578-AB4F-66CD48254996}" srcOrd="2" destOrd="0" parTransId="{6C21B521-8FA5-488A-AC0F-0EB0566A4D04}" sibTransId="{0599DA08-98D0-4B2E-ABC9-E1FC5CC42FD9}"/>
    <dgm:cxn modelId="{97C6D081-0600-4573-88B9-62409459C788}" srcId="{140530C0-83FB-44A6-998E-BA47766E81DF}" destId="{EBB82EB7-ECDB-433C-AD7E-A811357CEFCB}" srcOrd="0" destOrd="0" parTransId="{ABC31E6F-0012-4E73-965D-DA883AF3E070}" sibTransId="{AA30E6D1-919B-4801-9D92-C4E74DDF3EDC}"/>
    <dgm:cxn modelId="{494ABCA9-AEA1-4651-A505-EED99A40EF4A}" type="presOf" srcId="{2757B5E5-D9A2-4A5A-980D-B37FEEBD9AD9}" destId="{A6CCF544-D1E4-4626-820D-8A01AF991418}" srcOrd="0" destOrd="0" presId="urn:microsoft.com/office/officeart/2005/8/layout/vList2"/>
    <dgm:cxn modelId="{89D554AF-324C-47AB-BFF6-98E2699F0E0B}" type="presOf" srcId="{140530C0-83FB-44A6-998E-BA47766E81DF}" destId="{82AD5077-292B-466F-AF43-F46682B86469}" srcOrd="0" destOrd="0" presId="urn:microsoft.com/office/officeart/2005/8/layout/vList2"/>
    <dgm:cxn modelId="{6396EBB9-E955-46F8-930C-8F9F37D9E1EA}" srcId="{140530C0-83FB-44A6-998E-BA47766E81DF}" destId="{8B43C71C-FBF2-4DB2-956E-CD2ED80BE360}" srcOrd="1" destOrd="0" parTransId="{B570604A-B7A2-4AF1-8F5C-733386AF0E9F}" sibTransId="{4086968F-0E6B-4EE1-867A-D6084195AA0D}"/>
    <dgm:cxn modelId="{EF0182CE-050F-4066-8908-F3A603F87626}" srcId="{140530C0-83FB-44A6-998E-BA47766E81DF}" destId="{2757B5E5-D9A2-4A5A-980D-B37FEEBD9AD9}" srcOrd="3" destOrd="0" parTransId="{05F083A9-5FE9-4B0B-873D-FEC8BB4B5259}" sibTransId="{3AC557D9-E2CD-4341-B469-CAD017962080}"/>
    <dgm:cxn modelId="{F9A4751C-88BA-4716-807C-B12026F92330}" type="presParOf" srcId="{82AD5077-292B-466F-AF43-F46682B86469}" destId="{CDF9F69B-ABD0-4763-A8C2-6A7A803E083E}" srcOrd="0" destOrd="0" presId="urn:microsoft.com/office/officeart/2005/8/layout/vList2"/>
    <dgm:cxn modelId="{29875125-0890-4924-96C7-B562B9F3C9D4}" type="presParOf" srcId="{82AD5077-292B-466F-AF43-F46682B86469}" destId="{3F2D46C5-FBDD-4E33-8561-DD406839C0A1}" srcOrd="1" destOrd="0" presId="urn:microsoft.com/office/officeart/2005/8/layout/vList2"/>
    <dgm:cxn modelId="{0B0EB3BC-4213-41C3-AFC1-FE4C065D0240}" type="presParOf" srcId="{82AD5077-292B-466F-AF43-F46682B86469}" destId="{74EC6E2B-751B-42CB-996D-AE3B2D299E7F}" srcOrd="2" destOrd="0" presId="urn:microsoft.com/office/officeart/2005/8/layout/vList2"/>
    <dgm:cxn modelId="{613B1DBD-A5BC-4FE6-B6A0-2CDB8BE84877}" type="presParOf" srcId="{82AD5077-292B-466F-AF43-F46682B86469}" destId="{4E49F7F8-60A5-4DD1-9DF8-4A2DC27333C9}" srcOrd="3" destOrd="0" presId="urn:microsoft.com/office/officeart/2005/8/layout/vList2"/>
    <dgm:cxn modelId="{B03E8EB0-4A6D-4D22-B589-7D516FB991E3}" type="presParOf" srcId="{82AD5077-292B-466F-AF43-F46682B86469}" destId="{D481AAB4-AF25-4993-996F-8936B92252BE}" srcOrd="4" destOrd="0" presId="urn:microsoft.com/office/officeart/2005/8/layout/vList2"/>
    <dgm:cxn modelId="{18915413-BEEF-46F2-A4CE-A9653893F1BF}" type="presParOf" srcId="{82AD5077-292B-466F-AF43-F46682B86469}" destId="{FD00F003-6D1B-4F44-98D3-FC7E97716D6F}" srcOrd="5" destOrd="0" presId="urn:microsoft.com/office/officeart/2005/8/layout/vList2"/>
    <dgm:cxn modelId="{4E1446AA-D5CE-40D5-8FA5-DE8F230B05A9}" type="presParOf" srcId="{82AD5077-292B-466F-AF43-F46682B86469}" destId="{A6CCF544-D1E4-4626-820D-8A01AF991418}" srcOrd="6" destOrd="0" presId="urn:microsoft.com/office/officeart/2005/8/layout/vList2"/>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4.xml><?xml version="1.0" encoding="utf-8"?>
<dgm:dataModel xmlns:dgm="http://schemas.openxmlformats.org/drawingml/2006/diagram" xmlns:a="http://schemas.openxmlformats.org/drawingml/2006/main">
  <dgm:ptLst>
    <dgm:pt modelId="{FAABE4C0-0DD1-43FF-B77B-121BFABC357B}" type="doc">
      <dgm:prSet loTypeId="urn:microsoft.com/office/officeart/2008/layout/LinedList" loCatId="list" qsTypeId="urn:microsoft.com/office/officeart/2005/8/quickstyle/simple4" qsCatId="simple" csTypeId="urn:microsoft.com/office/officeart/2005/8/colors/colorful2" csCatId="colorful"/>
      <dgm:spPr/>
      <dgm:t>
        <a:bodyPr/>
        <a:lstStyle/>
        <a:p>
          <a:endParaRPr lang="en-US"/>
        </a:p>
      </dgm:t>
    </dgm:pt>
    <dgm:pt modelId="{FD6C4D42-7307-4F4B-97B7-6567694D112F}">
      <dgm:prSet/>
      <dgm:spPr/>
      <dgm:t>
        <a:bodyPr/>
        <a:lstStyle/>
        <a:p>
          <a:r>
            <a:rPr lang="en-US"/>
            <a:t>A method to keep patients in care and support spaces when their mental health presents a risk to themselves or others. </a:t>
          </a:r>
        </a:p>
      </dgm:t>
    </dgm:pt>
    <dgm:pt modelId="{53F58877-B5C9-4C42-A231-B6AA0C8B11D6}" type="parTrans" cxnId="{CC152173-D63C-42E9-91AA-1335B11052F6}">
      <dgm:prSet/>
      <dgm:spPr/>
      <dgm:t>
        <a:bodyPr/>
        <a:lstStyle/>
        <a:p>
          <a:endParaRPr lang="en-US"/>
        </a:p>
      </dgm:t>
    </dgm:pt>
    <dgm:pt modelId="{19280901-2D54-48FA-8E78-D4DE79309050}" type="sibTrans" cxnId="{CC152173-D63C-42E9-91AA-1335B11052F6}">
      <dgm:prSet/>
      <dgm:spPr/>
      <dgm:t>
        <a:bodyPr/>
        <a:lstStyle/>
        <a:p>
          <a:endParaRPr lang="en-US"/>
        </a:p>
      </dgm:t>
    </dgm:pt>
    <dgm:pt modelId="{D33CF0AE-0E7D-4823-AE7B-4D2C1F4B13DD}">
      <dgm:prSet/>
      <dgm:spPr/>
      <dgm:t>
        <a:bodyPr/>
        <a:lstStyle/>
        <a:p>
          <a:r>
            <a:rPr lang="en-US"/>
            <a:t>This allows for assessment and treatment to occur. </a:t>
          </a:r>
        </a:p>
      </dgm:t>
    </dgm:pt>
    <dgm:pt modelId="{97EBF6B1-FA1F-489D-BFDA-4BC11D5E2B76}" type="parTrans" cxnId="{2E817306-FA12-4B87-98DB-87729B278539}">
      <dgm:prSet/>
      <dgm:spPr/>
      <dgm:t>
        <a:bodyPr/>
        <a:lstStyle/>
        <a:p>
          <a:endParaRPr lang="en-US"/>
        </a:p>
      </dgm:t>
    </dgm:pt>
    <dgm:pt modelId="{86F2834E-C5FF-4404-8478-4B9EF79C884E}" type="sibTrans" cxnId="{2E817306-FA12-4B87-98DB-87729B278539}">
      <dgm:prSet/>
      <dgm:spPr/>
      <dgm:t>
        <a:bodyPr/>
        <a:lstStyle/>
        <a:p>
          <a:endParaRPr lang="en-US"/>
        </a:p>
      </dgm:t>
    </dgm:pt>
    <dgm:pt modelId="{6B4A198A-800B-4640-9DC0-1EE02BD50391}">
      <dgm:prSet/>
      <dgm:spPr/>
      <dgm:t>
        <a:bodyPr/>
        <a:lstStyle/>
        <a:p>
          <a:r>
            <a:rPr lang="en-US"/>
            <a:t>The Mental Health Act defines a mental disorder as ‘any disorder or disability of the mind’.</a:t>
          </a:r>
        </a:p>
      </dgm:t>
    </dgm:pt>
    <dgm:pt modelId="{B2427ADB-230B-401D-9CB9-F7DA881B38E5}" type="parTrans" cxnId="{CA8C7DE5-CB7E-4755-A6F1-6C5387057DAF}">
      <dgm:prSet/>
      <dgm:spPr/>
      <dgm:t>
        <a:bodyPr/>
        <a:lstStyle/>
        <a:p>
          <a:endParaRPr lang="en-US"/>
        </a:p>
      </dgm:t>
    </dgm:pt>
    <dgm:pt modelId="{8087F35E-D0CA-447F-AAF5-FDDBC7C3EBE3}" type="sibTrans" cxnId="{CA8C7DE5-CB7E-4755-A6F1-6C5387057DAF}">
      <dgm:prSet/>
      <dgm:spPr/>
      <dgm:t>
        <a:bodyPr/>
        <a:lstStyle/>
        <a:p>
          <a:endParaRPr lang="en-US"/>
        </a:p>
      </dgm:t>
    </dgm:pt>
    <dgm:pt modelId="{E57F3EA8-DD98-48B0-A6D7-DCB7F8507178}">
      <dgm:prSet/>
      <dgm:spPr/>
      <dgm:t>
        <a:bodyPr/>
        <a:lstStyle/>
        <a:p>
          <a:r>
            <a:rPr lang="en-US"/>
            <a:t>Suffering from one of these disorders by itself does not mean that a person is subject to the provisions of the Act.</a:t>
          </a:r>
        </a:p>
      </dgm:t>
    </dgm:pt>
    <dgm:pt modelId="{DA9A833C-366C-4BDF-969A-F6533DED0762}" type="parTrans" cxnId="{B28BBB4E-ED7B-48E5-99FF-4C5BA91CEE0F}">
      <dgm:prSet/>
      <dgm:spPr/>
      <dgm:t>
        <a:bodyPr/>
        <a:lstStyle/>
        <a:p>
          <a:endParaRPr lang="en-US"/>
        </a:p>
      </dgm:t>
    </dgm:pt>
    <dgm:pt modelId="{4D9F4020-3511-4AB5-A31D-F9A1996DE43E}" type="sibTrans" cxnId="{B28BBB4E-ED7B-48E5-99FF-4C5BA91CEE0F}">
      <dgm:prSet/>
      <dgm:spPr/>
      <dgm:t>
        <a:bodyPr/>
        <a:lstStyle/>
        <a:p>
          <a:endParaRPr lang="en-US"/>
        </a:p>
      </dgm:t>
    </dgm:pt>
    <dgm:pt modelId="{B97CA51D-DCEF-472B-8BBD-D0A44B7A5D3C}" type="pres">
      <dgm:prSet presAssocID="{FAABE4C0-0DD1-43FF-B77B-121BFABC357B}" presName="vert0" presStyleCnt="0">
        <dgm:presLayoutVars>
          <dgm:dir/>
          <dgm:animOne val="branch"/>
          <dgm:animLvl val="lvl"/>
        </dgm:presLayoutVars>
      </dgm:prSet>
      <dgm:spPr/>
    </dgm:pt>
    <dgm:pt modelId="{B590F052-B77D-4712-8A00-E7A844A9DABA}" type="pres">
      <dgm:prSet presAssocID="{FD6C4D42-7307-4F4B-97B7-6567694D112F}" presName="thickLine" presStyleLbl="alignNode1" presStyleIdx="0" presStyleCnt="4"/>
      <dgm:spPr/>
    </dgm:pt>
    <dgm:pt modelId="{723EBC68-76E2-4D79-B1D0-C25F3505F9E4}" type="pres">
      <dgm:prSet presAssocID="{FD6C4D42-7307-4F4B-97B7-6567694D112F}" presName="horz1" presStyleCnt="0"/>
      <dgm:spPr/>
    </dgm:pt>
    <dgm:pt modelId="{06CE93B3-74B2-4174-8DD9-46A9E2341AD5}" type="pres">
      <dgm:prSet presAssocID="{FD6C4D42-7307-4F4B-97B7-6567694D112F}" presName="tx1" presStyleLbl="revTx" presStyleIdx="0" presStyleCnt="4"/>
      <dgm:spPr/>
    </dgm:pt>
    <dgm:pt modelId="{C53A7E3E-B6FF-4AD3-B2CB-061E860BA0A1}" type="pres">
      <dgm:prSet presAssocID="{FD6C4D42-7307-4F4B-97B7-6567694D112F}" presName="vert1" presStyleCnt="0"/>
      <dgm:spPr/>
    </dgm:pt>
    <dgm:pt modelId="{6C1375B7-AD53-4C3C-84CA-08D81FC37CF8}" type="pres">
      <dgm:prSet presAssocID="{D33CF0AE-0E7D-4823-AE7B-4D2C1F4B13DD}" presName="thickLine" presStyleLbl="alignNode1" presStyleIdx="1" presStyleCnt="4"/>
      <dgm:spPr/>
    </dgm:pt>
    <dgm:pt modelId="{F333A7BD-2E64-431B-8C69-EC9C08CC0888}" type="pres">
      <dgm:prSet presAssocID="{D33CF0AE-0E7D-4823-AE7B-4D2C1F4B13DD}" presName="horz1" presStyleCnt="0"/>
      <dgm:spPr/>
    </dgm:pt>
    <dgm:pt modelId="{7B68F1E5-CDBE-4AD8-8A97-C7E7CB1C807E}" type="pres">
      <dgm:prSet presAssocID="{D33CF0AE-0E7D-4823-AE7B-4D2C1F4B13DD}" presName="tx1" presStyleLbl="revTx" presStyleIdx="1" presStyleCnt="4"/>
      <dgm:spPr/>
    </dgm:pt>
    <dgm:pt modelId="{CFD91392-664E-445A-8262-65B177942443}" type="pres">
      <dgm:prSet presAssocID="{D33CF0AE-0E7D-4823-AE7B-4D2C1F4B13DD}" presName="vert1" presStyleCnt="0"/>
      <dgm:spPr/>
    </dgm:pt>
    <dgm:pt modelId="{A3625E68-2FC3-474E-9D02-ECACABCABA77}" type="pres">
      <dgm:prSet presAssocID="{6B4A198A-800B-4640-9DC0-1EE02BD50391}" presName="thickLine" presStyleLbl="alignNode1" presStyleIdx="2" presStyleCnt="4"/>
      <dgm:spPr/>
    </dgm:pt>
    <dgm:pt modelId="{A4DEC4C2-7E7F-433C-B880-20836519AB2F}" type="pres">
      <dgm:prSet presAssocID="{6B4A198A-800B-4640-9DC0-1EE02BD50391}" presName="horz1" presStyleCnt="0"/>
      <dgm:spPr/>
    </dgm:pt>
    <dgm:pt modelId="{E9D389CE-DC25-4268-896A-7D827B948467}" type="pres">
      <dgm:prSet presAssocID="{6B4A198A-800B-4640-9DC0-1EE02BD50391}" presName="tx1" presStyleLbl="revTx" presStyleIdx="2" presStyleCnt="4"/>
      <dgm:spPr/>
    </dgm:pt>
    <dgm:pt modelId="{C0345348-61C4-47CE-97DA-530BCEA00D54}" type="pres">
      <dgm:prSet presAssocID="{6B4A198A-800B-4640-9DC0-1EE02BD50391}" presName="vert1" presStyleCnt="0"/>
      <dgm:spPr/>
    </dgm:pt>
    <dgm:pt modelId="{1A4090B0-467B-4363-A05F-AD45B032817F}" type="pres">
      <dgm:prSet presAssocID="{E57F3EA8-DD98-48B0-A6D7-DCB7F8507178}" presName="thickLine" presStyleLbl="alignNode1" presStyleIdx="3" presStyleCnt="4"/>
      <dgm:spPr/>
    </dgm:pt>
    <dgm:pt modelId="{ACE6AF44-EE69-4C9E-A5C3-F2DD3D681522}" type="pres">
      <dgm:prSet presAssocID="{E57F3EA8-DD98-48B0-A6D7-DCB7F8507178}" presName="horz1" presStyleCnt="0"/>
      <dgm:spPr/>
    </dgm:pt>
    <dgm:pt modelId="{B939598D-1EFF-42F6-A8BE-DF1CA387EDF6}" type="pres">
      <dgm:prSet presAssocID="{E57F3EA8-DD98-48B0-A6D7-DCB7F8507178}" presName="tx1" presStyleLbl="revTx" presStyleIdx="3" presStyleCnt="4"/>
      <dgm:spPr/>
    </dgm:pt>
    <dgm:pt modelId="{497588A1-BD56-4C3A-A089-CEB3E7A04F9C}" type="pres">
      <dgm:prSet presAssocID="{E57F3EA8-DD98-48B0-A6D7-DCB7F8507178}" presName="vert1" presStyleCnt="0"/>
      <dgm:spPr/>
    </dgm:pt>
  </dgm:ptLst>
  <dgm:cxnLst>
    <dgm:cxn modelId="{2E817306-FA12-4B87-98DB-87729B278539}" srcId="{FAABE4C0-0DD1-43FF-B77B-121BFABC357B}" destId="{D33CF0AE-0E7D-4823-AE7B-4D2C1F4B13DD}" srcOrd="1" destOrd="0" parTransId="{97EBF6B1-FA1F-489D-BFDA-4BC11D5E2B76}" sibTransId="{86F2834E-C5FF-4404-8478-4B9EF79C884E}"/>
    <dgm:cxn modelId="{42AD5212-3807-4329-B3D5-E68B667DF4D7}" type="presOf" srcId="{6B4A198A-800B-4640-9DC0-1EE02BD50391}" destId="{E9D389CE-DC25-4268-896A-7D827B948467}" srcOrd="0" destOrd="0" presId="urn:microsoft.com/office/officeart/2008/layout/LinedList"/>
    <dgm:cxn modelId="{96C83E4E-0485-45AF-AFC9-F6225270D5A2}" type="presOf" srcId="{E57F3EA8-DD98-48B0-A6D7-DCB7F8507178}" destId="{B939598D-1EFF-42F6-A8BE-DF1CA387EDF6}" srcOrd="0" destOrd="0" presId="urn:microsoft.com/office/officeart/2008/layout/LinedList"/>
    <dgm:cxn modelId="{B28BBB4E-ED7B-48E5-99FF-4C5BA91CEE0F}" srcId="{FAABE4C0-0DD1-43FF-B77B-121BFABC357B}" destId="{E57F3EA8-DD98-48B0-A6D7-DCB7F8507178}" srcOrd="3" destOrd="0" parTransId="{DA9A833C-366C-4BDF-969A-F6533DED0762}" sibTransId="{4D9F4020-3511-4AB5-A31D-F9A1996DE43E}"/>
    <dgm:cxn modelId="{CC152173-D63C-42E9-91AA-1335B11052F6}" srcId="{FAABE4C0-0DD1-43FF-B77B-121BFABC357B}" destId="{FD6C4D42-7307-4F4B-97B7-6567694D112F}" srcOrd="0" destOrd="0" parTransId="{53F58877-B5C9-4C42-A231-B6AA0C8B11D6}" sibTransId="{19280901-2D54-48FA-8E78-D4DE79309050}"/>
    <dgm:cxn modelId="{C4563753-63D3-4239-81D0-9A698926EF11}" type="presOf" srcId="{D33CF0AE-0E7D-4823-AE7B-4D2C1F4B13DD}" destId="{7B68F1E5-CDBE-4AD8-8A97-C7E7CB1C807E}" srcOrd="0" destOrd="0" presId="urn:microsoft.com/office/officeart/2008/layout/LinedList"/>
    <dgm:cxn modelId="{D1BBC77C-3751-4DB4-B986-08D761C6D510}" type="presOf" srcId="{FAABE4C0-0DD1-43FF-B77B-121BFABC357B}" destId="{B97CA51D-DCEF-472B-8BBD-D0A44B7A5D3C}" srcOrd="0" destOrd="0" presId="urn:microsoft.com/office/officeart/2008/layout/LinedList"/>
    <dgm:cxn modelId="{DB725683-5654-45CB-919F-467B8BC09764}" type="presOf" srcId="{FD6C4D42-7307-4F4B-97B7-6567694D112F}" destId="{06CE93B3-74B2-4174-8DD9-46A9E2341AD5}" srcOrd="0" destOrd="0" presId="urn:microsoft.com/office/officeart/2008/layout/LinedList"/>
    <dgm:cxn modelId="{CA8C7DE5-CB7E-4755-A6F1-6C5387057DAF}" srcId="{FAABE4C0-0DD1-43FF-B77B-121BFABC357B}" destId="{6B4A198A-800B-4640-9DC0-1EE02BD50391}" srcOrd="2" destOrd="0" parTransId="{B2427ADB-230B-401D-9CB9-F7DA881B38E5}" sibTransId="{8087F35E-D0CA-447F-AAF5-FDDBC7C3EBE3}"/>
    <dgm:cxn modelId="{174CCD56-D796-4F47-8B7E-EB3309A08363}" type="presParOf" srcId="{B97CA51D-DCEF-472B-8BBD-D0A44B7A5D3C}" destId="{B590F052-B77D-4712-8A00-E7A844A9DABA}" srcOrd="0" destOrd="0" presId="urn:microsoft.com/office/officeart/2008/layout/LinedList"/>
    <dgm:cxn modelId="{8A94A6A0-0F89-4B3B-8440-F65C3EADECD4}" type="presParOf" srcId="{B97CA51D-DCEF-472B-8BBD-D0A44B7A5D3C}" destId="{723EBC68-76E2-4D79-B1D0-C25F3505F9E4}" srcOrd="1" destOrd="0" presId="urn:microsoft.com/office/officeart/2008/layout/LinedList"/>
    <dgm:cxn modelId="{870FA93A-32A8-4551-BAB1-39F518937E95}" type="presParOf" srcId="{723EBC68-76E2-4D79-B1D0-C25F3505F9E4}" destId="{06CE93B3-74B2-4174-8DD9-46A9E2341AD5}" srcOrd="0" destOrd="0" presId="urn:microsoft.com/office/officeart/2008/layout/LinedList"/>
    <dgm:cxn modelId="{4D905EC4-6574-4BD6-A8C3-8041B675492A}" type="presParOf" srcId="{723EBC68-76E2-4D79-B1D0-C25F3505F9E4}" destId="{C53A7E3E-B6FF-4AD3-B2CB-061E860BA0A1}" srcOrd="1" destOrd="0" presId="urn:microsoft.com/office/officeart/2008/layout/LinedList"/>
    <dgm:cxn modelId="{CAE0BDF5-5AB0-4DDB-AFA4-EE7AA3304092}" type="presParOf" srcId="{B97CA51D-DCEF-472B-8BBD-D0A44B7A5D3C}" destId="{6C1375B7-AD53-4C3C-84CA-08D81FC37CF8}" srcOrd="2" destOrd="0" presId="urn:microsoft.com/office/officeart/2008/layout/LinedList"/>
    <dgm:cxn modelId="{5FAD2DCC-4685-4149-9ACF-3E1D2617167F}" type="presParOf" srcId="{B97CA51D-DCEF-472B-8BBD-D0A44B7A5D3C}" destId="{F333A7BD-2E64-431B-8C69-EC9C08CC0888}" srcOrd="3" destOrd="0" presId="urn:microsoft.com/office/officeart/2008/layout/LinedList"/>
    <dgm:cxn modelId="{C6B4002F-AE85-417F-8AF4-4AFD3FEAA6C2}" type="presParOf" srcId="{F333A7BD-2E64-431B-8C69-EC9C08CC0888}" destId="{7B68F1E5-CDBE-4AD8-8A97-C7E7CB1C807E}" srcOrd="0" destOrd="0" presId="urn:microsoft.com/office/officeart/2008/layout/LinedList"/>
    <dgm:cxn modelId="{8CA94A80-3CC3-453F-A1CD-A516BD8ABB6A}" type="presParOf" srcId="{F333A7BD-2E64-431B-8C69-EC9C08CC0888}" destId="{CFD91392-664E-445A-8262-65B177942443}" srcOrd="1" destOrd="0" presId="urn:microsoft.com/office/officeart/2008/layout/LinedList"/>
    <dgm:cxn modelId="{D5FCCAB3-168D-40B6-8C7A-0445E3536640}" type="presParOf" srcId="{B97CA51D-DCEF-472B-8BBD-D0A44B7A5D3C}" destId="{A3625E68-2FC3-474E-9D02-ECACABCABA77}" srcOrd="4" destOrd="0" presId="urn:microsoft.com/office/officeart/2008/layout/LinedList"/>
    <dgm:cxn modelId="{114E1BB5-ECC2-427C-B58A-A13B824A1F0E}" type="presParOf" srcId="{B97CA51D-DCEF-472B-8BBD-D0A44B7A5D3C}" destId="{A4DEC4C2-7E7F-433C-B880-20836519AB2F}" srcOrd="5" destOrd="0" presId="urn:microsoft.com/office/officeart/2008/layout/LinedList"/>
    <dgm:cxn modelId="{0DFCC7D2-4D03-41C4-AD48-60509338979D}" type="presParOf" srcId="{A4DEC4C2-7E7F-433C-B880-20836519AB2F}" destId="{E9D389CE-DC25-4268-896A-7D827B948467}" srcOrd="0" destOrd="0" presId="urn:microsoft.com/office/officeart/2008/layout/LinedList"/>
    <dgm:cxn modelId="{EA478848-E7B0-4417-B401-A705390726CF}" type="presParOf" srcId="{A4DEC4C2-7E7F-433C-B880-20836519AB2F}" destId="{C0345348-61C4-47CE-97DA-530BCEA00D54}" srcOrd="1" destOrd="0" presId="urn:microsoft.com/office/officeart/2008/layout/LinedList"/>
    <dgm:cxn modelId="{8C33D290-F279-42B5-8512-3D745E4D4BF3}" type="presParOf" srcId="{B97CA51D-DCEF-472B-8BBD-D0A44B7A5D3C}" destId="{1A4090B0-467B-4363-A05F-AD45B032817F}" srcOrd="6" destOrd="0" presId="urn:microsoft.com/office/officeart/2008/layout/LinedList"/>
    <dgm:cxn modelId="{0CFD3ABA-0938-4D14-9E21-F341701A1D02}" type="presParOf" srcId="{B97CA51D-DCEF-472B-8BBD-D0A44B7A5D3C}" destId="{ACE6AF44-EE69-4C9E-A5C3-F2DD3D681522}" srcOrd="7" destOrd="0" presId="urn:microsoft.com/office/officeart/2008/layout/LinedList"/>
    <dgm:cxn modelId="{BC7A45BD-E13B-48DF-9591-EE4E7087E33D}" type="presParOf" srcId="{ACE6AF44-EE69-4C9E-A5C3-F2DD3D681522}" destId="{B939598D-1EFF-42F6-A8BE-DF1CA387EDF6}" srcOrd="0" destOrd="0" presId="urn:microsoft.com/office/officeart/2008/layout/LinedList"/>
    <dgm:cxn modelId="{A923ACE5-90FD-45DC-8FF3-19B0D80FD486}" type="presParOf" srcId="{ACE6AF44-EE69-4C9E-A5C3-F2DD3D681522}" destId="{497588A1-BD56-4C3A-A089-CEB3E7A04F9C}" srcOrd="1" destOrd="0" presId="urn:microsoft.com/office/officeart/2008/layout/LinedList"/>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5.xml><?xml version="1.0" encoding="utf-8"?>
<dgm:dataModel xmlns:dgm="http://schemas.openxmlformats.org/drawingml/2006/diagram" xmlns:a="http://schemas.openxmlformats.org/drawingml/2006/main">
  <dgm:ptLst>
    <dgm:pt modelId="{9820A9EE-1190-482C-829B-FCAB0C40C99C}" type="doc">
      <dgm:prSet loTypeId="urn:microsoft.com/office/officeart/2005/8/layout/default" loCatId="list" qsTypeId="urn:microsoft.com/office/officeart/2005/8/quickstyle/simple1" qsCatId="simple" csTypeId="urn:microsoft.com/office/officeart/2005/8/colors/accent1_2" csCatId="accent1" phldr="1"/>
      <dgm:spPr/>
      <dgm:t>
        <a:bodyPr/>
        <a:lstStyle/>
        <a:p>
          <a:endParaRPr lang="en-US"/>
        </a:p>
      </dgm:t>
    </dgm:pt>
    <dgm:pt modelId="{2CAA25EE-D7E8-4ACE-96C7-75E4C66A19BA}">
      <dgm:prSet phldrT="[Text]" phldr="0"/>
      <dgm:spPr/>
      <dgm:t>
        <a:bodyPr/>
        <a:lstStyle/>
        <a:p>
          <a:pPr rtl="0"/>
          <a:r>
            <a:rPr lang="en-US">
              <a:latin typeface="Rockwell Nova Light"/>
            </a:rPr>
            <a:t>Section 2 – up to 28 days assessment</a:t>
          </a:r>
          <a:endParaRPr lang="en-US"/>
        </a:p>
      </dgm:t>
    </dgm:pt>
    <dgm:pt modelId="{46253743-8FE2-4E6F-A3C6-7D85F71AED77}" type="parTrans" cxnId="{97C27BFD-6CD3-46E9-8010-747EEC1EB468}">
      <dgm:prSet/>
      <dgm:spPr/>
      <dgm:t>
        <a:bodyPr/>
        <a:lstStyle/>
        <a:p>
          <a:endParaRPr lang="en-US"/>
        </a:p>
      </dgm:t>
    </dgm:pt>
    <dgm:pt modelId="{4AB12868-2926-43E2-A28B-2C14782BD048}" type="sibTrans" cxnId="{97C27BFD-6CD3-46E9-8010-747EEC1EB468}">
      <dgm:prSet/>
      <dgm:spPr/>
      <dgm:t>
        <a:bodyPr/>
        <a:lstStyle/>
        <a:p>
          <a:endParaRPr lang="en-US"/>
        </a:p>
      </dgm:t>
    </dgm:pt>
    <dgm:pt modelId="{7E42D824-3705-4AA4-B425-0DCF7AF46FE4}">
      <dgm:prSet phldrT="[Text]" phldr="0"/>
      <dgm:spPr/>
      <dgm:t>
        <a:bodyPr/>
        <a:lstStyle/>
        <a:p>
          <a:pPr rtl="0"/>
          <a:r>
            <a:rPr lang="en-US">
              <a:latin typeface="Rockwell Nova Light"/>
            </a:rPr>
            <a:t>Section 3 - admission for treatment up to 6mth and renewable</a:t>
          </a:r>
          <a:endParaRPr lang="en-US"/>
        </a:p>
      </dgm:t>
    </dgm:pt>
    <dgm:pt modelId="{4B646EC3-08CE-4A0C-921E-FBC8B0055031}" type="parTrans" cxnId="{2CF48727-E420-43FC-B9F9-959BCEC98B2D}">
      <dgm:prSet/>
      <dgm:spPr/>
      <dgm:t>
        <a:bodyPr/>
        <a:lstStyle/>
        <a:p>
          <a:endParaRPr lang="en-US"/>
        </a:p>
      </dgm:t>
    </dgm:pt>
    <dgm:pt modelId="{1B2FFC8F-DA86-454F-A729-F2AE89237781}" type="sibTrans" cxnId="{2CF48727-E420-43FC-B9F9-959BCEC98B2D}">
      <dgm:prSet/>
      <dgm:spPr/>
      <dgm:t>
        <a:bodyPr/>
        <a:lstStyle/>
        <a:p>
          <a:endParaRPr lang="en-US"/>
        </a:p>
      </dgm:t>
    </dgm:pt>
    <dgm:pt modelId="{656BD144-657A-4B25-AE02-A003FD27E41C}">
      <dgm:prSet phldrT="[Text]" phldr="0"/>
      <dgm:spPr/>
      <dgm:t>
        <a:bodyPr/>
        <a:lstStyle/>
        <a:p>
          <a:pPr rtl="0"/>
          <a:r>
            <a:rPr lang="en-US">
              <a:latin typeface="Rockwell Nova Light"/>
            </a:rPr>
            <a:t>Section 4 – emergency admission for assessment (72hrs)</a:t>
          </a:r>
          <a:endParaRPr lang="en-US"/>
        </a:p>
      </dgm:t>
    </dgm:pt>
    <dgm:pt modelId="{EEED9FC6-1050-4864-A58B-56D6E10B8C63}" type="parTrans" cxnId="{1F9A2900-2103-4F30-9397-B330C6A68263}">
      <dgm:prSet/>
      <dgm:spPr/>
      <dgm:t>
        <a:bodyPr/>
        <a:lstStyle/>
        <a:p>
          <a:endParaRPr lang="en-US"/>
        </a:p>
      </dgm:t>
    </dgm:pt>
    <dgm:pt modelId="{DDF0972C-9AF3-442F-943E-6D6113549659}" type="sibTrans" cxnId="{1F9A2900-2103-4F30-9397-B330C6A68263}">
      <dgm:prSet/>
      <dgm:spPr/>
      <dgm:t>
        <a:bodyPr/>
        <a:lstStyle/>
        <a:p>
          <a:endParaRPr lang="en-US"/>
        </a:p>
      </dgm:t>
    </dgm:pt>
    <dgm:pt modelId="{DEDA06D9-E45A-4637-B9C8-ABC1909906E8}">
      <dgm:prSet phldrT="[Text]" phldr="0"/>
      <dgm:spPr/>
      <dgm:t>
        <a:bodyPr/>
        <a:lstStyle/>
        <a:p>
          <a:pPr rtl="0"/>
          <a:r>
            <a:rPr lang="en-US">
              <a:latin typeface="Rockwell Nova Light"/>
            </a:rPr>
            <a:t>Section 5 – holding powers – 6-72hrs</a:t>
          </a:r>
          <a:endParaRPr lang="en-US"/>
        </a:p>
      </dgm:t>
    </dgm:pt>
    <dgm:pt modelId="{50CFCAD6-B68E-409D-B39C-C8D4AE199BAF}" type="parTrans" cxnId="{18602FB5-C47E-440F-9985-24579AC98C45}">
      <dgm:prSet/>
      <dgm:spPr/>
      <dgm:t>
        <a:bodyPr/>
        <a:lstStyle/>
        <a:p>
          <a:endParaRPr lang="en-US"/>
        </a:p>
      </dgm:t>
    </dgm:pt>
    <dgm:pt modelId="{41FDA68C-D28A-45C0-B251-E3BCC1E324FC}" type="sibTrans" cxnId="{18602FB5-C47E-440F-9985-24579AC98C45}">
      <dgm:prSet/>
      <dgm:spPr/>
      <dgm:t>
        <a:bodyPr/>
        <a:lstStyle/>
        <a:p>
          <a:endParaRPr lang="en-US"/>
        </a:p>
      </dgm:t>
    </dgm:pt>
    <dgm:pt modelId="{2A7CF3A6-FEE0-4BD9-A4BF-B7A2A66EED25}">
      <dgm:prSet phldrT="[Text]" phldr="0"/>
      <dgm:spPr/>
      <dgm:t>
        <a:bodyPr/>
        <a:lstStyle/>
        <a:p>
          <a:pPr rtl="0"/>
          <a:r>
            <a:rPr lang="en-US">
              <a:latin typeface="Rockwell Nova Light"/>
            </a:rPr>
            <a:t>Section 7 – guardianship</a:t>
          </a:r>
        </a:p>
      </dgm:t>
    </dgm:pt>
    <dgm:pt modelId="{68568DF5-2874-4E2A-93C3-DD6B0025AC31}" type="parTrans" cxnId="{436C4D4D-1C8A-4D31-A82D-6B318C01D8D1}">
      <dgm:prSet/>
      <dgm:spPr/>
      <dgm:t>
        <a:bodyPr/>
        <a:lstStyle/>
        <a:p>
          <a:endParaRPr lang="en-US"/>
        </a:p>
      </dgm:t>
    </dgm:pt>
    <dgm:pt modelId="{3FBA931C-A376-49EF-AE0C-0AC0C3F4A910}" type="sibTrans" cxnId="{436C4D4D-1C8A-4D31-A82D-6B318C01D8D1}">
      <dgm:prSet/>
      <dgm:spPr/>
      <dgm:t>
        <a:bodyPr/>
        <a:lstStyle/>
        <a:p>
          <a:endParaRPr lang="en-US"/>
        </a:p>
      </dgm:t>
    </dgm:pt>
    <dgm:pt modelId="{824814D2-B61C-486D-9542-87B352BBA3CA}">
      <dgm:prSet phldr="0"/>
      <dgm:spPr/>
      <dgm:t>
        <a:bodyPr/>
        <a:lstStyle/>
        <a:p>
          <a:pPr rtl="0"/>
          <a:r>
            <a:rPr lang="en-US">
              <a:latin typeface="Rockwell Nova Light"/>
            </a:rPr>
            <a:t>Section 17A – Community Treatment Order</a:t>
          </a:r>
          <a:endParaRPr lang="en-US"/>
        </a:p>
      </dgm:t>
    </dgm:pt>
    <dgm:pt modelId="{6AB0AD1A-57F9-4EA0-A46D-A718CA387858}" type="parTrans" cxnId="{6365198D-6CDA-4F42-A926-20CFF08E4975}">
      <dgm:prSet/>
      <dgm:spPr/>
    </dgm:pt>
    <dgm:pt modelId="{8697E762-3255-4E6F-9409-08CF2D38EB6A}" type="sibTrans" cxnId="{6365198D-6CDA-4F42-A926-20CFF08E4975}">
      <dgm:prSet/>
      <dgm:spPr/>
    </dgm:pt>
    <dgm:pt modelId="{7CC5043C-CCBB-4ED5-9E24-108BF2F97F35}" type="pres">
      <dgm:prSet presAssocID="{9820A9EE-1190-482C-829B-FCAB0C40C99C}" presName="diagram" presStyleCnt="0">
        <dgm:presLayoutVars>
          <dgm:dir/>
          <dgm:resizeHandles val="exact"/>
        </dgm:presLayoutVars>
      </dgm:prSet>
      <dgm:spPr/>
    </dgm:pt>
    <dgm:pt modelId="{1365BFCA-549F-4A3A-B214-C598355AF380}" type="pres">
      <dgm:prSet presAssocID="{2CAA25EE-D7E8-4ACE-96C7-75E4C66A19BA}" presName="node" presStyleLbl="node1" presStyleIdx="0" presStyleCnt="6">
        <dgm:presLayoutVars>
          <dgm:bulletEnabled val="1"/>
        </dgm:presLayoutVars>
      </dgm:prSet>
      <dgm:spPr/>
    </dgm:pt>
    <dgm:pt modelId="{041568A3-DC1C-4E7B-855A-148820E6E52B}" type="pres">
      <dgm:prSet presAssocID="{4AB12868-2926-43E2-A28B-2C14782BD048}" presName="sibTrans" presStyleCnt="0"/>
      <dgm:spPr/>
    </dgm:pt>
    <dgm:pt modelId="{F08A45CB-E652-45E9-828A-8C193F2C7782}" type="pres">
      <dgm:prSet presAssocID="{7E42D824-3705-4AA4-B425-0DCF7AF46FE4}" presName="node" presStyleLbl="node1" presStyleIdx="1" presStyleCnt="6">
        <dgm:presLayoutVars>
          <dgm:bulletEnabled val="1"/>
        </dgm:presLayoutVars>
      </dgm:prSet>
      <dgm:spPr/>
    </dgm:pt>
    <dgm:pt modelId="{78856DE5-7376-4256-8B5F-093B830B9AD6}" type="pres">
      <dgm:prSet presAssocID="{1B2FFC8F-DA86-454F-A729-F2AE89237781}" presName="sibTrans" presStyleCnt="0"/>
      <dgm:spPr/>
    </dgm:pt>
    <dgm:pt modelId="{B38EF50A-E1C5-417B-B25D-6D679FCC74D6}" type="pres">
      <dgm:prSet presAssocID="{656BD144-657A-4B25-AE02-A003FD27E41C}" presName="node" presStyleLbl="node1" presStyleIdx="2" presStyleCnt="6">
        <dgm:presLayoutVars>
          <dgm:bulletEnabled val="1"/>
        </dgm:presLayoutVars>
      </dgm:prSet>
      <dgm:spPr/>
    </dgm:pt>
    <dgm:pt modelId="{68A2FE67-D7E2-4140-900E-C992E44DBEEA}" type="pres">
      <dgm:prSet presAssocID="{DDF0972C-9AF3-442F-943E-6D6113549659}" presName="sibTrans" presStyleCnt="0"/>
      <dgm:spPr/>
    </dgm:pt>
    <dgm:pt modelId="{11845611-EED7-4FB9-BFE9-D5EF46D6BC7C}" type="pres">
      <dgm:prSet presAssocID="{DEDA06D9-E45A-4637-B9C8-ABC1909906E8}" presName="node" presStyleLbl="node1" presStyleIdx="3" presStyleCnt="6">
        <dgm:presLayoutVars>
          <dgm:bulletEnabled val="1"/>
        </dgm:presLayoutVars>
      </dgm:prSet>
      <dgm:spPr/>
    </dgm:pt>
    <dgm:pt modelId="{244B234A-B575-4D24-873A-598C81DF93A9}" type="pres">
      <dgm:prSet presAssocID="{41FDA68C-D28A-45C0-B251-E3BCC1E324FC}" presName="sibTrans" presStyleCnt="0"/>
      <dgm:spPr/>
    </dgm:pt>
    <dgm:pt modelId="{0A755BAD-B5D6-4D6A-8C12-BD434DEE60D2}" type="pres">
      <dgm:prSet presAssocID="{2A7CF3A6-FEE0-4BD9-A4BF-B7A2A66EED25}" presName="node" presStyleLbl="node1" presStyleIdx="4" presStyleCnt="6">
        <dgm:presLayoutVars>
          <dgm:bulletEnabled val="1"/>
        </dgm:presLayoutVars>
      </dgm:prSet>
      <dgm:spPr/>
    </dgm:pt>
    <dgm:pt modelId="{E8F89AAF-36E8-4F61-AC97-1EFF5AC8A0F1}" type="pres">
      <dgm:prSet presAssocID="{3FBA931C-A376-49EF-AE0C-0AC0C3F4A910}" presName="sibTrans" presStyleCnt="0"/>
      <dgm:spPr/>
    </dgm:pt>
    <dgm:pt modelId="{D79DF38C-C83B-4653-9CB8-BE96FDE768F8}" type="pres">
      <dgm:prSet presAssocID="{824814D2-B61C-486D-9542-87B352BBA3CA}" presName="node" presStyleLbl="node1" presStyleIdx="5" presStyleCnt="6">
        <dgm:presLayoutVars>
          <dgm:bulletEnabled val="1"/>
        </dgm:presLayoutVars>
      </dgm:prSet>
      <dgm:spPr/>
    </dgm:pt>
  </dgm:ptLst>
  <dgm:cxnLst>
    <dgm:cxn modelId="{1F9A2900-2103-4F30-9397-B330C6A68263}" srcId="{9820A9EE-1190-482C-829B-FCAB0C40C99C}" destId="{656BD144-657A-4B25-AE02-A003FD27E41C}" srcOrd="2" destOrd="0" parTransId="{EEED9FC6-1050-4864-A58B-56D6E10B8C63}" sibTransId="{DDF0972C-9AF3-442F-943E-6D6113549659}"/>
    <dgm:cxn modelId="{1514E100-3960-4430-B455-926E83F8E82C}" type="presOf" srcId="{7E42D824-3705-4AA4-B425-0DCF7AF46FE4}" destId="{F08A45CB-E652-45E9-828A-8C193F2C7782}" srcOrd="0" destOrd="0" presId="urn:microsoft.com/office/officeart/2005/8/layout/default"/>
    <dgm:cxn modelId="{EBA50614-3E1C-4F69-989F-0340B1144F12}" type="presOf" srcId="{656BD144-657A-4B25-AE02-A003FD27E41C}" destId="{B38EF50A-E1C5-417B-B25D-6D679FCC74D6}" srcOrd="0" destOrd="0" presId="urn:microsoft.com/office/officeart/2005/8/layout/default"/>
    <dgm:cxn modelId="{2CF48727-E420-43FC-B9F9-959BCEC98B2D}" srcId="{9820A9EE-1190-482C-829B-FCAB0C40C99C}" destId="{7E42D824-3705-4AA4-B425-0DCF7AF46FE4}" srcOrd="1" destOrd="0" parTransId="{4B646EC3-08CE-4A0C-921E-FBC8B0055031}" sibTransId="{1B2FFC8F-DA86-454F-A729-F2AE89237781}"/>
    <dgm:cxn modelId="{C96ABD28-1B34-4BFD-9223-B11145797E36}" type="presOf" srcId="{2CAA25EE-D7E8-4ACE-96C7-75E4C66A19BA}" destId="{1365BFCA-549F-4A3A-B214-C598355AF380}" srcOrd="0" destOrd="0" presId="urn:microsoft.com/office/officeart/2005/8/layout/default"/>
    <dgm:cxn modelId="{08AC8B34-0151-43E4-82DB-BE76F0D2D173}" type="presOf" srcId="{824814D2-B61C-486D-9542-87B352BBA3CA}" destId="{D79DF38C-C83B-4653-9CB8-BE96FDE768F8}" srcOrd="0" destOrd="0" presId="urn:microsoft.com/office/officeart/2005/8/layout/default"/>
    <dgm:cxn modelId="{3A7F9262-EBE6-4D77-86AA-B1A568FF4C68}" type="presOf" srcId="{DEDA06D9-E45A-4637-B9C8-ABC1909906E8}" destId="{11845611-EED7-4FB9-BFE9-D5EF46D6BC7C}" srcOrd="0" destOrd="0" presId="urn:microsoft.com/office/officeart/2005/8/layout/default"/>
    <dgm:cxn modelId="{9427F06C-4F8E-4DD0-881E-12314FAACB89}" type="presOf" srcId="{2A7CF3A6-FEE0-4BD9-A4BF-B7A2A66EED25}" destId="{0A755BAD-B5D6-4D6A-8C12-BD434DEE60D2}" srcOrd="0" destOrd="0" presId="urn:microsoft.com/office/officeart/2005/8/layout/default"/>
    <dgm:cxn modelId="{436C4D4D-1C8A-4D31-A82D-6B318C01D8D1}" srcId="{9820A9EE-1190-482C-829B-FCAB0C40C99C}" destId="{2A7CF3A6-FEE0-4BD9-A4BF-B7A2A66EED25}" srcOrd="4" destOrd="0" parTransId="{68568DF5-2874-4E2A-93C3-DD6B0025AC31}" sibTransId="{3FBA931C-A376-49EF-AE0C-0AC0C3F4A910}"/>
    <dgm:cxn modelId="{6365198D-6CDA-4F42-A926-20CFF08E4975}" srcId="{9820A9EE-1190-482C-829B-FCAB0C40C99C}" destId="{824814D2-B61C-486D-9542-87B352BBA3CA}" srcOrd="5" destOrd="0" parTransId="{6AB0AD1A-57F9-4EA0-A46D-A718CA387858}" sibTransId="{8697E762-3255-4E6F-9409-08CF2D38EB6A}"/>
    <dgm:cxn modelId="{18602FB5-C47E-440F-9985-24579AC98C45}" srcId="{9820A9EE-1190-482C-829B-FCAB0C40C99C}" destId="{DEDA06D9-E45A-4637-B9C8-ABC1909906E8}" srcOrd="3" destOrd="0" parTransId="{50CFCAD6-B68E-409D-B39C-C8D4AE199BAF}" sibTransId="{41FDA68C-D28A-45C0-B251-E3BCC1E324FC}"/>
    <dgm:cxn modelId="{3EDE81E1-8752-4B85-9117-E8F117E97991}" type="presOf" srcId="{9820A9EE-1190-482C-829B-FCAB0C40C99C}" destId="{7CC5043C-CCBB-4ED5-9E24-108BF2F97F35}" srcOrd="0" destOrd="0" presId="urn:microsoft.com/office/officeart/2005/8/layout/default"/>
    <dgm:cxn modelId="{97C27BFD-6CD3-46E9-8010-747EEC1EB468}" srcId="{9820A9EE-1190-482C-829B-FCAB0C40C99C}" destId="{2CAA25EE-D7E8-4ACE-96C7-75E4C66A19BA}" srcOrd="0" destOrd="0" parTransId="{46253743-8FE2-4E6F-A3C6-7D85F71AED77}" sibTransId="{4AB12868-2926-43E2-A28B-2C14782BD048}"/>
    <dgm:cxn modelId="{7DE8C38A-D743-4960-9105-61D549FE5138}" type="presParOf" srcId="{7CC5043C-CCBB-4ED5-9E24-108BF2F97F35}" destId="{1365BFCA-549F-4A3A-B214-C598355AF380}" srcOrd="0" destOrd="0" presId="urn:microsoft.com/office/officeart/2005/8/layout/default"/>
    <dgm:cxn modelId="{51EC8DCC-CE7E-46C8-B415-668D7A613042}" type="presParOf" srcId="{7CC5043C-CCBB-4ED5-9E24-108BF2F97F35}" destId="{041568A3-DC1C-4E7B-855A-148820E6E52B}" srcOrd="1" destOrd="0" presId="urn:microsoft.com/office/officeart/2005/8/layout/default"/>
    <dgm:cxn modelId="{EDA6A431-BA79-41A0-88AF-86AE9D8EB8CC}" type="presParOf" srcId="{7CC5043C-CCBB-4ED5-9E24-108BF2F97F35}" destId="{F08A45CB-E652-45E9-828A-8C193F2C7782}" srcOrd="2" destOrd="0" presId="urn:microsoft.com/office/officeart/2005/8/layout/default"/>
    <dgm:cxn modelId="{20EF241B-E713-4D24-8D7F-B085DC82154C}" type="presParOf" srcId="{7CC5043C-CCBB-4ED5-9E24-108BF2F97F35}" destId="{78856DE5-7376-4256-8B5F-093B830B9AD6}" srcOrd="3" destOrd="0" presId="urn:microsoft.com/office/officeart/2005/8/layout/default"/>
    <dgm:cxn modelId="{7B278F98-87E8-480C-A111-BEC70C6FA344}" type="presParOf" srcId="{7CC5043C-CCBB-4ED5-9E24-108BF2F97F35}" destId="{B38EF50A-E1C5-417B-B25D-6D679FCC74D6}" srcOrd="4" destOrd="0" presId="urn:microsoft.com/office/officeart/2005/8/layout/default"/>
    <dgm:cxn modelId="{EC8127D1-3AB0-4968-A4FF-E855913DFD65}" type="presParOf" srcId="{7CC5043C-CCBB-4ED5-9E24-108BF2F97F35}" destId="{68A2FE67-D7E2-4140-900E-C992E44DBEEA}" srcOrd="5" destOrd="0" presId="urn:microsoft.com/office/officeart/2005/8/layout/default"/>
    <dgm:cxn modelId="{5D805EA0-5B85-46DE-957E-3E51D5C84A11}" type="presParOf" srcId="{7CC5043C-CCBB-4ED5-9E24-108BF2F97F35}" destId="{11845611-EED7-4FB9-BFE9-D5EF46D6BC7C}" srcOrd="6" destOrd="0" presId="urn:microsoft.com/office/officeart/2005/8/layout/default"/>
    <dgm:cxn modelId="{1F9F9E5E-3019-447E-8F08-EFC81ABB7974}" type="presParOf" srcId="{7CC5043C-CCBB-4ED5-9E24-108BF2F97F35}" destId="{244B234A-B575-4D24-873A-598C81DF93A9}" srcOrd="7" destOrd="0" presId="urn:microsoft.com/office/officeart/2005/8/layout/default"/>
    <dgm:cxn modelId="{59EA7D89-267A-41E1-BF30-892C47D0805F}" type="presParOf" srcId="{7CC5043C-CCBB-4ED5-9E24-108BF2F97F35}" destId="{0A755BAD-B5D6-4D6A-8C12-BD434DEE60D2}" srcOrd="8" destOrd="0" presId="urn:microsoft.com/office/officeart/2005/8/layout/default"/>
    <dgm:cxn modelId="{08A0BE94-8DF3-4537-A2F8-A9DECC49A045}" type="presParOf" srcId="{7CC5043C-CCBB-4ED5-9E24-108BF2F97F35}" destId="{E8F89AAF-36E8-4F61-AC97-1EFF5AC8A0F1}" srcOrd="9" destOrd="0" presId="urn:microsoft.com/office/officeart/2005/8/layout/default"/>
    <dgm:cxn modelId="{6A0C4DE5-F842-4617-AF3D-F0F42C97CBE6}" type="presParOf" srcId="{7CC5043C-CCBB-4ED5-9E24-108BF2F97F35}" destId="{D79DF38C-C83B-4653-9CB8-BE96FDE768F8}" srcOrd="10" destOrd="0" presId="urn:microsoft.com/office/officeart/2005/8/layout/default"/>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6.xml><?xml version="1.0" encoding="utf-8"?>
<dgm:dataModel xmlns:dgm="http://schemas.openxmlformats.org/drawingml/2006/diagram" xmlns:a="http://schemas.openxmlformats.org/drawingml/2006/main">
  <dgm:ptLst>
    <dgm:pt modelId="{FFDBC219-E214-4D43-BB34-BC822DC8A819}" type="doc">
      <dgm:prSet loTypeId="urn:microsoft.com/office/officeart/2005/8/layout/default" loCatId="list" qsTypeId="urn:microsoft.com/office/officeart/2005/8/quickstyle/simple1" qsCatId="simple" csTypeId="urn:microsoft.com/office/officeart/2005/8/colors/accent1_2" csCatId="accent1" phldr="1"/>
      <dgm:spPr/>
      <dgm:t>
        <a:bodyPr/>
        <a:lstStyle/>
        <a:p>
          <a:endParaRPr lang="en-US"/>
        </a:p>
      </dgm:t>
    </dgm:pt>
    <dgm:pt modelId="{AB673DB5-5E34-4A50-8DCC-8A86805E4A84}">
      <dgm:prSet phldrT="[Text]" phldr="0"/>
      <dgm:spPr/>
      <dgm:t>
        <a:bodyPr/>
        <a:lstStyle/>
        <a:p>
          <a:pPr rtl="0"/>
          <a:r>
            <a:rPr lang="en-US">
              <a:latin typeface="Rockwell Nova Light"/>
            </a:rPr>
            <a:t>Section 37 – Hospital Order, usually after conviction</a:t>
          </a:r>
          <a:endParaRPr lang="en-US"/>
        </a:p>
      </dgm:t>
    </dgm:pt>
    <dgm:pt modelId="{7E03CAF3-9740-4CB5-A3F2-982D167F3A41}" type="parTrans" cxnId="{55F7F11D-D689-4E47-BDBE-C376A259468C}">
      <dgm:prSet/>
      <dgm:spPr/>
      <dgm:t>
        <a:bodyPr/>
        <a:lstStyle/>
        <a:p>
          <a:endParaRPr lang="en-US"/>
        </a:p>
      </dgm:t>
    </dgm:pt>
    <dgm:pt modelId="{4CF22CE7-72CB-42F9-9357-564A69397908}" type="sibTrans" cxnId="{55F7F11D-D689-4E47-BDBE-C376A259468C}">
      <dgm:prSet/>
      <dgm:spPr/>
      <dgm:t>
        <a:bodyPr/>
        <a:lstStyle/>
        <a:p>
          <a:endParaRPr lang="en-US"/>
        </a:p>
      </dgm:t>
    </dgm:pt>
    <dgm:pt modelId="{7CDE97A2-3910-4271-8356-EEEC057EB903}">
      <dgm:prSet phldrT="[Text]" phldr="0"/>
      <dgm:spPr/>
      <dgm:t>
        <a:bodyPr/>
        <a:lstStyle/>
        <a:p>
          <a:pPr rtl="0"/>
          <a:r>
            <a:rPr lang="en-US">
              <a:latin typeface="Rockwell Nova Light"/>
            </a:rPr>
            <a:t>Section 37/41 - Hospital Order with restrictions</a:t>
          </a:r>
          <a:endParaRPr lang="en-US"/>
        </a:p>
      </dgm:t>
    </dgm:pt>
    <dgm:pt modelId="{5DB3A8EE-457E-4CB0-AD14-E11078C4CE38}" type="parTrans" cxnId="{1B319B99-8C12-447E-87A2-513EA894C8E1}">
      <dgm:prSet/>
      <dgm:spPr/>
      <dgm:t>
        <a:bodyPr/>
        <a:lstStyle/>
        <a:p>
          <a:endParaRPr lang="en-US"/>
        </a:p>
      </dgm:t>
    </dgm:pt>
    <dgm:pt modelId="{F0160EED-26AE-42C1-B50A-D75368CD1A26}" type="sibTrans" cxnId="{1B319B99-8C12-447E-87A2-513EA894C8E1}">
      <dgm:prSet/>
      <dgm:spPr/>
      <dgm:t>
        <a:bodyPr/>
        <a:lstStyle/>
        <a:p>
          <a:endParaRPr lang="en-US"/>
        </a:p>
      </dgm:t>
    </dgm:pt>
    <dgm:pt modelId="{19817196-ED6F-4708-8892-EE07D315B788}">
      <dgm:prSet phldrT="[Text]" phldr="0"/>
      <dgm:spPr/>
      <dgm:t>
        <a:bodyPr/>
        <a:lstStyle/>
        <a:p>
          <a:pPr rtl="0"/>
          <a:r>
            <a:rPr lang="en-US">
              <a:latin typeface="Rockwell Nova Light"/>
            </a:rPr>
            <a:t>Section 38 – Interim hospital order</a:t>
          </a:r>
          <a:endParaRPr lang="en-US"/>
        </a:p>
      </dgm:t>
    </dgm:pt>
    <dgm:pt modelId="{6002EBC8-541A-4596-8C18-A1A23DA9C775}" type="parTrans" cxnId="{9B3AC446-B13A-449D-B394-BBD952AF8907}">
      <dgm:prSet/>
      <dgm:spPr/>
      <dgm:t>
        <a:bodyPr/>
        <a:lstStyle/>
        <a:p>
          <a:endParaRPr lang="en-US"/>
        </a:p>
      </dgm:t>
    </dgm:pt>
    <dgm:pt modelId="{B6BCAD0E-2869-43AB-ADC2-36A9EACF4305}" type="sibTrans" cxnId="{9B3AC446-B13A-449D-B394-BBD952AF8907}">
      <dgm:prSet/>
      <dgm:spPr/>
      <dgm:t>
        <a:bodyPr/>
        <a:lstStyle/>
        <a:p>
          <a:endParaRPr lang="en-US"/>
        </a:p>
      </dgm:t>
    </dgm:pt>
    <dgm:pt modelId="{BB4CA78B-C798-4F03-AA3A-D004BFF399D9}">
      <dgm:prSet phldrT="[Text]" phldr="0"/>
      <dgm:spPr/>
      <dgm:t>
        <a:bodyPr/>
        <a:lstStyle/>
        <a:p>
          <a:pPr rtl="0"/>
          <a:r>
            <a:rPr lang="en-US">
              <a:latin typeface="Rockwell Nova Light"/>
            </a:rPr>
            <a:t>Section 47 – Transfer direction (from prison</a:t>
          </a:r>
          <a:endParaRPr lang="en-US"/>
        </a:p>
      </dgm:t>
    </dgm:pt>
    <dgm:pt modelId="{B7A14C75-D9DA-429D-B134-7274E63A1FB8}" type="parTrans" cxnId="{009DAD97-978C-4010-AB3E-7AC264D0DA94}">
      <dgm:prSet/>
      <dgm:spPr/>
      <dgm:t>
        <a:bodyPr/>
        <a:lstStyle/>
        <a:p>
          <a:endParaRPr lang="en-US"/>
        </a:p>
      </dgm:t>
    </dgm:pt>
    <dgm:pt modelId="{7E8EB10F-D4D5-4D22-814D-8290FEB72B82}" type="sibTrans" cxnId="{009DAD97-978C-4010-AB3E-7AC264D0DA94}">
      <dgm:prSet/>
      <dgm:spPr/>
      <dgm:t>
        <a:bodyPr/>
        <a:lstStyle/>
        <a:p>
          <a:endParaRPr lang="en-US"/>
        </a:p>
      </dgm:t>
    </dgm:pt>
    <dgm:pt modelId="{DD225B9E-0FC8-4C43-87B5-09A88C0B9CAB}">
      <dgm:prSet phldrT="[Text]" phldr="0"/>
      <dgm:spPr/>
      <dgm:t>
        <a:bodyPr/>
        <a:lstStyle/>
        <a:p>
          <a:pPr rtl="0"/>
          <a:r>
            <a:rPr lang="en-US">
              <a:latin typeface="Rockwell Nova Light"/>
            </a:rPr>
            <a:t> Section 47/49 - Transfer with restrictions</a:t>
          </a:r>
          <a:endParaRPr lang="en-US"/>
        </a:p>
      </dgm:t>
    </dgm:pt>
    <dgm:pt modelId="{F1B7EC65-6846-4FE3-A663-FBF703E0C25B}" type="parTrans" cxnId="{BE7C08C7-CECB-41EF-A48F-D516340F3234}">
      <dgm:prSet/>
      <dgm:spPr/>
      <dgm:t>
        <a:bodyPr/>
        <a:lstStyle/>
        <a:p>
          <a:endParaRPr lang="en-US"/>
        </a:p>
      </dgm:t>
    </dgm:pt>
    <dgm:pt modelId="{C9B014D9-7B01-4EA9-863E-571EDFFCA656}" type="sibTrans" cxnId="{BE7C08C7-CECB-41EF-A48F-D516340F3234}">
      <dgm:prSet/>
      <dgm:spPr/>
      <dgm:t>
        <a:bodyPr/>
        <a:lstStyle/>
        <a:p>
          <a:endParaRPr lang="en-US"/>
        </a:p>
      </dgm:t>
    </dgm:pt>
    <dgm:pt modelId="{ED3EF77F-C290-47C3-92AB-5DD527BCD591}">
      <dgm:prSet phldr="0"/>
      <dgm:spPr/>
      <dgm:t>
        <a:bodyPr/>
        <a:lstStyle/>
        <a:p>
          <a:pPr rtl="0"/>
          <a:r>
            <a:rPr lang="en-US">
              <a:latin typeface="Rockwell Nova Light"/>
            </a:rPr>
            <a:t>Section 135 – Police can gain entry to a private residence</a:t>
          </a:r>
        </a:p>
      </dgm:t>
    </dgm:pt>
    <dgm:pt modelId="{01BF1D0D-2282-470F-BBA9-A96A664BB65C}" type="parTrans" cxnId="{0B635B21-8930-41CB-AE23-7C1286B7D65B}">
      <dgm:prSet/>
      <dgm:spPr/>
    </dgm:pt>
    <dgm:pt modelId="{AF2A17A6-CA23-4ABA-958E-DF33A8FB8A47}" type="sibTrans" cxnId="{0B635B21-8930-41CB-AE23-7C1286B7D65B}">
      <dgm:prSet/>
      <dgm:spPr/>
    </dgm:pt>
    <dgm:pt modelId="{3EDBB84D-4479-4F53-A246-1E3BDBA22564}">
      <dgm:prSet phldr="0"/>
      <dgm:spPr/>
      <dgm:t>
        <a:bodyPr/>
        <a:lstStyle/>
        <a:p>
          <a:pPr rtl="0"/>
          <a:r>
            <a:rPr lang="en-US">
              <a:latin typeface="Rockwell Nova Light"/>
            </a:rPr>
            <a:t>Section 136 – Arrest by police from a public place</a:t>
          </a:r>
        </a:p>
      </dgm:t>
    </dgm:pt>
    <dgm:pt modelId="{9999D1E5-7F2F-488C-96CF-3B80B3A78727}" type="parTrans" cxnId="{1FF4DEB6-8360-4EF4-85F3-4C2F7A37B8E7}">
      <dgm:prSet/>
      <dgm:spPr/>
    </dgm:pt>
    <dgm:pt modelId="{A2574465-4B49-4569-827C-CE6C62052A0E}" type="sibTrans" cxnId="{1FF4DEB6-8360-4EF4-85F3-4C2F7A37B8E7}">
      <dgm:prSet/>
      <dgm:spPr/>
    </dgm:pt>
    <dgm:pt modelId="{47547EE4-4C32-4942-9F56-93D56FAA1E3A}" type="pres">
      <dgm:prSet presAssocID="{FFDBC219-E214-4D43-BB34-BC822DC8A819}" presName="diagram" presStyleCnt="0">
        <dgm:presLayoutVars>
          <dgm:dir/>
          <dgm:resizeHandles val="exact"/>
        </dgm:presLayoutVars>
      </dgm:prSet>
      <dgm:spPr/>
    </dgm:pt>
    <dgm:pt modelId="{8A165EC5-0E4B-43BD-A2BF-48BF0EF34C8D}" type="pres">
      <dgm:prSet presAssocID="{AB673DB5-5E34-4A50-8DCC-8A86805E4A84}" presName="node" presStyleLbl="node1" presStyleIdx="0" presStyleCnt="7">
        <dgm:presLayoutVars>
          <dgm:bulletEnabled val="1"/>
        </dgm:presLayoutVars>
      </dgm:prSet>
      <dgm:spPr/>
    </dgm:pt>
    <dgm:pt modelId="{91EF81B2-691C-4723-B7AD-6824EA5050A3}" type="pres">
      <dgm:prSet presAssocID="{4CF22CE7-72CB-42F9-9357-564A69397908}" presName="sibTrans" presStyleCnt="0"/>
      <dgm:spPr/>
    </dgm:pt>
    <dgm:pt modelId="{04E18C0B-9922-4CA2-9739-0A8244CFA26F}" type="pres">
      <dgm:prSet presAssocID="{7CDE97A2-3910-4271-8356-EEEC057EB903}" presName="node" presStyleLbl="node1" presStyleIdx="1" presStyleCnt="7">
        <dgm:presLayoutVars>
          <dgm:bulletEnabled val="1"/>
        </dgm:presLayoutVars>
      </dgm:prSet>
      <dgm:spPr/>
    </dgm:pt>
    <dgm:pt modelId="{D7DCF368-AD88-4ECD-8CB9-03F4F6667A9D}" type="pres">
      <dgm:prSet presAssocID="{F0160EED-26AE-42C1-B50A-D75368CD1A26}" presName="sibTrans" presStyleCnt="0"/>
      <dgm:spPr/>
    </dgm:pt>
    <dgm:pt modelId="{38379FAB-7974-481C-AABA-F3BE4307CAFB}" type="pres">
      <dgm:prSet presAssocID="{19817196-ED6F-4708-8892-EE07D315B788}" presName="node" presStyleLbl="node1" presStyleIdx="2" presStyleCnt="7">
        <dgm:presLayoutVars>
          <dgm:bulletEnabled val="1"/>
        </dgm:presLayoutVars>
      </dgm:prSet>
      <dgm:spPr/>
    </dgm:pt>
    <dgm:pt modelId="{E84A5179-FA0E-49C3-B953-4AA12732B9C4}" type="pres">
      <dgm:prSet presAssocID="{B6BCAD0E-2869-43AB-ADC2-36A9EACF4305}" presName="sibTrans" presStyleCnt="0"/>
      <dgm:spPr/>
    </dgm:pt>
    <dgm:pt modelId="{F3DA3B8E-6244-45F2-92F3-1B4CB51E2E66}" type="pres">
      <dgm:prSet presAssocID="{BB4CA78B-C798-4F03-AA3A-D004BFF399D9}" presName="node" presStyleLbl="node1" presStyleIdx="3" presStyleCnt="7">
        <dgm:presLayoutVars>
          <dgm:bulletEnabled val="1"/>
        </dgm:presLayoutVars>
      </dgm:prSet>
      <dgm:spPr/>
    </dgm:pt>
    <dgm:pt modelId="{84B678B6-D69D-4E79-A137-7183C8EE27AC}" type="pres">
      <dgm:prSet presAssocID="{7E8EB10F-D4D5-4D22-814D-8290FEB72B82}" presName="sibTrans" presStyleCnt="0"/>
      <dgm:spPr/>
    </dgm:pt>
    <dgm:pt modelId="{DB285C18-78AA-4952-A7AD-1F4814FF2BAC}" type="pres">
      <dgm:prSet presAssocID="{DD225B9E-0FC8-4C43-87B5-09A88C0B9CAB}" presName="node" presStyleLbl="node1" presStyleIdx="4" presStyleCnt="7">
        <dgm:presLayoutVars>
          <dgm:bulletEnabled val="1"/>
        </dgm:presLayoutVars>
      </dgm:prSet>
      <dgm:spPr/>
    </dgm:pt>
    <dgm:pt modelId="{65C737EB-1C2F-4457-87A7-488615A7CA7D}" type="pres">
      <dgm:prSet presAssocID="{C9B014D9-7B01-4EA9-863E-571EDFFCA656}" presName="sibTrans" presStyleCnt="0"/>
      <dgm:spPr/>
    </dgm:pt>
    <dgm:pt modelId="{2346CB44-F355-490C-AFC2-B09527A56B58}" type="pres">
      <dgm:prSet presAssocID="{ED3EF77F-C290-47C3-92AB-5DD527BCD591}" presName="node" presStyleLbl="node1" presStyleIdx="5" presStyleCnt="7">
        <dgm:presLayoutVars>
          <dgm:bulletEnabled val="1"/>
        </dgm:presLayoutVars>
      </dgm:prSet>
      <dgm:spPr/>
    </dgm:pt>
    <dgm:pt modelId="{DBD7281B-2DBC-4FB7-9931-9FD8ABF55166}" type="pres">
      <dgm:prSet presAssocID="{AF2A17A6-CA23-4ABA-958E-DF33A8FB8A47}" presName="sibTrans" presStyleCnt="0"/>
      <dgm:spPr/>
    </dgm:pt>
    <dgm:pt modelId="{CB821A3F-B481-4744-912D-A45B6241BC51}" type="pres">
      <dgm:prSet presAssocID="{3EDBB84D-4479-4F53-A246-1E3BDBA22564}" presName="node" presStyleLbl="node1" presStyleIdx="6" presStyleCnt="7">
        <dgm:presLayoutVars>
          <dgm:bulletEnabled val="1"/>
        </dgm:presLayoutVars>
      </dgm:prSet>
      <dgm:spPr/>
    </dgm:pt>
  </dgm:ptLst>
  <dgm:cxnLst>
    <dgm:cxn modelId="{B2197B15-9C49-4D2B-8AC5-A96F06FD7768}" type="presOf" srcId="{ED3EF77F-C290-47C3-92AB-5DD527BCD591}" destId="{2346CB44-F355-490C-AFC2-B09527A56B58}" srcOrd="0" destOrd="0" presId="urn:microsoft.com/office/officeart/2005/8/layout/default"/>
    <dgm:cxn modelId="{55F7F11D-D689-4E47-BDBE-C376A259468C}" srcId="{FFDBC219-E214-4D43-BB34-BC822DC8A819}" destId="{AB673DB5-5E34-4A50-8DCC-8A86805E4A84}" srcOrd="0" destOrd="0" parTransId="{7E03CAF3-9740-4CB5-A3F2-982D167F3A41}" sibTransId="{4CF22CE7-72CB-42F9-9357-564A69397908}"/>
    <dgm:cxn modelId="{0B635B21-8930-41CB-AE23-7C1286B7D65B}" srcId="{FFDBC219-E214-4D43-BB34-BC822DC8A819}" destId="{ED3EF77F-C290-47C3-92AB-5DD527BCD591}" srcOrd="5" destOrd="0" parTransId="{01BF1D0D-2282-470F-BBA9-A96A664BB65C}" sibTransId="{AF2A17A6-CA23-4ABA-958E-DF33A8FB8A47}"/>
    <dgm:cxn modelId="{E1CF3E28-B774-4AE8-A71F-F375CC204B8F}" type="presOf" srcId="{19817196-ED6F-4708-8892-EE07D315B788}" destId="{38379FAB-7974-481C-AABA-F3BE4307CAFB}" srcOrd="0" destOrd="0" presId="urn:microsoft.com/office/officeart/2005/8/layout/default"/>
    <dgm:cxn modelId="{9B3AC446-B13A-449D-B394-BBD952AF8907}" srcId="{FFDBC219-E214-4D43-BB34-BC822DC8A819}" destId="{19817196-ED6F-4708-8892-EE07D315B788}" srcOrd="2" destOrd="0" parTransId="{6002EBC8-541A-4596-8C18-A1A23DA9C775}" sibTransId="{B6BCAD0E-2869-43AB-ADC2-36A9EACF4305}"/>
    <dgm:cxn modelId="{6FB31068-7A08-4C7D-84F6-3553CF9E0E82}" type="presOf" srcId="{BB4CA78B-C798-4F03-AA3A-D004BFF399D9}" destId="{F3DA3B8E-6244-45F2-92F3-1B4CB51E2E66}" srcOrd="0" destOrd="0" presId="urn:microsoft.com/office/officeart/2005/8/layout/default"/>
    <dgm:cxn modelId="{25E78E5A-DFD9-4438-9A1D-ED9265537D1B}" type="presOf" srcId="{AB673DB5-5E34-4A50-8DCC-8A86805E4A84}" destId="{8A165EC5-0E4B-43BD-A2BF-48BF0EF34C8D}" srcOrd="0" destOrd="0" presId="urn:microsoft.com/office/officeart/2005/8/layout/default"/>
    <dgm:cxn modelId="{E9A2DB7E-ED28-46CD-B3D0-DED8F46944CA}" type="presOf" srcId="{7CDE97A2-3910-4271-8356-EEEC057EB903}" destId="{04E18C0B-9922-4CA2-9739-0A8244CFA26F}" srcOrd="0" destOrd="0" presId="urn:microsoft.com/office/officeart/2005/8/layout/default"/>
    <dgm:cxn modelId="{009DAD97-978C-4010-AB3E-7AC264D0DA94}" srcId="{FFDBC219-E214-4D43-BB34-BC822DC8A819}" destId="{BB4CA78B-C798-4F03-AA3A-D004BFF399D9}" srcOrd="3" destOrd="0" parTransId="{B7A14C75-D9DA-429D-B134-7274E63A1FB8}" sibTransId="{7E8EB10F-D4D5-4D22-814D-8290FEB72B82}"/>
    <dgm:cxn modelId="{1B319B99-8C12-447E-87A2-513EA894C8E1}" srcId="{FFDBC219-E214-4D43-BB34-BC822DC8A819}" destId="{7CDE97A2-3910-4271-8356-EEEC057EB903}" srcOrd="1" destOrd="0" parTransId="{5DB3A8EE-457E-4CB0-AD14-E11078C4CE38}" sibTransId="{F0160EED-26AE-42C1-B50A-D75368CD1A26}"/>
    <dgm:cxn modelId="{1FF4DEB6-8360-4EF4-85F3-4C2F7A37B8E7}" srcId="{FFDBC219-E214-4D43-BB34-BC822DC8A819}" destId="{3EDBB84D-4479-4F53-A246-1E3BDBA22564}" srcOrd="6" destOrd="0" parTransId="{9999D1E5-7F2F-488C-96CF-3B80B3A78727}" sibTransId="{A2574465-4B49-4569-827C-CE6C62052A0E}"/>
    <dgm:cxn modelId="{11AE78BA-628F-45D6-AC51-DA9624C1F650}" type="presOf" srcId="{3EDBB84D-4479-4F53-A246-1E3BDBA22564}" destId="{CB821A3F-B481-4744-912D-A45B6241BC51}" srcOrd="0" destOrd="0" presId="urn:microsoft.com/office/officeart/2005/8/layout/default"/>
    <dgm:cxn modelId="{BE7C08C7-CECB-41EF-A48F-D516340F3234}" srcId="{FFDBC219-E214-4D43-BB34-BC822DC8A819}" destId="{DD225B9E-0FC8-4C43-87B5-09A88C0B9CAB}" srcOrd="4" destOrd="0" parTransId="{F1B7EC65-6846-4FE3-A663-FBF703E0C25B}" sibTransId="{C9B014D9-7B01-4EA9-863E-571EDFFCA656}"/>
    <dgm:cxn modelId="{2355D4DB-8332-41BD-8AF7-5FA52E3B336A}" type="presOf" srcId="{FFDBC219-E214-4D43-BB34-BC822DC8A819}" destId="{47547EE4-4C32-4942-9F56-93D56FAA1E3A}" srcOrd="0" destOrd="0" presId="urn:microsoft.com/office/officeart/2005/8/layout/default"/>
    <dgm:cxn modelId="{E937E8ED-ACFF-4613-B7F3-F8999332F99F}" type="presOf" srcId="{DD225B9E-0FC8-4C43-87B5-09A88C0B9CAB}" destId="{DB285C18-78AA-4952-A7AD-1F4814FF2BAC}" srcOrd="0" destOrd="0" presId="urn:microsoft.com/office/officeart/2005/8/layout/default"/>
    <dgm:cxn modelId="{3880F016-D407-4430-BBEA-96BE8F96756E}" type="presParOf" srcId="{47547EE4-4C32-4942-9F56-93D56FAA1E3A}" destId="{8A165EC5-0E4B-43BD-A2BF-48BF0EF34C8D}" srcOrd="0" destOrd="0" presId="urn:microsoft.com/office/officeart/2005/8/layout/default"/>
    <dgm:cxn modelId="{CF8023B2-E6D7-47BE-8F71-8D68C072B880}" type="presParOf" srcId="{47547EE4-4C32-4942-9F56-93D56FAA1E3A}" destId="{91EF81B2-691C-4723-B7AD-6824EA5050A3}" srcOrd="1" destOrd="0" presId="urn:microsoft.com/office/officeart/2005/8/layout/default"/>
    <dgm:cxn modelId="{F7C9CE50-FA59-45C0-8148-3C8D94C48077}" type="presParOf" srcId="{47547EE4-4C32-4942-9F56-93D56FAA1E3A}" destId="{04E18C0B-9922-4CA2-9739-0A8244CFA26F}" srcOrd="2" destOrd="0" presId="urn:microsoft.com/office/officeart/2005/8/layout/default"/>
    <dgm:cxn modelId="{7DD32E27-1277-40C0-A765-8FDCDC9ACC11}" type="presParOf" srcId="{47547EE4-4C32-4942-9F56-93D56FAA1E3A}" destId="{D7DCF368-AD88-4ECD-8CB9-03F4F6667A9D}" srcOrd="3" destOrd="0" presId="urn:microsoft.com/office/officeart/2005/8/layout/default"/>
    <dgm:cxn modelId="{DE03FBF7-6353-47B4-B9A9-A0DDE9116BC2}" type="presParOf" srcId="{47547EE4-4C32-4942-9F56-93D56FAA1E3A}" destId="{38379FAB-7974-481C-AABA-F3BE4307CAFB}" srcOrd="4" destOrd="0" presId="urn:microsoft.com/office/officeart/2005/8/layout/default"/>
    <dgm:cxn modelId="{DCAD7A3E-51D2-4402-80B4-9A9B5FA14FB1}" type="presParOf" srcId="{47547EE4-4C32-4942-9F56-93D56FAA1E3A}" destId="{E84A5179-FA0E-49C3-B953-4AA12732B9C4}" srcOrd="5" destOrd="0" presId="urn:microsoft.com/office/officeart/2005/8/layout/default"/>
    <dgm:cxn modelId="{A86AAD5A-2711-4459-B5C3-BE3F630F0CB0}" type="presParOf" srcId="{47547EE4-4C32-4942-9F56-93D56FAA1E3A}" destId="{F3DA3B8E-6244-45F2-92F3-1B4CB51E2E66}" srcOrd="6" destOrd="0" presId="urn:microsoft.com/office/officeart/2005/8/layout/default"/>
    <dgm:cxn modelId="{BD79A3E8-6090-4B23-942F-7C347D43FA33}" type="presParOf" srcId="{47547EE4-4C32-4942-9F56-93D56FAA1E3A}" destId="{84B678B6-D69D-4E79-A137-7183C8EE27AC}" srcOrd="7" destOrd="0" presId="urn:microsoft.com/office/officeart/2005/8/layout/default"/>
    <dgm:cxn modelId="{BAED1D78-CBE4-490D-992C-71A3DEF51988}" type="presParOf" srcId="{47547EE4-4C32-4942-9F56-93D56FAA1E3A}" destId="{DB285C18-78AA-4952-A7AD-1F4814FF2BAC}" srcOrd="8" destOrd="0" presId="urn:microsoft.com/office/officeart/2005/8/layout/default"/>
    <dgm:cxn modelId="{76AABB13-383B-43D6-B127-4ECEA8DC8A46}" type="presParOf" srcId="{47547EE4-4C32-4942-9F56-93D56FAA1E3A}" destId="{65C737EB-1C2F-4457-87A7-488615A7CA7D}" srcOrd="9" destOrd="0" presId="urn:microsoft.com/office/officeart/2005/8/layout/default"/>
    <dgm:cxn modelId="{5D40BB90-3DA9-4B79-A362-928660E0AC25}" type="presParOf" srcId="{47547EE4-4C32-4942-9F56-93D56FAA1E3A}" destId="{2346CB44-F355-490C-AFC2-B09527A56B58}" srcOrd="10" destOrd="0" presId="urn:microsoft.com/office/officeart/2005/8/layout/default"/>
    <dgm:cxn modelId="{88303797-BC70-4753-9C6F-87763B79E96C}" type="presParOf" srcId="{47547EE4-4C32-4942-9F56-93D56FAA1E3A}" destId="{DBD7281B-2DBC-4FB7-9931-9FD8ABF55166}" srcOrd="11" destOrd="0" presId="urn:microsoft.com/office/officeart/2005/8/layout/default"/>
    <dgm:cxn modelId="{6F391CE3-1FE4-44AD-BBE8-74640BDE7185}" type="presParOf" srcId="{47547EE4-4C32-4942-9F56-93D56FAA1E3A}" destId="{CB821A3F-B481-4744-912D-A45B6241BC51}" srcOrd="12" destOrd="0" presId="urn:microsoft.com/office/officeart/2005/8/layout/default"/>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7.xml><?xml version="1.0" encoding="utf-8"?>
<dgm:dataModel xmlns:dgm="http://schemas.openxmlformats.org/drawingml/2006/diagram" xmlns:a="http://schemas.openxmlformats.org/drawingml/2006/main">
  <dgm:ptLst>
    <dgm:pt modelId="{809C372F-5500-45A7-BB27-A3047E40CB30}" type="doc">
      <dgm:prSet loTypeId="urn:microsoft.com/office/officeart/2005/8/layout/vList2" loCatId="list" qsTypeId="urn:microsoft.com/office/officeart/2005/8/quickstyle/simple4" qsCatId="simple" csTypeId="urn:microsoft.com/office/officeart/2005/8/colors/colorful2" csCatId="colorful"/>
      <dgm:spPr/>
      <dgm:t>
        <a:bodyPr/>
        <a:lstStyle/>
        <a:p>
          <a:endParaRPr lang="en-US"/>
        </a:p>
      </dgm:t>
    </dgm:pt>
    <dgm:pt modelId="{A09DFE4E-4F4E-473B-9556-88CEABB4F426}">
      <dgm:prSet/>
      <dgm:spPr/>
      <dgm:t>
        <a:bodyPr/>
        <a:lstStyle/>
        <a:p>
          <a:r>
            <a:rPr lang="en-US"/>
            <a:t>Capacity is the ability to understand and retain information, being able to use this information to make decisions about life. </a:t>
          </a:r>
        </a:p>
      </dgm:t>
    </dgm:pt>
    <dgm:pt modelId="{E26684C2-6889-4269-AC87-83845513AD00}" type="parTrans" cxnId="{F9BB3822-DE3A-4896-A4BA-4F4608A03895}">
      <dgm:prSet/>
      <dgm:spPr/>
      <dgm:t>
        <a:bodyPr/>
        <a:lstStyle/>
        <a:p>
          <a:endParaRPr lang="en-US"/>
        </a:p>
      </dgm:t>
    </dgm:pt>
    <dgm:pt modelId="{985840BF-0465-41F6-9EBB-DF19C0E1A479}" type="sibTrans" cxnId="{F9BB3822-DE3A-4896-A4BA-4F4608A03895}">
      <dgm:prSet/>
      <dgm:spPr/>
      <dgm:t>
        <a:bodyPr/>
        <a:lstStyle/>
        <a:p>
          <a:endParaRPr lang="en-US"/>
        </a:p>
      </dgm:t>
    </dgm:pt>
    <dgm:pt modelId="{7B0C9ABF-640D-4D17-81A4-536A06F9D12B}">
      <dgm:prSet/>
      <dgm:spPr/>
      <dgm:t>
        <a:bodyPr/>
        <a:lstStyle/>
        <a:p>
          <a:r>
            <a:rPr lang="en-US"/>
            <a:t>It can also include the ability to communicate decisions.</a:t>
          </a:r>
        </a:p>
      </dgm:t>
    </dgm:pt>
    <dgm:pt modelId="{A41DE8D3-FFA6-42ED-B764-43E4AEBBCDFA}" type="parTrans" cxnId="{E10C5562-A5A6-4959-9793-D15A19D00845}">
      <dgm:prSet/>
      <dgm:spPr/>
      <dgm:t>
        <a:bodyPr/>
        <a:lstStyle/>
        <a:p>
          <a:endParaRPr lang="en-US"/>
        </a:p>
      </dgm:t>
    </dgm:pt>
    <dgm:pt modelId="{ADBA9D68-4DC4-45D3-B3E1-D1E6F48BE2FA}" type="sibTrans" cxnId="{E10C5562-A5A6-4959-9793-D15A19D00845}">
      <dgm:prSet/>
      <dgm:spPr/>
      <dgm:t>
        <a:bodyPr/>
        <a:lstStyle/>
        <a:p>
          <a:endParaRPr lang="en-US"/>
        </a:p>
      </dgm:t>
    </dgm:pt>
    <dgm:pt modelId="{2032E9F1-FDFF-4E42-94FC-1130DE569A27}">
      <dgm:prSet/>
      <dgm:spPr/>
      <dgm:t>
        <a:bodyPr/>
        <a:lstStyle/>
        <a:p>
          <a:r>
            <a:rPr lang="en-US"/>
            <a:t>What could affect capacity?</a:t>
          </a:r>
        </a:p>
      </dgm:t>
    </dgm:pt>
    <dgm:pt modelId="{2C25DB0A-1D05-404A-8DDE-B86390BF10B0}" type="parTrans" cxnId="{4EEBF1D6-CFF8-4832-87F8-F971A8F27BB1}">
      <dgm:prSet/>
      <dgm:spPr/>
      <dgm:t>
        <a:bodyPr/>
        <a:lstStyle/>
        <a:p>
          <a:endParaRPr lang="en-US"/>
        </a:p>
      </dgm:t>
    </dgm:pt>
    <dgm:pt modelId="{EE603709-0A50-4135-AE08-368385DAA951}" type="sibTrans" cxnId="{4EEBF1D6-CFF8-4832-87F8-F971A8F27BB1}">
      <dgm:prSet/>
      <dgm:spPr/>
      <dgm:t>
        <a:bodyPr/>
        <a:lstStyle/>
        <a:p>
          <a:endParaRPr lang="en-US"/>
        </a:p>
      </dgm:t>
    </dgm:pt>
    <dgm:pt modelId="{E92D024E-1F54-4E83-9376-420CFBEB66E5}" type="pres">
      <dgm:prSet presAssocID="{809C372F-5500-45A7-BB27-A3047E40CB30}" presName="linear" presStyleCnt="0">
        <dgm:presLayoutVars>
          <dgm:animLvl val="lvl"/>
          <dgm:resizeHandles val="exact"/>
        </dgm:presLayoutVars>
      </dgm:prSet>
      <dgm:spPr/>
    </dgm:pt>
    <dgm:pt modelId="{C9883676-F489-4ADD-B7D8-9CB4E3ECD52D}" type="pres">
      <dgm:prSet presAssocID="{A09DFE4E-4F4E-473B-9556-88CEABB4F426}" presName="parentText" presStyleLbl="node1" presStyleIdx="0" presStyleCnt="3">
        <dgm:presLayoutVars>
          <dgm:chMax val="0"/>
          <dgm:bulletEnabled val="1"/>
        </dgm:presLayoutVars>
      </dgm:prSet>
      <dgm:spPr/>
    </dgm:pt>
    <dgm:pt modelId="{F52F9D57-4480-42C3-8202-E6A1BAA376E8}" type="pres">
      <dgm:prSet presAssocID="{985840BF-0465-41F6-9EBB-DF19C0E1A479}" presName="spacer" presStyleCnt="0"/>
      <dgm:spPr/>
    </dgm:pt>
    <dgm:pt modelId="{8F18DDC4-13F8-4F5E-B975-032884695132}" type="pres">
      <dgm:prSet presAssocID="{7B0C9ABF-640D-4D17-81A4-536A06F9D12B}" presName="parentText" presStyleLbl="node1" presStyleIdx="1" presStyleCnt="3">
        <dgm:presLayoutVars>
          <dgm:chMax val="0"/>
          <dgm:bulletEnabled val="1"/>
        </dgm:presLayoutVars>
      </dgm:prSet>
      <dgm:spPr/>
    </dgm:pt>
    <dgm:pt modelId="{04FB2F3F-E431-45BB-A5CD-7A5770FD1AB8}" type="pres">
      <dgm:prSet presAssocID="{ADBA9D68-4DC4-45D3-B3E1-D1E6F48BE2FA}" presName="spacer" presStyleCnt="0"/>
      <dgm:spPr/>
    </dgm:pt>
    <dgm:pt modelId="{A69CA151-16FC-4CFC-BF45-1A38C69007CD}" type="pres">
      <dgm:prSet presAssocID="{2032E9F1-FDFF-4E42-94FC-1130DE569A27}" presName="parentText" presStyleLbl="node1" presStyleIdx="2" presStyleCnt="3">
        <dgm:presLayoutVars>
          <dgm:chMax val="0"/>
          <dgm:bulletEnabled val="1"/>
        </dgm:presLayoutVars>
      </dgm:prSet>
      <dgm:spPr/>
    </dgm:pt>
  </dgm:ptLst>
  <dgm:cxnLst>
    <dgm:cxn modelId="{F9BB3822-DE3A-4896-A4BA-4F4608A03895}" srcId="{809C372F-5500-45A7-BB27-A3047E40CB30}" destId="{A09DFE4E-4F4E-473B-9556-88CEABB4F426}" srcOrd="0" destOrd="0" parTransId="{E26684C2-6889-4269-AC87-83845513AD00}" sibTransId="{985840BF-0465-41F6-9EBB-DF19C0E1A479}"/>
    <dgm:cxn modelId="{E10C5562-A5A6-4959-9793-D15A19D00845}" srcId="{809C372F-5500-45A7-BB27-A3047E40CB30}" destId="{7B0C9ABF-640D-4D17-81A4-536A06F9D12B}" srcOrd="1" destOrd="0" parTransId="{A41DE8D3-FFA6-42ED-B764-43E4AEBBCDFA}" sibTransId="{ADBA9D68-4DC4-45D3-B3E1-D1E6F48BE2FA}"/>
    <dgm:cxn modelId="{BF8BEC71-D495-4F31-8B6C-FB10F2CEB0F5}" type="presOf" srcId="{809C372F-5500-45A7-BB27-A3047E40CB30}" destId="{E92D024E-1F54-4E83-9376-420CFBEB66E5}" srcOrd="0" destOrd="0" presId="urn:microsoft.com/office/officeart/2005/8/layout/vList2"/>
    <dgm:cxn modelId="{49B30299-8BFC-48B4-B80A-A906F8E9D610}" type="presOf" srcId="{2032E9F1-FDFF-4E42-94FC-1130DE569A27}" destId="{A69CA151-16FC-4CFC-BF45-1A38C69007CD}" srcOrd="0" destOrd="0" presId="urn:microsoft.com/office/officeart/2005/8/layout/vList2"/>
    <dgm:cxn modelId="{DF28B9C4-4333-4BD3-A0A0-048B70C96270}" type="presOf" srcId="{A09DFE4E-4F4E-473B-9556-88CEABB4F426}" destId="{C9883676-F489-4ADD-B7D8-9CB4E3ECD52D}" srcOrd="0" destOrd="0" presId="urn:microsoft.com/office/officeart/2005/8/layout/vList2"/>
    <dgm:cxn modelId="{4EEBF1D6-CFF8-4832-87F8-F971A8F27BB1}" srcId="{809C372F-5500-45A7-BB27-A3047E40CB30}" destId="{2032E9F1-FDFF-4E42-94FC-1130DE569A27}" srcOrd="2" destOrd="0" parTransId="{2C25DB0A-1D05-404A-8DDE-B86390BF10B0}" sibTransId="{EE603709-0A50-4135-AE08-368385DAA951}"/>
    <dgm:cxn modelId="{2F7D09EF-30CF-4C07-89B8-220467ED5D32}" type="presOf" srcId="{7B0C9ABF-640D-4D17-81A4-536A06F9D12B}" destId="{8F18DDC4-13F8-4F5E-B975-032884695132}" srcOrd="0" destOrd="0" presId="urn:microsoft.com/office/officeart/2005/8/layout/vList2"/>
    <dgm:cxn modelId="{357AA4EC-71A7-4BE3-B5E6-771D76D10E05}" type="presParOf" srcId="{E92D024E-1F54-4E83-9376-420CFBEB66E5}" destId="{C9883676-F489-4ADD-B7D8-9CB4E3ECD52D}" srcOrd="0" destOrd="0" presId="urn:microsoft.com/office/officeart/2005/8/layout/vList2"/>
    <dgm:cxn modelId="{C89FDA7B-6DD4-40A4-9C03-8A83AAD4FF0D}" type="presParOf" srcId="{E92D024E-1F54-4E83-9376-420CFBEB66E5}" destId="{F52F9D57-4480-42C3-8202-E6A1BAA376E8}" srcOrd="1" destOrd="0" presId="urn:microsoft.com/office/officeart/2005/8/layout/vList2"/>
    <dgm:cxn modelId="{97AD6611-0CE9-4AD7-A73B-A607B4E1D3F4}" type="presParOf" srcId="{E92D024E-1F54-4E83-9376-420CFBEB66E5}" destId="{8F18DDC4-13F8-4F5E-B975-032884695132}" srcOrd="2" destOrd="0" presId="urn:microsoft.com/office/officeart/2005/8/layout/vList2"/>
    <dgm:cxn modelId="{A322E83D-836A-446C-96EE-372CF1221F4E}" type="presParOf" srcId="{E92D024E-1F54-4E83-9376-420CFBEB66E5}" destId="{04FB2F3F-E431-45BB-A5CD-7A5770FD1AB8}" srcOrd="3" destOrd="0" presId="urn:microsoft.com/office/officeart/2005/8/layout/vList2"/>
    <dgm:cxn modelId="{E5DFA9A4-1B24-4736-88A6-EA083AEEE78D}" type="presParOf" srcId="{E92D024E-1F54-4E83-9376-420CFBEB66E5}" destId="{A69CA151-16FC-4CFC-BF45-1A38C69007CD}" srcOrd="4" destOrd="0" presId="urn:microsoft.com/office/officeart/2005/8/layout/vList2"/>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8.xml><?xml version="1.0" encoding="utf-8"?>
<dgm:dataModel xmlns:dgm="http://schemas.openxmlformats.org/drawingml/2006/diagram" xmlns:a="http://schemas.openxmlformats.org/drawingml/2006/main">
  <dgm:ptLst>
    <dgm:pt modelId="{4FCFFA80-7621-4CE6-8915-7EDA2FCC1587}" type="doc">
      <dgm:prSet loTypeId="urn:microsoft.com/office/officeart/2008/layout/LinedList" loCatId="list" qsTypeId="urn:microsoft.com/office/officeart/2005/8/quickstyle/simple4" qsCatId="simple" csTypeId="urn:microsoft.com/office/officeart/2005/8/colors/colorful5" csCatId="colorful"/>
      <dgm:spPr/>
      <dgm:t>
        <a:bodyPr/>
        <a:lstStyle/>
        <a:p>
          <a:endParaRPr lang="en-US"/>
        </a:p>
      </dgm:t>
    </dgm:pt>
    <dgm:pt modelId="{E8977C38-9A50-46B3-97FD-B98EF44DE46C}">
      <dgm:prSet/>
      <dgm:spPr/>
      <dgm:t>
        <a:bodyPr/>
        <a:lstStyle/>
        <a:p>
          <a:r>
            <a:rPr lang="en-US"/>
            <a:t>Time of day</a:t>
          </a:r>
        </a:p>
      </dgm:t>
    </dgm:pt>
    <dgm:pt modelId="{ECA879B3-5CDD-4FE1-A913-4317CBACE962}" type="parTrans" cxnId="{B70BB9D7-C668-4F1A-B9C9-2117B061B811}">
      <dgm:prSet/>
      <dgm:spPr/>
      <dgm:t>
        <a:bodyPr/>
        <a:lstStyle/>
        <a:p>
          <a:endParaRPr lang="en-US"/>
        </a:p>
      </dgm:t>
    </dgm:pt>
    <dgm:pt modelId="{0D89BFC9-87D3-4A69-8137-830E1E89F2A1}" type="sibTrans" cxnId="{B70BB9D7-C668-4F1A-B9C9-2117B061B811}">
      <dgm:prSet/>
      <dgm:spPr/>
      <dgm:t>
        <a:bodyPr/>
        <a:lstStyle/>
        <a:p>
          <a:endParaRPr lang="en-US"/>
        </a:p>
      </dgm:t>
    </dgm:pt>
    <dgm:pt modelId="{AFE09667-9E34-4221-B355-43BC96BAB465}">
      <dgm:prSet/>
      <dgm:spPr/>
      <dgm:t>
        <a:bodyPr/>
        <a:lstStyle/>
        <a:p>
          <a:r>
            <a:rPr lang="en-US"/>
            <a:t>Health status</a:t>
          </a:r>
        </a:p>
      </dgm:t>
    </dgm:pt>
    <dgm:pt modelId="{BC72DF94-3E4F-4B93-B92F-1C6FAB4AE1B4}" type="parTrans" cxnId="{F65A7F4E-E738-4E8E-A883-4BD1201B72B7}">
      <dgm:prSet/>
      <dgm:spPr/>
      <dgm:t>
        <a:bodyPr/>
        <a:lstStyle/>
        <a:p>
          <a:endParaRPr lang="en-US"/>
        </a:p>
      </dgm:t>
    </dgm:pt>
    <dgm:pt modelId="{E4842A78-5AE9-4834-8525-25EA0008AFEF}" type="sibTrans" cxnId="{F65A7F4E-E738-4E8E-A883-4BD1201B72B7}">
      <dgm:prSet/>
      <dgm:spPr/>
      <dgm:t>
        <a:bodyPr/>
        <a:lstStyle/>
        <a:p>
          <a:endParaRPr lang="en-US"/>
        </a:p>
      </dgm:t>
    </dgm:pt>
    <dgm:pt modelId="{30BEEE6F-6D87-44F1-A6F1-AB668A099D2F}">
      <dgm:prSet/>
      <dgm:spPr/>
      <dgm:t>
        <a:bodyPr/>
        <a:lstStyle/>
        <a:p>
          <a:r>
            <a:rPr lang="en-US"/>
            <a:t>Mental health</a:t>
          </a:r>
        </a:p>
      </dgm:t>
    </dgm:pt>
    <dgm:pt modelId="{B9E95090-AD39-44F7-9632-18D23914D6D6}" type="parTrans" cxnId="{581364C8-206C-48AA-AD8F-040A5438E98F}">
      <dgm:prSet/>
      <dgm:spPr/>
      <dgm:t>
        <a:bodyPr/>
        <a:lstStyle/>
        <a:p>
          <a:endParaRPr lang="en-US"/>
        </a:p>
      </dgm:t>
    </dgm:pt>
    <dgm:pt modelId="{292D0C14-EA5E-4353-B114-B11E961BC336}" type="sibTrans" cxnId="{581364C8-206C-48AA-AD8F-040A5438E98F}">
      <dgm:prSet/>
      <dgm:spPr/>
      <dgm:t>
        <a:bodyPr/>
        <a:lstStyle/>
        <a:p>
          <a:endParaRPr lang="en-US"/>
        </a:p>
      </dgm:t>
    </dgm:pt>
    <dgm:pt modelId="{EAB543B4-E095-48A4-B1B4-07588FB7C212}">
      <dgm:prSet/>
      <dgm:spPr/>
      <dgm:t>
        <a:bodyPr/>
        <a:lstStyle/>
        <a:p>
          <a:r>
            <a:rPr lang="en-US"/>
            <a:t>Types of decisions</a:t>
          </a:r>
        </a:p>
      </dgm:t>
    </dgm:pt>
    <dgm:pt modelId="{562C5E91-EB8A-4DF8-BB18-8E1CB89D9C1C}" type="parTrans" cxnId="{24E07A1B-A2A6-4BA8-8EA0-25B31476FF5E}">
      <dgm:prSet/>
      <dgm:spPr/>
      <dgm:t>
        <a:bodyPr/>
        <a:lstStyle/>
        <a:p>
          <a:endParaRPr lang="en-US"/>
        </a:p>
      </dgm:t>
    </dgm:pt>
    <dgm:pt modelId="{E0A43703-AA94-4667-BD12-E5929C854411}" type="sibTrans" cxnId="{24E07A1B-A2A6-4BA8-8EA0-25B31476FF5E}">
      <dgm:prSet/>
      <dgm:spPr/>
      <dgm:t>
        <a:bodyPr/>
        <a:lstStyle/>
        <a:p>
          <a:endParaRPr lang="en-US"/>
        </a:p>
      </dgm:t>
    </dgm:pt>
    <dgm:pt modelId="{690DA529-A3E1-451B-B62A-AF1945439D05}">
      <dgm:prSet/>
      <dgm:spPr/>
      <dgm:t>
        <a:bodyPr/>
        <a:lstStyle/>
        <a:p>
          <a:r>
            <a:rPr lang="en-US"/>
            <a:t>Diagnosis</a:t>
          </a:r>
        </a:p>
      </dgm:t>
    </dgm:pt>
    <dgm:pt modelId="{21B5A775-CD20-4106-A478-C676CA4B34D9}" type="parTrans" cxnId="{7B35FDFE-3DCA-4508-9BD0-DE3DFC9A50D3}">
      <dgm:prSet/>
      <dgm:spPr/>
      <dgm:t>
        <a:bodyPr/>
        <a:lstStyle/>
        <a:p>
          <a:endParaRPr lang="en-US"/>
        </a:p>
      </dgm:t>
    </dgm:pt>
    <dgm:pt modelId="{8C9AB7DB-3B69-40A1-B545-6A64AD7D2153}" type="sibTrans" cxnId="{7B35FDFE-3DCA-4508-9BD0-DE3DFC9A50D3}">
      <dgm:prSet/>
      <dgm:spPr/>
      <dgm:t>
        <a:bodyPr/>
        <a:lstStyle/>
        <a:p>
          <a:endParaRPr lang="en-US"/>
        </a:p>
      </dgm:t>
    </dgm:pt>
    <dgm:pt modelId="{E66AE7B7-6F4C-439F-8ADB-B9739EC22737}">
      <dgm:prSet/>
      <dgm:spPr/>
      <dgm:t>
        <a:bodyPr/>
        <a:lstStyle/>
        <a:p>
          <a:r>
            <a:rPr lang="en-US"/>
            <a:t>What kinds of diagnoses?</a:t>
          </a:r>
        </a:p>
      </dgm:t>
    </dgm:pt>
    <dgm:pt modelId="{8811FE6C-7B19-4E87-99B7-B9A17C0EF3FF}" type="parTrans" cxnId="{42FFBF20-B4F4-45AA-B197-A0BBF6D49F35}">
      <dgm:prSet/>
      <dgm:spPr/>
      <dgm:t>
        <a:bodyPr/>
        <a:lstStyle/>
        <a:p>
          <a:endParaRPr lang="en-US"/>
        </a:p>
      </dgm:t>
    </dgm:pt>
    <dgm:pt modelId="{AB2A6C63-04C9-483E-8F74-1C8A27F401CE}" type="sibTrans" cxnId="{42FFBF20-B4F4-45AA-B197-A0BBF6D49F35}">
      <dgm:prSet/>
      <dgm:spPr/>
      <dgm:t>
        <a:bodyPr/>
        <a:lstStyle/>
        <a:p>
          <a:endParaRPr lang="en-US"/>
        </a:p>
      </dgm:t>
    </dgm:pt>
    <dgm:pt modelId="{8AB0C72B-1FAD-40CB-B09C-CFD63A212166}" type="pres">
      <dgm:prSet presAssocID="{4FCFFA80-7621-4CE6-8915-7EDA2FCC1587}" presName="vert0" presStyleCnt="0">
        <dgm:presLayoutVars>
          <dgm:dir/>
          <dgm:animOne val="branch"/>
          <dgm:animLvl val="lvl"/>
        </dgm:presLayoutVars>
      </dgm:prSet>
      <dgm:spPr/>
    </dgm:pt>
    <dgm:pt modelId="{48D0AFC3-0697-43E1-8AB6-B318588FD2B0}" type="pres">
      <dgm:prSet presAssocID="{E8977C38-9A50-46B3-97FD-B98EF44DE46C}" presName="thickLine" presStyleLbl="alignNode1" presStyleIdx="0" presStyleCnt="6"/>
      <dgm:spPr/>
    </dgm:pt>
    <dgm:pt modelId="{A8668D10-B1F5-44C4-A30D-3210E7BA8D0A}" type="pres">
      <dgm:prSet presAssocID="{E8977C38-9A50-46B3-97FD-B98EF44DE46C}" presName="horz1" presStyleCnt="0"/>
      <dgm:spPr/>
    </dgm:pt>
    <dgm:pt modelId="{B13B1FFE-5507-4E89-8BAC-618F224DF80F}" type="pres">
      <dgm:prSet presAssocID="{E8977C38-9A50-46B3-97FD-B98EF44DE46C}" presName="tx1" presStyleLbl="revTx" presStyleIdx="0" presStyleCnt="6"/>
      <dgm:spPr/>
    </dgm:pt>
    <dgm:pt modelId="{666D19F7-FE01-4E1F-A93E-01B603CDE17C}" type="pres">
      <dgm:prSet presAssocID="{E8977C38-9A50-46B3-97FD-B98EF44DE46C}" presName="vert1" presStyleCnt="0"/>
      <dgm:spPr/>
    </dgm:pt>
    <dgm:pt modelId="{E20F97AC-76C8-4A04-9111-637F6F1908A5}" type="pres">
      <dgm:prSet presAssocID="{AFE09667-9E34-4221-B355-43BC96BAB465}" presName="thickLine" presStyleLbl="alignNode1" presStyleIdx="1" presStyleCnt="6"/>
      <dgm:spPr/>
    </dgm:pt>
    <dgm:pt modelId="{274C266F-5A13-477E-AC91-7FBA1727EE2F}" type="pres">
      <dgm:prSet presAssocID="{AFE09667-9E34-4221-B355-43BC96BAB465}" presName="horz1" presStyleCnt="0"/>
      <dgm:spPr/>
    </dgm:pt>
    <dgm:pt modelId="{1E298F36-85B8-4D8A-9A53-1BB3C16A634B}" type="pres">
      <dgm:prSet presAssocID="{AFE09667-9E34-4221-B355-43BC96BAB465}" presName="tx1" presStyleLbl="revTx" presStyleIdx="1" presStyleCnt="6"/>
      <dgm:spPr/>
    </dgm:pt>
    <dgm:pt modelId="{000E5C21-037F-46EF-B29E-A84667F33985}" type="pres">
      <dgm:prSet presAssocID="{AFE09667-9E34-4221-B355-43BC96BAB465}" presName="vert1" presStyleCnt="0"/>
      <dgm:spPr/>
    </dgm:pt>
    <dgm:pt modelId="{86CA4857-5A4E-4565-9C6C-940055FE5201}" type="pres">
      <dgm:prSet presAssocID="{30BEEE6F-6D87-44F1-A6F1-AB668A099D2F}" presName="thickLine" presStyleLbl="alignNode1" presStyleIdx="2" presStyleCnt="6"/>
      <dgm:spPr/>
    </dgm:pt>
    <dgm:pt modelId="{3D5B11DC-483F-4ED0-8187-739DB8281738}" type="pres">
      <dgm:prSet presAssocID="{30BEEE6F-6D87-44F1-A6F1-AB668A099D2F}" presName="horz1" presStyleCnt="0"/>
      <dgm:spPr/>
    </dgm:pt>
    <dgm:pt modelId="{FD7AD1DD-0C3B-4301-BE29-7730E233C140}" type="pres">
      <dgm:prSet presAssocID="{30BEEE6F-6D87-44F1-A6F1-AB668A099D2F}" presName="tx1" presStyleLbl="revTx" presStyleIdx="2" presStyleCnt="6"/>
      <dgm:spPr/>
    </dgm:pt>
    <dgm:pt modelId="{9997C497-7E08-4264-B368-F2719ADF0E61}" type="pres">
      <dgm:prSet presAssocID="{30BEEE6F-6D87-44F1-A6F1-AB668A099D2F}" presName="vert1" presStyleCnt="0"/>
      <dgm:spPr/>
    </dgm:pt>
    <dgm:pt modelId="{0A0CC953-B0A8-4CF1-83B0-AA6B9EDCFC5F}" type="pres">
      <dgm:prSet presAssocID="{EAB543B4-E095-48A4-B1B4-07588FB7C212}" presName="thickLine" presStyleLbl="alignNode1" presStyleIdx="3" presStyleCnt="6"/>
      <dgm:spPr/>
    </dgm:pt>
    <dgm:pt modelId="{C1C22CB0-A15D-4E01-B187-FC5A23A43C4C}" type="pres">
      <dgm:prSet presAssocID="{EAB543B4-E095-48A4-B1B4-07588FB7C212}" presName="horz1" presStyleCnt="0"/>
      <dgm:spPr/>
    </dgm:pt>
    <dgm:pt modelId="{F914E94D-9688-4A0B-98B4-B9D54126EFC6}" type="pres">
      <dgm:prSet presAssocID="{EAB543B4-E095-48A4-B1B4-07588FB7C212}" presName="tx1" presStyleLbl="revTx" presStyleIdx="3" presStyleCnt="6"/>
      <dgm:spPr/>
    </dgm:pt>
    <dgm:pt modelId="{0C724306-0A55-49CF-9762-1F1F5EF0AA9B}" type="pres">
      <dgm:prSet presAssocID="{EAB543B4-E095-48A4-B1B4-07588FB7C212}" presName="vert1" presStyleCnt="0"/>
      <dgm:spPr/>
    </dgm:pt>
    <dgm:pt modelId="{3150CD9F-0A4F-4771-BD29-8ED32511D82B}" type="pres">
      <dgm:prSet presAssocID="{690DA529-A3E1-451B-B62A-AF1945439D05}" presName="thickLine" presStyleLbl="alignNode1" presStyleIdx="4" presStyleCnt="6"/>
      <dgm:spPr/>
    </dgm:pt>
    <dgm:pt modelId="{9915FB28-CF5F-4EF4-AB59-D87AA27EDA19}" type="pres">
      <dgm:prSet presAssocID="{690DA529-A3E1-451B-B62A-AF1945439D05}" presName="horz1" presStyleCnt="0"/>
      <dgm:spPr/>
    </dgm:pt>
    <dgm:pt modelId="{3D77E46D-858B-4AF8-83B4-FA8B71C6A588}" type="pres">
      <dgm:prSet presAssocID="{690DA529-A3E1-451B-B62A-AF1945439D05}" presName="tx1" presStyleLbl="revTx" presStyleIdx="4" presStyleCnt="6"/>
      <dgm:spPr/>
    </dgm:pt>
    <dgm:pt modelId="{03CF8D8F-5E48-4717-9A32-A859704E42C8}" type="pres">
      <dgm:prSet presAssocID="{690DA529-A3E1-451B-B62A-AF1945439D05}" presName="vert1" presStyleCnt="0"/>
      <dgm:spPr/>
    </dgm:pt>
    <dgm:pt modelId="{24418678-14EB-4E14-AEF9-268718149C36}" type="pres">
      <dgm:prSet presAssocID="{E66AE7B7-6F4C-439F-8ADB-B9739EC22737}" presName="thickLine" presStyleLbl="alignNode1" presStyleIdx="5" presStyleCnt="6"/>
      <dgm:spPr/>
    </dgm:pt>
    <dgm:pt modelId="{478922E0-4305-4AEC-A1F2-525F0F5609CD}" type="pres">
      <dgm:prSet presAssocID="{E66AE7B7-6F4C-439F-8ADB-B9739EC22737}" presName="horz1" presStyleCnt="0"/>
      <dgm:spPr/>
    </dgm:pt>
    <dgm:pt modelId="{49A55E5B-F934-414D-93CC-6E4218C90507}" type="pres">
      <dgm:prSet presAssocID="{E66AE7B7-6F4C-439F-8ADB-B9739EC22737}" presName="tx1" presStyleLbl="revTx" presStyleIdx="5" presStyleCnt="6"/>
      <dgm:spPr/>
    </dgm:pt>
    <dgm:pt modelId="{D28B7964-E225-4674-AB6A-BCE8A2524284}" type="pres">
      <dgm:prSet presAssocID="{E66AE7B7-6F4C-439F-8ADB-B9739EC22737}" presName="vert1" presStyleCnt="0"/>
      <dgm:spPr/>
    </dgm:pt>
  </dgm:ptLst>
  <dgm:cxnLst>
    <dgm:cxn modelId="{24E07A1B-A2A6-4BA8-8EA0-25B31476FF5E}" srcId="{4FCFFA80-7621-4CE6-8915-7EDA2FCC1587}" destId="{EAB543B4-E095-48A4-B1B4-07588FB7C212}" srcOrd="3" destOrd="0" parTransId="{562C5E91-EB8A-4DF8-BB18-8E1CB89D9C1C}" sibTransId="{E0A43703-AA94-4667-BD12-E5929C854411}"/>
    <dgm:cxn modelId="{42FFBF20-B4F4-45AA-B197-A0BBF6D49F35}" srcId="{4FCFFA80-7621-4CE6-8915-7EDA2FCC1587}" destId="{E66AE7B7-6F4C-439F-8ADB-B9739EC22737}" srcOrd="5" destOrd="0" parTransId="{8811FE6C-7B19-4E87-99B7-B9A17C0EF3FF}" sibTransId="{AB2A6C63-04C9-483E-8F74-1C8A27F401CE}"/>
    <dgm:cxn modelId="{0132503E-E117-4458-926C-1A3F1B6154D4}" type="presOf" srcId="{EAB543B4-E095-48A4-B1B4-07588FB7C212}" destId="{F914E94D-9688-4A0B-98B4-B9D54126EFC6}" srcOrd="0" destOrd="0" presId="urn:microsoft.com/office/officeart/2008/layout/LinedList"/>
    <dgm:cxn modelId="{467DD064-DDE5-4E8E-B904-AD00934A28CE}" type="presOf" srcId="{4FCFFA80-7621-4CE6-8915-7EDA2FCC1587}" destId="{8AB0C72B-1FAD-40CB-B09C-CFD63A212166}" srcOrd="0" destOrd="0" presId="urn:microsoft.com/office/officeart/2008/layout/LinedList"/>
    <dgm:cxn modelId="{F65A7F4E-E738-4E8E-A883-4BD1201B72B7}" srcId="{4FCFFA80-7621-4CE6-8915-7EDA2FCC1587}" destId="{AFE09667-9E34-4221-B355-43BC96BAB465}" srcOrd="1" destOrd="0" parTransId="{BC72DF94-3E4F-4B93-B92F-1C6FAB4AE1B4}" sibTransId="{E4842A78-5AE9-4834-8525-25EA0008AFEF}"/>
    <dgm:cxn modelId="{9A8CD080-0FD6-4E1C-AE0D-ECF8B0068E23}" type="presOf" srcId="{E8977C38-9A50-46B3-97FD-B98EF44DE46C}" destId="{B13B1FFE-5507-4E89-8BAC-618F224DF80F}" srcOrd="0" destOrd="0" presId="urn:microsoft.com/office/officeart/2008/layout/LinedList"/>
    <dgm:cxn modelId="{EC7785B4-A13E-473C-BCAF-53E61B00C2E9}" type="presOf" srcId="{E66AE7B7-6F4C-439F-8ADB-B9739EC22737}" destId="{49A55E5B-F934-414D-93CC-6E4218C90507}" srcOrd="0" destOrd="0" presId="urn:microsoft.com/office/officeart/2008/layout/LinedList"/>
    <dgm:cxn modelId="{211144C8-D68F-4361-A3F0-E0CD570C31E7}" type="presOf" srcId="{690DA529-A3E1-451B-B62A-AF1945439D05}" destId="{3D77E46D-858B-4AF8-83B4-FA8B71C6A588}" srcOrd="0" destOrd="0" presId="urn:microsoft.com/office/officeart/2008/layout/LinedList"/>
    <dgm:cxn modelId="{581364C8-206C-48AA-AD8F-040A5438E98F}" srcId="{4FCFFA80-7621-4CE6-8915-7EDA2FCC1587}" destId="{30BEEE6F-6D87-44F1-A6F1-AB668A099D2F}" srcOrd="2" destOrd="0" parTransId="{B9E95090-AD39-44F7-9632-18D23914D6D6}" sibTransId="{292D0C14-EA5E-4353-B114-B11E961BC336}"/>
    <dgm:cxn modelId="{B70BB9D7-C668-4F1A-B9C9-2117B061B811}" srcId="{4FCFFA80-7621-4CE6-8915-7EDA2FCC1587}" destId="{E8977C38-9A50-46B3-97FD-B98EF44DE46C}" srcOrd="0" destOrd="0" parTransId="{ECA879B3-5CDD-4FE1-A913-4317CBACE962}" sibTransId="{0D89BFC9-87D3-4A69-8137-830E1E89F2A1}"/>
    <dgm:cxn modelId="{F2BC1CEF-AE89-48AF-B158-608DBBE7CE28}" type="presOf" srcId="{AFE09667-9E34-4221-B355-43BC96BAB465}" destId="{1E298F36-85B8-4D8A-9A53-1BB3C16A634B}" srcOrd="0" destOrd="0" presId="urn:microsoft.com/office/officeart/2008/layout/LinedList"/>
    <dgm:cxn modelId="{7B35FDFE-3DCA-4508-9BD0-DE3DFC9A50D3}" srcId="{4FCFFA80-7621-4CE6-8915-7EDA2FCC1587}" destId="{690DA529-A3E1-451B-B62A-AF1945439D05}" srcOrd="4" destOrd="0" parTransId="{21B5A775-CD20-4106-A478-C676CA4B34D9}" sibTransId="{8C9AB7DB-3B69-40A1-B545-6A64AD7D2153}"/>
    <dgm:cxn modelId="{896B8DFF-4886-444F-9655-ADFAAA7FE407}" type="presOf" srcId="{30BEEE6F-6D87-44F1-A6F1-AB668A099D2F}" destId="{FD7AD1DD-0C3B-4301-BE29-7730E233C140}" srcOrd="0" destOrd="0" presId="urn:microsoft.com/office/officeart/2008/layout/LinedList"/>
    <dgm:cxn modelId="{89AB889F-CCFE-41E6-AEC9-8C83F159A1B6}" type="presParOf" srcId="{8AB0C72B-1FAD-40CB-B09C-CFD63A212166}" destId="{48D0AFC3-0697-43E1-8AB6-B318588FD2B0}" srcOrd="0" destOrd="0" presId="urn:microsoft.com/office/officeart/2008/layout/LinedList"/>
    <dgm:cxn modelId="{B5B6FCB7-D760-4DFD-8734-4ABA41E982B6}" type="presParOf" srcId="{8AB0C72B-1FAD-40CB-B09C-CFD63A212166}" destId="{A8668D10-B1F5-44C4-A30D-3210E7BA8D0A}" srcOrd="1" destOrd="0" presId="urn:microsoft.com/office/officeart/2008/layout/LinedList"/>
    <dgm:cxn modelId="{1526F9E8-30CC-4148-803F-77D42E4C2AAA}" type="presParOf" srcId="{A8668D10-B1F5-44C4-A30D-3210E7BA8D0A}" destId="{B13B1FFE-5507-4E89-8BAC-618F224DF80F}" srcOrd="0" destOrd="0" presId="urn:microsoft.com/office/officeart/2008/layout/LinedList"/>
    <dgm:cxn modelId="{76043914-15D1-4098-8C9B-D39214E6F10B}" type="presParOf" srcId="{A8668D10-B1F5-44C4-A30D-3210E7BA8D0A}" destId="{666D19F7-FE01-4E1F-A93E-01B603CDE17C}" srcOrd="1" destOrd="0" presId="urn:microsoft.com/office/officeart/2008/layout/LinedList"/>
    <dgm:cxn modelId="{0EB31745-0FBA-45B3-A2CC-3F642CA8805A}" type="presParOf" srcId="{8AB0C72B-1FAD-40CB-B09C-CFD63A212166}" destId="{E20F97AC-76C8-4A04-9111-637F6F1908A5}" srcOrd="2" destOrd="0" presId="urn:microsoft.com/office/officeart/2008/layout/LinedList"/>
    <dgm:cxn modelId="{DC2AE896-F7A4-494C-ACC4-08157533DF55}" type="presParOf" srcId="{8AB0C72B-1FAD-40CB-B09C-CFD63A212166}" destId="{274C266F-5A13-477E-AC91-7FBA1727EE2F}" srcOrd="3" destOrd="0" presId="urn:microsoft.com/office/officeart/2008/layout/LinedList"/>
    <dgm:cxn modelId="{56D9C570-1AC1-4042-882E-2C8CA3AAC8CA}" type="presParOf" srcId="{274C266F-5A13-477E-AC91-7FBA1727EE2F}" destId="{1E298F36-85B8-4D8A-9A53-1BB3C16A634B}" srcOrd="0" destOrd="0" presId="urn:microsoft.com/office/officeart/2008/layout/LinedList"/>
    <dgm:cxn modelId="{0452453F-FF08-4D68-A854-3C68AAA30FB9}" type="presParOf" srcId="{274C266F-5A13-477E-AC91-7FBA1727EE2F}" destId="{000E5C21-037F-46EF-B29E-A84667F33985}" srcOrd="1" destOrd="0" presId="urn:microsoft.com/office/officeart/2008/layout/LinedList"/>
    <dgm:cxn modelId="{E090CF14-006C-4B6A-90BC-736F7B3427B6}" type="presParOf" srcId="{8AB0C72B-1FAD-40CB-B09C-CFD63A212166}" destId="{86CA4857-5A4E-4565-9C6C-940055FE5201}" srcOrd="4" destOrd="0" presId="urn:microsoft.com/office/officeart/2008/layout/LinedList"/>
    <dgm:cxn modelId="{E02AE2A8-FF4A-4769-9E3A-4A3D1351482D}" type="presParOf" srcId="{8AB0C72B-1FAD-40CB-B09C-CFD63A212166}" destId="{3D5B11DC-483F-4ED0-8187-739DB8281738}" srcOrd="5" destOrd="0" presId="urn:microsoft.com/office/officeart/2008/layout/LinedList"/>
    <dgm:cxn modelId="{A5A184E3-8783-48CA-93F2-C4E3C9176D87}" type="presParOf" srcId="{3D5B11DC-483F-4ED0-8187-739DB8281738}" destId="{FD7AD1DD-0C3B-4301-BE29-7730E233C140}" srcOrd="0" destOrd="0" presId="urn:microsoft.com/office/officeart/2008/layout/LinedList"/>
    <dgm:cxn modelId="{5E6CEEDD-C4D7-414C-B7F8-6A12E71F3F1C}" type="presParOf" srcId="{3D5B11DC-483F-4ED0-8187-739DB8281738}" destId="{9997C497-7E08-4264-B368-F2719ADF0E61}" srcOrd="1" destOrd="0" presId="urn:microsoft.com/office/officeart/2008/layout/LinedList"/>
    <dgm:cxn modelId="{617177F9-CFC5-46DC-BCEE-796E52C32D99}" type="presParOf" srcId="{8AB0C72B-1FAD-40CB-B09C-CFD63A212166}" destId="{0A0CC953-B0A8-4CF1-83B0-AA6B9EDCFC5F}" srcOrd="6" destOrd="0" presId="urn:microsoft.com/office/officeart/2008/layout/LinedList"/>
    <dgm:cxn modelId="{73FAE2FE-8F7C-4A3D-B385-2C79D5843C70}" type="presParOf" srcId="{8AB0C72B-1FAD-40CB-B09C-CFD63A212166}" destId="{C1C22CB0-A15D-4E01-B187-FC5A23A43C4C}" srcOrd="7" destOrd="0" presId="urn:microsoft.com/office/officeart/2008/layout/LinedList"/>
    <dgm:cxn modelId="{E1B8AB92-AC9C-45AA-954D-0554B53EFB22}" type="presParOf" srcId="{C1C22CB0-A15D-4E01-B187-FC5A23A43C4C}" destId="{F914E94D-9688-4A0B-98B4-B9D54126EFC6}" srcOrd="0" destOrd="0" presId="urn:microsoft.com/office/officeart/2008/layout/LinedList"/>
    <dgm:cxn modelId="{97BF636C-33DC-4FBE-AAFD-6455F2B92CFB}" type="presParOf" srcId="{C1C22CB0-A15D-4E01-B187-FC5A23A43C4C}" destId="{0C724306-0A55-49CF-9762-1F1F5EF0AA9B}" srcOrd="1" destOrd="0" presId="urn:microsoft.com/office/officeart/2008/layout/LinedList"/>
    <dgm:cxn modelId="{1B2E7CD7-2544-4943-A612-5FA3BCFC40A9}" type="presParOf" srcId="{8AB0C72B-1FAD-40CB-B09C-CFD63A212166}" destId="{3150CD9F-0A4F-4771-BD29-8ED32511D82B}" srcOrd="8" destOrd="0" presId="urn:microsoft.com/office/officeart/2008/layout/LinedList"/>
    <dgm:cxn modelId="{6960F84A-9ED7-47CF-A064-D7D1AEC97AFF}" type="presParOf" srcId="{8AB0C72B-1FAD-40CB-B09C-CFD63A212166}" destId="{9915FB28-CF5F-4EF4-AB59-D87AA27EDA19}" srcOrd="9" destOrd="0" presId="urn:microsoft.com/office/officeart/2008/layout/LinedList"/>
    <dgm:cxn modelId="{E385FD57-9C0F-4380-98D2-460D552D2C3B}" type="presParOf" srcId="{9915FB28-CF5F-4EF4-AB59-D87AA27EDA19}" destId="{3D77E46D-858B-4AF8-83B4-FA8B71C6A588}" srcOrd="0" destOrd="0" presId="urn:microsoft.com/office/officeart/2008/layout/LinedList"/>
    <dgm:cxn modelId="{360E0E83-D1E5-451B-B3C8-2F0640A4F5B9}" type="presParOf" srcId="{9915FB28-CF5F-4EF4-AB59-D87AA27EDA19}" destId="{03CF8D8F-5E48-4717-9A32-A859704E42C8}" srcOrd="1" destOrd="0" presId="urn:microsoft.com/office/officeart/2008/layout/LinedList"/>
    <dgm:cxn modelId="{1CEC9552-21D4-4568-830E-45C2C54E2B3F}" type="presParOf" srcId="{8AB0C72B-1FAD-40CB-B09C-CFD63A212166}" destId="{24418678-14EB-4E14-AEF9-268718149C36}" srcOrd="10" destOrd="0" presId="urn:microsoft.com/office/officeart/2008/layout/LinedList"/>
    <dgm:cxn modelId="{7F2CF25C-6FF7-4570-A74D-B1C9D4670E30}" type="presParOf" srcId="{8AB0C72B-1FAD-40CB-B09C-CFD63A212166}" destId="{478922E0-4305-4AEC-A1F2-525F0F5609CD}" srcOrd="11" destOrd="0" presId="urn:microsoft.com/office/officeart/2008/layout/LinedList"/>
    <dgm:cxn modelId="{6839FE00-D09F-4244-9766-DEB90E2D5364}" type="presParOf" srcId="{478922E0-4305-4AEC-A1F2-525F0F5609CD}" destId="{49A55E5B-F934-414D-93CC-6E4218C90507}" srcOrd="0" destOrd="0" presId="urn:microsoft.com/office/officeart/2008/layout/LinedList"/>
    <dgm:cxn modelId="{E84FAD18-8075-477F-990A-DFA60F9516F2}" type="presParOf" srcId="{478922E0-4305-4AEC-A1F2-525F0F5609CD}" destId="{D28B7964-E225-4674-AB6A-BCE8A2524284}" srcOrd="1" destOrd="0" presId="urn:microsoft.com/office/officeart/2008/layout/LinedList"/>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9.xml><?xml version="1.0" encoding="utf-8"?>
<dgm:dataModel xmlns:dgm="http://schemas.openxmlformats.org/drawingml/2006/diagram" xmlns:a="http://schemas.openxmlformats.org/drawingml/2006/main">
  <dgm:ptLst>
    <dgm:pt modelId="{B9C35417-D1CA-4FB8-A0BF-C06912DBBDA8}" type="doc">
      <dgm:prSet loTypeId="urn:microsoft.com/office/officeart/2005/8/layout/default" loCatId="list" qsTypeId="urn:microsoft.com/office/officeart/2005/8/quickstyle/simple4" qsCatId="simple" csTypeId="urn:microsoft.com/office/officeart/2005/8/colors/colorful1" csCatId="colorful"/>
      <dgm:spPr/>
      <dgm:t>
        <a:bodyPr/>
        <a:lstStyle/>
        <a:p>
          <a:endParaRPr lang="en-US"/>
        </a:p>
      </dgm:t>
    </dgm:pt>
    <dgm:pt modelId="{FBF6B5C9-70D1-4CF3-B388-AA65AD8456FF}">
      <dgm:prSet/>
      <dgm:spPr/>
      <dgm:t>
        <a:bodyPr/>
        <a:lstStyle/>
        <a:p>
          <a:r>
            <a:rPr lang="en-US"/>
            <a:t>Stroke/TBI</a:t>
          </a:r>
        </a:p>
      </dgm:t>
    </dgm:pt>
    <dgm:pt modelId="{95BB6A1B-DF2B-404D-A586-75303A99917A}" type="parTrans" cxnId="{8E163BE9-B9E4-4FF6-B597-F7CD35EA3BF7}">
      <dgm:prSet/>
      <dgm:spPr/>
      <dgm:t>
        <a:bodyPr/>
        <a:lstStyle/>
        <a:p>
          <a:endParaRPr lang="en-US"/>
        </a:p>
      </dgm:t>
    </dgm:pt>
    <dgm:pt modelId="{38E25143-3F3E-419B-B2BF-6042D2B0FEC5}" type="sibTrans" cxnId="{8E163BE9-B9E4-4FF6-B597-F7CD35EA3BF7}">
      <dgm:prSet/>
      <dgm:spPr/>
      <dgm:t>
        <a:bodyPr/>
        <a:lstStyle/>
        <a:p>
          <a:endParaRPr lang="en-US"/>
        </a:p>
      </dgm:t>
    </dgm:pt>
    <dgm:pt modelId="{6EEA9817-F78F-4600-99B4-06063A87697E}">
      <dgm:prSet/>
      <dgm:spPr/>
      <dgm:t>
        <a:bodyPr/>
        <a:lstStyle/>
        <a:p>
          <a:r>
            <a:rPr lang="en-US"/>
            <a:t>Mental health issues</a:t>
          </a:r>
        </a:p>
      </dgm:t>
    </dgm:pt>
    <dgm:pt modelId="{67206495-3F9C-44FF-9425-A52D45902E97}" type="parTrans" cxnId="{92FF696A-6686-448E-B87C-B39BA11DBA92}">
      <dgm:prSet/>
      <dgm:spPr/>
      <dgm:t>
        <a:bodyPr/>
        <a:lstStyle/>
        <a:p>
          <a:endParaRPr lang="en-US"/>
        </a:p>
      </dgm:t>
    </dgm:pt>
    <dgm:pt modelId="{C1027F62-CEB9-41CE-89EF-C9CB4DE7CE3E}" type="sibTrans" cxnId="{92FF696A-6686-448E-B87C-B39BA11DBA92}">
      <dgm:prSet/>
      <dgm:spPr/>
      <dgm:t>
        <a:bodyPr/>
        <a:lstStyle/>
        <a:p>
          <a:endParaRPr lang="en-US"/>
        </a:p>
      </dgm:t>
    </dgm:pt>
    <dgm:pt modelId="{24963BE4-5331-4187-9E6E-92EFF5375771}">
      <dgm:prSet/>
      <dgm:spPr/>
      <dgm:t>
        <a:bodyPr/>
        <a:lstStyle/>
        <a:p>
          <a:r>
            <a:rPr lang="en-US"/>
            <a:t>Dementia</a:t>
          </a:r>
        </a:p>
      </dgm:t>
    </dgm:pt>
    <dgm:pt modelId="{909EFD98-0E4B-4114-955D-09D822F20483}" type="parTrans" cxnId="{F92D5408-5620-4C64-AE9E-637101C1B0F5}">
      <dgm:prSet/>
      <dgm:spPr/>
      <dgm:t>
        <a:bodyPr/>
        <a:lstStyle/>
        <a:p>
          <a:endParaRPr lang="en-US"/>
        </a:p>
      </dgm:t>
    </dgm:pt>
    <dgm:pt modelId="{E173D74C-6C29-48A2-9B1D-64604AB3D735}" type="sibTrans" cxnId="{F92D5408-5620-4C64-AE9E-637101C1B0F5}">
      <dgm:prSet/>
      <dgm:spPr/>
      <dgm:t>
        <a:bodyPr/>
        <a:lstStyle/>
        <a:p>
          <a:endParaRPr lang="en-US"/>
        </a:p>
      </dgm:t>
    </dgm:pt>
    <dgm:pt modelId="{757DD72F-F84C-4398-83D9-740A78F496E2}">
      <dgm:prSet/>
      <dgm:spPr/>
      <dgm:t>
        <a:bodyPr/>
        <a:lstStyle/>
        <a:p>
          <a:r>
            <a:rPr lang="en-US"/>
            <a:t>Intellectual disability</a:t>
          </a:r>
        </a:p>
      </dgm:t>
    </dgm:pt>
    <dgm:pt modelId="{85798EFB-F7B9-4218-84B1-F44A8FE93F52}" type="parTrans" cxnId="{4283D9EE-6BCA-4129-8A29-4C4E1B309E33}">
      <dgm:prSet/>
      <dgm:spPr/>
      <dgm:t>
        <a:bodyPr/>
        <a:lstStyle/>
        <a:p>
          <a:endParaRPr lang="en-US"/>
        </a:p>
      </dgm:t>
    </dgm:pt>
    <dgm:pt modelId="{0BFACA12-0AB2-4E1F-B84E-F3A3AA7D0C56}" type="sibTrans" cxnId="{4283D9EE-6BCA-4129-8A29-4C4E1B309E33}">
      <dgm:prSet/>
      <dgm:spPr/>
      <dgm:t>
        <a:bodyPr/>
        <a:lstStyle/>
        <a:p>
          <a:endParaRPr lang="en-US"/>
        </a:p>
      </dgm:t>
    </dgm:pt>
    <dgm:pt modelId="{E071C1DC-C6D8-4700-BAC9-F0F45E5907E7}">
      <dgm:prSet/>
      <dgm:spPr/>
      <dgm:t>
        <a:bodyPr/>
        <a:lstStyle/>
        <a:p>
          <a:r>
            <a:rPr lang="en-US"/>
            <a:t>Confusion, drowsiness or unconsciousness</a:t>
          </a:r>
        </a:p>
      </dgm:t>
    </dgm:pt>
    <dgm:pt modelId="{6F629FA3-0E1E-40F3-AE9B-19AE654DF452}" type="parTrans" cxnId="{1FAA1F0D-E5F9-4922-8F37-A25EDDF6045C}">
      <dgm:prSet/>
      <dgm:spPr/>
      <dgm:t>
        <a:bodyPr/>
        <a:lstStyle/>
        <a:p>
          <a:endParaRPr lang="en-US"/>
        </a:p>
      </dgm:t>
    </dgm:pt>
    <dgm:pt modelId="{702DFC21-8534-4590-BA51-72D1AE56B673}" type="sibTrans" cxnId="{1FAA1F0D-E5F9-4922-8F37-A25EDDF6045C}">
      <dgm:prSet/>
      <dgm:spPr/>
      <dgm:t>
        <a:bodyPr/>
        <a:lstStyle/>
        <a:p>
          <a:endParaRPr lang="en-US"/>
        </a:p>
      </dgm:t>
    </dgm:pt>
    <dgm:pt modelId="{A57A5094-6933-4184-B586-D03E7A3A773B}">
      <dgm:prSet/>
      <dgm:spPr/>
      <dgm:t>
        <a:bodyPr/>
        <a:lstStyle/>
        <a:p>
          <a:r>
            <a:rPr lang="en-US"/>
            <a:t>Substance misuse</a:t>
          </a:r>
        </a:p>
      </dgm:t>
    </dgm:pt>
    <dgm:pt modelId="{2A2E1B07-E914-4D45-B175-D1E16A0A8CE2}" type="parTrans" cxnId="{60BF55F8-1459-4989-BE07-63C6127E521A}">
      <dgm:prSet/>
      <dgm:spPr/>
      <dgm:t>
        <a:bodyPr/>
        <a:lstStyle/>
        <a:p>
          <a:endParaRPr lang="en-US"/>
        </a:p>
      </dgm:t>
    </dgm:pt>
    <dgm:pt modelId="{ECBBB95B-985A-4E1D-93A2-84BFDE0662F7}" type="sibTrans" cxnId="{60BF55F8-1459-4989-BE07-63C6127E521A}">
      <dgm:prSet/>
      <dgm:spPr/>
      <dgm:t>
        <a:bodyPr/>
        <a:lstStyle/>
        <a:p>
          <a:endParaRPr lang="en-US"/>
        </a:p>
      </dgm:t>
    </dgm:pt>
    <dgm:pt modelId="{E4BEFA0B-9783-4972-89BE-557A4CA73611}" type="pres">
      <dgm:prSet presAssocID="{B9C35417-D1CA-4FB8-A0BF-C06912DBBDA8}" presName="diagram" presStyleCnt="0">
        <dgm:presLayoutVars>
          <dgm:dir/>
          <dgm:resizeHandles val="exact"/>
        </dgm:presLayoutVars>
      </dgm:prSet>
      <dgm:spPr/>
    </dgm:pt>
    <dgm:pt modelId="{B2F5914D-7599-4662-8224-F48D551E42DD}" type="pres">
      <dgm:prSet presAssocID="{FBF6B5C9-70D1-4CF3-B388-AA65AD8456FF}" presName="node" presStyleLbl="node1" presStyleIdx="0" presStyleCnt="6">
        <dgm:presLayoutVars>
          <dgm:bulletEnabled val="1"/>
        </dgm:presLayoutVars>
      </dgm:prSet>
      <dgm:spPr/>
    </dgm:pt>
    <dgm:pt modelId="{695EE984-193F-426D-8F0D-A86709E63ECA}" type="pres">
      <dgm:prSet presAssocID="{38E25143-3F3E-419B-B2BF-6042D2B0FEC5}" presName="sibTrans" presStyleCnt="0"/>
      <dgm:spPr/>
    </dgm:pt>
    <dgm:pt modelId="{FC57DCE3-E7D8-4FD2-AA2D-F9B14F8E74ED}" type="pres">
      <dgm:prSet presAssocID="{6EEA9817-F78F-4600-99B4-06063A87697E}" presName="node" presStyleLbl="node1" presStyleIdx="1" presStyleCnt="6">
        <dgm:presLayoutVars>
          <dgm:bulletEnabled val="1"/>
        </dgm:presLayoutVars>
      </dgm:prSet>
      <dgm:spPr/>
    </dgm:pt>
    <dgm:pt modelId="{079191FF-AFCF-4BEC-8AEB-A4C22C0320B6}" type="pres">
      <dgm:prSet presAssocID="{C1027F62-CEB9-41CE-89EF-C9CB4DE7CE3E}" presName="sibTrans" presStyleCnt="0"/>
      <dgm:spPr/>
    </dgm:pt>
    <dgm:pt modelId="{2D0CC837-6F12-4089-AA18-3EA86A2A1EA4}" type="pres">
      <dgm:prSet presAssocID="{24963BE4-5331-4187-9E6E-92EFF5375771}" presName="node" presStyleLbl="node1" presStyleIdx="2" presStyleCnt="6">
        <dgm:presLayoutVars>
          <dgm:bulletEnabled val="1"/>
        </dgm:presLayoutVars>
      </dgm:prSet>
      <dgm:spPr/>
    </dgm:pt>
    <dgm:pt modelId="{8AEEA328-D248-4F49-9F94-FED7511F29C2}" type="pres">
      <dgm:prSet presAssocID="{E173D74C-6C29-48A2-9B1D-64604AB3D735}" presName="sibTrans" presStyleCnt="0"/>
      <dgm:spPr/>
    </dgm:pt>
    <dgm:pt modelId="{AB74FD0D-F40E-48EC-8D0B-C53DC21E33D0}" type="pres">
      <dgm:prSet presAssocID="{757DD72F-F84C-4398-83D9-740A78F496E2}" presName="node" presStyleLbl="node1" presStyleIdx="3" presStyleCnt="6">
        <dgm:presLayoutVars>
          <dgm:bulletEnabled val="1"/>
        </dgm:presLayoutVars>
      </dgm:prSet>
      <dgm:spPr/>
    </dgm:pt>
    <dgm:pt modelId="{B49EF29E-0BA1-4512-BB10-DD3C14422898}" type="pres">
      <dgm:prSet presAssocID="{0BFACA12-0AB2-4E1F-B84E-F3A3AA7D0C56}" presName="sibTrans" presStyleCnt="0"/>
      <dgm:spPr/>
    </dgm:pt>
    <dgm:pt modelId="{330FFDCD-2A27-4A15-ABAF-729506BEFA12}" type="pres">
      <dgm:prSet presAssocID="{E071C1DC-C6D8-4700-BAC9-F0F45E5907E7}" presName="node" presStyleLbl="node1" presStyleIdx="4" presStyleCnt="6">
        <dgm:presLayoutVars>
          <dgm:bulletEnabled val="1"/>
        </dgm:presLayoutVars>
      </dgm:prSet>
      <dgm:spPr/>
    </dgm:pt>
    <dgm:pt modelId="{0774676F-8AE8-4174-B104-CAB7E3494A93}" type="pres">
      <dgm:prSet presAssocID="{702DFC21-8534-4590-BA51-72D1AE56B673}" presName="sibTrans" presStyleCnt="0"/>
      <dgm:spPr/>
    </dgm:pt>
    <dgm:pt modelId="{3FE3D58D-F3DA-4E36-96A5-CB3ABD3E16AC}" type="pres">
      <dgm:prSet presAssocID="{A57A5094-6933-4184-B586-D03E7A3A773B}" presName="node" presStyleLbl="node1" presStyleIdx="5" presStyleCnt="6">
        <dgm:presLayoutVars>
          <dgm:bulletEnabled val="1"/>
        </dgm:presLayoutVars>
      </dgm:prSet>
      <dgm:spPr/>
    </dgm:pt>
  </dgm:ptLst>
  <dgm:cxnLst>
    <dgm:cxn modelId="{F92D5408-5620-4C64-AE9E-637101C1B0F5}" srcId="{B9C35417-D1CA-4FB8-A0BF-C06912DBBDA8}" destId="{24963BE4-5331-4187-9E6E-92EFF5375771}" srcOrd="2" destOrd="0" parTransId="{909EFD98-0E4B-4114-955D-09D822F20483}" sibTransId="{E173D74C-6C29-48A2-9B1D-64604AB3D735}"/>
    <dgm:cxn modelId="{1FAA1F0D-E5F9-4922-8F37-A25EDDF6045C}" srcId="{B9C35417-D1CA-4FB8-A0BF-C06912DBBDA8}" destId="{E071C1DC-C6D8-4700-BAC9-F0F45E5907E7}" srcOrd="4" destOrd="0" parTransId="{6F629FA3-0E1E-40F3-AE9B-19AE654DF452}" sibTransId="{702DFC21-8534-4590-BA51-72D1AE56B673}"/>
    <dgm:cxn modelId="{8DECDA0F-610A-47AB-AEC5-47F766FE16D1}" type="presOf" srcId="{24963BE4-5331-4187-9E6E-92EFF5375771}" destId="{2D0CC837-6F12-4089-AA18-3EA86A2A1EA4}" srcOrd="0" destOrd="0" presId="urn:microsoft.com/office/officeart/2005/8/layout/default"/>
    <dgm:cxn modelId="{0FE0A32E-91EF-41CB-9F2B-9BACF51B89A8}" type="presOf" srcId="{757DD72F-F84C-4398-83D9-740A78F496E2}" destId="{AB74FD0D-F40E-48EC-8D0B-C53DC21E33D0}" srcOrd="0" destOrd="0" presId="urn:microsoft.com/office/officeart/2005/8/layout/default"/>
    <dgm:cxn modelId="{BEB70433-2D38-4DF7-902A-501210A67194}" type="presOf" srcId="{B9C35417-D1CA-4FB8-A0BF-C06912DBBDA8}" destId="{E4BEFA0B-9783-4972-89BE-557A4CA73611}" srcOrd="0" destOrd="0" presId="urn:microsoft.com/office/officeart/2005/8/layout/default"/>
    <dgm:cxn modelId="{484A853B-390A-440D-B2C1-0A2A1D85166E}" type="presOf" srcId="{E071C1DC-C6D8-4700-BAC9-F0F45E5907E7}" destId="{330FFDCD-2A27-4A15-ABAF-729506BEFA12}" srcOrd="0" destOrd="0" presId="urn:microsoft.com/office/officeart/2005/8/layout/default"/>
    <dgm:cxn modelId="{92FF696A-6686-448E-B87C-B39BA11DBA92}" srcId="{B9C35417-D1CA-4FB8-A0BF-C06912DBBDA8}" destId="{6EEA9817-F78F-4600-99B4-06063A87697E}" srcOrd="1" destOrd="0" parTransId="{67206495-3F9C-44FF-9425-A52D45902E97}" sibTransId="{C1027F62-CEB9-41CE-89EF-C9CB4DE7CE3E}"/>
    <dgm:cxn modelId="{397FDCB6-8BF0-492A-999E-8DAA6C114152}" type="presOf" srcId="{6EEA9817-F78F-4600-99B4-06063A87697E}" destId="{FC57DCE3-E7D8-4FD2-AA2D-F9B14F8E74ED}" srcOrd="0" destOrd="0" presId="urn:microsoft.com/office/officeart/2005/8/layout/default"/>
    <dgm:cxn modelId="{5B54B6C3-648E-48AE-914C-768720F49923}" type="presOf" srcId="{FBF6B5C9-70D1-4CF3-B388-AA65AD8456FF}" destId="{B2F5914D-7599-4662-8224-F48D551E42DD}" srcOrd="0" destOrd="0" presId="urn:microsoft.com/office/officeart/2005/8/layout/default"/>
    <dgm:cxn modelId="{BA762FC8-C5DB-40FD-9711-ED1DA1E2320E}" type="presOf" srcId="{A57A5094-6933-4184-B586-D03E7A3A773B}" destId="{3FE3D58D-F3DA-4E36-96A5-CB3ABD3E16AC}" srcOrd="0" destOrd="0" presId="urn:microsoft.com/office/officeart/2005/8/layout/default"/>
    <dgm:cxn modelId="{8E163BE9-B9E4-4FF6-B597-F7CD35EA3BF7}" srcId="{B9C35417-D1CA-4FB8-A0BF-C06912DBBDA8}" destId="{FBF6B5C9-70D1-4CF3-B388-AA65AD8456FF}" srcOrd="0" destOrd="0" parTransId="{95BB6A1B-DF2B-404D-A586-75303A99917A}" sibTransId="{38E25143-3F3E-419B-B2BF-6042D2B0FEC5}"/>
    <dgm:cxn modelId="{4283D9EE-6BCA-4129-8A29-4C4E1B309E33}" srcId="{B9C35417-D1CA-4FB8-A0BF-C06912DBBDA8}" destId="{757DD72F-F84C-4398-83D9-740A78F496E2}" srcOrd="3" destOrd="0" parTransId="{85798EFB-F7B9-4218-84B1-F44A8FE93F52}" sibTransId="{0BFACA12-0AB2-4E1F-B84E-F3A3AA7D0C56}"/>
    <dgm:cxn modelId="{60BF55F8-1459-4989-BE07-63C6127E521A}" srcId="{B9C35417-D1CA-4FB8-A0BF-C06912DBBDA8}" destId="{A57A5094-6933-4184-B586-D03E7A3A773B}" srcOrd="5" destOrd="0" parTransId="{2A2E1B07-E914-4D45-B175-D1E16A0A8CE2}" sibTransId="{ECBBB95B-985A-4E1D-93A2-84BFDE0662F7}"/>
    <dgm:cxn modelId="{3E312E0C-3E0D-44B8-AFDA-8052EBC503A0}" type="presParOf" srcId="{E4BEFA0B-9783-4972-89BE-557A4CA73611}" destId="{B2F5914D-7599-4662-8224-F48D551E42DD}" srcOrd="0" destOrd="0" presId="urn:microsoft.com/office/officeart/2005/8/layout/default"/>
    <dgm:cxn modelId="{4F818627-8CAD-4498-98A5-E726D60A026E}" type="presParOf" srcId="{E4BEFA0B-9783-4972-89BE-557A4CA73611}" destId="{695EE984-193F-426D-8F0D-A86709E63ECA}" srcOrd="1" destOrd="0" presId="urn:microsoft.com/office/officeart/2005/8/layout/default"/>
    <dgm:cxn modelId="{DC9E6E95-39EF-4F35-B14D-D9753ADC8AD7}" type="presParOf" srcId="{E4BEFA0B-9783-4972-89BE-557A4CA73611}" destId="{FC57DCE3-E7D8-4FD2-AA2D-F9B14F8E74ED}" srcOrd="2" destOrd="0" presId="urn:microsoft.com/office/officeart/2005/8/layout/default"/>
    <dgm:cxn modelId="{CC74C112-C8A3-4E28-ACEC-A13B44154746}" type="presParOf" srcId="{E4BEFA0B-9783-4972-89BE-557A4CA73611}" destId="{079191FF-AFCF-4BEC-8AEB-A4C22C0320B6}" srcOrd="3" destOrd="0" presId="urn:microsoft.com/office/officeart/2005/8/layout/default"/>
    <dgm:cxn modelId="{1B8A37CB-FCD4-47BE-9DBC-BF14BAA7FE25}" type="presParOf" srcId="{E4BEFA0B-9783-4972-89BE-557A4CA73611}" destId="{2D0CC837-6F12-4089-AA18-3EA86A2A1EA4}" srcOrd="4" destOrd="0" presId="urn:microsoft.com/office/officeart/2005/8/layout/default"/>
    <dgm:cxn modelId="{8CFDA4FB-28AC-4237-9B62-7B414CC33756}" type="presParOf" srcId="{E4BEFA0B-9783-4972-89BE-557A4CA73611}" destId="{8AEEA328-D248-4F49-9F94-FED7511F29C2}" srcOrd="5" destOrd="0" presId="urn:microsoft.com/office/officeart/2005/8/layout/default"/>
    <dgm:cxn modelId="{4F459F71-F8EB-45AF-B232-795654DB8275}" type="presParOf" srcId="{E4BEFA0B-9783-4972-89BE-557A4CA73611}" destId="{AB74FD0D-F40E-48EC-8D0B-C53DC21E33D0}" srcOrd="6" destOrd="0" presId="urn:microsoft.com/office/officeart/2005/8/layout/default"/>
    <dgm:cxn modelId="{D03CD79E-FDAA-4092-85ED-CAFE2F0136F7}" type="presParOf" srcId="{E4BEFA0B-9783-4972-89BE-557A4CA73611}" destId="{B49EF29E-0BA1-4512-BB10-DD3C14422898}" srcOrd="7" destOrd="0" presId="urn:microsoft.com/office/officeart/2005/8/layout/default"/>
    <dgm:cxn modelId="{620C64DD-FFA6-4C7F-BA52-87235F4C3574}" type="presParOf" srcId="{E4BEFA0B-9783-4972-89BE-557A4CA73611}" destId="{330FFDCD-2A27-4A15-ABAF-729506BEFA12}" srcOrd="8" destOrd="0" presId="urn:microsoft.com/office/officeart/2005/8/layout/default"/>
    <dgm:cxn modelId="{EE5E8FD2-73B1-438E-AD08-4A4C08EE4A97}" type="presParOf" srcId="{E4BEFA0B-9783-4972-89BE-557A4CA73611}" destId="{0774676F-8AE8-4174-B104-CAB7E3494A93}" srcOrd="9" destOrd="0" presId="urn:microsoft.com/office/officeart/2005/8/layout/default"/>
    <dgm:cxn modelId="{6F75597A-922E-4238-BA33-7C4E6838DAB5}" type="presParOf" srcId="{E4BEFA0B-9783-4972-89BE-557A4CA73611}" destId="{3FE3D58D-F3DA-4E36-96A5-CB3ABD3E16AC}" srcOrd="10" destOrd="0" presId="urn:microsoft.com/office/officeart/2005/8/layout/default"/>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10.xml><?xml version="1.0" encoding="utf-8"?>
<dgm:dataModel xmlns:dgm="http://schemas.openxmlformats.org/drawingml/2006/diagram" xmlns:a="http://schemas.openxmlformats.org/drawingml/2006/main">
  <dgm:ptLst>
    <dgm:pt modelId="{38D3A9E0-CDEB-416E-B421-FB8829704A61}" type="doc">
      <dgm:prSet loTypeId="urn:microsoft.com/office/officeart/2005/8/layout/vList2" loCatId="list" qsTypeId="urn:microsoft.com/office/officeart/2005/8/quickstyle/simple4" qsCatId="simple" csTypeId="urn:microsoft.com/office/officeart/2005/8/colors/colorful2" csCatId="colorful"/>
      <dgm:spPr/>
      <dgm:t>
        <a:bodyPr/>
        <a:lstStyle/>
        <a:p>
          <a:endParaRPr lang="en-US"/>
        </a:p>
      </dgm:t>
    </dgm:pt>
    <dgm:pt modelId="{946F7022-6EAC-4BF8-95B0-3281545B3816}">
      <dgm:prSet/>
      <dgm:spPr/>
      <dgm:t>
        <a:bodyPr/>
        <a:lstStyle/>
        <a:p>
          <a:r>
            <a:rPr lang="en-US"/>
            <a:t>The Mental Capacity Act applies to both England and Wales.</a:t>
          </a:r>
        </a:p>
      </dgm:t>
    </dgm:pt>
    <dgm:pt modelId="{DADAFEF2-E10F-4B97-9F92-AF878981E738}" type="parTrans" cxnId="{DF006931-876A-4CCE-963F-BF67C9EDD369}">
      <dgm:prSet/>
      <dgm:spPr/>
      <dgm:t>
        <a:bodyPr/>
        <a:lstStyle/>
        <a:p>
          <a:endParaRPr lang="en-US"/>
        </a:p>
      </dgm:t>
    </dgm:pt>
    <dgm:pt modelId="{EA2A65F2-EF58-482C-96F7-E3700FC8D5BC}" type="sibTrans" cxnId="{DF006931-876A-4CCE-963F-BF67C9EDD369}">
      <dgm:prSet/>
      <dgm:spPr/>
      <dgm:t>
        <a:bodyPr/>
        <a:lstStyle/>
        <a:p>
          <a:endParaRPr lang="en-US"/>
        </a:p>
      </dgm:t>
    </dgm:pt>
    <dgm:pt modelId="{72130910-9644-4253-99DA-50CC07A78075}">
      <dgm:prSet/>
      <dgm:spPr/>
      <dgm:t>
        <a:bodyPr/>
        <a:lstStyle/>
        <a:p>
          <a:r>
            <a:rPr lang="en-US"/>
            <a:t>Around 2 million people are thought to be supported under this Act. </a:t>
          </a:r>
        </a:p>
      </dgm:t>
    </dgm:pt>
    <dgm:pt modelId="{257D7570-CE0F-4D87-9415-B00DD9CA96CB}" type="parTrans" cxnId="{70C1C0FE-5C10-4887-9641-956D7854760F}">
      <dgm:prSet/>
      <dgm:spPr/>
      <dgm:t>
        <a:bodyPr/>
        <a:lstStyle/>
        <a:p>
          <a:endParaRPr lang="en-US"/>
        </a:p>
      </dgm:t>
    </dgm:pt>
    <dgm:pt modelId="{F48F6A43-D4F0-4A39-A802-C4E11EC8B949}" type="sibTrans" cxnId="{70C1C0FE-5C10-4887-9641-956D7854760F}">
      <dgm:prSet/>
      <dgm:spPr/>
      <dgm:t>
        <a:bodyPr/>
        <a:lstStyle/>
        <a:p>
          <a:endParaRPr lang="en-US"/>
        </a:p>
      </dgm:t>
    </dgm:pt>
    <dgm:pt modelId="{D9133D8D-E76C-4450-BE12-66FC637C768B}">
      <dgm:prSet/>
      <dgm:spPr/>
      <dgm:t>
        <a:bodyPr/>
        <a:lstStyle/>
        <a:p>
          <a:r>
            <a:rPr lang="en-US"/>
            <a:t>There are five key principles.</a:t>
          </a:r>
        </a:p>
      </dgm:t>
    </dgm:pt>
    <dgm:pt modelId="{4DA2F152-4C99-4F83-956C-92D70EB639E2}" type="parTrans" cxnId="{B7C710C0-17A7-4FA7-86F6-2F18AB3920EF}">
      <dgm:prSet/>
      <dgm:spPr/>
      <dgm:t>
        <a:bodyPr/>
        <a:lstStyle/>
        <a:p>
          <a:endParaRPr lang="en-US"/>
        </a:p>
      </dgm:t>
    </dgm:pt>
    <dgm:pt modelId="{93D00E14-6243-47DE-8127-E653BC52CA35}" type="sibTrans" cxnId="{B7C710C0-17A7-4FA7-86F6-2F18AB3920EF}">
      <dgm:prSet/>
      <dgm:spPr/>
      <dgm:t>
        <a:bodyPr/>
        <a:lstStyle/>
        <a:p>
          <a:endParaRPr lang="en-US"/>
        </a:p>
      </dgm:t>
    </dgm:pt>
    <dgm:pt modelId="{6B814B0D-BDFB-45EE-A989-1BE7A14C485D}" type="pres">
      <dgm:prSet presAssocID="{38D3A9E0-CDEB-416E-B421-FB8829704A61}" presName="linear" presStyleCnt="0">
        <dgm:presLayoutVars>
          <dgm:animLvl val="lvl"/>
          <dgm:resizeHandles val="exact"/>
        </dgm:presLayoutVars>
      </dgm:prSet>
      <dgm:spPr/>
    </dgm:pt>
    <dgm:pt modelId="{01C26780-06A7-4109-BEFF-7CDFAD12B3E3}" type="pres">
      <dgm:prSet presAssocID="{946F7022-6EAC-4BF8-95B0-3281545B3816}" presName="parentText" presStyleLbl="node1" presStyleIdx="0" presStyleCnt="3">
        <dgm:presLayoutVars>
          <dgm:chMax val="0"/>
          <dgm:bulletEnabled val="1"/>
        </dgm:presLayoutVars>
      </dgm:prSet>
      <dgm:spPr/>
    </dgm:pt>
    <dgm:pt modelId="{E8EC2808-271A-4218-843C-795113C7F9F8}" type="pres">
      <dgm:prSet presAssocID="{EA2A65F2-EF58-482C-96F7-E3700FC8D5BC}" presName="spacer" presStyleCnt="0"/>
      <dgm:spPr/>
    </dgm:pt>
    <dgm:pt modelId="{169C1E17-CB47-4B5F-B112-A70C2035ED52}" type="pres">
      <dgm:prSet presAssocID="{72130910-9644-4253-99DA-50CC07A78075}" presName="parentText" presStyleLbl="node1" presStyleIdx="1" presStyleCnt="3">
        <dgm:presLayoutVars>
          <dgm:chMax val="0"/>
          <dgm:bulletEnabled val="1"/>
        </dgm:presLayoutVars>
      </dgm:prSet>
      <dgm:spPr/>
    </dgm:pt>
    <dgm:pt modelId="{551EA960-7458-4D95-9989-DF65F83D3301}" type="pres">
      <dgm:prSet presAssocID="{F48F6A43-D4F0-4A39-A802-C4E11EC8B949}" presName="spacer" presStyleCnt="0"/>
      <dgm:spPr/>
    </dgm:pt>
    <dgm:pt modelId="{660DB851-A6ED-45A8-AA9A-4F82E80F402B}" type="pres">
      <dgm:prSet presAssocID="{D9133D8D-E76C-4450-BE12-66FC637C768B}" presName="parentText" presStyleLbl="node1" presStyleIdx="2" presStyleCnt="3">
        <dgm:presLayoutVars>
          <dgm:chMax val="0"/>
          <dgm:bulletEnabled val="1"/>
        </dgm:presLayoutVars>
      </dgm:prSet>
      <dgm:spPr/>
    </dgm:pt>
  </dgm:ptLst>
  <dgm:cxnLst>
    <dgm:cxn modelId="{DF006931-876A-4CCE-963F-BF67C9EDD369}" srcId="{38D3A9E0-CDEB-416E-B421-FB8829704A61}" destId="{946F7022-6EAC-4BF8-95B0-3281545B3816}" srcOrd="0" destOrd="0" parTransId="{DADAFEF2-E10F-4B97-9F92-AF878981E738}" sibTransId="{EA2A65F2-EF58-482C-96F7-E3700FC8D5BC}"/>
    <dgm:cxn modelId="{97406EBD-8246-480F-BF5A-F1DD62E5D6EA}" type="presOf" srcId="{D9133D8D-E76C-4450-BE12-66FC637C768B}" destId="{660DB851-A6ED-45A8-AA9A-4F82E80F402B}" srcOrd="0" destOrd="0" presId="urn:microsoft.com/office/officeart/2005/8/layout/vList2"/>
    <dgm:cxn modelId="{B7C710C0-17A7-4FA7-86F6-2F18AB3920EF}" srcId="{38D3A9E0-CDEB-416E-B421-FB8829704A61}" destId="{D9133D8D-E76C-4450-BE12-66FC637C768B}" srcOrd="2" destOrd="0" parTransId="{4DA2F152-4C99-4F83-956C-92D70EB639E2}" sibTransId="{93D00E14-6243-47DE-8127-E653BC52CA35}"/>
    <dgm:cxn modelId="{51F0F7EA-CFB5-41F7-B0E2-41BD2EF8E240}" type="presOf" srcId="{946F7022-6EAC-4BF8-95B0-3281545B3816}" destId="{01C26780-06A7-4109-BEFF-7CDFAD12B3E3}" srcOrd="0" destOrd="0" presId="urn:microsoft.com/office/officeart/2005/8/layout/vList2"/>
    <dgm:cxn modelId="{BA4035EB-D750-46E0-82AE-474BE521DD53}" type="presOf" srcId="{38D3A9E0-CDEB-416E-B421-FB8829704A61}" destId="{6B814B0D-BDFB-45EE-A989-1BE7A14C485D}" srcOrd="0" destOrd="0" presId="urn:microsoft.com/office/officeart/2005/8/layout/vList2"/>
    <dgm:cxn modelId="{A16230F6-C1F7-4946-A483-2FC9BFA66D81}" type="presOf" srcId="{72130910-9644-4253-99DA-50CC07A78075}" destId="{169C1E17-CB47-4B5F-B112-A70C2035ED52}" srcOrd="0" destOrd="0" presId="urn:microsoft.com/office/officeart/2005/8/layout/vList2"/>
    <dgm:cxn modelId="{70C1C0FE-5C10-4887-9641-956D7854760F}" srcId="{38D3A9E0-CDEB-416E-B421-FB8829704A61}" destId="{72130910-9644-4253-99DA-50CC07A78075}" srcOrd="1" destOrd="0" parTransId="{257D7570-CE0F-4D87-9415-B00DD9CA96CB}" sibTransId="{F48F6A43-D4F0-4A39-A802-C4E11EC8B949}"/>
    <dgm:cxn modelId="{DD630B1C-E80A-4E56-83D1-0635F2688D12}" type="presParOf" srcId="{6B814B0D-BDFB-45EE-A989-1BE7A14C485D}" destId="{01C26780-06A7-4109-BEFF-7CDFAD12B3E3}" srcOrd="0" destOrd="0" presId="urn:microsoft.com/office/officeart/2005/8/layout/vList2"/>
    <dgm:cxn modelId="{0066D98B-E81B-4286-9BC2-C593E63B5DE7}" type="presParOf" srcId="{6B814B0D-BDFB-45EE-A989-1BE7A14C485D}" destId="{E8EC2808-271A-4218-843C-795113C7F9F8}" srcOrd="1" destOrd="0" presId="urn:microsoft.com/office/officeart/2005/8/layout/vList2"/>
    <dgm:cxn modelId="{F69444D5-6D6B-4CCE-BD8E-E20768C2FE30}" type="presParOf" srcId="{6B814B0D-BDFB-45EE-A989-1BE7A14C485D}" destId="{169C1E17-CB47-4B5F-B112-A70C2035ED52}" srcOrd="2" destOrd="0" presId="urn:microsoft.com/office/officeart/2005/8/layout/vList2"/>
    <dgm:cxn modelId="{99365165-8BF2-4D1B-B7F2-9B1C3C32C2A5}" type="presParOf" srcId="{6B814B0D-BDFB-45EE-A989-1BE7A14C485D}" destId="{551EA960-7458-4D95-9989-DF65F83D3301}" srcOrd="3" destOrd="0" presId="urn:microsoft.com/office/officeart/2005/8/layout/vList2"/>
    <dgm:cxn modelId="{EAE98D09-8319-4628-B05A-792C2C1DBB2C}" type="presParOf" srcId="{6B814B0D-BDFB-45EE-A989-1BE7A14C485D}" destId="{660DB851-A6ED-45A8-AA9A-4F82E80F402B}" srcOrd="4" destOrd="0" presId="urn:microsoft.com/office/officeart/2005/8/layout/vList2"/>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11.xml><?xml version="1.0" encoding="utf-8"?>
<dgm:dataModel xmlns:dgm="http://schemas.openxmlformats.org/drawingml/2006/diagram" xmlns:a="http://schemas.openxmlformats.org/drawingml/2006/main">
  <dgm:ptLst>
    <dgm:pt modelId="{B6289E3C-9673-4368-B7DC-089571AD7172}" type="doc">
      <dgm:prSet loTypeId="urn:microsoft.com/office/officeart/2008/layout/LinedList" loCatId="list" qsTypeId="urn:microsoft.com/office/officeart/2005/8/quickstyle/simple4" qsCatId="simple" csTypeId="urn:microsoft.com/office/officeart/2005/8/colors/colorful2" csCatId="colorful"/>
      <dgm:spPr/>
      <dgm:t>
        <a:bodyPr/>
        <a:lstStyle/>
        <a:p>
          <a:endParaRPr lang="en-US"/>
        </a:p>
      </dgm:t>
    </dgm:pt>
    <dgm:pt modelId="{5EC3985E-4ECB-4264-A99F-155F2337D149}">
      <dgm:prSet/>
      <dgm:spPr/>
      <dgm:t>
        <a:bodyPr/>
        <a:lstStyle/>
        <a:p>
          <a:r>
            <a:rPr lang="en-US"/>
            <a:t>Every adult has the right to make their own decisions.</a:t>
          </a:r>
        </a:p>
      </dgm:t>
    </dgm:pt>
    <dgm:pt modelId="{B3961898-0027-401F-A58F-46A9AF2E0C81}" type="parTrans" cxnId="{BA4259EA-9AC6-4CBD-A29B-0B0B8D3BEC13}">
      <dgm:prSet/>
      <dgm:spPr/>
      <dgm:t>
        <a:bodyPr/>
        <a:lstStyle/>
        <a:p>
          <a:endParaRPr lang="en-US"/>
        </a:p>
      </dgm:t>
    </dgm:pt>
    <dgm:pt modelId="{FEB3C5C4-437E-4242-B40D-64CC00943A6A}" type="sibTrans" cxnId="{BA4259EA-9AC6-4CBD-A29B-0B0B8D3BEC13}">
      <dgm:prSet/>
      <dgm:spPr/>
      <dgm:t>
        <a:bodyPr/>
        <a:lstStyle/>
        <a:p>
          <a:endParaRPr lang="en-US"/>
        </a:p>
      </dgm:t>
    </dgm:pt>
    <dgm:pt modelId="{BCCDE0D8-47AA-449A-8551-4093C2592621}">
      <dgm:prSet/>
      <dgm:spPr/>
      <dgm:t>
        <a:bodyPr/>
        <a:lstStyle/>
        <a:p>
          <a:r>
            <a:rPr lang="en-US"/>
            <a:t>We must assume capacity until proven otherwise. </a:t>
          </a:r>
        </a:p>
      </dgm:t>
    </dgm:pt>
    <dgm:pt modelId="{6F4ECC17-A17C-4403-9A91-AA3415EEAC22}" type="parTrans" cxnId="{72DAB283-FAC1-411C-8240-C8A910283DD1}">
      <dgm:prSet/>
      <dgm:spPr/>
      <dgm:t>
        <a:bodyPr/>
        <a:lstStyle/>
        <a:p>
          <a:endParaRPr lang="en-US"/>
        </a:p>
      </dgm:t>
    </dgm:pt>
    <dgm:pt modelId="{FCD5010B-8AD6-4849-8208-53160D013B3D}" type="sibTrans" cxnId="{72DAB283-FAC1-411C-8240-C8A910283DD1}">
      <dgm:prSet/>
      <dgm:spPr/>
      <dgm:t>
        <a:bodyPr/>
        <a:lstStyle/>
        <a:p>
          <a:endParaRPr lang="en-US"/>
        </a:p>
      </dgm:t>
    </dgm:pt>
    <dgm:pt modelId="{F30CA171-1241-4BBF-B514-6F11ED89A1F2}">
      <dgm:prSet/>
      <dgm:spPr/>
      <dgm:t>
        <a:bodyPr/>
        <a:lstStyle/>
        <a:p>
          <a:r>
            <a:rPr lang="en-US"/>
            <a:t>A very empowering principle. </a:t>
          </a:r>
        </a:p>
      </dgm:t>
    </dgm:pt>
    <dgm:pt modelId="{796DB1D4-4B41-46D3-B9A0-B7B5AF4F3317}" type="parTrans" cxnId="{306FB89F-B92E-4D01-801E-7D5B48B5A6DB}">
      <dgm:prSet/>
      <dgm:spPr/>
      <dgm:t>
        <a:bodyPr/>
        <a:lstStyle/>
        <a:p>
          <a:endParaRPr lang="en-US"/>
        </a:p>
      </dgm:t>
    </dgm:pt>
    <dgm:pt modelId="{E4CF7338-372D-43E1-9C98-4D144510C64A}" type="sibTrans" cxnId="{306FB89F-B92E-4D01-801E-7D5B48B5A6DB}">
      <dgm:prSet/>
      <dgm:spPr/>
      <dgm:t>
        <a:bodyPr/>
        <a:lstStyle/>
        <a:p>
          <a:endParaRPr lang="en-US"/>
        </a:p>
      </dgm:t>
    </dgm:pt>
    <dgm:pt modelId="{45F68C9A-1D55-4494-8D25-B6C3D3CFBFD5}" type="pres">
      <dgm:prSet presAssocID="{B6289E3C-9673-4368-B7DC-089571AD7172}" presName="vert0" presStyleCnt="0">
        <dgm:presLayoutVars>
          <dgm:dir/>
          <dgm:animOne val="branch"/>
          <dgm:animLvl val="lvl"/>
        </dgm:presLayoutVars>
      </dgm:prSet>
      <dgm:spPr/>
    </dgm:pt>
    <dgm:pt modelId="{DFD1A39E-D69C-48D6-9B22-B84E32A063AE}" type="pres">
      <dgm:prSet presAssocID="{5EC3985E-4ECB-4264-A99F-155F2337D149}" presName="thickLine" presStyleLbl="alignNode1" presStyleIdx="0" presStyleCnt="3"/>
      <dgm:spPr/>
    </dgm:pt>
    <dgm:pt modelId="{CD321F2C-4CE6-4B33-98BD-5A4E33B27F60}" type="pres">
      <dgm:prSet presAssocID="{5EC3985E-4ECB-4264-A99F-155F2337D149}" presName="horz1" presStyleCnt="0"/>
      <dgm:spPr/>
    </dgm:pt>
    <dgm:pt modelId="{6CB3AF03-F009-47DE-A87A-33E5B701F105}" type="pres">
      <dgm:prSet presAssocID="{5EC3985E-4ECB-4264-A99F-155F2337D149}" presName="tx1" presStyleLbl="revTx" presStyleIdx="0" presStyleCnt="3"/>
      <dgm:spPr/>
    </dgm:pt>
    <dgm:pt modelId="{79401277-70BF-435A-8893-88C16F131754}" type="pres">
      <dgm:prSet presAssocID="{5EC3985E-4ECB-4264-A99F-155F2337D149}" presName="vert1" presStyleCnt="0"/>
      <dgm:spPr/>
    </dgm:pt>
    <dgm:pt modelId="{E47B1995-89B4-4210-B041-A6A3B05D9B4A}" type="pres">
      <dgm:prSet presAssocID="{BCCDE0D8-47AA-449A-8551-4093C2592621}" presName="thickLine" presStyleLbl="alignNode1" presStyleIdx="1" presStyleCnt="3"/>
      <dgm:spPr/>
    </dgm:pt>
    <dgm:pt modelId="{893F123C-6328-4992-AC4D-9966F8D08D5A}" type="pres">
      <dgm:prSet presAssocID="{BCCDE0D8-47AA-449A-8551-4093C2592621}" presName="horz1" presStyleCnt="0"/>
      <dgm:spPr/>
    </dgm:pt>
    <dgm:pt modelId="{E136190F-61C0-451F-9728-07DB79766410}" type="pres">
      <dgm:prSet presAssocID="{BCCDE0D8-47AA-449A-8551-4093C2592621}" presName="tx1" presStyleLbl="revTx" presStyleIdx="1" presStyleCnt="3"/>
      <dgm:spPr/>
    </dgm:pt>
    <dgm:pt modelId="{29651FE4-62E5-4686-91E5-D17AF90810D9}" type="pres">
      <dgm:prSet presAssocID="{BCCDE0D8-47AA-449A-8551-4093C2592621}" presName="vert1" presStyleCnt="0"/>
      <dgm:spPr/>
    </dgm:pt>
    <dgm:pt modelId="{7E9B5859-B827-4CA4-B6B3-D3E819033976}" type="pres">
      <dgm:prSet presAssocID="{F30CA171-1241-4BBF-B514-6F11ED89A1F2}" presName="thickLine" presStyleLbl="alignNode1" presStyleIdx="2" presStyleCnt="3"/>
      <dgm:spPr/>
    </dgm:pt>
    <dgm:pt modelId="{8CE75E23-AFCC-45B6-AC17-B42EA40447AA}" type="pres">
      <dgm:prSet presAssocID="{F30CA171-1241-4BBF-B514-6F11ED89A1F2}" presName="horz1" presStyleCnt="0"/>
      <dgm:spPr/>
    </dgm:pt>
    <dgm:pt modelId="{AF5190F1-53A0-48FE-8488-FBD12288B968}" type="pres">
      <dgm:prSet presAssocID="{F30CA171-1241-4BBF-B514-6F11ED89A1F2}" presName="tx1" presStyleLbl="revTx" presStyleIdx="2" presStyleCnt="3"/>
      <dgm:spPr/>
    </dgm:pt>
    <dgm:pt modelId="{06D7AC1D-C18F-4F53-B232-0981F3EAC3BB}" type="pres">
      <dgm:prSet presAssocID="{F30CA171-1241-4BBF-B514-6F11ED89A1F2}" presName="vert1" presStyleCnt="0"/>
      <dgm:spPr/>
    </dgm:pt>
  </dgm:ptLst>
  <dgm:cxnLst>
    <dgm:cxn modelId="{73CB8C79-D0F8-42C9-8A2D-B4990AEC41CE}" type="presOf" srcId="{F30CA171-1241-4BBF-B514-6F11ED89A1F2}" destId="{AF5190F1-53A0-48FE-8488-FBD12288B968}" srcOrd="0" destOrd="0" presId="urn:microsoft.com/office/officeart/2008/layout/LinedList"/>
    <dgm:cxn modelId="{72DAB283-FAC1-411C-8240-C8A910283DD1}" srcId="{B6289E3C-9673-4368-B7DC-089571AD7172}" destId="{BCCDE0D8-47AA-449A-8551-4093C2592621}" srcOrd="1" destOrd="0" parTransId="{6F4ECC17-A17C-4403-9A91-AA3415EEAC22}" sibTransId="{FCD5010B-8AD6-4849-8208-53160D013B3D}"/>
    <dgm:cxn modelId="{306FB89F-B92E-4D01-801E-7D5B48B5A6DB}" srcId="{B6289E3C-9673-4368-B7DC-089571AD7172}" destId="{F30CA171-1241-4BBF-B514-6F11ED89A1F2}" srcOrd="2" destOrd="0" parTransId="{796DB1D4-4B41-46D3-B9A0-B7B5AF4F3317}" sibTransId="{E4CF7338-372D-43E1-9C98-4D144510C64A}"/>
    <dgm:cxn modelId="{A50EEBC3-CE26-4296-977C-7B43A2333B12}" type="presOf" srcId="{B6289E3C-9673-4368-B7DC-089571AD7172}" destId="{45F68C9A-1D55-4494-8D25-B6C3D3CFBFD5}" srcOrd="0" destOrd="0" presId="urn:microsoft.com/office/officeart/2008/layout/LinedList"/>
    <dgm:cxn modelId="{6CB182CB-18EA-46C8-9ABE-FE55FE501B63}" type="presOf" srcId="{BCCDE0D8-47AA-449A-8551-4093C2592621}" destId="{E136190F-61C0-451F-9728-07DB79766410}" srcOrd="0" destOrd="0" presId="urn:microsoft.com/office/officeart/2008/layout/LinedList"/>
    <dgm:cxn modelId="{49289DD6-C813-4914-995D-4C77555CC41F}" type="presOf" srcId="{5EC3985E-4ECB-4264-A99F-155F2337D149}" destId="{6CB3AF03-F009-47DE-A87A-33E5B701F105}" srcOrd="0" destOrd="0" presId="urn:microsoft.com/office/officeart/2008/layout/LinedList"/>
    <dgm:cxn modelId="{BA4259EA-9AC6-4CBD-A29B-0B0B8D3BEC13}" srcId="{B6289E3C-9673-4368-B7DC-089571AD7172}" destId="{5EC3985E-4ECB-4264-A99F-155F2337D149}" srcOrd="0" destOrd="0" parTransId="{B3961898-0027-401F-A58F-46A9AF2E0C81}" sibTransId="{FEB3C5C4-437E-4242-B40D-64CC00943A6A}"/>
    <dgm:cxn modelId="{BCDB869C-3B0C-4FF0-A56D-7A8E35A8B9DD}" type="presParOf" srcId="{45F68C9A-1D55-4494-8D25-B6C3D3CFBFD5}" destId="{DFD1A39E-D69C-48D6-9B22-B84E32A063AE}" srcOrd="0" destOrd="0" presId="urn:microsoft.com/office/officeart/2008/layout/LinedList"/>
    <dgm:cxn modelId="{5669CCD5-E301-47E4-8622-CD6E63DD644E}" type="presParOf" srcId="{45F68C9A-1D55-4494-8D25-B6C3D3CFBFD5}" destId="{CD321F2C-4CE6-4B33-98BD-5A4E33B27F60}" srcOrd="1" destOrd="0" presId="urn:microsoft.com/office/officeart/2008/layout/LinedList"/>
    <dgm:cxn modelId="{E8E2DD17-B437-4213-8A09-3095933460FF}" type="presParOf" srcId="{CD321F2C-4CE6-4B33-98BD-5A4E33B27F60}" destId="{6CB3AF03-F009-47DE-A87A-33E5B701F105}" srcOrd="0" destOrd="0" presId="urn:microsoft.com/office/officeart/2008/layout/LinedList"/>
    <dgm:cxn modelId="{A0C5E698-BB5B-4326-AAF7-EE04101D69E0}" type="presParOf" srcId="{CD321F2C-4CE6-4B33-98BD-5A4E33B27F60}" destId="{79401277-70BF-435A-8893-88C16F131754}" srcOrd="1" destOrd="0" presId="urn:microsoft.com/office/officeart/2008/layout/LinedList"/>
    <dgm:cxn modelId="{5753E3C2-D949-41B2-82CF-8746285E0C91}" type="presParOf" srcId="{45F68C9A-1D55-4494-8D25-B6C3D3CFBFD5}" destId="{E47B1995-89B4-4210-B041-A6A3B05D9B4A}" srcOrd="2" destOrd="0" presId="urn:microsoft.com/office/officeart/2008/layout/LinedList"/>
    <dgm:cxn modelId="{9F4F372F-36C9-4E6C-995A-5504F292D201}" type="presParOf" srcId="{45F68C9A-1D55-4494-8D25-B6C3D3CFBFD5}" destId="{893F123C-6328-4992-AC4D-9966F8D08D5A}" srcOrd="3" destOrd="0" presId="urn:microsoft.com/office/officeart/2008/layout/LinedList"/>
    <dgm:cxn modelId="{F14FDDDC-3012-4A0E-BC6B-5BF4A73F4F82}" type="presParOf" srcId="{893F123C-6328-4992-AC4D-9966F8D08D5A}" destId="{E136190F-61C0-451F-9728-07DB79766410}" srcOrd="0" destOrd="0" presId="urn:microsoft.com/office/officeart/2008/layout/LinedList"/>
    <dgm:cxn modelId="{A165D9CB-7B7A-4F7B-97FD-2142C676872E}" type="presParOf" srcId="{893F123C-6328-4992-AC4D-9966F8D08D5A}" destId="{29651FE4-62E5-4686-91E5-D17AF90810D9}" srcOrd="1" destOrd="0" presId="urn:microsoft.com/office/officeart/2008/layout/LinedList"/>
    <dgm:cxn modelId="{F1A4A9FC-BC37-4948-8679-7D077F27294A}" type="presParOf" srcId="{45F68C9A-1D55-4494-8D25-B6C3D3CFBFD5}" destId="{7E9B5859-B827-4CA4-B6B3-D3E819033976}" srcOrd="4" destOrd="0" presId="urn:microsoft.com/office/officeart/2008/layout/LinedList"/>
    <dgm:cxn modelId="{90A3B499-F1CB-4A00-935C-B98F20B67F55}" type="presParOf" srcId="{45F68C9A-1D55-4494-8D25-B6C3D3CFBFD5}" destId="{8CE75E23-AFCC-45B6-AC17-B42EA40447AA}" srcOrd="5" destOrd="0" presId="urn:microsoft.com/office/officeart/2008/layout/LinedList"/>
    <dgm:cxn modelId="{50E1B390-24FF-44A9-943C-AE0873DA4510}" type="presParOf" srcId="{8CE75E23-AFCC-45B6-AC17-B42EA40447AA}" destId="{AF5190F1-53A0-48FE-8488-FBD12288B968}" srcOrd="0" destOrd="0" presId="urn:microsoft.com/office/officeart/2008/layout/LinedList"/>
    <dgm:cxn modelId="{890C9827-577A-40E3-A8A2-30A66D3833F7}" type="presParOf" srcId="{8CE75E23-AFCC-45B6-AC17-B42EA40447AA}" destId="{06D7AC1D-C18F-4F53-B232-0981F3EAC3BB}" srcOrd="1" destOrd="0" presId="urn:microsoft.com/office/officeart/2008/layout/LinedList"/>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12.xml><?xml version="1.0" encoding="utf-8"?>
<dgm:dataModel xmlns:dgm="http://schemas.openxmlformats.org/drawingml/2006/diagram" xmlns:a="http://schemas.openxmlformats.org/drawingml/2006/main">
  <dgm:ptLst>
    <dgm:pt modelId="{A03AF871-D21A-47F2-AB6E-BC8EDD6A38B0}" type="doc">
      <dgm:prSet loTypeId="urn:microsoft.com/office/officeart/2018/2/layout/IconVerticalSolidList" loCatId="icon" qsTypeId="urn:microsoft.com/office/officeart/2005/8/quickstyle/simple1" qsCatId="simple" csTypeId="urn:microsoft.com/office/officeart/2018/5/colors/Iconchunking_neutralbg_colorful1" csCatId="colorful" phldr="1"/>
      <dgm:spPr/>
      <dgm:t>
        <a:bodyPr/>
        <a:lstStyle/>
        <a:p>
          <a:endParaRPr lang="en-US"/>
        </a:p>
      </dgm:t>
    </dgm:pt>
    <dgm:pt modelId="{D14DB1A5-1661-4D3B-9B9D-1D3C4CEE34B5}">
      <dgm:prSet/>
      <dgm:spPr/>
      <dgm:t>
        <a:bodyPr/>
        <a:lstStyle/>
        <a:p>
          <a:r>
            <a:rPr lang="en-US"/>
            <a:t>A person must be given assistance before any treatment to make their own decisions.</a:t>
          </a:r>
        </a:p>
      </dgm:t>
    </dgm:pt>
    <dgm:pt modelId="{10B2884F-84DD-40A8-8BD8-A426038F9B52}" type="parTrans" cxnId="{ACF3F115-3463-4B40-8663-6E0DBCC0CA3F}">
      <dgm:prSet/>
      <dgm:spPr/>
      <dgm:t>
        <a:bodyPr/>
        <a:lstStyle/>
        <a:p>
          <a:endParaRPr lang="en-US"/>
        </a:p>
      </dgm:t>
    </dgm:pt>
    <dgm:pt modelId="{78362ED2-BAAB-473E-A26D-7D9F6931625C}" type="sibTrans" cxnId="{ACF3F115-3463-4B40-8663-6E0DBCC0CA3F}">
      <dgm:prSet/>
      <dgm:spPr/>
      <dgm:t>
        <a:bodyPr/>
        <a:lstStyle/>
        <a:p>
          <a:endParaRPr lang="en-US"/>
        </a:p>
      </dgm:t>
    </dgm:pt>
    <dgm:pt modelId="{0C117194-24F5-4F6A-8D40-859F78AD5283}">
      <dgm:prSet/>
      <dgm:spPr/>
      <dgm:t>
        <a:bodyPr/>
        <a:lstStyle/>
        <a:p>
          <a:r>
            <a:rPr lang="en-US"/>
            <a:t>If lack of capacity is established, people should still be involved in decision making as much as possible. </a:t>
          </a:r>
        </a:p>
      </dgm:t>
    </dgm:pt>
    <dgm:pt modelId="{EF8F1A88-6D09-4002-80F1-60F852F0150E}" type="parTrans" cxnId="{C7A943FA-93B8-445A-A786-5E8E02231860}">
      <dgm:prSet/>
      <dgm:spPr/>
      <dgm:t>
        <a:bodyPr/>
        <a:lstStyle/>
        <a:p>
          <a:endParaRPr lang="en-US"/>
        </a:p>
      </dgm:t>
    </dgm:pt>
    <dgm:pt modelId="{4B993190-27BB-4A8A-8BD4-F1C482564A47}" type="sibTrans" cxnId="{C7A943FA-93B8-445A-A786-5E8E02231860}">
      <dgm:prSet/>
      <dgm:spPr/>
      <dgm:t>
        <a:bodyPr/>
        <a:lstStyle/>
        <a:p>
          <a:endParaRPr lang="en-US"/>
        </a:p>
      </dgm:t>
    </dgm:pt>
    <dgm:pt modelId="{FF2CCBDF-0EB8-4D1A-87C3-3441C2A4A3FC}" type="pres">
      <dgm:prSet presAssocID="{A03AF871-D21A-47F2-AB6E-BC8EDD6A38B0}" presName="root" presStyleCnt="0">
        <dgm:presLayoutVars>
          <dgm:dir/>
          <dgm:resizeHandles val="exact"/>
        </dgm:presLayoutVars>
      </dgm:prSet>
      <dgm:spPr/>
    </dgm:pt>
    <dgm:pt modelId="{10BF9E5C-7DEF-493F-BAB2-2D864C71FAE6}" type="pres">
      <dgm:prSet presAssocID="{D14DB1A5-1661-4D3B-9B9D-1D3C4CEE34B5}" presName="compNode" presStyleCnt="0"/>
      <dgm:spPr/>
    </dgm:pt>
    <dgm:pt modelId="{05106F66-F0D2-4793-A0B8-3DE278AF3476}" type="pres">
      <dgm:prSet presAssocID="{D14DB1A5-1661-4D3B-9B9D-1D3C4CEE34B5}" presName="bgRect" presStyleLbl="bgShp" presStyleIdx="0" presStyleCnt="2"/>
      <dgm:spPr/>
    </dgm:pt>
    <dgm:pt modelId="{83AA25BF-4F73-4BBE-BE56-B481196E4C9E}" type="pres">
      <dgm:prSet presAssocID="{D14DB1A5-1661-4D3B-9B9D-1D3C4CEE34B5}" presName="iconRect" presStyleLbl="node1" presStyleIdx="0" presStyleCnt="2"/>
      <dgm:spPr>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a:noFill/>
        </a:ln>
      </dgm:spPr>
      <dgm:extLst>
        <a:ext uri="{E40237B7-FDA0-4F09-8148-C483321AD2D9}">
          <dgm14:cNvPr xmlns:dgm14="http://schemas.microsoft.com/office/drawing/2010/diagram" id="0" name="" descr="Doctor"/>
        </a:ext>
      </dgm:extLst>
    </dgm:pt>
    <dgm:pt modelId="{7696A03C-3CD9-4063-BB49-A6E2EE0E2AE7}" type="pres">
      <dgm:prSet presAssocID="{D14DB1A5-1661-4D3B-9B9D-1D3C4CEE34B5}" presName="spaceRect" presStyleCnt="0"/>
      <dgm:spPr/>
    </dgm:pt>
    <dgm:pt modelId="{63A76B92-1C78-4088-AB38-15723DC02605}" type="pres">
      <dgm:prSet presAssocID="{D14DB1A5-1661-4D3B-9B9D-1D3C4CEE34B5}" presName="parTx" presStyleLbl="revTx" presStyleIdx="0" presStyleCnt="2">
        <dgm:presLayoutVars>
          <dgm:chMax val="0"/>
          <dgm:chPref val="0"/>
        </dgm:presLayoutVars>
      </dgm:prSet>
      <dgm:spPr/>
    </dgm:pt>
    <dgm:pt modelId="{85648D79-EF00-4A7C-9325-9BB6CE49F703}" type="pres">
      <dgm:prSet presAssocID="{78362ED2-BAAB-473E-A26D-7D9F6931625C}" presName="sibTrans" presStyleCnt="0"/>
      <dgm:spPr/>
    </dgm:pt>
    <dgm:pt modelId="{DED816CE-B542-40F6-8FB0-B36795C65EFE}" type="pres">
      <dgm:prSet presAssocID="{0C117194-24F5-4F6A-8D40-859F78AD5283}" presName="compNode" presStyleCnt="0"/>
      <dgm:spPr/>
    </dgm:pt>
    <dgm:pt modelId="{C513B902-A8E3-4A32-A621-577D30306FD9}" type="pres">
      <dgm:prSet presAssocID="{0C117194-24F5-4F6A-8D40-859F78AD5283}" presName="bgRect" presStyleLbl="bgShp" presStyleIdx="1" presStyleCnt="2"/>
      <dgm:spPr/>
    </dgm:pt>
    <dgm:pt modelId="{E00A9E95-B49F-429B-ACAB-369E5097ADDE}" type="pres">
      <dgm:prSet presAssocID="{0C117194-24F5-4F6A-8D40-859F78AD5283}" presName="iconRect" presStyleLbl="node1" presStyleIdx="1" presStyleCnt="2"/>
      <dgm:spPr>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a:ln>
          <a:noFill/>
        </a:ln>
      </dgm:spPr>
      <dgm:extLst>
        <a:ext uri="{E40237B7-FDA0-4F09-8148-C483321AD2D9}">
          <dgm14:cNvPr xmlns:dgm14="http://schemas.microsoft.com/office/drawing/2010/diagram" id="0" name="" descr="Gavel"/>
        </a:ext>
      </dgm:extLst>
    </dgm:pt>
    <dgm:pt modelId="{1005F449-2A27-40FA-8AB0-C5B6FF934856}" type="pres">
      <dgm:prSet presAssocID="{0C117194-24F5-4F6A-8D40-859F78AD5283}" presName="spaceRect" presStyleCnt="0"/>
      <dgm:spPr/>
    </dgm:pt>
    <dgm:pt modelId="{92C14CE7-B224-4F75-9D69-1FC87F362CE4}" type="pres">
      <dgm:prSet presAssocID="{0C117194-24F5-4F6A-8D40-859F78AD5283}" presName="parTx" presStyleLbl="revTx" presStyleIdx="1" presStyleCnt="2">
        <dgm:presLayoutVars>
          <dgm:chMax val="0"/>
          <dgm:chPref val="0"/>
        </dgm:presLayoutVars>
      </dgm:prSet>
      <dgm:spPr/>
    </dgm:pt>
  </dgm:ptLst>
  <dgm:cxnLst>
    <dgm:cxn modelId="{ACF3F115-3463-4B40-8663-6E0DBCC0CA3F}" srcId="{A03AF871-D21A-47F2-AB6E-BC8EDD6A38B0}" destId="{D14DB1A5-1661-4D3B-9B9D-1D3C4CEE34B5}" srcOrd="0" destOrd="0" parTransId="{10B2884F-84DD-40A8-8BD8-A426038F9B52}" sibTransId="{78362ED2-BAAB-473E-A26D-7D9F6931625C}"/>
    <dgm:cxn modelId="{6426692A-7618-4422-8196-E504FDCC7644}" type="presOf" srcId="{D14DB1A5-1661-4D3B-9B9D-1D3C4CEE34B5}" destId="{63A76B92-1C78-4088-AB38-15723DC02605}" srcOrd="0" destOrd="0" presId="urn:microsoft.com/office/officeart/2018/2/layout/IconVerticalSolidList"/>
    <dgm:cxn modelId="{22B501B8-D76D-4F35-B80D-551C0063CFCD}" type="presOf" srcId="{0C117194-24F5-4F6A-8D40-859F78AD5283}" destId="{92C14CE7-B224-4F75-9D69-1FC87F362CE4}" srcOrd="0" destOrd="0" presId="urn:microsoft.com/office/officeart/2018/2/layout/IconVerticalSolidList"/>
    <dgm:cxn modelId="{E45E5EDD-D83D-4917-96E1-9AF12B1EDD05}" type="presOf" srcId="{A03AF871-D21A-47F2-AB6E-BC8EDD6A38B0}" destId="{FF2CCBDF-0EB8-4D1A-87C3-3441C2A4A3FC}" srcOrd="0" destOrd="0" presId="urn:microsoft.com/office/officeart/2018/2/layout/IconVerticalSolidList"/>
    <dgm:cxn modelId="{C7A943FA-93B8-445A-A786-5E8E02231860}" srcId="{A03AF871-D21A-47F2-AB6E-BC8EDD6A38B0}" destId="{0C117194-24F5-4F6A-8D40-859F78AD5283}" srcOrd="1" destOrd="0" parTransId="{EF8F1A88-6D09-4002-80F1-60F852F0150E}" sibTransId="{4B993190-27BB-4A8A-8BD4-F1C482564A47}"/>
    <dgm:cxn modelId="{C66141FC-E1C3-4CE7-BD77-DDDA31225392}" type="presParOf" srcId="{FF2CCBDF-0EB8-4D1A-87C3-3441C2A4A3FC}" destId="{10BF9E5C-7DEF-493F-BAB2-2D864C71FAE6}" srcOrd="0" destOrd="0" presId="urn:microsoft.com/office/officeart/2018/2/layout/IconVerticalSolidList"/>
    <dgm:cxn modelId="{FC7EF8CA-9035-4C1D-A4B5-21610E1F6F08}" type="presParOf" srcId="{10BF9E5C-7DEF-493F-BAB2-2D864C71FAE6}" destId="{05106F66-F0D2-4793-A0B8-3DE278AF3476}" srcOrd="0" destOrd="0" presId="urn:microsoft.com/office/officeart/2018/2/layout/IconVerticalSolidList"/>
    <dgm:cxn modelId="{2987AF89-F315-438D-B5E7-888C1AF59061}" type="presParOf" srcId="{10BF9E5C-7DEF-493F-BAB2-2D864C71FAE6}" destId="{83AA25BF-4F73-4BBE-BE56-B481196E4C9E}" srcOrd="1" destOrd="0" presId="urn:microsoft.com/office/officeart/2018/2/layout/IconVerticalSolidList"/>
    <dgm:cxn modelId="{17AB3311-1D20-4B1F-807C-2E2DBFDB7CC1}" type="presParOf" srcId="{10BF9E5C-7DEF-493F-BAB2-2D864C71FAE6}" destId="{7696A03C-3CD9-4063-BB49-A6E2EE0E2AE7}" srcOrd="2" destOrd="0" presId="urn:microsoft.com/office/officeart/2018/2/layout/IconVerticalSolidList"/>
    <dgm:cxn modelId="{959A59E3-A780-49C2-93DD-260C47E70A0C}" type="presParOf" srcId="{10BF9E5C-7DEF-493F-BAB2-2D864C71FAE6}" destId="{63A76B92-1C78-4088-AB38-15723DC02605}" srcOrd="3" destOrd="0" presId="urn:microsoft.com/office/officeart/2018/2/layout/IconVerticalSolidList"/>
    <dgm:cxn modelId="{5C58D5B9-791D-403E-B862-7D1E5CB7E2C0}" type="presParOf" srcId="{FF2CCBDF-0EB8-4D1A-87C3-3441C2A4A3FC}" destId="{85648D79-EF00-4A7C-9325-9BB6CE49F703}" srcOrd="1" destOrd="0" presId="urn:microsoft.com/office/officeart/2018/2/layout/IconVerticalSolidList"/>
    <dgm:cxn modelId="{DB9BB09E-00E2-4851-9A61-9F61C94BF401}" type="presParOf" srcId="{FF2CCBDF-0EB8-4D1A-87C3-3441C2A4A3FC}" destId="{DED816CE-B542-40F6-8FB0-B36795C65EFE}" srcOrd="2" destOrd="0" presId="urn:microsoft.com/office/officeart/2018/2/layout/IconVerticalSolidList"/>
    <dgm:cxn modelId="{EB3993E9-38F5-4D3C-AF25-AE3F266C198B}" type="presParOf" srcId="{DED816CE-B542-40F6-8FB0-B36795C65EFE}" destId="{C513B902-A8E3-4A32-A621-577D30306FD9}" srcOrd="0" destOrd="0" presId="urn:microsoft.com/office/officeart/2018/2/layout/IconVerticalSolidList"/>
    <dgm:cxn modelId="{F81126DB-F099-44D2-A971-9F7361470BBA}" type="presParOf" srcId="{DED816CE-B542-40F6-8FB0-B36795C65EFE}" destId="{E00A9E95-B49F-429B-ACAB-369E5097ADDE}" srcOrd="1" destOrd="0" presId="urn:microsoft.com/office/officeart/2018/2/layout/IconVerticalSolidList"/>
    <dgm:cxn modelId="{77918CFF-5370-48A9-B052-CD375103C7FD}" type="presParOf" srcId="{DED816CE-B542-40F6-8FB0-B36795C65EFE}" destId="{1005F449-2A27-40FA-8AB0-C5B6FF934856}" srcOrd="2" destOrd="0" presId="urn:microsoft.com/office/officeart/2018/2/layout/IconVerticalSolidList"/>
    <dgm:cxn modelId="{C9CC274C-7E7E-4C35-98EA-C5E256B1CDEF}" type="presParOf" srcId="{DED816CE-B542-40F6-8FB0-B36795C65EFE}" destId="{92C14CE7-B224-4F75-9D69-1FC87F362CE4}" srcOrd="3" destOrd="0" presId="urn:microsoft.com/office/officeart/2018/2/layout/IconVerticalSolidList"/>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13.xml><?xml version="1.0" encoding="utf-8"?>
<dgm:dataModel xmlns:dgm="http://schemas.openxmlformats.org/drawingml/2006/diagram" xmlns:a="http://schemas.openxmlformats.org/drawingml/2006/main">
  <dgm:ptLst>
    <dgm:pt modelId="{20A2BBEE-7787-4B21-A3EB-77BE45407369}" type="doc">
      <dgm:prSet loTypeId="urn:microsoft.com/office/officeart/2018/2/layout/IconVerticalSolidList" loCatId="icon" qsTypeId="urn:microsoft.com/office/officeart/2005/8/quickstyle/simple1" qsCatId="simple" csTypeId="urn:microsoft.com/office/officeart/2018/5/colors/Iconchunking_neutralbg_colorful1" csCatId="colorful" phldr="1"/>
      <dgm:spPr/>
      <dgm:t>
        <a:bodyPr/>
        <a:lstStyle/>
        <a:p>
          <a:endParaRPr lang="en-US"/>
        </a:p>
      </dgm:t>
    </dgm:pt>
    <dgm:pt modelId="{3486641A-C8DD-44D4-B34F-9EE4F0490343}">
      <dgm:prSet/>
      <dgm:spPr/>
      <dgm:t>
        <a:bodyPr/>
        <a:lstStyle/>
        <a:p>
          <a:r>
            <a:rPr lang="en-US"/>
            <a:t>Anything done for on or behalf of someone who lacks capacity, must be in their best interests. </a:t>
          </a:r>
        </a:p>
      </dgm:t>
    </dgm:pt>
    <dgm:pt modelId="{DC862B12-CB6A-43B3-8A7C-57CD9DABF838}" type="parTrans" cxnId="{BBD285E9-5F19-4B7A-A649-0D0AAF699FF3}">
      <dgm:prSet/>
      <dgm:spPr/>
      <dgm:t>
        <a:bodyPr/>
        <a:lstStyle/>
        <a:p>
          <a:endParaRPr lang="en-US"/>
        </a:p>
      </dgm:t>
    </dgm:pt>
    <dgm:pt modelId="{AFFC5C2E-52CF-4085-9707-B1A41ED1DBA9}" type="sibTrans" cxnId="{BBD285E9-5F19-4B7A-A649-0D0AAF699FF3}">
      <dgm:prSet/>
      <dgm:spPr/>
      <dgm:t>
        <a:bodyPr/>
        <a:lstStyle/>
        <a:p>
          <a:endParaRPr lang="en-US"/>
        </a:p>
      </dgm:t>
    </dgm:pt>
    <dgm:pt modelId="{A1550EC0-BD90-4299-B41D-C92A1C1A01E8}">
      <dgm:prSet/>
      <dgm:spPr/>
      <dgm:t>
        <a:bodyPr/>
        <a:lstStyle/>
        <a:p>
          <a:r>
            <a:rPr lang="en-US"/>
            <a:t>This relies on knowing a person and their values/beliefs, interests etc.</a:t>
          </a:r>
        </a:p>
      </dgm:t>
    </dgm:pt>
    <dgm:pt modelId="{0903A4D1-0D27-417D-8B74-39AE718B2E8F}" type="parTrans" cxnId="{14D28EDF-F4C5-4C4E-BB26-0FFF0CE5B324}">
      <dgm:prSet/>
      <dgm:spPr/>
      <dgm:t>
        <a:bodyPr/>
        <a:lstStyle/>
        <a:p>
          <a:endParaRPr lang="en-US"/>
        </a:p>
      </dgm:t>
    </dgm:pt>
    <dgm:pt modelId="{DD4BC751-96A9-4A8E-971E-E5D3F75632AA}" type="sibTrans" cxnId="{14D28EDF-F4C5-4C4E-BB26-0FFF0CE5B324}">
      <dgm:prSet/>
      <dgm:spPr/>
      <dgm:t>
        <a:bodyPr/>
        <a:lstStyle/>
        <a:p>
          <a:endParaRPr lang="en-US"/>
        </a:p>
      </dgm:t>
    </dgm:pt>
    <dgm:pt modelId="{D5FE54FB-584E-4276-BFD0-EFBDE6F2C00F}" type="pres">
      <dgm:prSet presAssocID="{20A2BBEE-7787-4B21-A3EB-77BE45407369}" presName="root" presStyleCnt="0">
        <dgm:presLayoutVars>
          <dgm:dir/>
          <dgm:resizeHandles val="exact"/>
        </dgm:presLayoutVars>
      </dgm:prSet>
      <dgm:spPr/>
    </dgm:pt>
    <dgm:pt modelId="{A81BC838-B3D8-416A-91D8-98AFE92F734A}" type="pres">
      <dgm:prSet presAssocID="{3486641A-C8DD-44D4-B34F-9EE4F0490343}" presName="compNode" presStyleCnt="0"/>
      <dgm:spPr/>
    </dgm:pt>
    <dgm:pt modelId="{2549F3BE-9581-46FA-84D6-B5C8A7C80118}" type="pres">
      <dgm:prSet presAssocID="{3486641A-C8DD-44D4-B34F-9EE4F0490343}" presName="bgRect" presStyleLbl="bgShp" presStyleIdx="0" presStyleCnt="2"/>
      <dgm:spPr/>
    </dgm:pt>
    <dgm:pt modelId="{2FC19E69-B6B0-47E7-BC7A-3870750071C6}" type="pres">
      <dgm:prSet presAssocID="{3486641A-C8DD-44D4-B34F-9EE4F0490343}" presName="iconRect" presStyleLbl="node1" presStyleIdx="0" presStyleCnt="2"/>
      <dgm:spPr>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a:noFill/>
        </a:ln>
      </dgm:spPr>
      <dgm:extLst>
        <a:ext uri="{E40237B7-FDA0-4F09-8148-C483321AD2D9}">
          <dgm14:cNvPr xmlns:dgm14="http://schemas.microsoft.com/office/drawing/2010/diagram" id="0" name="" descr="Group of People"/>
        </a:ext>
      </dgm:extLst>
    </dgm:pt>
    <dgm:pt modelId="{88DA106A-ED6C-4057-B1D8-8B9818D11358}" type="pres">
      <dgm:prSet presAssocID="{3486641A-C8DD-44D4-B34F-9EE4F0490343}" presName="spaceRect" presStyleCnt="0"/>
      <dgm:spPr/>
    </dgm:pt>
    <dgm:pt modelId="{DFE0073F-EEDC-4640-8693-C4993DA5E5F5}" type="pres">
      <dgm:prSet presAssocID="{3486641A-C8DD-44D4-B34F-9EE4F0490343}" presName="parTx" presStyleLbl="revTx" presStyleIdx="0" presStyleCnt="2">
        <dgm:presLayoutVars>
          <dgm:chMax val="0"/>
          <dgm:chPref val="0"/>
        </dgm:presLayoutVars>
      </dgm:prSet>
      <dgm:spPr/>
    </dgm:pt>
    <dgm:pt modelId="{36C6B6A0-DEFC-40FC-9917-18E6F6C239E3}" type="pres">
      <dgm:prSet presAssocID="{AFFC5C2E-52CF-4085-9707-B1A41ED1DBA9}" presName="sibTrans" presStyleCnt="0"/>
      <dgm:spPr/>
    </dgm:pt>
    <dgm:pt modelId="{7320AC61-45B3-48C0-884F-D167EB037ADD}" type="pres">
      <dgm:prSet presAssocID="{A1550EC0-BD90-4299-B41D-C92A1C1A01E8}" presName="compNode" presStyleCnt="0"/>
      <dgm:spPr/>
    </dgm:pt>
    <dgm:pt modelId="{4DBF52AC-3CEC-4981-ACB7-F2DA36CD1AC6}" type="pres">
      <dgm:prSet presAssocID="{A1550EC0-BD90-4299-B41D-C92A1C1A01E8}" presName="bgRect" presStyleLbl="bgShp" presStyleIdx="1" presStyleCnt="2"/>
      <dgm:spPr/>
    </dgm:pt>
    <dgm:pt modelId="{8E8A32FD-5C16-4462-9B04-1BBD6773FA1F}" type="pres">
      <dgm:prSet presAssocID="{A1550EC0-BD90-4299-B41D-C92A1C1A01E8}" presName="iconRect" presStyleLbl="node1" presStyleIdx="1" presStyleCnt="2"/>
      <dgm:spPr>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a:ln>
          <a:noFill/>
        </a:ln>
      </dgm:spPr>
      <dgm:extLst>
        <a:ext uri="{E40237B7-FDA0-4F09-8148-C483321AD2D9}">
          <dgm14:cNvPr xmlns:dgm14="http://schemas.microsoft.com/office/drawing/2010/diagram" id="0" name="" descr="Connections"/>
        </a:ext>
      </dgm:extLst>
    </dgm:pt>
    <dgm:pt modelId="{156EEDD6-9975-481E-BEAC-EEA4763F783D}" type="pres">
      <dgm:prSet presAssocID="{A1550EC0-BD90-4299-B41D-C92A1C1A01E8}" presName="spaceRect" presStyleCnt="0"/>
      <dgm:spPr/>
    </dgm:pt>
    <dgm:pt modelId="{518BB82D-9CE5-485D-900B-A8CB6C472F39}" type="pres">
      <dgm:prSet presAssocID="{A1550EC0-BD90-4299-B41D-C92A1C1A01E8}" presName="parTx" presStyleLbl="revTx" presStyleIdx="1" presStyleCnt="2">
        <dgm:presLayoutVars>
          <dgm:chMax val="0"/>
          <dgm:chPref val="0"/>
        </dgm:presLayoutVars>
      </dgm:prSet>
      <dgm:spPr/>
    </dgm:pt>
  </dgm:ptLst>
  <dgm:cxnLst>
    <dgm:cxn modelId="{D4F6D40F-A8B8-43EC-B9AF-747D3D72B059}" type="presOf" srcId="{3486641A-C8DD-44D4-B34F-9EE4F0490343}" destId="{DFE0073F-EEDC-4640-8693-C4993DA5E5F5}" srcOrd="0" destOrd="0" presId="urn:microsoft.com/office/officeart/2018/2/layout/IconVerticalSolidList"/>
    <dgm:cxn modelId="{3DFD0E37-989F-4B62-A6E0-6F8A70642EE6}" type="presOf" srcId="{20A2BBEE-7787-4B21-A3EB-77BE45407369}" destId="{D5FE54FB-584E-4276-BFD0-EFBDE6F2C00F}" srcOrd="0" destOrd="0" presId="urn:microsoft.com/office/officeart/2018/2/layout/IconVerticalSolidList"/>
    <dgm:cxn modelId="{44D4A497-BA91-47F1-9690-793CD0450D6C}" type="presOf" srcId="{A1550EC0-BD90-4299-B41D-C92A1C1A01E8}" destId="{518BB82D-9CE5-485D-900B-A8CB6C472F39}" srcOrd="0" destOrd="0" presId="urn:microsoft.com/office/officeart/2018/2/layout/IconVerticalSolidList"/>
    <dgm:cxn modelId="{14D28EDF-F4C5-4C4E-BB26-0FFF0CE5B324}" srcId="{20A2BBEE-7787-4B21-A3EB-77BE45407369}" destId="{A1550EC0-BD90-4299-B41D-C92A1C1A01E8}" srcOrd="1" destOrd="0" parTransId="{0903A4D1-0D27-417D-8B74-39AE718B2E8F}" sibTransId="{DD4BC751-96A9-4A8E-971E-E5D3F75632AA}"/>
    <dgm:cxn modelId="{BBD285E9-5F19-4B7A-A649-0D0AAF699FF3}" srcId="{20A2BBEE-7787-4B21-A3EB-77BE45407369}" destId="{3486641A-C8DD-44D4-B34F-9EE4F0490343}" srcOrd="0" destOrd="0" parTransId="{DC862B12-CB6A-43B3-8A7C-57CD9DABF838}" sibTransId="{AFFC5C2E-52CF-4085-9707-B1A41ED1DBA9}"/>
    <dgm:cxn modelId="{139250FF-44C0-4B11-8101-6501D7354515}" type="presParOf" srcId="{D5FE54FB-584E-4276-BFD0-EFBDE6F2C00F}" destId="{A81BC838-B3D8-416A-91D8-98AFE92F734A}" srcOrd="0" destOrd="0" presId="urn:microsoft.com/office/officeart/2018/2/layout/IconVerticalSolidList"/>
    <dgm:cxn modelId="{C213D0AD-CA5B-4D92-ABAA-52E9C91FB1A1}" type="presParOf" srcId="{A81BC838-B3D8-416A-91D8-98AFE92F734A}" destId="{2549F3BE-9581-46FA-84D6-B5C8A7C80118}" srcOrd="0" destOrd="0" presId="urn:microsoft.com/office/officeart/2018/2/layout/IconVerticalSolidList"/>
    <dgm:cxn modelId="{A7578559-CAF9-4474-B870-02AB14ABC147}" type="presParOf" srcId="{A81BC838-B3D8-416A-91D8-98AFE92F734A}" destId="{2FC19E69-B6B0-47E7-BC7A-3870750071C6}" srcOrd="1" destOrd="0" presId="urn:microsoft.com/office/officeart/2018/2/layout/IconVerticalSolidList"/>
    <dgm:cxn modelId="{D0E8BB88-B734-44A5-8DBF-C34001216564}" type="presParOf" srcId="{A81BC838-B3D8-416A-91D8-98AFE92F734A}" destId="{88DA106A-ED6C-4057-B1D8-8B9818D11358}" srcOrd="2" destOrd="0" presId="urn:microsoft.com/office/officeart/2018/2/layout/IconVerticalSolidList"/>
    <dgm:cxn modelId="{7FAED524-0B95-4400-A173-1B5EED25A439}" type="presParOf" srcId="{A81BC838-B3D8-416A-91D8-98AFE92F734A}" destId="{DFE0073F-EEDC-4640-8693-C4993DA5E5F5}" srcOrd="3" destOrd="0" presId="urn:microsoft.com/office/officeart/2018/2/layout/IconVerticalSolidList"/>
    <dgm:cxn modelId="{E2810D22-2AEF-47ED-865D-F7B624A4E817}" type="presParOf" srcId="{D5FE54FB-584E-4276-BFD0-EFBDE6F2C00F}" destId="{36C6B6A0-DEFC-40FC-9917-18E6F6C239E3}" srcOrd="1" destOrd="0" presId="urn:microsoft.com/office/officeart/2018/2/layout/IconVerticalSolidList"/>
    <dgm:cxn modelId="{AE23A077-20CA-4AF8-AC37-E2CAE77B8211}" type="presParOf" srcId="{D5FE54FB-584E-4276-BFD0-EFBDE6F2C00F}" destId="{7320AC61-45B3-48C0-884F-D167EB037ADD}" srcOrd="2" destOrd="0" presId="urn:microsoft.com/office/officeart/2018/2/layout/IconVerticalSolidList"/>
    <dgm:cxn modelId="{5FE05599-1CF3-4F04-AF37-2803E00CFF0A}" type="presParOf" srcId="{7320AC61-45B3-48C0-884F-D167EB037ADD}" destId="{4DBF52AC-3CEC-4981-ACB7-F2DA36CD1AC6}" srcOrd="0" destOrd="0" presId="urn:microsoft.com/office/officeart/2018/2/layout/IconVerticalSolidList"/>
    <dgm:cxn modelId="{1D1F2449-823C-4987-AD48-8070A6F71BE7}" type="presParOf" srcId="{7320AC61-45B3-48C0-884F-D167EB037ADD}" destId="{8E8A32FD-5C16-4462-9B04-1BBD6773FA1F}" srcOrd="1" destOrd="0" presId="urn:microsoft.com/office/officeart/2018/2/layout/IconVerticalSolidList"/>
    <dgm:cxn modelId="{D7B017CE-2211-4D04-86F0-E65A66BE7EF0}" type="presParOf" srcId="{7320AC61-45B3-48C0-884F-D167EB037ADD}" destId="{156EEDD6-9975-481E-BEAC-EEA4763F783D}" srcOrd="2" destOrd="0" presId="urn:microsoft.com/office/officeart/2018/2/layout/IconVerticalSolidList"/>
    <dgm:cxn modelId="{F5A03E42-334C-477C-80E7-CEA70BCA6AB8}" type="presParOf" srcId="{7320AC61-45B3-48C0-884F-D167EB037ADD}" destId="{518BB82D-9CE5-485D-900B-A8CB6C472F39}" srcOrd="3" destOrd="0" presId="urn:microsoft.com/office/officeart/2018/2/layout/IconVerticalSolidList"/>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14.xml><?xml version="1.0" encoding="utf-8"?>
<dgm:dataModel xmlns:dgm="http://schemas.openxmlformats.org/drawingml/2006/diagram" xmlns:a="http://schemas.openxmlformats.org/drawingml/2006/main">
  <dgm:ptLst>
    <dgm:pt modelId="{5FCAC23B-7BC5-43D6-ABA3-EF8283805A9C}" type="doc">
      <dgm:prSet loTypeId="urn:microsoft.com/office/officeart/2005/8/layout/vList2" loCatId="list" qsTypeId="urn:microsoft.com/office/officeart/2005/8/quickstyle/simple4" qsCatId="simple" csTypeId="urn:microsoft.com/office/officeart/2005/8/colors/colorful2" csCatId="colorful"/>
      <dgm:spPr/>
      <dgm:t>
        <a:bodyPr/>
        <a:lstStyle/>
        <a:p>
          <a:endParaRPr lang="en-US"/>
        </a:p>
      </dgm:t>
    </dgm:pt>
    <dgm:pt modelId="{9B595ED9-1066-436B-9EB6-DD1721691118}">
      <dgm:prSet/>
      <dgm:spPr/>
      <dgm:t>
        <a:bodyPr/>
        <a:lstStyle/>
        <a:p>
          <a:r>
            <a:rPr lang="en-US"/>
            <a:t>If a decision is made for someone, it must be the least restrictive option.</a:t>
          </a:r>
        </a:p>
      </dgm:t>
    </dgm:pt>
    <dgm:pt modelId="{6569F76C-04BA-46E5-882A-2D66A2248BB0}" type="parTrans" cxnId="{A335C263-4B9B-439E-B500-680928FCBC20}">
      <dgm:prSet/>
      <dgm:spPr/>
      <dgm:t>
        <a:bodyPr/>
        <a:lstStyle/>
        <a:p>
          <a:endParaRPr lang="en-US"/>
        </a:p>
      </dgm:t>
    </dgm:pt>
    <dgm:pt modelId="{CD743443-2A9F-4140-9C2F-C67C3DCD11AD}" type="sibTrans" cxnId="{A335C263-4B9B-439E-B500-680928FCBC20}">
      <dgm:prSet/>
      <dgm:spPr/>
      <dgm:t>
        <a:bodyPr/>
        <a:lstStyle/>
        <a:p>
          <a:endParaRPr lang="en-US"/>
        </a:p>
      </dgm:t>
    </dgm:pt>
    <dgm:pt modelId="{5B2F14F1-5D97-415A-B92B-6D7A819FF91D}">
      <dgm:prSet/>
      <dgm:spPr/>
      <dgm:t>
        <a:bodyPr/>
        <a:lstStyle/>
        <a:p>
          <a:r>
            <a:rPr lang="en-US"/>
            <a:t>Interventions must weigh up the circumstances of the case. </a:t>
          </a:r>
        </a:p>
      </dgm:t>
    </dgm:pt>
    <dgm:pt modelId="{18971B4F-F6E1-445E-BB83-31D02232163D}" type="parTrans" cxnId="{5079FD64-B07C-44E4-8D02-511A7207B50C}">
      <dgm:prSet/>
      <dgm:spPr/>
      <dgm:t>
        <a:bodyPr/>
        <a:lstStyle/>
        <a:p>
          <a:endParaRPr lang="en-US"/>
        </a:p>
      </dgm:t>
    </dgm:pt>
    <dgm:pt modelId="{FD604C19-79D4-436B-8443-17891C311A5A}" type="sibTrans" cxnId="{5079FD64-B07C-44E4-8D02-511A7207B50C}">
      <dgm:prSet/>
      <dgm:spPr/>
      <dgm:t>
        <a:bodyPr/>
        <a:lstStyle/>
        <a:p>
          <a:endParaRPr lang="en-US"/>
        </a:p>
      </dgm:t>
    </dgm:pt>
    <dgm:pt modelId="{844A3256-A662-4E26-9FF5-24C3CC351EEB}" type="pres">
      <dgm:prSet presAssocID="{5FCAC23B-7BC5-43D6-ABA3-EF8283805A9C}" presName="linear" presStyleCnt="0">
        <dgm:presLayoutVars>
          <dgm:animLvl val="lvl"/>
          <dgm:resizeHandles val="exact"/>
        </dgm:presLayoutVars>
      </dgm:prSet>
      <dgm:spPr/>
    </dgm:pt>
    <dgm:pt modelId="{4EA2F171-5714-49AA-BE8E-61824EEE8EF2}" type="pres">
      <dgm:prSet presAssocID="{9B595ED9-1066-436B-9EB6-DD1721691118}" presName="parentText" presStyleLbl="node1" presStyleIdx="0" presStyleCnt="2">
        <dgm:presLayoutVars>
          <dgm:chMax val="0"/>
          <dgm:bulletEnabled val="1"/>
        </dgm:presLayoutVars>
      </dgm:prSet>
      <dgm:spPr/>
    </dgm:pt>
    <dgm:pt modelId="{30A8E503-68C3-4C5B-B360-3A11639A2271}" type="pres">
      <dgm:prSet presAssocID="{CD743443-2A9F-4140-9C2F-C67C3DCD11AD}" presName="spacer" presStyleCnt="0"/>
      <dgm:spPr/>
    </dgm:pt>
    <dgm:pt modelId="{37CBE975-590C-4E54-A696-BB6C42E6DF66}" type="pres">
      <dgm:prSet presAssocID="{5B2F14F1-5D97-415A-B92B-6D7A819FF91D}" presName="parentText" presStyleLbl="node1" presStyleIdx="1" presStyleCnt="2">
        <dgm:presLayoutVars>
          <dgm:chMax val="0"/>
          <dgm:bulletEnabled val="1"/>
        </dgm:presLayoutVars>
      </dgm:prSet>
      <dgm:spPr/>
    </dgm:pt>
  </dgm:ptLst>
  <dgm:cxnLst>
    <dgm:cxn modelId="{3962B63F-242A-4F86-AF61-E74F38A855CA}" type="presOf" srcId="{9B595ED9-1066-436B-9EB6-DD1721691118}" destId="{4EA2F171-5714-49AA-BE8E-61824EEE8EF2}" srcOrd="0" destOrd="0" presId="urn:microsoft.com/office/officeart/2005/8/layout/vList2"/>
    <dgm:cxn modelId="{A335C263-4B9B-439E-B500-680928FCBC20}" srcId="{5FCAC23B-7BC5-43D6-ABA3-EF8283805A9C}" destId="{9B595ED9-1066-436B-9EB6-DD1721691118}" srcOrd="0" destOrd="0" parTransId="{6569F76C-04BA-46E5-882A-2D66A2248BB0}" sibTransId="{CD743443-2A9F-4140-9C2F-C67C3DCD11AD}"/>
    <dgm:cxn modelId="{5079FD64-B07C-44E4-8D02-511A7207B50C}" srcId="{5FCAC23B-7BC5-43D6-ABA3-EF8283805A9C}" destId="{5B2F14F1-5D97-415A-B92B-6D7A819FF91D}" srcOrd="1" destOrd="0" parTransId="{18971B4F-F6E1-445E-BB83-31D02232163D}" sibTransId="{FD604C19-79D4-436B-8443-17891C311A5A}"/>
    <dgm:cxn modelId="{19AA896C-F951-4651-810B-8F9D59EA8C1F}" type="presOf" srcId="{5FCAC23B-7BC5-43D6-ABA3-EF8283805A9C}" destId="{844A3256-A662-4E26-9FF5-24C3CC351EEB}" srcOrd="0" destOrd="0" presId="urn:microsoft.com/office/officeart/2005/8/layout/vList2"/>
    <dgm:cxn modelId="{9B76E58E-EC70-4125-BCC7-3D16477C395E}" type="presOf" srcId="{5B2F14F1-5D97-415A-B92B-6D7A819FF91D}" destId="{37CBE975-590C-4E54-A696-BB6C42E6DF66}" srcOrd="0" destOrd="0" presId="urn:microsoft.com/office/officeart/2005/8/layout/vList2"/>
    <dgm:cxn modelId="{FDD8384B-17F4-4943-953F-6675EAB08D20}" type="presParOf" srcId="{844A3256-A662-4E26-9FF5-24C3CC351EEB}" destId="{4EA2F171-5714-49AA-BE8E-61824EEE8EF2}" srcOrd="0" destOrd="0" presId="urn:microsoft.com/office/officeart/2005/8/layout/vList2"/>
    <dgm:cxn modelId="{475AA85E-0BCB-44CF-80BD-5551B56ACF68}" type="presParOf" srcId="{844A3256-A662-4E26-9FF5-24C3CC351EEB}" destId="{30A8E503-68C3-4C5B-B360-3A11639A2271}" srcOrd="1" destOrd="0" presId="urn:microsoft.com/office/officeart/2005/8/layout/vList2"/>
    <dgm:cxn modelId="{3ACF1FAF-5179-497C-9A4A-901090A15569}" type="presParOf" srcId="{844A3256-A662-4E26-9FF5-24C3CC351EEB}" destId="{37CBE975-590C-4E54-A696-BB6C42E6DF66}" srcOrd="2" destOrd="0" presId="urn:microsoft.com/office/officeart/2005/8/layout/vList2"/>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15.xml><?xml version="1.0" encoding="utf-8"?>
<dgm:dataModel xmlns:dgm="http://schemas.openxmlformats.org/drawingml/2006/diagram" xmlns:a="http://schemas.openxmlformats.org/drawingml/2006/main">
  <dgm:ptLst>
    <dgm:pt modelId="{184E3633-D6B2-4ACE-8CE0-6007A20962CB}" type="doc">
      <dgm:prSet loTypeId="urn:microsoft.com/office/officeart/2018/2/layout/IconVerticalSolidList" loCatId="icon" qsTypeId="urn:microsoft.com/office/officeart/2005/8/quickstyle/simple1" qsCatId="simple" csTypeId="urn:microsoft.com/office/officeart/2018/5/colors/Iconchunking_neutralbg_colorful1" csCatId="colorful" phldr="1"/>
      <dgm:spPr/>
      <dgm:t>
        <a:bodyPr/>
        <a:lstStyle/>
        <a:p>
          <a:endParaRPr lang="en-US"/>
        </a:p>
      </dgm:t>
    </dgm:pt>
    <dgm:pt modelId="{2C49F8AB-D117-4B26-B751-6F5355E8E911}">
      <dgm:prSet/>
      <dgm:spPr/>
      <dgm:t>
        <a:bodyPr/>
        <a:lstStyle/>
        <a:p>
          <a:r>
            <a:rPr lang="en-US"/>
            <a:t>The Act introduces a new form of Power of Attorney which allows people over the age of 18 to formally appoint one or more people to look after their health, welfare and/or financial decisions. </a:t>
          </a:r>
        </a:p>
      </dgm:t>
    </dgm:pt>
    <dgm:pt modelId="{42638B7E-385C-427E-9B90-DAF2940302C5}" type="parTrans" cxnId="{397B6860-67A4-4180-84EC-F38251996344}">
      <dgm:prSet/>
      <dgm:spPr/>
      <dgm:t>
        <a:bodyPr/>
        <a:lstStyle/>
        <a:p>
          <a:endParaRPr lang="en-US"/>
        </a:p>
      </dgm:t>
    </dgm:pt>
    <dgm:pt modelId="{D81644B4-F71C-452B-854D-68F48E5B8EFC}" type="sibTrans" cxnId="{397B6860-67A4-4180-84EC-F38251996344}">
      <dgm:prSet/>
      <dgm:spPr/>
      <dgm:t>
        <a:bodyPr/>
        <a:lstStyle/>
        <a:p>
          <a:endParaRPr lang="en-US"/>
        </a:p>
      </dgm:t>
    </dgm:pt>
    <dgm:pt modelId="{3D19570D-BDB5-4407-BF7D-606A36760538}">
      <dgm:prSet/>
      <dgm:spPr/>
      <dgm:t>
        <a:bodyPr/>
        <a:lstStyle/>
        <a:p>
          <a:r>
            <a:rPr lang="en-US"/>
            <a:t>This is if at some time in the future they lack capacity to make those decisions for themselves.</a:t>
          </a:r>
        </a:p>
      </dgm:t>
    </dgm:pt>
    <dgm:pt modelId="{0C5904B5-0D9E-43E5-AD63-23EE7A6B39FD}" type="parTrans" cxnId="{DCB5F80B-0F1D-4849-92F1-B3FF2AAD22D6}">
      <dgm:prSet/>
      <dgm:spPr/>
      <dgm:t>
        <a:bodyPr/>
        <a:lstStyle/>
        <a:p>
          <a:endParaRPr lang="en-US"/>
        </a:p>
      </dgm:t>
    </dgm:pt>
    <dgm:pt modelId="{4B1F6E63-DA00-4859-9180-C78A85270148}" type="sibTrans" cxnId="{DCB5F80B-0F1D-4849-92F1-B3FF2AAD22D6}">
      <dgm:prSet/>
      <dgm:spPr/>
      <dgm:t>
        <a:bodyPr/>
        <a:lstStyle/>
        <a:p>
          <a:endParaRPr lang="en-US"/>
        </a:p>
      </dgm:t>
    </dgm:pt>
    <dgm:pt modelId="{E3460DD0-4072-400F-8C83-A0CF0418CB3C}">
      <dgm:prSet/>
      <dgm:spPr/>
      <dgm:t>
        <a:bodyPr/>
        <a:lstStyle/>
        <a:p>
          <a:r>
            <a:rPr lang="en-US"/>
            <a:t>A person must have capacity to make their LPA first and foremost. </a:t>
          </a:r>
        </a:p>
      </dgm:t>
    </dgm:pt>
    <dgm:pt modelId="{F5EE3778-1B39-4B97-A95F-B5C6B6D67BF5}" type="parTrans" cxnId="{28408823-3546-4D24-BE58-0F708DBE8820}">
      <dgm:prSet/>
      <dgm:spPr/>
      <dgm:t>
        <a:bodyPr/>
        <a:lstStyle/>
        <a:p>
          <a:endParaRPr lang="en-US"/>
        </a:p>
      </dgm:t>
    </dgm:pt>
    <dgm:pt modelId="{D643C008-121E-4658-AC04-DD5F7F3172CE}" type="sibTrans" cxnId="{28408823-3546-4D24-BE58-0F708DBE8820}">
      <dgm:prSet/>
      <dgm:spPr/>
      <dgm:t>
        <a:bodyPr/>
        <a:lstStyle/>
        <a:p>
          <a:endParaRPr lang="en-US"/>
        </a:p>
      </dgm:t>
    </dgm:pt>
    <dgm:pt modelId="{9E7E20CF-81C2-47A5-8542-111831BC448F}" type="pres">
      <dgm:prSet presAssocID="{184E3633-D6B2-4ACE-8CE0-6007A20962CB}" presName="root" presStyleCnt="0">
        <dgm:presLayoutVars>
          <dgm:dir/>
          <dgm:resizeHandles val="exact"/>
        </dgm:presLayoutVars>
      </dgm:prSet>
      <dgm:spPr/>
    </dgm:pt>
    <dgm:pt modelId="{E3473FDC-99E8-4C28-A09A-828EB7CE57A4}" type="pres">
      <dgm:prSet presAssocID="{2C49F8AB-D117-4B26-B751-6F5355E8E911}" presName="compNode" presStyleCnt="0"/>
      <dgm:spPr/>
    </dgm:pt>
    <dgm:pt modelId="{2F805708-618E-46FC-8768-DFC2A9BB4417}" type="pres">
      <dgm:prSet presAssocID="{2C49F8AB-D117-4B26-B751-6F5355E8E911}" presName="bgRect" presStyleLbl="bgShp" presStyleIdx="0" presStyleCnt="3"/>
      <dgm:spPr/>
    </dgm:pt>
    <dgm:pt modelId="{AF677FA4-C1E4-470D-922C-FB36CABAC219}" type="pres">
      <dgm:prSet presAssocID="{2C49F8AB-D117-4B26-B751-6F5355E8E911}" presName="iconRect" presStyleLbl="node1" presStyleIdx="0" presStyleCnt="3"/>
      <dgm:spPr>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a:noFill/>
        </a:ln>
      </dgm:spPr>
      <dgm:extLst>
        <a:ext uri="{E40237B7-FDA0-4F09-8148-C483321AD2D9}">
          <dgm14:cNvPr xmlns:dgm14="http://schemas.microsoft.com/office/drawing/2010/diagram" id="0" name="" descr="Judge"/>
        </a:ext>
      </dgm:extLst>
    </dgm:pt>
    <dgm:pt modelId="{6AA531FA-B7E2-4265-B84A-65270D2F1898}" type="pres">
      <dgm:prSet presAssocID="{2C49F8AB-D117-4B26-B751-6F5355E8E911}" presName="spaceRect" presStyleCnt="0"/>
      <dgm:spPr/>
    </dgm:pt>
    <dgm:pt modelId="{FBA83C78-24F4-41CC-923A-D9974B8411F7}" type="pres">
      <dgm:prSet presAssocID="{2C49F8AB-D117-4B26-B751-6F5355E8E911}" presName="parTx" presStyleLbl="revTx" presStyleIdx="0" presStyleCnt="3">
        <dgm:presLayoutVars>
          <dgm:chMax val="0"/>
          <dgm:chPref val="0"/>
        </dgm:presLayoutVars>
      </dgm:prSet>
      <dgm:spPr/>
    </dgm:pt>
    <dgm:pt modelId="{57498CB1-D825-4434-8367-5DFE1CC089A5}" type="pres">
      <dgm:prSet presAssocID="{D81644B4-F71C-452B-854D-68F48E5B8EFC}" presName="sibTrans" presStyleCnt="0"/>
      <dgm:spPr/>
    </dgm:pt>
    <dgm:pt modelId="{F4D3C243-7DAF-4A3A-850A-2D3F644E8D06}" type="pres">
      <dgm:prSet presAssocID="{3D19570D-BDB5-4407-BF7D-606A36760538}" presName="compNode" presStyleCnt="0"/>
      <dgm:spPr/>
    </dgm:pt>
    <dgm:pt modelId="{EE9589D1-9029-4E7E-A610-DA9A0D6049EB}" type="pres">
      <dgm:prSet presAssocID="{3D19570D-BDB5-4407-BF7D-606A36760538}" presName="bgRect" presStyleLbl="bgShp" presStyleIdx="1" presStyleCnt="3"/>
      <dgm:spPr/>
    </dgm:pt>
    <dgm:pt modelId="{3B8398EB-4455-49CC-B322-935B4ED14F32}" type="pres">
      <dgm:prSet presAssocID="{3D19570D-BDB5-4407-BF7D-606A36760538}" presName="iconRect" presStyleLbl="node1" presStyleIdx="1" presStyleCnt="3"/>
      <dgm:spPr>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a:ln>
          <a:noFill/>
        </a:ln>
      </dgm:spPr>
      <dgm:extLst>
        <a:ext uri="{E40237B7-FDA0-4F09-8148-C483321AD2D9}">
          <dgm14:cNvPr xmlns:dgm14="http://schemas.microsoft.com/office/drawing/2010/diagram" id="0" name="" descr="Stopwatch"/>
        </a:ext>
      </dgm:extLst>
    </dgm:pt>
    <dgm:pt modelId="{7398BB12-D98B-4978-9C22-E758DF068868}" type="pres">
      <dgm:prSet presAssocID="{3D19570D-BDB5-4407-BF7D-606A36760538}" presName="spaceRect" presStyleCnt="0"/>
      <dgm:spPr/>
    </dgm:pt>
    <dgm:pt modelId="{DC470173-E88E-4050-8FDB-FDC00EC28BB8}" type="pres">
      <dgm:prSet presAssocID="{3D19570D-BDB5-4407-BF7D-606A36760538}" presName="parTx" presStyleLbl="revTx" presStyleIdx="1" presStyleCnt="3">
        <dgm:presLayoutVars>
          <dgm:chMax val="0"/>
          <dgm:chPref val="0"/>
        </dgm:presLayoutVars>
      </dgm:prSet>
      <dgm:spPr/>
    </dgm:pt>
    <dgm:pt modelId="{2ADDCB26-C400-4E1D-9320-26686777C522}" type="pres">
      <dgm:prSet presAssocID="{4B1F6E63-DA00-4859-9180-C78A85270148}" presName="sibTrans" presStyleCnt="0"/>
      <dgm:spPr/>
    </dgm:pt>
    <dgm:pt modelId="{CCE4E085-5744-4EF9-9366-CC85EC37B0FB}" type="pres">
      <dgm:prSet presAssocID="{E3460DD0-4072-400F-8C83-A0CF0418CB3C}" presName="compNode" presStyleCnt="0"/>
      <dgm:spPr/>
    </dgm:pt>
    <dgm:pt modelId="{E8BA8D02-470C-400B-97DF-B759D562F164}" type="pres">
      <dgm:prSet presAssocID="{E3460DD0-4072-400F-8C83-A0CF0418CB3C}" presName="bgRect" presStyleLbl="bgShp" presStyleIdx="2" presStyleCnt="3"/>
      <dgm:spPr/>
    </dgm:pt>
    <dgm:pt modelId="{7B29C0C3-1760-439F-96A2-2F6956F5BB9C}" type="pres">
      <dgm:prSet presAssocID="{E3460DD0-4072-400F-8C83-A0CF0418CB3C}" presName="iconRect" presStyleLbl="node1" presStyleIdx="2" presStyleCnt="3"/>
      <dgm:spPr>
        <a:blipFill>
          <a:blip xmlns:r="http://schemas.openxmlformats.org/officeDocument/2006/relationships" r:embed="rId5">
            <a:extLst>
              <a:ext uri="{28A0092B-C50C-407E-A947-70E740481C1C}">
                <a14:useLocalDpi xmlns:a14="http://schemas.microsoft.com/office/drawing/2010/main" val="0"/>
              </a:ext>
              <a:ext uri="{96DAC541-7B7A-43D3-8B79-37D633B846F1}">
                <asvg:svgBlip xmlns:asvg="http://schemas.microsoft.com/office/drawing/2016/SVG/main" r:embed="rId6"/>
              </a:ext>
            </a:extLst>
          </a:blip>
          <a:stretch>
            <a:fillRect/>
          </a:stretch>
        </a:blipFill>
        <a:ln>
          <a:noFill/>
        </a:ln>
      </dgm:spPr>
      <dgm:extLst>
        <a:ext uri="{E40237B7-FDA0-4F09-8148-C483321AD2D9}">
          <dgm14:cNvPr xmlns:dgm14="http://schemas.microsoft.com/office/drawing/2010/diagram" id="0" name="" descr="Hierarchy"/>
        </a:ext>
      </dgm:extLst>
    </dgm:pt>
    <dgm:pt modelId="{EF5D2ED9-282C-49F3-AEAF-3C8C578E2C36}" type="pres">
      <dgm:prSet presAssocID="{E3460DD0-4072-400F-8C83-A0CF0418CB3C}" presName="spaceRect" presStyleCnt="0"/>
      <dgm:spPr/>
    </dgm:pt>
    <dgm:pt modelId="{57B6D2BC-0714-4083-9425-8E2A9DC9601F}" type="pres">
      <dgm:prSet presAssocID="{E3460DD0-4072-400F-8C83-A0CF0418CB3C}" presName="parTx" presStyleLbl="revTx" presStyleIdx="2" presStyleCnt="3">
        <dgm:presLayoutVars>
          <dgm:chMax val="0"/>
          <dgm:chPref val="0"/>
        </dgm:presLayoutVars>
      </dgm:prSet>
      <dgm:spPr/>
    </dgm:pt>
  </dgm:ptLst>
  <dgm:cxnLst>
    <dgm:cxn modelId="{DCB5F80B-0F1D-4849-92F1-B3FF2AAD22D6}" srcId="{184E3633-D6B2-4ACE-8CE0-6007A20962CB}" destId="{3D19570D-BDB5-4407-BF7D-606A36760538}" srcOrd="1" destOrd="0" parTransId="{0C5904B5-0D9E-43E5-AD63-23EE7A6B39FD}" sibTransId="{4B1F6E63-DA00-4859-9180-C78A85270148}"/>
    <dgm:cxn modelId="{28408823-3546-4D24-BE58-0F708DBE8820}" srcId="{184E3633-D6B2-4ACE-8CE0-6007A20962CB}" destId="{E3460DD0-4072-400F-8C83-A0CF0418CB3C}" srcOrd="2" destOrd="0" parTransId="{F5EE3778-1B39-4B97-A95F-B5C6B6D67BF5}" sibTransId="{D643C008-121E-4658-AC04-DD5F7F3172CE}"/>
    <dgm:cxn modelId="{397B6860-67A4-4180-84EC-F38251996344}" srcId="{184E3633-D6B2-4ACE-8CE0-6007A20962CB}" destId="{2C49F8AB-D117-4B26-B751-6F5355E8E911}" srcOrd="0" destOrd="0" parTransId="{42638B7E-385C-427E-9B90-DAF2940302C5}" sibTransId="{D81644B4-F71C-452B-854D-68F48E5B8EFC}"/>
    <dgm:cxn modelId="{88409888-7839-423A-9611-FFAB2081D3E8}" type="presOf" srcId="{2C49F8AB-D117-4B26-B751-6F5355E8E911}" destId="{FBA83C78-24F4-41CC-923A-D9974B8411F7}" srcOrd="0" destOrd="0" presId="urn:microsoft.com/office/officeart/2018/2/layout/IconVerticalSolidList"/>
    <dgm:cxn modelId="{CA8F9C91-B85D-43C7-BBE7-34E42914C881}" type="presOf" srcId="{E3460DD0-4072-400F-8C83-A0CF0418CB3C}" destId="{57B6D2BC-0714-4083-9425-8E2A9DC9601F}" srcOrd="0" destOrd="0" presId="urn:microsoft.com/office/officeart/2018/2/layout/IconVerticalSolidList"/>
    <dgm:cxn modelId="{B17DA4D6-2EEF-40CC-9309-A31A5E561E26}" type="presOf" srcId="{184E3633-D6B2-4ACE-8CE0-6007A20962CB}" destId="{9E7E20CF-81C2-47A5-8542-111831BC448F}" srcOrd="0" destOrd="0" presId="urn:microsoft.com/office/officeart/2018/2/layout/IconVerticalSolidList"/>
    <dgm:cxn modelId="{9DBD10FA-1A61-41E8-99A8-146489D74E57}" type="presOf" srcId="{3D19570D-BDB5-4407-BF7D-606A36760538}" destId="{DC470173-E88E-4050-8FDB-FDC00EC28BB8}" srcOrd="0" destOrd="0" presId="urn:microsoft.com/office/officeart/2018/2/layout/IconVerticalSolidList"/>
    <dgm:cxn modelId="{2E9EA22E-5CE6-4F9E-8B97-32C14362491C}" type="presParOf" srcId="{9E7E20CF-81C2-47A5-8542-111831BC448F}" destId="{E3473FDC-99E8-4C28-A09A-828EB7CE57A4}" srcOrd="0" destOrd="0" presId="urn:microsoft.com/office/officeart/2018/2/layout/IconVerticalSolidList"/>
    <dgm:cxn modelId="{B6CFBA46-E161-4935-9FE9-01E5EBBA5C41}" type="presParOf" srcId="{E3473FDC-99E8-4C28-A09A-828EB7CE57A4}" destId="{2F805708-618E-46FC-8768-DFC2A9BB4417}" srcOrd="0" destOrd="0" presId="urn:microsoft.com/office/officeart/2018/2/layout/IconVerticalSolidList"/>
    <dgm:cxn modelId="{3D473429-D7EB-40CE-889E-6221BF18B2B9}" type="presParOf" srcId="{E3473FDC-99E8-4C28-A09A-828EB7CE57A4}" destId="{AF677FA4-C1E4-470D-922C-FB36CABAC219}" srcOrd="1" destOrd="0" presId="urn:microsoft.com/office/officeart/2018/2/layout/IconVerticalSolidList"/>
    <dgm:cxn modelId="{A378CC41-1B38-4030-8350-98B052DAD7F2}" type="presParOf" srcId="{E3473FDC-99E8-4C28-A09A-828EB7CE57A4}" destId="{6AA531FA-B7E2-4265-B84A-65270D2F1898}" srcOrd="2" destOrd="0" presId="urn:microsoft.com/office/officeart/2018/2/layout/IconVerticalSolidList"/>
    <dgm:cxn modelId="{9BE080BE-1746-4755-866D-54A6A9DD295A}" type="presParOf" srcId="{E3473FDC-99E8-4C28-A09A-828EB7CE57A4}" destId="{FBA83C78-24F4-41CC-923A-D9974B8411F7}" srcOrd="3" destOrd="0" presId="urn:microsoft.com/office/officeart/2018/2/layout/IconVerticalSolidList"/>
    <dgm:cxn modelId="{04C7235D-1DC5-4441-99DD-862BA4A92494}" type="presParOf" srcId="{9E7E20CF-81C2-47A5-8542-111831BC448F}" destId="{57498CB1-D825-4434-8367-5DFE1CC089A5}" srcOrd="1" destOrd="0" presId="urn:microsoft.com/office/officeart/2018/2/layout/IconVerticalSolidList"/>
    <dgm:cxn modelId="{B5CD8471-689A-48D0-8480-530AC9B718DD}" type="presParOf" srcId="{9E7E20CF-81C2-47A5-8542-111831BC448F}" destId="{F4D3C243-7DAF-4A3A-850A-2D3F644E8D06}" srcOrd="2" destOrd="0" presId="urn:microsoft.com/office/officeart/2018/2/layout/IconVerticalSolidList"/>
    <dgm:cxn modelId="{2AD9FC92-7862-4361-8CA6-5B4EF394F73A}" type="presParOf" srcId="{F4D3C243-7DAF-4A3A-850A-2D3F644E8D06}" destId="{EE9589D1-9029-4E7E-A610-DA9A0D6049EB}" srcOrd="0" destOrd="0" presId="urn:microsoft.com/office/officeart/2018/2/layout/IconVerticalSolidList"/>
    <dgm:cxn modelId="{44AB6596-3FC2-4171-A050-D2B7598183E6}" type="presParOf" srcId="{F4D3C243-7DAF-4A3A-850A-2D3F644E8D06}" destId="{3B8398EB-4455-49CC-B322-935B4ED14F32}" srcOrd="1" destOrd="0" presId="urn:microsoft.com/office/officeart/2018/2/layout/IconVerticalSolidList"/>
    <dgm:cxn modelId="{6E8C5267-DA49-4B03-ACB5-8F7159617EF2}" type="presParOf" srcId="{F4D3C243-7DAF-4A3A-850A-2D3F644E8D06}" destId="{7398BB12-D98B-4978-9C22-E758DF068868}" srcOrd="2" destOrd="0" presId="urn:microsoft.com/office/officeart/2018/2/layout/IconVerticalSolidList"/>
    <dgm:cxn modelId="{4DB0CCCF-9246-46AA-A38E-6328553F941C}" type="presParOf" srcId="{F4D3C243-7DAF-4A3A-850A-2D3F644E8D06}" destId="{DC470173-E88E-4050-8FDB-FDC00EC28BB8}" srcOrd="3" destOrd="0" presId="urn:microsoft.com/office/officeart/2018/2/layout/IconVerticalSolidList"/>
    <dgm:cxn modelId="{0505B922-AED1-4898-B4A6-778FA19A5F2A}" type="presParOf" srcId="{9E7E20CF-81C2-47A5-8542-111831BC448F}" destId="{2ADDCB26-C400-4E1D-9320-26686777C522}" srcOrd="3" destOrd="0" presId="urn:microsoft.com/office/officeart/2018/2/layout/IconVerticalSolidList"/>
    <dgm:cxn modelId="{E4E17237-7D78-4CA4-85E0-3CC388BF669D}" type="presParOf" srcId="{9E7E20CF-81C2-47A5-8542-111831BC448F}" destId="{CCE4E085-5744-4EF9-9366-CC85EC37B0FB}" srcOrd="4" destOrd="0" presId="urn:microsoft.com/office/officeart/2018/2/layout/IconVerticalSolidList"/>
    <dgm:cxn modelId="{99E7DBD6-1EA8-4A44-99F3-6AAE3A61B5C1}" type="presParOf" srcId="{CCE4E085-5744-4EF9-9366-CC85EC37B0FB}" destId="{E8BA8D02-470C-400B-97DF-B759D562F164}" srcOrd="0" destOrd="0" presId="urn:microsoft.com/office/officeart/2018/2/layout/IconVerticalSolidList"/>
    <dgm:cxn modelId="{C2CAE5D6-25B3-4023-A9D4-547DEED695CB}" type="presParOf" srcId="{CCE4E085-5744-4EF9-9366-CC85EC37B0FB}" destId="{7B29C0C3-1760-439F-96A2-2F6956F5BB9C}" srcOrd="1" destOrd="0" presId="urn:microsoft.com/office/officeart/2018/2/layout/IconVerticalSolidList"/>
    <dgm:cxn modelId="{FE9D7338-1367-472D-8ED4-627CB2EA7479}" type="presParOf" srcId="{CCE4E085-5744-4EF9-9366-CC85EC37B0FB}" destId="{EF5D2ED9-282C-49F3-AEAF-3C8C578E2C36}" srcOrd="2" destOrd="0" presId="urn:microsoft.com/office/officeart/2018/2/layout/IconVerticalSolidList"/>
    <dgm:cxn modelId="{EC93CAC6-2CC0-44A4-B0D8-75D3D3B178EC}" type="presParOf" srcId="{CCE4E085-5744-4EF9-9366-CC85EC37B0FB}" destId="{57B6D2BC-0714-4083-9425-8E2A9DC9601F}" srcOrd="3" destOrd="0" presId="urn:microsoft.com/office/officeart/2018/2/layout/IconVerticalSolidList"/>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16.xml><?xml version="1.0" encoding="utf-8"?>
<dgm:dataModel xmlns:dgm="http://schemas.openxmlformats.org/drawingml/2006/diagram" xmlns:a="http://schemas.openxmlformats.org/drawingml/2006/main">
  <dgm:ptLst>
    <dgm:pt modelId="{5E88BC7D-3006-4A18-B81C-6CAD6ABFCFE0}" type="doc">
      <dgm:prSet loTypeId="urn:microsoft.com/office/officeart/2005/8/layout/vList2" loCatId="list" qsTypeId="urn:microsoft.com/office/officeart/2005/8/quickstyle/simple4" qsCatId="simple" csTypeId="urn:microsoft.com/office/officeart/2005/8/colors/colorful2" csCatId="colorful"/>
      <dgm:spPr/>
      <dgm:t>
        <a:bodyPr/>
        <a:lstStyle/>
        <a:p>
          <a:endParaRPr lang="en-US"/>
        </a:p>
      </dgm:t>
    </dgm:pt>
    <dgm:pt modelId="{3BF05AC6-9715-4866-868E-0C094160D58A}">
      <dgm:prSet/>
      <dgm:spPr/>
      <dgm:t>
        <a:bodyPr/>
        <a:lstStyle/>
        <a:p>
          <a:r>
            <a:rPr lang="en-US"/>
            <a:t>The MCA created a new court and a new public official to protect people who lack capacity and to supervise those making decisions on their behalf. </a:t>
          </a:r>
        </a:p>
      </dgm:t>
    </dgm:pt>
    <dgm:pt modelId="{62ABDD37-5780-438E-9705-04EF3F0D9550}" type="parTrans" cxnId="{2BD0F09D-5D34-4293-9467-5FEC08C43BE3}">
      <dgm:prSet/>
      <dgm:spPr/>
      <dgm:t>
        <a:bodyPr/>
        <a:lstStyle/>
        <a:p>
          <a:endParaRPr lang="en-US"/>
        </a:p>
      </dgm:t>
    </dgm:pt>
    <dgm:pt modelId="{2EAD4CD7-BB83-412E-B1AF-942BBE4959EF}" type="sibTrans" cxnId="{2BD0F09D-5D34-4293-9467-5FEC08C43BE3}">
      <dgm:prSet/>
      <dgm:spPr/>
      <dgm:t>
        <a:bodyPr/>
        <a:lstStyle/>
        <a:p>
          <a:endParaRPr lang="en-US"/>
        </a:p>
      </dgm:t>
    </dgm:pt>
    <dgm:pt modelId="{EF8A37DE-5EA1-4D26-9508-8507391BA896}">
      <dgm:prSet/>
      <dgm:spPr/>
      <dgm:t>
        <a:bodyPr/>
        <a:lstStyle/>
        <a:p>
          <a:r>
            <a:rPr lang="en-US"/>
            <a:t>The Court is able to appoint a Deputy, for example, because a person has an ongoing lack of capacity. </a:t>
          </a:r>
        </a:p>
      </dgm:t>
    </dgm:pt>
    <dgm:pt modelId="{A52ADCD6-5C44-4FA0-8B00-621EDADC21D4}" type="parTrans" cxnId="{428FBB1B-448C-492F-9307-FA8255DA9A95}">
      <dgm:prSet/>
      <dgm:spPr/>
      <dgm:t>
        <a:bodyPr/>
        <a:lstStyle/>
        <a:p>
          <a:endParaRPr lang="en-US"/>
        </a:p>
      </dgm:t>
    </dgm:pt>
    <dgm:pt modelId="{A7202C06-90F0-4830-BE9B-457860A45211}" type="sibTrans" cxnId="{428FBB1B-448C-492F-9307-FA8255DA9A95}">
      <dgm:prSet/>
      <dgm:spPr/>
      <dgm:t>
        <a:bodyPr/>
        <a:lstStyle/>
        <a:p>
          <a:endParaRPr lang="en-US"/>
        </a:p>
      </dgm:t>
    </dgm:pt>
    <dgm:pt modelId="{062100B1-F9F4-43FC-A7DB-EAD478D9BDC2}">
      <dgm:prSet/>
      <dgm:spPr/>
      <dgm:t>
        <a:bodyPr/>
        <a:lstStyle/>
        <a:p>
          <a:r>
            <a:rPr lang="en-US"/>
            <a:t>The Court will tailor the powers of the deputy according to the circumstances of the individual</a:t>
          </a:r>
        </a:p>
      </dgm:t>
    </dgm:pt>
    <dgm:pt modelId="{1EB87CFB-202D-44B4-8FAD-AAB37DA5229E}" type="parTrans" cxnId="{0B206BB9-ADA6-4ADF-B538-7239619A983A}">
      <dgm:prSet/>
      <dgm:spPr/>
      <dgm:t>
        <a:bodyPr/>
        <a:lstStyle/>
        <a:p>
          <a:endParaRPr lang="en-US"/>
        </a:p>
      </dgm:t>
    </dgm:pt>
    <dgm:pt modelId="{654EC7C6-505B-48D5-9659-AECE92562199}" type="sibTrans" cxnId="{0B206BB9-ADA6-4ADF-B538-7239619A983A}">
      <dgm:prSet/>
      <dgm:spPr/>
      <dgm:t>
        <a:bodyPr/>
        <a:lstStyle/>
        <a:p>
          <a:endParaRPr lang="en-US"/>
        </a:p>
      </dgm:t>
    </dgm:pt>
    <dgm:pt modelId="{67AD7A42-AD46-4D45-AE02-FBD1893D3D7E}" type="pres">
      <dgm:prSet presAssocID="{5E88BC7D-3006-4A18-B81C-6CAD6ABFCFE0}" presName="linear" presStyleCnt="0">
        <dgm:presLayoutVars>
          <dgm:animLvl val="lvl"/>
          <dgm:resizeHandles val="exact"/>
        </dgm:presLayoutVars>
      </dgm:prSet>
      <dgm:spPr/>
    </dgm:pt>
    <dgm:pt modelId="{D48024D2-AC67-4369-9579-574269DE2672}" type="pres">
      <dgm:prSet presAssocID="{3BF05AC6-9715-4866-868E-0C094160D58A}" presName="parentText" presStyleLbl="node1" presStyleIdx="0" presStyleCnt="3">
        <dgm:presLayoutVars>
          <dgm:chMax val="0"/>
          <dgm:bulletEnabled val="1"/>
        </dgm:presLayoutVars>
      </dgm:prSet>
      <dgm:spPr/>
    </dgm:pt>
    <dgm:pt modelId="{E9C456B4-2A72-4316-9EEF-FF6CF9B678B3}" type="pres">
      <dgm:prSet presAssocID="{2EAD4CD7-BB83-412E-B1AF-942BBE4959EF}" presName="spacer" presStyleCnt="0"/>
      <dgm:spPr/>
    </dgm:pt>
    <dgm:pt modelId="{2B998738-54A2-4189-9A4D-8E8C13A3F58E}" type="pres">
      <dgm:prSet presAssocID="{EF8A37DE-5EA1-4D26-9508-8507391BA896}" presName="parentText" presStyleLbl="node1" presStyleIdx="1" presStyleCnt="3">
        <dgm:presLayoutVars>
          <dgm:chMax val="0"/>
          <dgm:bulletEnabled val="1"/>
        </dgm:presLayoutVars>
      </dgm:prSet>
      <dgm:spPr/>
    </dgm:pt>
    <dgm:pt modelId="{1EB35AAE-674B-4DD0-BA27-A997C2D450A5}" type="pres">
      <dgm:prSet presAssocID="{A7202C06-90F0-4830-BE9B-457860A45211}" presName="spacer" presStyleCnt="0"/>
      <dgm:spPr/>
    </dgm:pt>
    <dgm:pt modelId="{63DB0CBB-24D0-44A6-A3E0-0BD9C038CA6C}" type="pres">
      <dgm:prSet presAssocID="{062100B1-F9F4-43FC-A7DB-EAD478D9BDC2}" presName="parentText" presStyleLbl="node1" presStyleIdx="2" presStyleCnt="3">
        <dgm:presLayoutVars>
          <dgm:chMax val="0"/>
          <dgm:bulletEnabled val="1"/>
        </dgm:presLayoutVars>
      </dgm:prSet>
      <dgm:spPr/>
    </dgm:pt>
  </dgm:ptLst>
  <dgm:cxnLst>
    <dgm:cxn modelId="{428FBB1B-448C-492F-9307-FA8255DA9A95}" srcId="{5E88BC7D-3006-4A18-B81C-6CAD6ABFCFE0}" destId="{EF8A37DE-5EA1-4D26-9508-8507391BA896}" srcOrd="1" destOrd="0" parTransId="{A52ADCD6-5C44-4FA0-8B00-621EDADC21D4}" sibTransId="{A7202C06-90F0-4830-BE9B-457860A45211}"/>
    <dgm:cxn modelId="{21F70D1E-1F99-4811-8A41-E16E87948B78}" type="presOf" srcId="{EF8A37DE-5EA1-4D26-9508-8507391BA896}" destId="{2B998738-54A2-4189-9A4D-8E8C13A3F58E}" srcOrd="0" destOrd="0" presId="urn:microsoft.com/office/officeart/2005/8/layout/vList2"/>
    <dgm:cxn modelId="{D01A9333-8982-4A6E-8E36-646733C71405}" type="presOf" srcId="{062100B1-F9F4-43FC-A7DB-EAD478D9BDC2}" destId="{63DB0CBB-24D0-44A6-A3E0-0BD9C038CA6C}" srcOrd="0" destOrd="0" presId="urn:microsoft.com/office/officeart/2005/8/layout/vList2"/>
    <dgm:cxn modelId="{0F7B2159-5688-4CE2-ACE8-50DC81282466}" type="presOf" srcId="{3BF05AC6-9715-4866-868E-0C094160D58A}" destId="{D48024D2-AC67-4369-9579-574269DE2672}" srcOrd="0" destOrd="0" presId="urn:microsoft.com/office/officeart/2005/8/layout/vList2"/>
    <dgm:cxn modelId="{2BD0F09D-5D34-4293-9467-5FEC08C43BE3}" srcId="{5E88BC7D-3006-4A18-B81C-6CAD6ABFCFE0}" destId="{3BF05AC6-9715-4866-868E-0C094160D58A}" srcOrd="0" destOrd="0" parTransId="{62ABDD37-5780-438E-9705-04EF3F0D9550}" sibTransId="{2EAD4CD7-BB83-412E-B1AF-942BBE4959EF}"/>
    <dgm:cxn modelId="{EDF738B2-FE1F-47A9-81F3-A2EF7F76C911}" type="presOf" srcId="{5E88BC7D-3006-4A18-B81C-6CAD6ABFCFE0}" destId="{67AD7A42-AD46-4D45-AE02-FBD1893D3D7E}" srcOrd="0" destOrd="0" presId="urn:microsoft.com/office/officeart/2005/8/layout/vList2"/>
    <dgm:cxn modelId="{0B206BB9-ADA6-4ADF-B538-7239619A983A}" srcId="{5E88BC7D-3006-4A18-B81C-6CAD6ABFCFE0}" destId="{062100B1-F9F4-43FC-A7DB-EAD478D9BDC2}" srcOrd="2" destOrd="0" parTransId="{1EB87CFB-202D-44B4-8FAD-AAB37DA5229E}" sibTransId="{654EC7C6-505B-48D5-9659-AECE92562199}"/>
    <dgm:cxn modelId="{BF05E0DE-8D3C-4478-AB99-78166054F4B5}" type="presParOf" srcId="{67AD7A42-AD46-4D45-AE02-FBD1893D3D7E}" destId="{D48024D2-AC67-4369-9579-574269DE2672}" srcOrd="0" destOrd="0" presId="urn:microsoft.com/office/officeart/2005/8/layout/vList2"/>
    <dgm:cxn modelId="{3D3513B3-31B6-402D-A05E-14B8971A995C}" type="presParOf" srcId="{67AD7A42-AD46-4D45-AE02-FBD1893D3D7E}" destId="{E9C456B4-2A72-4316-9EEF-FF6CF9B678B3}" srcOrd="1" destOrd="0" presId="urn:microsoft.com/office/officeart/2005/8/layout/vList2"/>
    <dgm:cxn modelId="{6176689B-C005-4CA7-936E-C9E80F5618D9}" type="presParOf" srcId="{67AD7A42-AD46-4D45-AE02-FBD1893D3D7E}" destId="{2B998738-54A2-4189-9A4D-8E8C13A3F58E}" srcOrd="2" destOrd="0" presId="urn:microsoft.com/office/officeart/2005/8/layout/vList2"/>
    <dgm:cxn modelId="{D88BD29B-1C52-4378-B67E-E18285CEF77D}" type="presParOf" srcId="{67AD7A42-AD46-4D45-AE02-FBD1893D3D7E}" destId="{1EB35AAE-674B-4DD0-BA27-A997C2D450A5}" srcOrd="3" destOrd="0" presId="urn:microsoft.com/office/officeart/2005/8/layout/vList2"/>
    <dgm:cxn modelId="{AD7F119E-5444-4C4F-ACA9-5FD909C88DC8}" type="presParOf" srcId="{67AD7A42-AD46-4D45-AE02-FBD1893D3D7E}" destId="{63DB0CBB-24D0-44A6-A3E0-0BD9C038CA6C}" srcOrd="4" destOrd="0" presId="urn:microsoft.com/office/officeart/2005/8/layout/vList2"/>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17.xml><?xml version="1.0" encoding="utf-8"?>
<dgm:dataModel xmlns:dgm="http://schemas.openxmlformats.org/drawingml/2006/diagram" xmlns:a="http://schemas.openxmlformats.org/drawingml/2006/main">
  <dgm:ptLst>
    <dgm:pt modelId="{F7C7BF29-2E45-410F-B6A2-E5C7B15A0CEF}" type="doc">
      <dgm:prSet loTypeId="urn:microsoft.com/office/officeart/2008/layout/LinedList" loCatId="list" qsTypeId="urn:microsoft.com/office/officeart/2005/8/quickstyle/simple4" qsCatId="simple" csTypeId="urn:microsoft.com/office/officeart/2005/8/colors/colorful2" csCatId="colorful"/>
      <dgm:spPr/>
      <dgm:t>
        <a:bodyPr/>
        <a:lstStyle/>
        <a:p>
          <a:endParaRPr lang="en-US"/>
        </a:p>
      </dgm:t>
    </dgm:pt>
    <dgm:pt modelId="{CD0B699D-85F6-4524-8482-6E51A8AFA22E}">
      <dgm:prSet/>
      <dgm:spPr/>
      <dgm:t>
        <a:bodyPr/>
        <a:lstStyle/>
        <a:p>
          <a:r>
            <a:rPr lang="en-US"/>
            <a:t>IMCAs are a statutory safeguard for people who lack capacity to make some important decisions. </a:t>
          </a:r>
        </a:p>
      </dgm:t>
    </dgm:pt>
    <dgm:pt modelId="{0669FE48-F528-4752-A3B5-A00D37D2772E}" type="parTrans" cxnId="{AE38077D-5D36-4CDC-9ACE-1B6BE6203545}">
      <dgm:prSet/>
      <dgm:spPr/>
      <dgm:t>
        <a:bodyPr/>
        <a:lstStyle/>
        <a:p>
          <a:endParaRPr lang="en-US"/>
        </a:p>
      </dgm:t>
    </dgm:pt>
    <dgm:pt modelId="{B90A1DE0-9555-4D57-ADD6-E784663A65D3}" type="sibTrans" cxnId="{AE38077D-5D36-4CDC-9ACE-1B6BE6203545}">
      <dgm:prSet/>
      <dgm:spPr/>
      <dgm:t>
        <a:bodyPr/>
        <a:lstStyle/>
        <a:p>
          <a:endParaRPr lang="en-US"/>
        </a:p>
      </dgm:t>
    </dgm:pt>
    <dgm:pt modelId="{BB5A44A3-642C-45DE-B1A0-8DCB87F693E3}">
      <dgm:prSet/>
      <dgm:spPr/>
      <dgm:t>
        <a:bodyPr/>
        <a:lstStyle/>
        <a:p>
          <a:r>
            <a:rPr lang="en-US"/>
            <a:t>This includes decisions about where the person lives and serious medical treatment when the person does not have family of friends who can represent them. </a:t>
          </a:r>
        </a:p>
      </dgm:t>
    </dgm:pt>
    <dgm:pt modelId="{0E087D25-DE09-4E87-B9E5-B593E95B3E0C}" type="parTrans" cxnId="{D1BEE3F9-385E-42A6-BB00-7C02CBD72BAF}">
      <dgm:prSet/>
      <dgm:spPr/>
      <dgm:t>
        <a:bodyPr/>
        <a:lstStyle/>
        <a:p>
          <a:endParaRPr lang="en-US"/>
        </a:p>
      </dgm:t>
    </dgm:pt>
    <dgm:pt modelId="{62A85EB7-5052-4BA8-A2DE-85ADA0748A1A}" type="sibTrans" cxnId="{D1BEE3F9-385E-42A6-BB00-7C02CBD72BAF}">
      <dgm:prSet/>
      <dgm:spPr/>
      <dgm:t>
        <a:bodyPr/>
        <a:lstStyle/>
        <a:p>
          <a:endParaRPr lang="en-US"/>
        </a:p>
      </dgm:t>
    </dgm:pt>
    <dgm:pt modelId="{438A7E17-DA6C-4553-9BB0-F050F0A364EE}">
      <dgm:prSet/>
      <dgm:spPr/>
      <dgm:t>
        <a:bodyPr/>
        <a:lstStyle/>
        <a:p>
          <a:r>
            <a:rPr lang="en-US"/>
            <a:t>IMCAs can also represent individuals who are the focus of adult protection proceedings. </a:t>
          </a:r>
        </a:p>
      </dgm:t>
    </dgm:pt>
    <dgm:pt modelId="{EBADA2F8-358E-42AD-A43A-B7D608F65D11}" type="parTrans" cxnId="{49E1596E-8FB4-4E90-8472-51A59927CA53}">
      <dgm:prSet/>
      <dgm:spPr/>
      <dgm:t>
        <a:bodyPr/>
        <a:lstStyle/>
        <a:p>
          <a:endParaRPr lang="en-US"/>
        </a:p>
      </dgm:t>
    </dgm:pt>
    <dgm:pt modelId="{A5DB655E-DD1F-4AC8-BEBE-33A187DF811F}" type="sibTrans" cxnId="{49E1596E-8FB4-4E90-8472-51A59927CA53}">
      <dgm:prSet/>
      <dgm:spPr/>
      <dgm:t>
        <a:bodyPr/>
        <a:lstStyle/>
        <a:p>
          <a:endParaRPr lang="en-US"/>
        </a:p>
      </dgm:t>
    </dgm:pt>
    <dgm:pt modelId="{BD503C13-223B-4763-98F2-786062631A10}">
      <dgm:prSet/>
      <dgm:spPr/>
      <dgm:t>
        <a:bodyPr/>
        <a:lstStyle/>
        <a:p>
          <a:r>
            <a:rPr lang="en-US"/>
            <a:t>The Deprivation of Liberty Safeguards introduced further roles for IMCAs.</a:t>
          </a:r>
        </a:p>
      </dgm:t>
    </dgm:pt>
    <dgm:pt modelId="{09955486-4235-4714-BC0B-BFC2B1210FFE}" type="parTrans" cxnId="{9E7A0737-03BD-4AC4-A61B-6A9DA5FF9EAD}">
      <dgm:prSet/>
      <dgm:spPr/>
      <dgm:t>
        <a:bodyPr/>
        <a:lstStyle/>
        <a:p>
          <a:endParaRPr lang="en-US"/>
        </a:p>
      </dgm:t>
    </dgm:pt>
    <dgm:pt modelId="{EF7A6975-234D-40E0-8534-57105C2DF6A0}" type="sibTrans" cxnId="{9E7A0737-03BD-4AC4-A61B-6A9DA5FF9EAD}">
      <dgm:prSet/>
      <dgm:spPr/>
      <dgm:t>
        <a:bodyPr/>
        <a:lstStyle/>
        <a:p>
          <a:endParaRPr lang="en-US"/>
        </a:p>
      </dgm:t>
    </dgm:pt>
    <dgm:pt modelId="{635A1B5B-E2B1-4C59-BA99-D6170B376C70}" type="pres">
      <dgm:prSet presAssocID="{F7C7BF29-2E45-410F-B6A2-E5C7B15A0CEF}" presName="vert0" presStyleCnt="0">
        <dgm:presLayoutVars>
          <dgm:dir/>
          <dgm:animOne val="branch"/>
          <dgm:animLvl val="lvl"/>
        </dgm:presLayoutVars>
      </dgm:prSet>
      <dgm:spPr/>
    </dgm:pt>
    <dgm:pt modelId="{14E63EA6-CED0-4813-94F2-2DBAF9A6C68D}" type="pres">
      <dgm:prSet presAssocID="{CD0B699D-85F6-4524-8482-6E51A8AFA22E}" presName="thickLine" presStyleLbl="alignNode1" presStyleIdx="0" presStyleCnt="4"/>
      <dgm:spPr/>
    </dgm:pt>
    <dgm:pt modelId="{AB467F0D-7E43-4D5A-9E34-F99B699202B5}" type="pres">
      <dgm:prSet presAssocID="{CD0B699D-85F6-4524-8482-6E51A8AFA22E}" presName="horz1" presStyleCnt="0"/>
      <dgm:spPr/>
    </dgm:pt>
    <dgm:pt modelId="{37C1C095-97A1-4DC9-8B9C-A9D332C7F82B}" type="pres">
      <dgm:prSet presAssocID="{CD0B699D-85F6-4524-8482-6E51A8AFA22E}" presName="tx1" presStyleLbl="revTx" presStyleIdx="0" presStyleCnt="4"/>
      <dgm:spPr/>
    </dgm:pt>
    <dgm:pt modelId="{940B4BE6-E455-492E-B51A-2DFCD7A3741E}" type="pres">
      <dgm:prSet presAssocID="{CD0B699D-85F6-4524-8482-6E51A8AFA22E}" presName="vert1" presStyleCnt="0"/>
      <dgm:spPr/>
    </dgm:pt>
    <dgm:pt modelId="{28FD6235-7FF4-4B34-8DE8-145849AC53EB}" type="pres">
      <dgm:prSet presAssocID="{BB5A44A3-642C-45DE-B1A0-8DCB87F693E3}" presName="thickLine" presStyleLbl="alignNode1" presStyleIdx="1" presStyleCnt="4"/>
      <dgm:spPr/>
    </dgm:pt>
    <dgm:pt modelId="{247BF988-C5BE-409D-A540-38FDF59012E0}" type="pres">
      <dgm:prSet presAssocID="{BB5A44A3-642C-45DE-B1A0-8DCB87F693E3}" presName="horz1" presStyleCnt="0"/>
      <dgm:spPr/>
    </dgm:pt>
    <dgm:pt modelId="{1E24A340-596E-4CB5-A732-CC7ECC76CD99}" type="pres">
      <dgm:prSet presAssocID="{BB5A44A3-642C-45DE-B1A0-8DCB87F693E3}" presName="tx1" presStyleLbl="revTx" presStyleIdx="1" presStyleCnt="4"/>
      <dgm:spPr/>
    </dgm:pt>
    <dgm:pt modelId="{BB3905A4-2AA4-46DE-98B2-8D4D952859E4}" type="pres">
      <dgm:prSet presAssocID="{BB5A44A3-642C-45DE-B1A0-8DCB87F693E3}" presName="vert1" presStyleCnt="0"/>
      <dgm:spPr/>
    </dgm:pt>
    <dgm:pt modelId="{798E9555-DFF7-4FB8-ADB9-0A72BE48E44A}" type="pres">
      <dgm:prSet presAssocID="{438A7E17-DA6C-4553-9BB0-F050F0A364EE}" presName="thickLine" presStyleLbl="alignNode1" presStyleIdx="2" presStyleCnt="4"/>
      <dgm:spPr/>
    </dgm:pt>
    <dgm:pt modelId="{054FD6AE-D7FA-491D-A5B9-836BA1590DEA}" type="pres">
      <dgm:prSet presAssocID="{438A7E17-DA6C-4553-9BB0-F050F0A364EE}" presName="horz1" presStyleCnt="0"/>
      <dgm:spPr/>
    </dgm:pt>
    <dgm:pt modelId="{56D0502E-8798-45EA-AE4E-0079A2F34541}" type="pres">
      <dgm:prSet presAssocID="{438A7E17-DA6C-4553-9BB0-F050F0A364EE}" presName="tx1" presStyleLbl="revTx" presStyleIdx="2" presStyleCnt="4"/>
      <dgm:spPr/>
    </dgm:pt>
    <dgm:pt modelId="{B6EAAC01-958F-45D4-A008-564EFEFCD3B2}" type="pres">
      <dgm:prSet presAssocID="{438A7E17-DA6C-4553-9BB0-F050F0A364EE}" presName="vert1" presStyleCnt="0"/>
      <dgm:spPr/>
    </dgm:pt>
    <dgm:pt modelId="{0C1243FE-DED1-49ED-BE21-AEE5BA3C778D}" type="pres">
      <dgm:prSet presAssocID="{BD503C13-223B-4763-98F2-786062631A10}" presName="thickLine" presStyleLbl="alignNode1" presStyleIdx="3" presStyleCnt="4"/>
      <dgm:spPr/>
    </dgm:pt>
    <dgm:pt modelId="{20426C84-1D54-4C1D-91A0-075C80D4F4A6}" type="pres">
      <dgm:prSet presAssocID="{BD503C13-223B-4763-98F2-786062631A10}" presName="horz1" presStyleCnt="0"/>
      <dgm:spPr/>
    </dgm:pt>
    <dgm:pt modelId="{6284EB9B-D4D5-499A-BF12-DB966E18138C}" type="pres">
      <dgm:prSet presAssocID="{BD503C13-223B-4763-98F2-786062631A10}" presName="tx1" presStyleLbl="revTx" presStyleIdx="3" presStyleCnt="4"/>
      <dgm:spPr/>
    </dgm:pt>
    <dgm:pt modelId="{D8761C04-FAC8-4805-A562-50407ED37227}" type="pres">
      <dgm:prSet presAssocID="{BD503C13-223B-4763-98F2-786062631A10}" presName="vert1" presStyleCnt="0"/>
      <dgm:spPr/>
    </dgm:pt>
  </dgm:ptLst>
  <dgm:cxnLst>
    <dgm:cxn modelId="{9E7A0737-03BD-4AC4-A61B-6A9DA5FF9EAD}" srcId="{F7C7BF29-2E45-410F-B6A2-E5C7B15A0CEF}" destId="{BD503C13-223B-4763-98F2-786062631A10}" srcOrd="3" destOrd="0" parTransId="{09955486-4235-4714-BC0B-BFC2B1210FFE}" sibTransId="{EF7A6975-234D-40E0-8534-57105C2DF6A0}"/>
    <dgm:cxn modelId="{7AE32346-0365-48DD-8C01-C94090B357F3}" type="presOf" srcId="{BB5A44A3-642C-45DE-B1A0-8DCB87F693E3}" destId="{1E24A340-596E-4CB5-A732-CC7ECC76CD99}" srcOrd="0" destOrd="0" presId="urn:microsoft.com/office/officeart/2008/layout/LinedList"/>
    <dgm:cxn modelId="{49E1596E-8FB4-4E90-8472-51A59927CA53}" srcId="{F7C7BF29-2E45-410F-B6A2-E5C7B15A0CEF}" destId="{438A7E17-DA6C-4553-9BB0-F050F0A364EE}" srcOrd="2" destOrd="0" parTransId="{EBADA2F8-358E-42AD-A43A-B7D608F65D11}" sibTransId="{A5DB655E-DD1F-4AC8-BEBE-33A187DF811F}"/>
    <dgm:cxn modelId="{375DEA77-8341-4535-8F4E-62171FFF7372}" type="presOf" srcId="{438A7E17-DA6C-4553-9BB0-F050F0A364EE}" destId="{56D0502E-8798-45EA-AE4E-0079A2F34541}" srcOrd="0" destOrd="0" presId="urn:microsoft.com/office/officeart/2008/layout/LinedList"/>
    <dgm:cxn modelId="{AE38077D-5D36-4CDC-9ACE-1B6BE6203545}" srcId="{F7C7BF29-2E45-410F-B6A2-E5C7B15A0CEF}" destId="{CD0B699D-85F6-4524-8482-6E51A8AFA22E}" srcOrd="0" destOrd="0" parTransId="{0669FE48-F528-4752-A3B5-A00D37D2772E}" sibTransId="{B90A1DE0-9555-4D57-ADD6-E784663A65D3}"/>
    <dgm:cxn modelId="{F81CA49B-8B8B-4081-8B17-46C6107683FF}" type="presOf" srcId="{F7C7BF29-2E45-410F-B6A2-E5C7B15A0CEF}" destId="{635A1B5B-E2B1-4C59-BA99-D6170B376C70}" srcOrd="0" destOrd="0" presId="urn:microsoft.com/office/officeart/2008/layout/LinedList"/>
    <dgm:cxn modelId="{D01770E3-EFE6-408D-8814-4365DF0FE86E}" type="presOf" srcId="{BD503C13-223B-4763-98F2-786062631A10}" destId="{6284EB9B-D4D5-499A-BF12-DB966E18138C}" srcOrd="0" destOrd="0" presId="urn:microsoft.com/office/officeart/2008/layout/LinedList"/>
    <dgm:cxn modelId="{D1BEE3F9-385E-42A6-BB00-7C02CBD72BAF}" srcId="{F7C7BF29-2E45-410F-B6A2-E5C7B15A0CEF}" destId="{BB5A44A3-642C-45DE-B1A0-8DCB87F693E3}" srcOrd="1" destOrd="0" parTransId="{0E087D25-DE09-4E87-B9E5-B593E95B3E0C}" sibTransId="{62A85EB7-5052-4BA8-A2DE-85ADA0748A1A}"/>
    <dgm:cxn modelId="{5A9F74FD-FBF9-4919-82F4-E1F06C484C28}" type="presOf" srcId="{CD0B699D-85F6-4524-8482-6E51A8AFA22E}" destId="{37C1C095-97A1-4DC9-8B9C-A9D332C7F82B}" srcOrd="0" destOrd="0" presId="urn:microsoft.com/office/officeart/2008/layout/LinedList"/>
    <dgm:cxn modelId="{073CE180-397F-4E1C-8D63-C74331793EC3}" type="presParOf" srcId="{635A1B5B-E2B1-4C59-BA99-D6170B376C70}" destId="{14E63EA6-CED0-4813-94F2-2DBAF9A6C68D}" srcOrd="0" destOrd="0" presId="urn:microsoft.com/office/officeart/2008/layout/LinedList"/>
    <dgm:cxn modelId="{A6FC90B8-0B3B-4AFE-9176-8206AD86A8C8}" type="presParOf" srcId="{635A1B5B-E2B1-4C59-BA99-D6170B376C70}" destId="{AB467F0D-7E43-4D5A-9E34-F99B699202B5}" srcOrd="1" destOrd="0" presId="urn:microsoft.com/office/officeart/2008/layout/LinedList"/>
    <dgm:cxn modelId="{3300BD22-7B9C-4299-AA9C-1DD538A11D45}" type="presParOf" srcId="{AB467F0D-7E43-4D5A-9E34-F99B699202B5}" destId="{37C1C095-97A1-4DC9-8B9C-A9D332C7F82B}" srcOrd="0" destOrd="0" presId="urn:microsoft.com/office/officeart/2008/layout/LinedList"/>
    <dgm:cxn modelId="{D1B03D62-7404-4FFB-954E-08FD09661F62}" type="presParOf" srcId="{AB467F0D-7E43-4D5A-9E34-F99B699202B5}" destId="{940B4BE6-E455-492E-B51A-2DFCD7A3741E}" srcOrd="1" destOrd="0" presId="urn:microsoft.com/office/officeart/2008/layout/LinedList"/>
    <dgm:cxn modelId="{E5005789-37DD-4C97-9DFE-E2B98819724D}" type="presParOf" srcId="{635A1B5B-E2B1-4C59-BA99-D6170B376C70}" destId="{28FD6235-7FF4-4B34-8DE8-145849AC53EB}" srcOrd="2" destOrd="0" presId="urn:microsoft.com/office/officeart/2008/layout/LinedList"/>
    <dgm:cxn modelId="{9A88839B-9AD8-4EDC-9AA3-442531EFCCC5}" type="presParOf" srcId="{635A1B5B-E2B1-4C59-BA99-D6170B376C70}" destId="{247BF988-C5BE-409D-A540-38FDF59012E0}" srcOrd="3" destOrd="0" presId="urn:microsoft.com/office/officeart/2008/layout/LinedList"/>
    <dgm:cxn modelId="{8EAD3169-9F69-4F8A-A606-91351B55453B}" type="presParOf" srcId="{247BF988-C5BE-409D-A540-38FDF59012E0}" destId="{1E24A340-596E-4CB5-A732-CC7ECC76CD99}" srcOrd="0" destOrd="0" presId="urn:microsoft.com/office/officeart/2008/layout/LinedList"/>
    <dgm:cxn modelId="{B55FFDF0-642C-4107-85A5-C1854F32440A}" type="presParOf" srcId="{247BF988-C5BE-409D-A540-38FDF59012E0}" destId="{BB3905A4-2AA4-46DE-98B2-8D4D952859E4}" srcOrd="1" destOrd="0" presId="urn:microsoft.com/office/officeart/2008/layout/LinedList"/>
    <dgm:cxn modelId="{2E79ACCF-4CF0-458C-B645-DB1354A58B3E}" type="presParOf" srcId="{635A1B5B-E2B1-4C59-BA99-D6170B376C70}" destId="{798E9555-DFF7-4FB8-ADB9-0A72BE48E44A}" srcOrd="4" destOrd="0" presId="urn:microsoft.com/office/officeart/2008/layout/LinedList"/>
    <dgm:cxn modelId="{DD9ECA3B-0E49-4595-937C-5FDA38BD22B0}" type="presParOf" srcId="{635A1B5B-E2B1-4C59-BA99-D6170B376C70}" destId="{054FD6AE-D7FA-491D-A5B9-836BA1590DEA}" srcOrd="5" destOrd="0" presId="urn:microsoft.com/office/officeart/2008/layout/LinedList"/>
    <dgm:cxn modelId="{52F5D9B0-213C-4D84-B985-53BFB1EF2986}" type="presParOf" srcId="{054FD6AE-D7FA-491D-A5B9-836BA1590DEA}" destId="{56D0502E-8798-45EA-AE4E-0079A2F34541}" srcOrd="0" destOrd="0" presId="urn:microsoft.com/office/officeart/2008/layout/LinedList"/>
    <dgm:cxn modelId="{3D3BCC73-FF72-43E8-9F6C-B08FB53D4D15}" type="presParOf" srcId="{054FD6AE-D7FA-491D-A5B9-836BA1590DEA}" destId="{B6EAAC01-958F-45D4-A008-564EFEFCD3B2}" srcOrd="1" destOrd="0" presId="urn:microsoft.com/office/officeart/2008/layout/LinedList"/>
    <dgm:cxn modelId="{833CF2CF-6969-4F1E-9477-872841645BA2}" type="presParOf" srcId="{635A1B5B-E2B1-4C59-BA99-D6170B376C70}" destId="{0C1243FE-DED1-49ED-BE21-AEE5BA3C778D}" srcOrd="6" destOrd="0" presId="urn:microsoft.com/office/officeart/2008/layout/LinedList"/>
    <dgm:cxn modelId="{BB23EA86-2B29-4C81-945E-C4FA65AE1150}" type="presParOf" srcId="{635A1B5B-E2B1-4C59-BA99-D6170B376C70}" destId="{20426C84-1D54-4C1D-91A0-075C80D4F4A6}" srcOrd="7" destOrd="0" presId="urn:microsoft.com/office/officeart/2008/layout/LinedList"/>
    <dgm:cxn modelId="{52CF660D-C9DC-437B-9601-F56443B2985F}" type="presParOf" srcId="{20426C84-1D54-4C1D-91A0-075C80D4F4A6}" destId="{6284EB9B-D4D5-499A-BF12-DB966E18138C}" srcOrd="0" destOrd="0" presId="urn:microsoft.com/office/officeart/2008/layout/LinedList"/>
    <dgm:cxn modelId="{0E7BA401-A423-4EB6-9859-6438F9AF3BC4}" type="presParOf" srcId="{20426C84-1D54-4C1D-91A0-075C80D4F4A6}" destId="{D8761C04-FAC8-4805-A562-50407ED37227}" srcOrd="1" destOrd="0" presId="urn:microsoft.com/office/officeart/2008/layout/LinedList"/>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18.xml><?xml version="1.0" encoding="utf-8"?>
<dgm:dataModel xmlns:dgm="http://schemas.openxmlformats.org/drawingml/2006/diagram" xmlns:a="http://schemas.openxmlformats.org/drawingml/2006/main">
  <dgm:ptLst>
    <dgm:pt modelId="{4C15E9AE-A9DB-4F47-A044-0DC7E304DAFB}" type="doc">
      <dgm:prSet loTypeId="urn:microsoft.com/office/officeart/2018/2/layout/IconVerticalSolidList" loCatId="icon" qsTypeId="urn:microsoft.com/office/officeart/2005/8/quickstyle/simple1" qsCatId="simple" csTypeId="urn:microsoft.com/office/officeart/2018/5/colors/Iconchunking_neutralbg_colorful1" csCatId="colorful" phldr="1"/>
      <dgm:spPr/>
      <dgm:t>
        <a:bodyPr/>
        <a:lstStyle/>
        <a:p>
          <a:endParaRPr lang="en-US"/>
        </a:p>
      </dgm:t>
    </dgm:pt>
    <dgm:pt modelId="{448B592E-C66B-4DE5-9569-C1064C2AD7AC}">
      <dgm:prSet/>
      <dgm:spPr/>
      <dgm:t>
        <a:bodyPr/>
        <a:lstStyle/>
        <a:p>
          <a:r>
            <a:rPr lang="en-US"/>
            <a:t>Why do we assess capacity?</a:t>
          </a:r>
        </a:p>
      </dgm:t>
    </dgm:pt>
    <dgm:pt modelId="{7A9003F1-D92F-4D46-A941-982F7107115F}" type="parTrans" cxnId="{18F5DDF2-6EDA-4233-9E49-B9791A09BA4F}">
      <dgm:prSet/>
      <dgm:spPr/>
      <dgm:t>
        <a:bodyPr/>
        <a:lstStyle/>
        <a:p>
          <a:endParaRPr lang="en-US"/>
        </a:p>
      </dgm:t>
    </dgm:pt>
    <dgm:pt modelId="{90DE940A-8534-4840-A4AA-5488937DD458}" type="sibTrans" cxnId="{18F5DDF2-6EDA-4233-9E49-B9791A09BA4F}">
      <dgm:prSet/>
      <dgm:spPr/>
      <dgm:t>
        <a:bodyPr/>
        <a:lstStyle/>
        <a:p>
          <a:endParaRPr lang="en-US"/>
        </a:p>
      </dgm:t>
    </dgm:pt>
    <dgm:pt modelId="{B08C7C13-3796-4C41-B97F-76666176B794}">
      <dgm:prSet/>
      <dgm:spPr/>
      <dgm:t>
        <a:bodyPr/>
        <a:lstStyle/>
        <a:p>
          <a:r>
            <a:rPr lang="en-US"/>
            <a:t>When?</a:t>
          </a:r>
        </a:p>
      </dgm:t>
    </dgm:pt>
    <dgm:pt modelId="{64B82463-F4F0-4AC2-B3F2-2A875272FD6D}" type="parTrans" cxnId="{499B865A-D6F4-4FFF-8D6E-43EEA42E8BBB}">
      <dgm:prSet/>
      <dgm:spPr/>
      <dgm:t>
        <a:bodyPr/>
        <a:lstStyle/>
        <a:p>
          <a:endParaRPr lang="en-US"/>
        </a:p>
      </dgm:t>
    </dgm:pt>
    <dgm:pt modelId="{9E49D803-0740-4CDE-B6B9-C9831A76EB31}" type="sibTrans" cxnId="{499B865A-D6F4-4FFF-8D6E-43EEA42E8BBB}">
      <dgm:prSet/>
      <dgm:spPr/>
      <dgm:t>
        <a:bodyPr/>
        <a:lstStyle/>
        <a:p>
          <a:endParaRPr lang="en-US"/>
        </a:p>
      </dgm:t>
    </dgm:pt>
    <dgm:pt modelId="{CCBBA00D-CB23-4632-AAFA-B3D72D66065B}" type="pres">
      <dgm:prSet presAssocID="{4C15E9AE-A9DB-4F47-A044-0DC7E304DAFB}" presName="root" presStyleCnt="0">
        <dgm:presLayoutVars>
          <dgm:dir/>
          <dgm:resizeHandles val="exact"/>
        </dgm:presLayoutVars>
      </dgm:prSet>
      <dgm:spPr/>
    </dgm:pt>
    <dgm:pt modelId="{15390783-904F-4F8D-A993-11B7B0A1FEBA}" type="pres">
      <dgm:prSet presAssocID="{448B592E-C66B-4DE5-9569-C1064C2AD7AC}" presName="compNode" presStyleCnt="0"/>
      <dgm:spPr/>
    </dgm:pt>
    <dgm:pt modelId="{2AFDE156-40AF-40BF-B9EA-3226F255B1A9}" type="pres">
      <dgm:prSet presAssocID="{448B592E-C66B-4DE5-9569-C1064C2AD7AC}" presName="bgRect" presStyleLbl="bgShp" presStyleIdx="0" presStyleCnt="2"/>
      <dgm:spPr/>
    </dgm:pt>
    <dgm:pt modelId="{577598D4-5BAF-4EC9-B36B-FE814CFBD31A}" type="pres">
      <dgm:prSet presAssocID="{448B592E-C66B-4DE5-9569-C1064C2AD7AC}" presName="iconRect" presStyleLbl="node1" presStyleIdx="0" presStyleCnt="2"/>
      <dgm:spPr>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a:noFill/>
        </a:ln>
      </dgm:spPr>
      <dgm:extLst>
        <a:ext uri="{E40237B7-FDA0-4F09-8148-C483321AD2D9}">
          <dgm14:cNvPr xmlns:dgm14="http://schemas.microsoft.com/office/drawing/2010/diagram" id="0" name="" descr="Head with Gears"/>
        </a:ext>
      </dgm:extLst>
    </dgm:pt>
    <dgm:pt modelId="{2252B762-5F2F-4631-A193-DB6E693C4D36}" type="pres">
      <dgm:prSet presAssocID="{448B592E-C66B-4DE5-9569-C1064C2AD7AC}" presName="spaceRect" presStyleCnt="0"/>
      <dgm:spPr/>
    </dgm:pt>
    <dgm:pt modelId="{286F6C11-BFEC-4438-9F61-FE422BA9C30F}" type="pres">
      <dgm:prSet presAssocID="{448B592E-C66B-4DE5-9569-C1064C2AD7AC}" presName="parTx" presStyleLbl="revTx" presStyleIdx="0" presStyleCnt="2">
        <dgm:presLayoutVars>
          <dgm:chMax val="0"/>
          <dgm:chPref val="0"/>
        </dgm:presLayoutVars>
      </dgm:prSet>
      <dgm:spPr/>
    </dgm:pt>
    <dgm:pt modelId="{1C0F8B8E-3BA3-4100-9E0A-D308E4A9AB58}" type="pres">
      <dgm:prSet presAssocID="{90DE940A-8534-4840-A4AA-5488937DD458}" presName="sibTrans" presStyleCnt="0"/>
      <dgm:spPr/>
    </dgm:pt>
    <dgm:pt modelId="{65B24472-D300-4BA3-954A-1132BC251156}" type="pres">
      <dgm:prSet presAssocID="{B08C7C13-3796-4C41-B97F-76666176B794}" presName="compNode" presStyleCnt="0"/>
      <dgm:spPr/>
    </dgm:pt>
    <dgm:pt modelId="{8EEA1BBF-F02B-41F9-B48F-777AD4A9AF32}" type="pres">
      <dgm:prSet presAssocID="{B08C7C13-3796-4C41-B97F-76666176B794}" presName="bgRect" presStyleLbl="bgShp" presStyleIdx="1" presStyleCnt="2"/>
      <dgm:spPr/>
    </dgm:pt>
    <dgm:pt modelId="{CF2079F9-5969-477A-BCED-9DB242162C20}" type="pres">
      <dgm:prSet presAssocID="{B08C7C13-3796-4C41-B97F-76666176B794}" presName="iconRect" presStyleLbl="node1" presStyleIdx="1" presStyleCnt="2"/>
      <dgm:spPr>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a:ln>
          <a:noFill/>
        </a:ln>
      </dgm:spPr>
      <dgm:extLst>
        <a:ext uri="{E40237B7-FDA0-4F09-8148-C483321AD2D9}">
          <dgm14:cNvPr xmlns:dgm14="http://schemas.microsoft.com/office/drawing/2010/diagram" id="0" name="" descr="Credit card"/>
        </a:ext>
      </dgm:extLst>
    </dgm:pt>
    <dgm:pt modelId="{4116BDC8-671A-4948-87D4-D3E6163AEFD2}" type="pres">
      <dgm:prSet presAssocID="{B08C7C13-3796-4C41-B97F-76666176B794}" presName="spaceRect" presStyleCnt="0"/>
      <dgm:spPr/>
    </dgm:pt>
    <dgm:pt modelId="{14730782-9886-4C81-9E64-4A3580EB1631}" type="pres">
      <dgm:prSet presAssocID="{B08C7C13-3796-4C41-B97F-76666176B794}" presName="parTx" presStyleLbl="revTx" presStyleIdx="1" presStyleCnt="2">
        <dgm:presLayoutVars>
          <dgm:chMax val="0"/>
          <dgm:chPref val="0"/>
        </dgm:presLayoutVars>
      </dgm:prSet>
      <dgm:spPr/>
    </dgm:pt>
  </dgm:ptLst>
  <dgm:cxnLst>
    <dgm:cxn modelId="{ED3BF405-52E9-42D2-93A6-E8A1A773B8A1}" type="presOf" srcId="{B08C7C13-3796-4C41-B97F-76666176B794}" destId="{14730782-9886-4C81-9E64-4A3580EB1631}" srcOrd="0" destOrd="0" presId="urn:microsoft.com/office/officeart/2018/2/layout/IconVerticalSolidList"/>
    <dgm:cxn modelId="{B9789E1C-EA6B-4251-A8B8-74010455ED29}" type="presOf" srcId="{4C15E9AE-A9DB-4F47-A044-0DC7E304DAFB}" destId="{CCBBA00D-CB23-4632-AAFA-B3D72D66065B}" srcOrd="0" destOrd="0" presId="urn:microsoft.com/office/officeart/2018/2/layout/IconVerticalSolidList"/>
    <dgm:cxn modelId="{499B865A-D6F4-4FFF-8D6E-43EEA42E8BBB}" srcId="{4C15E9AE-A9DB-4F47-A044-0DC7E304DAFB}" destId="{B08C7C13-3796-4C41-B97F-76666176B794}" srcOrd="1" destOrd="0" parTransId="{64B82463-F4F0-4AC2-B3F2-2A875272FD6D}" sibTransId="{9E49D803-0740-4CDE-B6B9-C9831A76EB31}"/>
    <dgm:cxn modelId="{10D6A4EE-D547-428B-B7A7-D9731716DF48}" type="presOf" srcId="{448B592E-C66B-4DE5-9569-C1064C2AD7AC}" destId="{286F6C11-BFEC-4438-9F61-FE422BA9C30F}" srcOrd="0" destOrd="0" presId="urn:microsoft.com/office/officeart/2018/2/layout/IconVerticalSolidList"/>
    <dgm:cxn modelId="{18F5DDF2-6EDA-4233-9E49-B9791A09BA4F}" srcId="{4C15E9AE-A9DB-4F47-A044-0DC7E304DAFB}" destId="{448B592E-C66B-4DE5-9569-C1064C2AD7AC}" srcOrd="0" destOrd="0" parTransId="{7A9003F1-D92F-4D46-A941-982F7107115F}" sibTransId="{90DE940A-8534-4840-A4AA-5488937DD458}"/>
    <dgm:cxn modelId="{581A7138-0552-4FEB-B9CD-0E49B7994D02}" type="presParOf" srcId="{CCBBA00D-CB23-4632-AAFA-B3D72D66065B}" destId="{15390783-904F-4F8D-A993-11B7B0A1FEBA}" srcOrd="0" destOrd="0" presId="urn:microsoft.com/office/officeart/2018/2/layout/IconVerticalSolidList"/>
    <dgm:cxn modelId="{FE65DADE-E650-49B1-AE47-2CDB1004F046}" type="presParOf" srcId="{15390783-904F-4F8D-A993-11B7B0A1FEBA}" destId="{2AFDE156-40AF-40BF-B9EA-3226F255B1A9}" srcOrd="0" destOrd="0" presId="urn:microsoft.com/office/officeart/2018/2/layout/IconVerticalSolidList"/>
    <dgm:cxn modelId="{198A6B1F-D6BB-45CE-B14B-6285F864709E}" type="presParOf" srcId="{15390783-904F-4F8D-A993-11B7B0A1FEBA}" destId="{577598D4-5BAF-4EC9-B36B-FE814CFBD31A}" srcOrd="1" destOrd="0" presId="urn:microsoft.com/office/officeart/2018/2/layout/IconVerticalSolidList"/>
    <dgm:cxn modelId="{ED9CADDB-E727-4735-AB8F-490A71B22896}" type="presParOf" srcId="{15390783-904F-4F8D-A993-11B7B0A1FEBA}" destId="{2252B762-5F2F-4631-A193-DB6E693C4D36}" srcOrd="2" destOrd="0" presId="urn:microsoft.com/office/officeart/2018/2/layout/IconVerticalSolidList"/>
    <dgm:cxn modelId="{286BFB6F-2201-40B9-BBC1-42BAB1B8FFDD}" type="presParOf" srcId="{15390783-904F-4F8D-A993-11B7B0A1FEBA}" destId="{286F6C11-BFEC-4438-9F61-FE422BA9C30F}" srcOrd="3" destOrd="0" presId="urn:microsoft.com/office/officeart/2018/2/layout/IconVerticalSolidList"/>
    <dgm:cxn modelId="{BB189BCE-4852-45C9-A494-A201DA997C6C}" type="presParOf" srcId="{CCBBA00D-CB23-4632-AAFA-B3D72D66065B}" destId="{1C0F8B8E-3BA3-4100-9E0A-D308E4A9AB58}" srcOrd="1" destOrd="0" presId="urn:microsoft.com/office/officeart/2018/2/layout/IconVerticalSolidList"/>
    <dgm:cxn modelId="{A3DE270D-C8F5-4BBC-A590-307CC2E685A5}" type="presParOf" srcId="{CCBBA00D-CB23-4632-AAFA-B3D72D66065B}" destId="{65B24472-D300-4BA3-954A-1132BC251156}" srcOrd="2" destOrd="0" presId="urn:microsoft.com/office/officeart/2018/2/layout/IconVerticalSolidList"/>
    <dgm:cxn modelId="{5AF4A4DE-6459-4088-B442-8E542089C182}" type="presParOf" srcId="{65B24472-D300-4BA3-954A-1132BC251156}" destId="{8EEA1BBF-F02B-41F9-B48F-777AD4A9AF32}" srcOrd="0" destOrd="0" presId="urn:microsoft.com/office/officeart/2018/2/layout/IconVerticalSolidList"/>
    <dgm:cxn modelId="{FB1B3239-63D7-4403-921F-7998F15B6B49}" type="presParOf" srcId="{65B24472-D300-4BA3-954A-1132BC251156}" destId="{CF2079F9-5969-477A-BCED-9DB242162C20}" srcOrd="1" destOrd="0" presId="urn:microsoft.com/office/officeart/2018/2/layout/IconVerticalSolidList"/>
    <dgm:cxn modelId="{F9DD3FD2-5A92-4148-B2B9-AB846E2582B8}" type="presParOf" srcId="{65B24472-D300-4BA3-954A-1132BC251156}" destId="{4116BDC8-671A-4948-87D4-D3E6163AEFD2}" srcOrd="2" destOrd="0" presId="urn:microsoft.com/office/officeart/2018/2/layout/IconVerticalSolidList"/>
    <dgm:cxn modelId="{E836BBC4-CA89-4353-9439-9A12C6B93FB0}" type="presParOf" srcId="{65B24472-D300-4BA3-954A-1132BC251156}" destId="{14730782-9886-4C81-9E64-4A3580EB1631}" srcOrd="3" destOrd="0" presId="urn:microsoft.com/office/officeart/2018/2/layout/IconVerticalSolidList"/>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19.xml><?xml version="1.0" encoding="utf-8"?>
<dgm:dataModel xmlns:dgm="http://schemas.openxmlformats.org/drawingml/2006/diagram" xmlns:a="http://schemas.openxmlformats.org/drawingml/2006/main">
  <dgm:ptLst>
    <dgm:pt modelId="{C8D94C0F-A010-4D3B-8798-B9CF50AF4A19}" type="doc">
      <dgm:prSet loTypeId="urn:microsoft.com/office/officeart/2008/layout/LinedList" loCatId="list" qsTypeId="urn:microsoft.com/office/officeart/2005/8/quickstyle/simple4" qsCatId="simple" csTypeId="urn:microsoft.com/office/officeart/2005/8/colors/colorful2" csCatId="colorful"/>
      <dgm:spPr/>
      <dgm:t>
        <a:bodyPr/>
        <a:lstStyle/>
        <a:p>
          <a:endParaRPr lang="en-US"/>
        </a:p>
      </dgm:t>
    </dgm:pt>
    <dgm:pt modelId="{6C23F6B3-1642-4152-A7F7-1C62FDE6AA84}">
      <dgm:prSet/>
      <dgm:spPr/>
      <dgm:t>
        <a:bodyPr/>
        <a:lstStyle/>
        <a:p>
          <a:r>
            <a:rPr lang="en-US"/>
            <a:t>If a person is unable to make decisions. </a:t>
          </a:r>
        </a:p>
      </dgm:t>
    </dgm:pt>
    <dgm:pt modelId="{666D1C88-7C20-4056-9BE0-67DC85073855}" type="parTrans" cxnId="{6FF90A02-876A-4F2F-8D86-F540D5D9A03A}">
      <dgm:prSet/>
      <dgm:spPr/>
      <dgm:t>
        <a:bodyPr/>
        <a:lstStyle/>
        <a:p>
          <a:endParaRPr lang="en-US"/>
        </a:p>
      </dgm:t>
    </dgm:pt>
    <dgm:pt modelId="{1E3B1BC8-3E66-413F-B17F-21E7421538D6}" type="sibTrans" cxnId="{6FF90A02-876A-4F2F-8D86-F540D5D9A03A}">
      <dgm:prSet/>
      <dgm:spPr/>
      <dgm:t>
        <a:bodyPr/>
        <a:lstStyle/>
        <a:p>
          <a:endParaRPr lang="en-US"/>
        </a:p>
      </dgm:t>
    </dgm:pt>
    <dgm:pt modelId="{5E66858E-31E2-4F95-8FBC-9BE8D9D3C7B7}">
      <dgm:prSet/>
      <dgm:spPr/>
      <dgm:t>
        <a:bodyPr/>
        <a:lstStyle/>
        <a:p>
          <a:r>
            <a:rPr lang="en-US"/>
            <a:t>Two-stage functional test</a:t>
          </a:r>
        </a:p>
      </dgm:t>
    </dgm:pt>
    <dgm:pt modelId="{FDB6093E-A6A4-4E82-B77D-A61A3CB01DEE}" type="parTrans" cxnId="{6CBC588B-278D-4F23-9F06-40124BDEEA10}">
      <dgm:prSet/>
      <dgm:spPr/>
      <dgm:t>
        <a:bodyPr/>
        <a:lstStyle/>
        <a:p>
          <a:endParaRPr lang="en-US"/>
        </a:p>
      </dgm:t>
    </dgm:pt>
    <dgm:pt modelId="{E721554A-F1C1-457B-97EA-CE0297C4FC40}" type="sibTrans" cxnId="{6CBC588B-278D-4F23-9F06-40124BDEEA10}">
      <dgm:prSet/>
      <dgm:spPr/>
      <dgm:t>
        <a:bodyPr/>
        <a:lstStyle/>
        <a:p>
          <a:endParaRPr lang="en-US"/>
        </a:p>
      </dgm:t>
    </dgm:pt>
    <dgm:pt modelId="{54294A1B-D9DF-4748-A4E5-06E64C16FBEB}">
      <dgm:prSet/>
      <dgm:spPr/>
      <dgm:t>
        <a:bodyPr/>
        <a:lstStyle/>
        <a:p>
          <a:r>
            <a:rPr lang="en-US"/>
            <a:t>1. Is the person able to make the decision (with support if required)?</a:t>
          </a:r>
        </a:p>
      </dgm:t>
    </dgm:pt>
    <dgm:pt modelId="{B572F552-754D-461A-9972-0091962BCB59}" type="parTrans" cxnId="{2BAD212B-486B-4694-B1A4-BB5E8B073FA8}">
      <dgm:prSet/>
      <dgm:spPr/>
      <dgm:t>
        <a:bodyPr/>
        <a:lstStyle/>
        <a:p>
          <a:endParaRPr lang="en-US"/>
        </a:p>
      </dgm:t>
    </dgm:pt>
    <dgm:pt modelId="{AE9283CE-2DDC-41B5-AF12-36A01201E7FA}" type="sibTrans" cxnId="{2BAD212B-486B-4694-B1A4-BB5E8B073FA8}">
      <dgm:prSet/>
      <dgm:spPr/>
      <dgm:t>
        <a:bodyPr/>
        <a:lstStyle/>
        <a:p>
          <a:endParaRPr lang="en-US"/>
        </a:p>
      </dgm:t>
    </dgm:pt>
    <dgm:pt modelId="{AFECCADB-7F26-45EA-AAB3-56D9DF9D2416}">
      <dgm:prSet/>
      <dgm:spPr/>
      <dgm:t>
        <a:bodyPr/>
        <a:lstStyle/>
        <a:p>
          <a:r>
            <a:rPr lang="en-US"/>
            <a:t>2. If they cannot, is there an impairment or disturbance in the functioning of their mind or brain?</a:t>
          </a:r>
        </a:p>
      </dgm:t>
    </dgm:pt>
    <dgm:pt modelId="{E178994C-E2CF-4A69-B5F7-C0BEA862E4FC}" type="parTrans" cxnId="{A5C7EAC2-2016-4474-9207-821179637426}">
      <dgm:prSet/>
      <dgm:spPr/>
      <dgm:t>
        <a:bodyPr/>
        <a:lstStyle/>
        <a:p>
          <a:endParaRPr lang="en-US"/>
        </a:p>
      </dgm:t>
    </dgm:pt>
    <dgm:pt modelId="{80A9E1F0-A716-4D02-832E-DE17616716BB}" type="sibTrans" cxnId="{A5C7EAC2-2016-4474-9207-821179637426}">
      <dgm:prSet/>
      <dgm:spPr/>
      <dgm:t>
        <a:bodyPr/>
        <a:lstStyle/>
        <a:p>
          <a:endParaRPr lang="en-US"/>
        </a:p>
      </dgm:t>
    </dgm:pt>
    <dgm:pt modelId="{0C751309-3250-4004-BC02-F661E5036806}">
      <dgm:prSet/>
      <dgm:spPr/>
      <dgm:t>
        <a:bodyPr/>
        <a:lstStyle/>
        <a:p>
          <a:r>
            <a:rPr lang="en-US"/>
            <a:t>3. Is the person’s inability to make the decision because of the impairment or disturbance?</a:t>
          </a:r>
        </a:p>
      </dgm:t>
    </dgm:pt>
    <dgm:pt modelId="{5D4E73D3-B1BC-474E-AAAB-E84838EE33AB}" type="parTrans" cxnId="{89773E8C-FFCE-4A3A-91E4-532592433F7A}">
      <dgm:prSet/>
      <dgm:spPr/>
      <dgm:t>
        <a:bodyPr/>
        <a:lstStyle/>
        <a:p>
          <a:endParaRPr lang="en-US"/>
        </a:p>
      </dgm:t>
    </dgm:pt>
    <dgm:pt modelId="{9585DE06-0E9A-437A-A997-8C4E7BA646C5}" type="sibTrans" cxnId="{89773E8C-FFCE-4A3A-91E4-532592433F7A}">
      <dgm:prSet/>
      <dgm:spPr/>
      <dgm:t>
        <a:bodyPr/>
        <a:lstStyle/>
        <a:p>
          <a:endParaRPr lang="en-US"/>
        </a:p>
      </dgm:t>
    </dgm:pt>
    <dgm:pt modelId="{592F395F-8D32-4EBB-9234-8EF260C859DA}" type="pres">
      <dgm:prSet presAssocID="{C8D94C0F-A010-4D3B-8798-B9CF50AF4A19}" presName="vert0" presStyleCnt="0">
        <dgm:presLayoutVars>
          <dgm:dir/>
          <dgm:animOne val="branch"/>
          <dgm:animLvl val="lvl"/>
        </dgm:presLayoutVars>
      </dgm:prSet>
      <dgm:spPr/>
    </dgm:pt>
    <dgm:pt modelId="{015CD07C-B7D4-4261-BDD6-D00782F04911}" type="pres">
      <dgm:prSet presAssocID="{6C23F6B3-1642-4152-A7F7-1C62FDE6AA84}" presName="thickLine" presStyleLbl="alignNode1" presStyleIdx="0" presStyleCnt="5"/>
      <dgm:spPr/>
    </dgm:pt>
    <dgm:pt modelId="{262C3E9F-CA71-4A2C-97D8-91173EC063A1}" type="pres">
      <dgm:prSet presAssocID="{6C23F6B3-1642-4152-A7F7-1C62FDE6AA84}" presName="horz1" presStyleCnt="0"/>
      <dgm:spPr/>
    </dgm:pt>
    <dgm:pt modelId="{A36B80DD-AC70-43BF-A1D2-DB79C3C3365A}" type="pres">
      <dgm:prSet presAssocID="{6C23F6B3-1642-4152-A7F7-1C62FDE6AA84}" presName="tx1" presStyleLbl="revTx" presStyleIdx="0" presStyleCnt="5"/>
      <dgm:spPr/>
    </dgm:pt>
    <dgm:pt modelId="{DC7563CA-1C4D-49EB-8B07-5CB32E190A74}" type="pres">
      <dgm:prSet presAssocID="{6C23F6B3-1642-4152-A7F7-1C62FDE6AA84}" presName="vert1" presStyleCnt="0"/>
      <dgm:spPr/>
    </dgm:pt>
    <dgm:pt modelId="{630CA9D0-1AEC-440A-97BD-BE53868974DF}" type="pres">
      <dgm:prSet presAssocID="{5E66858E-31E2-4F95-8FBC-9BE8D9D3C7B7}" presName="thickLine" presStyleLbl="alignNode1" presStyleIdx="1" presStyleCnt="5"/>
      <dgm:spPr/>
    </dgm:pt>
    <dgm:pt modelId="{0CD6B8B0-D2F5-422D-827A-0AC9F9280B96}" type="pres">
      <dgm:prSet presAssocID="{5E66858E-31E2-4F95-8FBC-9BE8D9D3C7B7}" presName="horz1" presStyleCnt="0"/>
      <dgm:spPr/>
    </dgm:pt>
    <dgm:pt modelId="{A024E003-7D97-44BC-92E0-4F611B328262}" type="pres">
      <dgm:prSet presAssocID="{5E66858E-31E2-4F95-8FBC-9BE8D9D3C7B7}" presName="tx1" presStyleLbl="revTx" presStyleIdx="1" presStyleCnt="5"/>
      <dgm:spPr/>
    </dgm:pt>
    <dgm:pt modelId="{A48BD03E-FC05-409D-873D-8457126F0C3B}" type="pres">
      <dgm:prSet presAssocID="{5E66858E-31E2-4F95-8FBC-9BE8D9D3C7B7}" presName="vert1" presStyleCnt="0"/>
      <dgm:spPr/>
    </dgm:pt>
    <dgm:pt modelId="{AFE85F26-2241-4071-883B-E4D048C1BC0F}" type="pres">
      <dgm:prSet presAssocID="{54294A1B-D9DF-4748-A4E5-06E64C16FBEB}" presName="thickLine" presStyleLbl="alignNode1" presStyleIdx="2" presStyleCnt="5"/>
      <dgm:spPr/>
    </dgm:pt>
    <dgm:pt modelId="{69791F27-59AC-4BCC-B290-382D75E097EA}" type="pres">
      <dgm:prSet presAssocID="{54294A1B-D9DF-4748-A4E5-06E64C16FBEB}" presName="horz1" presStyleCnt="0"/>
      <dgm:spPr/>
    </dgm:pt>
    <dgm:pt modelId="{0A87DC2D-C7ED-43D1-B660-F16AE741444B}" type="pres">
      <dgm:prSet presAssocID="{54294A1B-D9DF-4748-A4E5-06E64C16FBEB}" presName="tx1" presStyleLbl="revTx" presStyleIdx="2" presStyleCnt="5"/>
      <dgm:spPr/>
    </dgm:pt>
    <dgm:pt modelId="{5CB63E1E-EE17-4D86-B541-21A0DF5C4195}" type="pres">
      <dgm:prSet presAssocID="{54294A1B-D9DF-4748-A4E5-06E64C16FBEB}" presName="vert1" presStyleCnt="0"/>
      <dgm:spPr/>
    </dgm:pt>
    <dgm:pt modelId="{C95EA0C8-C0F8-439C-B835-22D05DB379F8}" type="pres">
      <dgm:prSet presAssocID="{AFECCADB-7F26-45EA-AAB3-56D9DF9D2416}" presName="thickLine" presStyleLbl="alignNode1" presStyleIdx="3" presStyleCnt="5"/>
      <dgm:spPr/>
    </dgm:pt>
    <dgm:pt modelId="{D2150A30-713A-45AB-A68F-E3A657077F8A}" type="pres">
      <dgm:prSet presAssocID="{AFECCADB-7F26-45EA-AAB3-56D9DF9D2416}" presName="horz1" presStyleCnt="0"/>
      <dgm:spPr/>
    </dgm:pt>
    <dgm:pt modelId="{06E40906-2450-4DC7-9CE3-567E4FD1E604}" type="pres">
      <dgm:prSet presAssocID="{AFECCADB-7F26-45EA-AAB3-56D9DF9D2416}" presName="tx1" presStyleLbl="revTx" presStyleIdx="3" presStyleCnt="5"/>
      <dgm:spPr/>
    </dgm:pt>
    <dgm:pt modelId="{2B114D74-769B-4E88-AC2C-F6A03CEC381A}" type="pres">
      <dgm:prSet presAssocID="{AFECCADB-7F26-45EA-AAB3-56D9DF9D2416}" presName="vert1" presStyleCnt="0"/>
      <dgm:spPr/>
    </dgm:pt>
    <dgm:pt modelId="{80522E67-3132-4206-9334-102C2E8DA8C9}" type="pres">
      <dgm:prSet presAssocID="{0C751309-3250-4004-BC02-F661E5036806}" presName="thickLine" presStyleLbl="alignNode1" presStyleIdx="4" presStyleCnt="5"/>
      <dgm:spPr/>
    </dgm:pt>
    <dgm:pt modelId="{B83E8C37-285C-4999-87ED-12EBF72F0FFF}" type="pres">
      <dgm:prSet presAssocID="{0C751309-3250-4004-BC02-F661E5036806}" presName="horz1" presStyleCnt="0"/>
      <dgm:spPr/>
    </dgm:pt>
    <dgm:pt modelId="{F2EAC95A-0BFE-4716-B42D-487ED94F47E3}" type="pres">
      <dgm:prSet presAssocID="{0C751309-3250-4004-BC02-F661E5036806}" presName="tx1" presStyleLbl="revTx" presStyleIdx="4" presStyleCnt="5"/>
      <dgm:spPr/>
    </dgm:pt>
    <dgm:pt modelId="{DB6E281B-2CCA-43E2-8755-17668060B97B}" type="pres">
      <dgm:prSet presAssocID="{0C751309-3250-4004-BC02-F661E5036806}" presName="vert1" presStyleCnt="0"/>
      <dgm:spPr/>
    </dgm:pt>
  </dgm:ptLst>
  <dgm:cxnLst>
    <dgm:cxn modelId="{6FF90A02-876A-4F2F-8D86-F540D5D9A03A}" srcId="{C8D94C0F-A010-4D3B-8798-B9CF50AF4A19}" destId="{6C23F6B3-1642-4152-A7F7-1C62FDE6AA84}" srcOrd="0" destOrd="0" parTransId="{666D1C88-7C20-4056-9BE0-67DC85073855}" sibTransId="{1E3B1BC8-3E66-413F-B17F-21E7421538D6}"/>
    <dgm:cxn modelId="{AF8E951C-F8F1-4950-B7C2-D205F89D1C6F}" type="presOf" srcId="{AFECCADB-7F26-45EA-AAB3-56D9DF9D2416}" destId="{06E40906-2450-4DC7-9CE3-567E4FD1E604}" srcOrd="0" destOrd="0" presId="urn:microsoft.com/office/officeart/2008/layout/LinedList"/>
    <dgm:cxn modelId="{2BAD212B-486B-4694-B1A4-BB5E8B073FA8}" srcId="{C8D94C0F-A010-4D3B-8798-B9CF50AF4A19}" destId="{54294A1B-D9DF-4748-A4E5-06E64C16FBEB}" srcOrd="2" destOrd="0" parTransId="{B572F552-754D-461A-9972-0091962BCB59}" sibTransId="{AE9283CE-2DDC-41B5-AF12-36A01201E7FA}"/>
    <dgm:cxn modelId="{C0D7D85B-E6DF-4E75-AF0E-644D0BFF0DF4}" type="presOf" srcId="{6C23F6B3-1642-4152-A7F7-1C62FDE6AA84}" destId="{A36B80DD-AC70-43BF-A1D2-DB79C3C3365A}" srcOrd="0" destOrd="0" presId="urn:microsoft.com/office/officeart/2008/layout/LinedList"/>
    <dgm:cxn modelId="{D77BD54A-B00D-4968-BD43-8E8301065426}" type="presOf" srcId="{54294A1B-D9DF-4748-A4E5-06E64C16FBEB}" destId="{0A87DC2D-C7ED-43D1-B660-F16AE741444B}" srcOrd="0" destOrd="0" presId="urn:microsoft.com/office/officeart/2008/layout/LinedList"/>
    <dgm:cxn modelId="{6CBC588B-278D-4F23-9F06-40124BDEEA10}" srcId="{C8D94C0F-A010-4D3B-8798-B9CF50AF4A19}" destId="{5E66858E-31E2-4F95-8FBC-9BE8D9D3C7B7}" srcOrd="1" destOrd="0" parTransId="{FDB6093E-A6A4-4E82-B77D-A61A3CB01DEE}" sibTransId="{E721554A-F1C1-457B-97EA-CE0297C4FC40}"/>
    <dgm:cxn modelId="{89773E8C-FFCE-4A3A-91E4-532592433F7A}" srcId="{C8D94C0F-A010-4D3B-8798-B9CF50AF4A19}" destId="{0C751309-3250-4004-BC02-F661E5036806}" srcOrd="4" destOrd="0" parTransId="{5D4E73D3-B1BC-474E-AAAB-E84838EE33AB}" sibTransId="{9585DE06-0E9A-437A-A997-8C4E7BA646C5}"/>
    <dgm:cxn modelId="{39E4A9AE-8CD5-4B3E-984E-1B5A748DB011}" type="presOf" srcId="{C8D94C0F-A010-4D3B-8798-B9CF50AF4A19}" destId="{592F395F-8D32-4EBB-9234-8EF260C859DA}" srcOrd="0" destOrd="0" presId="urn:microsoft.com/office/officeart/2008/layout/LinedList"/>
    <dgm:cxn modelId="{B74213BC-0F02-48E5-AB4A-21EBEE5EC853}" type="presOf" srcId="{5E66858E-31E2-4F95-8FBC-9BE8D9D3C7B7}" destId="{A024E003-7D97-44BC-92E0-4F611B328262}" srcOrd="0" destOrd="0" presId="urn:microsoft.com/office/officeart/2008/layout/LinedList"/>
    <dgm:cxn modelId="{A5C7EAC2-2016-4474-9207-821179637426}" srcId="{C8D94C0F-A010-4D3B-8798-B9CF50AF4A19}" destId="{AFECCADB-7F26-45EA-AAB3-56D9DF9D2416}" srcOrd="3" destOrd="0" parTransId="{E178994C-E2CF-4A69-B5F7-C0BEA862E4FC}" sibTransId="{80A9E1F0-A716-4D02-832E-DE17616716BB}"/>
    <dgm:cxn modelId="{4BBA18EB-E8E7-44C6-B80E-DC995BD3F940}" type="presOf" srcId="{0C751309-3250-4004-BC02-F661E5036806}" destId="{F2EAC95A-0BFE-4716-B42D-487ED94F47E3}" srcOrd="0" destOrd="0" presId="urn:microsoft.com/office/officeart/2008/layout/LinedList"/>
    <dgm:cxn modelId="{61BFC2AD-E5B9-4FBF-8ABB-DFCE7911DBD9}" type="presParOf" srcId="{592F395F-8D32-4EBB-9234-8EF260C859DA}" destId="{015CD07C-B7D4-4261-BDD6-D00782F04911}" srcOrd="0" destOrd="0" presId="urn:microsoft.com/office/officeart/2008/layout/LinedList"/>
    <dgm:cxn modelId="{04BC98A2-47C8-43CC-9923-BB22D25E2A0B}" type="presParOf" srcId="{592F395F-8D32-4EBB-9234-8EF260C859DA}" destId="{262C3E9F-CA71-4A2C-97D8-91173EC063A1}" srcOrd="1" destOrd="0" presId="urn:microsoft.com/office/officeart/2008/layout/LinedList"/>
    <dgm:cxn modelId="{B100CE76-DA22-492F-92C4-28E75860F1DD}" type="presParOf" srcId="{262C3E9F-CA71-4A2C-97D8-91173EC063A1}" destId="{A36B80DD-AC70-43BF-A1D2-DB79C3C3365A}" srcOrd="0" destOrd="0" presId="urn:microsoft.com/office/officeart/2008/layout/LinedList"/>
    <dgm:cxn modelId="{DD6796E0-9E2A-4EE4-80F0-33F68611C551}" type="presParOf" srcId="{262C3E9F-CA71-4A2C-97D8-91173EC063A1}" destId="{DC7563CA-1C4D-49EB-8B07-5CB32E190A74}" srcOrd="1" destOrd="0" presId="urn:microsoft.com/office/officeart/2008/layout/LinedList"/>
    <dgm:cxn modelId="{8DF9C6CD-12A9-4A19-B683-A70C9F222B5E}" type="presParOf" srcId="{592F395F-8D32-4EBB-9234-8EF260C859DA}" destId="{630CA9D0-1AEC-440A-97BD-BE53868974DF}" srcOrd="2" destOrd="0" presId="urn:microsoft.com/office/officeart/2008/layout/LinedList"/>
    <dgm:cxn modelId="{BD72BACF-55C5-449F-8969-9298EE768ABB}" type="presParOf" srcId="{592F395F-8D32-4EBB-9234-8EF260C859DA}" destId="{0CD6B8B0-D2F5-422D-827A-0AC9F9280B96}" srcOrd="3" destOrd="0" presId="urn:microsoft.com/office/officeart/2008/layout/LinedList"/>
    <dgm:cxn modelId="{EAC668BA-E874-4E7C-86EC-F912A655BAAD}" type="presParOf" srcId="{0CD6B8B0-D2F5-422D-827A-0AC9F9280B96}" destId="{A024E003-7D97-44BC-92E0-4F611B328262}" srcOrd="0" destOrd="0" presId="urn:microsoft.com/office/officeart/2008/layout/LinedList"/>
    <dgm:cxn modelId="{FE42453C-0A90-4B92-8EC9-B7437935C76B}" type="presParOf" srcId="{0CD6B8B0-D2F5-422D-827A-0AC9F9280B96}" destId="{A48BD03E-FC05-409D-873D-8457126F0C3B}" srcOrd="1" destOrd="0" presId="urn:microsoft.com/office/officeart/2008/layout/LinedList"/>
    <dgm:cxn modelId="{0ABD71EC-94BC-4CA9-B419-DBEB4FA4AA82}" type="presParOf" srcId="{592F395F-8D32-4EBB-9234-8EF260C859DA}" destId="{AFE85F26-2241-4071-883B-E4D048C1BC0F}" srcOrd="4" destOrd="0" presId="urn:microsoft.com/office/officeart/2008/layout/LinedList"/>
    <dgm:cxn modelId="{3B926C11-190C-4FBC-BAE6-D9A58E65324E}" type="presParOf" srcId="{592F395F-8D32-4EBB-9234-8EF260C859DA}" destId="{69791F27-59AC-4BCC-B290-382D75E097EA}" srcOrd="5" destOrd="0" presId="urn:microsoft.com/office/officeart/2008/layout/LinedList"/>
    <dgm:cxn modelId="{B2E09819-A462-4592-AE33-FEE03F9CC5BD}" type="presParOf" srcId="{69791F27-59AC-4BCC-B290-382D75E097EA}" destId="{0A87DC2D-C7ED-43D1-B660-F16AE741444B}" srcOrd="0" destOrd="0" presId="urn:microsoft.com/office/officeart/2008/layout/LinedList"/>
    <dgm:cxn modelId="{D7034936-995A-4F90-BC11-6D53465894B7}" type="presParOf" srcId="{69791F27-59AC-4BCC-B290-382D75E097EA}" destId="{5CB63E1E-EE17-4D86-B541-21A0DF5C4195}" srcOrd="1" destOrd="0" presId="urn:microsoft.com/office/officeart/2008/layout/LinedList"/>
    <dgm:cxn modelId="{F56FAAF7-FDC0-4F65-8026-882F8508F2D7}" type="presParOf" srcId="{592F395F-8D32-4EBB-9234-8EF260C859DA}" destId="{C95EA0C8-C0F8-439C-B835-22D05DB379F8}" srcOrd="6" destOrd="0" presId="urn:microsoft.com/office/officeart/2008/layout/LinedList"/>
    <dgm:cxn modelId="{9ED1E5E5-30B6-401A-BE96-7CC09AD183B1}" type="presParOf" srcId="{592F395F-8D32-4EBB-9234-8EF260C859DA}" destId="{D2150A30-713A-45AB-A68F-E3A657077F8A}" srcOrd="7" destOrd="0" presId="urn:microsoft.com/office/officeart/2008/layout/LinedList"/>
    <dgm:cxn modelId="{45EAED53-7A84-45D3-B8AC-9780F672ABAC}" type="presParOf" srcId="{D2150A30-713A-45AB-A68F-E3A657077F8A}" destId="{06E40906-2450-4DC7-9CE3-567E4FD1E604}" srcOrd="0" destOrd="0" presId="urn:microsoft.com/office/officeart/2008/layout/LinedList"/>
    <dgm:cxn modelId="{2715F9BE-AC31-4400-A896-1874B09B5591}" type="presParOf" srcId="{D2150A30-713A-45AB-A68F-E3A657077F8A}" destId="{2B114D74-769B-4E88-AC2C-F6A03CEC381A}" srcOrd="1" destOrd="0" presId="urn:microsoft.com/office/officeart/2008/layout/LinedList"/>
    <dgm:cxn modelId="{0AE85A3B-6D3D-4519-AD0E-9CD0F107E1B1}" type="presParOf" srcId="{592F395F-8D32-4EBB-9234-8EF260C859DA}" destId="{80522E67-3132-4206-9334-102C2E8DA8C9}" srcOrd="8" destOrd="0" presId="urn:microsoft.com/office/officeart/2008/layout/LinedList"/>
    <dgm:cxn modelId="{2DE32E72-3288-4CBB-9A4C-9DDA06183A37}" type="presParOf" srcId="{592F395F-8D32-4EBB-9234-8EF260C859DA}" destId="{B83E8C37-285C-4999-87ED-12EBF72F0FFF}" srcOrd="9" destOrd="0" presId="urn:microsoft.com/office/officeart/2008/layout/LinedList"/>
    <dgm:cxn modelId="{06AEA445-9BB2-453A-8448-17A533E728F0}" type="presParOf" srcId="{B83E8C37-285C-4999-87ED-12EBF72F0FFF}" destId="{F2EAC95A-0BFE-4716-B42D-487ED94F47E3}" srcOrd="0" destOrd="0" presId="urn:microsoft.com/office/officeart/2008/layout/LinedList"/>
    <dgm:cxn modelId="{DBD17498-64C7-4272-8B37-5752A1E82520}" type="presParOf" srcId="{B83E8C37-285C-4999-87ED-12EBF72F0FFF}" destId="{DB6E281B-2CCA-43E2-8755-17668060B97B}" srcOrd="1" destOrd="0" presId="urn:microsoft.com/office/officeart/2008/layout/LinedList"/>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20.xml><?xml version="1.0" encoding="utf-8"?>
<dgm:dataModel xmlns:dgm="http://schemas.openxmlformats.org/drawingml/2006/diagram" xmlns:a="http://schemas.openxmlformats.org/drawingml/2006/main">
  <dgm:ptLst>
    <dgm:pt modelId="{2D175E12-34D2-4FDC-BAF2-348AC0700A1F}" type="doc">
      <dgm:prSet loTypeId="urn:microsoft.com/office/officeart/2008/layout/LinedList" loCatId="list" qsTypeId="urn:microsoft.com/office/officeart/2005/8/quickstyle/simple4" qsCatId="simple" csTypeId="urn:microsoft.com/office/officeart/2005/8/colors/colorful2" csCatId="colorful"/>
      <dgm:spPr/>
      <dgm:t>
        <a:bodyPr/>
        <a:lstStyle/>
        <a:p>
          <a:endParaRPr lang="en-US"/>
        </a:p>
      </dgm:t>
    </dgm:pt>
    <dgm:pt modelId="{A266F40F-8BF0-4376-A8CA-176F33CD50D9}">
      <dgm:prSet/>
      <dgm:spPr/>
      <dgm:t>
        <a:bodyPr/>
        <a:lstStyle/>
        <a:p>
          <a:r>
            <a:rPr lang="en-US"/>
            <a:t>The person is determined as unable to make the relevant decision if they are unable to:</a:t>
          </a:r>
        </a:p>
      </dgm:t>
    </dgm:pt>
    <dgm:pt modelId="{15E86381-EF0A-4AA7-860A-B5DAD834261E}" type="parTrans" cxnId="{1D0B911A-B5F6-432F-8947-EEB130CBA38E}">
      <dgm:prSet/>
      <dgm:spPr/>
      <dgm:t>
        <a:bodyPr/>
        <a:lstStyle/>
        <a:p>
          <a:endParaRPr lang="en-US"/>
        </a:p>
      </dgm:t>
    </dgm:pt>
    <dgm:pt modelId="{C8D937D3-5B74-4154-B4C2-1C8A19B074CF}" type="sibTrans" cxnId="{1D0B911A-B5F6-432F-8947-EEB130CBA38E}">
      <dgm:prSet/>
      <dgm:spPr/>
      <dgm:t>
        <a:bodyPr/>
        <a:lstStyle/>
        <a:p>
          <a:endParaRPr lang="en-US"/>
        </a:p>
      </dgm:t>
    </dgm:pt>
    <dgm:pt modelId="{CF0B3A38-793D-46CA-B69B-73F123C6DB16}">
      <dgm:prSet/>
      <dgm:spPr/>
      <dgm:t>
        <a:bodyPr/>
        <a:lstStyle/>
        <a:p>
          <a:r>
            <a:rPr lang="en-US"/>
            <a:t>1. understand information given to them</a:t>
          </a:r>
        </a:p>
      </dgm:t>
    </dgm:pt>
    <dgm:pt modelId="{A641A0FD-568E-4D4D-966F-038977753F52}" type="parTrans" cxnId="{334CB90E-4953-4EFC-8C10-D0334F3B2703}">
      <dgm:prSet/>
      <dgm:spPr/>
      <dgm:t>
        <a:bodyPr/>
        <a:lstStyle/>
        <a:p>
          <a:endParaRPr lang="en-US"/>
        </a:p>
      </dgm:t>
    </dgm:pt>
    <dgm:pt modelId="{40E087A1-7D49-43C6-B5B2-C9D144215E17}" type="sibTrans" cxnId="{334CB90E-4953-4EFC-8C10-D0334F3B2703}">
      <dgm:prSet/>
      <dgm:spPr/>
      <dgm:t>
        <a:bodyPr/>
        <a:lstStyle/>
        <a:p>
          <a:endParaRPr lang="en-US"/>
        </a:p>
      </dgm:t>
    </dgm:pt>
    <dgm:pt modelId="{3CDA42A3-4D10-4FB5-8DFC-7082015A05CC}">
      <dgm:prSet/>
      <dgm:spPr/>
      <dgm:t>
        <a:bodyPr/>
        <a:lstStyle/>
        <a:p>
          <a:r>
            <a:rPr lang="en-US"/>
            <a:t>2. retain that information long enough to be able to make the decision</a:t>
          </a:r>
        </a:p>
      </dgm:t>
    </dgm:pt>
    <dgm:pt modelId="{6EA27D32-7238-4C59-8682-AA94C324EC2B}" type="parTrans" cxnId="{24EE5A59-1BC5-4211-8DFF-1C3DD3DE9D93}">
      <dgm:prSet/>
      <dgm:spPr/>
      <dgm:t>
        <a:bodyPr/>
        <a:lstStyle/>
        <a:p>
          <a:endParaRPr lang="en-US"/>
        </a:p>
      </dgm:t>
    </dgm:pt>
    <dgm:pt modelId="{FF9B72D4-B98A-415C-8C14-0931150EB193}" type="sibTrans" cxnId="{24EE5A59-1BC5-4211-8DFF-1C3DD3DE9D93}">
      <dgm:prSet/>
      <dgm:spPr/>
      <dgm:t>
        <a:bodyPr/>
        <a:lstStyle/>
        <a:p>
          <a:endParaRPr lang="en-US"/>
        </a:p>
      </dgm:t>
    </dgm:pt>
    <dgm:pt modelId="{A6DD94DD-BB94-45CF-92D7-055B4EC2BBFB}">
      <dgm:prSet/>
      <dgm:spPr/>
      <dgm:t>
        <a:bodyPr/>
        <a:lstStyle/>
        <a:p>
          <a:r>
            <a:rPr lang="en-US"/>
            <a:t>3. weigh up the information available to make the decision</a:t>
          </a:r>
        </a:p>
      </dgm:t>
    </dgm:pt>
    <dgm:pt modelId="{BA780CC1-7EB9-4DDA-9061-DB840A374889}" type="parTrans" cxnId="{8D057226-3907-42ED-96DE-DEF197D078BE}">
      <dgm:prSet/>
      <dgm:spPr/>
      <dgm:t>
        <a:bodyPr/>
        <a:lstStyle/>
        <a:p>
          <a:endParaRPr lang="en-US"/>
        </a:p>
      </dgm:t>
    </dgm:pt>
    <dgm:pt modelId="{6FEDBF4D-3BA3-4F14-93C9-380A58327959}" type="sibTrans" cxnId="{8D057226-3907-42ED-96DE-DEF197D078BE}">
      <dgm:prSet/>
      <dgm:spPr/>
      <dgm:t>
        <a:bodyPr/>
        <a:lstStyle/>
        <a:p>
          <a:endParaRPr lang="en-US"/>
        </a:p>
      </dgm:t>
    </dgm:pt>
    <dgm:pt modelId="{A4EC08FF-578D-4A89-B980-74AD49F19B44}">
      <dgm:prSet/>
      <dgm:spPr/>
      <dgm:t>
        <a:bodyPr/>
        <a:lstStyle/>
        <a:p>
          <a:r>
            <a:rPr lang="en-US"/>
            <a:t>4. communicate their decision – this could be by talking, using sign language or even simple muscle movements such as blinking an eye or squeezing a hand.</a:t>
          </a:r>
        </a:p>
      </dgm:t>
    </dgm:pt>
    <dgm:pt modelId="{218A5DDB-F7E5-4168-9E80-27941BCC7D8E}" type="parTrans" cxnId="{E6B42572-3D62-453E-8E28-104AAA68B4D4}">
      <dgm:prSet/>
      <dgm:spPr/>
      <dgm:t>
        <a:bodyPr/>
        <a:lstStyle/>
        <a:p>
          <a:endParaRPr lang="en-US"/>
        </a:p>
      </dgm:t>
    </dgm:pt>
    <dgm:pt modelId="{8AA432B0-D09E-4988-94DA-3C69BB586F47}" type="sibTrans" cxnId="{E6B42572-3D62-453E-8E28-104AAA68B4D4}">
      <dgm:prSet/>
      <dgm:spPr/>
      <dgm:t>
        <a:bodyPr/>
        <a:lstStyle/>
        <a:p>
          <a:endParaRPr lang="en-US"/>
        </a:p>
      </dgm:t>
    </dgm:pt>
    <dgm:pt modelId="{8DCED3DB-536D-45F3-A5C5-1D080DEFEA80}" type="pres">
      <dgm:prSet presAssocID="{2D175E12-34D2-4FDC-BAF2-348AC0700A1F}" presName="vert0" presStyleCnt="0">
        <dgm:presLayoutVars>
          <dgm:dir/>
          <dgm:animOne val="branch"/>
          <dgm:animLvl val="lvl"/>
        </dgm:presLayoutVars>
      </dgm:prSet>
      <dgm:spPr/>
    </dgm:pt>
    <dgm:pt modelId="{CD376169-0E3B-431A-9275-D96E6DB4F265}" type="pres">
      <dgm:prSet presAssocID="{A266F40F-8BF0-4376-A8CA-176F33CD50D9}" presName="thickLine" presStyleLbl="alignNode1" presStyleIdx="0" presStyleCnt="5"/>
      <dgm:spPr/>
    </dgm:pt>
    <dgm:pt modelId="{586528EC-CDE0-425F-9ACA-CAFF935AB387}" type="pres">
      <dgm:prSet presAssocID="{A266F40F-8BF0-4376-A8CA-176F33CD50D9}" presName="horz1" presStyleCnt="0"/>
      <dgm:spPr/>
    </dgm:pt>
    <dgm:pt modelId="{C99CE0A9-F81B-418B-BAD4-66B116205919}" type="pres">
      <dgm:prSet presAssocID="{A266F40F-8BF0-4376-A8CA-176F33CD50D9}" presName="tx1" presStyleLbl="revTx" presStyleIdx="0" presStyleCnt="5"/>
      <dgm:spPr/>
    </dgm:pt>
    <dgm:pt modelId="{20EF275C-0904-435A-BBA5-8E36B5E0D69F}" type="pres">
      <dgm:prSet presAssocID="{A266F40F-8BF0-4376-A8CA-176F33CD50D9}" presName="vert1" presStyleCnt="0"/>
      <dgm:spPr/>
    </dgm:pt>
    <dgm:pt modelId="{A2163268-0F74-40C3-8CDE-8104ABDC9F11}" type="pres">
      <dgm:prSet presAssocID="{CF0B3A38-793D-46CA-B69B-73F123C6DB16}" presName="thickLine" presStyleLbl="alignNode1" presStyleIdx="1" presStyleCnt="5"/>
      <dgm:spPr/>
    </dgm:pt>
    <dgm:pt modelId="{8732D3C9-3A1C-44DD-94B2-F9E95B78B985}" type="pres">
      <dgm:prSet presAssocID="{CF0B3A38-793D-46CA-B69B-73F123C6DB16}" presName="horz1" presStyleCnt="0"/>
      <dgm:spPr/>
    </dgm:pt>
    <dgm:pt modelId="{2C2A7173-D0F5-441C-9F42-75AE9CADF8EC}" type="pres">
      <dgm:prSet presAssocID="{CF0B3A38-793D-46CA-B69B-73F123C6DB16}" presName="tx1" presStyleLbl="revTx" presStyleIdx="1" presStyleCnt="5"/>
      <dgm:spPr/>
    </dgm:pt>
    <dgm:pt modelId="{1510626C-27F3-42EE-B215-3746DE885297}" type="pres">
      <dgm:prSet presAssocID="{CF0B3A38-793D-46CA-B69B-73F123C6DB16}" presName="vert1" presStyleCnt="0"/>
      <dgm:spPr/>
    </dgm:pt>
    <dgm:pt modelId="{C281BC3A-8A14-484A-AB4A-C9525725CC3B}" type="pres">
      <dgm:prSet presAssocID="{3CDA42A3-4D10-4FB5-8DFC-7082015A05CC}" presName="thickLine" presStyleLbl="alignNode1" presStyleIdx="2" presStyleCnt="5"/>
      <dgm:spPr/>
    </dgm:pt>
    <dgm:pt modelId="{F8BBAFBF-75A5-472B-95FE-D5309C92F87C}" type="pres">
      <dgm:prSet presAssocID="{3CDA42A3-4D10-4FB5-8DFC-7082015A05CC}" presName="horz1" presStyleCnt="0"/>
      <dgm:spPr/>
    </dgm:pt>
    <dgm:pt modelId="{3E20EB5B-102D-4DE9-A7FE-C0C6B74CA72A}" type="pres">
      <dgm:prSet presAssocID="{3CDA42A3-4D10-4FB5-8DFC-7082015A05CC}" presName="tx1" presStyleLbl="revTx" presStyleIdx="2" presStyleCnt="5"/>
      <dgm:spPr/>
    </dgm:pt>
    <dgm:pt modelId="{4B73CCE1-25D7-4ED3-BD81-378C6A0E0D02}" type="pres">
      <dgm:prSet presAssocID="{3CDA42A3-4D10-4FB5-8DFC-7082015A05CC}" presName="vert1" presStyleCnt="0"/>
      <dgm:spPr/>
    </dgm:pt>
    <dgm:pt modelId="{C851FC2C-70EE-4485-B29B-9D8F763760D7}" type="pres">
      <dgm:prSet presAssocID="{A6DD94DD-BB94-45CF-92D7-055B4EC2BBFB}" presName="thickLine" presStyleLbl="alignNode1" presStyleIdx="3" presStyleCnt="5"/>
      <dgm:spPr/>
    </dgm:pt>
    <dgm:pt modelId="{DBD6FE24-4E19-4C1D-8E7B-481A22D2E24B}" type="pres">
      <dgm:prSet presAssocID="{A6DD94DD-BB94-45CF-92D7-055B4EC2BBFB}" presName="horz1" presStyleCnt="0"/>
      <dgm:spPr/>
    </dgm:pt>
    <dgm:pt modelId="{CCC9203B-0627-482C-840A-1455F7C4CB89}" type="pres">
      <dgm:prSet presAssocID="{A6DD94DD-BB94-45CF-92D7-055B4EC2BBFB}" presName="tx1" presStyleLbl="revTx" presStyleIdx="3" presStyleCnt="5"/>
      <dgm:spPr/>
    </dgm:pt>
    <dgm:pt modelId="{524FA55B-6187-41D0-B623-21B3960E6256}" type="pres">
      <dgm:prSet presAssocID="{A6DD94DD-BB94-45CF-92D7-055B4EC2BBFB}" presName="vert1" presStyleCnt="0"/>
      <dgm:spPr/>
    </dgm:pt>
    <dgm:pt modelId="{AF68A3F3-6F96-4175-B3A0-8E27734607A3}" type="pres">
      <dgm:prSet presAssocID="{A4EC08FF-578D-4A89-B980-74AD49F19B44}" presName="thickLine" presStyleLbl="alignNode1" presStyleIdx="4" presStyleCnt="5"/>
      <dgm:spPr/>
    </dgm:pt>
    <dgm:pt modelId="{E58493F2-3A2D-4EE4-9033-702E74187EFA}" type="pres">
      <dgm:prSet presAssocID="{A4EC08FF-578D-4A89-B980-74AD49F19B44}" presName="horz1" presStyleCnt="0"/>
      <dgm:spPr/>
    </dgm:pt>
    <dgm:pt modelId="{5A646C1A-5FF4-443B-929C-5A01F412B90A}" type="pres">
      <dgm:prSet presAssocID="{A4EC08FF-578D-4A89-B980-74AD49F19B44}" presName="tx1" presStyleLbl="revTx" presStyleIdx="4" presStyleCnt="5"/>
      <dgm:spPr/>
    </dgm:pt>
    <dgm:pt modelId="{A54E80AE-DCDD-4433-A17E-FAD624C31A95}" type="pres">
      <dgm:prSet presAssocID="{A4EC08FF-578D-4A89-B980-74AD49F19B44}" presName="vert1" presStyleCnt="0"/>
      <dgm:spPr/>
    </dgm:pt>
  </dgm:ptLst>
  <dgm:cxnLst>
    <dgm:cxn modelId="{334CB90E-4953-4EFC-8C10-D0334F3B2703}" srcId="{2D175E12-34D2-4FDC-BAF2-348AC0700A1F}" destId="{CF0B3A38-793D-46CA-B69B-73F123C6DB16}" srcOrd="1" destOrd="0" parTransId="{A641A0FD-568E-4D4D-966F-038977753F52}" sibTransId="{40E087A1-7D49-43C6-B5B2-C9D144215E17}"/>
    <dgm:cxn modelId="{9D786F11-B1A4-4909-89E6-A1EC5E027666}" type="presOf" srcId="{2D175E12-34D2-4FDC-BAF2-348AC0700A1F}" destId="{8DCED3DB-536D-45F3-A5C5-1D080DEFEA80}" srcOrd="0" destOrd="0" presId="urn:microsoft.com/office/officeart/2008/layout/LinedList"/>
    <dgm:cxn modelId="{1D0B911A-B5F6-432F-8947-EEB130CBA38E}" srcId="{2D175E12-34D2-4FDC-BAF2-348AC0700A1F}" destId="{A266F40F-8BF0-4376-A8CA-176F33CD50D9}" srcOrd="0" destOrd="0" parTransId="{15E86381-EF0A-4AA7-860A-B5DAD834261E}" sibTransId="{C8D937D3-5B74-4154-B4C2-1C8A19B074CF}"/>
    <dgm:cxn modelId="{8D057226-3907-42ED-96DE-DEF197D078BE}" srcId="{2D175E12-34D2-4FDC-BAF2-348AC0700A1F}" destId="{A6DD94DD-BB94-45CF-92D7-055B4EC2BBFB}" srcOrd="3" destOrd="0" parTransId="{BA780CC1-7EB9-4DDA-9061-DB840A374889}" sibTransId="{6FEDBF4D-3BA3-4F14-93C9-380A58327959}"/>
    <dgm:cxn modelId="{7BEC0E2F-C376-43F7-B3C5-CC3A86278357}" type="presOf" srcId="{A6DD94DD-BB94-45CF-92D7-055B4EC2BBFB}" destId="{CCC9203B-0627-482C-840A-1455F7C4CB89}" srcOrd="0" destOrd="0" presId="urn:microsoft.com/office/officeart/2008/layout/LinedList"/>
    <dgm:cxn modelId="{F0734869-ED85-40CB-9F04-034B183F16CF}" type="presOf" srcId="{A266F40F-8BF0-4376-A8CA-176F33CD50D9}" destId="{C99CE0A9-F81B-418B-BAD4-66B116205919}" srcOrd="0" destOrd="0" presId="urn:microsoft.com/office/officeart/2008/layout/LinedList"/>
    <dgm:cxn modelId="{E6B42572-3D62-453E-8E28-104AAA68B4D4}" srcId="{2D175E12-34D2-4FDC-BAF2-348AC0700A1F}" destId="{A4EC08FF-578D-4A89-B980-74AD49F19B44}" srcOrd="4" destOrd="0" parTransId="{218A5DDB-F7E5-4168-9E80-27941BCC7D8E}" sibTransId="{8AA432B0-D09E-4988-94DA-3C69BB586F47}"/>
    <dgm:cxn modelId="{24EE5A59-1BC5-4211-8DFF-1C3DD3DE9D93}" srcId="{2D175E12-34D2-4FDC-BAF2-348AC0700A1F}" destId="{3CDA42A3-4D10-4FB5-8DFC-7082015A05CC}" srcOrd="2" destOrd="0" parTransId="{6EA27D32-7238-4C59-8682-AA94C324EC2B}" sibTransId="{FF9B72D4-B98A-415C-8C14-0931150EB193}"/>
    <dgm:cxn modelId="{72DD46C5-EBE2-42C7-B1C4-CC53D2D65D9E}" type="presOf" srcId="{A4EC08FF-578D-4A89-B980-74AD49F19B44}" destId="{5A646C1A-5FF4-443B-929C-5A01F412B90A}" srcOrd="0" destOrd="0" presId="urn:microsoft.com/office/officeart/2008/layout/LinedList"/>
    <dgm:cxn modelId="{EAF467D3-F2A7-4F3B-BC56-33CD6285EE65}" type="presOf" srcId="{3CDA42A3-4D10-4FB5-8DFC-7082015A05CC}" destId="{3E20EB5B-102D-4DE9-A7FE-C0C6B74CA72A}" srcOrd="0" destOrd="0" presId="urn:microsoft.com/office/officeart/2008/layout/LinedList"/>
    <dgm:cxn modelId="{1A5F72FD-9780-4FA3-A8E8-ED07F3249FB4}" type="presOf" srcId="{CF0B3A38-793D-46CA-B69B-73F123C6DB16}" destId="{2C2A7173-D0F5-441C-9F42-75AE9CADF8EC}" srcOrd="0" destOrd="0" presId="urn:microsoft.com/office/officeart/2008/layout/LinedList"/>
    <dgm:cxn modelId="{F913FF6F-84A2-44AB-B928-ECB39B389A15}" type="presParOf" srcId="{8DCED3DB-536D-45F3-A5C5-1D080DEFEA80}" destId="{CD376169-0E3B-431A-9275-D96E6DB4F265}" srcOrd="0" destOrd="0" presId="urn:microsoft.com/office/officeart/2008/layout/LinedList"/>
    <dgm:cxn modelId="{9E9CC033-2CC1-449B-B911-2D9B78636753}" type="presParOf" srcId="{8DCED3DB-536D-45F3-A5C5-1D080DEFEA80}" destId="{586528EC-CDE0-425F-9ACA-CAFF935AB387}" srcOrd="1" destOrd="0" presId="urn:microsoft.com/office/officeart/2008/layout/LinedList"/>
    <dgm:cxn modelId="{CCE74819-9679-4362-AD54-B86DC2F5FB6D}" type="presParOf" srcId="{586528EC-CDE0-425F-9ACA-CAFF935AB387}" destId="{C99CE0A9-F81B-418B-BAD4-66B116205919}" srcOrd="0" destOrd="0" presId="urn:microsoft.com/office/officeart/2008/layout/LinedList"/>
    <dgm:cxn modelId="{27E4724D-E185-4222-AE3E-9855C59EB446}" type="presParOf" srcId="{586528EC-CDE0-425F-9ACA-CAFF935AB387}" destId="{20EF275C-0904-435A-BBA5-8E36B5E0D69F}" srcOrd="1" destOrd="0" presId="urn:microsoft.com/office/officeart/2008/layout/LinedList"/>
    <dgm:cxn modelId="{47425C81-6216-4E0A-AD59-0FA97B414F1D}" type="presParOf" srcId="{8DCED3DB-536D-45F3-A5C5-1D080DEFEA80}" destId="{A2163268-0F74-40C3-8CDE-8104ABDC9F11}" srcOrd="2" destOrd="0" presId="urn:microsoft.com/office/officeart/2008/layout/LinedList"/>
    <dgm:cxn modelId="{95E22F31-8422-46B8-9B4F-90B710C99FAF}" type="presParOf" srcId="{8DCED3DB-536D-45F3-A5C5-1D080DEFEA80}" destId="{8732D3C9-3A1C-44DD-94B2-F9E95B78B985}" srcOrd="3" destOrd="0" presId="urn:microsoft.com/office/officeart/2008/layout/LinedList"/>
    <dgm:cxn modelId="{79F51471-812E-4AEE-A2F7-39C1CBD6ED41}" type="presParOf" srcId="{8732D3C9-3A1C-44DD-94B2-F9E95B78B985}" destId="{2C2A7173-D0F5-441C-9F42-75AE9CADF8EC}" srcOrd="0" destOrd="0" presId="urn:microsoft.com/office/officeart/2008/layout/LinedList"/>
    <dgm:cxn modelId="{D089129B-5A37-496B-BC6F-4B09BA8AE6EE}" type="presParOf" srcId="{8732D3C9-3A1C-44DD-94B2-F9E95B78B985}" destId="{1510626C-27F3-42EE-B215-3746DE885297}" srcOrd="1" destOrd="0" presId="urn:microsoft.com/office/officeart/2008/layout/LinedList"/>
    <dgm:cxn modelId="{C53CEDE2-F9BB-446A-9757-F7063A4B3A3B}" type="presParOf" srcId="{8DCED3DB-536D-45F3-A5C5-1D080DEFEA80}" destId="{C281BC3A-8A14-484A-AB4A-C9525725CC3B}" srcOrd="4" destOrd="0" presId="urn:microsoft.com/office/officeart/2008/layout/LinedList"/>
    <dgm:cxn modelId="{555990A7-8D13-45CE-9699-44C7078E7698}" type="presParOf" srcId="{8DCED3DB-536D-45F3-A5C5-1D080DEFEA80}" destId="{F8BBAFBF-75A5-472B-95FE-D5309C92F87C}" srcOrd="5" destOrd="0" presId="urn:microsoft.com/office/officeart/2008/layout/LinedList"/>
    <dgm:cxn modelId="{1F89B988-39B2-4FF9-B998-2165903C8ACC}" type="presParOf" srcId="{F8BBAFBF-75A5-472B-95FE-D5309C92F87C}" destId="{3E20EB5B-102D-4DE9-A7FE-C0C6B74CA72A}" srcOrd="0" destOrd="0" presId="urn:microsoft.com/office/officeart/2008/layout/LinedList"/>
    <dgm:cxn modelId="{B198B516-0534-4D93-B146-A510B8273127}" type="presParOf" srcId="{F8BBAFBF-75A5-472B-95FE-D5309C92F87C}" destId="{4B73CCE1-25D7-4ED3-BD81-378C6A0E0D02}" srcOrd="1" destOrd="0" presId="urn:microsoft.com/office/officeart/2008/layout/LinedList"/>
    <dgm:cxn modelId="{A92B45B8-EDAD-4780-A70C-8FBF641985BC}" type="presParOf" srcId="{8DCED3DB-536D-45F3-A5C5-1D080DEFEA80}" destId="{C851FC2C-70EE-4485-B29B-9D8F763760D7}" srcOrd="6" destOrd="0" presId="urn:microsoft.com/office/officeart/2008/layout/LinedList"/>
    <dgm:cxn modelId="{16D79A3B-058E-4C04-AAB8-E38EA18B554E}" type="presParOf" srcId="{8DCED3DB-536D-45F3-A5C5-1D080DEFEA80}" destId="{DBD6FE24-4E19-4C1D-8E7B-481A22D2E24B}" srcOrd="7" destOrd="0" presId="urn:microsoft.com/office/officeart/2008/layout/LinedList"/>
    <dgm:cxn modelId="{DC308BD5-742A-43E2-A0BF-50C7E3FA3135}" type="presParOf" srcId="{DBD6FE24-4E19-4C1D-8E7B-481A22D2E24B}" destId="{CCC9203B-0627-482C-840A-1455F7C4CB89}" srcOrd="0" destOrd="0" presId="urn:microsoft.com/office/officeart/2008/layout/LinedList"/>
    <dgm:cxn modelId="{CAC0A672-4193-46A9-A4D4-FBA0C8BC6209}" type="presParOf" srcId="{DBD6FE24-4E19-4C1D-8E7B-481A22D2E24B}" destId="{524FA55B-6187-41D0-B623-21B3960E6256}" srcOrd="1" destOrd="0" presId="urn:microsoft.com/office/officeart/2008/layout/LinedList"/>
    <dgm:cxn modelId="{DC18F4EF-7FF0-4457-AB8E-2C45914AF06C}" type="presParOf" srcId="{8DCED3DB-536D-45F3-A5C5-1D080DEFEA80}" destId="{AF68A3F3-6F96-4175-B3A0-8E27734607A3}" srcOrd="8" destOrd="0" presId="urn:microsoft.com/office/officeart/2008/layout/LinedList"/>
    <dgm:cxn modelId="{BBBA4B07-E96F-4DF1-B017-43761B242FBC}" type="presParOf" srcId="{8DCED3DB-536D-45F3-A5C5-1D080DEFEA80}" destId="{E58493F2-3A2D-4EE4-9033-702E74187EFA}" srcOrd="9" destOrd="0" presId="urn:microsoft.com/office/officeart/2008/layout/LinedList"/>
    <dgm:cxn modelId="{32C53CD3-F4A2-4DD1-89A6-207DDA189264}" type="presParOf" srcId="{E58493F2-3A2D-4EE4-9033-702E74187EFA}" destId="{5A646C1A-5FF4-443B-929C-5A01F412B90A}" srcOrd="0" destOrd="0" presId="urn:microsoft.com/office/officeart/2008/layout/LinedList"/>
    <dgm:cxn modelId="{14EA2831-DE4E-426A-9520-7BDDDB112610}" type="presParOf" srcId="{E58493F2-3A2D-4EE4-9033-702E74187EFA}" destId="{A54E80AE-DCDD-4433-A17E-FAD624C31A95}" srcOrd="1" destOrd="0" presId="urn:microsoft.com/office/officeart/2008/layout/LinedList"/>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21.xml><?xml version="1.0" encoding="utf-8"?>
<dgm:dataModel xmlns:dgm="http://schemas.openxmlformats.org/drawingml/2006/diagram" xmlns:a="http://schemas.openxmlformats.org/drawingml/2006/main">
  <dgm:ptLst>
    <dgm:pt modelId="{13255BE8-0CDF-4095-868B-06318B5D5659}" type="doc">
      <dgm:prSet loTypeId="urn:microsoft.com/office/officeart/2005/8/layout/vList2" loCatId="list" qsTypeId="urn:microsoft.com/office/officeart/2005/8/quickstyle/simple4" qsCatId="simple" csTypeId="urn:microsoft.com/office/officeart/2005/8/colors/colorful2" csCatId="colorful"/>
      <dgm:spPr/>
      <dgm:t>
        <a:bodyPr/>
        <a:lstStyle/>
        <a:p>
          <a:endParaRPr lang="en-US"/>
        </a:p>
      </dgm:t>
    </dgm:pt>
    <dgm:pt modelId="{5ABCF23E-6672-4D33-B90D-9DD6CFD07C2E}">
      <dgm:prSet/>
      <dgm:spPr/>
      <dgm:t>
        <a:bodyPr/>
        <a:lstStyle/>
        <a:p>
          <a:r>
            <a:rPr lang="en-US"/>
            <a:t>Has anyone heard of the Deprivation of Liberty Safeguards (DoLS)?</a:t>
          </a:r>
        </a:p>
      </dgm:t>
    </dgm:pt>
    <dgm:pt modelId="{33CA2A3D-CA0D-41BB-B503-6825DBAF4D0A}" type="parTrans" cxnId="{B719876B-6C72-4ED9-A8C3-6986FDB70D54}">
      <dgm:prSet/>
      <dgm:spPr/>
      <dgm:t>
        <a:bodyPr/>
        <a:lstStyle/>
        <a:p>
          <a:endParaRPr lang="en-US"/>
        </a:p>
      </dgm:t>
    </dgm:pt>
    <dgm:pt modelId="{82BBE41A-46D7-487A-9258-6415E34A7329}" type="sibTrans" cxnId="{B719876B-6C72-4ED9-A8C3-6986FDB70D54}">
      <dgm:prSet/>
      <dgm:spPr/>
      <dgm:t>
        <a:bodyPr/>
        <a:lstStyle/>
        <a:p>
          <a:endParaRPr lang="en-US"/>
        </a:p>
      </dgm:t>
    </dgm:pt>
    <dgm:pt modelId="{8E48A7E0-965D-4346-9095-951F664DAC9B}">
      <dgm:prSet/>
      <dgm:spPr/>
      <dgm:t>
        <a:bodyPr/>
        <a:lstStyle/>
        <a:p>
          <a:r>
            <a:rPr lang="en-US"/>
            <a:t>This has been replaced by the Liberty Protective Safeguards (LPS).</a:t>
          </a:r>
        </a:p>
      </dgm:t>
    </dgm:pt>
    <dgm:pt modelId="{5A5D4F03-6021-4B96-A247-6EF9C5968A04}" type="parTrans" cxnId="{B7CA0FC1-6F41-4426-9CFB-4EFF43771F32}">
      <dgm:prSet/>
      <dgm:spPr/>
      <dgm:t>
        <a:bodyPr/>
        <a:lstStyle/>
        <a:p>
          <a:endParaRPr lang="en-US"/>
        </a:p>
      </dgm:t>
    </dgm:pt>
    <dgm:pt modelId="{E2AFC7ED-DCCA-4F81-82C1-FAABC77B4F97}" type="sibTrans" cxnId="{B7CA0FC1-6F41-4426-9CFB-4EFF43771F32}">
      <dgm:prSet/>
      <dgm:spPr/>
      <dgm:t>
        <a:bodyPr/>
        <a:lstStyle/>
        <a:p>
          <a:endParaRPr lang="en-US"/>
        </a:p>
      </dgm:t>
    </dgm:pt>
    <dgm:pt modelId="{F3904A24-E221-4ED2-998D-0D21DAF41DDC}" type="pres">
      <dgm:prSet presAssocID="{13255BE8-0CDF-4095-868B-06318B5D5659}" presName="linear" presStyleCnt="0">
        <dgm:presLayoutVars>
          <dgm:animLvl val="lvl"/>
          <dgm:resizeHandles val="exact"/>
        </dgm:presLayoutVars>
      </dgm:prSet>
      <dgm:spPr/>
    </dgm:pt>
    <dgm:pt modelId="{23DCDF4C-E87E-4760-85DF-BFED6DFB3691}" type="pres">
      <dgm:prSet presAssocID="{5ABCF23E-6672-4D33-B90D-9DD6CFD07C2E}" presName="parentText" presStyleLbl="node1" presStyleIdx="0" presStyleCnt="2">
        <dgm:presLayoutVars>
          <dgm:chMax val="0"/>
          <dgm:bulletEnabled val="1"/>
        </dgm:presLayoutVars>
      </dgm:prSet>
      <dgm:spPr/>
    </dgm:pt>
    <dgm:pt modelId="{C551FDA2-7FC9-4002-8104-55A6890872BC}" type="pres">
      <dgm:prSet presAssocID="{82BBE41A-46D7-487A-9258-6415E34A7329}" presName="spacer" presStyleCnt="0"/>
      <dgm:spPr/>
    </dgm:pt>
    <dgm:pt modelId="{0085B660-9D99-4072-AEAA-C01188C7FC96}" type="pres">
      <dgm:prSet presAssocID="{8E48A7E0-965D-4346-9095-951F664DAC9B}" presName="parentText" presStyleLbl="node1" presStyleIdx="1" presStyleCnt="2">
        <dgm:presLayoutVars>
          <dgm:chMax val="0"/>
          <dgm:bulletEnabled val="1"/>
        </dgm:presLayoutVars>
      </dgm:prSet>
      <dgm:spPr/>
    </dgm:pt>
  </dgm:ptLst>
  <dgm:cxnLst>
    <dgm:cxn modelId="{3E409403-46D7-4009-B8E4-B7C7D7AAFFD1}" type="presOf" srcId="{8E48A7E0-965D-4346-9095-951F664DAC9B}" destId="{0085B660-9D99-4072-AEAA-C01188C7FC96}" srcOrd="0" destOrd="0" presId="urn:microsoft.com/office/officeart/2005/8/layout/vList2"/>
    <dgm:cxn modelId="{B719876B-6C72-4ED9-A8C3-6986FDB70D54}" srcId="{13255BE8-0CDF-4095-868B-06318B5D5659}" destId="{5ABCF23E-6672-4D33-B90D-9DD6CFD07C2E}" srcOrd="0" destOrd="0" parTransId="{33CA2A3D-CA0D-41BB-B503-6825DBAF4D0A}" sibTransId="{82BBE41A-46D7-487A-9258-6415E34A7329}"/>
    <dgm:cxn modelId="{B7CA0FC1-6F41-4426-9CFB-4EFF43771F32}" srcId="{13255BE8-0CDF-4095-868B-06318B5D5659}" destId="{8E48A7E0-965D-4346-9095-951F664DAC9B}" srcOrd="1" destOrd="0" parTransId="{5A5D4F03-6021-4B96-A247-6EF9C5968A04}" sibTransId="{E2AFC7ED-DCCA-4F81-82C1-FAABC77B4F97}"/>
    <dgm:cxn modelId="{89706BFD-7549-4DA7-BF56-A509B71C2DBE}" type="presOf" srcId="{5ABCF23E-6672-4D33-B90D-9DD6CFD07C2E}" destId="{23DCDF4C-E87E-4760-85DF-BFED6DFB3691}" srcOrd="0" destOrd="0" presId="urn:microsoft.com/office/officeart/2005/8/layout/vList2"/>
    <dgm:cxn modelId="{DDA79CFF-6087-40E1-83BA-E66CDED01238}" type="presOf" srcId="{13255BE8-0CDF-4095-868B-06318B5D5659}" destId="{F3904A24-E221-4ED2-998D-0D21DAF41DDC}" srcOrd="0" destOrd="0" presId="urn:microsoft.com/office/officeart/2005/8/layout/vList2"/>
    <dgm:cxn modelId="{A199B87B-FCC3-40CA-A557-D44BB50087F0}" type="presParOf" srcId="{F3904A24-E221-4ED2-998D-0D21DAF41DDC}" destId="{23DCDF4C-E87E-4760-85DF-BFED6DFB3691}" srcOrd="0" destOrd="0" presId="urn:microsoft.com/office/officeart/2005/8/layout/vList2"/>
    <dgm:cxn modelId="{4E2FC277-6F0B-4EEB-84BE-194D82196F21}" type="presParOf" srcId="{F3904A24-E221-4ED2-998D-0D21DAF41DDC}" destId="{C551FDA2-7FC9-4002-8104-55A6890872BC}" srcOrd="1" destOrd="0" presId="urn:microsoft.com/office/officeart/2005/8/layout/vList2"/>
    <dgm:cxn modelId="{AF88D7A3-0EAC-4073-B3B2-481034C190A9}" type="presParOf" srcId="{F3904A24-E221-4ED2-998D-0D21DAF41DDC}" destId="{0085B660-9D99-4072-AEAA-C01188C7FC96}" srcOrd="2" destOrd="0" presId="urn:microsoft.com/office/officeart/2005/8/layout/vList2"/>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22.xml><?xml version="1.0" encoding="utf-8"?>
<dgm:dataModel xmlns:dgm="http://schemas.openxmlformats.org/drawingml/2006/diagram" xmlns:a="http://schemas.openxmlformats.org/drawingml/2006/main">
  <dgm:ptLst>
    <dgm:pt modelId="{C8272F74-E6B8-46C3-9D8B-4015CB5E7E9E}" type="doc">
      <dgm:prSet loTypeId="urn:microsoft.com/office/officeart/2005/8/layout/vList2" loCatId="list" qsTypeId="urn:microsoft.com/office/officeart/2005/8/quickstyle/simple4" qsCatId="simple" csTypeId="urn:microsoft.com/office/officeart/2005/8/colors/colorful2" csCatId="colorful"/>
      <dgm:spPr/>
      <dgm:t>
        <a:bodyPr/>
        <a:lstStyle/>
        <a:p>
          <a:endParaRPr lang="en-US"/>
        </a:p>
      </dgm:t>
    </dgm:pt>
    <dgm:pt modelId="{D324480C-3F22-4340-BA8A-BF63045025D9}">
      <dgm:prSet/>
      <dgm:spPr/>
      <dgm:t>
        <a:bodyPr/>
        <a:lstStyle/>
        <a:p>
          <a:r>
            <a:rPr lang="en-US"/>
            <a:t>Article 5 of the Human Rights Act states that ‘everyone has the right to liberty and security of person. </a:t>
          </a:r>
        </a:p>
      </dgm:t>
    </dgm:pt>
    <dgm:pt modelId="{289F7A8F-B06D-4559-B593-BCE2FC653169}" type="parTrans" cxnId="{326074FA-2BB2-421E-A4C2-F0BF7582CCC0}">
      <dgm:prSet/>
      <dgm:spPr/>
      <dgm:t>
        <a:bodyPr/>
        <a:lstStyle/>
        <a:p>
          <a:endParaRPr lang="en-US"/>
        </a:p>
      </dgm:t>
    </dgm:pt>
    <dgm:pt modelId="{F32A1C13-E2C8-433A-A269-FA55414FA39D}" type="sibTrans" cxnId="{326074FA-2BB2-421E-A4C2-F0BF7582CCC0}">
      <dgm:prSet/>
      <dgm:spPr/>
      <dgm:t>
        <a:bodyPr/>
        <a:lstStyle/>
        <a:p>
          <a:endParaRPr lang="en-US"/>
        </a:p>
      </dgm:t>
    </dgm:pt>
    <dgm:pt modelId="{BA2A0726-1C76-4CC0-9B69-F2A4AF83383A}">
      <dgm:prSet/>
      <dgm:spPr/>
      <dgm:t>
        <a:bodyPr/>
        <a:lstStyle/>
        <a:p>
          <a:r>
            <a:rPr lang="en-US"/>
            <a:t>'No one shall be deprived of his or her liberty [unless] in accordance with a procedure prescribed in law’. </a:t>
          </a:r>
        </a:p>
      </dgm:t>
    </dgm:pt>
    <dgm:pt modelId="{E40220E1-834F-47A4-A04A-5424702F0078}" type="parTrans" cxnId="{01BD7ACE-C0CE-45C9-ABAF-621C3FC9DCEF}">
      <dgm:prSet/>
      <dgm:spPr/>
      <dgm:t>
        <a:bodyPr/>
        <a:lstStyle/>
        <a:p>
          <a:endParaRPr lang="en-US"/>
        </a:p>
      </dgm:t>
    </dgm:pt>
    <dgm:pt modelId="{9C0BA270-AB6A-4E6C-B1B1-9239969938A2}" type="sibTrans" cxnId="{01BD7ACE-C0CE-45C9-ABAF-621C3FC9DCEF}">
      <dgm:prSet/>
      <dgm:spPr/>
      <dgm:t>
        <a:bodyPr/>
        <a:lstStyle/>
        <a:p>
          <a:endParaRPr lang="en-US"/>
        </a:p>
      </dgm:t>
    </dgm:pt>
    <dgm:pt modelId="{91626652-D091-4CDA-8F29-E6733546E511}">
      <dgm:prSet/>
      <dgm:spPr/>
      <dgm:t>
        <a:bodyPr/>
        <a:lstStyle/>
        <a:p>
          <a:r>
            <a:rPr lang="en-US"/>
            <a:t>The Deprivation of Liberty Safeguards (DoLS) is the procedure prescribed in law when it is necessary to deprive of their liberty a resident or patient who lacks capacity to consent to their care and treatment to keep them safe from harm.</a:t>
          </a:r>
        </a:p>
      </dgm:t>
    </dgm:pt>
    <dgm:pt modelId="{FBCC5A0D-2DDE-4B75-B8BA-8077D560143D}" type="parTrans" cxnId="{CECB8A13-2370-44A2-B5EC-C26658DBD1DB}">
      <dgm:prSet/>
      <dgm:spPr/>
      <dgm:t>
        <a:bodyPr/>
        <a:lstStyle/>
        <a:p>
          <a:endParaRPr lang="en-US"/>
        </a:p>
      </dgm:t>
    </dgm:pt>
    <dgm:pt modelId="{180ADD11-20E7-412B-9B43-6A060E89BF59}" type="sibTrans" cxnId="{CECB8A13-2370-44A2-B5EC-C26658DBD1DB}">
      <dgm:prSet/>
      <dgm:spPr/>
      <dgm:t>
        <a:bodyPr/>
        <a:lstStyle/>
        <a:p>
          <a:endParaRPr lang="en-US"/>
        </a:p>
      </dgm:t>
    </dgm:pt>
    <dgm:pt modelId="{D531AB84-B7EF-4254-9A42-FE31319B571A}" type="pres">
      <dgm:prSet presAssocID="{C8272F74-E6B8-46C3-9D8B-4015CB5E7E9E}" presName="linear" presStyleCnt="0">
        <dgm:presLayoutVars>
          <dgm:animLvl val="lvl"/>
          <dgm:resizeHandles val="exact"/>
        </dgm:presLayoutVars>
      </dgm:prSet>
      <dgm:spPr/>
    </dgm:pt>
    <dgm:pt modelId="{14F8DB4B-C2A8-47A2-9E6E-D07B22810F69}" type="pres">
      <dgm:prSet presAssocID="{D324480C-3F22-4340-BA8A-BF63045025D9}" presName="parentText" presStyleLbl="node1" presStyleIdx="0" presStyleCnt="3">
        <dgm:presLayoutVars>
          <dgm:chMax val="0"/>
          <dgm:bulletEnabled val="1"/>
        </dgm:presLayoutVars>
      </dgm:prSet>
      <dgm:spPr/>
    </dgm:pt>
    <dgm:pt modelId="{5E66FB34-8AAA-41D9-B1E4-12F67D90907C}" type="pres">
      <dgm:prSet presAssocID="{F32A1C13-E2C8-433A-A269-FA55414FA39D}" presName="spacer" presStyleCnt="0"/>
      <dgm:spPr/>
    </dgm:pt>
    <dgm:pt modelId="{2E7F5872-91C5-4483-80C9-174FC8254F60}" type="pres">
      <dgm:prSet presAssocID="{BA2A0726-1C76-4CC0-9B69-F2A4AF83383A}" presName="parentText" presStyleLbl="node1" presStyleIdx="1" presStyleCnt="3">
        <dgm:presLayoutVars>
          <dgm:chMax val="0"/>
          <dgm:bulletEnabled val="1"/>
        </dgm:presLayoutVars>
      </dgm:prSet>
      <dgm:spPr/>
    </dgm:pt>
    <dgm:pt modelId="{386A740B-9F8F-48A6-B9D6-1A5858F4DFD2}" type="pres">
      <dgm:prSet presAssocID="{9C0BA270-AB6A-4E6C-B1B1-9239969938A2}" presName="spacer" presStyleCnt="0"/>
      <dgm:spPr/>
    </dgm:pt>
    <dgm:pt modelId="{5B7D9249-B3D6-4319-A554-65489245FBCE}" type="pres">
      <dgm:prSet presAssocID="{91626652-D091-4CDA-8F29-E6733546E511}" presName="parentText" presStyleLbl="node1" presStyleIdx="2" presStyleCnt="3">
        <dgm:presLayoutVars>
          <dgm:chMax val="0"/>
          <dgm:bulletEnabled val="1"/>
        </dgm:presLayoutVars>
      </dgm:prSet>
      <dgm:spPr/>
    </dgm:pt>
  </dgm:ptLst>
  <dgm:cxnLst>
    <dgm:cxn modelId="{CECB8A13-2370-44A2-B5EC-C26658DBD1DB}" srcId="{C8272F74-E6B8-46C3-9D8B-4015CB5E7E9E}" destId="{91626652-D091-4CDA-8F29-E6733546E511}" srcOrd="2" destOrd="0" parTransId="{FBCC5A0D-2DDE-4B75-B8BA-8077D560143D}" sibTransId="{180ADD11-20E7-412B-9B43-6A060E89BF59}"/>
    <dgm:cxn modelId="{CF32F22F-32B7-4ECC-BED5-2F0FA4A87E32}" type="presOf" srcId="{91626652-D091-4CDA-8F29-E6733546E511}" destId="{5B7D9249-B3D6-4319-A554-65489245FBCE}" srcOrd="0" destOrd="0" presId="urn:microsoft.com/office/officeart/2005/8/layout/vList2"/>
    <dgm:cxn modelId="{4491BE77-D4E8-4B79-B039-0ADD17AF1772}" type="presOf" srcId="{C8272F74-E6B8-46C3-9D8B-4015CB5E7E9E}" destId="{D531AB84-B7EF-4254-9A42-FE31319B571A}" srcOrd="0" destOrd="0" presId="urn:microsoft.com/office/officeart/2005/8/layout/vList2"/>
    <dgm:cxn modelId="{CEF20581-BDAD-459B-9737-E93E8ED8F0A8}" type="presOf" srcId="{D324480C-3F22-4340-BA8A-BF63045025D9}" destId="{14F8DB4B-C2A8-47A2-9E6E-D07B22810F69}" srcOrd="0" destOrd="0" presId="urn:microsoft.com/office/officeart/2005/8/layout/vList2"/>
    <dgm:cxn modelId="{01BD7ACE-C0CE-45C9-ABAF-621C3FC9DCEF}" srcId="{C8272F74-E6B8-46C3-9D8B-4015CB5E7E9E}" destId="{BA2A0726-1C76-4CC0-9B69-F2A4AF83383A}" srcOrd="1" destOrd="0" parTransId="{E40220E1-834F-47A4-A04A-5424702F0078}" sibTransId="{9C0BA270-AB6A-4E6C-B1B1-9239969938A2}"/>
    <dgm:cxn modelId="{E7E057E8-DB21-453C-AA9D-AF4C99CB729D}" type="presOf" srcId="{BA2A0726-1C76-4CC0-9B69-F2A4AF83383A}" destId="{2E7F5872-91C5-4483-80C9-174FC8254F60}" srcOrd="0" destOrd="0" presId="urn:microsoft.com/office/officeart/2005/8/layout/vList2"/>
    <dgm:cxn modelId="{326074FA-2BB2-421E-A4C2-F0BF7582CCC0}" srcId="{C8272F74-E6B8-46C3-9D8B-4015CB5E7E9E}" destId="{D324480C-3F22-4340-BA8A-BF63045025D9}" srcOrd="0" destOrd="0" parTransId="{289F7A8F-B06D-4559-B593-BCE2FC653169}" sibTransId="{F32A1C13-E2C8-433A-A269-FA55414FA39D}"/>
    <dgm:cxn modelId="{CF1646C5-1D97-4AA0-97DA-2E836BFE663D}" type="presParOf" srcId="{D531AB84-B7EF-4254-9A42-FE31319B571A}" destId="{14F8DB4B-C2A8-47A2-9E6E-D07B22810F69}" srcOrd="0" destOrd="0" presId="urn:microsoft.com/office/officeart/2005/8/layout/vList2"/>
    <dgm:cxn modelId="{43687266-0BF3-41FE-8A7C-9371467A6AEF}" type="presParOf" srcId="{D531AB84-B7EF-4254-9A42-FE31319B571A}" destId="{5E66FB34-8AAA-41D9-B1E4-12F67D90907C}" srcOrd="1" destOrd="0" presId="urn:microsoft.com/office/officeart/2005/8/layout/vList2"/>
    <dgm:cxn modelId="{CB7AAFA9-44B2-4873-8B75-6730C89ABEC6}" type="presParOf" srcId="{D531AB84-B7EF-4254-9A42-FE31319B571A}" destId="{2E7F5872-91C5-4483-80C9-174FC8254F60}" srcOrd="2" destOrd="0" presId="urn:microsoft.com/office/officeart/2005/8/layout/vList2"/>
    <dgm:cxn modelId="{ACEA866E-037E-459A-AC41-79924FAC7E5D}" type="presParOf" srcId="{D531AB84-B7EF-4254-9A42-FE31319B571A}" destId="{386A740B-9F8F-48A6-B9D6-1A5858F4DFD2}" srcOrd="3" destOrd="0" presId="urn:microsoft.com/office/officeart/2005/8/layout/vList2"/>
    <dgm:cxn modelId="{B528547D-9F7B-4A52-89EC-56618551EA60}" type="presParOf" srcId="{D531AB84-B7EF-4254-9A42-FE31319B571A}" destId="{5B7D9249-B3D6-4319-A554-65489245FBCE}" srcOrd="4" destOrd="0" presId="urn:microsoft.com/office/officeart/2005/8/layout/vList2"/>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23.xml><?xml version="1.0" encoding="utf-8"?>
<dgm:dataModel xmlns:dgm="http://schemas.openxmlformats.org/drawingml/2006/diagram" xmlns:a="http://schemas.openxmlformats.org/drawingml/2006/main">
  <dgm:ptLst>
    <dgm:pt modelId="{33542A2D-EB48-479C-B0F3-370B34FB4040}" type="doc">
      <dgm:prSet loTypeId="urn:microsoft.com/office/officeart/2018/2/layout/IconVerticalSolidList" loCatId="icon" qsTypeId="urn:microsoft.com/office/officeart/2005/8/quickstyle/simple1" qsCatId="simple" csTypeId="urn:microsoft.com/office/officeart/2018/5/colors/Iconchunking_neutralicontext_colorful1" csCatId="colorful" phldr="1"/>
      <dgm:spPr/>
      <dgm:t>
        <a:bodyPr/>
        <a:lstStyle/>
        <a:p>
          <a:endParaRPr lang="en-US"/>
        </a:p>
      </dgm:t>
    </dgm:pt>
    <dgm:pt modelId="{2E9B446D-0156-4F92-A1E2-42FDDA6676A6}">
      <dgm:prSet/>
      <dgm:spPr/>
      <dgm:t>
        <a:bodyPr/>
        <a:lstStyle/>
        <a:p>
          <a:r>
            <a:rPr lang="en-US"/>
            <a:t>Frequent use of sedation/medication to control behaviour</a:t>
          </a:r>
        </a:p>
      </dgm:t>
    </dgm:pt>
    <dgm:pt modelId="{B5A90707-2269-483A-8CB3-2DA1A3A6EB37}" type="parTrans" cxnId="{03D0EF3F-784B-4728-B662-72F1CD5081D3}">
      <dgm:prSet/>
      <dgm:spPr/>
      <dgm:t>
        <a:bodyPr/>
        <a:lstStyle/>
        <a:p>
          <a:endParaRPr lang="en-US"/>
        </a:p>
      </dgm:t>
    </dgm:pt>
    <dgm:pt modelId="{DA16A9A1-5988-4CF1-AC50-7948AA7021D3}" type="sibTrans" cxnId="{03D0EF3F-784B-4728-B662-72F1CD5081D3}">
      <dgm:prSet/>
      <dgm:spPr/>
      <dgm:t>
        <a:bodyPr/>
        <a:lstStyle/>
        <a:p>
          <a:endParaRPr lang="en-US"/>
        </a:p>
      </dgm:t>
    </dgm:pt>
    <dgm:pt modelId="{1CBB20D8-D34D-4170-A119-CE30F1CC0248}">
      <dgm:prSet/>
      <dgm:spPr/>
      <dgm:t>
        <a:bodyPr/>
        <a:lstStyle/>
        <a:p>
          <a:r>
            <a:rPr lang="en-US"/>
            <a:t>Regular use of physical restraint to control behaviour</a:t>
          </a:r>
        </a:p>
      </dgm:t>
    </dgm:pt>
    <dgm:pt modelId="{E7EFA1E5-3560-4ED2-93D1-9605BEA1A8F3}" type="parTrans" cxnId="{C7886D2E-2662-46BB-B8E4-34FB9CC82AF1}">
      <dgm:prSet/>
      <dgm:spPr/>
      <dgm:t>
        <a:bodyPr/>
        <a:lstStyle/>
        <a:p>
          <a:endParaRPr lang="en-US"/>
        </a:p>
      </dgm:t>
    </dgm:pt>
    <dgm:pt modelId="{C24D96F7-A669-4339-945B-CD2D9F613BD7}" type="sibTrans" cxnId="{C7886D2E-2662-46BB-B8E4-34FB9CC82AF1}">
      <dgm:prSet/>
      <dgm:spPr/>
      <dgm:t>
        <a:bodyPr/>
        <a:lstStyle/>
        <a:p>
          <a:endParaRPr lang="en-US"/>
        </a:p>
      </dgm:t>
    </dgm:pt>
    <dgm:pt modelId="{95453489-2EA5-40D0-AF1E-71A109E9B5CD}">
      <dgm:prSet/>
      <dgm:spPr/>
      <dgm:t>
        <a:bodyPr/>
        <a:lstStyle/>
        <a:p>
          <a:r>
            <a:rPr lang="en-US"/>
            <a:t>The person concerned objects verbally or physically to the restriction and/or restraint</a:t>
          </a:r>
        </a:p>
      </dgm:t>
    </dgm:pt>
    <dgm:pt modelId="{D5F45B5A-C27C-435D-801E-08880E884DAA}" type="parTrans" cxnId="{A5F625C7-186B-46EC-B033-0C6061EF5B0B}">
      <dgm:prSet/>
      <dgm:spPr/>
      <dgm:t>
        <a:bodyPr/>
        <a:lstStyle/>
        <a:p>
          <a:endParaRPr lang="en-US"/>
        </a:p>
      </dgm:t>
    </dgm:pt>
    <dgm:pt modelId="{ED07E222-DC18-49D8-912E-3A499EE19058}" type="sibTrans" cxnId="{A5F625C7-186B-46EC-B033-0C6061EF5B0B}">
      <dgm:prSet/>
      <dgm:spPr/>
      <dgm:t>
        <a:bodyPr/>
        <a:lstStyle/>
        <a:p>
          <a:endParaRPr lang="en-US"/>
        </a:p>
      </dgm:t>
    </dgm:pt>
    <dgm:pt modelId="{B4EB3C07-6B5F-410B-B71C-AD1EB0DD9A65}">
      <dgm:prSet/>
      <dgm:spPr/>
      <dgm:t>
        <a:bodyPr/>
        <a:lstStyle/>
        <a:p>
          <a:r>
            <a:rPr lang="en-US"/>
            <a:t>Objections from family and/or friends to the restriction or restraint</a:t>
          </a:r>
        </a:p>
      </dgm:t>
    </dgm:pt>
    <dgm:pt modelId="{E2E14804-6046-44EC-B3F7-4E844FB784C9}" type="parTrans" cxnId="{1355313B-4234-49D4-BAFD-1EEE13BA10E7}">
      <dgm:prSet/>
      <dgm:spPr/>
      <dgm:t>
        <a:bodyPr/>
        <a:lstStyle/>
        <a:p>
          <a:endParaRPr lang="en-US"/>
        </a:p>
      </dgm:t>
    </dgm:pt>
    <dgm:pt modelId="{3EA3B186-1240-4343-AAFA-685785D0FA52}" type="sibTrans" cxnId="{1355313B-4234-49D4-BAFD-1EEE13BA10E7}">
      <dgm:prSet/>
      <dgm:spPr/>
      <dgm:t>
        <a:bodyPr/>
        <a:lstStyle/>
        <a:p>
          <a:endParaRPr lang="en-US"/>
        </a:p>
      </dgm:t>
    </dgm:pt>
    <dgm:pt modelId="{8D72A3C3-7233-4CA3-B067-01122FF02587}">
      <dgm:prSet/>
      <dgm:spPr/>
      <dgm:t>
        <a:bodyPr/>
        <a:lstStyle/>
        <a:p>
          <a:r>
            <a:rPr lang="en-US"/>
            <a:t>The person is confined to a particular part of the establishment in which they are being cared for</a:t>
          </a:r>
        </a:p>
      </dgm:t>
    </dgm:pt>
    <dgm:pt modelId="{2C09B2B2-BBDE-4B4C-98FA-F47D0CB7AD9C}" type="parTrans" cxnId="{3C7843BD-B55F-4B2E-BDD2-60D5F20FC72A}">
      <dgm:prSet/>
      <dgm:spPr/>
      <dgm:t>
        <a:bodyPr/>
        <a:lstStyle/>
        <a:p>
          <a:endParaRPr lang="en-US"/>
        </a:p>
      </dgm:t>
    </dgm:pt>
    <dgm:pt modelId="{55F88038-9544-47B7-94E7-3579BBC20596}" type="sibTrans" cxnId="{3C7843BD-B55F-4B2E-BDD2-60D5F20FC72A}">
      <dgm:prSet/>
      <dgm:spPr/>
      <dgm:t>
        <a:bodyPr/>
        <a:lstStyle/>
        <a:p>
          <a:endParaRPr lang="en-US"/>
        </a:p>
      </dgm:t>
    </dgm:pt>
    <dgm:pt modelId="{BC7EC426-CC06-45CD-8787-88C1019536A5}">
      <dgm:prSet/>
      <dgm:spPr/>
      <dgm:t>
        <a:bodyPr/>
        <a:lstStyle/>
        <a:p>
          <a:r>
            <a:rPr lang="en-US"/>
            <a:t>The placement is potentially unstable</a:t>
          </a:r>
        </a:p>
      </dgm:t>
    </dgm:pt>
    <dgm:pt modelId="{FA22B951-E0E4-4ED5-AF81-BD3B8347FA32}" type="parTrans" cxnId="{068EB263-1F54-4FD9-9A2A-B1A0E1FD3BD3}">
      <dgm:prSet/>
      <dgm:spPr/>
      <dgm:t>
        <a:bodyPr/>
        <a:lstStyle/>
        <a:p>
          <a:endParaRPr lang="en-US"/>
        </a:p>
      </dgm:t>
    </dgm:pt>
    <dgm:pt modelId="{4AA15E2D-7F8F-42D5-B6B5-04B17DE2EB52}" type="sibTrans" cxnId="{068EB263-1F54-4FD9-9A2A-B1A0E1FD3BD3}">
      <dgm:prSet/>
      <dgm:spPr/>
      <dgm:t>
        <a:bodyPr/>
        <a:lstStyle/>
        <a:p>
          <a:endParaRPr lang="en-US"/>
        </a:p>
      </dgm:t>
    </dgm:pt>
    <dgm:pt modelId="{C9E62139-F7AB-48DF-A91D-D3703CB6FA07}">
      <dgm:prSet/>
      <dgm:spPr/>
      <dgm:t>
        <a:bodyPr/>
        <a:lstStyle/>
        <a:p>
          <a:r>
            <a:rPr lang="en-US"/>
            <a:t>Possible challenge to the restriction and restraint being proposed to the Court of Protection or the Ombudsman, or a letter of complaint or a solicitor’s letter</a:t>
          </a:r>
        </a:p>
      </dgm:t>
    </dgm:pt>
    <dgm:pt modelId="{E37520C3-31A5-4245-9DF8-9A89CB3645C6}" type="parTrans" cxnId="{C5B3EA4C-0042-4D3E-BE50-B2E9B19C8EB4}">
      <dgm:prSet/>
      <dgm:spPr/>
      <dgm:t>
        <a:bodyPr/>
        <a:lstStyle/>
        <a:p>
          <a:endParaRPr lang="en-US"/>
        </a:p>
      </dgm:t>
    </dgm:pt>
    <dgm:pt modelId="{E8EAD20F-C535-4A44-B43A-6A9237CEB96D}" type="sibTrans" cxnId="{C5B3EA4C-0042-4D3E-BE50-B2E9B19C8EB4}">
      <dgm:prSet/>
      <dgm:spPr/>
      <dgm:t>
        <a:bodyPr/>
        <a:lstStyle/>
        <a:p>
          <a:endParaRPr lang="en-US"/>
        </a:p>
      </dgm:t>
    </dgm:pt>
    <dgm:pt modelId="{7377EB8D-4D7B-41F4-A5B1-02C93DB17402}">
      <dgm:prSet/>
      <dgm:spPr/>
      <dgm:t>
        <a:bodyPr/>
        <a:lstStyle/>
        <a:p>
          <a:r>
            <a:rPr lang="en-US"/>
            <a:t>The person is already subject to a deprivation of liberty authorisation which is about to expire.</a:t>
          </a:r>
        </a:p>
      </dgm:t>
    </dgm:pt>
    <dgm:pt modelId="{C50313F3-6C4A-4D3F-93B0-BD7C3D6907D3}" type="parTrans" cxnId="{BDF6DC5F-4182-4C8B-BC2A-A4EB1E4694F6}">
      <dgm:prSet/>
      <dgm:spPr/>
      <dgm:t>
        <a:bodyPr/>
        <a:lstStyle/>
        <a:p>
          <a:endParaRPr lang="en-US"/>
        </a:p>
      </dgm:t>
    </dgm:pt>
    <dgm:pt modelId="{5EBDD077-5757-4AA3-B83D-92DBD9AD81C3}" type="sibTrans" cxnId="{BDF6DC5F-4182-4C8B-BC2A-A4EB1E4694F6}">
      <dgm:prSet/>
      <dgm:spPr/>
      <dgm:t>
        <a:bodyPr/>
        <a:lstStyle/>
        <a:p>
          <a:endParaRPr lang="en-US"/>
        </a:p>
      </dgm:t>
    </dgm:pt>
    <dgm:pt modelId="{DA9071FD-CB22-43C3-BB1D-B77EFB6D7388}" type="pres">
      <dgm:prSet presAssocID="{33542A2D-EB48-479C-B0F3-370B34FB4040}" presName="root" presStyleCnt="0">
        <dgm:presLayoutVars>
          <dgm:dir/>
          <dgm:resizeHandles val="exact"/>
        </dgm:presLayoutVars>
      </dgm:prSet>
      <dgm:spPr/>
    </dgm:pt>
    <dgm:pt modelId="{BE61A3D4-688D-4612-BF60-3F33EA40EC4F}" type="pres">
      <dgm:prSet presAssocID="{2E9B446D-0156-4F92-A1E2-42FDDA6676A6}" presName="compNode" presStyleCnt="0"/>
      <dgm:spPr/>
    </dgm:pt>
    <dgm:pt modelId="{FDB7BBD9-A322-41D3-AFC8-C946CBA3C4A3}" type="pres">
      <dgm:prSet presAssocID="{2E9B446D-0156-4F92-A1E2-42FDDA6676A6}" presName="bgRect" presStyleLbl="bgShp" presStyleIdx="0" presStyleCnt="8"/>
      <dgm:spPr/>
    </dgm:pt>
    <dgm:pt modelId="{119A7867-4BE6-4AB2-AA21-139BECD3710A}" type="pres">
      <dgm:prSet presAssocID="{2E9B446D-0156-4F92-A1E2-42FDDA6676A6}" presName="iconRect" presStyleLbl="node1" presStyleIdx="0" presStyleCnt="8"/>
      <dgm:spPr>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a:noFill/>
        </a:ln>
      </dgm:spPr>
      <dgm:extLst>
        <a:ext uri="{E40237B7-FDA0-4F09-8148-C483321AD2D9}">
          <dgm14:cNvPr xmlns:dgm14="http://schemas.microsoft.com/office/drawing/2010/diagram" id="0" name="" descr="Medicine"/>
        </a:ext>
      </dgm:extLst>
    </dgm:pt>
    <dgm:pt modelId="{22B018EF-404D-4B9C-92DA-1A6EFE53BB83}" type="pres">
      <dgm:prSet presAssocID="{2E9B446D-0156-4F92-A1E2-42FDDA6676A6}" presName="spaceRect" presStyleCnt="0"/>
      <dgm:spPr/>
    </dgm:pt>
    <dgm:pt modelId="{D8D9331C-B8D5-4AA3-9E55-78F2BEE1C3A3}" type="pres">
      <dgm:prSet presAssocID="{2E9B446D-0156-4F92-A1E2-42FDDA6676A6}" presName="parTx" presStyleLbl="revTx" presStyleIdx="0" presStyleCnt="8">
        <dgm:presLayoutVars>
          <dgm:chMax val="0"/>
          <dgm:chPref val="0"/>
        </dgm:presLayoutVars>
      </dgm:prSet>
      <dgm:spPr/>
    </dgm:pt>
    <dgm:pt modelId="{0BED7D64-2A6A-4371-A6C7-2FA6BFC35AF2}" type="pres">
      <dgm:prSet presAssocID="{DA16A9A1-5988-4CF1-AC50-7948AA7021D3}" presName="sibTrans" presStyleCnt="0"/>
      <dgm:spPr/>
    </dgm:pt>
    <dgm:pt modelId="{9066DB8F-317F-4145-9E97-C311BF2F060D}" type="pres">
      <dgm:prSet presAssocID="{1CBB20D8-D34D-4170-A119-CE30F1CC0248}" presName="compNode" presStyleCnt="0"/>
      <dgm:spPr/>
    </dgm:pt>
    <dgm:pt modelId="{EC8E8A21-9FC2-4CEA-AADA-B97BF8FE9F78}" type="pres">
      <dgm:prSet presAssocID="{1CBB20D8-D34D-4170-A119-CE30F1CC0248}" presName="bgRect" presStyleLbl="bgShp" presStyleIdx="1" presStyleCnt="8"/>
      <dgm:spPr/>
    </dgm:pt>
    <dgm:pt modelId="{3F839C6E-856F-4117-9EBB-7BCF811A0BBA}" type="pres">
      <dgm:prSet presAssocID="{1CBB20D8-D34D-4170-A119-CE30F1CC0248}" presName="iconRect" presStyleLbl="node1" presStyleIdx="1" presStyleCnt="8"/>
      <dgm:spPr>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a:ln>
          <a:noFill/>
        </a:ln>
      </dgm:spPr>
      <dgm:extLst>
        <a:ext uri="{E40237B7-FDA0-4F09-8148-C483321AD2D9}">
          <dgm14:cNvPr xmlns:dgm14="http://schemas.microsoft.com/office/drawing/2010/diagram" id="0" name="" descr="No sign"/>
        </a:ext>
      </dgm:extLst>
    </dgm:pt>
    <dgm:pt modelId="{AEE5E547-B222-43A5-B4F0-2444972B014F}" type="pres">
      <dgm:prSet presAssocID="{1CBB20D8-D34D-4170-A119-CE30F1CC0248}" presName="spaceRect" presStyleCnt="0"/>
      <dgm:spPr/>
    </dgm:pt>
    <dgm:pt modelId="{5001B636-25B9-4A2B-92F2-27CE1EEC6C6E}" type="pres">
      <dgm:prSet presAssocID="{1CBB20D8-D34D-4170-A119-CE30F1CC0248}" presName="parTx" presStyleLbl="revTx" presStyleIdx="1" presStyleCnt="8">
        <dgm:presLayoutVars>
          <dgm:chMax val="0"/>
          <dgm:chPref val="0"/>
        </dgm:presLayoutVars>
      </dgm:prSet>
      <dgm:spPr/>
    </dgm:pt>
    <dgm:pt modelId="{F5553369-1095-4815-8710-D73CA89A8242}" type="pres">
      <dgm:prSet presAssocID="{C24D96F7-A669-4339-945B-CD2D9F613BD7}" presName="sibTrans" presStyleCnt="0"/>
      <dgm:spPr/>
    </dgm:pt>
    <dgm:pt modelId="{F18280BC-6102-4834-9373-A877DC09F98B}" type="pres">
      <dgm:prSet presAssocID="{95453489-2EA5-40D0-AF1E-71A109E9B5CD}" presName="compNode" presStyleCnt="0"/>
      <dgm:spPr/>
    </dgm:pt>
    <dgm:pt modelId="{3C912C53-34AC-4281-8C14-373A4A9042ED}" type="pres">
      <dgm:prSet presAssocID="{95453489-2EA5-40D0-AF1E-71A109E9B5CD}" presName="bgRect" presStyleLbl="bgShp" presStyleIdx="2" presStyleCnt="8"/>
      <dgm:spPr/>
    </dgm:pt>
    <dgm:pt modelId="{B5F3B9E9-CF32-4047-83D6-2D0A153DF9CB}" type="pres">
      <dgm:prSet presAssocID="{95453489-2EA5-40D0-AF1E-71A109E9B5CD}" presName="iconRect" presStyleLbl="node1" presStyleIdx="2" presStyleCnt="8"/>
      <dgm:spPr>
        <a:blipFill>
          <a:blip xmlns:r="http://schemas.openxmlformats.org/officeDocument/2006/relationships" r:embed="rId5">
            <a:extLst>
              <a:ext uri="{28A0092B-C50C-407E-A947-70E740481C1C}">
                <a14:useLocalDpi xmlns:a14="http://schemas.microsoft.com/office/drawing/2010/main" val="0"/>
              </a:ext>
              <a:ext uri="{96DAC541-7B7A-43D3-8B79-37D633B846F1}">
                <asvg:svgBlip xmlns:asvg="http://schemas.microsoft.com/office/drawing/2016/SVG/main" r:embed="rId6"/>
              </a:ext>
            </a:extLst>
          </a:blip>
          <a:stretch>
            <a:fillRect/>
          </a:stretch>
        </a:blipFill>
        <a:ln>
          <a:noFill/>
        </a:ln>
      </dgm:spPr>
      <dgm:extLst>
        <a:ext uri="{E40237B7-FDA0-4F09-8148-C483321AD2D9}">
          <dgm14:cNvPr xmlns:dgm14="http://schemas.microsoft.com/office/drawing/2010/diagram" id="0" name="" descr="Stop Sign"/>
        </a:ext>
      </dgm:extLst>
    </dgm:pt>
    <dgm:pt modelId="{51697824-D2D5-487C-95A1-BF0AFE0E41FB}" type="pres">
      <dgm:prSet presAssocID="{95453489-2EA5-40D0-AF1E-71A109E9B5CD}" presName="spaceRect" presStyleCnt="0"/>
      <dgm:spPr/>
    </dgm:pt>
    <dgm:pt modelId="{75C4625C-0F18-45FA-9218-919F4545523E}" type="pres">
      <dgm:prSet presAssocID="{95453489-2EA5-40D0-AF1E-71A109E9B5CD}" presName="parTx" presStyleLbl="revTx" presStyleIdx="2" presStyleCnt="8">
        <dgm:presLayoutVars>
          <dgm:chMax val="0"/>
          <dgm:chPref val="0"/>
        </dgm:presLayoutVars>
      </dgm:prSet>
      <dgm:spPr/>
    </dgm:pt>
    <dgm:pt modelId="{2ED3269A-AA99-42DD-A97D-6097982C8D63}" type="pres">
      <dgm:prSet presAssocID="{ED07E222-DC18-49D8-912E-3A499EE19058}" presName="sibTrans" presStyleCnt="0"/>
      <dgm:spPr/>
    </dgm:pt>
    <dgm:pt modelId="{8E48D871-7526-4B4F-886B-92B341843819}" type="pres">
      <dgm:prSet presAssocID="{B4EB3C07-6B5F-410B-B71C-AD1EB0DD9A65}" presName="compNode" presStyleCnt="0"/>
      <dgm:spPr/>
    </dgm:pt>
    <dgm:pt modelId="{E686763B-1C9E-4A04-BA17-FA30F940277F}" type="pres">
      <dgm:prSet presAssocID="{B4EB3C07-6B5F-410B-B71C-AD1EB0DD9A65}" presName="bgRect" presStyleLbl="bgShp" presStyleIdx="3" presStyleCnt="8"/>
      <dgm:spPr/>
    </dgm:pt>
    <dgm:pt modelId="{3BFA4647-DE01-41C4-A0C1-9FC4747C0CD4}" type="pres">
      <dgm:prSet presAssocID="{B4EB3C07-6B5F-410B-B71C-AD1EB0DD9A65}" presName="iconRect" presStyleLbl="node1" presStyleIdx="3" presStyleCnt="8"/>
      <dgm:spPr>
        <a:blipFill>
          <a:blip xmlns:r="http://schemas.openxmlformats.org/officeDocument/2006/relationships" r:embed="rId7">
            <a:extLst>
              <a:ext uri="{28A0092B-C50C-407E-A947-70E740481C1C}">
                <a14:useLocalDpi xmlns:a14="http://schemas.microsoft.com/office/drawing/2010/main" val="0"/>
              </a:ext>
              <a:ext uri="{96DAC541-7B7A-43D3-8B79-37D633B846F1}">
                <asvg:svgBlip xmlns:asvg="http://schemas.microsoft.com/office/drawing/2016/SVG/main" r:embed="rId8"/>
              </a:ext>
            </a:extLst>
          </a:blip>
          <a:stretch>
            <a:fillRect/>
          </a:stretch>
        </a:blipFill>
        <a:ln>
          <a:noFill/>
        </a:ln>
      </dgm:spPr>
      <dgm:extLst>
        <a:ext uri="{E40237B7-FDA0-4F09-8148-C483321AD2D9}">
          <dgm14:cNvPr xmlns:dgm14="http://schemas.microsoft.com/office/drawing/2010/diagram" id="0" name="" descr="Judge"/>
        </a:ext>
      </dgm:extLst>
    </dgm:pt>
    <dgm:pt modelId="{E2617185-B5E1-4CA8-80FF-CF34707EEDBE}" type="pres">
      <dgm:prSet presAssocID="{B4EB3C07-6B5F-410B-B71C-AD1EB0DD9A65}" presName="spaceRect" presStyleCnt="0"/>
      <dgm:spPr/>
    </dgm:pt>
    <dgm:pt modelId="{BCE9855E-6D02-4536-B624-C42E188DAAFE}" type="pres">
      <dgm:prSet presAssocID="{B4EB3C07-6B5F-410B-B71C-AD1EB0DD9A65}" presName="parTx" presStyleLbl="revTx" presStyleIdx="3" presStyleCnt="8">
        <dgm:presLayoutVars>
          <dgm:chMax val="0"/>
          <dgm:chPref val="0"/>
        </dgm:presLayoutVars>
      </dgm:prSet>
      <dgm:spPr/>
    </dgm:pt>
    <dgm:pt modelId="{9B41FD07-77C3-4BF1-8A12-F70595AECFB5}" type="pres">
      <dgm:prSet presAssocID="{3EA3B186-1240-4343-AAFA-685785D0FA52}" presName="sibTrans" presStyleCnt="0"/>
      <dgm:spPr/>
    </dgm:pt>
    <dgm:pt modelId="{58A8D1AE-5579-4683-A195-5C4AC2480A87}" type="pres">
      <dgm:prSet presAssocID="{8D72A3C3-7233-4CA3-B067-01122FF02587}" presName="compNode" presStyleCnt="0"/>
      <dgm:spPr/>
    </dgm:pt>
    <dgm:pt modelId="{2DCAAD73-158E-4400-BAEF-7E324AEEA355}" type="pres">
      <dgm:prSet presAssocID="{8D72A3C3-7233-4CA3-B067-01122FF02587}" presName="bgRect" presStyleLbl="bgShp" presStyleIdx="4" presStyleCnt="8"/>
      <dgm:spPr/>
    </dgm:pt>
    <dgm:pt modelId="{5EA6F773-979F-4231-8227-4996107AB6F2}" type="pres">
      <dgm:prSet presAssocID="{8D72A3C3-7233-4CA3-B067-01122FF02587}" presName="iconRect" presStyleLbl="node1" presStyleIdx="4" presStyleCnt="8"/>
      <dgm:spPr>
        <a:blipFill>
          <a:blip xmlns:r="http://schemas.openxmlformats.org/officeDocument/2006/relationships" r:embed="rId9">
            <a:extLst>
              <a:ext uri="{28A0092B-C50C-407E-A947-70E740481C1C}">
                <a14:useLocalDpi xmlns:a14="http://schemas.microsoft.com/office/drawing/2010/main" val="0"/>
              </a:ext>
              <a:ext uri="{96DAC541-7B7A-43D3-8B79-37D633B846F1}">
                <asvg:svgBlip xmlns:asvg="http://schemas.microsoft.com/office/drawing/2016/SVG/main" r:embed="rId10"/>
              </a:ext>
            </a:extLst>
          </a:blip>
          <a:stretch>
            <a:fillRect/>
          </a:stretch>
        </a:blipFill>
        <a:ln>
          <a:noFill/>
        </a:ln>
      </dgm:spPr>
      <dgm:extLst>
        <a:ext uri="{E40237B7-FDA0-4F09-8148-C483321AD2D9}">
          <dgm14:cNvPr xmlns:dgm14="http://schemas.microsoft.com/office/drawing/2010/diagram" id="0" name="" descr="Doctor"/>
        </a:ext>
      </dgm:extLst>
    </dgm:pt>
    <dgm:pt modelId="{16816116-557F-4525-A4B6-98B92F7E216F}" type="pres">
      <dgm:prSet presAssocID="{8D72A3C3-7233-4CA3-B067-01122FF02587}" presName="spaceRect" presStyleCnt="0"/>
      <dgm:spPr/>
    </dgm:pt>
    <dgm:pt modelId="{95BB0B03-15BD-4370-8269-95BC7A3DACC0}" type="pres">
      <dgm:prSet presAssocID="{8D72A3C3-7233-4CA3-B067-01122FF02587}" presName="parTx" presStyleLbl="revTx" presStyleIdx="4" presStyleCnt="8">
        <dgm:presLayoutVars>
          <dgm:chMax val="0"/>
          <dgm:chPref val="0"/>
        </dgm:presLayoutVars>
      </dgm:prSet>
      <dgm:spPr/>
    </dgm:pt>
    <dgm:pt modelId="{9710C58C-D4F0-49E8-B91E-D462F40EE218}" type="pres">
      <dgm:prSet presAssocID="{55F88038-9544-47B7-94E7-3579BBC20596}" presName="sibTrans" presStyleCnt="0"/>
      <dgm:spPr/>
    </dgm:pt>
    <dgm:pt modelId="{90E486AE-DFE4-4A8A-98BF-690B9F43D9C0}" type="pres">
      <dgm:prSet presAssocID="{BC7EC426-CC06-45CD-8787-88C1019536A5}" presName="compNode" presStyleCnt="0"/>
      <dgm:spPr/>
    </dgm:pt>
    <dgm:pt modelId="{15F8EB6F-814C-4B4C-B3CA-5AF1A67406FD}" type="pres">
      <dgm:prSet presAssocID="{BC7EC426-CC06-45CD-8787-88C1019536A5}" presName="bgRect" presStyleLbl="bgShp" presStyleIdx="5" presStyleCnt="8"/>
      <dgm:spPr/>
    </dgm:pt>
    <dgm:pt modelId="{05A3CAA0-31A4-4A2A-BD67-DF384876847C}" type="pres">
      <dgm:prSet presAssocID="{BC7EC426-CC06-45CD-8787-88C1019536A5}" presName="iconRect" presStyleLbl="node1" presStyleIdx="5" presStyleCnt="8"/>
      <dgm:spPr>
        <a:blipFill>
          <a:blip xmlns:r="http://schemas.openxmlformats.org/officeDocument/2006/relationships" r:embed="rId11">
            <a:extLst>
              <a:ext uri="{28A0092B-C50C-407E-A947-70E740481C1C}">
                <a14:useLocalDpi xmlns:a14="http://schemas.microsoft.com/office/drawing/2010/main" val="0"/>
              </a:ext>
              <a:ext uri="{96DAC541-7B7A-43D3-8B79-37D633B846F1}">
                <asvg:svgBlip xmlns:asvg="http://schemas.microsoft.com/office/drawing/2016/SVG/main" r:embed="rId12"/>
              </a:ext>
            </a:extLst>
          </a:blip>
          <a:stretch>
            <a:fillRect/>
          </a:stretch>
        </a:blipFill>
        <a:ln>
          <a:noFill/>
        </a:ln>
      </dgm:spPr>
      <dgm:extLst>
        <a:ext uri="{E40237B7-FDA0-4F09-8148-C483321AD2D9}">
          <dgm14:cNvPr xmlns:dgm14="http://schemas.microsoft.com/office/drawing/2010/diagram" id="0" name="" descr="Warning"/>
        </a:ext>
      </dgm:extLst>
    </dgm:pt>
    <dgm:pt modelId="{0757F31C-627E-40E6-9B03-DBA15F5BB316}" type="pres">
      <dgm:prSet presAssocID="{BC7EC426-CC06-45CD-8787-88C1019536A5}" presName="spaceRect" presStyleCnt="0"/>
      <dgm:spPr/>
    </dgm:pt>
    <dgm:pt modelId="{98CE2885-BE47-4419-B8A2-CBD9E568F2F4}" type="pres">
      <dgm:prSet presAssocID="{BC7EC426-CC06-45CD-8787-88C1019536A5}" presName="parTx" presStyleLbl="revTx" presStyleIdx="5" presStyleCnt="8">
        <dgm:presLayoutVars>
          <dgm:chMax val="0"/>
          <dgm:chPref val="0"/>
        </dgm:presLayoutVars>
      </dgm:prSet>
      <dgm:spPr/>
    </dgm:pt>
    <dgm:pt modelId="{DC77034F-03A8-46B2-838F-1A4835209311}" type="pres">
      <dgm:prSet presAssocID="{4AA15E2D-7F8F-42D5-B6B5-04B17DE2EB52}" presName="sibTrans" presStyleCnt="0"/>
      <dgm:spPr/>
    </dgm:pt>
    <dgm:pt modelId="{45F4F61E-7A7E-4D57-8EDE-80B4B326C106}" type="pres">
      <dgm:prSet presAssocID="{C9E62139-F7AB-48DF-A91D-D3703CB6FA07}" presName="compNode" presStyleCnt="0"/>
      <dgm:spPr/>
    </dgm:pt>
    <dgm:pt modelId="{83716046-DA4F-4E6F-9158-10D6AA6736A1}" type="pres">
      <dgm:prSet presAssocID="{C9E62139-F7AB-48DF-A91D-D3703CB6FA07}" presName="bgRect" presStyleLbl="bgShp" presStyleIdx="6" presStyleCnt="8"/>
      <dgm:spPr/>
    </dgm:pt>
    <dgm:pt modelId="{DCC27CC2-0228-42C4-A937-276967DB88FF}" type="pres">
      <dgm:prSet presAssocID="{C9E62139-F7AB-48DF-A91D-D3703CB6FA07}" presName="iconRect" presStyleLbl="node1" presStyleIdx="6" presStyleCnt="8"/>
      <dgm:spPr>
        <a:blipFill>
          <a:blip xmlns:r="http://schemas.openxmlformats.org/officeDocument/2006/relationships" r:embed="rId13">
            <a:extLst>
              <a:ext uri="{28A0092B-C50C-407E-A947-70E740481C1C}">
                <a14:useLocalDpi xmlns:a14="http://schemas.microsoft.com/office/drawing/2010/main" val="0"/>
              </a:ext>
              <a:ext uri="{96DAC541-7B7A-43D3-8B79-37D633B846F1}">
                <asvg:svgBlip xmlns:asvg="http://schemas.microsoft.com/office/drawing/2016/SVG/main" r:embed="rId14"/>
              </a:ext>
            </a:extLst>
          </a:blip>
          <a:stretch>
            <a:fillRect/>
          </a:stretch>
        </a:blipFill>
        <a:ln>
          <a:noFill/>
        </a:ln>
      </dgm:spPr>
      <dgm:extLst>
        <a:ext uri="{E40237B7-FDA0-4F09-8148-C483321AD2D9}">
          <dgm14:cNvPr xmlns:dgm14="http://schemas.microsoft.com/office/drawing/2010/diagram" id="0" name="" descr="Gavel"/>
        </a:ext>
      </dgm:extLst>
    </dgm:pt>
    <dgm:pt modelId="{FFADA381-05A3-41C7-930C-12475B5C22E5}" type="pres">
      <dgm:prSet presAssocID="{C9E62139-F7AB-48DF-A91D-D3703CB6FA07}" presName="spaceRect" presStyleCnt="0"/>
      <dgm:spPr/>
    </dgm:pt>
    <dgm:pt modelId="{B5D4A9E3-7F90-4419-ACD8-666F52123350}" type="pres">
      <dgm:prSet presAssocID="{C9E62139-F7AB-48DF-A91D-D3703CB6FA07}" presName="parTx" presStyleLbl="revTx" presStyleIdx="6" presStyleCnt="8">
        <dgm:presLayoutVars>
          <dgm:chMax val="0"/>
          <dgm:chPref val="0"/>
        </dgm:presLayoutVars>
      </dgm:prSet>
      <dgm:spPr/>
    </dgm:pt>
    <dgm:pt modelId="{A2896B27-DCE3-469E-8C5C-D1C3B276786F}" type="pres">
      <dgm:prSet presAssocID="{E8EAD20F-C535-4A44-B43A-6A9237CEB96D}" presName="sibTrans" presStyleCnt="0"/>
      <dgm:spPr/>
    </dgm:pt>
    <dgm:pt modelId="{1DC3D8B6-77D4-48C9-9162-94B1E41B1B29}" type="pres">
      <dgm:prSet presAssocID="{7377EB8D-4D7B-41F4-A5B1-02C93DB17402}" presName="compNode" presStyleCnt="0"/>
      <dgm:spPr/>
    </dgm:pt>
    <dgm:pt modelId="{D5CDD420-7366-44F4-823B-244BF426369B}" type="pres">
      <dgm:prSet presAssocID="{7377EB8D-4D7B-41F4-A5B1-02C93DB17402}" presName="bgRect" presStyleLbl="bgShp" presStyleIdx="7" presStyleCnt="8"/>
      <dgm:spPr/>
    </dgm:pt>
    <dgm:pt modelId="{276DDBBF-D776-46C5-B51B-0464694CCB63}" type="pres">
      <dgm:prSet presAssocID="{7377EB8D-4D7B-41F4-A5B1-02C93DB17402}" presName="iconRect" presStyleLbl="node1" presStyleIdx="7" presStyleCnt="8"/>
      <dgm:spPr>
        <a:blipFill>
          <a:blip xmlns:r="http://schemas.openxmlformats.org/officeDocument/2006/relationships" r:embed="rId15">
            <a:extLst>
              <a:ext uri="{28A0092B-C50C-407E-A947-70E740481C1C}">
                <a14:useLocalDpi xmlns:a14="http://schemas.microsoft.com/office/drawing/2010/main" val="0"/>
              </a:ext>
              <a:ext uri="{96DAC541-7B7A-43D3-8B79-37D633B846F1}">
                <asvg:svgBlip xmlns:asvg="http://schemas.microsoft.com/office/drawing/2016/SVG/main" r:embed="rId16"/>
              </a:ext>
            </a:extLst>
          </a:blip>
          <a:stretch>
            <a:fillRect/>
          </a:stretch>
        </a:blipFill>
        <a:ln>
          <a:noFill/>
        </a:ln>
      </dgm:spPr>
      <dgm:extLst>
        <a:ext uri="{E40237B7-FDA0-4F09-8148-C483321AD2D9}">
          <dgm14:cNvPr xmlns:dgm14="http://schemas.microsoft.com/office/drawing/2010/diagram" id="0" name="" descr="Irritant"/>
        </a:ext>
      </dgm:extLst>
    </dgm:pt>
    <dgm:pt modelId="{3249B016-81D1-459C-8337-6B965F1918BF}" type="pres">
      <dgm:prSet presAssocID="{7377EB8D-4D7B-41F4-A5B1-02C93DB17402}" presName="spaceRect" presStyleCnt="0"/>
      <dgm:spPr/>
    </dgm:pt>
    <dgm:pt modelId="{A9A2CE1F-93B6-4E21-858A-838FE2DD8033}" type="pres">
      <dgm:prSet presAssocID="{7377EB8D-4D7B-41F4-A5B1-02C93DB17402}" presName="parTx" presStyleLbl="revTx" presStyleIdx="7" presStyleCnt="8">
        <dgm:presLayoutVars>
          <dgm:chMax val="0"/>
          <dgm:chPref val="0"/>
        </dgm:presLayoutVars>
      </dgm:prSet>
      <dgm:spPr/>
    </dgm:pt>
  </dgm:ptLst>
  <dgm:cxnLst>
    <dgm:cxn modelId="{50BA9F17-4A97-4F44-BAEF-80471200ECDA}" type="presOf" srcId="{8D72A3C3-7233-4CA3-B067-01122FF02587}" destId="{95BB0B03-15BD-4370-8269-95BC7A3DACC0}" srcOrd="0" destOrd="0" presId="urn:microsoft.com/office/officeart/2018/2/layout/IconVerticalSolidList"/>
    <dgm:cxn modelId="{C7886D2E-2662-46BB-B8E4-34FB9CC82AF1}" srcId="{33542A2D-EB48-479C-B0F3-370B34FB4040}" destId="{1CBB20D8-D34D-4170-A119-CE30F1CC0248}" srcOrd="1" destOrd="0" parTransId="{E7EFA1E5-3560-4ED2-93D1-9605BEA1A8F3}" sibTransId="{C24D96F7-A669-4339-945B-CD2D9F613BD7}"/>
    <dgm:cxn modelId="{F6350A2F-8403-47F0-A873-30202338D033}" type="presOf" srcId="{2E9B446D-0156-4F92-A1E2-42FDDA6676A6}" destId="{D8D9331C-B8D5-4AA3-9E55-78F2BEE1C3A3}" srcOrd="0" destOrd="0" presId="urn:microsoft.com/office/officeart/2018/2/layout/IconVerticalSolidList"/>
    <dgm:cxn modelId="{1355313B-4234-49D4-BAFD-1EEE13BA10E7}" srcId="{33542A2D-EB48-479C-B0F3-370B34FB4040}" destId="{B4EB3C07-6B5F-410B-B71C-AD1EB0DD9A65}" srcOrd="3" destOrd="0" parTransId="{E2E14804-6046-44EC-B3F7-4E844FB784C9}" sibTransId="{3EA3B186-1240-4343-AAFA-685785D0FA52}"/>
    <dgm:cxn modelId="{03D0EF3F-784B-4728-B662-72F1CD5081D3}" srcId="{33542A2D-EB48-479C-B0F3-370B34FB4040}" destId="{2E9B446D-0156-4F92-A1E2-42FDDA6676A6}" srcOrd="0" destOrd="0" parTransId="{B5A90707-2269-483A-8CB3-2DA1A3A6EB37}" sibTransId="{DA16A9A1-5988-4CF1-AC50-7948AA7021D3}"/>
    <dgm:cxn modelId="{BDF6DC5F-4182-4C8B-BC2A-A4EB1E4694F6}" srcId="{33542A2D-EB48-479C-B0F3-370B34FB4040}" destId="{7377EB8D-4D7B-41F4-A5B1-02C93DB17402}" srcOrd="7" destOrd="0" parTransId="{C50313F3-6C4A-4D3F-93B0-BD7C3D6907D3}" sibTransId="{5EBDD077-5757-4AA3-B83D-92DBD9AD81C3}"/>
    <dgm:cxn modelId="{53341643-52B2-4937-8070-0C8A5557E70D}" type="presOf" srcId="{95453489-2EA5-40D0-AF1E-71A109E9B5CD}" destId="{75C4625C-0F18-45FA-9218-919F4545523E}" srcOrd="0" destOrd="0" presId="urn:microsoft.com/office/officeart/2018/2/layout/IconVerticalSolidList"/>
    <dgm:cxn modelId="{068EB263-1F54-4FD9-9A2A-B1A0E1FD3BD3}" srcId="{33542A2D-EB48-479C-B0F3-370B34FB4040}" destId="{BC7EC426-CC06-45CD-8787-88C1019536A5}" srcOrd="5" destOrd="0" parTransId="{FA22B951-E0E4-4ED5-AF81-BD3B8347FA32}" sibTransId="{4AA15E2D-7F8F-42D5-B6B5-04B17DE2EB52}"/>
    <dgm:cxn modelId="{44CC5D69-53E6-4391-B858-B2C22C7D19D4}" type="presOf" srcId="{B4EB3C07-6B5F-410B-B71C-AD1EB0DD9A65}" destId="{BCE9855E-6D02-4536-B624-C42E188DAAFE}" srcOrd="0" destOrd="0" presId="urn:microsoft.com/office/officeart/2018/2/layout/IconVerticalSolidList"/>
    <dgm:cxn modelId="{C5B3EA4C-0042-4D3E-BE50-B2E9B19C8EB4}" srcId="{33542A2D-EB48-479C-B0F3-370B34FB4040}" destId="{C9E62139-F7AB-48DF-A91D-D3703CB6FA07}" srcOrd="6" destOrd="0" parTransId="{E37520C3-31A5-4245-9DF8-9A89CB3645C6}" sibTransId="{E8EAD20F-C535-4A44-B43A-6A9237CEB96D}"/>
    <dgm:cxn modelId="{05257984-8D1C-49E8-8501-2412A879A92E}" type="presOf" srcId="{BC7EC426-CC06-45CD-8787-88C1019536A5}" destId="{98CE2885-BE47-4419-B8A2-CBD9E568F2F4}" srcOrd="0" destOrd="0" presId="urn:microsoft.com/office/officeart/2018/2/layout/IconVerticalSolidList"/>
    <dgm:cxn modelId="{34CDC2A6-ACCB-4BDE-B001-6EE0ADB0E6A7}" type="presOf" srcId="{33542A2D-EB48-479C-B0F3-370B34FB4040}" destId="{DA9071FD-CB22-43C3-BB1D-B77EFB6D7388}" srcOrd="0" destOrd="0" presId="urn:microsoft.com/office/officeart/2018/2/layout/IconVerticalSolidList"/>
    <dgm:cxn modelId="{5B0836BB-7A48-4573-9008-5A3B77FD2258}" type="presOf" srcId="{1CBB20D8-D34D-4170-A119-CE30F1CC0248}" destId="{5001B636-25B9-4A2B-92F2-27CE1EEC6C6E}" srcOrd="0" destOrd="0" presId="urn:microsoft.com/office/officeart/2018/2/layout/IconVerticalSolidList"/>
    <dgm:cxn modelId="{3C7843BD-B55F-4B2E-BDD2-60D5F20FC72A}" srcId="{33542A2D-EB48-479C-B0F3-370B34FB4040}" destId="{8D72A3C3-7233-4CA3-B067-01122FF02587}" srcOrd="4" destOrd="0" parTransId="{2C09B2B2-BBDE-4B4C-98FA-F47D0CB7AD9C}" sibTransId="{55F88038-9544-47B7-94E7-3579BBC20596}"/>
    <dgm:cxn modelId="{B0AF7EC4-374B-49B0-8BBA-DA97F91E3756}" type="presOf" srcId="{7377EB8D-4D7B-41F4-A5B1-02C93DB17402}" destId="{A9A2CE1F-93B6-4E21-858A-838FE2DD8033}" srcOrd="0" destOrd="0" presId="urn:microsoft.com/office/officeart/2018/2/layout/IconVerticalSolidList"/>
    <dgm:cxn modelId="{A5F625C7-186B-46EC-B033-0C6061EF5B0B}" srcId="{33542A2D-EB48-479C-B0F3-370B34FB4040}" destId="{95453489-2EA5-40D0-AF1E-71A109E9B5CD}" srcOrd="2" destOrd="0" parTransId="{D5F45B5A-C27C-435D-801E-08880E884DAA}" sibTransId="{ED07E222-DC18-49D8-912E-3A499EE19058}"/>
    <dgm:cxn modelId="{E382A0D3-2302-4389-A85A-1CB625A07479}" type="presOf" srcId="{C9E62139-F7AB-48DF-A91D-D3703CB6FA07}" destId="{B5D4A9E3-7F90-4419-ACD8-666F52123350}" srcOrd="0" destOrd="0" presId="urn:microsoft.com/office/officeart/2018/2/layout/IconVerticalSolidList"/>
    <dgm:cxn modelId="{F49CBA7C-A3C8-4CFB-9581-511EE079CCDE}" type="presParOf" srcId="{DA9071FD-CB22-43C3-BB1D-B77EFB6D7388}" destId="{BE61A3D4-688D-4612-BF60-3F33EA40EC4F}" srcOrd="0" destOrd="0" presId="urn:microsoft.com/office/officeart/2018/2/layout/IconVerticalSolidList"/>
    <dgm:cxn modelId="{AB31600F-904A-4AB0-B297-352FCAD81118}" type="presParOf" srcId="{BE61A3D4-688D-4612-BF60-3F33EA40EC4F}" destId="{FDB7BBD9-A322-41D3-AFC8-C946CBA3C4A3}" srcOrd="0" destOrd="0" presId="urn:microsoft.com/office/officeart/2018/2/layout/IconVerticalSolidList"/>
    <dgm:cxn modelId="{0CE0CA2D-1D40-4818-B0E0-2D24D769A9F2}" type="presParOf" srcId="{BE61A3D4-688D-4612-BF60-3F33EA40EC4F}" destId="{119A7867-4BE6-4AB2-AA21-139BECD3710A}" srcOrd="1" destOrd="0" presId="urn:microsoft.com/office/officeart/2018/2/layout/IconVerticalSolidList"/>
    <dgm:cxn modelId="{357B74CD-8B8E-455B-99DF-096BF0BEF7EC}" type="presParOf" srcId="{BE61A3D4-688D-4612-BF60-3F33EA40EC4F}" destId="{22B018EF-404D-4B9C-92DA-1A6EFE53BB83}" srcOrd="2" destOrd="0" presId="urn:microsoft.com/office/officeart/2018/2/layout/IconVerticalSolidList"/>
    <dgm:cxn modelId="{7DD6F6D7-13C1-4AB7-9E15-FF7109D9DF1F}" type="presParOf" srcId="{BE61A3D4-688D-4612-BF60-3F33EA40EC4F}" destId="{D8D9331C-B8D5-4AA3-9E55-78F2BEE1C3A3}" srcOrd="3" destOrd="0" presId="urn:microsoft.com/office/officeart/2018/2/layout/IconVerticalSolidList"/>
    <dgm:cxn modelId="{A8C4B0C4-93F1-4F0D-850A-BB5404D165DB}" type="presParOf" srcId="{DA9071FD-CB22-43C3-BB1D-B77EFB6D7388}" destId="{0BED7D64-2A6A-4371-A6C7-2FA6BFC35AF2}" srcOrd="1" destOrd="0" presId="urn:microsoft.com/office/officeart/2018/2/layout/IconVerticalSolidList"/>
    <dgm:cxn modelId="{3143B45F-A2FE-4E97-9CF5-4E50FF35481F}" type="presParOf" srcId="{DA9071FD-CB22-43C3-BB1D-B77EFB6D7388}" destId="{9066DB8F-317F-4145-9E97-C311BF2F060D}" srcOrd="2" destOrd="0" presId="urn:microsoft.com/office/officeart/2018/2/layout/IconVerticalSolidList"/>
    <dgm:cxn modelId="{399B0CC8-0084-40BA-9B83-4BEFD33F0E98}" type="presParOf" srcId="{9066DB8F-317F-4145-9E97-C311BF2F060D}" destId="{EC8E8A21-9FC2-4CEA-AADA-B97BF8FE9F78}" srcOrd="0" destOrd="0" presId="urn:microsoft.com/office/officeart/2018/2/layout/IconVerticalSolidList"/>
    <dgm:cxn modelId="{19E949AB-C414-4CDC-A0BE-34CFFF2B635F}" type="presParOf" srcId="{9066DB8F-317F-4145-9E97-C311BF2F060D}" destId="{3F839C6E-856F-4117-9EBB-7BCF811A0BBA}" srcOrd="1" destOrd="0" presId="urn:microsoft.com/office/officeart/2018/2/layout/IconVerticalSolidList"/>
    <dgm:cxn modelId="{DF6AB762-0678-4A72-BCE9-E364757881FC}" type="presParOf" srcId="{9066DB8F-317F-4145-9E97-C311BF2F060D}" destId="{AEE5E547-B222-43A5-B4F0-2444972B014F}" srcOrd="2" destOrd="0" presId="urn:microsoft.com/office/officeart/2018/2/layout/IconVerticalSolidList"/>
    <dgm:cxn modelId="{E67F750D-6D1D-4C92-9E44-B8E8747CCF03}" type="presParOf" srcId="{9066DB8F-317F-4145-9E97-C311BF2F060D}" destId="{5001B636-25B9-4A2B-92F2-27CE1EEC6C6E}" srcOrd="3" destOrd="0" presId="urn:microsoft.com/office/officeart/2018/2/layout/IconVerticalSolidList"/>
    <dgm:cxn modelId="{829613A3-6645-4961-86B8-B7D93A81B43F}" type="presParOf" srcId="{DA9071FD-CB22-43C3-BB1D-B77EFB6D7388}" destId="{F5553369-1095-4815-8710-D73CA89A8242}" srcOrd="3" destOrd="0" presId="urn:microsoft.com/office/officeart/2018/2/layout/IconVerticalSolidList"/>
    <dgm:cxn modelId="{EEBE9070-6219-4267-B8C5-F425169A803B}" type="presParOf" srcId="{DA9071FD-CB22-43C3-BB1D-B77EFB6D7388}" destId="{F18280BC-6102-4834-9373-A877DC09F98B}" srcOrd="4" destOrd="0" presId="urn:microsoft.com/office/officeart/2018/2/layout/IconVerticalSolidList"/>
    <dgm:cxn modelId="{817B1515-A3C5-49D8-AD8C-A9E507CF5895}" type="presParOf" srcId="{F18280BC-6102-4834-9373-A877DC09F98B}" destId="{3C912C53-34AC-4281-8C14-373A4A9042ED}" srcOrd="0" destOrd="0" presId="urn:microsoft.com/office/officeart/2018/2/layout/IconVerticalSolidList"/>
    <dgm:cxn modelId="{45AF59E1-50F0-4644-BF92-8CDFB253619C}" type="presParOf" srcId="{F18280BC-6102-4834-9373-A877DC09F98B}" destId="{B5F3B9E9-CF32-4047-83D6-2D0A153DF9CB}" srcOrd="1" destOrd="0" presId="urn:microsoft.com/office/officeart/2018/2/layout/IconVerticalSolidList"/>
    <dgm:cxn modelId="{736ADB3E-09CD-4247-B8EC-83C293D98710}" type="presParOf" srcId="{F18280BC-6102-4834-9373-A877DC09F98B}" destId="{51697824-D2D5-487C-95A1-BF0AFE0E41FB}" srcOrd="2" destOrd="0" presId="urn:microsoft.com/office/officeart/2018/2/layout/IconVerticalSolidList"/>
    <dgm:cxn modelId="{325C838A-3835-4535-89F8-6C5A16019FAF}" type="presParOf" srcId="{F18280BC-6102-4834-9373-A877DC09F98B}" destId="{75C4625C-0F18-45FA-9218-919F4545523E}" srcOrd="3" destOrd="0" presId="urn:microsoft.com/office/officeart/2018/2/layout/IconVerticalSolidList"/>
    <dgm:cxn modelId="{0DBA4AD4-C1C5-4CEE-82A5-9AC2679ACB2F}" type="presParOf" srcId="{DA9071FD-CB22-43C3-BB1D-B77EFB6D7388}" destId="{2ED3269A-AA99-42DD-A97D-6097982C8D63}" srcOrd="5" destOrd="0" presId="urn:microsoft.com/office/officeart/2018/2/layout/IconVerticalSolidList"/>
    <dgm:cxn modelId="{56A817FD-F49D-4276-A954-03D6760C58EE}" type="presParOf" srcId="{DA9071FD-CB22-43C3-BB1D-B77EFB6D7388}" destId="{8E48D871-7526-4B4F-886B-92B341843819}" srcOrd="6" destOrd="0" presId="urn:microsoft.com/office/officeart/2018/2/layout/IconVerticalSolidList"/>
    <dgm:cxn modelId="{6BB8F241-7506-4670-9536-3F4F1246083D}" type="presParOf" srcId="{8E48D871-7526-4B4F-886B-92B341843819}" destId="{E686763B-1C9E-4A04-BA17-FA30F940277F}" srcOrd="0" destOrd="0" presId="urn:microsoft.com/office/officeart/2018/2/layout/IconVerticalSolidList"/>
    <dgm:cxn modelId="{58650C64-E171-448F-B851-B9BE5F71520E}" type="presParOf" srcId="{8E48D871-7526-4B4F-886B-92B341843819}" destId="{3BFA4647-DE01-41C4-A0C1-9FC4747C0CD4}" srcOrd="1" destOrd="0" presId="urn:microsoft.com/office/officeart/2018/2/layout/IconVerticalSolidList"/>
    <dgm:cxn modelId="{1ECD5358-A463-463A-A6BA-CC14D94D4476}" type="presParOf" srcId="{8E48D871-7526-4B4F-886B-92B341843819}" destId="{E2617185-B5E1-4CA8-80FF-CF34707EEDBE}" srcOrd="2" destOrd="0" presId="urn:microsoft.com/office/officeart/2018/2/layout/IconVerticalSolidList"/>
    <dgm:cxn modelId="{036A7FBB-C1C2-4D81-A2CC-83E8FA595FE9}" type="presParOf" srcId="{8E48D871-7526-4B4F-886B-92B341843819}" destId="{BCE9855E-6D02-4536-B624-C42E188DAAFE}" srcOrd="3" destOrd="0" presId="urn:microsoft.com/office/officeart/2018/2/layout/IconVerticalSolidList"/>
    <dgm:cxn modelId="{EE309FBF-812F-436E-9643-939F33B89013}" type="presParOf" srcId="{DA9071FD-CB22-43C3-BB1D-B77EFB6D7388}" destId="{9B41FD07-77C3-4BF1-8A12-F70595AECFB5}" srcOrd="7" destOrd="0" presId="urn:microsoft.com/office/officeart/2018/2/layout/IconVerticalSolidList"/>
    <dgm:cxn modelId="{B73847D6-CA73-4D94-875A-2636393B55BC}" type="presParOf" srcId="{DA9071FD-CB22-43C3-BB1D-B77EFB6D7388}" destId="{58A8D1AE-5579-4683-A195-5C4AC2480A87}" srcOrd="8" destOrd="0" presId="urn:microsoft.com/office/officeart/2018/2/layout/IconVerticalSolidList"/>
    <dgm:cxn modelId="{15891258-656B-4506-B341-97A7ED25DABD}" type="presParOf" srcId="{58A8D1AE-5579-4683-A195-5C4AC2480A87}" destId="{2DCAAD73-158E-4400-BAEF-7E324AEEA355}" srcOrd="0" destOrd="0" presId="urn:microsoft.com/office/officeart/2018/2/layout/IconVerticalSolidList"/>
    <dgm:cxn modelId="{ED11C221-3A6E-4E83-BFAB-B6AF8F7CF0BA}" type="presParOf" srcId="{58A8D1AE-5579-4683-A195-5C4AC2480A87}" destId="{5EA6F773-979F-4231-8227-4996107AB6F2}" srcOrd="1" destOrd="0" presId="urn:microsoft.com/office/officeart/2018/2/layout/IconVerticalSolidList"/>
    <dgm:cxn modelId="{FAA87F7C-C9BA-46AC-B615-D513FBDDB173}" type="presParOf" srcId="{58A8D1AE-5579-4683-A195-5C4AC2480A87}" destId="{16816116-557F-4525-A4B6-98B92F7E216F}" srcOrd="2" destOrd="0" presId="urn:microsoft.com/office/officeart/2018/2/layout/IconVerticalSolidList"/>
    <dgm:cxn modelId="{C23EDF6F-3141-473F-8072-85B9A8ED58CB}" type="presParOf" srcId="{58A8D1AE-5579-4683-A195-5C4AC2480A87}" destId="{95BB0B03-15BD-4370-8269-95BC7A3DACC0}" srcOrd="3" destOrd="0" presId="urn:microsoft.com/office/officeart/2018/2/layout/IconVerticalSolidList"/>
    <dgm:cxn modelId="{C90ABAD8-C6CB-4C64-9798-6E7E7DE3FD0D}" type="presParOf" srcId="{DA9071FD-CB22-43C3-BB1D-B77EFB6D7388}" destId="{9710C58C-D4F0-49E8-B91E-D462F40EE218}" srcOrd="9" destOrd="0" presId="urn:microsoft.com/office/officeart/2018/2/layout/IconVerticalSolidList"/>
    <dgm:cxn modelId="{3438B21F-E2B8-4476-BD19-1F84B1CE771B}" type="presParOf" srcId="{DA9071FD-CB22-43C3-BB1D-B77EFB6D7388}" destId="{90E486AE-DFE4-4A8A-98BF-690B9F43D9C0}" srcOrd="10" destOrd="0" presId="urn:microsoft.com/office/officeart/2018/2/layout/IconVerticalSolidList"/>
    <dgm:cxn modelId="{EF3E10AA-6D3E-40E6-82D1-14F5D0FD9C08}" type="presParOf" srcId="{90E486AE-DFE4-4A8A-98BF-690B9F43D9C0}" destId="{15F8EB6F-814C-4B4C-B3CA-5AF1A67406FD}" srcOrd="0" destOrd="0" presId="urn:microsoft.com/office/officeart/2018/2/layout/IconVerticalSolidList"/>
    <dgm:cxn modelId="{5BAA0190-A143-4B51-923C-F4ED6948F12B}" type="presParOf" srcId="{90E486AE-DFE4-4A8A-98BF-690B9F43D9C0}" destId="{05A3CAA0-31A4-4A2A-BD67-DF384876847C}" srcOrd="1" destOrd="0" presId="urn:microsoft.com/office/officeart/2018/2/layout/IconVerticalSolidList"/>
    <dgm:cxn modelId="{62CE727E-F466-4DE1-B6B1-219F6CBD0DD7}" type="presParOf" srcId="{90E486AE-DFE4-4A8A-98BF-690B9F43D9C0}" destId="{0757F31C-627E-40E6-9B03-DBA15F5BB316}" srcOrd="2" destOrd="0" presId="urn:microsoft.com/office/officeart/2018/2/layout/IconVerticalSolidList"/>
    <dgm:cxn modelId="{02553B56-49DB-439A-95B0-5C45A61CAECF}" type="presParOf" srcId="{90E486AE-DFE4-4A8A-98BF-690B9F43D9C0}" destId="{98CE2885-BE47-4419-B8A2-CBD9E568F2F4}" srcOrd="3" destOrd="0" presId="urn:microsoft.com/office/officeart/2018/2/layout/IconVerticalSolidList"/>
    <dgm:cxn modelId="{558C2C7A-F58E-4B99-B8E7-567375B4B92C}" type="presParOf" srcId="{DA9071FD-CB22-43C3-BB1D-B77EFB6D7388}" destId="{DC77034F-03A8-46B2-838F-1A4835209311}" srcOrd="11" destOrd="0" presId="urn:microsoft.com/office/officeart/2018/2/layout/IconVerticalSolidList"/>
    <dgm:cxn modelId="{7E2888D4-1317-4965-B3C4-C668DC70A076}" type="presParOf" srcId="{DA9071FD-CB22-43C3-BB1D-B77EFB6D7388}" destId="{45F4F61E-7A7E-4D57-8EDE-80B4B326C106}" srcOrd="12" destOrd="0" presId="urn:microsoft.com/office/officeart/2018/2/layout/IconVerticalSolidList"/>
    <dgm:cxn modelId="{C2A8FF97-9F34-41A8-8A54-B88D86EB5D22}" type="presParOf" srcId="{45F4F61E-7A7E-4D57-8EDE-80B4B326C106}" destId="{83716046-DA4F-4E6F-9158-10D6AA6736A1}" srcOrd="0" destOrd="0" presId="urn:microsoft.com/office/officeart/2018/2/layout/IconVerticalSolidList"/>
    <dgm:cxn modelId="{47110F33-B883-4C0C-BB2B-A8DB4ECE5EFE}" type="presParOf" srcId="{45F4F61E-7A7E-4D57-8EDE-80B4B326C106}" destId="{DCC27CC2-0228-42C4-A937-276967DB88FF}" srcOrd="1" destOrd="0" presId="urn:microsoft.com/office/officeart/2018/2/layout/IconVerticalSolidList"/>
    <dgm:cxn modelId="{DE4BE04D-23E1-4026-82FF-AD925115D6B0}" type="presParOf" srcId="{45F4F61E-7A7E-4D57-8EDE-80B4B326C106}" destId="{FFADA381-05A3-41C7-930C-12475B5C22E5}" srcOrd="2" destOrd="0" presId="urn:microsoft.com/office/officeart/2018/2/layout/IconVerticalSolidList"/>
    <dgm:cxn modelId="{F7017EF8-C5E5-4951-853E-0B0918DA96CD}" type="presParOf" srcId="{45F4F61E-7A7E-4D57-8EDE-80B4B326C106}" destId="{B5D4A9E3-7F90-4419-ACD8-666F52123350}" srcOrd="3" destOrd="0" presId="urn:microsoft.com/office/officeart/2018/2/layout/IconVerticalSolidList"/>
    <dgm:cxn modelId="{EF011FCC-29EE-4C41-83D2-D5921BCBACCB}" type="presParOf" srcId="{DA9071FD-CB22-43C3-BB1D-B77EFB6D7388}" destId="{A2896B27-DCE3-469E-8C5C-D1C3B276786F}" srcOrd="13" destOrd="0" presId="urn:microsoft.com/office/officeart/2018/2/layout/IconVerticalSolidList"/>
    <dgm:cxn modelId="{38B67C1D-5D46-4E5F-B854-C7932FCEEAA3}" type="presParOf" srcId="{DA9071FD-CB22-43C3-BB1D-B77EFB6D7388}" destId="{1DC3D8B6-77D4-48C9-9162-94B1E41B1B29}" srcOrd="14" destOrd="0" presId="urn:microsoft.com/office/officeart/2018/2/layout/IconVerticalSolidList"/>
    <dgm:cxn modelId="{339544D7-0CF1-4C18-B6A1-E60C3BBE878F}" type="presParOf" srcId="{1DC3D8B6-77D4-48C9-9162-94B1E41B1B29}" destId="{D5CDD420-7366-44F4-823B-244BF426369B}" srcOrd="0" destOrd="0" presId="urn:microsoft.com/office/officeart/2018/2/layout/IconVerticalSolidList"/>
    <dgm:cxn modelId="{31674662-9911-4450-A781-3AEE3D2F5552}" type="presParOf" srcId="{1DC3D8B6-77D4-48C9-9162-94B1E41B1B29}" destId="{276DDBBF-D776-46C5-B51B-0464694CCB63}" srcOrd="1" destOrd="0" presId="urn:microsoft.com/office/officeart/2018/2/layout/IconVerticalSolidList"/>
    <dgm:cxn modelId="{61215DEE-7D25-4D22-A903-C969DC18EBFD}" type="presParOf" srcId="{1DC3D8B6-77D4-48C9-9162-94B1E41B1B29}" destId="{3249B016-81D1-459C-8337-6B965F1918BF}" srcOrd="2" destOrd="0" presId="urn:microsoft.com/office/officeart/2018/2/layout/IconVerticalSolidList"/>
    <dgm:cxn modelId="{FCDA976E-2DC5-45C8-87DF-D168967DD83B}" type="presParOf" srcId="{1DC3D8B6-77D4-48C9-9162-94B1E41B1B29}" destId="{A9A2CE1F-93B6-4E21-858A-838FE2DD8033}" srcOrd="3" destOrd="0" presId="urn:microsoft.com/office/officeart/2018/2/layout/IconVerticalSolidList"/>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24.xml><?xml version="1.0" encoding="utf-8"?>
<dgm:dataModel xmlns:dgm="http://schemas.openxmlformats.org/drawingml/2006/diagram" xmlns:a="http://schemas.openxmlformats.org/drawingml/2006/main">
  <dgm:ptLst>
    <dgm:pt modelId="{075B4BAB-9091-4C78-A92C-2ABB48DB49AB}" type="doc">
      <dgm:prSet loTypeId="urn:microsoft.com/office/officeart/2005/8/layout/vList2" loCatId="list" qsTypeId="urn:microsoft.com/office/officeart/2005/8/quickstyle/simple4" qsCatId="simple" csTypeId="urn:microsoft.com/office/officeart/2005/8/colors/colorful2" csCatId="colorful"/>
      <dgm:spPr/>
      <dgm:t>
        <a:bodyPr/>
        <a:lstStyle/>
        <a:p>
          <a:endParaRPr lang="en-US"/>
        </a:p>
      </dgm:t>
    </dgm:pt>
    <dgm:pt modelId="{6EE6124A-540A-4F98-8EC0-0215C2031723}">
      <dgm:prSet/>
      <dgm:spPr/>
      <dgm:t>
        <a:bodyPr/>
        <a:lstStyle/>
        <a:p>
          <a:r>
            <a:rPr lang="en-US"/>
            <a:t>The Mental Capacity Act allows restrictions and restraint in some cases to be used in a person’s support.</a:t>
          </a:r>
        </a:p>
      </dgm:t>
    </dgm:pt>
    <dgm:pt modelId="{B8A6E407-047C-4F3E-A264-DC9381CF83AA}" type="parTrans" cxnId="{B14FB62F-6B80-4BD8-AE29-94BC89010485}">
      <dgm:prSet/>
      <dgm:spPr/>
      <dgm:t>
        <a:bodyPr/>
        <a:lstStyle/>
        <a:p>
          <a:endParaRPr lang="en-US"/>
        </a:p>
      </dgm:t>
    </dgm:pt>
    <dgm:pt modelId="{FFF2DF3E-1AC6-445A-A2EE-6CDCE4DFAE1B}" type="sibTrans" cxnId="{B14FB62F-6B80-4BD8-AE29-94BC89010485}">
      <dgm:prSet/>
      <dgm:spPr/>
      <dgm:t>
        <a:bodyPr/>
        <a:lstStyle/>
        <a:p>
          <a:endParaRPr lang="en-US"/>
        </a:p>
      </dgm:t>
    </dgm:pt>
    <dgm:pt modelId="{49AC033B-25A3-4D59-AC70-DEC91ACE5E71}">
      <dgm:prSet/>
      <dgm:spPr/>
      <dgm:t>
        <a:bodyPr/>
        <a:lstStyle/>
        <a:p>
          <a:r>
            <a:rPr lang="en-US"/>
            <a:t>But only if they are in the best interests of a person who lacks capacity to make the decision themselves and only if it is necessary and proportionate to do so. </a:t>
          </a:r>
        </a:p>
      </dgm:t>
    </dgm:pt>
    <dgm:pt modelId="{C59C711A-BE5A-4AEC-949E-51BC8A68F15C}" type="parTrans" cxnId="{FAA00E06-E553-4660-BDB7-BCDD171A67BE}">
      <dgm:prSet/>
      <dgm:spPr/>
      <dgm:t>
        <a:bodyPr/>
        <a:lstStyle/>
        <a:p>
          <a:endParaRPr lang="en-US"/>
        </a:p>
      </dgm:t>
    </dgm:pt>
    <dgm:pt modelId="{BC8D1FE3-9F5C-4ADB-8F38-53F71016ACD9}" type="sibTrans" cxnId="{FAA00E06-E553-4660-BDB7-BCDD171A67BE}">
      <dgm:prSet/>
      <dgm:spPr/>
      <dgm:t>
        <a:bodyPr/>
        <a:lstStyle/>
        <a:p>
          <a:endParaRPr lang="en-US"/>
        </a:p>
      </dgm:t>
    </dgm:pt>
    <dgm:pt modelId="{0A77DF90-77AB-4AFB-933E-7E82A4947CC5}">
      <dgm:prSet/>
      <dgm:spPr/>
      <dgm:t>
        <a:bodyPr/>
        <a:lstStyle/>
        <a:p>
          <a:r>
            <a:rPr lang="en-US"/>
            <a:t>The urgency of the situation would be part of the consideration of whether to apply a short-term restraint or restriction, to provide care or treatment, for example.</a:t>
          </a:r>
        </a:p>
      </dgm:t>
    </dgm:pt>
    <dgm:pt modelId="{0DCFB8F6-E679-4EE7-A14E-27573B38F83A}" type="parTrans" cxnId="{CE5353DC-F21D-4E4F-A35D-000BED3C8E0B}">
      <dgm:prSet/>
      <dgm:spPr/>
      <dgm:t>
        <a:bodyPr/>
        <a:lstStyle/>
        <a:p>
          <a:endParaRPr lang="en-US"/>
        </a:p>
      </dgm:t>
    </dgm:pt>
    <dgm:pt modelId="{956EC8BD-7523-438B-85A2-1E822266BE84}" type="sibTrans" cxnId="{CE5353DC-F21D-4E4F-A35D-000BED3C8E0B}">
      <dgm:prSet/>
      <dgm:spPr/>
      <dgm:t>
        <a:bodyPr/>
        <a:lstStyle/>
        <a:p>
          <a:endParaRPr lang="en-US"/>
        </a:p>
      </dgm:t>
    </dgm:pt>
    <dgm:pt modelId="{FCF8B62C-CA14-4356-92FE-F50B31DB9067}" type="pres">
      <dgm:prSet presAssocID="{075B4BAB-9091-4C78-A92C-2ABB48DB49AB}" presName="linear" presStyleCnt="0">
        <dgm:presLayoutVars>
          <dgm:animLvl val="lvl"/>
          <dgm:resizeHandles val="exact"/>
        </dgm:presLayoutVars>
      </dgm:prSet>
      <dgm:spPr/>
    </dgm:pt>
    <dgm:pt modelId="{3696D8BF-A4F9-4503-AB7F-FC4D2EC7552F}" type="pres">
      <dgm:prSet presAssocID="{6EE6124A-540A-4F98-8EC0-0215C2031723}" presName="parentText" presStyleLbl="node1" presStyleIdx="0" presStyleCnt="3">
        <dgm:presLayoutVars>
          <dgm:chMax val="0"/>
          <dgm:bulletEnabled val="1"/>
        </dgm:presLayoutVars>
      </dgm:prSet>
      <dgm:spPr/>
    </dgm:pt>
    <dgm:pt modelId="{63933371-7B17-4269-96BD-6FA8BB150114}" type="pres">
      <dgm:prSet presAssocID="{FFF2DF3E-1AC6-445A-A2EE-6CDCE4DFAE1B}" presName="spacer" presStyleCnt="0"/>
      <dgm:spPr/>
    </dgm:pt>
    <dgm:pt modelId="{8085307C-4C3B-400A-958B-BF1FBA8BE4A8}" type="pres">
      <dgm:prSet presAssocID="{49AC033B-25A3-4D59-AC70-DEC91ACE5E71}" presName="parentText" presStyleLbl="node1" presStyleIdx="1" presStyleCnt="3">
        <dgm:presLayoutVars>
          <dgm:chMax val="0"/>
          <dgm:bulletEnabled val="1"/>
        </dgm:presLayoutVars>
      </dgm:prSet>
      <dgm:spPr/>
    </dgm:pt>
    <dgm:pt modelId="{51FC5638-BBEE-4969-9938-7DE26FA1E934}" type="pres">
      <dgm:prSet presAssocID="{BC8D1FE3-9F5C-4ADB-8F38-53F71016ACD9}" presName="spacer" presStyleCnt="0"/>
      <dgm:spPr/>
    </dgm:pt>
    <dgm:pt modelId="{7566D022-1C63-48D5-8080-D4ED1D9B9254}" type="pres">
      <dgm:prSet presAssocID="{0A77DF90-77AB-4AFB-933E-7E82A4947CC5}" presName="parentText" presStyleLbl="node1" presStyleIdx="2" presStyleCnt="3">
        <dgm:presLayoutVars>
          <dgm:chMax val="0"/>
          <dgm:bulletEnabled val="1"/>
        </dgm:presLayoutVars>
      </dgm:prSet>
      <dgm:spPr/>
    </dgm:pt>
  </dgm:ptLst>
  <dgm:cxnLst>
    <dgm:cxn modelId="{FAA00E06-E553-4660-BDB7-BCDD171A67BE}" srcId="{075B4BAB-9091-4C78-A92C-2ABB48DB49AB}" destId="{49AC033B-25A3-4D59-AC70-DEC91ACE5E71}" srcOrd="1" destOrd="0" parTransId="{C59C711A-BE5A-4AEC-949E-51BC8A68F15C}" sibTransId="{BC8D1FE3-9F5C-4ADB-8F38-53F71016ACD9}"/>
    <dgm:cxn modelId="{B14FB62F-6B80-4BD8-AE29-94BC89010485}" srcId="{075B4BAB-9091-4C78-A92C-2ABB48DB49AB}" destId="{6EE6124A-540A-4F98-8EC0-0215C2031723}" srcOrd="0" destOrd="0" parTransId="{B8A6E407-047C-4F3E-A264-DC9381CF83AA}" sibTransId="{FFF2DF3E-1AC6-445A-A2EE-6CDCE4DFAE1B}"/>
    <dgm:cxn modelId="{BB055E68-E3AF-4C38-A58A-11D9F5CA8FA4}" type="presOf" srcId="{6EE6124A-540A-4F98-8EC0-0215C2031723}" destId="{3696D8BF-A4F9-4503-AB7F-FC4D2EC7552F}" srcOrd="0" destOrd="0" presId="urn:microsoft.com/office/officeart/2005/8/layout/vList2"/>
    <dgm:cxn modelId="{C072E873-33B5-4C5F-811F-1C98D918CA15}" type="presOf" srcId="{0A77DF90-77AB-4AFB-933E-7E82A4947CC5}" destId="{7566D022-1C63-48D5-8080-D4ED1D9B9254}" srcOrd="0" destOrd="0" presId="urn:microsoft.com/office/officeart/2005/8/layout/vList2"/>
    <dgm:cxn modelId="{6782C0A2-B729-4EEB-BE81-BAFBAEE6B042}" type="presOf" srcId="{49AC033B-25A3-4D59-AC70-DEC91ACE5E71}" destId="{8085307C-4C3B-400A-958B-BF1FBA8BE4A8}" srcOrd="0" destOrd="0" presId="urn:microsoft.com/office/officeart/2005/8/layout/vList2"/>
    <dgm:cxn modelId="{320464C8-FF20-4982-8553-EF4EBFE372E7}" type="presOf" srcId="{075B4BAB-9091-4C78-A92C-2ABB48DB49AB}" destId="{FCF8B62C-CA14-4356-92FE-F50B31DB9067}" srcOrd="0" destOrd="0" presId="urn:microsoft.com/office/officeart/2005/8/layout/vList2"/>
    <dgm:cxn modelId="{CE5353DC-F21D-4E4F-A35D-000BED3C8E0B}" srcId="{075B4BAB-9091-4C78-A92C-2ABB48DB49AB}" destId="{0A77DF90-77AB-4AFB-933E-7E82A4947CC5}" srcOrd="2" destOrd="0" parTransId="{0DCFB8F6-E679-4EE7-A14E-27573B38F83A}" sibTransId="{956EC8BD-7523-438B-85A2-1E822266BE84}"/>
    <dgm:cxn modelId="{C3FA8C5D-5632-465B-A706-B66CB0DFE408}" type="presParOf" srcId="{FCF8B62C-CA14-4356-92FE-F50B31DB9067}" destId="{3696D8BF-A4F9-4503-AB7F-FC4D2EC7552F}" srcOrd="0" destOrd="0" presId="urn:microsoft.com/office/officeart/2005/8/layout/vList2"/>
    <dgm:cxn modelId="{ABDBFE3B-B505-4C0B-BEB5-2B1E925E28E7}" type="presParOf" srcId="{FCF8B62C-CA14-4356-92FE-F50B31DB9067}" destId="{63933371-7B17-4269-96BD-6FA8BB150114}" srcOrd="1" destOrd="0" presId="urn:microsoft.com/office/officeart/2005/8/layout/vList2"/>
    <dgm:cxn modelId="{61F3EAE0-1F79-4700-A683-0FBF24A0C36C}" type="presParOf" srcId="{FCF8B62C-CA14-4356-92FE-F50B31DB9067}" destId="{8085307C-4C3B-400A-958B-BF1FBA8BE4A8}" srcOrd="2" destOrd="0" presId="urn:microsoft.com/office/officeart/2005/8/layout/vList2"/>
    <dgm:cxn modelId="{66D3683F-C6B8-4ECF-A6A8-593903210CD4}" type="presParOf" srcId="{FCF8B62C-CA14-4356-92FE-F50B31DB9067}" destId="{51FC5638-BBEE-4969-9938-7DE26FA1E934}" srcOrd="3" destOrd="0" presId="urn:microsoft.com/office/officeart/2005/8/layout/vList2"/>
    <dgm:cxn modelId="{9392616C-6014-427F-954C-CC0E32DDA067}" type="presParOf" srcId="{FCF8B62C-CA14-4356-92FE-F50B31DB9067}" destId="{7566D022-1C63-48D5-8080-D4ED1D9B9254}" srcOrd="4" destOrd="0" presId="urn:microsoft.com/office/officeart/2005/8/layout/vList2"/>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25.xml><?xml version="1.0" encoding="utf-8"?>
<dgm:dataModel xmlns:dgm="http://schemas.openxmlformats.org/drawingml/2006/diagram" xmlns:a="http://schemas.openxmlformats.org/drawingml/2006/main">
  <dgm:ptLst>
    <dgm:pt modelId="{BBBF23A5-41B8-4517-9408-4E454D5C8BEF}" type="doc">
      <dgm:prSet loTypeId="urn:microsoft.com/office/officeart/2008/layout/LinedList" loCatId="list" qsTypeId="urn:microsoft.com/office/officeart/2005/8/quickstyle/simple4" qsCatId="simple" csTypeId="urn:microsoft.com/office/officeart/2005/8/colors/colorful2" csCatId="colorful"/>
      <dgm:spPr/>
      <dgm:t>
        <a:bodyPr/>
        <a:lstStyle/>
        <a:p>
          <a:endParaRPr lang="en-US"/>
        </a:p>
      </dgm:t>
    </dgm:pt>
    <dgm:pt modelId="{7C36A5D8-880F-472A-AE50-9789C761F25F}">
      <dgm:prSet/>
      <dgm:spPr/>
      <dgm:t>
        <a:bodyPr/>
        <a:lstStyle/>
        <a:p>
          <a:r>
            <a:rPr lang="en-US"/>
            <a:t>It has been interpreted in the UK most recently by the Supreme Court in 2014; the ‘Cheshire West’ judgement, which set the following threshold for people to be assessed:</a:t>
          </a:r>
        </a:p>
      </dgm:t>
    </dgm:pt>
    <dgm:pt modelId="{2E973371-8BA7-4819-990C-1E65CCF8D302}" type="parTrans" cxnId="{2F069DD7-9A1E-4D3B-9EBD-56B429127CA9}">
      <dgm:prSet/>
      <dgm:spPr/>
      <dgm:t>
        <a:bodyPr/>
        <a:lstStyle/>
        <a:p>
          <a:endParaRPr lang="en-US"/>
        </a:p>
      </dgm:t>
    </dgm:pt>
    <dgm:pt modelId="{2B78467C-9F4E-4F74-89F9-54B144173307}" type="sibTrans" cxnId="{2F069DD7-9A1E-4D3B-9EBD-56B429127CA9}">
      <dgm:prSet/>
      <dgm:spPr/>
      <dgm:t>
        <a:bodyPr/>
        <a:lstStyle/>
        <a:p>
          <a:endParaRPr lang="en-US"/>
        </a:p>
      </dgm:t>
    </dgm:pt>
    <dgm:pt modelId="{21A88C82-595C-4B39-AA2D-6EEFD8710EF4}">
      <dgm:prSet/>
      <dgm:spPr/>
      <dgm:t>
        <a:bodyPr/>
        <a:lstStyle/>
        <a:p>
          <a:r>
            <a:rPr lang="en-US"/>
            <a:t>The person is unable to make a decision about the care they receive or where they live and is unable to consent to the arrangements in place for their care, because of a ‘Mental Disorder’.</a:t>
          </a:r>
        </a:p>
      </dgm:t>
    </dgm:pt>
    <dgm:pt modelId="{8C848D53-D32A-4456-B563-169FB738011A}" type="parTrans" cxnId="{AFE509DE-56B6-4DAA-B1B5-9749236BA7E6}">
      <dgm:prSet/>
      <dgm:spPr/>
      <dgm:t>
        <a:bodyPr/>
        <a:lstStyle/>
        <a:p>
          <a:endParaRPr lang="en-US"/>
        </a:p>
      </dgm:t>
    </dgm:pt>
    <dgm:pt modelId="{A183EF91-FBE2-4BA2-92FE-D1B92DDC3153}" type="sibTrans" cxnId="{AFE509DE-56B6-4DAA-B1B5-9749236BA7E6}">
      <dgm:prSet/>
      <dgm:spPr/>
      <dgm:t>
        <a:bodyPr/>
        <a:lstStyle/>
        <a:p>
          <a:endParaRPr lang="en-US"/>
        </a:p>
      </dgm:t>
    </dgm:pt>
    <dgm:pt modelId="{D75654AD-51B4-49C5-AE62-AF7827D5A74F}">
      <dgm:prSet/>
      <dgm:spPr/>
      <dgm:t>
        <a:bodyPr/>
        <a:lstStyle/>
        <a:p>
          <a:r>
            <a:rPr lang="en-US"/>
            <a:t>The person is under ‘continuous supervision and control’.</a:t>
          </a:r>
        </a:p>
      </dgm:t>
    </dgm:pt>
    <dgm:pt modelId="{0E97DB6B-32A6-4BAE-9969-FBD2A9BEC088}" type="parTrans" cxnId="{48BE495F-0C84-4801-97E4-92B2E9807F85}">
      <dgm:prSet/>
      <dgm:spPr/>
      <dgm:t>
        <a:bodyPr/>
        <a:lstStyle/>
        <a:p>
          <a:endParaRPr lang="en-US"/>
        </a:p>
      </dgm:t>
    </dgm:pt>
    <dgm:pt modelId="{F9FD15A4-6653-4E4D-A027-16C4692CF2B8}" type="sibTrans" cxnId="{48BE495F-0C84-4801-97E4-92B2E9807F85}">
      <dgm:prSet/>
      <dgm:spPr/>
      <dgm:t>
        <a:bodyPr/>
        <a:lstStyle/>
        <a:p>
          <a:endParaRPr lang="en-US"/>
        </a:p>
      </dgm:t>
    </dgm:pt>
    <dgm:pt modelId="{7718E676-8632-4840-B7C6-B3D848EDE175}">
      <dgm:prSet/>
      <dgm:spPr/>
      <dgm:t>
        <a:bodyPr/>
        <a:lstStyle/>
        <a:p>
          <a:r>
            <a:rPr lang="en-US"/>
            <a:t>The person is ‘not free to leave’ (permanently).</a:t>
          </a:r>
        </a:p>
      </dgm:t>
    </dgm:pt>
    <dgm:pt modelId="{2A1F3137-34FE-4D7C-BA6B-5F44F9B0AF87}" type="parTrans" cxnId="{E2C50847-B9D1-4482-93AF-9CAF0FFED33B}">
      <dgm:prSet/>
      <dgm:spPr/>
      <dgm:t>
        <a:bodyPr/>
        <a:lstStyle/>
        <a:p>
          <a:endParaRPr lang="en-US"/>
        </a:p>
      </dgm:t>
    </dgm:pt>
    <dgm:pt modelId="{95A16382-0CD6-45DF-8D5E-CBE0B4B78DB8}" type="sibTrans" cxnId="{E2C50847-B9D1-4482-93AF-9CAF0FFED33B}">
      <dgm:prSet/>
      <dgm:spPr/>
      <dgm:t>
        <a:bodyPr/>
        <a:lstStyle/>
        <a:p>
          <a:endParaRPr lang="en-US"/>
        </a:p>
      </dgm:t>
    </dgm:pt>
    <dgm:pt modelId="{41335602-9F3B-49BB-846A-083D0C53DB70}" type="pres">
      <dgm:prSet presAssocID="{BBBF23A5-41B8-4517-9408-4E454D5C8BEF}" presName="vert0" presStyleCnt="0">
        <dgm:presLayoutVars>
          <dgm:dir/>
          <dgm:animOne val="branch"/>
          <dgm:animLvl val="lvl"/>
        </dgm:presLayoutVars>
      </dgm:prSet>
      <dgm:spPr/>
    </dgm:pt>
    <dgm:pt modelId="{5FDF1361-14BF-417D-B116-171A19E4A723}" type="pres">
      <dgm:prSet presAssocID="{7C36A5D8-880F-472A-AE50-9789C761F25F}" presName="thickLine" presStyleLbl="alignNode1" presStyleIdx="0" presStyleCnt="4"/>
      <dgm:spPr/>
    </dgm:pt>
    <dgm:pt modelId="{4DB22ECE-FE19-4E73-AE09-D95F33C441DB}" type="pres">
      <dgm:prSet presAssocID="{7C36A5D8-880F-472A-AE50-9789C761F25F}" presName="horz1" presStyleCnt="0"/>
      <dgm:spPr/>
    </dgm:pt>
    <dgm:pt modelId="{8AC14E02-1D18-4107-A3CC-CFFE968712E1}" type="pres">
      <dgm:prSet presAssocID="{7C36A5D8-880F-472A-AE50-9789C761F25F}" presName="tx1" presStyleLbl="revTx" presStyleIdx="0" presStyleCnt="4"/>
      <dgm:spPr/>
    </dgm:pt>
    <dgm:pt modelId="{9A7ADA25-5220-41F8-88F7-3B74717AB08D}" type="pres">
      <dgm:prSet presAssocID="{7C36A5D8-880F-472A-AE50-9789C761F25F}" presName="vert1" presStyleCnt="0"/>
      <dgm:spPr/>
    </dgm:pt>
    <dgm:pt modelId="{338760B5-BF99-4C1E-96C5-E6E87311A082}" type="pres">
      <dgm:prSet presAssocID="{21A88C82-595C-4B39-AA2D-6EEFD8710EF4}" presName="thickLine" presStyleLbl="alignNode1" presStyleIdx="1" presStyleCnt="4"/>
      <dgm:spPr/>
    </dgm:pt>
    <dgm:pt modelId="{29FC77E3-11F4-41E6-B535-FE884622481E}" type="pres">
      <dgm:prSet presAssocID="{21A88C82-595C-4B39-AA2D-6EEFD8710EF4}" presName="horz1" presStyleCnt="0"/>
      <dgm:spPr/>
    </dgm:pt>
    <dgm:pt modelId="{8F5F83E3-6046-4663-8A1C-FEBCAEFC13F7}" type="pres">
      <dgm:prSet presAssocID="{21A88C82-595C-4B39-AA2D-6EEFD8710EF4}" presName="tx1" presStyleLbl="revTx" presStyleIdx="1" presStyleCnt="4"/>
      <dgm:spPr/>
    </dgm:pt>
    <dgm:pt modelId="{4DF208F9-7984-40B4-BFCA-A0B6109BD643}" type="pres">
      <dgm:prSet presAssocID="{21A88C82-595C-4B39-AA2D-6EEFD8710EF4}" presName="vert1" presStyleCnt="0"/>
      <dgm:spPr/>
    </dgm:pt>
    <dgm:pt modelId="{289FF5E7-A8FF-4AEE-85D2-DF3E450436CB}" type="pres">
      <dgm:prSet presAssocID="{D75654AD-51B4-49C5-AE62-AF7827D5A74F}" presName="thickLine" presStyleLbl="alignNode1" presStyleIdx="2" presStyleCnt="4"/>
      <dgm:spPr/>
    </dgm:pt>
    <dgm:pt modelId="{F9BC16B9-F90E-4C5F-8E19-A571B61FC8E3}" type="pres">
      <dgm:prSet presAssocID="{D75654AD-51B4-49C5-AE62-AF7827D5A74F}" presName="horz1" presStyleCnt="0"/>
      <dgm:spPr/>
    </dgm:pt>
    <dgm:pt modelId="{60CD7574-85B9-42E5-A5BC-AF2F1D1C44A6}" type="pres">
      <dgm:prSet presAssocID="{D75654AD-51B4-49C5-AE62-AF7827D5A74F}" presName="tx1" presStyleLbl="revTx" presStyleIdx="2" presStyleCnt="4"/>
      <dgm:spPr/>
    </dgm:pt>
    <dgm:pt modelId="{B468485E-399E-48B2-B00A-6A7A8A3FB461}" type="pres">
      <dgm:prSet presAssocID="{D75654AD-51B4-49C5-AE62-AF7827D5A74F}" presName="vert1" presStyleCnt="0"/>
      <dgm:spPr/>
    </dgm:pt>
    <dgm:pt modelId="{1FC3B7A1-3486-4E3B-A196-1EC6632CACDB}" type="pres">
      <dgm:prSet presAssocID="{7718E676-8632-4840-B7C6-B3D848EDE175}" presName="thickLine" presStyleLbl="alignNode1" presStyleIdx="3" presStyleCnt="4"/>
      <dgm:spPr/>
    </dgm:pt>
    <dgm:pt modelId="{4C526943-97E1-46A3-BEE3-08AE5FE99F02}" type="pres">
      <dgm:prSet presAssocID="{7718E676-8632-4840-B7C6-B3D848EDE175}" presName="horz1" presStyleCnt="0"/>
      <dgm:spPr/>
    </dgm:pt>
    <dgm:pt modelId="{B371E896-A13B-472C-AB16-2991E3FBC88C}" type="pres">
      <dgm:prSet presAssocID="{7718E676-8632-4840-B7C6-B3D848EDE175}" presName="tx1" presStyleLbl="revTx" presStyleIdx="3" presStyleCnt="4"/>
      <dgm:spPr/>
    </dgm:pt>
    <dgm:pt modelId="{016A860F-7B94-499D-8BA3-3C50637E72C0}" type="pres">
      <dgm:prSet presAssocID="{7718E676-8632-4840-B7C6-B3D848EDE175}" presName="vert1" presStyleCnt="0"/>
      <dgm:spPr/>
    </dgm:pt>
  </dgm:ptLst>
  <dgm:cxnLst>
    <dgm:cxn modelId="{CD4A1D04-07BD-4DA7-B100-3454B5398432}" type="presOf" srcId="{21A88C82-595C-4B39-AA2D-6EEFD8710EF4}" destId="{8F5F83E3-6046-4663-8A1C-FEBCAEFC13F7}" srcOrd="0" destOrd="0" presId="urn:microsoft.com/office/officeart/2008/layout/LinedList"/>
    <dgm:cxn modelId="{AF308F0E-DE86-4E04-A7E1-ACFB9D19121E}" type="presOf" srcId="{7718E676-8632-4840-B7C6-B3D848EDE175}" destId="{B371E896-A13B-472C-AB16-2991E3FBC88C}" srcOrd="0" destOrd="0" presId="urn:microsoft.com/office/officeart/2008/layout/LinedList"/>
    <dgm:cxn modelId="{48BE495F-0C84-4801-97E4-92B2E9807F85}" srcId="{BBBF23A5-41B8-4517-9408-4E454D5C8BEF}" destId="{D75654AD-51B4-49C5-AE62-AF7827D5A74F}" srcOrd="2" destOrd="0" parTransId="{0E97DB6B-32A6-4BAE-9969-FBD2A9BEC088}" sibTransId="{F9FD15A4-6653-4E4D-A027-16C4692CF2B8}"/>
    <dgm:cxn modelId="{E2C50847-B9D1-4482-93AF-9CAF0FFED33B}" srcId="{BBBF23A5-41B8-4517-9408-4E454D5C8BEF}" destId="{7718E676-8632-4840-B7C6-B3D848EDE175}" srcOrd="3" destOrd="0" parTransId="{2A1F3137-34FE-4D7C-BA6B-5F44F9B0AF87}" sibTransId="{95A16382-0CD6-45DF-8D5E-CBE0B4B78DB8}"/>
    <dgm:cxn modelId="{055A716D-3DCB-4272-AA56-F058F6125A85}" type="presOf" srcId="{7C36A5D8-880F-472A-AE50-9789C761F25F}" destId="{8AC14E02-1D18-4107-A3CC-CFFE968712E1}" srcOrd="0" destOrd="0" presId="urn:microsoft.com/office/officeart/2008/layout/LinedList"/>
    <dgm:cxn modelId="{E55D838F-A8A6-4E26-9011-974C6CF37CA4}" type="presOf" srcId="{BBBF23A5-41B8-4517-9408-4E454D5C8BEF}" destId="{41335602-9F3B-49BB-846A-083D0C53DB70}" srcOrd="0" destOrd="0" presId="urn:microsoft.com/office/officeart/2008/layout/LinedList"/>
    <dgm:cxn modelId="{40760D93-E12A-4941-9E23-922EF940C757}" type="presOf" srcId="{D75654AD-51B4-49C5-AE62-AF7827D5A74F}" destId="{60CD7574-85B9-42E5-A5BC-AF2F1D1C44A6}" srcOrd="0" destOrd="0" presId="urn:microsoft.com/office/officeart/2008/layout/LinedList"/>
    <dgm:cxn modelId="{2F069DD7-9A1E-4D3B-9EBD-56B429127CA9}" srcId="{BBBF23A5-41B8-4517-9408-4E454D5C8BEF}" destId="{7C36A5D8-880F-472A-AE50-9789C761F25F}" srcOrd="0" destOrd="0" parTransId="{2E973371-8BA7-4819-990C-1E65CCF8D302}" sibTransId="{2B78467C-9F4E-4F74-89F9-54B144173307}"/>
    <dgm:cxn modelId="{AFE509DE-56B6-4DAA-B1B5-9749236BA7E6}" srcId="{BBBF23A5-41B8-4517-9408-4E454D5C8BEF}" destId="{21A88C82-595C-4B39-AA2D-6EEFD8710EF4}" srcOrd="1" destOrd="0" parTransId="{8C848D53-D32A-4456-B563-169FB738011A}" sibTransId="{A183EF91-FBE2-4BA2-92FE-D1B92DDC3153}"/>
    <dgm:cxn modelId="{A1D4A33B-8181-4C92-B3C2-77B9E29C983A}" type="presParOf" srcId="{41335602-9F3B-49BB-846A-083D0C53DB70}" destId="{5FDF1361-14BF-417D-B116-171A19E4A723}" srcOrd="0" destOrd="0" presId="urn:microsoft.com/office/officeart/2008/layout/LinedList"/>
    <dgm:cxn modelId="{2B4A6839-ABE5-45E0-BEB2-21AC1AFF37AA}" type="presParOf" srcId="{41335602-9F3B-49BB-846A-083D0C53DB70}" destId="{4DB22ECE-FE19-4E73-AE09-D95F33C441DB}" srcOrd="1" destOrd="0" presId="urn:microsoft.com/office/officeart/2008/layout/LinedList"/>
    <dgm:cxn modelId="{5A6F4A40-9725-4E95-A486-201D622943B2}" type="presParOf" srcId="{4DB22ECE-FE19-4E73-AE09-D95F33C441DB}" destId="{8AC14E02-1D18-4107-A3CC-CFFE968712E1}" srcOrd="0" destOrd="0" presId="urn:microsoft.com/office/officeart/2008/layout/LinedList"/>
    <dgm:cxn modelId="{1C92CDFE-8B42-48F6-B9E7-934C893ED6CC}" type="presParOf" srcId="{4DB22ECE-FE19-4E73-AE09-D95F33C441DB}" destId="{9A7ADA25-5220-41F8-88F7-3B74717AB08D}" srcOrd="1" destOrd="0" presId="urn:microsoft.com/office/officeart/2008/layout/LinedList"/>
    <dgm:cxn modelId="{832CBC60-0073-4955-A686-27DFAADF8AFB}" type="presParOf" srcId="{41335602-9F3B-49BB-846A-083D0C53DB70}" destId="{338760B5-BF99-4C1E-96C5-E6E87311A082}" srcOrd="2" destOrd="0" presId="urn:microsoft.com/office/officeart/2008/layout/LinedList"/>
    <dgm:cxn modelId="{62E7D42A-2C1B-47E9-A167-89F0F7B4D0A9}" type="presParOf" srcId="{41335602-9F3B-49BB-846A-083D0C53DB70}" destId="{29FC77E3-11F4-41E6-B535-FE884622481E}" srcOrd="3" destOrd="0" presId="urn:microsoft.com/office/officeart/2008/layout/LinedList"/>
    <dgm:cxn modelId="{74B99EED-FACA-4797-8C7D-EDAF094C9809}" type="presParOf" srcId="{29FC77E3-11F4-41E6-B535-FE884622481E}" destId="{8F5F83E3-6046-4663-8A1C-FEBCAEFC13F7}" srcOrd="0" destOrd="0" presId="urn:microsoft.com/office/officeart/2008/layout/LinedList"/>
    <dgm:cxn modelId="{BA5762FF-DFDF-49E1-B3B1-A2DD778E33F5}" type="presParOf" srcId="{29FC77E3-11F4-41E6-B535-FE884622481E}" destId="{4DF208F9-7984-40B4-BFCA-A0B6109BD643}" srcOrd="1" destOrd="0" presId="urn:microsoft.com/office/officeart/2008/layout/LinedList"/>
    <dgm:cxn modelId="{41F872D3-693F-4A6C-80CE-90BBE717E0EE}" type="presParOf" srcId="{41335602-9F3B-49BB-846A-083D0C53DB70}" destId="{289FF5E7-A8FF-4AEE-85D2-DF3E450436CB}" srcOrd="4" destOrd="0" presId="urn:microsoft.com/office/officeart/2008/layout/LinedList"/>
    <dgm:cxn modelId="{E83D6C12-0F0B-4495-9239-921D20F17B61}" type="presParOf" srcId="{41335602-9F3B-49BB-846A-083D0C53DB70}" destId="{F9BC16B9-F90E-4C5F-8E19-A571B61FC8E3}" srcOrd="5" destOrd="0" presId="urn:microsoft.com/office/officeart/2008/layout/LinedList"/>
    <dgm:cxn modelId="{EDD666DD-438C-42CF-9A07-D3250259A329}" type="presParOf" srcId="{F9BC16B9-F90E-4C5F-8E19-A571B61FC8E3}" destId="{60CD7574-85B9-42E5-A5BC-AF2F1D1C44A6}" srcOrd="0" destOrd="0" presId="urn:microsoft.com/office/officeart/2008/layout/LinedList"/>
    <dgm:cxn modelId="{42C43211-9B44-4AFC-90AB-8995BD6745C2}" type="presParOf" srcId="{F9BC16B9-F90E-4C5F-8E19-A571B61FC8E3}" destId="{B468485E-399E-48B2-B00A-6A7A8A3FB461}" srcOrd="1" destOrd="0" presId="urn:microsoft.com/office/officeart/2008/layout/LinedList"/>
    <dgm:cxn modelId="{4D2F94F1-3216-4E8E-B451-52BF09F48EA5}" type="presParOf" srcId="{41335602-9F3B-49BB-846A-083D0C53DB70}" destId="{1FC3B7A1-3486-4E3B-A196-1EC6632CACDB}" srcOrd="6" destOrd="0" presId="urn:microsoft.com/office/officeart/2008/layout/LinedList"/>
    <dgm:cxn modelId="{29B62EF2-A993-4A3A-AD9B-7FD0A8A70523}" type="presParOf" srcId="{41335602-9F3B-49BB-846A-083D0C53DB70}" destId="{4C526943-97E1-46A3-BEE3-08AE5FE99F02}" srcOrd="7" destOrd="0" presId="urn:microsoft.com/office/officeart/2008/layout/LinedList"/>
    <dgm:cxn modelId="{110324F2-62A9-4078-8BA0-8CD625F162AF}" type="presParOf" srcId="{4C526943-97E1-46A3-BEE3-08AE5FE99F02}" destId="{B371E896-A13B-472C-AB16-2991E3FBC88C}" srcOrd="0" destOrd="0" presId="urn:microsoft.com/office/officeart/2008/layout/LinedList"/>
    <dgm:cxn modelId="{FC0EE90A-8EDB-4F32-85A2-2F0753AA0B93}" type="presParOf" srcId="{4C526943-97E1-46A3-BEE3-08AE5FE99F02}" destId="{016A860F-7B94-499D-8BA3-3C50637E72C0}" srcOrd="1" destOrd="0" presId="urn:microsoft.com/office/officeart/2008/layout/LinedList"/>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26.xml><?xml version="1.0" encoding="utf-8"?>
<dgm:dataModel xmlns:dgm="http://schemas.openxmlformats.org/drawingml/2006/diagram" xmlns:a="http://schemas.openxmlformats.org/drawingml/2006/main">
  <dgm:ptLst>
    <dgm:pt modelId="{74594A2C-3BA1-4C0E-960A-6F6B9A2A8785}" type="doc">
      <dgm:prSet loTypeId="urn:microsoft.com/office/officeart/2018/2/layout/IconVerticalSolidList" loCatId="icon" qsTypeId="urn:microsoft.com/office/officeart/2005/8/quickstyle/simple1" qsCatId="simple" csTypeId="urn:microsoft.com/office/officeart/2018/5/colors/Iconchunking_neutralicontext_colorful1" csCatId="colorful" phldr="1"/>
      <dgm:spPr/>
      <dgm:t>
        <a:bodyPr/>
        <a:lstStyle/>
        <a:p>
          <a:endParaRPr lang="en-US"/>
        </a:p>
      </dgm:t>
    </dgm:pt>
    <dgm:pt modelId="{89BBBD8C-9B00-42C4-A19E-3E68F2797675}">
      <dgm:prSet/>
      <dgm:spPr/>
      <dgm:t>
        <a:bodyPr/>
        <a:lstStyle/>
        <a:p>
          <a:r>
            <a:rPr lang="en-US"/>
            <a:t>Deprivations of liberty should be authorised in advance, where possible, by the ‘Responsible Body’. This was always the expectation with DoLS but practice has not fulfilled that requirement.</a:t>
          </a:r>
        </a:p>
      </dgm:t>
    </dgm:pt>
    <dgm:pt modelId="{E2C9D753-E192-44F4-B581-1C1202A8D9A5}" type="parTrans" cxnId="{179D0E28-F22D-43DC-96FB-E46A3BBDBDD4}">
      <dgm:prSet/>
      <dgm:spPr/>
      <dgm:t>
        <a:bodyPr/>
        <a:lstStyle/>
        <a:p>
          <a:endParaRPr lang="en-US"/>
        </a:p>
      </dgm:t>
    </dgm:pt>
    <dgm:pt modelId="{A0C6AC95-3A40-42F2-84D8-1920885086BA}" type="sibTrans" cxnId="{179D0E28-F22D-43DC-96FB-E46A3BBDBDD4}">
      <dgm:prSet/>
      <dgm:spPr/>
      <dgm:t>
        <a:bodyPr/>
        <a:lstStyle/>
        <a:p>
          <a:endParaRPr lang="en-US"/>
        </a:p>
      </dgm:t>
    </dgm:pt>
    <dgm:pt modelId="{74268080-6FF5-401D-A0F9-08B6B8A7A13B}">
      <dgm:prSet/>
      <dgm:spPr/>
      <dgm:t>
        <a:bodyPr/>
        <a:lstStyle/>
        <a:p>
          <a:r>
            <a:rPr lang="en-US"/>
            <a:t>There is a clearer and more explicit requirement to involve the person in the process.</a:t>
          </a:r>
        </a:p>
      </dgm:t>
    </dgm:pt>
    <dgm:pt modelId="{9C097175-3A95-45DF-BEB0-0E1007D44E83}" type="parTrans" cxnId="{98B59509-2EC8-4135-B692-976640AEF6D9}">
      <dgm:prSet/>
      <dgm:spPr/>
      <dgm:t>
        <a:bodyPr/>
        <a:lstStyle/>
        <a:p>
          <a:endParaRPr lang="en-US"/>
        </a:p>
      </dgm:t>
    </dgm:pt>
    <dgm:pt modelId="{F8377B49-048E-4E0F-A50C-662EB7BC58CC}" type="sibTrans" cxnId="{98B59509-2EC8-4135-B692-976640AEF6D9}">
      <dgm:prSet/>
      <dgm:spPr/>
      <dgm:t>
        <a:bodyPr/>
        <a:lstStyle/>
        <a:p>
          <a:endParaRPr lang="en-US"/>
        </a:p>
      </dgm:t>
    </dgm:pt>
    <dgm:pt modelId="{334D40A7-0910-4EE8-89F4-B7C4ADF8CA1A}">
      <dgm:prSet/>
      <dgm:spPr/>
      <dgm:t>
        <a:bodyPr/>
        <a:lstStyle/>
        <a:p>
          <a:r>
            <a:rPr lang="en-US"/>
            <a:t>The new legislation includes an explicit requirement to consult with others. This was always implied through the link to the MCA best interests process, but it is now laid out more clearly in the LPS.</a:t>
          </a:r>
        </a:p>
      </dgm:t>
    </dgm:pt>
    <dgm:pt modelId="{9C600343-BC43-438C-ABD8-DE65269366E8}" type="parTrans" cxnId="{0222CB06-5652-41BE-AB1E-ADC603534B03}">
      <dgm:prSet/>
      <dgm:spPr/>
      <dgm:t>
        <a:bodyPr/>
        <a:lstStyle/>
        <a:p>
          <a:endParaRPr lang="en-US"/>
        </a:p>
      </dgm:t>
    </dgm:pt>
    <dgm:pt modelId="{738555C5-6FE2-4BCA-9378-691461F2565B}" type="sibTrans" cxnId="{0222CB06-5652-41BE-AB1E-ADC603534B03}">
      <dgm:prSet/>
      <dgm:spPr/>
      <dgm:t>
        <a:bodyPr/>
        <a:lstStyle/>
        <a:p>
          <a:endParaRPr lang="en-US"/>
        </a:p>
      </dgm:t>
    </dgm:pt>
    <dgm:pt modelId="{DD5DC6E6-8367-45BF-9DFD-0D41A68D81E9}">
      <dgm:prSet/>
      <dgm:spPr/>
      <dgm:t>
        <a:bodyPr/>
        <a:lstStyle/>
        <a:p>
          <a:r>
            <a:rPr lang="en-US"/>
            <a:t>A person will have access to an ‘appropriate person’ or IMCA earlier in the process.</a:t>
          </a:r>
        </a:p>
      </dgm:t>
    </dgm:pt>
    <dgm:pt modelId="{56BDE7E0-5CAB-4063-8F87-5734D96E6AC9}" type="parTrans" cxnId="{13E9D168-C096-40F8-90D5-3D9CBD7261F1}">
      <dgm:prSet/>
      <dgm:spPr/>
      <dgm:t>
        <a:bodyPr/>
        <a:lstStyle/>
        <a:p>
          <a:endParaRPr lang="en-US"/>
        </a:p>
      </dgm:t>
    </dgm:pt>
    <dgm:pt modelId="{23219B76-44D6-4746-9E55-D6DFEBA1E48E}" type="sibTrans" cxnId="{13E9D168-C096-40F8-90D5-3D9CBD7261F1}">
      <dgm:prSet/>
      <dgm:spPr/>
      <dgm:t>
        <a:bodyPr/>
        <a:lstStyle/>
        <a:p>
          <a:endParaRPr lang="en-US"/>
        </a:p>
      </dgm:t>
    </dgm:pt>
    <dgm:pt modelId="{8E719C03-17CB-497C-AE64-3DD38EAD8FDC}" type="pres">
      <dgm:prSet presAssocID="{74594A2C-3BA1-4C0E-960A-6F6B9A2A8785}" presName="root" presStyleCnt="0">
        <dgm:presLayoutVars>
          <dgm:dir/>
          <dgm:resizeHandles val="exact"/>
        </dgm:presLayoutVars>
      </dgm:prSet>
      <dgm:spPr/>
    </dgm:pt>
    <dgm:pt modelId="{D7F9DBFC-421C-4EA7-9887-BD17AF10414B}" type="pres">
      <dgm:prSet presAssocID="{89BBBD8C-9B00-42C4-A19E-3E68F2797675}" presName="compNode" presStyleCnt="0"/>
      <dgm:spPr/>
    </dgm:pt>
    <dgm:pt modelId="{585522FE-E13F-4289-9E35-BC9DC6132E86}" type="pres">
      <dgm:prSet presAssocID="{89BBBD8C-9B00-42C4-A19E-3E68F2797675}" presName="bgRect" presStyleLbl="bgShp" presStyleIdx="0" presStyleCnt="4"/>
      <dgm:spPr/>
    </dgm:pt>
    <dgm:pt modelId="{4FDA98E8-EBD5-45B0-8052-4310B4F88657}" type="pres">
      <dgm:prSet presAssocID="{89BBBD8C-9B00-42C4-A19E-3E68F2797675}" presName="iconRect" presStyleLbl="node1" presStyleIdx="0" presStyleCnt="4"/>
      <dgm:spPr>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a:noFill/>
        </a:ln>
      </dgm:spPr>
      <dgm:extLst>
        <a:ext uri="{E40237B7-FDA0-4F09-8148-C483321AD2D9}">
          <dgm14:cNvPr xmlns:dgm14="http://schemas.microsoft.com/office/drawing/2010/diagram" id="0" name="" descr="Judge"/>
        </a:ext>
      </dgm:extLst>
    </dgm:pt>
    <dgm:pt modelId="{42C46729-75B0-41D0-AD66-C92FA742F75D}" type="pres">
      <dgm:prSet presAssocID="{89BBBD8C-9B00-42C4-A19E-3E68F2797675}" presName="spaceRect" presStyleCnt="0"/>
      <dgm:spPr/>
    </dgm:pt>
    <dgm:pt modelId="{174F8747-DB52-4F57-BB3C-975BBC0F31FF}" type="pres">
      <dgm:prSet presAssocID="{89BBBD8C-9B00-42C4-A19E-3E68F2797675}" presName="parTx" presStyleLbl="revTx" presStyleIdx="0" presStyleCnt="4">
        <dgm:presLayoutVars>
          <dgm:chMax val="0"/>
          <dgm:chPref val="0"/>
        </dgm:presLayoutVars>
      </dgm:prSet>
      <dgm:spPr/>
    </dgm:pt>
    <dgm:pt modelId="{E8522D42-AA79-4BBB-8522-33745D94A0A0}" type="pres">
      <dgm:prSet presAssocID="{A0C6AC95-3A40-42F2-84D8-1920885086BA}" presName="sibTrans" presStyleCnt="0"/>
      <dgm:spPr/>
    </dgm:pt>
    <dgm:pt modelId="{6AD3C418-8B40-4EB5-897F-6FE7380FFE6B}" type="pres">
      <dgm:prSet presAssocID="{74268080-6FF5-401D-A0F9-08B6B8A7A13B}" presName="compNode" presStyleCnt="0"/>
      <dgm:spPr/>
    </dgm:pt>
    <dgm:pt modelId="{7EC5C973-B8F7-494F-AFE5-4601E582C286}" type="pres">
      <dgm:prSet presAssocID="{74268080-6FF5-401D-A0F9-08B6B8A7A13B}" presName="bgRect" presStyleLbl="bgShp" presStyleIdx="1" presStyleCnt="4"/>
      <dgm:spPr/>
    </dgm:pt>
    <dgm:pt modelId="{3A3EEEF6-4BFA-4A13-99A4-A0B4942703F4}" type="pres">
      <dgm:prSet presAssocID="{74268080-6FF5-401D-A0F9-08B6B8A7A13B}" presName="iconRect" presStyleLbl="node1" presStyleIdx="1" presStyleCnt="4"/>
      <dgm:spPr>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a:ln>
          <a:noFill/>
        </a:ln>
      </dgm:spPr>
      <dgm:extLst>
        <a:ext uri="{E40237B7-FDA0-4F09-8148-C483321AD2D9}">
          <dgm14:cNvPr xmlns:dgm14="http://schemas.microsoft.com/office/drawing/2010/diagram" id="0" name="" descr="Flowchart"/>
        </a:ext>
      </dgm:extLst>
    </dgm:pt>
    <dgm:pt modelId="{55DFC032-0FE3-4513-A8A0-CCBDE6CFB9DF}" type="pres">
      <dgm:prSet presAssocID="{74268080-6FF5-401D-A0F9-08B6B8A7A13B}" presName="spaceRect" presStyleCnt="0"/>
      <dgm:spPr/>
    </dgm:pt>
    <dgm:pt modelId="{47F99FA3-CB6F-44AB-8709-4E5724CEE86D}" type="pres">
      <dgm:prSet presAssocID="{74268080-6FF5-401D-A0F9-08B6B8A7A13B}" presName="parTx" presStyleLbl="revTx" presStyleIdx="1" presStyleCnt="4">
        <dgm:presLayoutVars>
          <dgm:chMax val="0"/>
          <dgm:chPref val="0"/>
        </dgm:presLayoutVars>
      </dgm:prSet>
      <dgm:spPr/>
    </dgm:pt>
    <dgm:pt modelId="{4D4E6285-C151-44F9-8275-A88B982D0DA2}" type="pres">
      <dgm:prSet presAssocID="{F8377B49-048E-4E0F-A50C-662EB7BC58CC}" presName="sibTrans" presStyleCnt="0"/>
      <dgm:spPr/>
    </dgm:pt>
    <dgm:pt modelId="{E29012F6-6816-4767-B2CB-D73DBB8D4651}" type="pres">
      <dgm:prSet presAssocID="{334D40A7-0910-4EE8-89F4-B7C4ADF8CA1A}" presName="compNode" presStyleCnt="0"/>
      <dgm:spPr/>
    </dgm:pt>
    <dgm:pt modelId="{74EE207E-2BE5-4632-BBC7-DD99E60E5EAA}" type="pres">
      <dgm:prSet presAssocID="{334D40A7-0910-4EE8-89F4-B7C4ADF8CA1A}" presName="bgRect" presStyleLbl="bgShp" presStyleIdx="2" presStyleCnt="4"/>
      <dgm:spPr/>
    </dgm:pt>
    <dgm:pt modelId="{6DED26BC-3145-4AA9-9B5A-64BAF11C2EE7}" type="pres">
      <dgm:prSet presAssocID="{334D40A7-0910-4EE8-89F4-B7C4ADF8CA1A}" presName="iconRect" presStyleLbl="node1" presStyleIdx="2" presStyleCnt="4"/>
      <dgm:spPr>
        <a:blipFill>
          <a:blip xmlns:r="http://schemas.openxmlformats.org/officeDocument/2006/relationships" r:embed="rId5">
            <a:extLst>
              <a:ext uri="{28A0092B-C50C-407E-A947-70E740481C1C}">
                <a14:useLocalDpi xmlns:a14="http://schemas.microsoft.com/office/drawing/2010/main" val="0"/>
              </a:ext>
              <a:ext uri="{96DAC541-7B7A-43D3-8B79-37D633B846F1}">
                <asvg:svgBlip xmlns:asvg="http://schemas.microsoft.com/office/drawing/2016/SVG/main" r:embed="rId6"/>
              </a:ext>
            </a:extLst>
          </a:blip>
          <a:stretch>
            <a:fillRect/>
          </a:stretch>
        </a:blipFill>
        <a:ln>
          <a:noFill/>
        </a:ln>
      </dgm:spPr>
      <dgm:extLst>
        <a:ext uri="{E40237B7-FDA0-4F09-8148-C483321AD2D9}">
          <dgm14:cNvPr xmlns:dgm14="http://schemas.microsoft.com/office/drawing/2010/diagram" id="0" name="" descr="Irritant"/>
        </a:ext>
      </dgm:extLst>
    </dgm:pt>
    <dgm:pt modelId="{BEAE4592-7FFA-418E-B887-7BEB13556593}" type="pres">
      <dgm:prSet presAssocID="{334D40A7-0910-4EE8-89F4-B7C4ADF8CA1A}" presName="spaceRect" presStyleCnt="0"/>
      <dgm:spPr/>
    </dgm:pt>
    <dgm:pt modelId="{190C56A2-F50D-47DA-9B5A-2A379D8DA709}" type="pres">
      <dgm:prSet presAssocID="{334D40A7-0910-4EE8-89F4-B7C4ADF8CA1A}" presName="parTx" presStyleLbl="revTx" presStyleIdx="2" presStyleCnt="4">
        <dgm:presLayoutVars>
          <dgm:chMax val="0"/>
          <dgm:chPref val="0"/>
        </dgm:presLayoutVars>
      </dgm:prSet>
      <dgm:spPr/>
    </dgm:pt>
    <dgm:pt modelId="{FFD3BA0A-8C67-4560-AE1A-5FEE0CBC19D8}" type="pres">
      <dgm:prSet presAssocID="{738555C5-6FE2-4BCA-9378-691461F2565B}" presName="sibTrans" presStyleCnt="0"/>
      <dgm:spPr/>
    </dgm:pt>
    <dgm:pt modelId="{AE337D92-8990-4D57-AEF9-E6D41EC6910B}" type="pres">
      <dgm:prSet presAssocID="{DD5DC6E6-8367-45BF-9DFD-0D41A68D81E9}" presName="compNode" presStyleCnt="0"/>
      <dgm:spPr/>
    </dgm:pt>
    <dgm:pt modelId="{568491A2-3514-4E55-83F2-7EB60A8EC74E}" type="pres">
      <dgm:prSet presAssocID="{DD5DC6E6-8367-45BF-9DFD-0D41A68D81E9}" presName="bgRect" presStyleLbl="bgShp" presStyleIdx="3" presStyleCnt="4"/>
      <dgm:spPr/>
    </dgm:pt>
    <dgm:pt modelId="{086BB910-AB6F-49B5-864E-C756E15B792C}" type="pres">
      <dgm:prSet presAssocID="{DD5DC6E6-8367-45BF-9DFD-0D41A68D81E9}" presName="iconRect" presStyleLbl="node1" presStyleIdx="3" presStyleCnt="4"/>
      <dgm:spPr>
        <a:blipFill>
          <a:blip xmlns:r="http://schemas.openxmlformats.org/officeDocument/2006/relationships" r:embed="rId7">
            <a:extLst>
              <a:ext uri="{28A0092B-C50C-407E-A947-70E740481C1C}">
                <a14:useLocalDpi xmlns:a14="http://schemas.microsoft.com/office/drawing/2010/main" val="0"/>
              </a:ext>
              <a:ext uri="{96DAC541-7B7A-43D3-8B79-37D633B846F1}">
                <asvg:svgBlip xmlns:asvg="http://schemas.microsoft.com/office/drawing/2016/SVG/main" r:embed="rId8"/>
              </a:ext>
            </a:extLst>
          </a:blip>
          <a:stretch>
            <a:fillRect/>
          </a:stretch>
        </a:blipFill>
        <a:ln>
          <a:noFill/>
        </a:ln>
      </dgm:spPr>
      <dgm:extLst>
        <a:ext uri="{E40237B7-FDA0-4F09-8148-C483321AD2D9}">
          <dgm14:cNvPr xmlns:dgm14="http://schemas.microsoft.com/office/drawing/2010/diagram" id="0" name="" descr="Stopwatch"/>
        </a:ext>
      </dgm:extLst>
    </dgm:pt>
    <dgm:pt modelId="{558277CB-2A3E-4822-9819-9AF39AA1D790}" type="pres">
      <dgm:prSet presAssocID="{DD5DC6E6-8367-45BF-9DFD-0D41A68D81E9}" presName="spaceRect" presStyleCnt="0"/>
      <dgm:spPr/>
    </dgm:pt>
    <dgm:pt modelId="{D2358179-6906-43F3-B3F1-76A0A2C624D1}" type="pres">
      <dgm:prSet presAssocID="{DD5DC6E6-8367-45BF-9DFD-0D41A68D81E9}" presName="parTx" presStyleLbl="revTx" presStyleIdx="3" presStyleCnt="4">
        <dgm:presLayoutVars>
          <dgm:chMax val="0"/>
          <dgm:chPref val="0"/>
        </dgm:presLayoutVars>
      </dgm:prSet>
      <dgm:spPr/>
    </dgm:pt>
  </dgm:ptLst>
  <dgm:cxnLst>
    <dgm:cxn modelId="{E6355204-EDFF-4A75-BBF3-6DE8D6872A9D}" type="presOf" srcId="{74594A2C-3BA1-4C0E-960A-6F6B9A2A8785}" destId="{8E719C03-17CB-497C-AE64-3DD38EAD8FDC}" srcOrd="0" destOrd="0" presId="urn:microsoft.com/office/officeart/2018/2/layout/IconVerticalSolidList"/>
    <dgm:cxn modelId="{0222CB06-5652-41BE-AB1E-ADC603534B03}" srcId="{74594A2C-3BA1-4C0E-960A-6F6B9A2A8785}" destId="{334D40A7-0910-4EE8-89F4-B7C4ADF8CA1A}" srcOrd="2" destOrd="0" parTransId="{9C600343-BC43-438C-ABD8-DE65269366E8}" sibTransId="{738555C5-6FE2-4BCA-9378-691461F2565B}"/>
    <dgm:cxn modelId="{98B59509-2EC8-4135-B692-976640AEF6D9}" srcId="{74594A2C-3BA1-4C0E-960A-6F6B9A2A8785}" destId="{74268080-6FF5-401D-A0F9-08B6B8A7A13B}" srcOrd="1" destOrd="0" parTransId="{9C097175-3A95-45DF-BEB0-0E1007D44E83}" sibTransId="{F8377B49-048E-4E0F-A50C-662EB7BC58CC}"/>
    <dgm:cxn modelId="{179D0E28-F22D-43DC-96FB-E46A3BBDBDD4}" srcId="{74594A2C-3BA1-4C0E-960A-6F6B9A2A8785}" destId="{89BBBD8C-9B00-42C4-A19E-3E68F2797675}" srcOrd="0" destOrd="0" parTransId="{E2C9D753-E192-44F4-B581-1C1202A8D9A5}" sibTransId="{A0C6AC95-3A40-42F2-84D8-1920885086BA}"/>
    <dgm:cxn modelId="{13E9D168-C096-40F8-90D5-3D9CBD7261F1}" srcId="{74594A2C-3BA1-4C0E-960A-6F6B9A2A8785}" destId="{DD5DC6E6-8367-45BF-9DFD-0D41A68D81E9}" srcOrd="3" destOrd="0" parTransId="{56BDE7E0-5CAB-4063-8F87-5734D96E6AC9}" sibTransId="{23219B76-44D6-4746-9E55-D6DFEBA1E48E}"/>
    <dgm:cxn modelId="{0C41916B-BA0B-4471-91AD-05E5A97CDE4A}" type="presOf" srcId="{74268080-6FF5-401D-A0F9-08B6B8A7A13B}" destId="{47F99FA3-CB6F-44AB-8709-4E5724CEE86D}" srcOrd="0" destOrd="0" presId="urn:microsoft.com/office/officeart/2018/2/layout/IconVerticalSolidList"/>
    <dgm:cxn modelId="{AE9755AE-3B7F-40BC-8147-1E1505F415E2}" type="presOf" srcId="{89BBBD8C-9B00-42C4-A19E-3E68F2797675}" destId="{174F8747-DB52-4F57-BB3C-975BBC0F31FF}" srcOrd="0" destOrd="0" presId="urn:microsoft.com/office/officeart/2018/2/layout/IconVerticalSolidList"/>
    <dgm:cxn modelId="{B8950AB3-9E3B-4E0A-8C7D-D7F4A7326FEC}" type="presOf" srcId="{334D40A7-0910-4EE8-89F4-B7C4ADF8CA1A}" destId="{190C56A2-F50D-47DA-9B5A-2A379D8DA709}" srcOrd="0" destOrd="0" presId="urn:microsoft.com/office/officeart/2018/2/layout/IconVerticalSolidList"/>
    <dgm:cxn modelId="{86696DDF-04F6-4346-BCB5-189F2E9B6100}" type="presOf" srcId="{DD5DC6E6-8367-45BF-9DFD-0D41A68D81E9}" destId="{D2358179-6906-43F3-B3F1-76A0A2C624D1}" srcOrd="0" destOrd="0" presId="urn:microsoft.com/office/officeart/2018/2/layout/IconVerticalSolidList"/>
    <dgm:cxn modelId="{D36BB287-0760-49EA-8C87-5E7697C8444A}" type="presParOf" srcId="{8E719C03-17CB-497C-AE64-3DD38EAD8FDC}" destId="{D7F9DBFC-421C-4EA7-9887-BD17AF10414B}" srcOrd="0" destOrd="0" presId="urn:microsoft.com/office/officeart/2018/2/layout/IconVerticalSolidList"/>
    <dgm:cxn modelId="{5791332A-CE73-485C-BB60-2196EA4852B9}" type="presParOf" srcId="{D7F9DBFC-421C-4EA7-9887-BD17AF10414B}" destId="{585522FE-E13F-4289-9E35-BC9DC6132E86}" srcOrd="0" destOrd="0" presId="urn:microsoft.com/office/officeart/2018/2/layout/IconVerticalSolidList"/>
    <dgm:cxn modelId="{9E9C4850-EC89-41D8-AC03-F8BDFD3C7527}" type="presParOf" srcId="{D7F9DBFC-421C-4EA7-9887-BD17AF10414B}" destId="{4FDA98E8-EBD5-45B0-8052-4310B4F88657}" srcOrd="1" destOrd="0" presId="urn:microsoft.com/office/officeart/2018/2/layout/IconVerticalSolidList"/>
    <dgm:cxn modelId="{96D05561-027C-42D5-93E1-525FB674C938}" type="presParOf" srcId="{D7F9DBFC-421C-4EA7-9887-BD17AF10414B}" destId="{42C46729-75B0-41D0-AD66-C92FA742F75D}" srcOrd="2" destOrd="0" presId="urn:microsoft.com/office/officeart/2018/2/layout/IconVerticalSolidList"/>
    <dgm:cxn modelId="{BCF5051D-6B81-41AF-8F8D-200C78417CE6}" type="presParOf" srcId="{D7F9DBFC-421C-4EA7-9887-BD17AF10414B}" destId="{174F8747-DB52-4F57-BB3C-975BBC0F31FF}" srcOrd="3" destOrd="0" presId="urn:microsoft.com/office/officeart/2018/2/layout/IconVerticalSolidList"/>
    <dgm:cxn modelId="{9F4AAD97-C30D-49D6-849A-5DD39D4ED893}" type="presParOf" srcId="{8E719C03-17CB-497C-AE64-3DD38EAD8FDC}" destId="{E8522D42-AA79-4BBB-8522-33745D94A0A0}" srcOrd="1" destOrd="0" presId="urn:microsoft.com/office/officeart/2018/2/layout/IconVerticalSolidList"/>
    <dgm:cxn modelId="{057E8EE0-E0B7-4521-ABC4-6C4575B93D20}" type="presParOf" srcId="{8E719C03-17CB-497C-AE64-3DD38EAD8FDC}" destId="{6AD3C418-8B40-4EB5-897F-6FE7380FFE6B}" srcOrd="2" destOrd="0" presId="urn:microsoft.com/office/officeart/2018/2/layout/IconVerticalSolidList"/>
    <dgm:cxn modelId="{BD3292F1-4081-4723-9C78-5C8C40D78AF5}" type="presParOf" srcId="{6AD3C418-8B40-4EB5-897F-6FE7380FFE6B}" destId="{7EC5C973-B8F7-494F-AFE5-4601E582C286}" srcOrd="0" destOrd="0" presId="urn:microsoft.com/office/officeart/2018/2/layout/IconVerticalSolidList"/>
    <dgm:cxn modelId="{3FB3A3FD-64D7-4BCC-88BF-81C8A177270F}" type="presParOf" srcId="{6AD3C418-8B40-4EB5-897F-6FE7380FFE6B}" destId="{3A3EEEF6-4BFA-4A13-99A4-A0B4942703F4}" srcOrd="1" destOrd="0" presId="urn:microsoft.com/office/officeart/2018/2/layout/IconVerticalSolidList"/>
    <dgm:cxn modelId="{49F01D0B-5FC0-41DF-B8C3-D62FCCF87C36}" type="presParOf" srcId="{6AD3C418-8B40-4EB5-897F-6FE7380FFE6B}" destId="{55DFC032-0FE3-4513-A8A0-CCBDE6CFB9DF}" srcOrd="2" destOrd="0" presId="urn:microsoft.com/office/officeart/2018/2/layout/IconVerticalSolidList"/>
    <dgm:cxn modelId="{760DB989-2E22-441E-A444-2D6395E34A99}" type="presParOf" srcId="{6AD3C418-8B40-4EB5-897F-6FE7380FFE6B}" destId="{47F99FA3-CB6F-44AB-8709-4E5724CEE86D}" srcOrd="3" destOrd="0" presId="urn:microsoft.com/office/officeart/2018/2/layout/IconVerticalSolidList"/>
    <dgm:cxn modelId="{EE534A76-EF0E-42DB-A5E5-D51FAA261BE5}" type="presParOf" srcId="{8E719C03-17CB-497C-AE64-3DD38EAD8FDC}" destId="{4D4E6285-C151-44F9-8275-A88B982D0DA2}" srcOrd="3" destOrd="0" presId="urn:microsoft.com/office/officeart/2018/2/layout/IconVerticalSolidList"/>
    <dgm:cxn modelId="{64061E24-6CE8-45CD-8ABF-9E5EC969F021}" type="presParOf" srcId="{8E719C03-17CB-497C-AE64-3DD38EAD8FDC}" destId="{E29012F6-6816-4767-B2CB-D73DBB8D4651}" srcOrd="4" destOrd="0" presId="urn:microsoft.com/office/officeart/2018/2/layout/IconVerticalSolidList"/>
    <dgm:cxn modelId="{DB3740FB-70F4-48AB-ADEA-0159E645C5B5}" type="presParOf" srcId="{E29012F6-6816-4767-B2CB-D73DBB8D4651}" destId="{74EE207E-2BE5-4632-BBC7-DD99E60E5EAA}" srcOrd="0" destOrd="0" presId="urn:microsoft.com/office/officeart/2018/2/layout/IconVerticalSolidList"/>
    <dgm:cxn modelId="{F743FA00-BB8E-4A23-8914-8ABD887FF8EA}" type="presParOf" srcId="{E29012F6-6816-4767-B2CB-D73DBB8D4651}" destId="{6DED26BC-3145-4AA9-9B5A-64BAF11C2EE7}" srcOrd="1" destOrd="0" presId="urn:microsoft.com/office/officeart/2018/2/layout/IconVerticalSolidList"/>
    <dgm:cxn modelId="{3C81319F-1F9F-4D38-B19A-66B42E487C99}" type="presParOf" srcId="{E29012F6-6816-4767-B2CB-D73DBB8D4651}" destId="{BEAE4592-7FFA-418E-B887-7BEB13556593}" srcOrd="2" destOrd="0" presId="urn:microsoft.com/office/officeart/2018/2/layout/IconVerticalSolidList"/>
    <dgm:cxn modelId="{B7245A0C-B325-4D8C-A1A6-F2F45261AEBF}" type="presParOf" srcId="{E29012F6-6816-4767-B2CB-D73DBB8D4651}" destId="{190C56A2-F50D-47DA-9B5A-2A379D8DA709}" srcOrd="3" destOrd="0" presId="urn:microsoft.com/office/officeart/2018/2/layout/IconVerticalSolidList"/>
    <dgm:cxn modelId="{06B4ACB2-E137-4938-A7A6-9A76DFEC60AA}" type="presParOf" srcId="{8E719C03-17CB-497C-AE64-3DD38EAD8FDC}" destId="{FFD3BA0A-8C67-4560-AE1A-5FEE0CBC19D8}" srcOrd="5" destOrd="0" presId="urn:microsoft.com/office/officeart/2018/2/layout/IconVerticalSolidList"/>
    <dgm:cxn modelId="{3FD8A670-2AD9-47A0-A73F-988D437BC8E1}" type="presParOf" srcId="{8E719C03-17CB-497C-AE64-3DD38EAD8FDC}" destId="{AE337D92-8990-4D57-AEF9-E6D41EC6910B}" srcOrd="6" destOrd="0" presId="urn:microsoft.com/office/officeart/2018/2/layout/IconVerticalSolidList"/>
    <dgm:cxn modelId="{BE72D44A-1229-4CEE-B8DF-D02441007D5A}" type="presParOf" srcId="{AE337D92-8990-4D57-AEF9-E6D41EC6910B}" destId="{568491A2-3514-4E55-83F2-7EB60A8EC74E}" srcOrd="0" destOrd="0" presId="urn:microsoft.com/office/officeart/2018/2/layout/IconVerticalSolidList"/>
    <dgm:cxn modelId="{6FBB7842-0C47-478F-A73D-70A6BDBA6AED}" type="presParOf" srcId="{AE337D92-8990-4D57-AEF9-E6D41EC6910B}" destId="{086BB910-AB6F-49B5-864E-C756E15B792C}" srcOrd="1" destOrd="0" presId="urn:microsoft.com/office/officeart/2018/2/layout/IconVerticalSolidList"/>
    <dgm:cxn modelId="{5DBC7F86-1067-4B21-9AD9-0447D0E3D0B0}" type="presParOf" srcId="{AE337D92-8990-4D57-AEF9-E6D41EC6910B}" destId="{558277CB-2A3E-4822-9819-9AF39AA1D790}" srcOrd="2" destOrd="0" presId="urn:microsoft.com/office/officeart/2018/2/layout/IconVerticalSolidList"/>
    <dgm:cxn modelId="{A05C2750-490F-4435-BA6E-DDD0E20B2DB1}" type="presParOf" srcId="{AE337D92-8990-4D57-AEF9-E6D41EC6910B}" destId="{D2358179-6906-43F3-B3F1-76A0A2C624D1}" srcOrd="3" destOrd="0" presId="urn:microsoft.com/office/officeart/2018/2/layout/IconVerticalSolidList"/>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27.xml><?xml version="1.0" encoding="utf-8"?>
<dgm:dataModel xmlns:dgm="http://schemas.openxmlformats.org/drawingml/2006/diagram" xmlns:a="http://schemas.openxmlformats.org/drawingml/2006/main">
  <dgm:ptLst>
    <dgm:pt modelId="{2A4CB9EF-6A05-441E-95AB-1384CD440AD4}" type="doc">
      <dgm:prSet loTypeId="urn:microsoft.com/office/officeart/2005/8/layout/vList2" loCatId="list" qsTypeId="urn:microsoft.com/office/officeart/2005/8/quickstyle/simple4" qsCatId="simple" csTypeId="urn:microsoft.com/office/officeart/2005/8/colors/colorful2" csCatId="colorful"/>
      <dgm:spPr/>
      <dgm:t>
        <a:bodyPr/>
        <a:lstStyle/>
        <a:p>
          <a:endParaRPr lang="en-US"/>
        </a:p>
      </dgm:t>
    </dgm:pt>
    <dgm:pt modelId="{7F15DA86-E93C-4A08-AEB1-0987D24CF2AD}">
      <dgm:prSet/>
      <dgm:spPr/>
      <dgm:t>
        <a:bodyPr/>
        <a:lstStyle/>
        <a:p>
          <a:r>
            <a:rPr lang="en-US"/>
            <a:t>16- and 17-year-olds will come within the LPS framework. DoLS currently applies only to people aged 18 and over, and any authorisation to deprive younger people of their liberty must currently be made by a court.</a:t>
          </a:r>
        </a:p>
      </dgm:t>
    </dgm:pt>
    <dgm:pt modelId="{8597CDA1-2203-4316-A96B-25DFD47F53FC}" type="parTrans" cxnId="{6D292B47-CEB0-47A7-A840-7AF3C8854F91}">
      <dgm:prSet/>
      <dgm:spPr/>
      <dgm:t>
        <a:bodyPr/>
        <a:lstStyle/>
        <a:p>
          <a:endParaRPr lang="en-US"/>
        </a:p>
      </dgm:t>
    </dgm:pt>
    <dgm:pt modelId="{9282B41A-53B2-4232-B5DE-43194B5669D7}" type="sibTrans" cxnId="{6D292B47-CEB0-47A7-A840-7AF3C8854F91}">
      <dgm:prSet/>
      <dgm:spPr/>
      <dgm:t>
        <a:bodyPr/>
        <a:lstStyle/>
        <a:p>
          <a:endParaRPr lang="en-US"/>
        </a:p>
      </dgm:t>
    </dgm:pt>
    <dgm:pt modelId="{EB8FFAC2-52F4-4431-8F40-DA0399B3D10E}">
      <dgm:prSet/>
      <dgm:spPr/>
      <dgm:t>
        <a:bodyPr/>
        <a:lstStyle/>
        <a:p>
          <a:r>
            <a:rPr lang="en-US"/>
            <a:t>While DoLS applies only to people in care homes and hospital, LPS will also apply to people in supported accommodation, Shared Lives accommodation and their own homes.</a:t>
          </a:r>
        </a:p>
      </dgm:t>
    </dgm:pt>
    <dgm:pt modelId="{E6EAD4FD-F949-45F6-A512-27D326C679D2}" type="parTrans" cxnId="{5A18A2A7-4DD3-48DB-9497-A47C244918E1}">
      <dgm:prSet/>
      <dgm:spPr/>
      <dgm:t>
        <a:bodyPr/>
        <a:lstStyle/>
        <a:p>
          <a:endParaRPr lang="en-US"/>
        </a:p>
      </dgm:t>
    </dgm:pt>
    <dgm:pt modelId="{DEF987A9-085B-4810-9569-7D2BBA6ED2EB}" type="sibTrans" cxnId="{5A18A2A7-4DD3-48DB-9497-A47C244918E1}">
      <dgm:prSet/>
      <dgm:spPr/>
      <dgm:t>
        <a:bodyPr/>
        <a:lstStyle/>
        <a:p>
          <a:endParaRPr lang="en-US"/>
        </a:p>
      </dgm:t>
    </dgm:pt>
    <dgm:pt modelId="{96DC5BC8-CB69-45C0-AB3B-C52420F39BFC}" type="pres">
      <dgm:prSet presAssocID="{2A4CB9EF-6A05-441E-95AB-1384CD440AD4}" presName="linear" presStyleCnt="0">
        <dgm:presLayoutVars>
          <dgm:animLvl val="lvl"/>
          <dgm:resizeHandles val="exact"/>
        </dgm:presLayoutVars>
      </dgm:prSet>
      <dgm:spPr/>
    </dgm:pt>
    <dgm:pt modelId="{3F6CF71E-EFF7-4422-A86A-7285D7422032}" type="pres">
      <dgm:prSet presAssocID="{7F15DA86-E93C-4A08-AEB1-0987D24CF2AD}" presName="parentText" presStyleLbl="node1" presStyleIdx="0" presStyleCnt="2">
        <dgm:presLayoutVars>
          <dgm:chMax val="0"/>
          <dgm:bulletEnabled val="1"/>
        </dgm:presLayoutVars>
      </dgm:prSet>
      <dgm:spPr/>
    </dgm:pt>
    <dgm:pt modelId="{C57D410C-550A-418E-93A9-4107C3D0B06E}" type="pres">
      <dgm:prSet presAssocID="{9282B41A-53B2-4232-B5DE-43194B5669D7}" presName="spacer" presStyleCnt="0"/>
      <dgm:spPr/>
    </dgm:pt>
    <dgm:pt modelId="{F27310C7-89FA-4088-BD67-DC701203EC1F}" type="pres">
      <dgm:prSet presAssocID="{EB8FFAC2-52F4-4431-8F40-DA0399B3D10E}" presName="parentText" presStyleLbl="node1" presStyleIdx="1" presStyleCnt="2">
        <dgm:presLayoutVars>
          <dgm:chMax val="0"/>
          <dgm:bulletEnabled val="1"/>
        </dgm:presLayoutVars>
      </dgm:prSet>
      <dgm:spPr/>
    </dgm:pt>
  </dgm:ptLst>
  <dgm:cxnLst>
    <dgm:cxn modelId="{ACDB823E-B5A1-421E-939A-CDD506E3DF0C}" type="presOf" srcId="{7F15DA86-E93C-4A08-AEB1-0987D24CF2AD}" destId="{3F6CF71E-EFF7-4422-A86A-7285D7422032}" srcOrd="0" destOrd="0" presId="urn:microsoft.com/office/officeart/2005/8/layout/vList2"/>
    <dgm:cxn modelId="{6D292B47-CEB0-47A7-A840-7AF3C8854F91}" srcId="{2A4CB9EF-6A05-441E-95AB-1384CD440AD4}" destId="{7F15DA86-E93C-4A08-AEB1-0987D24CF2AD}" srcOrd="0" destOrd="0" parTransId="{8597CDA1-2203-4316-A96B-25DFD47F53FC}" sibTransId="{9282B41A-53B2-4232-B5DE-43194B5669D7}"/>
    <dgm:cxn modelId="{B3F3575A-6352-428E-8FD9-58293008CE12}" type="presOf" srcId="{EB8FFAC2-52F4-4431-8F40-DA0399B3D10E}" destId="{F27310C7-89FA-4088-BD67-DC701203EC1F}" srcOrd="0" destOrd="0" presId="urn:microsoft.com/office/officeart/2005/8/layout/vList2"/>
    <dgm:cxn modelId="{5A18A2A7-4DD3-48DB-9497-A47C244918E1}" srcId="{2A4CB9EF-6A05-441E-95AB-1384CD440AD4}" destId="{EB8FFAC2-52F4-4431-8F40-DA0399B3D10E}" srcOrd="1" destOrd="0" parTransId="{E6EAD4FD-F949-45F6-A512-27D326C679D2}" sibTransId="{DEF987A9-085B-4810-9569-7D2BBA6ED2EB}"/>
    <dgm:cxn modelId="{0F269BF2-68F1-487F-9D93-E6E4AAAFE164}" type="presOf" srcId="{2A4CB9EF-6A05-441E-95AB-1384CD440AD4}" destId="{96DC5BC8-CB69-45C0-AB3B-C52420F39BFC}" srcOrd="0" destOrd="0" presId="urn:microsoft.com/office/officeart/2005/8/layout/vList2"/>
    <dgm:cxn modelId="{A4835601-17AD-4DDA-876B-EF0C371EFB37}" type="presParOf" srcId="{96DC5BC8-CB69-45C0-AB3B-C52420F39BFC}" destId="{3F6CF71E-EFF7-4422-A86A-7285D7422032}" srcOrd="0" destOrd="0" presId="urn:microsoft.com/office/officeart/2005/8/layout/vList2"/>
    <dgm:cxn modelId="{3A126A07-D3F9-4299-AAF4-4EFAD955FB67}" type="presParOf" srcId="{96DC5BC8-CB69-45C0-AB3B-C52420F39BFC}" destId="{C57D410C-550A-418E-93A9-4107C3D0B06E}" srcOrd="1" destOrd="0" presId="urn:microsoft.com/office/officeart/2005/8/layout/vList2"/>
    <dgm:cxn modelId="{C4224AFE-85A9-4F88-A850-F286790644E2}" type="presParOf" srcId="{96DC5BC8-CB69-45C0-AB3B-C52420F39BFC}" destId="{F27310C7-89FA-4088-BD67-DC701203EC1F}" srcOrd="2" destOrd="0" presId="urn:microsoft.com/office/officeart/2005/8/layout/vList2"/>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28.xml><?xml version="1.0" encoding="utf-8"?>
<dgm:dataModel xmlns:dgm="http://schemas.openxmlformats.org/drawingml/2006/diagram" xmlns:a="http://schemas.openxmlformats.org/drawingml/2006/main">
  <dgm:ptLst>
    <dgm:pt modelId="{CD6ED98D-B7AA-40A5-AE2C-DDD96B13414C}" type="doc">
      <dgm:prSet loTypeId="urn:microsoft.com/office/officeart/2005/8/layout/vList2" loCatId="list" qsTypeId="urn:microsoft.com/office/officeart/2005/8/quickstyle/simple4" qsCatId="simple" csTypeId="urn:microsoft.com/office/officeart/2005/8/colors/colorful2" csCatId="colorful"/>
      <dgm:spPr/>
      <dgm:t>
        <a:bodyPr/>
        <a:lstStyle/>
        <a:p>
          <a:endParaRPr lang="en-US"/>
        </a:p>
      </dgm:t>
    </dgm:pt>
    <dgm:pt modelId="{A622E2EB-7C49-4DC0-A174-109FF84C2E17}">
      <dgm:prSet/>
      <dgm:spPr/>
      <dgm:t>
        <a:bodyPr/>
        <a:lstStyle/>
        <a:p>
          <a:r>
            <a:rPr lang="en-US"/>
            <a:t>DoLS applies to a specific institution (such as a care home or hospital) and cannot be transferred. </a:t>
          </a:r>
        </a:p>
      </dgm:t>
    </dgm:pt>
    <dgm:pt modelId="{4793B512-4FE2-43AA-BAF0-210A54DAF876}" type="parTrans" cxnId="{47B9C62A-8D5D-488C-8A6D-D9AF69F8DD92}">
      <dgm:prSet/>
      <dgm:spPr/>
      <dgm:t>
        <a:bodyPr/>
        <a:lstStyle/>
        <a:p>
          <a:endParaRPr lang="en-US"/>
        </a:p>
      </dgm:t>
    </dgm:pt>
    <dgm:pt modelId="{A3A25912-7CA0-458B-AB39-5503F5D3638E}" type="sibTrans" cxnId="{47B9C62A-8D5D-488C-8A6D-D9AF69F8DD92}">
      <dgm:prSet/>
      <dgm:spPr/>
      <dgm:t>
        <a:bodyPr/>
        <a:lstStyle/>
        <a:p>
          <a:endParaRPr lang="en-US"/>
        </a:p>
      </dgm:t>
    </dgm:pt>
    <dgm:pt modelId="{B9F482F1-B9A5-408C-9CE7-6645332F7E1E}">
      <dgm:prSet/>
      <dgm:spPr/>
      <dgm:t>
        <a:bodyPr/>
        <a:lstStyle/>
        <a:p>
          <a:r>
            <a:rPr lang="en-US"/>
            <a:t>LPS will apply to the ‘arrangements’ for the person’s care, so can consider a wider range of settings a person accesses providing a more comprehensive consideration of their lives. </a:t>
          </a:r>
        </a:p>
      </dgm:t>
    </dgm:pt>
    <dgm:pt modelId="{BC5D236E-6880-4AF7-800E-E8BC9FF9DB6C}" type="parTrans" cxnId="{07B65425-8F87-4253-87CC-91B3651323F6}">
      <dgm:prSet/>
      <dgm:spPr/>
      <dgm:t>
        <a:bodyPr/>
        <a:lstStyle/>
        <a:p>
          <a:endParaRPr lang="en-US"/>
        </a:p>
      </dgm:t>
    </dgm:pt>
    <dgm:pt modelId="{D54BF754-B67A-463E-BAF6-BD799FD3341B}" type="sibTrans" cxnId="{07B65425-8F87-4253-87CC-91B3651323F6}">
      <dgm:prSet/>
      <dgm:spPr/>
      <dgm:t>
        <a:bodyPr/>
        <a:lstStyle/>
        <a:p>
          <a:endParaRPr lang="en-US"/>
        </a:p>
      </dgm:t>
    </dgm:pt>
    <dgm:pt modelId="{20A6A059-DF8C-41EA-977F-7A8A55605888}">
      <dgm:prSet/>
      <dgm:spPr/>
      <dgm:t>
        <a:bodyPr/>
        <a:lstStyle/>
        <a:p>
          <a:r>
            <a:rPr lang="en-US"/>
            <a:t>This may include multiple settings included in the person’s plan of care.</a:t>
          </a:r>
        </a:p>
      </dgm:t>
    </dgm:pt>
    <dgm:pt modelId="{F3714F74-E6AD-4C8E-B49C-06A2C4E134C2}" type="parTrans" cxnId="{8D9C01B9-4B31-4059-B7C7-0BE9C849DCE8}">
      <dgm:prSet/>
      <dgm:spPr/>
      <dgm:t>
        <a:bodyPr/>
        <a:lstStyle/>
        <a:p>
          <a:endParaRPr lang="en-US"/>
        </a:p>
      </dgm:t>
    </dgm:pt>
    <dgm:pt modelId="{5976B007-550E-46C8-83EE-D662D74F1CDB}" type="sibTrans" cxnId="{8D9C01B9-4B31-4059-B7C7-0BE9C849DCE8}">
      <dgm:prSet/>
      <dgm:spPr/>
      <dgm:t>
        <a:bodyPr/>
        <a:lstStyle/>
        <a:p>
          <a:endParaRPr lang="en-US"/>
        </a:p>
      </dgm:t>
    </dgm:pt>
    <dgm:pt modelId="{94650A07-1D46-4952-8CD8-CD446C31C4CA}" type="pres">
      <dgm:prSet presAssocID="{CD6ED98D-B7AA-40A5-AE2C-DDD96B13414C}" presName="linear" presStyleCnt="0">
        <dgm:presLayoutVars>
          <dgm:animLvl val="lvl"/>
          <dgm:resizeHandles val="exact"/>
        </dgm:presLayoutVars>
      </dgm:prSet>
      <dgm:spPr/>
    </dgm:pt>
    <dgm:pt modelId="{F3ED5615-2A6A-4040-BEA5-482BA6275E02}" type="pres">
      <dgm:prSet presAssocID="{A622E2EB-7C49-4DC0-A174-109FF84C2E17}" presName="parentText" presStyleLbl="node1" presStyleIdx="0" presStyleCnt="3">
        <dgm:presLayoutVars>
          <dgm:chMax val="0"/>
          <dgm:bulletEnabled val="1"/>
        </dgm:presLayoutVars>
      </dgm:prSet>
      <dgm:spPr/>
    </dgm:pt>
    <dgm:pt modelId="{5A9F9627-8113-4FF7-A7E9-CD29EFDA41AC}" type="pres">
      <dgm:prSet presAssocID="{A3A25912-7CA0-458B-AB39-5503F5D3638E}" presName="spacer" presStyleCnt="0"/>
      <dgm:spPr/>
    </dgm:pt>
    <dgm:pt modelId="{5FEECE5D-16C4-457D-95F2-B0B55E19A44E}" type="pres">
      <dgm:prSet presAssocID="{B9F482F1-B9A5-408C-9CE7-6645332F7E1E}" presName="parentText" presStyleLbl="node1" presStyleIdx="1" presStyleCnt="3">
        <dgm:presLayoutVars>
          <dgm:chMax val="0"/>
          <dgm:bulletEnabled val="1"/>
        </dgm:presLayoutVars>
      </dgm:prSet>
      <dgm:spPr/>
    </dgm:pt>
    <dgm:pt modelId="{28592F3B-E265-4E09-8F62-CCB220F5F829}" type="pres">
      <dgm:prSet presAssocID="{D54BF754-B67A-463E-BAF6-BD799FD3341B}" presName="spacer" presStyleCnt="0"/>
      <dgm:spPr/>
    </dgm:pt>
    <dgm:pt modelId="{1E7D73DB-0E7E-43E4-9CD6-71F67D77A9F6}" type="pres">
      <dgm:prSet presAssocID="{20A6A059-DF8C-41EA-977F-7A8A55605888}" presName="parentText" presStyleLbl="node1" presStyleIdx="2" presStyleCnt="3">
        <dgm:presLayoutVars>
          <dgm:chMax val="0"/>
          <dgm:bulletEnabled val="1"/>
        </dgm:presLayoutVars>
      </dgm:prSet>
      <dgm:spPr/>
    </dgm:pt>
  </dgm:ptLst>
  <dgm:cxnLst>
    <dgm:cxn modelId="{07B65425-8F87-4253-87CC-91B3651323F6}" srcId="{CD6ED98D-B7AA-40A5-AE2C-DDD96B13414C}" destId="{B9F482F1-B9A5-408C-9CE7-6645332F7E1E}" srcOrd="1" destOrd="0" parTransId="{BC5D236E-6880-4AF7-800E-E8BC9FF9DB6C}" sibTransId="{D54BF754-B67A-463E-BAF6-BD799FD3341B}"/>
    <dgm:cxn modelId="{47B9C62A-8D5D-488C-8A6D-D9AF69F8DD92}" srcId="{CD6ED98D-B7AA-40A5-AE2C-DDD96B13414C}" destId="{A622E2EB-7C49-4DC0-A174-109FF84C2E17}" srcOrd="0" destOrd="0" parTransId="{4793B512-4FE2-43AA-BAF0-210A54DAF876}" sibTransId="{A3A25912-7CA0-458B-AB39-5503F5D3638E}"/>
    <dgm:cxn modelId="{7645C14E-B62F-4FDC-A64A-D2FDC0DC5F7D}" type="presOf" srcId="{20A6A059-DF8C-41EA-977F-7A8A55605888}" destId="{1E7D73DB-0E7E-43E4-9CD6-71F67D77A9F6}" srcOrd="0" destOrd="0" presId="urn:microsoft.com/office/officeart/2005/8/layout/vList2"/>
    <dgm:cxn modelId="{8D9C01B9-4B31-4059-B7C7-0BE9C849DCE8}" srcId="{CD6ED98D-B7AA-40A5-AE2C-DDD96B13414C}" destId="{20A6A059-DF8C-41EA-977F-7A8A55605888}" srcOrd="2" destOrd="0" parTransId="{F3714F74-E6AD-4C8E-B49C-06A2C4E134C2}" sibTransId="{5976B007-550E-46C8-83EE-D662D74F1CDB}"/>
    <dgm:cxn modelId="{B02BE8B9-E159-4639-940A-1AABA7FE18F0}" type="presOf" srcId="{B9F482F1-B9A5-408C-9CE7-6645332F7E1E}" destId="{5FEECE5D-16C4-457D-95F2-B0B55E19A44E}" srcOrd="0" destOrd="0" presId="urn:microsoft.com/office/officeart/2005/8/layout/vList2"/>
    <dgm:cxn modelId="{33843AE8-231F-4930-ABE1-810057351013}" type="presOf" srcId="{CD6ED98D-B7AA-40A5-AE2C-DDD96B13414C}" destId="{94650A07-1D46-4952-8CD8-CD446C31C4CA}" srcOrd="0" destOrd="0" presId="urn:microsoft.com/office/officeart/2005/8/layout/vList2"/>
    <dgm:cxn modelId="{46B11EFF-9A24-4382-AA67-02713BCF181E}" type="presOf" srcId="{A622E2EB-7C49-4DC0-A174-109FF84C2E17}" destId="{F3ED5615-2A6A-4040-BEA5-482BA6275E02}" srcOrd="0" destOrd="0" presId="urn:microsoft.com/office/officeart/2005/8/layout/vList2"/>
    <dgm:cxn modelId="{5824CCA7-6C32-4997-9A23-357E07E72273}" type="presParOf" srcId="{94650A07-1D46-4952-8CD8-CD446C31C4CA}" destId="{F3ED5615-2A6A-4040-BEA5-482BA6275E02}" srcOrd="0" destOrd="0" presId="urn:microsoft.com/office/officeart/2005/8/layout/vList2"/>
    <dgm:cxn modelId="{77EEDB48-AE22-4914-97FA-2FB3A1DE8781}" type="presParOf" srcId="{94650A07-1D46-4952-8CD8-CD446C31C4CA}" destId="{5A9F9627-8113-4FF7-A7E9-CD29EFDA41AC}" srcOrd="1" destOrd="0" presId="urn:microsoft.com/office/officeart/2005/8/layout/vList2"/>
    <dgm:cxn modelId="{86D1C476-AD65-4ECB-8A3B-C72C68C09629}" type="presParOf" srcId="{94650A07-1D46-4952-8CD8-CD446C31C4CA}" destId="{5FEECE5D-16C4-457D-95F2-B0B55E19A44E}" srcOrd="2" destOrd="0" presId="urn:microsoft.com/office/officeart/2005/8/layout/vList2"/>
    <dgm:cxn modelId="{2C71282E-02DF-4E10-881F-1DBDE5A0EB6F}" type="presParOf" srcId="{94650A07-1D46-4952-8CD8-CD446C31C4CA}" destId="{28592F3B-E265-4E09-8F62-CCB220F5F829}" srcOrd="3" destOrd="0" presId="urn:microsoft.com/office/officeart/2005/8/layout/vList2"/>
    <dgm:cxn modelId="{A640FA7D-7B27-40F5-AC32-7E6C27C1DD8F}" type="presParOf" srcId="{94650A07-1D46-4952-8CD8-CD446C31C4CA}" destId="{1E7D73DB-0E7E-43E4-9CD6-71F67D77A9F6}" srcOrd="4" destOrd="0" presId="urn:microsoft.com/office/officeart/2005/8/layout/vList2"/>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29.xml><?xml version="1.0" encoding="utf-8"?>
<dgm:dataModel xmlns:dgm="http://schemas.openxmlformats.org/drawingml/2006/diagram" xmlns:a="http://schemas.openxmlformats.org/drawingml/2006/main">
  <dgm:ptLst>
    <dgm:pt modelId="{64E4E569-BF81-47ED-AEBB-FAB204F2D465}" type="doc">
      <dgm:prSet loTypeId="urn:microsoft.com/office/officeart/2008/layout/LinedList" loCatId="list" qsTypeId="urn:microsoft.com/office/officeart/2005/8/quickstyle/simple4" qsCatId="simple" csTypeId="urn:microsoft.com/office/officeart/2005/8/colors/colorful2" csCatId="colorful"/>
      <dgm:spPr/>
      <dgm:t>
        <a:bodyPr/>
        <a:lstStyle/>
        <a:p>
          <a:endParaRPr lang="en-US"/>
        </a:p>
      </dgm:t>
    </dgm:pt>
    <dgm:pt modelId="{50A8CDD7-4277-4172-946D-501A37BE0B86}">
      <dgm:prSet/>
      <dgm:spPr/>
      <dgm:t>
        <a:bodyPr/>
        <a:lstStyle/>
        <a:p>
          <a:r>
            <a:rPr lang="en-US"/>
            <a:t>The responsible body will replace the supervisory body. Local authorities are currently responsible for arranging all DoLS assessments. Under LPS:</a:t>
          </a:r>
        </a:p>
      </dgm:t>
    </dgm:pt>
    <dgm:pt modelId="{207DC7DA-547C-42CE-8584-3F07CC8BFB73}" type="parTrans" cxnId="{EE6A2C8F-E4E4-4E0A-9CDC-9923F17C56C9}">
      <dgm:prSet/>
      <dgm:spPr/>
      <dgm:t>
        <a:bodyPr/>
        <a:lstStyle/>
        <a:p>
          <a:endParaRPr lang="en-US"/>
        </a:p>
      </dgm:t>
    </dgm:pt>
    <dgm:pt modelId="{23C54E1E-E443-4A93-92FD-84D7CFB4F4AB}" type="sibTrans" cxnId="{EE6A2C8F-E4E4-4E0A-9CDC-9923F17C56C9}">
      <dgm:prSet/>
      <dgm:spPr/>
      <dgm:t>
        <a:bodyPr/>
        <a:lstStyle/>
        <a:p>
          <a:endParaRPr lang="en-US"/>
        </a:p>
      </dgm:t>
    </dgm:pt>
    <dgm:pt modelId="{E2641CBE-4ECB-44ED-9D74-4996243D76C5}">
      <dgm:prSet/>
      <dgm:spPr/>
      <dgm:t>
        <a:bodyPr/>
        <a:lstStyle/>
        <a:p>
          <a:r>
            <a:rPr lang="en-US"/>
            <a:t>NHS hospitals will be the responsible body for managing the process for their patients.</a:t>
          </a:r>
        </a:p>
      </dgm:t>
    </dgm:pt>
    <dgm:pt modelId="{B3BA4810-08C7-4937-B31E-E818FDB35201}" type="parTrans" cxnId="{C9A8A126-B324-441C-8FB2-513E1CD68502}">
      <dgm:prSet/>
      <dgm:spPr/>
      <dgm:t>
        <a:bodyPr/>
        <a:lstStyle/>
        <a:p>
          <a:endParaRPr lang="en-US"/>
        </a:p>
      </dgm:t>
    </dgm:pt>
    <dgm:pt modelId="{CF8D2136-1CA2-4DB8-9BFB-CF5250153E9C}" type="sibTrans" cxnId="{C9A8A126-B324-441C-8FB2-513E1CD68502}">
      <dgm:prSet/>
      <dgm:spPr/>
      <dgm:t>
        <a:bodyPr/>
        <a:lstStyle/>
        <a:p>
          <a:endParaRPr lang="en-US"/>
        </a:p>
      </dgm:t>
    </dgm:pt>
    <dgm:pt modelId="{51F67E21-7A44-4AAF-B42D-A393AA33B749}">
      <dgm:prSet/>
      <dgm:spPr/>
      <dgm:t>
        <a:bodyPr/>
        <a:lstStyle/>
        <a:p>
          <a:r>
            <a:rPr lang="en-US"/>
            <a:t>ICBs or Local Health Boards will be the responsible body for managing the process for people primarily looked after by them (i.e. under continuing healthcare arrangements out of hospital).</a:t>
          </a:r>
        </a:p>
      </dgm:t>
    </dgm:pt>
    <dgm:pt modelId="{D8F1DC8A-7133-41A2-A677-602044FEC57E}" type="parTrans" cxnId="{13964B3F-AF4E-46C9-A722-FB4AA9500558}">
      <dgm:prSet/>
      <dgm:spPr/>
      <dgm:t>
        <a:bodyPr/>
        <a:lstStyle/>
        <a:p>
          <a:endParaRPr lang="en-US"/>
        </a:p>
      </dgm:t>
    </dgm:pt>
    <dgm:pt modelId="{F7E8E349-3BE9-461B-873C-E6D11437E3EB}" type="sibTrans" cxnId="{13964B3F-AF4E-46C9-A722-FB4AA9500558}">
      <dgm:prSet/>
      <dgm:spPr/>
      <dgm:t>
        <a:bodyPr/>
        <a:lstStyle/>
        <a:p>
          <a:endParaRPr lang="en-US"/>
        </a:p>
      </dgm:t>
    </dgm:pt>
    <dgm:pt modelId="{B2ABFD40-A276-47E4-BC4F-5B9C44D28059}">
      <dgm:prSet/>
      <dgm:spPr/>
      <dgm:t>
        <a:bodyPr/>
        <a:lstStyle/>
        <a:p>
          <a:r>
            <a:rPr lang="en-US"/>
            <a:t>Local authorities will be the responsible body for everyone else (people in care homes, supported accommodation, Shared Lives, their own homes and independent hospitals including hospices).</a:t>
          </a:r>
        </a:p>
      </dgm:t>
    </dgm:pt>
    <dgm:pt modelId="{9942AC15-AC60-4A70-9DE1-4F77ACF92946}" type="parTrans" cxnId="{24FFDC92-5915-474E-9041-83A3CCD082C3}">
      <dgm:prSet/>
      <dgm:spPr/>
      <dgm:t>
        <a:bodyPr/>
        <a:lstStyle/>
        <a:p>
          <a:endParaRPr lang="en-US"/>
        </a:p>
      </dgm:t>
    </dgm:pt>
    <dgm:pt modelId="{B4E1A61F-4427-4CEF-B877-DA28FD97D36E}" type="sibTrans" cxnId="{24FFDC92-5915-474E-9041-83A3CCD082C3}">
      <dgm:prSet/>
      <dgm:spPr/>
      <dgm:t>
        <a:bodyPr/>
        <a:lstStyle/>
        <a:p>
          <a:endParaRPr lang="en-US"/>
        </a:p>
      </dgm:t>
    </dgm:pt>
    <dgm:pt modelId="{5A7CFAD5-4707-43C2-8A90-156C74831508}" type="pres">
      <dgm:prSet presAssocID="{64E4E569-BF81-47ED-AEBB-FAB204F2D465}" presName="vert0" presStyleCnt="0">
        <dgm:presLayoutVars>
          <dgm:dir/>
          <dgm:animOne val="branch"/>
          <dgm:animLvl val="lvl"/>
        </dgm:presLayoutVars>
      </dgm:prSet>
      <dgm:spPr/>
    </dgm:pt>
    <dgm:pt modelId="{444A8217-06A3-4190-AA8D-E4E4159871C6}" type="pres">
      <dgm:prSet presAssocID="{50A8CDD7-4277-4172-946D-501A37BE0B86}" presName="thickLine" presStyleLbl="alignNode1" presStyleIdx="0" presStyleCnt="4"/>
      <dgm:spPr/>
    </dgm:pt>
    <dgm:pt modelId="{67EEFFF9-8E5F-4EA9-928D-F9F704EE3490}" type="pres">
      <dgm:prSet presAssocID="{50A8CDD7-4277-4172-946D-501A37BE0B86}" presName="horz1" presStyleCnt="0"/>
      <dgm:spPr/>
    </dgm:pt>
    <dgm:pt modelId="{DEC8C15D-524F-4DDD-A447-002C15F39DE3}" type="pres">
      <dgm:prSet presAssocID="{50A8CDD7-4277-4172-946D-501A37BE0B86}" presName="tx1" presStyleLbl="revTx" presStyleIdx="0" presStyleCnt="4"/>
      <dgm:spPr/>
    </dgm:pt>
    <dgm:pt modelId="{BBC03A6D-169A-4D8D-98D9-609AF77F545A}" type="pres">
      <dgm:prSet presAssocID="{50A8CDD7-4277-4172-946D-501A37BE0B86}" presName="vert1" presStyleCnt="0"/>
      <dgm:spPr/>
    </dgm:pt>
    <dgm:pt modelId="{D0567583-E052-42BE-816D-1E52D1D932A5}" type="pres">
      <dgm:prSet presAssocID="{E2641CBE-4ECB-44ED-9D74-4996243D76C5}" presName="thickLine" presStyleLbl="alignNode1" presStyleIdx="1" presStyleCnt="4"/>
      <dgm:spPr/>
    </dgm:pt>
    <dgm:pt modelId="{820D8A51-658E-42B6-96AB-EEBA7D7348E1}" type="pres">
      <dgm:prSet presAssocID="{E2641CBE-4ECB-44ED-9D74-4996243D76C5}" presName="horz1" presStyleCnt="0"/>
      <dgm:spPr/>
    </dgm:pt>
    <dgm:pt modelId="{F2A9EE22-4905-469C-8680-4796BEBA1C14}" type="pres">
      <dgm:prSet presAssocID="{E2641CBE-4ECB-44ED-9D74-4996243D76C5}" presName="tx1" presStyleLbl="revTx" presStyleIdx="1" presStyleCnt="4"/>
      <dgm:spPr/>
    </dgm:pt>
    <dgm:pt modelId="{CA51A6E1-3469-42A2-967B-D399D238D321}" type="pres">
      <dgm:prSet presAssocID="{E2641CBE-4ECB-44ED-9D74-4996243D76C5}" presName="vert1" presStyleCnt="0"/>
      <dgm:spPr/>
    </dgm:pt>
    <dgm:pt modelId="{F3907C8C-C71A-490E-B031-74D9A177D216}" type="pres">
      <dgm:prSet presAssocID="{51F67E21-7A44-4AAF-B42D-A393AA33B749}" presName="thickLine" presStyleLbl="alignNode1" presStyleIdx="2" presStyleCnt="4"/>
      <dgm:spPr/>
    </dgm:pt>
    <dgm:pt modelId="{D3870A07-564D-4C03-B4FC-08169DD8E0B6}" type="pres">
      <dgm:prSet presAssocID="{51F67E21-7A44-4AAF-B42D-A393AA33B749}" presName="horz1" presStyleCnt="0"/>
      <dgm:spPr/>
    </dgm:pt>
    <dgm:pt modelId="{ED406DC5-6EDE-4155-8090-26A58731F412}" type="pres">
      <dgm:prSet presAssocID="{51F67E21-7A44-4AAF-B42D-A393AA33B749}" presName="tx1" presStyleLbl="revTx" presStyleIdx="2" presStyleCnt="4"/>
      <dgm:spPr/>
    </dgm:pt>
    <dgm:pt modelId="{84FA796B-A846-4BCC-9679-38B657D62BE9}" type="pres">
      <dgm:prSet presAssocID="{51F67E21-7A44-4AAF-B42D-A393AA33B749}" presName="vert1" presStyleCnt="0"/>
      <dgm:spPr/>
    </dgm:pt>
    <dgm:pt modelId="{F0C871AC-19BE-4E6D-AE7B-889CF33C6134}" type="pres">
      <dgm:prSet presAssocID="{B2ABFD40-A276-47E4-BC4F-5B9C44D28059}" presName="thickLine" presStyleLbl="alignNode1" presStyleIdx="3" presStyleCnt="4"/>
      <dgm:spPr/>
    </dgm:pt>
    <dgm:pt modelId="{58A90FB5-D8EA-476C-8116-3A0F7B8C6DE3}" type="pres">
      <dgm:prSet presAssocID="{B2ABFD40-A276-47E4-BC4F-5B9C44D28059}" presName="horz1" presStyleCnt="0"/>
      <dgm:spPr/>
    </dgm:pt>
    <dgm:pt modelId="{5092717F-7584-4610-89E3-409C591B0072}" type="pres">
      <dgm:prSet presAssocID="{B2ABFD40-A276-47E4-BC4F-5B9C44D28059}" presName="tx1" presStyleLbl="revTx" presStyleIdx="3" presStyleCnt="4"/>
      <dgm:spPr/>
    </dgm:pt>
    <dgm:pt modelId="{664C4B57-9317-4BD9-BF96-3986072AB931}" type="pres">
      <dgm:prSet presAssocID="{B2ABFD40-A276-47E4-BC4F-5B9C44D28059}" presName="vert1" presStyleCnt="0"/>
      <dgm:spPr/>
    </dgm:pt>
  </dgm:ptLst>
  <dgm:cxnLst>
    <dgm:cxn modelId="{800DC207-EAF7-40CE-8964-38E5AE37ADE7}" type="presOf" srcId="{51F67E21-7A44-4AAF-B42D-A393AA33B749}" destId="{ED406DC5-6EDE-4155-8090-26A58731F412}" srcOrd="0" destOrd="0" presId="urn:microsoft.com/office/officeart/2008/layout/LinedList"/>
    <dgm:cxn modelId="{AD678722-D20E-460F-8A88-202A3EEA2925}" type="presOf" srcId="{50A8CDD7-4277-4172-946D-501A37BE0B86}" destId="{DEC8C15D-524F-4DDD-A447-002C15F39DE3}" srcOrd="0" destOrd="0" presId="urn:microsoft.com/office/officeart/2008/layout/LinedList"/>
    <dgm:cxn modelId="{C9A8A126-B324-441C-8FB2-513E1CD68502}" srcId="{64E4E569-BF81-47ED-AEBB-FAB204F2D465}" destId="{E2641CBE-4ECB-44ED-9D74-4996243D76C5}" srcOrd="1" destOrd="0" parTransId="{B3BA4810-08C7-4937-B31E-E818FDB35201}" sibTransId="{CF8D2136-1CA2-4DB8-9BFB-CF5250153E9C}"/>
    <dgm:cxn modelId="{13964B3F-AF4E-46C9-A722-FB4AA9500558}" srcId="{64E4E569-BF81-47ED-AEBB-FAB204F2D465}" destId="{51F67E21-7A44-4AAF-B42D-A393AA33B749}" srcOrd="2" destOrd="0" parTransId="{D8F1DC8A-7133-41A2-A677-602044FEC57E}" sibTransId="{F7E8E349-3BE9-461B-873C-E6D11437E3EB}"/>
    <dgm:cxn modelId="{EE6A2C8F-E4E4-4E0A-9CDC-9923F17C56C9}" srcId="{64E4E569-BF81-47ED-AEBB-FAB204F2D465}" destId="{50A8CDD7-4277-4172-946D-501A37BE0B86}" srcOrd="0" destOrd="0" parTransId="{207DC7DA-547C-42CE-8584-3F07CC8BFB73}" sibTransId="{23C54E1E-E443-4A93-92FD-84D7CFB4F4AB}"/>
    <dgm:cxn modelId="{24FFDC92-5915-474E-9041-83A3CCD082C3}" srcId="{64E4E569-BF81-47ED-AEBB-FAB204F2D465}" destId="{B2ABFD40-A276-47E4-BC4F-5B9C44D28059}" srcOrd="3" destOrd="0" parTransId="{9942AC15-AC60-4A70-9DE1-4F77ACF92946}" sibTransId="{B4E1A61F-4427-4CEF-B877-DA28FD97D36E}"/>
    <dgm:cxn modelId="{20D24FC8-B083-44E0-B5E3-4D189E385D09}" type="presOf" srcId="{E2641CBE-4ECB-44ED-9D74-4996243D76C5}" destId="{F2A9EE22-4905-469C-8680-4796BEBA1C14}" srcOrd="0" destOrd="0" presId="urn:microsoft.com/office/officeart/2008/layout/LinedList"/>
    <dgm:cxn modelId="{8795BDEB-AEC0-464E-8ACA-4DB89570B530}" type="presOf" srcId="{64E4E569-BF81-47ED-AEBB-FAB204F2D465}" destId="{5A7CFAD5-4707-43C2-8A90-156C74831508}" srcOrd="0" destOrd="0" presId="urn:microsoft.com/office/officeart/2008/layout/LinedList"/>
    <dgm:cxn modelId="{529637FB-37FB-4CDC-88C9-DF87E065CA59}" type="presOf" srcId="{B2ABFD40-A276-47E4-BC4F-5B9C44D28059}" destId="{5092717F-7584-4610-89E3-409C591B0072}" srcOrd="0" destOrd="0" presId="urn:microsoft.com/office/officeart/2008/layout/LinedList"/>
    <dgm:cxn modelId="{8A061DAD-B54C-4F0E-906C-2FEA847554A4}" type="presParOf" srcId="{5A7CFAD5-4707-43C2-8A90-156C74831508}" destId="{444A8217-06A3-4190-AA8D-E4E4159871C6}" srcOrd="0" destOrd="0" presId="urn:microsoft.com/office/officeart/2008/layout/LinedList"/>
    <dgm:cxn modelId="{F0D4B4F9-5204-466D-9AF2-9730C59EF727}" type="presParOf" srcId="{5A7CFAD5-4707-43C2-8A90-156C74831508}" destId="{67EEFFF9-8E5F-4EA9-928D-F9F704EE3490}" srcOrd="1" destOrd="0" presId="urn:microsoft.com/office/officeart/2008/layout/LinedList"/>
    <dgm:cxn modelId="{3D15408C-BB5C-4985-8C48-856BBD3EF5C2}" type="presParOf" srcId="{67EEFFF9-8E5F-4EA9-928D-F9F704EE3490}" destId="{DEC8C15D-524F-4DDD-A447-002C15F39DE3}" srcOrd="0" destOrd="0" presId="urn:microsoft.com/office/officeart/2008/layout/LinedList"/>
    <dgm:cxn modelId="{1078717E-792A-418B-AD56-0D9FFA804A74}" type="presParOf" srcId="{67EEFFF9-8E5F-4EA9-928D-F9F704EE3490}" destId="{BBC03A6D-169A-4D8D-98D9-609AF77F545A}" srcOrd="1" destOrd="0" presId="urn:microsoft.com/office/officeart/2008/layout/LinedList"/>
    <dgm:cxn modelId="{A50574C1-0FC7-4804-8881-7F5A86EE1436}" type="presParOf" srcId="{5A7CFAD5-4707-43C2-8A90-156C74831508}" destId="{D0567583-E052-42BE-816D-1E52D1D932A5}" srcOrd="2" destOrd="0" presId="urn:microsoft.com/office/officeart/2008/layout/LinedList"/>
    <dgm:cxn modelId="{D2834AA5-F8A3-40E6-8C22-FC99AE9074FC}" type="presParOf" srcId="{5A7CFAD5-4707-43C2-8A90-156C74831508}" destId="{820D8A51-658E-42B6-96AB-EEBA7D7348E1}" srcOrd="3" destOrd="0" presId="urn:microsoft.com/office/officeart/2008/layout/LinedList"/>
    <dgm:cxn modelId="{919CA277-C5C5-4C7B-98D0-6780F392AD31}" type="presParOf" srcId="{820D8A51-658E-42B6-96AB-EEBA7D7348E1}" destId="{F2A9EE22-4905-469C-8680-4796BEBA1C14}" srcOrd="0" destOrd="0" presId="urn:microsoft.com/office/officeart/2008/layout/LinedList"/>
    <dgm:cxn modelId="{CFE7305A-CFF5-4F92-B2A9-EA955A1DCB21}" type="presParOf" srcId="{820D8A51-658E-42B6-96AB-EEBA7D7348E1}" destId="{CA51A6E1-3469-42A2-967B-D399D238D321}" srcOrd="1" destOrd="0" presId="urn:microsoft.com/office/officeart/2008/layout/LinedList"/>
    <dgm:cxn modelId="{92BB0256-0102-49B8-80FA-75340F66EBB6}" type="presParOf" srcId="{5A7CFAD5-4707-43C2-8A90-156C74831508}" destId="{F3907C8C-C71A-490E-B031-74D9A177D216}" srcOrd="4" destOrd="0" presId="urn:microsoft.com/office/officeart/2008/layout/LinedList"/>
    <dgm:cxn modelId="{C7A358FA-60F4-422B-B1EF-9B31421152C0}" type="presParOf" srcId="{5A7CFAD5-4707-43C2-8A90-156C74831508}" destId="{D3870A07-564D-4C03-B4FC-08169DD8E0B6}" srcOrd="5" destOrd="0" presId="urn:microsoft.com/office/officeart/2008/layout/LinedList"/>
    <dgm:cxn modelId="{C17F5C7F-7F1A-48BD-B307-6B452F79C589}" type="presParOf" srcId="{D3870A07-564D-4C03-B4FC-08169DD8E0B6}" destId="{ED406DC5-6EDE-4155-8090-26A58731F412}" srcOrd="0" destOrd="0" presId="urn:microsoft.com/office/officeart/2008/layout/LinedList"/>
    <dgm:cxn modelId="{65B0C8A0-7497-4024-B280-F98CB62872D5}" type="presParOf" srcId="{D3870A07-564D-4C03-B4FC-08169DD8E0B6}" destId="{84FA796B-A846-4BCC-9679-38B657D62BE9}" srcOrd="1" destOrd="0" presId="urn:microsoft.com/office/officeart/2008/layout/LinedList"/>
    <dgm:cxn modelId="{2D6D4105-8755-4EF8-9375-653224B1DF50}" type="presParOf" srcId="{5A7CFAD5-4707-43C2-8A90-156C74831508}" destId="{F0C871AC-19BE-4E6D-AE7B-889CF33C6134}" srcOrd="6" destOrd="0" presId="urn:microsoft.com/office/officeart/2008/layout/LinedList"/>
    <dgm:cxn modelId="{4E7DA16B-B8AA-434A-9410-E7193402B9FB}" type="presParOf" srcId="{5A7CFAD5-4707-43C2-8A90-156C74831508}" destId="{58A90FB5-D8EA-476C-8116-3A0F7B8C6DE3}" srcOrd="7" destOrd="0" presId="urn:microsoft.com/office/officeart/2008/layout/LinedList"/>
    <dgm:cxn modelId="{6EAEE354-22CC-4055-B381-F3E15ABE1E3F}" type="presParOf" srcId="{58A90FB5-D8EA-476C-8116-3A0F7B8C6DE3}" destId="{5092717F-7584-4610-89E3-409C591B0072}" srcOrd="0" destOrd="0" presId="urn:microsoft.com/office/officeart/2008/layout/LinedList"/>
    <dgm:cxn modelId="{91ABEC3C-4033-4D2B-B675-2FA852A41C60}" type="presParOf" srcId="{58A90FB5-D8EA-476C-8116-3A0F7B8C6DE3}" destId="{664C4B57-9317-4BD9-BF96-3986072AB931}" srcOrd="1" destOrd="0" presId="urn:microsoft.com/office/officeart/2008/layout/LinedList"/>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30.xml><?xml version="1.0" encoding="utf-8"?>
<dgm:dataModel xmlns:dgm="http://schemas.openxmlformats.org/drawingml/2006/diagram" xmlns:a="http://schemas.openxmlformats.org/drawingml/2006/main">
  <dgm:ptLst>
    <dgm:pt modelId="{D602654E-5ACA-4E91-ADEA-0B6FFF0A78F9}" type="doc">
      <dgm:prSet loTypeId="urn:microsoft.com/office/officeart/2005/8/layout/vList2" loCatId="list" qsTypeId="urn:microsoft.com/office/officeart/2005/8/quickstyle/simple4" qsCatId="simple" csTypeId="urn:microsoft.com/office/officeart/2005/8/colors/colorful2" csCatId="colorful"/>
      <dgm:spPr/>
      <dgm:t>
        <a:bodyPr/>
        <a:lstStyle/>
        <a:p>
          <a:endParaRPr lang="en-US"/>
        </a:p>
      </dgm:t>
    </dgm:pt>
    <dgm:pt modelId="{E08C4FAC-17CE-4E4C-8A31-17C1D5C757EB}">
      <dgm:prSet/>
      <dgm:spPr/>
      <dgm:t>
        <a:bodyPr/>
        <a:lstStyle/>
        <a:p>
          <a:r>
            <a:rPr lang="en-US"/>
            <a:t>Under DoLS, the care home or hospital to which the DoLS authorisation is granted is called the managing authority. </a:t>
          </a:r>
        </a:p>
      </dgm:t>
    </dgm:pt>
    <dgm:pt modelId="{C7B099A5-523A-49A7-A16D-A856EA4E44AF}" type="parTrans" cxnId="{7D597E0F-292B-4368-871A-0E67033A0091}">
      <dgm:prSet/>
      <dgm:spPr/>
      <dgm:t>
        <a:bodyPr/>
        <a:lstStyle/>
        <a:p>
          <a:endParaRPr lang="en-US"/>
        </a:p>
      </dgm:t>
    </dgm:pt>
    <dgm:pt modelId="{34907BEB-D7B2-410E-BDD1-DA7C785D0920}" type="sibTrans" cxnId="{7D597E0F-292B-4368-871A-0E67033A0091}">
      <dgm:prSet/>
      <dgm:spPr/>
      <dgm:t>
        <a:bodyPr/>
        <a:lstStyle/>
        <a:p>
          <a:endParaRPr lang="en-US"/>
        </a:p>
      </dgm:t>
    </dgm:pt>
    <dgm:pt modelId="{A6455592-7493-4B8E-B831-4847131B4535}">
      <dgm:prSet/>
      <dgm:spPr/>
      <dgm:t>
        <a:bodyPr/>
        <a:lstStyle/>
        <a:p>
          <a:r>
            <a:rPr lang="en-US"/>
            <a:t>Although this term will no longer be used, these organisations will need to be aware of the requirements of the LPS.</a:t>
          </a:r>
        </a:p>
      </dgm:t>
    </dgm:pt>
    <dgm:pt modelId="{1A0FB6CB-F45B-4BAC-B5C5-2748AE25C9A7}" type="parTrans" cxnId="{8F30FE21-4333-4636-8599-E870BB8CCB67}">
      <dgm:prSet/>
      <dgm:spPr/>
      <dgm:t>
        <a:bodyPr/>
        <a:lstStyle/>
        <a:p>
          <a:endParaRPr lang="en-US"/>
        </a:p>
      </dgm:t>
    </dgm:pt>
    <dgm:pt modelId="{CBDA6224-B950-4687-90A2-F185596B5443}" type="sibTrans" cxnId="{8F30FE21-4333-4636-8599-E870BB8CCB67}">
      <dgm:prSet/>
      <dgm:spPr/>
      <dgm:t>
        <a:bodyPr/>
        <a:lstStyle/>
        <a:p>
          <a:endParaRPr lang="en-US"/>
        </a:p>
      </dgm:t>
    </dgm:pt>
    <dgm:pt modelId="{FAC63B15-A5BE-4423-983F-79B5D89A587B}" type="pres">
      <dgm:prSet presAssocID="{D602654E-5ACA-4E91-ADEA-0B6FFF0A78F9}" presName="linear" presStyleCnt="0">
        <dgm:presLayoutVars>
          <dgm:animLvl val="lvl"/>
          <dgm:resizeHandles val="exact"/>
        </dgm:presLayoutVars>
      </dgm:prSet>
      <dgm:spPr/>
    </dgm:pt>
    <dgm:pt modelId="{D71301B7-DBCB-4212-937C-C4F9EB117F15}" type="pres">
      <dgm:prSet presAssocID="{E08C4FAC-17CE-4E4C-8A31-17C1D5C757EB}" presName="parentText" presStyleLbl="node1" presStyleIdx="0" presStyleCnt="2">
        <dgm:presLayoutVars>
          <dgm:chMax val="0"/>
          <dgm:bulletEnabled val="1"/>
        </dgm:presLayoutVars>
      </dgm:prSet>
      <dgm:spPr/>
    </dgm:pt>
    <dgm:pt modelId="{1234D936-7ABE-4ECB-81DF-45B18933B038}" type="pres">
      <dgm:prSet presAssocID="{34907BEB-D7B2-410E-BDD1-DA7C785D0920}" presName="spacer" presStyleCnt="0"/>
      <dgm:spPr/>
    </dgm:pt>
    <dgm:pt modelId="{ECCFEFA4-5580-4FB7-A377-9EA312771242}" type="pres">
      <dgm:prSet presAssocID="{A6455592-7493-4B8E-B831-4847131B4535}" presName="parentText" presStyleLbl="node1" presStyleIdx="1" presStyleCnt="2">
        <dgm:presLayoutVars>
          <dgm:chMax val="0"/>
          <dgm:bulletEnabled val="1"/>
        </dgm:presLayoutVars>
      </dgm:prSet>
      <dgm:spPr/>
    </dgm:pt>
  </dgm:ptLst>
  <dgm:cxnLst>
    <dgm:cxn modelId="{7D597E0F-292B-4368-871A-0E67033A0091}" srcId="{D602654E-5ACA-4E91-ADEA-0B6FFF0A78F9}" destId="{E08C4FAC-17CE-4E4C-8A31-17C1D5C757EB}" srcOrd="0" destOrd="0" parTransId="{C7B099A5-523A-49A7-A16D-A856EA4E44AF}" sibTransId="{34907BEB-D7B2-410E-BDD1-DA7C785D0920}"/>
    <dgm:cxn modelId="{8F30FE21-4333-4636-8599-E870BB8CCB67}" srcId="{D602654E-5ACA-4E91-ADEA-0B6FFF0A78F9}" destId="{A6455592-7493-4B8E-B831-4847131B4535}" srcOrd="1" destOrd="0" parTransId="{1A0FB6CB-F45B-4BAC-B5C5-2748AE25C9A7}" sibTransId="{CBDA6224-B950-4687-90A2-F185596B5443}"/>
    <dgm:cxn modelId="{882C2A5E-B6B4-4D94-BC61-95B5835F51EC}" type="presOf" srcId="{E08C4FAC-17CE-4E4C-8A31-17C1D5C757EB}" destId="{D71301B7-DBCB-4212-937C-C4F9EB117F15}" srcOrd="0" destOrd="0" presId="urn:microsoft.com/office/officeart/2005/8/layout/vList2"/>
    <dgm:cxn modelId="{F17DA67F-6C8D-4F90-BF4E-9084D1DBDE6D}" type="presOf" srcId="{A6455592-7493-4B8E-B831-4847131B4535}" destId="{ECCFEFA4-5580-4FB7-A377-9EA312771242}" srcOrd="0" destOrd="0" presId="urn:microsoft.com/office/officeart/2005/8/layout/vList2"/>
    <dgm:cxn modelId="{3624CB91-0618-414B-9EA6-BD40FE68B4BF}" type="presOf" srcId="{D602654E-5ACA-4E91-ADEA-0B6FFF0A78F9}" destId="{FAC63B15-A5BE-4423-983F-79B5D89A587B}" srcOrd="0" destOrd="0" presId="urn:microsoft.com/office/officeart/2005/8/layout/vList2"/>
    <dgm:cxn modelId="{8221158A-83A0-462F-99A7-9792E14A1EB7}" type="presParOf" srcId="{FAC63B15-A5BE-4423-983F-79B5D89A587B}" destId="{D71301B7-DBCB-4212-937C-C4F9EB117F15}" srcOrd="0" destOrd="0" presId="urn:microsoft.com/office/officeart/2005/8/layout/vList2"/>
    <dgm:cxn modelId="{F9F10D8A-EE04-478F-A6D7-832A025D7BF0}" type="presParOf" srcId="{FAC63B15-A5BE-4423-983F-79B5D89A587B}" destId="{1234D936-7ABE-4ECB-81DF-45B18933B038}" srcOrd="1" destOrd="0" presId="urn:microsoft.com/office/officeart/2005/8/layout/vList2"/>
    <dgm:cxn modelId="{EFEBFF48-67CF-4518-B756-F9DA234EDD46}" type="presParOf" srcId="{FAC63B15-A5BE-4423-983F-79B5D89A587B}" destId="{ECCFEFA4-5580-4FB7-A377-9EA312771242}" srcOrd="2" destOrd="0" presId="urn:microsoft.com/office/officeart/2005/8/layout/vList2"/>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31.xml><?xml version="1.0" encoding="utf-8"?>
<dgm:dataModel xmlns:dgm="http://schemas.openxmlformats.org/drawingml/2006/diagram" xmlns:a="http://schemas.openxmlformats.org/drawingml/2006/main">
  <dgm:ptLst>
    <dgm:pt modelId="{CEFCE249-7B3F-47F2-B44B-823D95DF441C}" type="doc">
      <dgm:prSet loTypeId="urn:microsoft.com/office/officeart/2005/8/layout/vList2" loCatId="list" qsTypeId="urn:microsoft.com/office/officeart/2005/8/quickstyle/simple4" qsCatId="simple" csTypeId="urn:microsoft.com/office/officeart/2005/8/colors/colorful2" csCatId="colorful"/>
      <dgm:spPr/>
      <dgm:t>
        <a:bodyPr/>
        <a:lstStyle/>
        <a:p>
          <a:endParaRPr lang="en-US"/>
        </a:p>
      </dgm:t>
    </dgm:pt>
    <dgm:pt modelId="{F7E414D5-16D9-490D-AECE-E4681240AC99}">
      <dgm:prSet/>
      <dgm:spPr/>
      <dgm:t>
        <a:bodyPr/>
        <a:lstStyle/>
        <a:p>
          <a:r>
            <a:rPr lang="en-US"/>
            <a:t>The evidence of mental disorder does not need to be renewed afresh at every authorisation. </a:t>
          </a:r>
        </a:p>
      </dgm:t>
    </dgm:pt>
    <dgm:pt modelId="{B4B71FA1-C1A1-4B9F-A1B5-50669CC99845}" type="parTrans" cxnId="{6387850A-6062-4983-958D-607ADE037384}">
      <dgm:prSet/>
      <dgm:spPr/>
      <dgm:t>
        <a:bodyPr/>
        <a:lstStyle/>
        <a:p>
          <a:endParaRPr lang="en-US"/>
        </a:p>
      </dgm:t>
    </dgm:pt>
    <dgm:pt modelId="{284935FF-9A82-4554-83F2-0AA41AB5CB0E}" type="sibTrans" cxnId="{6387850A-6062-4983-958D-607ADE037384}">
      <dgm:prSet/>
      <dgm:spPr/>
      <dgm:t>
        <a:bodyPr/>
        <a:lstStyle/>
        <a:p>
          <a:endParaRPr lang="en-US"/>
        </a:p>
      </dgm:t>
    </dgm:pt>
    <dgm:pt modelId="{71E020DF-A5A1-4C59-A253-8F0019234295}">
      <dgm:prSet/>
      <dgm:spPr/>
      <dgm:t>
        <a:bodyPr/>
        <a:lstStyle/>
        <a:p>
          <a:r>
            <a:rPr lang="en-US"/>
            <a:t>Although if the person’s circumstances have changed, there may need to be a further assessment. </a:t>
          </a:r>
        </a:p>
      </dgm:t>
    </dgm:pt>
    <dgm:pt modelId="{AEB8DAE4-CCB3-4B13-8341-254AD524F31F}" type="parTrans" cxnId="{4572BA69-488F-4ABE-BF50-643C51A0A2CB}">
      <dgm:prSet/>
      <dgm:spPr/>
      <dgm:t>
        <a:bodyPr/>
        <a:lstStyle/>
        <a:p>
          <a:endParaRPr lang="en-US"/>
        </a:p>
      </dgm:t>
    </dgm:pt>
    <dgm:pt modelId="{EC260E2E-907F-41AE-A79F-838EF4599485}" type="sibTrans" cxnId="{4572BA69-488F-4ABE-BF50-643C51A0A2CB}">
      <dgm:prSet/>
      <dgm:spPr/>
      <dgm:t>
        <a:bodyPr/>
        <a:lstStyle/>
        <a:p>
          <a:endParaRPr lang="en-US"/>
        </a:p>
      </dgm:t>
    </dgm:pt>
    <dgm:pt modelId="{1DBD5641-AA0C-4C03-8423-5CA418FADEAE}">
      <dgm:prSet/>
      <dgm:spPr/>
      <dgm:t>
        <a:bodyPr/>
        <a:lstStyle/>
        <a:p>
          <a:r>
            <a:rPr lang="en-US"/>
            <a:t>For example, if someone has advanced dementia, or a severe learning disability that is likely to be lifelong and the original assessment is likely to be valid, providing there have not been any significant changes in the person’s presentation then the pre-existing evidence may be relied upon to renew an authorisation.</a:t>
          </a:r>
        </a:p>
      </dgm:t>
    </dgm:pt>
    <dgm:pt modelId="{22F8190A-AFC2-4AC2-AD02-70FBEE606A63}" type="parTrans" cxnId="{35629244-BB07-4C46-A3E5-7C4C3A1F4499}">
      <dgm:prSet/>
      <dgm:spPr/>
      <dgm:t>
        <a:bodyPr/>
        <a:lstStyle/>
        <a:p>
          <a:endParaRPr lang="en-US"/>
        </a:p>
      </dgm:t>
    </dgm:pt>
    <dgm:pt modelId="{64056B8E-C6C8-4D60-B40D-8FD022653494}" type="sibTrans" cxnId="{35629244-BB07-4C46-A3E5-7C4C3A1F4499}">
      <dgm:prSet/>
      <dgm:spPr/>
      <dgm:t>
        <a:bodyPr/>
        <a:lstStyle/>
        <a:p>
          <a:endParaRPr lang="en-US"/>
        </a:p>
      </dgm:t>
    </dgm:pt>
    <dgm:pt modelId="{E44D94AF-1987-4A00-BDDB-D359229EB6E1}" type="pres">
      <dgm:prSet presAssocID="{CEFCE249-7B3F-47F2-B44B-823D95DF441C}" presName="linear" presStyleCnt="0">
        <dgm:presLayoutVars>
          <dgm:animLvl val="lvl"/>
          <dgm:resizeHandles val="exact"/>
        </dgm:presLayoutVars>
      </dgm:prSet>
      <dgm:spPr/>
    </dgm:pt>
    <dgm:pt modelId="{0761D170-0BB1-4E02-9B65-2636D2B8E1CC}" type="pres">
      <dgm:prSet presAssocID="{F7E414D5-16D9-490D-AECE-E4681240AC99}" presName="parentText" presStyleLbl="node1" presStyleIdx="0" presStyleCnt="3">
        <dgm:presLayoutVars>
          <dgm:chMax val="0"/>
          <dgm:bulletEnabled val="1"/>
        </dgm:presLayoutVars>
      </dgm:prSet>
      <dgm:spPr/>
    </dgm:pt>
    <dgm:pt modelId="{A2DF31D4-5EDC-433A-AE61-275373714191}" type="pres">
      <dgm:prSet presAssocID="{284935FF-9A82-4554-83F2-0AA41AB5CB0E}" presName="spacer" presStyleCnt="0"/>
      <dgm:spPr/>
    </dgm:pt>
    <dgm:pt modelId="{0F9C27B0-34C8-476A-9E3E-03180FE76A8C}" type="pres">
      <dgm:prSet presAssocID="{71E020DF-A5A1-4C59-A253-8F0019234295}" presName="parentText" presStyleLbl="node1" presStyleIdx="1" presStyleCnt="3">
        <dgm:presLayoutVars>
          <dgm:chMax val="0"/>
          <dgm:bulletEnabled val="1"/>
        </dgm:presLayoutVars>
      </dgm:prSet>
      <dgm:spPr/>
    </dgm:pt>
    <dgm:pt modelId="{4F26EFC8-6761-4E89-A8C6-49F7E5E293DB}" type="pres">
      <dgm:prSet presAssocID="{EC260E2E-907F-41AE-A79F-838EF4599485}" presName="spacer" presStyleCnt="0"/>
      <dgm:spPr/>
    </dgm:pt>
    <dgm:pt modelId="{FF538ECC-6C29-4A68-A61A-6F3B5C0084F9}" type="pres">
      <dgm:prSet presAssocID="{1DBD5641-AA0C-4C03-8423-5CA418FADEAE}" presName="parentText" presStyleLbl="node1" presStyleIdx="2" presStyleCnt="3">
        <dgm:presLayoutVars>
          <dgm:chMax val="0"/>
          <dgm:bulletEnabled val="1"/>
        </dgm:presLayoutVars>
      </dgm:prSet>
      <dgm:spPr/>
    </dgm:pt>
  </dgm:ptLst>
  <dgm:cxnLst>
    <dgm:cxn modelId="{6387850A-6062-4983-958D-607ADE037384}" srcId="{CEFCE249-7B3F-47F2-B44B-823D95DF441C}" destId="{F7E414D5-16D9-490D-AECE-E4681240AC99}" srcOrd="0" destOrd="0" parTransId="{B4B71FA1-C1A1-4B9F-A1B5-50669CC99845}" sibTransId="{284935FF-9A82-4554-83F2-0AA41AB5CB0E}"/>
    <dgm:cxn modelId="{1670C716-7ED7-4D05-9C76-524AAF6062E9}" type="presOf" srcId="{71E020DF-A5A1-4C59-A253-8F0019234295}" destId="{0F9C27B0-34C8-476A-9E3E-03180FE76A8C}" srcOrd="0" destOrd="0" presId="urn:microsoft.com/office/officeart/2005/8/layout/vList2"/>
    <dgm:cxn modelId="{6B8F6F31-ADDA-40FA-AB96-7130332E84F5}" type="presOf" srcId="{F7E414D5-16D9-490D-AECE-E4681240AC99}" destId="{0761D170-0BB1-4E02-9B65-2636D2B8E1CC}" srcOrd="0" destOrd="0" presId="urn:microsoft.com/office/officeart/2005/8/layout/vList2"/>
    <dgm:cxn modelId="{999FE85B-F818-4C81-B67D-C1E4E31BFBAA}" type="presOf" srcId="{1DBD5641-AA0C-4C03-8423-5CA418FADEAE}" destId="{FF538ECC-6C29-4A68-A61A-6F3B5C0084F9}" srcOrd="0" destOrd="0" presId="urn:microsoft.com/office/officeart/2005/8/layout/vList2"/>
    <dgm:cxn modelId="{35629244-BB07-4C46-A3E5-7C4C3A1F4499}" srcId="{CEFCE249-7B3F-47F2-B44B-823D95DF441C}" destId="{1DBD5641-AA0C-4C03-8423-5CA418FADEAE}" srcOrd="2" destOrd="0" parTransId="{22F8190A-AFC2-4AC2-AD02-70FBEE606A63}" sibTransId="{64056B8E-C6C8-4D60-B40D-8FD022653494}"/>
    <dgm:cxn modelId="{4572BA69-488F-4ABE-BF50-643C51A0A2CB}" srcId="{CEFCE249-7B3F-47F2-B44B-823D95DF441C}" destId="{71E020DF-A5A1-4C59-A253-8F0019234295}" srcOrd="1" destOrd="0" parTransId="{AEB8DAE4-CCB3-4B13-8341-254AD524F31F}" sibTransId="{EC260E2E-907F-41AE-A79F-838EF4599485}"/>
    <dgm:cxn modelId="{4124707B-7A2A-4A2E-9A35-E6C134D74F02}" type="presOf" srcId="{CEFCE249-7B3F-47F2-B44B-823D95DF441C}" destId="{E44D94AF-1987-4A00-BDDB-D359229EB6E1}" srcOrd="0" destOrd="0" presId="urn:microsoft.com/office/officeart/2005/8/layout/vList2"/>
    <dgm:cxn modelId="{32F81031-ACD1-4D71-A151-8C4703049F58}" type="presParOf" srcId="{E44D94AF-1987-4A00-BDDB-D359229EB6E1}" destId="{0761D170-0BB1-4E02-9B65-2636D2B8E1CC}" srcOrd="0" destOrd="0" presId="urn:microsoft.com/office/officeart/2005/8/layout/vList2"/>
    <dgm:cxn modelId="{C965B98D-A9ED-450B-AAAF-E6B53EB9F909}" type="presParOf" srcId="{E44D94AF-1987-4A00-BDDB-D359229EB6E1}" destId="{A2DF31D4-5EDC-433A-AE61-275373714191}" srcOrd="1" destOrd="0" presId="urn:microsoft.com/office/officeart/2005/8/layout/vList2"/>
    <dgm:cxn modelId="{5BEA0D78-3A05-43FC-BFBB-327175A5FABD}" type="presParOf" srcId="{E44D94AF-1987-4A00-BDDB-D359229EB6E1}" destId="{0F9C27B0-34C8-476A-9E3E-03180FE76A8C}" srcOrd="2" destOrd="0" presId="urn:microsoft.com/office/officeart/2005/8/layout/vList2"/>
    <dgm:cxn modelId="{F2100712-2C5F-4F04-A4A9-3793C3305B45}" type="presParOf" srcId="{E44D94AF-1987-4A00-BDDB-D359229EB6E1}" destId="{4F26EFC8-6761-4E89-A8C6-49F7E5E293DB}" srcOrd="3" destOrd="0" presId="urn:microsoft.com/office/officeart/2005/8/layout/vList2"/>
    <dgm:cxn modelId="{5917A426-F73B-44DE-B137-3D7D21750E9A}" type="presParOf" srcId="{E44D94AF-1987-4A00-BDDB-D359229EB6E1}" destId="{FF538ECC-6C29-4A68-A61A-6F3B5C0084F9}" srcOrd="4" destOrd="0" presId="urn:microsoft.com/office/officeart/2005/8/layout/vList2"/>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32.xml><?xml version="1.0" encoding="utf-8"?>
<dgm:dataModel xmlns:dgm="http://schemas.openxmlformats.org/drawingml/2006/diagram" xmlns:a="http://schemas.openxmlformats.org/drawingml/2006/main">
  <dgm:ptLst>
    <dgm:pt modelId="{9FF46AF7-D793-4A3C-95E5-B5462540F35C}" type="doc">
      <dgm:prSet loTypeId="urn:microsoft.com/office/officeart/2005/8/layout/vList2" loCatId="list" qsTypeId="urn:microsoft.com/office/officeart/2005/8/quickstyle/simple4" qsCatId="simple" csTypeId="urn:microsoft.com/office/officeart/2005/8/colors/colorful2" csCatId="colorful"/>
      <dgm:spPr/>
      <dgm:t>
        <a:bodyPr/>
        <a:lstStyle/>
        <a:p>
          <a:endParaRPr lang="en-US"/>
        </a:p>
      </dgm:t>
    </dgm:pt>
    <dgm:pt modelId="{603E5B8A-CD7C-4C63-B6FB-1A478D82F9A5}">
      <dgm:prSet/>
      <dgm:spPr/>
      <dgm:t>
        <a:bodyPr/>
        <a:lstStyle/>
        <a:p>
          <a:r>
            <a:rPr lang="en-US"/>
            <a:t>For most cases, the decision to grant an authorisation under LPS will be made following a pre-authorisation review, which will be a review of the required documentation, without a best interest assessor (BIA) going out to see the person or their carers.</a:t>
          </a:r>
        </a:p>
      </dgm:t>
    </dgm:pt>
    <dgm:pt modelId="{C87801FA-5CAF-4D17-8501-C93BBD3A4780}" type="parTrans" cxnId="{FF2C292E-1A0E-4520-ABAA-D2E6F57FB9D1}">
      <dgm:prSet/>
      <dgm:spPr/>
      <dgm:t>
        <a:bodyPr/>
        <a:lstStyle/>
        <a:p>
          <a:endParaRPr lang="en-US"/>
        </a:p>
      </dgm:t>
    </dgm:pt>
    <dgm:pt modelId="{C1106934-E316-4ACA-A57A-47C01091D413}" type="sibTrans" cxnId="{FF2C292E-1A0E-4520-ABAA-D2E6F57FB9D1}">
      <dgm:prSet/>
      <dgm:spPr/>
      <dgm:t>
        <a:bodyPr/>
        <a:lstStyle/>
        <a:p>
          <a:endParaRPr lang="en-US"/>
        </a:p>
      </dgm:t>
    </dgm:pt>
    <dgm:pt modelId="{83CBD438-F5D1-465D-B04D-4FE0D3F00515}">
      <dgm:prSet/>
      <dgm:spPr/>
      <dgm:t>
        <a:bodyPr/>
        <a:lstStyle/>
        <a:p>
          <a:r>
            <a:rPr lang="en-US"/>
            <a:t>Authorisations will last for a maximum of one year for the first authorisation and the first renewal. </a:t>
          </a:r>
        </a:p>
      </dgm:t>
    </dgm:pt>
    <dgm:pt modelId="{EC419366-233C-4187-B1ED-B9B07791EFEE}" type="parTrans" cxnId="{A1B89D91-7252-4F9D-ABD8-4F5D99429898}">
      <dgm:prSet/>
      <dgm:spPr/>
      <dgm:t>
        <a:bodyPr/>
        <a:lstStyle/>
        <a:p>
          <a:endParaRPr lang="en-US"/>
        </a:p>
      </dgm:t>
    </dgm:pt>
    <dgm:pt modelId="{0E160933-A049-4B49-AD78-D82CC4EEC050}" type="sibTrans" cxnId="{A1B89D91-7252-4F9D-ABD8-4F5D99429898}">
      <dgm:prSet/>
      <dgm:spPr/>
      <dgm:t>
        <a:bodyPr/>
        <a:lstStyle/>
        <a:p>
          <a:endParaRPr lang="en-US"/>
        </a:p>
      </dgm:t>
    </dgm:pt>
    <dgm:pt modelId="{F58C7CA4-BE0F-4FC5-B7C8-B8E533B66A45}">
      <dgm:prSet/>
      <dgm:spPr/>
      <dgm:t>
        <a:bodyPr/>
        <a:lstStyle/>
        <a:p>
          <a:r>
            <a:rPr lang="en-US"/>
            <a:t>Subsequent authorisations can be for up to three years providing the renewals are continuous and no changes in that time, are expected).</a:t>
          </a:r>
        </a:p>
      </dgm:t>
    </dgm:pt>
    <dgm:pt modelId="{3D7195A9-763A-4719-B2C9-8841D0935982}" type="parTrans" cxnId="{150C3FAA-DAF6-480D-93CE-65FDDEB62498}">
      <dgm:prSet/>
      <dgm:spPr/>
      <dgm:t>
        <a:bodyPr/>
        <a:lstStyle/>
        <a:p>
          <a:endParaRPr lang="en-US"/>
        </a:p>
      </dgm:t>
    </dgm:pt>
    <dgm:pt modelId="{99B99B70-59E1-45D3-88BC-AA3797118134}" type="sibTrans" cxnId="{150C3FAA-DAF6-480D-93CE-65FDDEB62498}">
      <dgm:prSet/>
      <dgm:spPr/>
      <dgm:t>
        <a:bodyPr/>
        <a:lstStyle/>
        <a:p>
          <a:endParaRPr lang="en-US"/>
        </a:p>
      </dgm:t>
    </dgm:pt>
    <dgm:pt modelId="{B2431030-194B-4468-A95E-6B75710DA151}" type="pres">
      <dgm:prSet presAssocID="{9FF46AF7-D793-4A3C-95E5-B5462540F35C}" presName="linear" presStyleCnt="0">
        <dgm:presLayoutVars>
          <dgm:animLvl val="lvl"/>
          <dgm:resizeHandles val="exact"/>
        </dgm:presLayoutVars>
      </dgm:prSet>
      <dgm:spPr/>
    </dgm:pt>
    <dgm:pt modelId="{4B8995C8-4703-411F-BE8D-14BF220090FE}" type="pres">
      <dgm:prSet presAssocID="{603E5B8A-CD7C-4C63-B6FB-1A478D82F9A5}" presName="parentText" presStyleLbl="node1" presStyleIdx="0" presStyleCnt="3">
        <dgm:presLayoutVars>
          <dgm:chMax val="0"/>
          <dgm:bulletEnabled val="1"/>
        </dgm:presLayoutVars>
      </dgm:prSet>
      <dgm:spPr/>
    </dgm:pt>
    <dgm:pt modelId="{02D8F2D0-525B-4742-8C39-37BCC53F2322}" type="pres">
      <dgm:prSet presAssocID="{C1106934-E316-4ACA-A57A-47C01091D413}" presName="spacer" presStyleCnt="0"/>
      <dgm:spPr/>
    </dgm:pt>
    <dgm:pt modelId="{DD8362A1-0574-43CE-8689-DB1605A3C112}" type="pres">
      <dgm:prSet presAssocID="{83CBD438-F5D1-465D-B04D-4FE0D3F00515}" presName="parentText" presStyleLbl="node1" presStyleIdx="1" presStyleCnt="3">
        <dgm:presLayoutVars>
          <dgm:chMax val="0"/>
          <dgm:bulletEnabled val="1"/>
        </dgm:presLayoutVars>
      </dgm:prSet>
      <dgm:spPr/>
    </dgm:pt>
    <dgm:pt modelId="{2BA55E85-2AD5-4369-8D29-CAF4F7F0E048}" type="pres">
      <dgm:prSet presAssocID="{0E160933-A049-4B49-AD78-D82CC4EEC050}" presName="spacer" presStyleCnt="0"/>
      <dgm:spPr/>
    </dgm:pt>
    <dgm:pt modelId="{0EF4A42E-2FD3-425B-851E-3A1E2D16469D}" type="pres">
      <dgm:prSet presAssocID="{F58C7CA4-BE0F-4FC5-B7C8-B8E533B66A45}" presName="parentText" presStyleLbl="node1" presStyleIdx="2" presStyleCnt="3">
        <dgm:presLayoutVars>
          <dgm:chMax val="0"/>
          <dgm:bulletEnabled val="1"/>
        </dgm:presLayoutVars>
      </dgm:prSet>
      <dgm:spPr/>
    </dgm:pt>
  </dgm:ptLst>
  <dgm:cxnLst>
    <dgm:cxn modelId="{FF2C292E-1A0E-4520-ABAA-D2E6F57FB9D1}" srcId="{9FF46AF7-D793-4A3C-95E5-B5462540F35C}" destId="{603E5B8A-CD7C-4C63-B6FB-1A478D82F9A5}" srcOrd="0" destOrd="0" parTransId="{C87801FA-5CAF-4D17-8501-C93BBD3A4780}" sibTransId="{C1106934-E316-4ACA-A57A-47C01091D413}"/>
    <dgm:cxn modelId="{BB9FCB4B-39AF-4E08-8D04-3A17709B4E84}" type="presOf" srcId="{9FF46AF7-D793-4A3C-95E5-B5462540F35C}" destId="{B2431030-194B-4468-A95E-6B75710DA151}" srcOrd="0" destOrd="0" presId="urn:microsoft.com/office/officeart/2005/8/layout/vList2"/>
    <dgm:cxn modelId="{A1B89D91-7252-4F9D-ABD8-4F5D99429898}" srcId="{9FF46AF7-D793-4A3C-95E5-B5462540F35C}" destId="{83CBD438-F5D1-465D-B04D-4FE0D3F00515}" srcOrd="1" destOrd="0" parTransId="{EC419366-233C-4187-B1ED-B9B07791EFEE}" sibTransId="{0E160933-A049-4B49-AD78-D82CC4EEC050}"/>
    <dgm:cxn modelId="{03486292-27C2-4EE0-86A2-D76FD1EDB022}" type="presOf" srcId="{603E5B8A-CD7C-4C63-B6FB-1A478D82F9A5}" destId="{4B8995C8-4703-411F-BE8D-14BF220090FE}" srcOrd="0" destOrd="0" presId="urn:microsoft.com/office/officeart/2005/8/layout/vList2"/>
    <dgm:cxn modelId="{D898649C-179D-4ABE-823B-E52E64CABD53}" type="presOf" srcId="{F58C7CA4-BE0F-4FC5-B7C8-B8E533B66A45}" destId="{0EF4A42E-2FD3-425B-851E-3A1E2D16469D}" srcOrd="0" destOrd="0" presId="urn:microsoft.com/office/officeart/2005/8/layout/vList2"/>
    <dgm:cxn modelId="{150C3FAA-DAF6-480D-93CE-65FDDEB62498}" srcId="{9FF46AF7-D793-4A3C-95E5-B5462540F35C}" destId="{F58C7CA4-BE0F-4FC5-B7C8-B8E533B66A45}" srcOrd="2" destOrd="0" parTransId="{3D7195A9-763A-4719-B2C9-8841D0935982}" sibTransId="{99B99B70-59E1-45D3-88BC-AA3797118134}"/>
    <dgm:cxn modelId="{2F58F3E7-A279-4F04-8B1C-81AD710CE030}" type="presOf" srcId="{83CBD438-F5D1-465D-B04D-4FE0D3F00515}" destId="{DD8362A1-0574-43CE-8689-DB1605A3C112}" srcOrd="0" destOrd="0" presId="urn:microsoft.com/office/officeart/2005/8/layout/vList2"/>
    <dgm:cxn modelId="{B79B5F79-C7F6-4F18-A453-E271D11E1A65}" type="presParOf" srcId="{B2431030-194B-4468-A95E-6B75710DA151}" destId="{4B8995C8-4703-411F-BE8D-14BF220090FE}" srcOrd="0" destOrd="0" presId="urn:microsoft.com/office/officeart/2005/8/layout/vList2"/>
    <dgm:cxn modelId="{65F9BB4B-77A3-4A26-977C-E82018E84DF0}" type="presParOf" srcId="{B2431030-194B-4468-A95E-6B75710DA151}" destId="{02D8F2D0-525B-4742-8C39-37BCC53F2322}" srcOrd="1" destOrd="0" presId="urn:microsoft.com/office/officeart/2005/8/layout/vList2"/>
    <dgm:cxn modelId="{CC0E096D-F01D-46F2-930E-9A502BF32CD8}" type="presParOf" srcId="{B2431030-194B-4468-A95E-6B75710DA151}" destId="{DD8362A1-0574-43CE-8689-DB1605A3C112}" srcOrd="2" destOrd="0" presId="urn:microsoft.com/office/officeart/2005/8/layout/vList2"/>
    <dgm:cxn modelId="{D3E7002A-780D-485C-8940-DD086717B284}" type="presParOf" srcId="{B2431030-194B-4468-A95E-6B75710DA151}" destId="{2BA55E85-2AD5-4369-8D29-CAF4F7F0E048}" srcOrd="3" destOrd="0" presId="urn:microsoft.com/office/officeart/2005/8/layout/vList2"/>
    <dgm:cxn modelId="{02DA1532-C7E9-4D06-9B8F-06005A7CC9EF}" type="presParOf" srcId="{B2431030-194B-4468-A95E-6B75710DA151}" destId="{0EF4A42E-2FD3-425B-851E-3A1E2D16469D}" srcOrd="4" destOrd="0" presId="urn:microsoft.com/office/officeart/2005/8/layout/vList2"/>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33.xml><?xml version="1.0" encoding="utf-8"?>
<dgm:dataModel xmlns:dgm="http://schemas.openxmlformats.org/drawingml/2006/diagram" xmlns:a="http://schemas.openxmlformats.org/drawingml/2006/main">
  <dgm:ptLst>
    <dgm:pt modelId="{D07E099C-D7C0-4DCF-9CFD-DDEB32733663}" type="doc">
      <dgm:prSet loTypeId="urn:microsoft.com/office/officeart/2005/8/layout/vList2" loCatId="list" qsTypeId="urn:microsoft.com/office/officeart/2005/8/quickstyle/simple4" qsCatId="simple" csTypeId="urn:microsoft.com/office/officeart/2005/8/colors/colorful2" csCatId="colorful"/>
      <dgm:spPr/>
      <dgm:t>
        <a:bodyPr/>
        <a:lstStyle/>
        <a:p>
          <a:endParaRPr lang="en-US"/>
        </a:p>
      </dgm:t>
    </dgm:pt>
    <dgm:pt modelId="{D039860F-1FC1-4A22-9087-8C37C34E46F2}">
      <dgm:prSet/>
      <dgm:spPr/>
      <dgm:t>
        <a:bodyPr/>
        <a:lstStyle/>
        <a:p>
          <a:r>
            <a:rPr lang="en-US"/>
            <a:t>Not very pleasant words.</a:t>
          </a:r>
        </a:p>
      </dgm:t>
    </dgm:pt>
    <dgm:pt modelId="{26C2E58A-38A4-495D-AC7F-C46B0D672CC9}" type="parTrans" cxnId="{FA0FB1F9-DBC5-49FC-ADE4-D55FAA4A6308}">
      <dgm:prSet/>
      <dgm:spPr/>
      <dgm:t>
        <a:bodyPr/>
        <a:lstStyle/>
        <a:p>
          <a:endParaRPr lang="en-US"/>
        </a:p>
      </dgm:t>
    </dgm:pt>
    <dgm:pt modelId="{BADD1189-FAD6-4E67-BC93-0AEC9DDD8946}" type="sibTrans" cxnId="{FA0FB1F9-DBC5-49FC-ADE4-D55FAA4A6308}">
      <dgm:prSet/>
      <dgm:spPr/>
      <dgm:t>
        <a:bodyPr/>
        <a:lstStyle/>
        <a:p>
          <a:endParaRPr lang="en-US"/>
        </a:p>
      </dgm:t>
    </dgm:pt>
    <dgm:pt modelId="{2BD03A64-4780-4B44-A1B4-C2A47B6C7402}">
      <dgm:prSet/>
      <dgm:spPr/>
      <dgm:t>
        <a:bodyPr/>
        <a:lstStyle/>
        <a:p>
          <a:r>
            <a:rPr lang="en-US"/>
            <a:t>Why are they needed in mental health care?</a:t>
          </a:r>
        </a:p>
      </dgm:t>
    </dgm:pt>
    <dgm:pt modelId="{DE4AC458-D611-4788-A85D-5DC5CE06B26B}" type="parTrans" cxnId="{7118B2B2-CB97-4129-8C68-21678F9D7F0D}">
      <dgm:prSet/>
      <dgm:spPr/>
      <dgm:t>
        <a:bodyPr/>
        <a:lstStyle/>
        <a:p>
          <a:endParaRPr lang="en-US"/>
        </a:p>
      </dgm:t>
    </dgm:pt>
    <dgm:pt modelId="{8747F3C8-23A8-4633-9762-674A4D49FDDA}" type="sibTrans" cxnId="{7118B2B2-CB97-4129-8C68-21678F9D7F0D}">
      <dgm:prSet/>
      <dgm:spPr/>
      <dgm:t>
        <a:bodyPr/>
        <a:lstStyle/>
        <a:p>
          <a:endParaRPr lang="en-US"/>
        </a:p>
      </dgm:t>
    </dgm:pt>
    <dgm:pt modelId="{C320CC1F-3D3D-470F-BA43-2DAD8DCB3FF4}" type="pres">
      <dgm:prSet presAssocID="{D07E099C-D7C0-4DCF-9CFD-DDEB32733663}" presName="linear" presStyleCnt="0">
        <dgm:presLayoutVars>
          <dgm:animLvl val="lvl"/>
          <dgm:resizeHandles val="exact"/>
        </dgm:presLayoutVars>
      </dgm:prSet>
      <dgm:spPr/>
    </dgm:pt>
    <dgm:pt modelId="{EC19C4F0-CEA7-438B-AB8E-D4C545A4540A}" type="pres">
      <dgm:prSet presAssocID="{D039860F-1FC1-4A22-9087-8C37C34E46F2}" presName="parentText" presStyleLbl="node1" presStyleIdx="0" presStyleCnt="2">
        <dgm:presLayoutVars>
          <dgm:chMax val="0"/>
          <dgm:bulletEnabled val="1"/>
        </dgm:presLayoutVars>
      </dgm:prSet>
      <dgm:spPr/>
    </dgm:pt>
    <dgm:pt modelId="{B97C0396-978F-49B9-8CD4-425577DF7C47}" type="pres">
      <dgm:prSet presAssocID="{BADD1189-FAD6-4E67-BC93-0AEC9DDD8946}" presName="spacer" presStyleCnt="0"/>
      <dgm:spPr/>
    </dgm:pt>
    <dgm:pt modelId="{9B215ADC-B4BA-41AD-AC0D-529BFAE3F2E2}" type="pres">
      <dgm:prSet presAssocID="{2BD03A64-4780-4B44-A1B4-C2A47B6C7402}" presName="parentText" presStyleLbl="node1" presStyleIdx="1" presStyleCnt="2">
        <dgm:presLayoutVars>
          <dgm:chMax val="0"/>
          <dgm:bulletEnabled val="1"/>
        </dgm:presLayoutVars>
      </dgm:prSet>
      <dgm:spPr/>
    </dgm:pt>
  </dgm:ptLst>
  <dgm:cxnLst>
    <dgm:cxn modelId="{A89BF312-1FB5-4A2B-86F0-C54E914B03E4}" type="presOf" srcId="{D039860F-1FC1-4A22-9087-8C37C34E46F2}" destId="{EC19C4F0-CEA7-438B-AB8E-D4C545A4540A}" srcOrd="0" destOrd="0" presId="urn:microsoft.com/office/officeart/2005/8/layout/vList2"/>
    <dgm:cxn modelId="{0CCE4AA8-286D-4E16-BCD0-3002FEF8C14A}" type="presOf" srcId="{D07E099C-D7C0-4DCF-9CFD-DDEB32733663}" destId="{C320CC1F-3D3D-470F-BA43-2DAD8DCB3FF4}" srcOrd="0" destOrd="0" presId="urn:microsoft.com/office/officeart/2005/8/layout/vList2"/>
    <dgm:cxn modelId="{7118B2B2-CB97-4129-8C68-21678F9D7F0D}" srcId="{D07E099C-D7C0-4DCF-9CFD-DDEB32733663}" destId="{2BD03A64-4780-4B44-A1B4-C2A47B6C7402}" srcOrd="1" destOrd="0" parTransId="{DE4AC458-D611-4788-A85D-5DC5CE06B26B}" sibTransId="{8747F3C8-23A8-4633-9762-674A4D49FDDA}"/>
    <dgm:cxn modelId="{4D69BEE5-A557-42CB-8D71-6D8DFA9189F2}" type="presOf" srcId="{2BD03A64-4780-4B44-A1B4-C2A47B6C7402}" destId="{9B215ADC-B4BA-41AD-AC0D-529BFAE3F2E2}" srcOrd="0" destOrd="0" presId="urn:microsoft.com/office/officeart/2005/8/layout/vList2"/>
    <dgm:cxn modelId="{FA0FB1F9-DBC5-49FC-ADE4-D55FAA4A6308}" srcId="{D07E099C-D7C0-4DCF-9CFD-DDEB32733663}" destId="{D039860F-1FC1-4A22-9087-8C37C34E46F2}" srcOrd="0" destOrd="0" parTransId="{26C2E58A-38A4-495D-AC7F-C46B0D672CC9}" sibTransId="{BADD1189-FAD6-4E67-BC93-0AEC9DDD8946}"/>
    <dgm:cxn modelId="{973D0B6C-1E96-4644-96B7-69E4CB382DA7}" type="presParOf" srcId="{C320CC1F-3D3D-470F-BA43-2DAD8DCB3FF4}" destId="{EC19C4F0-CEA7-438B-AB8E-D4C545A4540A}" srcOrd="0" destOrd="0" presId="urn:microsoft.com/office/officeart/2005/8/layout/vList2"/>
    <dgm:cxn modelId="{142D0BBC-09DE-4359-86C5-832B7CB217FB}" type="presParOf" srcId="{C320CC1F-3D3D-470F-BA43-2DAD8DCB3FF4}" destId="{B97C0396-978F-49B9-8CD4-425577DF7C47}" srcOrd="1" destOrd="0" presId="urn:microsoft.com/office/officeart/2005/8/layout/vList2"/>
    <dgm:cxn modelId="{1D9FEC1C-6F41-47FF-818A-C550DB19C3B0}" type="presParOf" srcId="{C320CC1F-3D3D-470F-BA43-2DAD8DCB3FF4}" destId="{9B215ADC-B4BA-41AD-AC0D-529BFAE3F2E2}" srcOrd="2" destOrd="0" presId="urn:microsoft.com/office/officeart/2005/8/layout/vList2"/>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34.xml><?xml version="1.0" encoding="utf-8"?>
<dgm:dataModel xmlns:dgm="http://schemas.openxmlformats.org/drawingml/2006/diagram" xmlns:a="http://schemas.openxmlformats.org/drawingml/2006/main">
  <dgm:ptLst>
    <dgm:pt modelId="{CDC52701-4E0B-451E-97D3-076C565BC019}" type="doc">
      <dgm:prSet loTypeId="urn:microsoft.com/office/officeart/2005/8/layout/vList2" loCatId="list" qsTypeId="urn:microsoft.com/office/officeart/2005/8/quickstyle/simple4" qsCatId="simple" csTypeId="urn:microsoft.com/office/officeart/2005/8/colors/colorful2" csCatId="colorful"/>
      <dgm:spPr/>
      <dgm:t>
        <a:bodyPr/>
        <a:lstStyle/>
        <a:p>
          <a:endParaRPr lang="en-US"/>
        </a:p>
      </dgm:t>
    </dgm:pt>
    <dgm:pt modelId="{EDA71FCD-0206-4F66-80CB-F737BA367434}">
      <dgm:prSet/>
      <dgm:spPr/>
      <dgm:t>
        <a:bodyPr/>
        <a:lstStyle/>
        <a:p>
          <a:r>
            <a:rPr lang="en-US"/>
            <a:t>'Restraint’ is an act carried out with the purpose of restricting an individual’s movement, liberty and/or freedom to act independently.</a:t>
          </a:r>
        </a:p>
      </dgm:t>
    </dgm:pt>
    <dgm:pt modelId="{3430A53A-A097-4664-9F4D-98FF983286A7}" type="parTrans" cxnId="{6BAFBC2A-4A24-4310-8320-4CB267553B65}">
      <dgm:prSet/>
      <dgm:spPr/>
      <dgm:t>
        <a:bodyPr/>
        <a:lstStyle/>
        <a:p>
          <a:endParaRPr lang="en-US"/>
        </a:p>
      </dgm:t>
    </dgm:pt>
    <dgm:pt modelId="{BC3E8A9A-49A1-45FD-B577-D56602ACC9DD}" type="sibTrans" cxnId="{6BAFBC2A-4A24-4310-8320-4CB267553B65}">
      <dgm:prSet/>
      <dgm:spPr/>
      <dgm:t>
        <a:bodyPr/>
        <a:lstStyle/>
        <a:p>
          <a:endParaRPr lang="en-US"/>
        </a:p>
      </dgm:t>
    </dgm:pt>
    <dgm:pt modelId="{26F2E22F-08B5-4CBA-B462-2A699629EDA9}">
      <dgm:prSet/>
      <dgm:spPr/>
      <dgm:t>
        <a:bodyPr/>
        <a:lstStyle/>
        <a:p>
          <a:r>
            <a:rPr lang="en-US"/>
            <a:t>Restraint includes chemical, mechanical and physical forms of control, coercion and enforced isolation, which may also be called ‘restrictive interventions’.</a:t>
          </a:r>
        </a:p>
      </dgm:t>
    </dgm:pt>
    <dgm:pt modelId="{6C54DA39-0A52-4138-BBB4-DD2E9DACA44F}" type="parTrans" cxnId="{644CA857-C50D-4A28-BA62-397B4C391364}">
      <dgm:prSet/>
      <dgm:spPr/>
      <dgm:t>
        <a:bodyPr/>
        <a:lstStyle/>
        <a:p>
          <a:endParaRPr lang="en-US"/>
        </a:p>
      </dgm:t>
    </dgm:pt>
    <dgm:pt modelId="{8806F8A2-7B55-463F-80B5-9E4E430735D8}" type="sibTrans" cxnId="{644CA857-C50D-4A28-BA62-397B4C391364}">
      <dgm:prSet/>
      <dgm:spPr/>
      <dgm:t>
        <a:bodyPr/>
        <a:lstStyle/>
        <a:p>
          <a:endParaRPr lang="en-US"/>
        </a:p>
      </dgm:t>
    </dgm:pt>
    <dgm:pt modelId="{AADD34FF-79E0-4C3C-BBC9-69010ACAA61E}" type="pres">
      <dgm:prSet presAssocID="{CDC52701-4E0B-451E-97D3-076C565BC019}" presName="linear" presStyleCnt="0">
        <dgm:presLayoutVars>
          <dgm:animLvl val="lvl"/>
          <dgm:resizeHandles val="exact"/>
        </dgm:presLayoutVars>
      </dgm:prSet>
      <dgm:spPr/>
    </dgm:pt>
    <dgm:pt modelId="{C88AB315-7A9B-4EC0-A8C5-39F3C90A625B}" type="pres">
      <dgm:prSet presAssocID="{EDA71FCD-0206-4F66-80CB-F737BA367434}" presName="parentText" presStyleLbl="node1" presStyleIdx="0" presStyleCnt="2">
        <dgm:presLayoutVars>
          <dgm:chMax val="0"/>
          <dgm:bulletEnabled val="1"/>
        </dgm:presLayoutVars>
      </dgm:prSet>
      <dgm:spPr/>
    </dgm:pt>
    <dgm:pt modelId="{326C8B8A-F417-4F7D-AA81-4BD81D62F4C8}" type="pres">
      <dgm:prSet presAssocID="{BC3E8A9A-49A1-45FD-B577-D56602ACC9DD}" presName="spacer" presStyleCnt="0"/>
      <dgm:spPr/>
    </dgm:pt>
    <dgm:pt modelId="{37825B3A-ACA7-4EE0-B338-7118F9BB2A44}" type="pres">
      <dgm:prSet presAssocID="{26F2E22F-08B5-4CBA-B462-2A699629EDA9}" presName="parentText" presStyleLbl="node1" presStyleIdx="1" presStyleCnt="2">
        <dgm:presLayoutVars>
          <dgm:chMax val="0"/>
          <dgm:bulletEnabled val="1"/>
        </dgm:presLayoutVars>
      </dgm:prSet>
      <dgm:spPr/>
    </dgm:pt>
  </dgm:ptLst>
  <dgm:cxnLst>
    <dgm:cxn modelId="{6BAFBC2A-4A24-4310-8320-4CB267553B65}" srcId="{CDC52701-4E0B-451E-97D3-076C565BC019}" destId="{EDA71FCD-0206-4F66-80CB-F737BA367434}" srcOrd="0" destOrd="0" parTransId="{3430A53A-A097-4664-9F4D-98FF983286A7}" sibTransId="{BC3E8A9A-49A1-45FD-B577-D56602ACC9DD}"/>
    <dgm:cxn modelId="{644CA857-C50D-4A28-BA62-397B4C391364}" srcId="{CDC52701-4E0B-451E-97D3-076C565BC019}" destId="{26F2E22F-08B5-4CBA-B462-2A699629EDA9}" srcOrd="1" destOrd="0" parTransId="{6C54DA39-0A52-4138-BBB4-DD2E9DACA44F}" sibTransId="{8806F8A2-7B55-463F-80B5-9E4E430735D8}"/>
    <dgm:cxn modelId="{617674C5-BC10-4DFD-99C3-8E0851087870}" type="presOf" srcId="{CDC52701-4E0B-451E-97D3-076C565BC019}" destId="{AADD34FF-79E0-4C3C-BBC9-69010ACAA61E}" srcOrd="0" destOrd="0" presId="urn:microsoft.com/office/officeart/2005/8/layout/vList2"/>
    <dgm:cxn modelId="{41D71BE0-E791-4E2B-8FC5-78C85AAC79CD}" type="presOf" srcId="{26F2E22F-08B5-4CBA-B462-2A699629EDA9}" destId="{37825B3A-ACA7-4EE0-B338-7118F9BB2A44}" srcOrd="0" destOrd="0" presId="urn:microsoft.com/office/officeart/2005/8/layout/vList2"/>
    <dgm:cxn modelId="{4DAB4AF5-C3E1-4C54-979B-DFCD6EDFA9C0}" type="presOf" srcId="{EDA71FCD-0206-4F66-80CB-F737BA367434}" destId="{C88AB315-7A9B-4EC0-A8C5-39F3C90A625B}" srcOrd="0" destOrd="0" presId="urn:microsoft.com/office/officeart/2005/8/layout/vList2"/>
    <dgm:cxn modelId="{DED9E2F1-4178-4C43-A7AA-087737D06C4F}" type="presParOf" srcId="{AADD34FF-79E0-4C3C-BBC9-69010ACAA61E}" destId="{C88AB315-7A9B-4EC0-A8C5-39F3C90A625B}" srcOrd="0" destOrd="0" presId="urn:microsoft.com/office/officeart/2005/8/layout/vList2"/>
    <dgm:cxn modelId="{8E3BEE7F-F09C-4632-921B-F97E5F02D977}" type="presParOf" srcId="{AADD34FF-79E0-4C3C-BBC9-69010ACAA61E}" destId="{326C8B8A-F417-4F7D-AA81-4BD81D62F4C8}" srcOrd="1" destOrd="0" presId="urn:microsoft.com/office/officeart/2005/8/layout/vList2"/>
    <dgm:cxn modelId="{C50EBD2A-5B5B-49FE-AF62-DC2D5CCB3E27}" type="presParOf" srcId="{AADD34FF-79E0-4C3C-BBC9-69010ACAA61E}" destId="{37825B3A-ACA7-4EE0-B338-7118F9BB2A44}" srcOrd="2" destOrd="0" presId="urn:microsoft.com/office/officeart/2005/8/layout/vList2"/>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35.xml><?xml version="1.0" encoding="utf-8"?>
<dgm:dataModel xmlns:dgm="http://schemas.openxmlformats.org/drawingml/2006/diagram" xmlns:a="http://schemas.openxmlformats.org/drawingml/2006/main">
  <dgm:ptLst>
    <dgm:pt modelId="{B420F27B-44F5-4F2C-97BE-C0ED5BAF7C04}" type="doc">
      <dgm:prSet loTypeId="urn:microsoft.com/office/officeart/2008/layout/LinedList" loCatId="list" qsTypeId="urn:microsoft.com/office/officeart/2005/8/quickstyle/simple4" qsCatId="simple" csTypeId="urn:microsoft.com/office/officeart/2005/8/colors/colorful2" csCatId="colorful"/>
      <dgm:spPr/>
      <dgm:t>
        <a:bodyPr/>
        <a:lstStyle/>
        <a:p>
          <a:endParaRPr lang="en-US"/>
        </a:p>
      </dgm:t>
    </dgm:pt>
    <dgm:pt modelId="{43BFE01B-5863-4150-B445-C64517761A47}">
      <dgm:prSet/>
      <dgm:spPr/>
      <dgm:t>
        <a:bodyPr/>
        <a:lstStyle/>
        <a:p>
          <a:r>
            <a:rPr lang="en-US"/>
            <a:t>Restraint with intent to torture, humiliate, distress or degrade </a:t>
          </a:r>
          <a:r>
            <a:rPr lang="en-US">
              <a:latin typeface="Rockwell Nova Light"/>
            </a:rPr>
            <a:t>someone</a:t>
          </a:r>
          <a:endParaRPr lang="en-US"/>
        </a:p>
      </dgm:t>
    </dgm:pt>
    <dgm:pt modelId="{FD06B026-A12A-4CB4-8383-A1C7DB92CA2F}" type="parTrans" cxnId="{2B4C5A16-901C-4C7D-9560-67A46F531041}">
      <dgm:prSet/>
      <dgm:spPr/>
      <dgm:t>
        <a:bodyPr/>
        <a:lstStyle/>
        <a:p>
          <a:endParaRPr lang="en-US"/>
        </a:p>
      </dgm:t>
    </dgm:pt>
    <dgm:pt modelId="{23886B79-46C4-455D-8543-2539FFA62B9E}" type="sibTrans" cxnId="{2B4C5A16-901C-4C7D-9560-67A46F531041}">
      <dgm:prSet/>
      <dgm:spPr/>
      <dgm:t>
        <a:bodyPr/>
        <a:lstStyle/>
        <a:p>
          <a:endParaRPr lang="en-US"/>
        </a:p>
      </dgm:t>
    </dgm:pt>
    <dgm:pt modelId="{18BDA6A7-B505-408C-B180-A003578211D6}">
      <dgm:prSet/>
      <dgm:spPr/>
      <dgm:t>
        <a:bodyPr/>
        <a:lstStyle/>
        <a:p>
          <a:r>
            <a:rPr lang="en-US"/>
            <a:t>A method of restraining someone that is inherently inhuman or degrading, or which amounts to torture</a:t>
          </a:r>
        </a:p>
      </dgm:t>
    </dgm:pt>
    <dgm:pt modelId="{22B5D678-6F96-4D8A-9237-FC61D4034038}" type="parTrans" cxnId="{DED37293-36BB-4CD4-8F21-27639D7A400E}">
      <dgm:prSet/>
      <dgm:spPr/>
      <dgm:t>
        <a:bodyPr/>
        <a:lstStyle/>
        <a:p>
          <a:endParaRPr lang="en-US"/>
        </a:p>
      </dgm:t>
    </dgm:pt>
    <dgm:pt modelId="{23A3D202-90C1-443B-9B77-129C7B83349C}" type="sibTrans" cxnId="{DED37293-36BB-4CD4-8F21-27639D7A400E}">
      <dgm:prSet/>
      <dgm:spPr/>
      <dgm:t>
        <a:bodyPr/>
        <a:lstStyle/>
        <a:p>
          <a:endParaRPr lang="en-US"/>
        </a:p>
      </dgm:t>
    </dgm:pt>
    <dgm:pt modelId="{85441777-3EFE-4EC7-A5DF-BC5E6DE48BFC}">
      <dgm:prSet/>
      <dgm:spPr/>
      <dgm:t>
        <a:bodyPr/>
        <a:lstStyle/>
        <a:p>
          <a:r>
            <a:rPr lang="en-US"/>
            <a:t>Physical force as a means of punishment, or:</a:t>
          </a:r>
        </a:p>
      </dgm:t>
    </dgm:pt>
    <dgm:pt modelId="{A7C6A588-C3C0-45CA-AFE3-AE9528A4A0F3}" type="parTrans" cxnId="{EF0A9FB7-9AA5-4A8F-BAFC-34281C8DE5A4}">
      <dgm:prSet/>
      <dgm:spPr/>
      <dgm:t>
        <a:bodyPr/>
        <a:lstStyle/>
        <a:p>
          <a:endParaRPr lang="en-US"/>
        </a:p>
      </dgm:t>
    </dgm:pt>
    <dgm:pt modelId="{199581A2-C099-4456-9AAC-E945631BE7C3}" type="sibTrans" cxnId="{EF0A9FB7-9AA5-4A8F-BAFC-34281C8DE5A4}">
      <dgm:prSet/>
      <dgm:spPr/>
      <dgm:t>
        <a:bodyPr/>
        <a:lstStyle/>
        <a:p>
          <a:endParaRPr lang="en-US"/>
        </a:p>
      </dgm:t>
    </dgm:pt>
    <dgm:pt modelId="{3CEBEC3C-F117-4CEA-9DA9-FB3347CE2935}">
      <dgm:prSet/>
      <dgm:spPr/>
      <dgm:t>
        <a:bodyPr/>
        <a:lstStyle/>
        <a:p>
          <a:r>
            <a:rPr lang="en-US"/>
            <a:t>Restraint that unnecessarily humiliates or otherwise subjects a person to serious ill–treatment or conditions that are inhuman or degrading.</a:t>
          </a:r>
        </a:p>
      </dgm:t>
    </dgm:pt>
    <dgm:pt modelId="{60B78535-5BB5-43F4-AA85-0CE5E4DE3214}" type="parTrans" cxnId="{7653FC88-EED2-4210-A970-47781A473EFD}">
      <dgm:prSet/>
      <dgm:spPr/>
      <dgm:t>
        <a:bodyPr/>
        <a:lstStyle/>
        <a:p>
          <a:endParaRPr lang="en-US"/>
        </a:p>
      </dgm:t>
    </dgm:pt>
    <dgm:pt modelId="{66B62ACE-8FAE-46A3-9EFC-7BB729BDCF43}" type="sibTrans" cxnId="{7653FC88-EED2-4210-A970-47781A473EFD}">
      <dgm:prSet/>
      <dgm:spPr/>
      <dgm:t>
        <a:bodyPr/>
        <a:lstStyle/>
        <a:p>
          <a:endParaRPr lang="en-US"/>
        </a:p>
      </dgm:t>
    </dgm:pt>
    <dgm:pt modelId="{8DC8BAEB-C832-4DEB-8FA0-F077328153A6}" type="pres">
      <dgm:prSet presAssocID="{B420F27B-44F5-4F2C-97BE-C0ED5BAF7C04}" presName="vert0" presStyleCnt="0">
        <dgm:presLayoutVars>
          <dgm:dir/>
          <dgm:animOne val="branch"/>
          <dgm:animLvl val="lvl"/>
        </dgm:presLayoutVars>
      </dgm:prSet>
      <dgm:spPr/>
    </dgm:pt>
    <dgm:pt modelId="{1FEE8665-6B9B-4B56-AC35-D6CB4FED1E3A}" type="pres">
      <dgm:prSet presAssocID="{43BFE01B-5863-4150-B445-C64517761A47}" presName="thickLine" presStyleLbl="alignNode1" presStyleIdx="0" presStyleCnt="4"/>
      <dgm:spPr/>
    </dgm:pt>
    <dgm:pt modelId="{C5D1C0FD-1C06-4894-AECE-9591D560AC10}" type="pres">
      <dgm:prSet presAssocID="{43BFE01B-5863-4150-B445-C64517761A47}" presName="horz1" presStyleCnt="0"/>
      <dgm:spPr/>
    </dgm:pt>
    <dgm:pt modelId="{B41D848C-9BD3-4473-BA67-3B7F9E958210}" type="pres">
      <dgm:prSet presAssocID="{43BFE01B-5863-4150-B445-C64517761A47}" presName="tx1" presStyleLbl="revTx" presStyleIdx="0" presStyleCnt="4"/>
      <dgm:spPr/>
    </dgm:pt>
    <dgm:pt modelId="{2A191C85-A62E-48CC-979E-F3CDBCE3F6E5}" type="pres">
      <dgm:prSet presAssocID="{43BFE01B-5863-4150-B445-C64517761A47}" presName="vert1" presStyleCnt="0"/>
      <dgm:spPr/>
    </dgm:pt>
    <dgm:pt modelId="{0D1F369F-3590-439C-A1FC-D1912C1CF55E}" type="pres">
      <dgm:prSet presAssocID="{18BDA6A7-B505-408C-B180-A003578211D6}" presName="thickLine" presStyleLbl="alignNode1" presStyleIdx="1" presStyleCnt="4"/>
      <dgm:spPr/>
    </dgm:pt>
    <dgm:pt modelId="{C201DC49-90C8-4D25-82D9-388B5BB3944C}" type="pres">
      <dgm:prSet presAssocID="{18BDA6A7-B505-408C-B180-A003578211D6}" presName="horz1" presStyleCnt="0"/>
      <dgm:spPr/>
    </dgm:pt>
    <dgm:pt modelId="{F66E5394-B5D7-43A5-B431-18A03F519A99}" type="pres">
      <dgm:prSet presAssocID="{18BDA6A7-B505-408C-B180-A003578211D6}" presName="tx1" presStyleLbl="revTx" presStyleIdx="1" presStyleCnt="4"/>
      <dgm:spPr/>
    </dgm:pt>
    <dgm:pt modelId="{FE810370-B1F9-403C-89B5-E1192E22A081}" type="pres">
      <dgm:prSet presAssocID="{18BDA6A7-B505-408C-B180-A003578211D6}" presName="vert1" presStyleCnt="0"/>
      <dgm:spPr/>
    </dgm:pt>
    <dgm:pt modelId="{DAF55EC1-4CF3-4917-ABAC-C5C2FC8E4B59}" type="pres">
      <dgm:prSet presAssocID="{85441777-3EFE-4EC7-A5DF-BC5E6DE48BFC}" presName="thickLine" presStyleLbl="alignNode1" presStyleIdx="2" presStyleCnt="4"/>
      <dgm:spPr/>
    </dgm:pt>
    <dgm:pt modelId="{0FA9752E-7476-489A-AAC6-2A94E00B91AF}" type="pres">
      <dgm:prSet presAssocID="{85441777-3EFE-4EC7-A5DF-BC5E6DE48BFC}" presName="horz1" presStyleCnt="0"/>
      <dgm:spPr/>
    </dgm:pt>
    <dgm:pt modelId="{014E4695-C498-438C-B4BA-14B7584A4487}" type="pres">
      <dgm:prSet presAssocID="{85441777-3EFE-4EC7-A5DF-BC5E6DE48BFC}" presName="tx1" presStyleLbl="revTx" presStyleIdx="2" presStyleCnt="4"/>
      <dgm:spPr/>
    </dgm:pt>
    <dgm:pt modelId="{0699EAEF-E190-45B0-8C7B-7C03A19B8885}" type="pres">
      <dgm:prSet presAssocID="{85441777-3EFE-4EC7-A5DF-BC5E6DE48BFC}" presName="vert1" presStyleCnt="0"/>
      <dgm:spPr/>
    </dgm:pt>
    <dgm:pt modelId="{A09746F4-6B13-4B1A-8B68-C21AE88DE7AF}" type="pres">
      <dgm:prSet presAssocID="{3CEBEC3C-F117-4CEA-9DA9-FB3347CE2935}" presName="thickLine" presStyleLbl="alignNode1" presStyleIdx="3" presStyleCnt="4"/>
      <dgm:spPr/>
    </dgm:pt>
    <dgm:pt modelId="{AB1BFB9B-458C-4E82-A67D-CA12B1DAB095}" type="pres">
      <dgm:prSet presAssocID="{3CEBEC3C-F117-4CEA-9DA9-FB3347CE2935}" presName="horz1" presStyleCnt="0"/>
      <dgm:spPr/>
    </dgm:pt>
    <dgm:pt modelId="{D1EB08BD-9DE5-4656-9BE3-121DC26BB486}" type="pres">
      <dgm:prSet presAssocID="{3CEBEC3C-F117-4CEA-9DA9-FB3347CE2935}" presName="tx1" presStyleLbl="revTx" presStyleIdx="3" presStyleCnt="4"/>
      <dgm:spPr/>
    </dgm:pt>
    <dgm:pt modelId="{5838A27D-5ACD-4B5C-98C4-76749D52FEE6}" type="pres">
      <dgm:prSet presAssocID="{3CEBEC3C-F117-4CEA-9DA9-FB3347CE2935}" presName="vert1" presStyleCnt="0"/>
      <dgm:spPr/>
    </dgm:pt>
  </dgm:ptLst>
  <dgm:cxnLst>
    <dgm:cxn modelId="{2B4C5A16-901C-4C7D-9560-67A46F531041}" srcId="{B420F27B-44F5-4F2C-97BE-C0ED5BAF7C04}" destId="{43BFE01B-5863-4150-B445-C64517761A47}" srcOrd="0" destOrd="0" parTransId="{FD06B026-A12A-4CB4-8383-A1C7DB92CA2F}" sibTransId="{23886B79-46C4-455D-8543-2539FFA62B9E}"/>
    <dgm:cxn modelId="{74086C21-3C52-4895-9B5B-8ADAF9DCFDFD}" type="presOf" srcId="{85441777-3EFE-4EC7-A5DF-BC5E6DE48BFC}" destId="{014E4695-C498-438C-B4BA-14B7584A4487}" srcOrd="0" destOrd="0" presId="urn:microsoft.com/office/officeart/2008/layout/LinedList"/>
    <dgm:cxn modelId="{B24A282D-714D-48F3-9B67-C4E37C509DD0}" type="presOf" srcId="{3CEBEC3C-F117-4CEA-9DA9-FB3347CE2935}" destId="{D1EB08BD-9DE5-4656-9BE3-121DC26BB486}" srcOrd="0" destOrd="0" presId="urn:microsoft.com/office/officeart/2008/layout/LinedList"/>
    <dgm:cxn modelId="{7B2C1D38-E6E2-478E-AE9B-6460D50B3C62}" type="presOf" srcId="{B420F27B-44F5-4F2C-97BE-C0ED5BAF7C04}" destId="{8DC8BAEB-C832-4DEB-8FA0-F077328153A6}" srcOrd="0" destOrd="0" presId="urn:microsoft.com/office/officeart/2008/layout/LinedList"/>
    <dgm:cxn modelId="{ED257A38-8ED1-4293-9FE3-2296B4B0FF89}" type="presOf" srcId="{43BFE01B-5863-4150-B445-C64517761A47}" destId="{B41D848C-9BD3-4473-BA67-3B7F9E958210}" srcOrd="0" destOrd="0" presId="urn:microsoft.com/office/officeart/2008/layout/LinedList"/>
    <dgm:cxn modelId="{7653FC88-EED2-4210-A970-47781A473EFD}" srcId="{B420F27B-44F5-4F2C-97BE-C0ED5BAF7C04}" destId="{3CEBEC3C-F117-4CEA-9DA9-FB3347CE2935}" srcOrd="3" destOrd="0" parTransId="{60B78535-5BB5-43F4-AA85-0CE5E4DE3214}" sibTransId="{66B62ACE-8FAE-46A3-9EFC-7BB729BDCF43}"/>
    <dgm:cxn modelId="{DED37293-36BB-4CD4-8F21-27639D7A400E}" srcId="{B420F27B-44F5-4F2C-97BE-C0ED5BAF7C04}" destId="{18BDA6A7-B505-408C-B180-A003578211D6}" srcOrd="1" destOrd="0" parTransId="{22B5D678-6F96-4D8A-9237-FC61D4034038}" sibTransId="{23A3D202-90C1-443B-9B77-129C7B83349C}"/>
    <dgm:cxn modelId="{EF0A9FB7-9AA5-4A8F-BAFC-34281C8DE5A4}" srcId="{B420F27B-44F5-4F2C-97BE-C0ED5BAF7C04}" destId="{85441777-3EFE-4EC7-A5DF-BC5E6DE48BFC}" srcOrd="2" destOrd="0" parTransId="{A7C6A588-C3C0-45CA-AFE3-AE9528A4A0F3}" sibTransId="{199581A2-C099-4456-9AAC-E945631BE7C3}"/>
    <dgm:cxn modelId="{ED53A4E7-985B-440F-8FBD-2DA3C9A580E5}" type="presOf" srcId="{18BDA6A7-B505-408C-B180-A003578211D6}" destId="{F66E5394-B5D7-43A5-B431-18A03F519A99}" srcOrd="0" destOrd="0" presId="urn:microsoft.com/office/officeart/2008/layout/LinedList"/>
    <dgm:cxn modelId="{B34B437D-DB63-49BF-A34F-DA96F1315F9E}" type="presParOf" srcId="{8DC8BAEB-C832-4DEB-8FA0-F077328153A6}" destId="{1FEE8665-6B9B-4B56-AC35-D6CB4FED1E3A}" srcOrd="0" destOrd="0" presId="urn:microsoft.com/office/officeart/2008/layout/LinedList"/>
    <dgm:cxn modelId="{AFC0015A-95E6-4307-8BCD-7352B23431DF}" type="presParOf" srcId="{8DC8BAEB-C832-4DEB-8FA0-F077328153A6}" destId="{C5D1C0FD-1C06-4894-AECE-9591D560AC10}" srcOrd="1" destOrd="0" presId="urn:microsoft.com/office/officeart/2008/layout/LinedList"/>
    <dgm:cxn modelId="{0DE546E3-D30E-4071-8719-A3DFDC1DFB1C}" type="presParOf" srcId="{C5D1C0FD-1C06-4894-AECE-9591D560AC10}" destId="{B41D848C-9BD3-4473-BA67-3B7F9E958210}" srcOrd="0" destOrd="0" presId="urn:microsoft.com/office/officeart/2008/layout/LinedList"/>
    <dgm:cxn modelId="{5277465A-03B6-4461-A19A-7E9C15941007}" type="presParOf" srcId="{C5D1C0FD-1C06-4894-AECE-9591D560AC10}" destId="{2A191C85-A62E-48CC-979E-F3CDBCE3F6E5}" srcOrd="1" destOrd="0" presId="urn:microsoft.com/office/officeart/2008/layout/LinedList"/>
    <dgm:cxn modelId="{AFE151CB-99BC-4074-A5D2-06D94B7FE48A}" type="presParOf" srcId="{8DC8BAEB-C832-4DEB-8FA0-F077328153A6}" destId="{0D1F369F-3590-439C-A1FC-D1912C1CF55E}" srcOrd="2" destOrd="0" presId="urn:microsoft.com/office/officeart/2008/layout/LinedList"/>
    <dgm:cxn modelId="{56CC6D8C-6C93-402F-B3B8-F850371AC62B}" type="presParOf" srcId="{8DC8BAEB-C832-4DEB-8FA0-F077328153A6}" destId="{C201DC49-90C8-4D25-82D9-388B5BB3944C}" srcOrd="3" destOrd="0" presId="urn:microsoft.com/office/officeart/2008/layout/LinedList"/>
    <dgm:cxn modelId="{39AF3A24-BC3A-47D8-94A9-7A968AC66166}" type="presParOf" srcId="{C201DC49-90C8-4D25-82D9-388B5BB3944C}" destId="{F66E5394-B5D7-43A5-B431-18A03F519A99}" srcOrd="0" destOrd="0" presId="urn:microsoft.com/office/officeart/2008/layout/LinedList"/>
    <dgm:cxn modelId="{479DFBB1-4818-4912-B490-A1D5E0F498D7}" type="presParOf" srcId="{C201DC49-90C8-4D25-82D9-388B5BB3944C}" destId="{FE810370-B1F9-403C-89B5-E1192E22A081}" srcOrd="1" destOrd="0" presId="urn:microsoft.com/office/officeart/2008/layout/LinedList"/>
    <dgm:cxn modelId="{D63831A6-0594-4251-AEE0-1AED54E78988}" type="presParOf" srcId="{8DC8BAEB-C832-4DEB-8FA0-F077328153A6}" destId="{DAF55EC1-4CF3-4917-ABAC-C5C2FC8E4B59}" srcOrd="4" destOrd="0" presId="urn:microsoft.com/office/officeart/2008/layout/LinedList"/>
    <dgm:cxn modelId="{84C68BA5-25DF-472A-9951-7510F52B6CC3}" type="presParOf" srcId="{8DC8BAEB-C832-4DEB-8FA0-F077328153A6}" destId="{0FA9752E-7476-489A-AAC6-2A94E00B91AF}" srcOrd="5" destOrd="0" presId="urn:microsoft.com/office/officeart/2008/layout/LinedList"/>
    <dgm:cxn modelId="{E2D60C0D-15E2-4B6F-B24D-A119230DDAB2}" type="presParOf" srcId="{0FA9752E-7476-489A-AAC6-2A94E00B91AF}" destId="{014E4695-C498-438C-B4BA-14B7584A4487}" srcOrd="0" destOrd="0" presId="urn:microsoft.com/office/officeart/2008/layout/LinedList"/>
    <dgm:cxn modelId="{D4D232E1-2DF2-4987-ACEF-BC38ECFAB090}" type="presParOf" srcId="{0FA9752E-7476-489A-AAC6-2A94E00B91AF}" destId="{0699EAEF-E190-45B0-8C7B-7C03A19B8885}" srcOrd="1" destOrd="0" presId="urn:microsoft.com/office/officeart/2008/layout/LinedList"/>
    <dgm:cxn modelId="{9140E85D-0937-456D-9474-64F7738B7C47}" type="presParOf" srcId="{8DC8BAEB-C832-4DEB-8FA0-F077328153A6}" destId="{A09746F4-6B13-4B1A-8B68-C21AE88DE7AF}" srcOrd="6" destOrd="0" presId="urn:microsoft.com/office/officeart/2008/layout/LinedList"/>
    <dgm:cxn modelId="{F547B0A8-B6E4-4BB3-B5A4-521966AC4E75}" type="presParOf" srcId="{8DC8BAEB-C832-4DEB-8FA0-F077328153A6}" destId="{AB1BFB9B-458C-4E82-A67D-CA12B1DAB095}" srcOrd="7" destOrd="0" presId="urn:microsoft.com/office/officeart/2008/layout/LinedList"/>
    <dgm:cxn modelId="{E47EE1E9-6E4A-443F-8344-74FE80763CF6}" type="presParOf" srcId="{AB1BFB9B-458C-4E82-A67D-CA12B1DAB095}" destId="{D1EB08BD-9DE5-4656-9BE3-121DC26BB486}" srcOrd="0" destOrd="0" presId="urn:microsoft.com/office/officeart/2008/layout/LinedList"/>
    <dgm:cxn modelId="{8A91238E-29EB-4D39-96D1-6E173C144487}" type="presParOf" srcId="{AB1BFB9B-458C-4E82-A67D-CA12B1DAB095}" destId="{5838A27D-5ACD-4B5C-98C4-76749D52FEE6}" srcOrd="1" destOrd="0" presId="urn:microsoft.com/office/officeart/2008/layout/LinedList"/>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36.xml><?xml version="1.0" encoding="utf-8"?>
<dgm:dataModel xmlns:dgm="http://schemas.openxmlformats.org/drawingml/2006/diagram" xmlns:a="http://schemas.openxmlformats.org/drawingml/2006/main">
  <dgm:ptLst>
    <dgm:pt modelId="{61907052-E630-4CFF-829A-7A4054D20F52}" type="doc">
      <dgm:prSet loTypeId="urn:microsoft.com/office/officeart/2008/layout/LinedList" loCatId="list" qsTypeId="urn:microsoft.com/office/officeart/2005/8/quickstyle/simple4" qsCatId="simple" csTypeId="urn:microsoft.com/office/officeart/2005/8/colors/colorful2" csCatId="colorful"/>
      <dgm:spPr/>
      <dgm:t>
        <a:bodyPr/>
        <a:lstStyle/>
        <a:p>
          <a:endParaRPr lang="en-US"/>
        </a:p>
      </dgm:t>
    </dgm:pt>
    <dgm:pt modelId="{7B3802CC-C123-4CCF-9CB4-C38F1D5411D6}">
      <dgm:prSet/>
      <dgm:spPr/>
      <dgm:t>
        <a:bodyPr/>
        <a:lstStyle/>
        <a:p>
          <a:r>
            <a:rPr lang="en-US"/>
            <a:t>It is more likely to happen when restraint is used on those who are at risk of harm/abuse.</a:t>
          </a:r>
        </a:p>
      </dgm:t>
    </dgm:pt>
    <dgm:pt modelId="{9A09A9F4-D5F9-41A6-9F57-B2D99809B220}" type="parTrans" cxnId="{19215A8E-A991-4AE1-9C0C-61682005586D}">
      <dgm:prSet/>
      <dgm:spPr/>
      <dgm:t>
        <a:bodyPr/>
        <a:lstStyle/>
        <a:p>
          <a:endParaRPr lang="en-US"/>
        </a:p>
      </dgm:t>
    </dgm:pt>
    <dgm:pt modelId="{8DE2D123-29AE-4F18-B17B-06ECBF0D2EE3}" type="sibTrans" cxnId="{19215A8E-A991-4AE1-9C0C-61682005586D}">
      <dgm:prSet/>
      <dgm:spPr/>
      <dgm:t>
        <a:bodyPr/>
        <a:lstStyle/>
        <a:p>
          <a:endParaRPr lang="en-US"/>
        </a:p>
      </dgm:t>
    </dgm:pt>
    <dgm:pt modelId="{BC39221D-3838-43B4-9B9D-37190E4B8C8C}">
      <dgm:prSet/>
      <dgm:spPr/>
      <dgm:t>
        <a:bodyPr/>
        <a:lstStyle/>
        <a:p>
          <a:r>
            <a:rPr lang="en-US"/>
            <a:t>Detainees</a:t>
          </a:r>
        </a:p>
      </dgm:t>
    </dgm:pt>
    <dgm:pt modelId="{2EA3AEE9-175C-4032-9DD2-64F932336967}" type="parTrans" cxnId="{F5BC4162-1F87-4665-BBE1-E3E2027929BD}">
      <dgm:prSet/>
      <dgm:spPr/>
      <dgm:t>
        <a:bodyPr/>
        <a:lstStyle/>
        <a:p>
          <a:endParaRPr lang="en-US"/>
        </a:p>
      </dgm:t>
    </dgm:pt>
    <dgm:pt modelId="{3B89C375-D8A0-4B5E-83F8-E5C2C3F3D26B}" type="sibTrans" cxnId="{F5BC4162-1F87-4665-BBE1-E3E2027929BD}">
      <dgm:prSet/>
      <dgm:spPr/>
      <dgm:t>
        <a:bodyPr/>
        <a:lstStyle/>
        <a:p>
          <a:endParaRPr lang="en-US"/>
        </a:p>
      </dgm:t>
    </dgm:pt>
    <dgm:pt modelId="{9C6FC873-44B9-40FD-B70A-2E4C202FEE29}">
      <dgm:prSet/>
      <dgm:spPr/>
      <dgm:t>
        <a:bodyPr/>
        <a:lstStyle/>
        <a:p>
          <a:r>
            <a:rPr lang="en-US"/>
            <a:t>Children</a:t>
          </a:r>
        </a:p>
      </dgm:t>
    </dgm:pt>
    <dgm:pt modelId="{3FD97596-E8AB-4F9F-85AD-8C9EA43AEA92}" type="parTrans" cxnId="{EE16AC9E-784A-4480-88B0-BB6ABFC15E7F}">
      <dgm:prSet/>
      <dgm:spPr/>
      <dgm:t>
        <a:bodyPr/>
        <a:lstStyle/>
        <a:p>
          <a:endParaRPr lang="en-US"/>
        </a:p>
      </dgm:t>
    </dgm:pt>
    <dgm:pt modelId="{599926ED-5D27-4FDE-8DC3-751AA9E1E9F1}" type="sibTrans" cxnId="{EE16AC9E-784A-4480-88B0-BB6ABFC15E7F}">
      <dgm:prSet/>
      <dgm:spPr/>
      <dgm:t>
        <a:bodyPr/>
        <a:lstStyle/>
        <a:p>
          <a:endParaRPr lang="en-US"/>
        </a:p>
      </dgm:t>
    </dgm:pt>
    <dgm:pt modelId="{576C8743-4377-48E1-A1D6-10FF8542AB21}">
      <dgm:prSet/>
      <dgm:spPr/>
      <dgm:t>
        <a:bodyPr/>
        <a:lstStyle/>
        <a:p>
          <a:r>
            <a:rPr lang="en-US"/>
            <a:t>Disabled people</a:t>
          </a:r>
        </a:p>
      </dgm:t>
    </dgm:pt>
    <dgm:pt modelId="{763FBF3B-6795-4058-B4E0-80F402AC362B}" type="parTrans" cxnId="{5154CE17-9CB2-4950-A1B6-6A83F9571490}">
      <dgm:prSet/>
      <dgm:spPr/>
      <dgm:t>
        <a:bodyPr/>
        <a:lstStyle/>
        <a:p>
          <a:endParaRPr lang="en-US"/>
        </a:p>
      </dgm:t>
    </dgm:pt>
    <dgm:pt modelId="{BB445F14-6600-44B6-AF1E-ED29E1F29918}" type="sibTrans" cxnId="{5154CE17-9CB2-4950-A1B6-6A83F9571490}">
      <dgm:prSet/>
      <dgm:spPr/>
      <dgm:t>
        <a:bodyPr/>
        <a:lstStyle/>
        <a:p>
          <a:endParaRPr lang="en-US"/>
        </a:p>
      </dgm:t>
    </dgm:pt>
    <dgm:pt modelId="{EB4C3B5F-0FAC-4AE6-8DF3-F77CD94F4644}" type="pres">
      <dgm:prSet presAssocID="{61907052-E630-4CFF-829A-7A4054D20F52}" presName="vert0" presStyleCnt="0">
        <dgm:presLayoutVars>
          <dgm:dir/>
          <dgm:animOne val="branch"/>
          <dgm:animLvl val="lvl"/>
        </dgm:presLayoutVars>
      </dgm:prSet>
      <dgm:spPr/>
    </dgm:pt>
    <dgm:pt modelId="{A5DCEB86-80CA-414C-9D19-154992C37B97}" type="pres">
      <dgm:prSet presAssocID="{7B3802CC-C123-4CCF-9CB4-C38F1D5411D6}" presName="thickLine" presStyleLbl="alignNode1" presStyleIdx="0" presStyleCnt="4"/>
      <dgm:spPr/>
    </dgm:pt>
    <dgm:pt modelId="{9899525E-1AF9-487E-8293-1FEE0D9D375A}" type="pres">
      <dgm:prSet presAssocID="{7B3802CC-C123-4CCF-9CB4-C38F1D5411D6}" presName="horz1" presStyleCnt="0"/>
      <dgm:spPr/>
    </dgm:pt>
    <dgm:pt modelId="{51B6DE7E-98D6-4F9D-8201-7004AAF17D2C}" type="pres">
      <dgm:prSet presAssocID="{7B3802CC-C123-4CCF-9CB4-C38F1D5411D6}" presName="tx1" presStyleLbl="revTx" presStyleIdx="0" presStyleCnt="4"/>
      <dgm:spPr/>
    </dgm:pt>
    <dgm:pt modelId="{53B6CAAA-E4AD-498D-B8C7-4E551C96D238}" type="pres">
      <dgm:prSet presAssocID="{7B3802CC-C123-4CCF-9CB4-C38F1D5411D6}" presName="vert1" presStyleCnt="0"/>
      <dgm:spPr/>
    </dgm:pt>
    <dgm:pt modelId="{F0CBD560-2BB9-43DD-8F70-DCD3D3D337FD}" type="pres">
      <dgm:prSet presAssocID="{BC39221D-3838-43B4-9B9D-37190E4B8C8C}" presName="thickLine" presStyleLbl="alignNode1" presStyleIdx="1" presStyleCnt="4"/>
      <dgm:spPr/>
    </dgm:pt>
    <dgm:pt modelId="{0986B040-E3D0-4A93-9A70-3AAF645EF838}" type="pres">
      <dgm:prSet presAssocID="{BC39221D-3838-43B4-9B9D-37190E4B8C8C}" presName="horz1" presStyleCnt="0"/>
      <dgm:spPr/>
    </dgm:pt>
    <dgm:pt modelId="{E12F9F7C-707F-422B-862D-ECA6EA6F829C}" type="pres">
      <dgm:prSet presAssocID="{BC39221D-3838-43B4-9B9D-37190E4B8C8C}" presName="tx1" presStyleLbl="revTx" presStyleIdx="1" presStyleCnt="4"/>
      <dgm:spPr/>
    </dgm:pt>
    <dgm:pt modelId="{837F6023-9214-48C2-B62F-82C614C30E9A}" type="pres">
      <dgm:prSet presAssocID="{BC39221D-3838-43B4-9B9D-37190E4B8C8C}" presName="vert1" presStyleCnt="0"/>
      <dgm:spPr/>
    </dgm:pt>
    <dgm:pt modelId="{692D9BA3-FF1D-4855-B766-6BA42B06B8EF}" type="pres">
      <dgm:prSet presAssocID="{9C6FC873-44B9-40FD-B70A-2E4C202FEE29}" presName="thickLine" presStyleLbl="alignNode1" presStyleIdx="2" presStyleCnt="4"/>
      <dgm:spPr/>
    </dgm:pt>
    <dgm:pt modelId="{6257C93E-FFC4-47D5-A5E5-E972EED3BC1A}" type="pres">
      <dgm:prSet presAssocID="{9C6FC873-44B9-40FD-B70A-2E4C202FEE29}" presName="horz1" presStyleCnt="0"/>
      <dgm:spPr/>
    </dgm:pt>
    <dgm:pt modelId="{71ED2DA9-1047-421A-A8CE-203573D70F74}" type="pres">
      <dgm:prSet presAssocID="{9C6FC873-44B9-40FD-B70A-2E4C202FEE29}" presName="tx1" presStyleLbl="revTx" presStyleIdx="2" presStyleCnt="4"/>
      <dgm:spPr/>
    </dgm:pt>
    <dgm:pt modelId="{C031632C-73B9-4AC8-B859-F2EB5ECC2168}" type="pres">
      <dgm:prSet presAssocID="{9C6FC873-44B9-40FD-B70A-2E4C202FEE29}" presName="vert1" presStyleCnt="0"/>
      <dgm:spPr/>
    </dgm:pt>
    <dgm:pt modelId="{DA9009A3-FA98-424E-AA3B-24A86BAEEFC1}" type="pres">
      <dgm:prSet presAssocID="{576C8743-4377-48E1-A1D6-10FF8542AB21}" presName="thickLine" presStyleLbl="alignNode1" presStyleIdx="3" presStyleCnt="4"/>
      <dgm:spPr/>
    </dgm:pt>
    <dgm:pt modelId="{87773AD3-BA3C-4962-AE3E-03A8B3B32E84}" type="pres">
      <dgm:prSet presAssocID="{576C8743-4377-48E1-A1D6-10FF8542AB21}" presName="horz1" presStyleCnt="0"/>
      <dgm:spPr/>
    </dgm:pt>
    <dgm:pt modelId="{C4D1B773-E38B-49BB-9A21-FB01A3B11FAC}" type="pres">
      <dgm:prSet presAssocID="{576C8743-4377-48E1-A1D6-10FF8542AB21}" presName="tx1" presStyleLbl="revTx" presStyleIdx="3" presStyleCnt="4"/>
      <dgm:spPr/>
    </dgm:pt>
    <dgm:pt modelId="{208554B4-C8FB-4F66-BBDF-8DDD9F4AB743}" type="pres">
      <dgm:prSet presAssocID="{576C8743-4377-48E1-A1D6-10FF8542AB21}" presName="vert1" presStyleCnt="0"/>
      <dgm:spPr/>
    </dgm:pt>
  </dgm:ptLst>
  <dgm:cxnLst>
    <dgm:cxn modelId="{67F05C0C-7842-47AE-98A2-D3889DF214D3}" type="presOf" srcId="{7B3802CC-C123-4CCF-9CB4-C38F1D5411D6}" destId="{51B6DE7E-98D6-4F9D-8201-7004AAF17D2C}" srcOrd="0" destOrd="0" presId="urn:microsoft.com/office/officeart/2008/layout/LinedList"/>
    <dgm:cxn modelId="{5154CE17-9CB2-4950-A1B6-6A83F9571490}" srcId="{61907052-E630-4CFF-829A-7A4054D20F52}" destId="{576C8743-4377-48E1-A1D6-10FF8542AB21}" srcOrd="3" destOrd="0" parTransId="{763FBF3B-6795-4058-B4E0-80F402AC362B}" sibTransId="{BB445F14-6600-44B6-AF1E-ED29E1F29918}"/>
    <dgm:cxn modelId="{3B37BD2D-8A10-43C1-9822-F4A8C082DD63}" type="presOf" srcId="{9C6FC873-44B9-40FD-B70A-2E4C202FEE29}" destId="{71ED2DA9-1047-421A-A8CE-203573D70F74}" srcOrd="0" destOrd="0" presId="urn:microsoft.com/office/officeart/2008/layout/LinedList"/>
    <dgm:cxn modelId="{3CA3FA38-B860-4FD9-A2A1-8B8F4A2EEEC0}" type="presOf" srcId="{61907052-E630-4CFF-829A-7A4054D20F52}" destId="{EB4C3B5F-0FAC-4AE6-8DF3-F77CD94F4644}" srcOrd="0" destOrd="0" presId="urn:microsoft.com/office/officeart/2008/layout/LinedList"/>
    <dgm:cxn modelId="{F5BC4162-1F87-4665-BBE1-E3E2027929BD}" srcId="{61907052-E630-4CFF-829A-7A4054D20F52}" destId="{BC39221D-3838-43B4-9B9D-37190E4B8C8C}" srcOrd="1" destOrd="0" parTransId="{2EA3AEE9-175C-4032-9DD2-64F932336967}" sibTransId="{3B89C375-D8A0-4B5E-83F8-E5C2C3F3D26B}"/>
    <dgm:cxn modelId="{288B5965-E11C-4F5E-8A62-540A18A87105}" type="presOf" srcId="{576C8743-4377-48E1-A1D6-10FF8542AB21}" destId="{C4D1B773-E38B-49BB-9A21-FB01A3B11FAC}" srcOrd="0" destOrd="0" presId="urn:microsoft.com/office/officeart/2008/layout/LinedList"/>
    <dgm:cxn modelId="{19215A8E-A991-4AE1-9C0C-61682005586D}" srcId="{61907052-E630-4CFF-829A-7A4054D20F52}" destId="{7B3802CC-C123-4CCF-9CB4-C38F1D5411D6}" srcOrd="0" destOrd="0" parTransId="{9A09A9F4-D5F9-41A6-9F57-B2D99809B220}" sibTransId="{8DE2D123-29AE-4F18-B17B-06ECBF0D2EE3}"/>
    <dgm:cxn modelId="{EE16AC9E-784A-4480-88B0-BB6ABFC15E7F}" srcId="{61907052-E630-4CFF-829A-7A4054D20F52}" destId="{9C6FC873-44B9-40FD-B70A-2E4C202FEE29}" srcOrd="2" destOrd="0" parTransId="{3FD97596-E8AB-4F9F-85AD-8C9EA43AEA92}" sibTransId="{599926ED-5D27-4FDE-8DC3-751AA9E1E9F1}"/>
    <dgm:cxn modelId="{F80F26C1-C392-4698-B50B-62B6F257D9CD}" type="presOf" srcId="{BC39221D-3838-43B4-9B9D-37190E4B8C8C}" destId="{E12F9F7C-707F-422B-862D-ECA6EA6F829C}" srcOrd="0" destOrd="0" presId="urn:microsoft.com/office/officeart/2008/layout/LinedList"/>
    <dgm:cxn modelId="{B14BF945-F572-424B-94BE-76AF417AE0C0}" type="presParOf" srcId="{EB4C3B5F-0FAC-4AE6-8DF3-F77CD94F4644}" destId="{A5DCEB86-80CA-414C-9D19-154992C37B97}" srcOrd="0" destOrd="0" presId="urn:microsoft.com/office/officeart/2008/layout/LinedList"/>
    <dgm:cxn modelId="{65553F05-D20B-49E5-9F74-31EDF4B674B3}" type="presParOf" srcId="{EB4C3B5F-0FAC-4AE6-8DF3-F77CD94F4644}" destId="{9899525E-1AF9-487E-8293-1FEE0D9D375A}" srcOrd="1" destOrd="0" presId="urn:microsoft.com/office/officeart/2008/layout/LinedList"/>
    <dgm:cxn modelId="{C20E83F8-2593-4F44-B234-F6FD022EACBB}" type="presParOf" srcId="{9899525E-1AF9-487E-8293-1FEE0D9D375A}" destId="{51B6DE7E-98D6-4F9D-8201-7004AAF17D2C}" srcOrd="0" destOrd="0" presId="urn:microsoft.com/office/officeart/2008/layout/LinedList"/>
    <dgm:cxn modelId="{C22B22C1-43D6-4F6B-968A-CA1B8F53216F}" type="presParOf" srcId="{9899525E-1AF9-487E-8293-1FEE0D9D375A}" destId="{53B6CAAA-E4AD-498D-B8C7-4E551C96D238}" srcOrd="1" destOrd="0" presId="urn:microsoft.com/office/officeart/2008/layout/LinedList"/>
    <dgm:cxn modelId="{9283F8B2-D042-482C-87FE-18006CB06F6C}" type="presParOf" srcId="{EB4C3B5F-0FAC-4AE6-8DF3-F77CD94F4644}" destId="{F0CBD560-2BB9-43DD-8F70-DCD3D3D337FD}" srcOrd="2" destOrd="0" presId="urn:microsoft.com/office/officeart/2008/layout/LinedList"/>
    <dgm:cxn modelId="{EFA4D730-18E3-46D2-A0B0-BBC46ECB5FB8}" type="presParOf" srcId="{EB4C3B5F-0FAC-4AE6-8DF3-F77CD94F4644}" destId="{0986B040-E3D0-4A93-9A70-3AAF645EF838}" srcOrd="3" destOrd="0" presId="urn:microsoft.com/office/officeart/2008/layout/LinedList"/>
    <dgm:cxn modelId="{CC49DECF-BF33-4C57-92AA-DCD57EA8ABAE}" type="presParOf" srcId="{0986B040-E3D0-4A93-9A70-3AAF645EF838}" destId="{E12F9F7C-707F-422B-862D-ECA6EA6F829C}" srcOrd="0" destOrd="0" presId="urn:microsoft.com/office/officeart/2008/layout/LinedList"/>
    <dgm:cxn modelId="{F6367D80-E7ED-48D0-808C-2D93BE806461}" type="presParOf" srcId="{0986B040-E3D0-4A93-9A70-3AAF645EF838}" destId="{837F6023-9214-48C2-B62F-82C614C30E9A}" srcOrd="1" destOrd="0" presId="urn:microsoft.com/office/officeart/2008/layout/LinedList"/>
    <dgm:cxn modelId="{0C01A096-23DB-4526-8435-A0A0C875974F}" type="presParOf" srcId="{EB4C3B5F-0FAC-4AE6-8DF3-F77CD94F4644}" destId="{692D9BA3-FF1D-4855-B766-6BA42B06B8EF}" srcOrd="4" destOrd="0" presId="urn:microsoft.com/office/officeart/2008/layout/LinedList"/>
    <dgm:cxn modelId="{E5B9E7AB-FE84-497F-88D8-D2FF8BD5F1E3}" type="presParOf" srcId="{EB4C3B5F-0FAC-4AE6-8DF3-F77CD94F4644}" destId="{6257C93E-FFC4-47D5-A5E5-E972EED3BC1A}" srcOrd="5" destOrd="0" presId="urn:microsoft.com/office/officeart/2008/layout/LinedList"/>
    <dgm:cxn modelId="{6BA2A256-C558-4F2D-AB34-A98EE7F4A9DC}" type="presParOf" srcId="{6257C93E-FFC4-47D5-A5E5-E972EED3BC1A}" destId="{71ED2DA9-1047-421A-A8CE-203573D70F74}" srcOrd="0" destOrd="0" presId="urn:microsoft.com/office/officeart/2008/layout/LinedList"/>
    <dgm:cxn modelId="{C94D3A98-0211-4930-9DDC-3D6CC47C9275}" type="presParOf" srcId="{6257C93E-FFC4-47D5-A5E5-E972EED3BC1A}" destId="{C031632C-73B9-4AC8-B859-F2EB5ECC2168}" srcOrd="1" destOrd="0" presId="urn:microsoft.com/office/officeart/2008/layout/LinedList"/>
    <dgm:cxn modelId="{E813F133-FFC4-4E65-941D-E1C2CD679486}" type="presParOf" srcId="{EB4C3B5F-0FAC-4AE6-8DF3-F77CD94F4644}" destId="{DA9009A3-FA98-424E-AA3B-24A86BAEEFC1}" srcOrd="6" destOrd="0" presId="urn:microsoft.com/office/officeart/2008/layout/LinedList"/>
    <dgm:cxn modelId="{202FE988-1B40-435D-9770-EFDFF1E563EC}" type="presParOf" srcId="{EB4C3B5F-0FAC-4AE6-8DF3-F77CD94F4644}" destId="{87773AD3-BA3C-4962-AE3E-03A8B3B32E84}" srcOrd="7" destOrd="0" presId="urn:microsoft.com/office/officeart/2008/layout/LinedList"/>
    <dgm:cxn modelId="{09592D4E-E0E0-4421-AD09-0C44EFDBC2F1}" type="presParOf" srcId="{87773AD3-BA3C-4962-AE3E-03A8B3B32E84}" destId="{C4D1B773-E38B-49BB-9A21-FB01A3B11FAC}" srcOrd="0" destOrd="0" presId="urn:microsoft.com/office/officeart/2008/layout/LinedList"/>
    <dgm:cxn modelId="{157FCC2B-B09D-45F5-A621-07A45958542B}" type="presParOf" srcId="{87773AD3-BA3C-4962-AE3E-03A8B3B32E84}" destId="{208554B4-C8FB-4F66-BBDF-8DDD9F4AB743}" srcOrd="1" destOrd="0" presId="urn:microsoft.com/office/officeart/2008/layout/LinedList"/>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37.xml><?xml version="1.0" encoding="utf-8"?>
<dgm:dataModel xmlns:dgm="http://schemas.openxmlformats.org/drawingml/2006/diagram" xmlns:a="http://schemas.openxmlformats.org/drawingml/2006/main">
  <dgm:ptLst>
    <dgm:pt modelId="{CB93341A-D0EE-4007-8979-07784812E13E}" type="doc">
      <dgm:prSet loTypeId="urn:microsoft.com/office/officeart/2008/layout/LinedList" loCatId="list" qsTypeId="urn:microsoft.com/office/officeart/2005/8/quickstyle/simple4" qsCatId="simple" csTypeId="urn:microsoft.com/office/officeart/2005/8/colors/colorful2" csCatId="colorful"/>
      <dgm:spPr/>
      <dgm:t>
        <a:bodyPr/>
        <a:lstStyle/>
        <a:p>
          <a:endParaRPr lang="en-US"/>
        </a:p>
      </dgm:t>
    </dgm:pt>
    <dgm:pt modelId="{D97F6D71-199A-497F-A607-FA8F34546EB6}">
      <dgm:prSet/>
      <dgm:spPr/>
      <dgm:t>
        <a:bodyPr/>
        <a:lstStyle/>
        <a:p>
          <a:r>
            <a:rPr lang="en-US"/>
            <a:t>How can we reduce restrictions in:</a:t>
          </a:r>
        </a:p>
      </dgm:t>
    </dgm:pt>
    <dgm:pt modelId="{5EE6EF19-9763-40D2-81CE-5DD7887A29E2}" type="parTrans" cxnId="{1A0CD492-74B4-4423-9A80-610A29BAF061}">
      <dgm:prSet/>
      <dgm:spPr/>
      <dgm:t>
        <a:bodyPr/>
        <a:lstStyle/>
        <a:p>
          <a:endParaRPr lang="en-US"/>
        </a:p>
      </dgm:t>
    </dgm:pt>
    <dgm:pt modelId="{402EB60F-6987-4A97-8EF9-A111B1FFDB6E}" type="sibTrans" cxnId="{1A0CD492-74B4-4423-9A80-610A29BAF061}">
      <dgm:prSet/>
      <dgm:spPr/>
      <dgm:t>
        <a:bodyPr/>
        <a:lstStyle/>
        <a:p>
          <a:endParaRPr lang="en-US"/>
        </a:p>
      </dgm:t>
    </dgm:pt>
    <dgm:pt modelId="{22387A45-177C-4BC6-BEC4-FD100EEB32E8}">
      <dgm:prSet/>
      <dgm:spPr/>
      <dgm:t>
        <a:bodyPr/>
        <a:lstStyle/>
        <a:p>
          <a:r>
            <a:rPr lang="en-US"/>
            <a:t>Hospitals?</a:t>
          </a:r>
        </a:p>
      </dgm:t>
    </dgm:pt>
    <dgm:pt modelId="{57918B9A-E77C-493A-AB70-A625AEA4E645}" type="parTrans" cxnId="{08B9353F-7CB6-4F6F-82A6-7B5D8AAD1258}">
      <dgm:prSet/>
      <dgm:spPr/>
      <dgm:t>
        <a:bodyPr/>
        <a:lstStyle/>
        <a:p>
          <a:endParaRPr lang="en-US"/>
        </a:p>
      </dgm:t>
    </dgm:pt>
    <dgm:pt modelId="{DE55941C-8AA6-4AA1-A83C-5B4AAD7F6FCE}" type="sibTrans" cxnId="{08B9353F-7CB6-4F6F-82A6-7B5D8AAD1258}">
      <dgm:prSet/>
      <dgm:spPr/>
      <dgm:t>
        <a:bodyPr/>
        <a:lstStyle/>
        <a:p>
          <a:endParaRPr lang="en-US"/>
        </a:p>
      </dgm:t>
    </dgm:pt>
    <dgm:pt modelId="{03D881D5-536B-426E-9671-64D35330BAD3}">
      <dgm:prSet/>
      <dgm:spPr/>
      <dgm:t>
        <a:bodyPr/>
        <a:lstStyle/>
        <a:p>
          <a:r>
            <a:rPr lang="en-US"/>
            <a:t>Care homes?</a:t>
          </a:r>
        </a:p>
      </dgm:t>
    </dgm:pt>
    <dgm:pt modelId="{5DF79CFC-F729-4E5C-AAC6-49CC77E21A4F}" type="parTrans" cxnId="{912F7563-7F8A-4D69-B041-5561A38D109C}">
      <dgm:prSet/>
      <dgm:spPr/>
      <dgm:t>
        <a:bodyPr/>
        <a:lstStyle/>
        <a:p>
          <a:endParaRPr lang="en-US"/>
        </a:p>
      </dgm:t>
    </dgm:pt>
    <dgm:pt modelId="{72956685-720E-42FE-9A97-182205E0AECD}" type="sibTrans" cxnId="{912F7563-7F8A-4D69-B041-5561A38D109C}">
      <dgm:prSet/>
      <dgm:spPr/>
      <dgm:t>
        <a:bodyPr/>
        <a:lstStyle/>
        <a:p>
          <a:endParaRPr lang="en-US"/>
        </a:p>
      </dgm:t>
    </dgm:pt>
    <dgm:pt modelId="{324CE632-21AA-4419-8E77-9E1C25BF5650}">
      <dgm:prSet/>
      <dgm:spPr/>
      <dgm:t>
        <a:bodyPr/>
        <a:lstStyle/>
        <a:p>
          <a:r>
            <a:rPr lang="en-US"/>
            <a:t>In a person's home?</a:t>
          </a:r>
        </a:p>
      </dgm:t>
    </dgm:pt>
    <dgm:pt modelId="{65637E23-243A-4227-A05F-04F8FF22C636}" type="parTrans" cxnId="{E4B13246-0642-4097-9635-F9B86D74C8C0}">
      <dgm:prSet/>
      <dgm:spPr/>
      <dgm:t>
        <a:bodyPr/>
        <a:lstStyle/>
        <a:p>
          <a:endParaRPr lang="en-US"/>
        </a:p>
      </dgm:t>
    </dgm:pt>
    <dgm:pt modelId="{D2C38E7A-7F68-4959-BC73-110F3ABF55E9}" type="sibTrans" cxnId="{E4B13246-0642-4097-9635-F9B86D74C8C0}">
      <dgm:prSet/>
      <dgm:spPr/>
      <dgm:t>
        <a:bodyPr/>
        <a:lstStyle/>
        <a:p>
          <a:endParaRPr lang="en-US"/>
        </a:p>
      </dgm:t>
    </dgm:pt>
    <dgm:pt modelId="{32F52402-0C97-4F20-91DF-D9BF0265AB8A}" type="pres">
      <dgm:prSet presAssocID="{CB93341A-D0EE-4007-8979-07784812E13E}" presName="vert0" presStyleCnt="0">
        <dgm:presLayoutVars>
          <dgm:dir/>
          <dgm:animOne val="branch"/>
          <dgm:animLvl val="lvl"/>
        </dgm:presLayoutVars>
      </dgm:prSet>
      <dgm:spPr/>
    </dgm:pt>
    <dgm:pt modelId="{8632D77F-211E-4C0E-A59D-247961E7F27F}" type="pres">
      <dgm:prSet presAssocID="{D97F6D71-199A-497F-A607-FA8F34546EB6}" presName="thickLine" presStyleLbl="alignNode1" presStyleIdx="0" presStyleCnt="4"/>
      <dgm:spPr/>
    </dgm:pt>
    <dgm:pt modelId="{2F6274E1-6B23-4E7E-B4FC-55267B7FB949}" type="pres">
      <dgm:prSet presAssocID="{D97F6D71-199A-497F-A607-FA8F34546EB6}" presName="horz1" presStyleCnt="0"/>
      <dgm:spPr/>
    </dgm:pt>
    <dgm:pt modelId="{70498DE8-839E-4A1C-BBA4-E91EB2347474}" type="pres">
      <dgm:prSet presAssocID="{D97F6D71-199A-497F-A607-FA8F34546EB6}" presName="tx1" presStyleLbl="revTx" presStyleIdx="0" presStyleCnt="4"/>
      <dgm:spPr/>
    </dgm:pt>
    <dgm:pt modelId="{0E002A89-0E28-4333-9C50-D8A362C99162}" type="pres">
      <dgm:prSet presAssocID="{D97F6D71-199A-497F-A607-FA8F34546EB6}" presName="vert1" presStyleCnt="0"/>
      <dgm:spPr/>
    </dgm:pt>
    <dgm:pt modelId="{9A27B154-878E-468B-82AF-0317D82EF43C}" type="pres">
      <dgm:prSet presAssocID="{22387A45-177C-4BC6-BEC4-FD100EEB32E8}" presName="thickLine" presStyleLbl="alignNode1" presStyleIdx="1" presStyleCnt="4"/>
      <dgm:spPr/>
    </dgm:pt>
    <dgm:pt modelId="{DEFDEA99-0FEA-4FBC-8CE9-E48DC20C7284}" type="pres">
      <dgm:prSet presAssocID="{22387A45-177C-4BC6-BEC4-FD100EEB32E8}" presName="horz1" presStyleCnt="0"/>
      <dgm:spPr/>
    </dgm:pt>
    <dgm:pt modelId="{366E8CE4-28ED-4198-9767-16CD7563E495}" type="pres">
      <dgm:prSet presAssocID="{22387A45-177C-4BC6-BEC4-FD100EEB32E8}" presName="tx1" presStyleLbl="revTx" presStyleIdx="1" presStyleCnt="4"/>
      <dgm:spPr/>
    </dgm:pt>
    <dgm:pt modelId="{832F79AF-5B63-47D6-A21E-8E1CA2491D57}" type="pres">
      <dgm:prSet presAssocID="{22387A45-177C-4BC6-BEC4-FD100EEB32E8}" presName="vert1" presStyleCnt="0"/>
      <dgm:spPr/>
    </dgm:pt>
    <dgm:pt modelId="{DD11C18B-BAC9-438E-B4CC-3B2AA463BBCB}" type="pres">
      <dgm:prSet presAssocID="{03D881D5-536B-426E-9671-64D35330BAD3}" presName="thickLine" presStyleLbl="alignNode1" presStyleIdx="2" presStyleCnt="4"/>
      <dgm:spPr/>
    </dgm:pt>
    <dgm:pt modelId="{D74437DD-C6E4-4EBB-A661-F1A127696AE4}" type="pres">
      <dgm:prSet presAssocID="{03D881D5-536B-426E-9671-64D35330BAD3}" presName="horz1" presStyleCnt="0"/>
      <dgm:spPr/>
    </dgm:pt>
    <dgm:pt modelId="{F6E32B40-637F-4A9C-BB46-0521135840FB}" type="pres">
      <dgm:prSet presAssocID="{03D881D5-536B-426E-9671-64D35330BAD3}" presName="tx1" presStyleLbl="revTx" presStyleIdx="2" presStyleCnt="4"/>
      <dgm:spPr/>
    </dgm:pt>
    <dgm:pt modelId="{2B0B7995-3206-43EA-9C74-5DAB32D6940A}" type="pres">
      <dgm:prSet presAssocID="{03D881D5-536B-426E-9671-64D35330BAD3}" presName="vert1" presStyleCnt="0"/>
      <dgm:spPr/>
    </dgm:pt>
    <dgm:pt modelId="{B3EB4392-BEBB-47B0-B6AB-E256136F0633}" type="pres">
      <dgm:prSet presAssocID="{324CE632-21AA-4419-8E77-9E1C25BF5650}" presName="thickLine" presStyleLbl="alignNode1" presStyleIdx="3" presStyleCnt="4"/>
      <dgm:spPr/>
    </dgm:pt>
    <dgm:pt modelId="{1B6192AA-D55F-4E03-94CA-81A630143F82}" type="pres">
      <dgm:prSet presAssocID="{324CE632-21AA-4419-8E77-9E1C25BF5650}" presName="horz1" presStyleCnt="0"/>
      <dgm:spPr/>
    </dgm:pt>
    <dgm:pt modelId="{DE4AE91B-6A0F-4EDF-ABE8-16AD09DC303E}" type="pres">
      <dgm:prSet presAssocID="{324CE632-21AA-4419-8E77-9E1C25BF5650}" presName="tx1" presStyleLbl="revTx" presStyleIdx="3" presStyleCnt="4"/>
      <dgm:spPr/>
    </dgm:pt>
    <dgm:pt modelId="{CD5AFAEA-289E-45A3-B484-D618821DA454}" type="pres">
      <dgm:prSet presAssocID="{324CE632-21AA-4419-8E77-9E1C25BF5650}" presName="vert1" presStyleCnt="0"/>
      <dgm:spPr/>
    </dgm:pt>
  </dgm:ptLst>
  <dgm:cxnLst>
    <dgm:cxn modelId="{D2BE740B-E089-4B40-9FE1-49782820F945}" type="presOf" srcId="{D97F6D71-199A-497F-A607-FA8F34546EB6}" destId="{70498DE8-839E-4A1C-BBA4-E91EB2347474}" srcOrd="0" destOrd="0" presId="urn:microsoft.com/office/officeart/2008/layout/LinedList"/>
    <dgm:cxn modelId="{08B9353F-7CB6-4F6F-82A6-7B5D8AAD1258}" srcId="{CB93341A-D0EE-4007-8979-07784812E13E}" destId="{22387A45-177C-4BC6-BEC4-FD100EEB32E8}" srcOrd="1" destOrd="0" parTransId="{57918B9A-E77C-493A-AB70-A625AEA4E645}" sibTransId="{DE55941C-8AA6-4AA1-A83C-5B4AAD7F6FCE}"/>
    <dgm:cxn modelId="{912F7563-7F8A-4D69-B041-5561A38D109C}" srcId="{CB93341A-D0EE-4007-8979-07784812E13E}" destId="{03D881D5-536B-426E-9671-64D35330BAD3}" srcOrd="2" destOrd="0" parTransId="{5DF79CFC-F729-4E5C-AAC6-49CC77E21A4F}" sibTransId="{72956685-720E-42FE-9A97-182205E0AECD}"/>
    <dgm:cxn modelId="{E4B13246-0642-4097-9635-F9B86D74C8C0}" srcId="{CB93341A-D0EE-4007-8979-07784812E13E}" destId="{324CE632-21AA-4419-8E77-9E1C25BF5650}" srcOrd="3" destOrd="0" parTransId="{65637E23-243A-4227-A05F-04F8FF22C636}" sibTransId="{D2C38E7A-7F68-4959-BC73-110F3ABF55E9}"/>
    <dgm:cxn modelId="{C406BA6F-A2F9-400C-958A-B1893CA51E24}" type="presOf" srcId="{22387A45-177C-4BC6-BEC4-FD100EEB32E8}" destId="{366E8CE4-28ED-4198-9767-16CD7563E495}" srcOrd="0" destOrd="0" presId="urn:microsoft.com/office/officeart/2008/layout/LinedList"/>
    <dgm:cxn modelId="{1A0CD492-74B4-4423-9A80-610A29BAF061}" srcId="{CB93341A-D0EE-4007-8979-07784812E13E}" destId="{D97F6D71-199A-497F-A607-FA8F34546EB6}" srcOrd="0" destOrd="0" parTransId="{5EE6EF19-9763-40D2-81CE-5DD7887A29E2}" sibTransId="{402EB60F-6987-4A97-8EF9-A111B1FFDB6E}"/>
    <dgm:cxn modelId="{764C4D99-6B71-421F-B83D-BC53CF0B3B7A}" type="presOf" srcId="{324CE632-21AA-4419-8E77-9E1C25BF5650}" destId="{DE4AE91B-6A0F-4EDF-ABE8-16AD09DC303E}" srcOrd="0" destOrd="0" presId="urn:microsoft.com/office/officeart/2008/layout/LinedList"/>
    <dgm:cxn modelId="{3B04E4CF-80C3-4EE0-B1A4-6FE5BB8679ED}" type="presOf" srcId="{CB93341A-D0EE-4007-8979-07784812E13E}" destId="{32F52402-0C97-4F20-91DF-D9BF0265AB8A}" srcOrd="0" destOrd="0" presId="urn:microsoft.com/office/officeart/2008/layout/LinedList"/>
    <dgm:cxn modelId="{D95131FA-B130-43D4-BA41-7273F5A41F39}" type="presOf" srcId="{03D881D5-536B-426E-9671-64D35330BAD3}" destId="{F6E32B40-637F-4A9C-BB46-0521135840FB}" srcOrd="0" destOrd="0" presId="urn:microsoft.com/office/officeart/2008/layout/LinedList"/>
    <dgm:cxn modelId="{BB46E07F-2E43-4280-AC32-1222AE3720E8}" type="presParOf" srcId="{32F52402-0C97-4F20-91DF-D9BF0265AB8A}" destId="{8632D77F-211E-4C0E-A59D-247961E7F27F}" srcOrd="0" destOrd="0" presId="urn:microsoft.com/office/officeart/2008/layout/LinedList"/>
    <dgm:cxn modelId="{FB6DE6B9-D376-4E6B-95E8-F446EBB46ADE}" type="presParOf" srcId="{32F52402-0C97-4F20-91DF-D9BF0265AB8A}" destId="{2F6274E1-6B23-4E7E-B4FC-55267B7FB949}" srcOrd="1" destOrd="0" presId="urn:microsoft.com/office/officeart/2008/layout/LinedList"/>
    <dgm:cxn modelId="{8A41C3E8-4CA3-40B6-A2C1-D6C148DFDDAE}" type="presParOf" srcId="{2F6274E1-6B23-4E7E-B4FC-55267B7FB949}" destId="{70498DE8-839E-4A1C-BBA4-E91EB2347474}" srcOrd="0" destOrd="0" presId="urn:microsoft.com/office/officeart/2008/layout/LinedList"/>
    <dgm:cxn modelId="{033287B1-F549-4380-8249-9F916EDE2898}" type="presParOf" srcId="{2F6274E1-6B23-4E7E-B4FC-55267B7FB949}" destId="{0E002A89-0E28-4333-9C50-D8A362C99162}" srcOrd="1" destOrd="0" presId="urn:microsoft.com/office/officeart/2008/layout/LinedList"/>
    <dgm:cxn modelId="{0023E72E-A86A-498F-AC44-3C431B08E11D}" type="presParOf" srcId="{32F52402-0C97-4F20-91DF-D9BF0265AB8A}" destId="{9A27B154-878E-468B-82AF-0317D82EF43C}" srcOrd="2" destOrd="0" presId="urn:microsoft.com/office/officeart/2008/layout/LinedList"/>
    <dgm:cxn modelId="{E8FEC8FC-2933-41C0-9FCD-9DD22928720E}" type="presParOf" srcId="{32F52402-0C97-4F20-91DF-D9BF0265AB8A}" destId="{DEFDEA99-0FEA-4FBC-8CE9-E48DC20C7284}" srcOrd="3" destOrd="0" presId="urn:microsoft.com/office/officeart/2008/layout/LinedList"/>
    <dgm:cxn modelId="{21C35238-E8E9-4C6B-941B-2F949C1C66AE}" type="presParOf" srcId="{DEFDEA99-0FEA-4FBC-8CE9-E48DC20C7284}" destId="{366E8CE4-28ED-4198-9767-16CD7563E495}" srcOrd="0" destOrd="0" presId="urn:microsoft.com/office/officeart/2008/layout/LinedList"/>
    <dgm:cxn modelId="{0AB7E5B3-B66B-4C3A-A7DC-090C587FBFB3}" type="presParOf" srcId="{DEFDEA99-0FEA-4FBC-8CE9-E48DC20C7284}" destId="{832F79AF-5B63-47D6-A21E-8E1CA2491D57}" srcOrd="1" destOrd="0" presId="urn:microsoft.com/office/officeart/2008/layout/LinedList"/>
    <dgm:cxn modelId="{86B4843D-08E1-4560-B59A-5C9B81F5A557}" type="presParOf" srcId="{32F52402-0C97-4F20-91DF-D9BF0265AB8A}" destId="{DD11C18B-BAC9-438E-B4CC-3B2AA463BBCB}" srcOrd="4" destOrd="0" presId="urn:microsoft.com/office/officeart/2008/layout/LinedList"/>
    <dgm:cxn modelId="{9EBC84F9-A1EE-47D1-91FE-3DC08DD55699}" type="presParOf" srcId="{32F52402-0C97-4F20-91DF-D9BF0265AB8A}" destId="{D74437DD-C6E4-4EBB-A661-F1A127696AE4}" srcOrd="5" destOrd="0" presId="urn:microsoft.com/office/officeart/2008/layout/LinedList"/>
    <dgm:cxn modelId="{8B0E9E81-8210-4504-B118-619B0BFB63A9}" type="presParOf" srcId="{D74437DD-C6E4-4EBB-A661-F1A127696AE4}" destId="{F6E32B40-637F-4A9C-BB46-0521135840FB}" srcOrd="0" destOrd="0" presId="urn:microsoft.com/office/officeart/2008/layout/LinedList"/>
    <dgm:cxn modelId="{1B0B5C72-4E13-4D20-9E64-75703123084D}" type="presParOf" srcId="{D74437DD-C6E4-4EBB-A661-F1A127696AE4}" destId="{2B0B7995-3206-43EA-9C74-5DAB32D6940A}" srcOrd="1" destOrd="0" presId="urn:microsoft.com/office/officeart/2008/layout/LinedList"/>
    <dgm:cxn modelId="{08086334-A8C6-47A8-8FF6-73D39DC4D641}" type="presParOf" srcId="{32F52402-0C97-4F20-91DF-D9BF0265AB8A}" destId="{B3EB4392-BEBB-47B0-B6AB-E256136F0633}" srcOrd="6" destOrd="0" presId="urn:microsoft.com/office/officeart/2008/layout/LinedList"/>
    <dgm:cxn modelId="{E7A9E49E-6221-4AA9-9714-184467EF95FE}" type="presParOf" srcId="{32F52402-0C97-4F20-91DF-D9BF0265AB8A}" destId="{1B6192AA-D55F-4E03-94CA-81A630143F82}" srcOrd="7" destOrd="0" presId="urn:microsoft.com/office/officeart/2008/layout/LinedList"/>
    <dgm:cxn modelId="{0ED12480-BC06-4CE4-BFCC-888408D9520D}" type="presParOf" srcId="{1B6192AA-D55F-4E03-94CA-81A630143F82}" destId="{DE4AE91B-6A0F-4EDF-ABE8-16AD09DC303E}" srcOrd="0" destOrd="0" presId="urn:microsoft.com/office/officeart/2008/layout/LinedList"/>
    <dgm:cxn modelId="{B6833063-84A6-4B32-A4EB-5B20CCB3B4D5}" type="presParOf" srcId="{1B6192AA-D55F-4E03-94CA-81A630143F82}" destId="{CD5AFAEA-289E-45A3-B484-D618821DA454}" srcOrd="1" destOrd="0" presId="urn:microsoft.com/office/officeart/2008/layout/LinedList"/>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38.xml><?xml version="1.0" encoding="utf-8"?>
<dgm:dataModel xmlns:dgm="http://schemas.openxmlformats.org/drawingml/2006/diagram" xmlns:a="http://schemas.openxmlformats.org/drawingml/2006/main">
  <dgm:ptLst>
    <dgm:pt modelId="{55BD5E06-DFB5-47CE-AF88-F000B67DAE9E}" type="doc">
      <dgm:prSet loTypeId="urn:microsoft.com/office/officeart/2005/8/layout/vProcess5" loCatId="process" qsTypeId="urn:microsoft.com/office/officeart/2005/8/quickstyle/simple4" qsCatId="simple" csTypeId="urn:microsoft.com/office/officeart/2005/8/colors/colorful1" csCatId="colorful"/>
      <dgm:spPr/>
      <dgm:t>
        <a:bodyPr/>
        <a:lstStyle/>
        <a:p>
          <a:endParaRPr lang="en-US"/>
        </a:p>
      </dgm:t>
    </dgm:pt>
    <dgm:pt modelId="{24F42AA4-4DBC-4C02-A4DE-6E73D6CD6E4F}">
      <dgm:prSet/>
      <dgm:spPr/>
      <dgm:t>
        <a:bodyPr/>
        <a:lstStyle/>
        <a:p>
          <a:r>
            <a:rPr lang="en-US"/>
            <a:t>Higher quality care and support.</a:t>
          </a:r>
        </a:p>
      </dgm:t>
    </dgm:pt>
    <dgm:pt modelId="{E0856807-2816-479D-B41A-67D0AA08B7FB}" type="parTrans" cxnId="{34CBAD0A-E019-488F-B903-83A7A3E0372D}">
      <dgm:prSet/>
      <dgm:spPr/>
      <dgm:t>
        <a:bodyPr/>
        <a:lstStyle/>
        <a:p>
          <a:endParaRPr lang="en-US"/>
        </a:p>
      </dgm:t>
    </dgm:pt>
    <dgm:pt modelId="{B84571F3-116F-48CE-936C-E983010C74B9}" type="sibTrans" cxnId="{34CBAD0A-E019-488F-B903-83A7A3E0372D}">
      <dgm:prSet/>
      <dgm:spPr/>
      <dgm:t>
        <a:bodyPr/>
        <a:lstStyle/>
        <a:p>
          <a:endParaRPr lang="en-US"/>
        </a:p>
      </dgm:t>
    </dgm:pt>
    <dgm:pt modelId="{3E033DEB-7ED9-402A-9CCC-0547D8A3DDDC}">
      <dgm:prSet/>
      <dgm:spPr/>
      <dgm:t>
        <a:bodyPr/>
        <a:lstStyle/>
        <a:p>
          <a:r>
            <a:rPr lang="en-US"/>
            <a:t>Reduction of toxic work cultures.</a:t>
          </a:r>
        </a:p>
      </dgm:t>
    </dgm:pt>
    <dgm:pt modelId="{7B355325-5C8E-4829-B043-47F976A13521}" type="parTrans" cxnId="{67564EE8-F669-4210-B03B-887033907E46}">
      <dgm:prSet/>
      <dgm:spPr/>
      <dgm:t>
        <a:bodyPr/>
        <a:lstStyle/>
        <a:p>
          <a:endParaRPr lang="en-US"/>
        </a:p>
      </dgm:t>
    </dgm:pt>
    <dgm:pt modelId="{217CED84-1930-43CD-805E-849E37308824}" type="sibTrans" cxnId="{67564EE8-F669-4210-B03B-887033907E46}">
      <dgm:prSet/>
      <dgm:spPr/>
      <dgm:t>
        <a:bodyPr/>
        <a:lstStyle/>
        <a:p>
          <a:endParaRPr lang="en-US"/>
        </a:p>
      </dgm:t>
    </dgm:pt>
    <dgm:pt modelId="{0EB4ECE9-EA13-41EE-8F6D-CE0C19A22450}">
      <dgm:prSet/>
      <dgm:spPr/>
      <dgm:t>
        <a:bodyPr/>
        <a:lstStyle/>
        <a:p>
          <a:r>
            <a:rPr lang="en-US"/>
            <a:t>Stress, both physical and emotional.</a:t>
          </a:r>
        </a:p>
      </dgm:t>
    </dgm:pt>
    <dgm:pt modelId="{5DF6E83D-1BCC-4143-9D3D-41D721947E65}" type="parTrans" cxnId="{163C49B8-0DC6-4A95-A469-B458286DEEE6}">
      <dgm:prSet/>
      <dgm:spPr/>
      <dgm:t>
        <a:bodyPr/>
        <a:lstStyle/>
        <a:p>
          <a:endParaRPr lang="en-US"/>
        </a:p>
      </dgm:t>
    </dgm:pt>
    <dgm:pt modelId="{D09095BC-07B5-4D3B-89D8-D2F129FBC232}" type="sibTrans" cxnId="{163C49B8-0DC6-4A95-A469-B458286DEEE6}">
      <dgm:prSet/>
      <dgm:spPr/>
      <dgm:t>
        <a:bodyPr/>
        <a:lstStyle/>
        <a:p>
          <a:endParaRPr lang="en-US"/>
        </a:p>
      </dgm:t>
    </dgm:pt>
    <dgm:pt modelId="{F905906F-FC96-43A6-91B8-9D96FE88E017}">
      <dgm:prSet/>
      <dgm:spPr/>
      <dgm:t>
        <a:bodyPr/>
        <a:lstStyle/>
        <a:p>
          <a:r>
            <a:rPr lang="en-US"/>
            <a:t>Vital in maximising childhood development.</a:t>
          </a:r>
        </a:p>
      </dgm:t>
    </dgm:pt>
    <dgm:pt modelId="{A83CEA60-5702-486A-9548-08C6CA8DAC53}" type="parTrans" cxnId="{B91D9D3E-0DA0-42C3-A25A-0F1441A54498}">
      <dgm:prSet/>
      <dgm:spPr/>
      <dgm:t>
        <a:bodyPr/>
        <a:lstStyle/>
        <a:p>
          <a:endParaRPr lang="en-US"/>
        </a:p>
      </dgm:t>
    </dgm:pt>
    <dgm:pt modelId="{AC50E236-7705-4F96-8982-09DEC94C2739}" type="sibTrans" cxnId="{B91D9D3E-0DA0-42C3-A25A-0F1441A54498}">
      <dgm:prSet/>
      <dgm:spPr/>
      <dgm:t>
        <a:bodyPr/>
        <a:lstStyle/>
        <a:p>
          <a:endParaRPr lang="en-US"/>
        </a:p>
      </dgm:t>
    </dgm:pt>
    <dgm:pt modelId="{E9B69BE6-E2F2-467E-AFAA-852A2DA3DE53}" type="pres">
      <dgm:prSet presAssocID="{55BD5E06-DFB5-47CE-AF88-F000B67DAE9E}" presName="outerComposite" presStyleCnt="0">
        <dgm:presLayoutVars>
          <dgm:chMax val="5"/>
          <dgm:dir/>
          <dgm:resizeHandles val="exact"/>
        </dgm:presLayoutVars>
      </dgm:prSet>
      <dgm:spPr/>
    </dgm:pt>
    <dgm:pt modelId="{12EC8D26-0E08-4BB8-986F-125BEE583908}" type="pres">
      <dgm:prSet presAssocID="{55BD5E06-DFB5-47CE-AF88-F000B67DAE9E}" presName="dummyMaxCanvas" presStyleCnt="0">
        <dgm:presLayoutVars/>
      </dgm:prSet>
      <dgm:spPr/>
    </dgm:pt>
    <dgm:pt modelId="{49D2C73B-8606-4C18-ACB2-ABCDEC58CB8F}" type="pres">
      <dgm:prSet presAssocID="{55BD5E06-DFB5-47CE-AF88-F000B67DAE9E}" presName="FourNodes_1" presStyleLbl="node1" presStyleIdx="0" presStyleCnt="4">
        <dgm:presLayoutVars>
          <dgm:bulletEnabled val="1"/>
        </dgm:presLayoutVars>
      </dgm:prSet>
      <dgm:spPr/>
    </dgm:pt>
    <dgm:pt modelId="{3276C646-1A68-46C1-913B-F79183273C82}" type="pres">
      <dgm:prSet presAssocID="{55BD5E06-DFB5-47CE-AF88-F000B67DAE9E}" presName="FourNodes_2" presStyleLbl="node1" presStyleIdx="1" presStyleCnt="4">
        <dgm:presLayoutVars>
          <dgm:bulletEnabled val="1"/>
        </dgm:presLayoutVars>
      </dgm:prSet>
      <dgm:spPr/>
    </dgm:pt>
    <dgm:pt modelId="{C89BF907-E289-4A03-BDE8-84BF49C5DC1C}" type="pres">
      <dgm:prSet presAssocID="{55BD5E06-DFB5-47CE-AF88-F000B67DAE9E}" presName="FourNodes_3" presStyleLbl="node1" presStyleIdx="2" presStyleCnt="4">
        <dgm:presLayoutVars>
          <dgm:bulletEnabled val="1"/>
        </dgm:presLayoutVars>
      </dgm:prSet>
      <dgm:spPr/>
    </dgm:pt>
    <dgm:pt modelId="{21BA87B7-EAA8-4398-8556-41FFC78BC309}" type="pres">
      <dgm:prSet presAssocID="{55BD5E06-DFB5-47CE-AF88-F000B67DAE9E}" presName="FourNodes_4" presStyleLbl="node1" presStyleIdx="3" presStyleCnt="4">
        <dgm:presLayoutVars>
          <dgm:bulletEnabled val="1"/>
        </dgm:presLayoutVars>
      </dgm:prSet>
      <dgm:spPr/>
    </dgm:pt>
    <dgm:pt modelId="{814F68EB-89C0-4403-BD1B-733523FFA2C6}" type="pres">
      <dgm:prSet presAssocID="{55BD5E06-DFB5-47CE-AF88-F000B67DAE9E}" presName="FourConn_1-2" presStyleLbl="fgAccFollowNode1" presStyleIdx="0" presStyleCnt="3">
        <dgm:presLayoutVars>
          <dgm:bulletEnabled val="1"/>
        </dgm:presLayoutVars>
      </dgm:prSet>
      <dgm:spPr/>
    </dgm:pt>
    <dgm:pt modelId="{B00D98B8-5849-433D-80AD-3AA338EECFC8}" type="pres">
      <dgm:prSet presAssocID="{55BD5E06-DFB5-47CE-AF88-F000B67DAE9E}" presName="FourConn_2-3" presStyleLbl="fgAccFollowNode1" presStyleIdx="1" presStyleCnt="3">
        <dgm:presLayoutVars>
          <dgm:bulletEnabled val="1"/>
        </dgm:presLayoutVars>
      </dgm:prSet>
      <dgm:spPr/>
    </dgm:pt>
    <dgm:pt modelId="{A92A455F-8C50-46F0-8559-912AB2664ECE}" type="pres">
      <dgm:prSet presAssocID="{55BD5E06-DFB5-47CE-AF88-F000B67DAE9E}" presName="FourConn_3-4" presStyleLbl="fgAccFollowNode1" presStyleIdx="2" presStyleCnt="3">
        <dgm:presLayoutVars>
          <dgm:bulletEnabled val="1"/>
        </dgm:presLayoutVars>
      </dgm:prSet>
      <dgm:spPr/>
    </dgm:pt>
    <dgm:pt modelId="{C8F950D4-8473-43B3-8DD2-B04310052D49}" type="pres">
      <dgm:prSet presAssocID="{55BD5E06-DFB5-47CE-AF88-F000B67DAE9E}" presName="FourNodes_1_text" presStyleLbl="node1" presStyleIdx="3" presStyleCnt="4">
        <dgm:presLayoutVars>
          <dgm:bulletEnabled val="1"/>
        </dgm:presLayoutVars>
      </dgm:prSet>
      <dgm:spPr/>
    </dgm:pt>
    <dgm:pt modelId="{DADF9108-CCDC-4CF4-8349-3C28598F2FF5}" type="pres">
      <dgm:prSet presAssocID="{55BD5E06-DFB5-47CE-AF88-F000B67DAE9E}" presName="FourNodes_2_text" presStyleLbl="node1" presStyleIdx="3" presStyleCnt="4">
        <dgm:presLayoutVars>
          <dgm:bulletEnabled val="1"/>
        </dgm:presLayoutVars>
      </dgm:prSet>
      <dgm:spPr/>
    </dgm:pt>
    <dgm:pt modelId="{A56AE919-40CB-497C-A9D8-5944E7C1D887}" type="pres">
      <dgm:prSet presAssocID="{55BD5E06-DFB5-47CE-AF88-F000B67DAE9E}" presName="FourNodes_3_text" presStyleLbl="node1" presStyleIdx="3" presStyleCnt="4">
        <dgm:presLayoutVars>
          <dgm:bulletEnabled val="1"/>
        </dgm:presLayoutVars>
      </dgm:prSet>
      <dgm:spPr/>
    </dgm:pt>
    <dgm:pt modelId="{2B77AB8A-3955-42DD-8692-46C1B3D9E43C}" type="pres">
      <dgm:prSet presAssocID="{55BD5E06-DFB5-47CE-AF88-F000B67DAE9E}" presName="FourNodes_4_text" presStyleLbl="node1" presStyleIdx="3" presStyleCnt="4">
        <dgm:presLayoutVars>
          <dgm:bulletEnabled val="1"/>
        </dgm:presLayoutVars>
      </dgm:prSet>
      <dgm:spPr/>
    </dgm:pt>
  </dgm:ptLst>
  <dgm:cxnLst>
    <dgm:cxn modelId="{34CBAD0A-E019-488F-B903-83A7A3E0372D}" srcId="{55BD5E06-DFB5-47CE-AF88-F000B67DAE9E}" destId="{24F42AA4-4DBC-4C02-A4DE-6E73D6CD6E4F}" srcOrd="0" destOrd="0" parTransId="{E0856807-2816-479D-B41A-67D0AA08B7FB}" sibTransId="{B84571F3-116F-48CE-936C-E983010C74B9}"/>
    <dgm:cxn modelId="{CFF22F20-273F-47D1-90BF-654C303962CC}" type="presOf" srcId="{24F42AA4-4DBC-4C02-A4DE-6E73D6CD6E4F}" destId="{C8F950D4-8473-43B3-8DD2-B04310052D49}" srcOrd="1" destOrd="0" presId="urn:microsoft.com/office/officeart/2005/8/layout/vProcess5"/>
    <dgm:cxn modelId="{97F65F2C-9EBB-49FF-8EA6-6C8FD4C27C06}" type="presOf" srcId="{3E033DEB-7ED9-402A-9CCC-0547D8A3DDDC}" destId="{3276C646-1A68-46C1-913B-F79183273C82}" srcOrd="0" destOrd="0" presId="urn:microsoft.com/office/officeart/2005/8/layout/vProcess5"/>
    <dgm:cxn modelId="{D8B77633-7737-44E9-8AAE-35BABAACC63A}" type="presOf" srcId="{D09095BC-07B5-4D3B-89D8-D2F129FBC232}" destId="{A92A455F-8C50-46F0-8559-912AB2664ECE}" srcOrd="0" destOrd="0" presId="urn:microsoft.com/office/officeart/2005/8/layout/vProcess5"/>
    <dgm:cxn modelId="{B91D9D3E-0DA0-42C3-A25A-0F1441A54498}" srcId="{55BD5E06-DFB5-47CE-AF88-F000B67DAE9E}" destId="{F905906F-FC96-43A6-91B8-9D96FE88E017}" srcOrd="3" destOrd="0" parTransId="{A83CEA60-5702-486A-9548-08C6CA8DAC53}" sibTransId="{AC50E236-7705-4F96-8982-09DEC94C2739}"/>
    <dgm:cxn modelId="{FB4CE465-8996-4334-BCC9-2FAFCB09A871}" type="presOf" srcId="{F905906F-FC96-43A6-91B8-9D96FE88E017}" destId="{2B77AB8A-3955-42DD-8692-46C1B3D9E43C}" srcOrd="1" destOrd="0" presId="urn:microsoft.com/office/officeart/2005/8/layout/vProcess5"/>
    <dgm:cxn modelId="{441C3569-F3E0-44F3-81E8-15D4D173EBB2}" type="presOf" srcId="{24F42AA4-4DBC-4C02-A4DE-6E73D6CD6E4F}" destId="{49D2C73B-8606-4C18-ACB2-ABCDEC58CB8F}" srcOrd="0" destOrd="0" presId="urn:microsoft.com/office/officeart/2005/8/layout/vProcess5"/>
    <dgm:cxn modelId="{080F5F8C-5F0F-4028-B763-B7714A4C5957}" type="presOf" srcId="{0EB4ECE9-EA13-41EE-8F6D-CE0C19A22450}" destId="{C89BF907-E289-4A03-BDE8-84BF49C5DC1C}" srcOrd="0" destOrd="0" presId="urn:microsoft.com/office/officeart/2005/8/layout/vProcess5"/>
    <dgm:cxn modelId="{FC8F888C-BB3A-4419-A7DC-950FC9D5136D}" type="presOf" srcId="{3E033DEB-7ED9-402A-9CCC-0547D8A3DDDC}" destId="{DADF9108-CCDC-4CF4-8349-3C28598F2FF5}" srcOrd="1" destOrd="0" presId="urn:microsoft.com/office/officeart/2005/8/layout/vProcess5"/>
    <dgm:cxn modelId="{7B8A2F9F-E364-452A-B281-F61B59995076}" type="presOf" srcId="{F905906F-FC96-43A6-91B8-9D96FE88E017}" destId="{21BA87B7-EAA8-4398-8556-41FFC78BC309}" srcOrd="0" destOrd="0" presId="urn:microsoft.com/office/officeart/2005/8/layout/vProcess5"/>
    <dgm:cxn modelId="{27319BB6-A53E-4151-94D2-880053BA53D1}" type="presOf" srcId="{55BD5E06-DFB5-47CE-AF88-F000B67DAE9E}" destId="{E9B69BE6-E2F2-467E-AFAA-852A2DA3DE53}" srcOrd="0" destOrd="0" presId="urn:microsoft.com/office/officeart/2005/8/layout/vProcess5"/>
    <dgm:cxn modelId="{163C49B8-0DC6-4A95-A469-B458286DEEE6}" srcId="{55BD5E06-DFB5-47CE-AF88-F000B67DAE9E}" destId="{0EB4ECE9-EA13-41EE-8F6D-CE0C19A22450}" srcOrd="2" destOrd="0" parTransId="{5DF6E83D-1BCC-4143-9D3D-41D721947E65}" sibTransId="{D09095BC-07B5-4D3B-89D8-D2F129FBC232}"/>
    <dgm:cxn modelId="{CB75BAB8-20CC-467E-A7B0-CF859E078779}" type="presOf" srcId="{217CED84-1930-43CD-805E-849E37308824}" destId="{B00D98B8-5849-433D-80AD-3AA338EECFC8}" srcOrd="0" destOrd="0" presId="urn:microsoft.com/office/officeart/2005/8/layout/vProcess5"/>
    <dgm:cxn modelId="{16FA5FD5-232D-437E-9714-38332EA051B0}" type="presOf" srcId="{B84571F3-116F-48CE-936C-E983010C74B9}" destId="{814F68EB-89C0-4403-BD1B-733523FFA2C6}" srcOrd="0" destOrd="0" presId="urn:microsoft.com/office/officeart/2005/8/layout/vProcess5"/>
    <dgm:cxn modelId="{67564EE8-F669-4210-B03B-887033907E46}" srcId="{55BD5E06-DFB5-47CE-AF88-F000B67DAE9E}" destId="{3E033DEB-7ED9-402A-9CCC-0547D8A3DDDC}" srcOrd="1" destOrd="0" parTransId="{7B355325-5C8E-4829-B043-47F976A13521}" sibTransId="{217CED84-1930-43CD-805E-849E37308824}"/>
    <dgm:cxn modelId="{6782D3F8-9C4B-4D4F-90F3-DF885E5DBAF2}" type="presOf" srcId="{0EB4ECE9-EA13-41EE-8F6D-CE0C19A22450}" destId="{A56AE919-40CB-497C-A9D8-5944E7C1D887}" srcOrd="1" destOrd="0" presId="urn:microsoft.com/office/officeart/2005/8/layout/vProcess5"/>
    <dgm:cxn modelId="{DDC2AB25-DB13-4D47-A886-14BF27AD8209}" type="presParOf" srcId="{E9B69BE6-E2F2-467E-AFAA-852A2DA3DE53}" destId="{12EC8D26-0E08-4BB8-986F-125BEE583908}" srcOrd="0" destOrd="0" presId="urn:microsoft.com/office/officeart/2005/8/layout/vProcess5"/>
    <dgm:cxn modelId="{00837DFD-A88E-4BDC-BDE9-710024297405}" type="presParOf" srcId="{E9B69BE6-E2F2-467E-AFAA-852A2DA3DE53}" destId="{49D2C73B-8606-4C18-ACB2-ABCDEC58CB8F}" srcOrd="1" destOrd="0" presId="urn:microsoft.com/office/officeart/2005/8/layout/vProcess5"/>
    <dgm:cxn modelId="{9D6D908D-5CEE-4AC6-8D8C-57356A4AC9F2}" type="presParOf" srcId="{E9B69BE6-E2F2-467E-AFAA-852A2DA3DE53}" destId="{3276C646-1A68-46C1-913B-F79183273C82}" srcOrd="2" destOrd="0" presId="urn:microsoft.com/office/officeart/2005/8/layout/vProcess5"/>
    <dgm:cxn modelId="{EC6F8718-90B9-4003-B6E1-1BD979F8472B}" type="presParOf" srcId="{E9B69BE6-E2F2-467E-AFAA-852A2DA3DE53}" destId="{C89BF907-E289-4A03-BDE8-84BF49C5DC1C}" srcOrd="3" destOrd="0" presId="urn:microsoft.com/office/officeart/2005/8/layout/vProcess5"/>
    <dgm:cxn modelId="{7D7E419C-B624-4424-BDA9-99552F1C18AD}" type="presParOf" srcId="{E9B69BE6-E2F2-467E-AFAA-852A2DA3DE53}" destId="{21BA87B7-EAA8-4398-8556-41FFC78BC309}" srcOrd="4" destOrd="0" presId="urn:microsoft.com/office/officeart/2005/8/layout/vProcess5"/>
    <dgm:cxn modelId="{36C89559-6B42-45EC-A97E-2297DA4C4B74}" type="presParOf" srcId="{E9B69BE6-E2F2-467E-AFAA-852A2DA3DE53}" destId="{814F68EB-89C0-4403-BD1B-733523FFA2C6}" srcOrd="5" destOrd="0" presId="urn:microsoft.com/office/officeart/2005/8/layout/vProcess5"/>
    <dgm:cxn modelId="{B54F60D7-4A00-4526-8002-5A355BFEA959}" type="presParOf" srcId="{E9B69BE6-E2F2-467E-AFAA-852A2DA3DE53}" destId="{B00D98B8-5849-433D-80AD-3AA338EECFC8}" srcOrd="6" destOrd="0" presId="urn:microsoft.com/office/officeart/2005/8/layout/vProcess5"/>
    <dgm:cxn modelId="{943DFC1D-1785-481D-BAB0-F6781EF42AF2}" type="presParOf" srcId="{E9B69BE6-E2F2-467E-AFAA-852A2DA3DE53}" destId="{A92A455F-8C50-46F0-8559-912AB2664ECE}" srcOrd="7" destOrd="0" presId="urn:microsoft.com/office/officeart/2005/8/layout/vProcess5"/>
    <dgm:cxn modelId="{A854473C-B95E-4F0B-9873-01A94DF78A52}" type="presParOf" srcId="{E9B69BE6-E2F2-467E-AFAA-852A2DA3DE53}" destId="{C8F950D4-8473-43B3-8DD2-B04310052D49}" srcOrd="8" destOrd="0" presId="urn:microsoft.com/office/officeart/2005/8/layout/vProcess5"/>
    <dgm:cxn modelId="{35824957-CBEE-4475-81D4-1F4E0F66E44F}" type="presParOf" srcId="{E9B69BE6-E2F2-467E-AFAA-852A2DA3DE53}" destId="{DADF9108-CCDC-4CF4-8349-3C28598F2FF5}" srcOrd="9" destOrd="0" presId="urn:microsoft.com/office/officeart/2005/8/layout/vProcess5"/>
    <dgm:cxn modelId="{0162598A-05E8-4ECE-AFDD-2E2C9B29E142}" type="presParOf" srcId="{E9B69BE6-E2F2-467E-AFAA-852A2DA3DE53}" destId="{A56AE919-40CB-497C-A9D8-5944E7C1D887}" srcOrd="10" destOrd="0" presId="urn:microsoft.com/office/officeart/2005/8/layout/vProcess5"/>
    <dgm:cxn modelId="{126F885E-8931-4F17-9B35-19C20AB6255C}" type="presParOf" srcId="{E9B69BE6-E2F2-467E-AFAA-852A2DA3DE53}" destId="{2B77AB8A-3955-42DD-8692-46C1B3D9E43C}" srcOrd="11" destOrd="0" presId="urn:microsoft.com/office/officeart/2005/8/layout/vProcess5"/>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39.xml><?xml version="1.0" encoding="utf-8"?>
<dgm:dataModel xmlns:dgm="http://schemas.openxmlformats.org/drawingml/2006/diagram" xmlns:a="http://schemas.openxmlformats.org/drawingml/2006/main">
  <dgm:ptLst>
    <dgm:pt modelId="{281838A1-0DDF-4FC6-9BC1-EA2AE840F7C1}" type="doc">
      <dgm:prSet loTypeId="urn:microsoft.com/office/officeart/2005/8/layout/default" loCatId="list" qsTypeId="urn:microsoft.com/office/officeart/2005/8/quickstyle/simple4" qsCatId="simple" csTypeId="urn:microsoft.com/office/officeart/2005/8/colors/colorful1" csCatId="colorful"/>
      <dgm:spPr/>
      <dgm:t>
        <a:bodyPr/>
        <a:lstStyle/>
        <a:p>
          <a:endParaRPr lang="en-US"/>
        </a:p>
      </dgm:t>
    </dgm:pt>
    <dgm:pt modelId="{883644CD-54DD-4F7E-B828-B19601259F5C}">
      <dgm:prSet/>
      <dgm:spPr/>
      <dgm:t>
        <a:bodyPr/>
        <a:lstStyle/>
        <a:p>
          <a:r>
            <a:rPr lang="en-US"/>
            <a:t>A disorder characterised by fundamental and characteristic distortions of thinking and perception, and blunted or inappropriate affects. </a:t>
          </a:r>
        </a:p>
      </dgm:t>
    </dgm:pt>
    <dgm:pt modelId="{90F7FCDD-9FDA-44A3-8073-622184B36FA1}" type="parTrans" cxnId="{F947F681-7906-40A3-B9C1-E1CD3FD9C198}">
      <dgm:prSet/>
      <dgm:spPr/>
      <dgm:t>
        <a:bodyPr/>
        <a:lstStyle/>
        <a:p>
          <a:endParaRPr lang="en-US"/>
        </a:p>
      </dgm:t>
    </dgm:pt>
    <dgm:pt modelId="{9E620324-6978-4A5B-AAC3-7D8189463C22}" type="sibTrans" cxnId="{F947F681-7906-40A3-B9C1-E1CD3FD9C198}">
      <dgm:prSet/>
      <dgm:spPr/>
      <dgm:t>
        <a:bodyPr/>
        <a:lstStyle/>
        <a:p>
          <a:endParaRPr lang="en-US"/>
        </a:p>
      </dgm:t>
    </dgm:pt>
    <dgm:pt modelId="{809FDDA3-DC6F-4529-84F9-024C5B3515C3}">
      <dgm:prSet/>
      <dgm:spPr/>
      <dgm:t>
        <a:bodyPr/>
        <a:lstStyle/>
        <a:p>
          <a:r>
            <a:rPr lang="en-US"/>
            <a:t>Clear consciousness and intellectual capacity are usually maintained.</a:t>
          </a:r>
        </a:p>
      </dgm:t>
    </dgm:pt>
    <dgm:pt modelId="{FA024FB2-94E8-42FE-96FD-C09F1FA098B9}" type="parTrans" cxnId="{33988421-5F71-45FF-85FF-9B538BB4A640}">
      <dgm:prSet/>
      <dgm:spPr/>
      <dgm:t>
        <a:bodyPr/>
        <a:lstStyle/>
        <a:p>
          <a:endParaRPr lang="en-US"/>
        </a:p>
      </dgm:t>
    </dgm:pt>
    <dgm:pt modelId="{94B2D84F-3F8B-4012-84DB-24F952A2FDF6}" type="sibTrans" cxnId="{33988421-5F71-45FF-85FF-9B538BB4A640}">
      <dgm:prSet/>
      <dgm:spPr/>
      <dgm:t>
        <a:bodyPr/>
        <a:lstStyle/>
        <a:p>
          <a:endParaRPr lang="en-US"/>
        </a:p>
      </dgm:t>
    </dgm:pt>
    <dgm:pt modelId="{389C4E00-292B-499E-88FE-8CE0AE20E715}">
      <dgm:prSet/>
      <dgm:spPr/>
      <dgm:t>
        <a:bodyPr/>
        <a:lstStyle/>
        <a:p>
          <a:r>
            <a:rPr lang="en-US"/>
            <a:t>Thought echo, thought insertion or withdrawal.</a:t>
          </a:r>
        </a:p>
      </dgm:t>
    </dgm:pt>
    <dgm:pt modelId="{F3A9E7AF-DB11-46B8-B449-4EF95EDF6BFB}" type="parTrans" cxnId="{B54891AA-309F-4936-9C1F-3A61D2E0BC08}">
      <dgm:prSet/>
      <dgm:spPr/>
      <dgm:t>
        <a:bodyPr/>
        <a:lstStyle/>
        <a:p>
          <a:endParaRPr lang="en-US"/>
        </a:p>
      </dgm:t>
    </dgm:pt>
    <dgm:pt modelId="{66C6CAE4-8878-419E-A07E-D10F3D5B2531}" type="sibTrans" cxnId="{B54891AA-309F-4936-9C1F-3A61D2E0BC08}">
      <dgm:prSet/>
      <dgm:spPr/>
      <dgm:t>
        <a:bodyPr/>
        <a:lstStyle/>
        <a:p>
          <a:endParaRPr lang="en-US"/>
        </a:p>
      </dgm:t>
    </dgm:pt>
    <dgm:pt modelId="{9FF53EC0-52A3-4C1E-AC77-F87252E17335}">
      <dgm:prSet/>
      <dgm:spPr/>
      <dgm:t>
        <a:bodyPr/>
        <a:lstStyle/>
        <a:p>
          <a:r>
            <a:rPr lang="en-US"/>
            <a:t>Thought broadcasting, delusional perception and delusions of control.</a:t>
          </a:r>
        </a:p>
      </dgm:t>
    </dgm:pt>
    <dgm:pt modelId="{05529B67-F459-4943-B471-AA6F5D647541}" type="parTrans" cxnId="{15B6D801-3512-4950-BCC1-123B3B37A05A}">
      <dgm:prSet/>
      <dgm:spPr/>
      <dgm:t>
        <a:bodyPr/>
        <a:lstStyle/>
        <a:p>
          <a:endParaRPr lang="en-US"/>
        </a:p>
      </dgm:t>
    </dgm:pt>
    <dgm:pt modelId="{2C817E11-0D0B-4F50-B0A4-2740AE41D0C5}" type="sibTrans" cxnId="{15B6D801-3512-4950-BCC1-123B3B37A05A}">
      <dgm:prSet/>
      <dgm:spPr/>
      <dgm:t>
        <a:bodyPr/>
        <a:lstStyle/>
        <a:p>
          <a:endParaRPr lang="en-US"/>
        </a:p>
      </dgm:t>
    </dgm:pt>
    <dgm:pt modelId="{A5257C5C-ADEC-444E-BC5B-FC0696758D49}">
      <dgm:prSet/>
      <dgm:spPr/>
      <dgm:t>
        <a:bodyPr/>
        <a:lstStyle/>
        <a:p>
          <a:r>
            <a:rPr lang="en-US"/>
            <a:t>Influence or passivity, hallucinatory voices, thought disorders and negative symptoms.</a:t>
          </a:r>
        </a:p>
      </dgm:t>
    </dgm:pt>
    <dgm:pt modelId="{5E5B504B-EC5D-435D-BA18-24309E0183EC}" type="parTrans" cxnId="{E0AE0FAB-5AFF-45B7-85E9-D1C61BBCAC58}">
      <dgm:prSet/>
      <dgm:spPr/>
      <dgm:t>
        <a:bodyPr/>
        <a:lstStyle/>
        <a:p>
          <a:endParaRPr lang="en-US"/>
        </a:p>
      </dgm:t>
    </dgm:pt>
    <dgm:pt modelId="{26B6365F-BB41-4E21-8A34-CBAA72CD8ECF}" type="sibTrans" cxnId="{E0AE0FAB-5AFF-45B7-85E9-D1C61BBCAC58}">
      <dgm:prSet/>
      <dgm:spPr/>
      <dgm:t>
        <a:bodyPr/>
        <a:lstStyle/>
        <a:p>
          <a:endParaRPr lang="en-US"/>
        </a:p>
      </dgm:t>
    </dgm:pt>
    <dgm:pt modelId="{A9DF302E-290C-4655-995D-4E5E526DC198}" type="pres">
      <dgm:prSet presAssocID="{281838A1-0DDF-4FC6-9BC1-EA2AE840F7C1}" presName="diagram" presStyleCnt="0">
        <dgm:presLayoutVars>
          <dgm:dir/>
          <dgm:resizeHandles val="exact"/>
        </dgm:presLayoutVars>
      </dgm:prSet>
      <dgm:spPr/>
    </dgm:pt>
    <dgm:pt modelId="{232B44B1-BB03-40AD-BFB7-F70C6F9E1BA2}" type="pres">
      <dgm:prSet presAssocID="{883644CD-54DD-4F7E-B828-B19601259F5C}" presName="node" presStyleLbl="node1" presStyleIdx="0" presStyleCnt="5">
        <dgm:presLayoutVars>
          <dgm:bulletEnabled val="1"/>
        </dgm:presLayoutVars>
      </dgm:prSet>
      <dgm:spPr/>
    </dgm:pt>
    <dgm:pt modelId="{F57FBD49-EA0A-463A-910B-E0769B20E6E0}" type="pres">
      <dgm:prSet presAssocID="{9E620324-6978-4A5B-AAC3-7D8189463C22}" presName="sibTrans" presStyleCnt="0"/>
      <dgm:spPr/>
    </dgm:pt>
    <dgm:pt modelId="{C7F19C5C-B80F-444B-B4F8-D6C7D0F12947}" type="pres">
      <dgm:prSet presAssocID="{809FDDA3-DC6F-4529-84F9-024C5B3515C3}" presName="node" presStyleLbl="node1" presStyleIdx="1" presStyleCnt="5">
        <dgm:presLayoutVars>
          <dgm:bulletEnabled val="1"/>
        </dgm:presLayoutVars>
      </dgm:prSet>
      <dgm:spPr/>
    </dgm:pt>
    <dgm:pt modelId="{7034CDBE-F461-4AB4-A429-B0C3D36B4DB4}" type="pres">
      <dgm:prSet presAssocID="{94B2D84F-3F8B-4012-84DB-24F952A2FDF6}" presName="sibTrans" presStyleCnt="0"/>
      <dgm:spPr/>
    </dgm:pt>
    <dgm:pt modelId="{F1694778-2F59-4657-A96B-C70723F5E91C}" type="pres">
      <dgm:prSet presAssocID="{389C4E00-292B-499E-88FE-8CE0AE20E715}" presName="node" presStyleLbl="node1" presStyleIdx="2" presStyleCnt="5">
        <dgm:presLayoutVars>
          <dgm:bulletEnabled val="1"/>
        </dgm:presLayoutVars>
      </dgm:prSet>
      <dgm:spPr/>
    </dgm:pt>
    <dgm:pt modelId="{79018E34-5084-4C6E-81BD-BB5E19560ACA}" type="pres">
      <dgm:prSet presAssocID="{66C6CAE4-8878-419E-A07E-D10F3D5B2531}" presName="sibTrans" presStyleCnt="0"/>
      <dgm:spPr/>
    </dgm:pt>
    <dgm:pt modelId="{26890703-5654-40EE-A32A-501341BD8DAF}" type="pres">
      <dgm:prSet presAssocID="{9FF53EC0-52A3-4C1E-AC77-F87252E17335}" presName="node" presStyleLbl="node1" presStyleIdx="3" presStyleCnt="5">
        <dgm:presLayoutVars>
          <dgm:bulletEnabled val="1"/>
        </dgm:presLayoutVars>
      </dgm:prSet>
      <dgm:spPr/>
    </dgm:pt>
    <dgm:pt modelId="{46EE894D-8C64-4A46-8E23-5E8EEBA6E7F9}" type="pres">
      <dgm:prSet presAssocID="{2C817E11-0D0B-4F50-B0A4-2740AE41D0C5}" presName="sibTrans" presStyleCnt="0"/>
      <dgm:spPr/>
    </dgm:pt>
    <dgm:pt modelId="{2D523E55-B5EF-4B35-BE9C-BB03DF3C25FD}" type="pres">
      <dgm:prSet presAssocID="{A5257C5C-ADEC-444E-BC5B-FC0696758D49}" presName="node" presStyleLbl="node1" presStyleIdx="4" presStyleCnt="5">
        <dgm:presLayoutVars>
          <dgm:bulletEnabled val="1"/>
        </dgm:presLayoutVars>
      </dgm:prSet>
      <dgm:spPr/>
    </dgm:pt>
  </dgm:ptLst>
  <dgm:cxnLst>
    <dgm:cxn modelId="{15B6D801-3512-4950-BCC1-123B3B37A05A}" srcId="{281838A1-0DDF-4FC6-9BC1-EA2AE840F7C1}" destId="{9FF53EC0-52A3-4C1E-AC77-F87252E17335}" srcOrd="3" destOrd="0" parTransId="{05529B67-F459-4943-B471-AA6F5D647541}" sibTransId="{2C817E11-0D0B-4F50-B0A4-2740AE41D0C5}"/>
    <dgm:cxn modelId="{33988421-5F71-45FF-85FF-9B538BB4A640}" srcId="{281838A1-0DDF-4FC6-9BC1-EA2AE840F7C1}" destId="{809FDDA3-DC6F-4529-84F9-024C5B3515C3}" srcOrd="1" destOrd="0" parTransId="{FA024FB2-94E8-42FE-96FD-C09F1FA098B9}" sibTransId="{94B2D84F-3F8B-4012-84DB-24F952A2FDF6}"/>
    <dgm:cxn modelId="{F947F681-7906-40A3-B9C1-E1CD3FD9C198}" srcId="{281838A1-0DDF-4FC6-9BC1-EA2AE840F7C1}" destId="{883644CD-54DD-4F7E-B828-B19601259F5C}" srcOrd="0" destOrd="0" parTransId="{90F7FCDD-9FDA-44A3-8073-622184B36FA1}" sibTransId="{9E620324-6978-4A5B-AAC3-7D8189463C22}"/>
    <dgm:cxn modelId="{B561C18B-8E2D-4E8F-B923-6194B53DAFD0}" type="presOf" srcId="{9FF53EC0-52A3-4C1E-AC77-F87252E17335}" destId="{26890703-5654-40EE-A32A-501341BD8DAF}" srcOrd="0" destOrd="0" presId="urn:microsoft.com/office/officeart/2005/8/layout/default"/>
    <dgm:cxn modelId="{32253692-C5B2-4885-8D5D-F5E8A27F18FF}" type="presOf" srcId="{A5257C5C-ADEC-444E-BC5B-FC0696758D49}" destId="{2D523E55-B5EF-4B35-BE9C-BB03DF3C25FD}" srcOrd="0" destOrd="0" presId="urn:microsoft.com/office/officeart/2005/8/layout/default"/>
    <dgm:cxn modelId="{A3888195-B634-4C1F-87AC-7480B2ED210C}" type="presOf" srcId="{389C4E00-292B-499E-88FE-8CE0AE20E715}" destId="{F1694778-2F59-4657-A96B-C70723F5E91C}" srcOrd="0" destOrd="0" presId="urn:microsoft.com/office/officeart/2005/8/layout/default"/>
    <dgm:cxn modelId="{B54891AA-309F-4936-9C1F-3A61D2E0BC08}" srcId="{281838A1-0DDF-4FC6-9BC1-EA2AE840F7C1}" destId="{389C4E00-292B-499E-88FE-8CE0AE20E715}" srcOrd="2" destOrd="0" parTransId="{F3A9E7AF-DB11-46B8-B449-4EF95EDF6BFB}" sibTransId="{66C6CAE4-8878-419E-A07E-D10F3D5B2531}"/>
    <dgm:cxn modelId="{E0AE0FAB-5AFF-45B7-85E9-D1C61BBCAC58}" srcId="{281838A1-0DDF-4FC6-9BC1-EA2AE840F7C1}" destId="{A5257C5C-ADEC-444E-BC5B-FC0696758D49}" srcOrd="4" destOrd="0" parTransId="{5E5B504B-EC5D-435D-BA18-24309E0183EC}" sibTransId="{26B6365F-BB41-4E21-8A34-CBAA72CD8ECF}"/>
    <dgm:cxn modelId="{3CFCDEBC-D430-4853-958A-0F3B1147B928}" type="presOf" srcId="{809FDDA3-DC6F-4529-84F9-024C5B3515C3}" destId="{C7F19C5C-B80F-444B-B4F8-D6C7D0F12947}" srcOrd="0" destOrd="0" presId="urn:microsoft.com/office/officeart/2005/8/layout/default"/>
    <dgm:cxn modelId="{E1C01DF3-AFB1-4F8D-BA27-B2E9586A2EFA}" type="presOf" srcId="{883644CD-54DD-4F7E-B828-B19601259F5C}" destId="{232B44B1-BB03-40AD-BFB7-F70C6F9E1BA2}" srcOrd="0" destOrd="0" presId="urn:microsoft.com/office/officeart/2005/8/layout/default"/>
    <dgm:cxn modelId="{1FC932F3-85E4-464C-976D-677D1A38B652}" type="presOf" srcId="{281838A1-0DDF-4FC6-9BC1-EA2AE840F7C1}" destId="{A9DF302E-290C-4655-995D-4E5E526DC198}" srcOrd="0" destOrd="0" presId="urn:microsoft.com/office/officeart/2005/8/layout/default"/>
    <dgm:cxn modelId="{C49342DD-FCBC-4C49-96B5-5BB7D53E97AB}" type="presParOf" srcId="{A9DF302E-290C-4655-995D-4E5E526DC198}" destId="{232B44B1-BB03-40AD-BFB7-F70C6F9E1BA2}" srcOrd="0" destOrd="0" presId="urn:microsoft.com/office/officeart/2005/8/layout/default"/>
    <dgm:cxn modelId="{32B5F84D-8068-4B46-B2B7-7D1BF7CE9A61}" type="presParOf" srcId="{A9DF302E-290C-4655-995D-4E5E526DC198}" destId="{F57FBD49-EA0A-463A-910B-E0769B20E6E0}" srcOrd="1" destOrd="0" presId="urn:microsoft.com/office/officeart/2005/8/layout/default"/>
    <dgm:cxn modelId="{2B4F7DA7-B41F-4ED0-9029-C7B10DFF3559}" type="presParOf" srcId="{A9DF302E-290C-4655-995D-4E5E526DC198}" destId="{C7F19C5C-B80F-444B-B4F8-D6C7D0F12947}" srcOrd="2" destOrd="0" presId="urn:microsoft.com/office/officeart/2005/8/layout/default"/>
    <dgm:cxn modelId="{583E02A3-77E5-4341-888E-7FB150C23F26}" type="presParOf" srcId="{A9DF302E-290C-4655-995D-4E5E526DC198}" destId="{7034CDBE-F461-4AB4-A429-B0C3D36B4DB4}" srcOrd="3" destOrd="0" presId="urn:microsoft.com/office/officeart/2005/8/layout/default"/>
    <dgm:cxn modelId="{47A46A31-3F51-4A25-A603-F817F9EF7D8A}" type="presParOf" srcId="{A9DF302E-290C-4655-995D-4E5E526DC198}" destId="{F1694778-2F59-4657-A96B-C70723F5E91C}" srcOrd="4" destOrd="0" presId="urn:microsoft.com/office/officeart/2005/8/layout/default"/>
    <dgm:cxn modelId="{D37DCFC8-3548-4107-977F-0331B4FC3BC0}" type="presParOf" srcId="{A9DF302E-290C-4655-995D-4E5E526DC198}" destId="{79018E34-5084-4C6E-81BD-BB5E19560ACA}" srcOrd="5" destOrd="0" presId="urn:microsoft.com/office/officeart/2005/8/layout/default"/>
    <dgm:cxn modelId="{54070EE0-3667-4165-9254-CFAECD0040D7}" type="presParOf" srcId="{A9DF302E-290C-4655-995D-4E5E526DC198}" destId="{26890703-5654-40EE-A32A-501341BD8DAF}" srcOrd="6" destOrd="0" presId="urn:microsoft.com/office/officeart/2005/8/layout/default"/>
    <dgm:cxn modelId="{0E951BD6-8273-45BA-BA84-1D8343C0478F}" type="presParOf" srcId="{A9DF302E-290C-4655-995D-4E5E526DC198}" destId="{46EE894D-8C64-4A46-8E23-5E8EEBA6E7F9}" srcOrd="7" destOrd="0" presId="urn:microsoft.com/office/officeart/2005/8/layout/default"/>
    <dgm:cxn modelId="{EEFABAAF-09F6-4AC7-9C70-15035960A622}" type="presParOf" srcId="{A9DF302E-290C-4655-995D-4E5E526DC198}" destId="{2D523E55-B5EF-4B35-BE9C-BB03DF3C25FD}" srcOrd="8" destOrd="0" presId="urn:microsoft.com/office/officeart/2005/8/layout/default"/>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40.xml><?xml version="1.0" encoding="utf-8"?>
<dgm:dataModel xmlns:dgm="http://schemas.openxmlformats.org/drawingml/2006/diagram" xmlns:a="http://schemas.openxmlformats.org/drawingml/2006/main">
  <dgm:ptLst>
    <dgm:pt modelId="{FFD463FE-BD8F-43D0-94B8-D27488C27190}" type="doc">
      <dgm:prSet loTypeId="urn:microsoft.com/office/officeart/2005/8/layout/hierarchy1" loCatId="hierarchy" qsTypeId="urn:microsoft.com/office/officeart/2005/8/quickstyle/simple4" qsCatId="simple" csTypeId="urn:microsoft.com/office/officeart/2005/8/colors/colorful2" csCatId="colorful"/>
      <dgm:spPr/>
      <dgm:t>
        <a:bodyPr/>
        <a:lstStyle/>
        <a:p>
          <a:endParaRPr lang="en-US"/>
        </a:p>
      </dgm:t>
    </dgm:pt>
    <dgm:pt modelId="{F4CB3F7C-F133-4FDF-A330-B58D7F5A9F93}">
      <dgm:prSet/>
      <dgm:spPr/>
      <dgm:t>
        <a:bodyPr/>
        <a:lstStyle/>
        <a:p>
          <a:r>
            <a:rPr lang="en-US"/>
            <a:t>Positive meaning changes in behaviour or thoughts.</a:t>
          </a:r>
        </a:p>
      </dgm:t>
    </dgm:pt>
    <dgm:pt modelId="{4CA5E371-388E-4A43-A3F5-4ADA0C09FF41}" type="parTrans" cxnId="{7D159455-94ED-41CF-AF99-6B3EB7CB14DB}">
      <dgm:prSet/>
      <dgm:spPr/>
      <dgm:t>
        <a:bodyPr/>
        <a:lstStyle/>
        <a:p>
          <a:endParaRPr lang="en-US"/>
        </a:p>
      </dgm:t>
    </dgm:pt>
    <dgm:pt modelId="{01B59641-D4CC-433D-8C7C-527ED238E2CC}" type="sibTrans" cxnId="{7D159455-94ED-41CF-AF99-6B3EB7CB14DB}">
      <dgm:prSet/>
      <dgm:spPr/>
      <dgm:t>
        <a:bodyPr/>
        <a:lstStyle/>
        <a:p>
          <a:endParaRPr lang="en-US"/>
        </a:p>
      </dgm:t>
    </dgm:pt>
    <dgm:pt modelId="{DBDBDF64-32DA-490B-B4FE-B4F3F9EF3B16}">
      <dgm:prSet/>
      <dgm:spPr/>
      <dgm:t>
        <a:bodyPr/>
        <a:lstStyle/>
        <a:p>
          <a:r>
            <a:rPr lang="en-US"/>
            <a:t>Negative meaning withdrawal from society or lack of interest in life. </a:t>
          </a:r>
        </a:p>
      </dgm:t>
    </dgm:pt>
    <dgm:pt modelId="{61E837B5-92DD-49D2-9B68-37EAB8189339}" type="parTrans" cxnId="{AF5EC9AE-401C-4AAC-B048-ACCFCF4A8B40}">
      <dgm:prSet/>
      <dgm:spPr/>
      <dgm:t>
        <a:bodyPr/>
        <a:lstStyle/>
        <a:p>
          <a:endParaRPr lang="en-US"/>
        </a:p>
      </dgm:t>
    </dgm:pt>
    <dgm:pt modelId="{D0A48746-2363-4263-B9DA-019059A0696E}" type="sibTrans" cxnId="{AF5EC9AE-401C-4AAC-B048-ACCFCF4A8B40}">
      <dgm:prSet/>
      <dgm:spPr/>
      <dgm:t>
        <a:bodyPr/>
        <a:lstStyle/>
        <a:p>
          <a:endParaRPr lang="en-US"/>
        </a:p>
      </dgm:t>
    </dgm:pt>
    <dgm:pt modelId="{EF65F98B-4787-4126-ACF6-251E7D45A018}" type="pres">
      <dgm:prSet presAssocID="{FFD463FE-BD8F-43D0-94B8-D27488C27190}" presName="hierChild1" presStyleCnt="0">
        <dgm:presLayoutVars>
          <dgm:chPref val="1"/>
          <dgm:dir/>
          <dgm:animOne val="branch"/>
          <dgm:animLvl val="lvl"/>
          <dgm:resizeHandles/>
        </dgm:presLayoutVars>
      </dgm:prSet>
      <dgm:spPr/>
    </dgm:pt>
    <dgm:pt modelId="{67A5BC70-D7C8-4E50-B372-CBCC0C0FF50D}" type="pres">
      <dgm:prSet presAssocID="{F4CB3F7C-F133-4FDF-A330-B58D7F5A9F93}" presName="hierRoot1" presStyleCnt="0"/>
      <dgm:spPr/>
    </dgm:pt>
    <dgm:pt modelId="{782BA0FA-5068-4BC8-BE2A-9B095CCC24AA}" type="pres">
      <dgm:prSet presAssocID="{F4CB3F7C-F133-4FDF-A330-B58D7F5A9F93}" presName="composite" presStyleCnt="0"/>
      <dgm:spPr/>
    </dgm:pt>
    <dgm:pt modelId="{5D773F3D-6261-4EF9-BADB-6B36447DD7CA}" type="pres">
      <dgm:prSet presAssocID="{F4CB3F7C-F133-4FDF-A330-B58D7F5A9F93}" presName="background" presStyleLbl="node0" presStyleIdx="0" presStyleCnt="2"/>
      <dgm:spPr/>
    </dgm:pt>
    <dgm:pt modelId="{7178C011-97E9-4BEC-B4CD-A39019CADD80}" type="pres">
      <dgm:prSet presAssocID="{F4CB3F7C-F133-4FDF-A330-B58D7F5A9F93}" presName="text" presStyleLbl="fgAcc0" presStyleIdx="0" presStyleCnt="2">
        <dgm:presLayoutVars>
          <dgm:chPref val="3"/>
        </dgm:presLayoutVars>
      </dgm:prSet>
      <dgm:spPr/>
    </dgm:pt>
    <dgm:pt modelId="{A021B333-857F-4252-8DAA-83BFFA2DA91D}" type="pres">
      <dgm:prSet presAssocID="{F4CB3F7C-F133-4FDF-A330-B58D7F5A9F93}" presName="hierChild2" presStyleCnt="0"/>
      <dgm:spPr/>
    </dgm:pt>
    <dgm:pt modelId="{E9C25F12-CBC2-45BD-8B15-5FC45A7F9DAB}" type="pres">
      <dgm:prSet presAssocID="{DBDBDF64-32DA-490B-B4FE-B4F3F9EF3B16}" presName="hierRoot1" presStyleCnt="0"/>
      <dgm:spPr/>
    </dgm:pt>
    <dgm:pt modelId="{37CEAC9F-6329-49E9-AC8B-7D0010951160}" type="pres">
      <dgm:prSet presAssocID="{DBDBDF64-32DA-490B-B4FE-B4F3F9EF3B16}" presName="composite" presStyleCnt="0"/>
      <dgm:spPr/>
    </dgm:pt>
    <dgm:pt modelId="{25947FFF-C549-41C9-A1EE-04682043D80C}" type="pres">
      <dgm:prSet presAssocID="{DBDBDF64-32DA-490B-B4FE-B4F3F9EF3B16}" presName="background" presStyleLbl="node0" presStyleIdx="1" presStyleCnt="2"/>
      <dgm:spPr/>
    </dgm:pt>
    <dgm:pt modelId="{AD7D377F-A920-4278-9E60-B8DBFB917D17}" type="pres">
      <dgm:prSet presAssocID="{DBDBDF64-32DA-490B-B4FE-B4F3F9EF3B16}" presName="text" presStyleLbl="fgAcc0" presStyleIdx="1" presStyleCnt="2">
        <dgm:presLayoutVars>
          <dgm:chPref val="3"/>
        </dgm:presLayoutVars>
      </dgm:prSet>
      <dgm:spPr/>
    </dgm:pt>
    <dgm:pt modelId="{7D87BBCB-666D-45FA-9638-4B795275955C}" type="pres">
      <dgm:prSet presAssocID="{DBDBDF64-32DA-490B-B4FE-B4F3F9EF3B16}" presName="hierChild2" presStyleCnt="0"/>
      <dgm:spPr/>
    </dgm:pt>
  </dgm:ptLst>
  <dgm:cxnLst>
    <dgm:cxn modelId="{7D159455-94ED-41CF-AF99-6B3EB7CB14DB}" srcId="{FFD463FE-BD8F-43D0-94B8-D27488C27190}" destId="{F4CB3F7C-F133-4FDF-A330-B58D7F5A9F93}" srcOrd="0" destOrd="0" parTransId="{4CA5E371-388E-4A43-A3F5-4ADA0C09FF41}" sibTransId="{01B59641-D4CC-433D-8C7C-527ED238E2CC}"/>
    <dgm:cxn modelId="{906B5258-8D13-419C-A5FC-137C71EFE046}" type="presOf" srcId="{DBDBDF64-32DA-490B-B4FE-B4F3F9EF3B16}" destId="{AD7D377F-A920-4278-9E60-B8DBFB917D17}" srcOrd="0" destOrd="0" presId="urn:microsoft.com/office/officeart/2005/8/layout/hierarchy1"/>
    <dgm:cxn modelId="{6552D79A-48EE-47EF-8581-BB45AB0C8FC1}" type="presOf" srcId="{FFD463FE-BD8F-43D0-94B8-D27488C27190}" destId="{EF65F98B-4787-4126-ACF6-251E7D45A018}" srcOrd="0" destOrd="0" presId="urn:microsoft.com/office/officeart/2005/8/layout/hierarchy1"/>
    <dgm:cxn modelId="{AF5EC9AE-401C-4AAC-B048-ACCFCF4A8B40}" srcId="{FFD463FE-BD8F-43D0-94B8-D27488C27190}" destId="{DBDBDF64-32DA-490B-B4FE-B4F3F9EF3B16}" srcOrd="1" destOrd="0" parTransId="{61E837B5-92DD-49D2-9B68-37EAB8189339}" sibTransId="{D0A48746-2363-4263-B9DA-019059A0696E}"/>
    <dgm:cxn modelId="{50BF5BB3-8F21-4517-BDC6-AD9C1AF1A50E}" type="presOf" srcId="{F4CB3F7C-F133-4FDF-A330-B58D7F5A9F93}" destId="{7178C011-97E9-4BEC-B4CD-A39019CADD80}" srcOrd="0" destOrd="0" presId="urn:microsoft.com/office/officeart/2005/8/layout/hierarchy1"/>
    <dgm:cxn modelId="{73043BD3-141B-4264-8E28-0071693A8D60}" type="presParOf" srcId="{EF65F98B-4787-4126-ACF6-251E7D45A018}" destId="{67A5BC70-D7C8-4E50-B372-CBCC0C0FF50D}" srcOrd="0" destOrd="0" presId="urn:microsoft.com/office/officeart/2005/8/layout/hierarchy1"/>
    <dgm:cxn modelId="{B22A57EF-B2D1-41A0-987E-6565CFAA6E40}" type="presParOf" srcId="{67A5BC70-D7C8-4E50-B372-CBCC0C0FF50D}" destId="{782BA0FA-5068-4BC8-BE2A-9B095CCC24AA}" srcOrd="0" destOrd="0" presId="urn:microsoft.com/office/officeart/2005/8/layout/hierarchy1"/>
    <dgm:cxn modelId="{88E66D70-23E9-4302-AFDD-5D76E676A48B}" type="presParOf" srcId="{782BA0FA-5068-4BC8-BE2A-9B095CCC24AA}" destId="{5D773F3D-6261-4EF9-BADB-6B36447DD7CA}" srcOrd="0" destOrd="0" presId="urn:microsoft.com/office/officeart/2005/8/layout/hierarchy1"/>
    <dgm:cxn modelId="{0C3066D5-B5C1-4784-92C6-10F931FF8427}" type="presParOf" srcId="{782BA0FA-5068-4BC8-BE2A-9B095CCC24AA}" destId="{7178C011-97E9-4BEC-B4CD-A39019CADD80}" srcOrd="1" destOrd="0" presId="urn:microsoft.com/office/officeart/2005/8/layout/hierarchy1"/>
    <dgm:cxn modelId="{A7640F82-AD20-45BA-929C-CACA791AB4A5}" type="presParOf" srcId="{67A5BC70-D7C8-4E50-B372-CBCC0C0FF50D}" destId="{A021B333-857F-4252-8DAA-83BFFA2DA91D}" srcOrd="1" destOrd="0" presId="urn:microsoft.com/office/officeart/2005/8/layout/hierarchy1"/>
    <dgm:cxn modelId="{396F1CF9-C799-4D2F-A1FB-377FE08EFEC8}" type="presParOf" srcId="{EF65F98B-4787-4126-ACF6-251E7D45A018}" destId="{E9C25F12-CBC2-45BD-8B15-5FC45A7F9DAB}" srcOrd="1" destOrd="0" presId="urn:microsoft.com/office/officeart/2005/8/layout/hierarchy1"/>
    <dgm:cxn modelId="{4EC832A6-EAD0-41BC-AE93-A1A285259793}" type="presParOf" srcId="{E9C25F12-CBC2-45BD-8B15-5FC45A7F9DAB}" destId="{37CEAC9F-6329-49E9-AC8B-7D0010951160}" srcOrd="0" destOrd="0" presId="urn:microsoft.com/office/officeart/2005/8/layout/hierarchy1"/>
    <dgm:cxn modelId="{21E4F21D-FEF7-4142-AD51-7AAC9A06D45E}" type="presParOf" srcId="{37CEAC9F-6329-49E9-AC8B-7D0010951160}" destId="{25947FFF-C549-41C9-A1EE-04682043D80C}" srcOrd="0" destOrd="0" presId="urn:microsoft.com/office/officeart/2005/8/layout/hierarchy1"/>
    <dgm:cxn modelId="{1F607910-60A7-4C81-9376-72F0BE440A2F}" type="presParOf" srcId="{37CEAC9F-6329-49E9-AC8B-7D0010951160}" destId="{AD7D377F-A920-4278-9E60-B8DBFB917D17}" srcOrd="1" destOrd="0" presId="urn:microsoft.com/office/officeart/2005/8/layout/hierarchy1"/>
    <dgm:cxn modelId="{83E86579-5747-46E5-8F8B-D805A9180A95}" type="presParOf" srcId="{E9C25F12-CBC2-45BD-8B15-5FC45A7F9DAB}" destId="{7D87BBCB-666D-45FA-9638-4B795275955C}" srcOrd="1" destOrd="0" presId="urn:microsoft.com/office/officeart/2005/8/layout/hierarchy1"/>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rawing1.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A26EAF1B-1D40-484B-AB6B-3C9F204F9729}">
      <dsp:nvSpPr>
        <dsp:cNvPr id="0" name=""/>
        <dsp:cNvSpPr/>
      </dsp:nvSpPr>
      <dsp:spPr>
        <a:xfrm>
          <a:off x="0" y="493"/>
          <a:ext cx="6669431" cy="679648"/>
        </a:xfrm>
        <a:prstGeom prst="roundRect">
          <a:avLst>
            <a:gd name="adj" fmla="val 10000"/>
          </a:avLst>
        </a:prstGeom>
        <a:solidFill>
          <a:schemeClr val="bg1">
            <a:lumMod val="95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4421C057-1910-4CDD-9254-FCF94AAED9E0}">
      <dsp:nvSpPr>
        <dsp:cNvPr id="0" name=""/>
        <dsp:cNvSpPr/>
      </dsp:nvSpPr>
      <dsp:spPr>
        <a:xfrm>
          <a:off x="205593" y="153414"/>
          <a:ext cx="373806" cy="373806"/>
        </a:xfrm>
        <a:prstGeom prst="rect">
          <a:avLst/>
        </a:prstGeom>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w="10795" cap="flat" cmpd="sng" algn="ctr">
          <a:noFill/>
          <a:prstDash val="solid"/>
        </a:ln>
        <a:effectLst/>
      </dsp:spPr>
      <dsp:style>
        <a:lnRef idx="2">
          <a:scrgbClr r="0" g="0" b="0"/>
        </a:lnRef>
        <a:fillRef idx="1">
          <a:scrgbClr r="0" g="0" b="0"/>
        </a:fillRef>
        <a:effectRef idx="0">
          <a:scrgbClr r="0" g="0" b="0"/>
        </a:effectRef>
        <a:fontRef idx="minor">
          <a:schemeClr val="lt1"/>
        </a:fontRef>
      </dsp:style>
    </dsp:sp>
    <dsp:sp modelId="{20FD184A-E5D8-4E11-896C-9551C16CFC10}">
      <dsp:nvSpPr>
        <dsp:cNvPr id="0" name=""/>
        <dsp:cNvSpPr/>
      </dsp:nvSpPr>
      <dsp:spPr>
        <a:xfrm>
          <a:off x="784994" y="493"/>
          <a:ext cx="5884436" cy="679648"/>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71929" tIns="71929" rIns="71929" bIns="71929" numCol="1" spcCol="1270" anchor="ctr" anchorCtr="0">
          <a:noAutofit/>
        </a:bodyPr>
        <a:lstStyle/>
        <a:p>
          <a:pPr marL="0" lvl="0" indent="0" algn="l" defTabSz="711200">
            <a:lnSpc>
              <a:spcPct val="90000"/>
            </a:lnSpc>
            <a:spcBef>
              <a:spcPct val="0"/>
            </a:spcBef>
            <a:spcAft>
              <a:spcPct val="35000"/>
            </a:spcAft>
            <a:buNone/>
          </a:pPr>
          <a:r>
            <a:rPr lang="en-US" sz="1600" kern="1200"/>
            <a:t>Aim: To link mental health policy to current practice.</a:t>
          </a:r>
        </a:p>
      </dsp:txBody>
      <dsp:txXfrm>
        <a:off x="784994" y="493"/>
        <a:ext cx="5884436" cy="679648"/>
      </dsp:txXfrm>
    </dsp:sp>
    <dsp:sp modelId="{582A6260-9E9E-4A98-A5C1-C1BBAB18A560}">
      <dsp:nvSpPr>
        <dsp:cNvPr id="0" name=""/>
        <dsp:cNvSpPr/>
      </dsp:nvSpPr>
      <dsp:spPr>
        <a:xfrm>
          <a:off x="0" y="850054"/>
          <a:ext cx="6669431" cy="679648"/>
        </a:xfrm>
        <a:prstGeom prst="roundRect">
          <a:avLst>
            <a:gd name="adj" fmla="val 10000"/>
          </a:avLst>
        </a:prstGeom>
        <a:solidFill>
          <a:schemeClr val="bg1">
            <a:lumMod val="95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A4CA305B-AF39-425D-BE0D-81A47F6DA174}">
      <dsp:nvSpPr>
        <dsp:cNvPr id="0" name=""/>
        <dsp:cNvSpPr/>
      </dsp:nvSpPr>
      <dsp:spPr>
        <a:xfrm>
          <a:off x="205593" y="1002975"/>
          <a:ext cx="373806" cy="373806"/>
        </a:xfrm>
        <a:prstGeom prst="rect">
          <a:avLst/>
        </a:prstGeom>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a:ln w="10795" cap="flat" cmpd="sng" algn="ctr">
          <a:noFill/>
          <a:prstDash val="solid"/>
        </a:ln>
        <a:effectLst/>
      </dsp:spPr>
      <dsp:style>
        <a:lnRef idx="2">
          <a:scrgbClr r="0" g="0" b="0"/>
        </a:lnRef>
        <a:fillRef idx="1">
          <a:scrgbClr r="0" g="0" b="0"/>
        </a:fillRef>
        <a:effectRef idx="0">
          <a:scrgbClr r="0" g="0" b="0"/>
        </a:effectRef>
        <a:fontRef idx="minor">
          <a:schemeClr val="lt1"/>
        </a:fontRef>
      </dsp:style>
    </dsp:sp>
    <dsp:sp modelId="{9C142320-4CB5-49BC-90C8-1F6E66A34CCB}">
      <dsp:nvSpPr>
        <dsp:cNvPr id="0" name=""/>
        <dsp:cNvSpPr/>
      </dsp:nvSpPr>
      <dsp:spPr>
        <a:xfrm>
          <a:off x="784994" y="850054"/>
          <a:ext cx="5884436" cy="679648"/>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71929" tIns="71929" rIns="71929" bIns="71929" numCol="1" spcCol="1270" anchor="ctr" anchorCtr="0">
          <a:noAutofit/>
        </a:bodyPr>
        <a:lstStyle/>
        <a:p>
          <a:pPr marL="0" lvl="0" indent="0" algn="l" defTabSz="711200">
            <a:lnSpc>
              <a:spcPct val="90000"/>
            </a:lnSpc>
            <a:spcBef>
              <a:spcPct val="0"/>
            </a:spcBef>
            <a:spcAft>
              <a:spcPct val="35000"/>
            </a:spcAft>
            <a:buNone/>
          </a:pPr>
          <a:r>
            <a:rPr lang="en-US" sz="1600" kern="1200"/>
            <a:t>Define capacity.</a:t>
          </a:r>
        </a:p>
      </dsp:txBody>
      <dsp:txXfrm>
        <a:off x="784994" y="850054"/>
        <a:ext cx="5884436" cy="679648"/>
      </dsp:txXfrm>
    </dsp:sp>
    <dsp:sp modelId="{9F4C5609-0164-4A33-B9CA-EA1FA8FEA739}">
      <dsp:nvSpPr>
        <dsp:cNvPr id="0" name=""/>
        <dsp:cNvSpPr/>
      </dsp:nvSpPr>
      <dsp:spPr>
        <a:xfrm>
          <a:off x="0" y="1699615"/>
          <a:ext cx="6669431" cy="679648"/>
        </a:xfrm>
        <a:prstGeom prst="roundRect">
          <a:avLst>
            <a:gd name="adj" fmla="val 10000"/>
          </a:avLst>
        </a:prstGeom>
        <a:solidFill>
          <a:schemeClr val="bg1">
            <a:lumMod val="95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794B7234-42F8-48AC-9506-9EEE204A4BD0}">
      <dsp:nvSpPr>
        <dsp:cNvPr id="0" name=""/>
        <dsp:cNvSpPr/>
      </dsp:nvSpPr>
      <dsp:spPr>
        <a:xfrm>
          <a:off x="205593" y="1852535"/>
          <a:ext cx="373806" cy="373806"/>
        </a:xfrm>
        <a:prstGeom prst="rect">
          <a:avLst/>
        </a:prstGeom>
        <a:blipFill>
          <a:blip xmlns:r="http://schemas.openxmlformats.org/officeDocument/2006/relationships" r:embed="rId5">
            <a:extLst>
              <a:ext uri="{28A0092B-C50C-407E-A947-70E740481C1C}">
                <a14:useLocalDpi xmlns:a14="http://schemas.microsoft.com/office/drawing/2010/main" val="0"/>
              </a:ext>
              <a:ext uri="{96DAC541-7B7A-43D3-8B79-37D633B846F1}">
                <asvg:svgBlip xmlns:asvg="http://schemas.microsoft.com/office/drawing/2016/SVG/main" r:embed="rId6"/>
              </a:ext>
            </a:extLst>
          </a:blip>
          <a:stretch>
            <a:fillRect/>
          </a:stretch>
        </a:blipFill>
        <a:ln w="10795" cap="flat" cmpd="sng" algn="ctr">
          <a:noFill/>
          <a:prstDash val="solid"/>
        </a:ln>
        <a:effectLst/>
      </dsp:spPr>
      <dsp:style>
        <a:lnRef idx="2">
          <a:scrgbClr r="0" g="0" b="0"/>
        </a:lnRef>
        <a:fillRef idx="1">
          <a:scrgbClr r="0" g="0" b="0"/>
        </a:fillRef>
        <a:effectRef idx="0">
          <a:scrgbClr r="0" g="0" b="0"/>
        </a:effectRef>
        <a:fontRef idx="minor">
          <a:schemeClr val="lt1"/>
        </a:fontRef>
      </dsp:style>
    </dsp:sp>
    <dsp:sp modelId="{15F26ABF-9C55-41A0-82ED-239CF16A08FC}">
      <dsp:nvSpPr>
        <dsp:cNvPr id="0" name=""/>
        <dsp:cNvSpPr/>
      </dsp:nvSpPr>
      <dsp:spPr>
        <a:xfrm>
          <a:off x="784994" y="1699615"/>
          <a:ext cx="5884436" cy="679648"/>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71929" tIns="71929" rIns="71929" bIns="71929" numCol="1" spcCol="1270" anchor="ctr" anchorCtr="0">
          <a:noAutofit/>
        </a:bodyPr>
        <a:lstStyle/>
        <a:p>
          <a:pPr marL="0" lvl="0" indent="0" algn="l" defTabSz="711200">
            <a:lnSpc>
              <a:spcPct val="90000"/>
            </a:lnSpc>
            <a:spcBef>
              <a:spcPct val="0"/>
            </a:spcBef>
            <a:spcAft>
              <a:spcPct val="35000"/>
            </a:spcAft>
            <a:buNone/>
          </a:pPr>
          <a:r>
            <a:rPr lang="en-US" sz="1600" kern="1200"/>
            <a:t>Discuss key pieces of legislation.</a:t>
          </a:r>
        </a:p>
      </dsp:txBody>
      <dsp:txXfrm>
        <a:off x="784994" y="1699615"/>
        <a:ext cx="5884436" cy="679648"/>
      </dsp:txXfrm>
    </dsp:sp>
    <dsp:sp modelId="{C1B06086-984B-45DF-AFBE-52D3C1456380}">
      <dsp:nvSpPr>
        <dsp:cNvPr id="0" name=""/>
        <dsp:cNvSpPr/>
      </dsp:nvSpPr>
      <dsp:spPr>
        <a:xfrm>
          <a:off x="0" y="2549175"/>
          <a:ext cx="6669431" cy="679648"/>
        </a:xfrm>
        <a:prstGeom prst="roundRect">
          <a:avLst>
            <a:gd name="adj" fmla="val 10000"/>
          </a:avLst>
        </a:prstGeom>
        <a:solidFill>
          <a:schemeClr val="bg1">
            <a:lumMod val="95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ECEDA39D-3146-4CC7-AC25-7F210B9C2D56}">
      <dsp:nvSpPr>
        <dsp:cNvPr id="0" name=""/>
        <dsp:cNvSpPr/>
      </dsp:nvSpPr>
      <dsp:spPr>
        <a:xfrm>
          <a:off x="205593" y="2702096"/>
          <a:ext cx="373806" cy="373806"/>
        </a:xfrm>
        <a:prstGeom prst="rect">
          <a:avLst/>
        </a:prstGeom>
        <a:blipFill>
          <a:blip xmlns:r="http://schemas.openxmlformats.org/officeDocument/2006/relationships" r:embed="rId7">
            <a:extLst>
              <a:ext uri="{28A0092B-C50C-407E-A947-70E740481C1C}">
                <a14:useLocalDpi xmlns:a14="http://schemas.microsoft.com/office/drawing/2010/main" val="0"/>
              </a:ext>
              <a:ext uri="{96DAC541-7B7A-43D3-8B79-37D633B846F1}">
                <asvg:svgBlip xmlns:asvg="http://schemas.microsoft.com/office/drawing/2016/SVG/main" r:embed="rId8"/>
              </a:ext>
            </a:extLst>
          </a:blip>
          <a:stretch>
            <a:fillRect/>
          </a:stretch>
        </a:blipFill>
        <a:ln w="10795" cap="flat" cmpd="sng" algn="ctr">
          <a:noFill/>
          <a:prstDash val="solid"/>
        </a:ln>
        <a:effectLst/>
      </dsp:spPr>
      <dsp:style>
        <a:lnRef idx="2">
          <a:scrgbClr r="0" g="0" b="0"/>
        </a:lnRef>
        <a:fillRef idx="1">
          <a:scrgbClr r="0" g="0" b="0"/>
        </a:fillRef>
        <a:effectRef idx="0">
          <a:scrgbClr r="0" g="0" b="0"/>
        </a:effectRef>
        <a:fontRef idx="minor">
          <a:schemeClr val="lt1"/>
        </a:fontRef>
      </dsp:style>
    </dsp:sp>
    <dsp:sp modelId="{6D21E843-D562-4C16-9134-CEDAD3A444AB}">
      <dsp:nvSpPr>
        <dsp:cNvPr id="0" name=""/>
        <dsp:cNvSpPr/>
      </dsp:nvSpPr>
      <dsp:spPr>
        <a:xfrm>
          <a:off x="784994" y="2549175"/>
          <a:ext cx="5884436" cy="679648"/>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71929" tIns="71929" rIns="71929" bIns="71929" numCol="1" spcCol="1270" anchor="ctr" anchorCtr="0">
          <a:noAutofit/>
        </a:bodyPr>
        <a:lstStyle/>
        <a:p>
          <a:pPr marL="0" lvl="0" indent="0" algn="l" defTabSz="711200">
            <a:lnSpc>
              <a:spcPct val="90000"/>
            </a:lnSpc>
            <a:spcBef>
              <a:spcPct val="0"/>
            </a:spcBef>
            <a:spcAft>
              <a:spcPct val="35000"/>
            </a:spcAft>
            <a:buNone/>
          </a:pPr>
          <a:r>
            <a:rPr lang="en-US" sz="1600" kern="1200"/>
            <a:t>Discuss key components of the Mental Capacity Act.</a:t>
          </a:r>
        </a:p>
      </dsp:txBody>
      <dsp:txXfrm>
        <a:off x="784994" y="2549175"/>
        <a:ext cx="5884436" cy="679648"/>
      </dsp:txXfrm>
    </dsp:sp>
    <dsp:sp modelId="{A695EE5B-B5E5-441E-99CC-2CDFCFFCEEA1}">
      <dsp:nvSpPr>
        <dsp:cNvPr id="0" name=""/>
        <dsp:cNvSpPr/>
      </dsp:nvSpPr>
      <dsp:spPr>
        <a:xfrm>
          <a:off x="0" y="3398736"/>
          <a:ext cx="6669431" cy="679648"/>
        </a:xfrm>
        <a:prstGeom prst="roundRect">
          <a:avLst>
            <a:gd name="adj" fmla="val 10000"/>
          </a:avLst>
        </a:prstGeom>
        <a:solidFill>
          <a:schemeClr val="bg1">
            <a:lumMod val="95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DEC2D5B6-EF89-4376-AD25-EFFE8FD02FC7}">
      <dsp:nvSpPr>
        <dsp:cNvPr id="0" name=""/>
        <dsp:cNvSpPr/>
      </dsp:nvSpPr>
      <dsp:spPr>
        <a:xfrm>
          <a:off x="205593" y="3551657"/>
          <a:ext cx="373806" cy="373806"/>
        </a:xfrm>
        <a:prstGeom prst="rect">
          <a:avLst/>
        </a:prstGeom>
        <a:blipFill>
          <a:blip xmlns:r="http://schemas.openxmlformats.org/officeDocument/2006/relationships" r:embed="rId9">
            <a:extLst>
              <a:ext uri="{28A0092B-C50C-407E-A947-70E740481C1C}">
                <a14:useLocalDpi xmlns:a14="http://schemas.microsoft.com/office/drawing/2010/main" val="0"/>
              </a:ext>
              <a:ext uri="{96DAC541-7B7A-43D3-8B79-37D633B846F1}">
                <asvg:svgBlip xmlns:asvg="http://schemas.microsoft.com/office/drawing/2016/SVG/main" r:embed="rId10"/>
              </a:ext>
            </a:extLst>
          </a:blip>
          <a:stretch>
            <a:fillRect/>
          </a:stretch>
        </a:blipFill>
        <a:ln w="10795" cap="flat" cmpd="sng" algn="ctr">
          <a:noFill/>
          <a:prstDash val="solid"/>
        </a:ln>
        <a:effectLst/>
      </dsp:spPr>
      <dsp:style>
        <a:lnRef idx="2">
          <a:scrgbClr r="0" g="0" b="0"/>
        </a:lnRef>
        <a:fillRef idx="1">
          <a:scrgbClr r="0" g="0" b="0"/>
        </a:fillRef>
        <a:effectRef idx="0">
          <a:scrgbClr r="0" g="0" b="0"/>
        </a:effectRef>
        <a:fontRef idx="minor">
          <a:schemeClr val="lt1"/>
        </a:fontRef>
      </dsp:style>
    </dsp:sp>
    <dsp:sp modelId="{760D0B20-0362-4F94-BF25-5139F0F3C6AC}">
      <dsp:nvSpPr>
        <dsp:cNvPr id="0" name=""/>
        <dsp:cNvSpPr/>
      </dsp:nvSpPr>
      <dsp:spPr>
        <a:xfrm>
          <a:off x="784994" y="3398736"/>
          <a:ext cx="5884436" cy="679648"/>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71929" tIns="71929" rIns="71929" bIns="71929" numCol="1" spcCol="1270" anchor="ctr" anchorCtr="0">
          <a:noAutofit/>
        </a:bodyPr>
        <a:lstStyle/>
        <a:p>
          <a:pPr marL="0" lvl="0" indent="0" algn="l" defTabSz="711200">
            <a:lnSpc>
              <a:spcPct val="90000"/>
            </a:lnSpc>
            <a:spcBef>
              <a:spcPct val="0"/>
            </a:spcBef>
            <a:spcAft>
              <a:spcPct val="35000"/>
            </a:spcAft>
            <a:buNone/>
          </a:pPr>
          <a:r>
            <a:rPr lang="en-US" sz="1600" kern="1200"/>
            <a:t>Discuss the work of the Restraint Reduction Network.</a:t>
          </a:r>
        </a:p>
      </dsp:txBody>
      <dsp:txXfrm>
        <a:off x="784994" y="3398736"/>
        <a:ext cx="5884436" cy="679648"/>
      </dsp:txXfrm>
    </dsp:sp>
    <dsp:sp modelId="{F2D6C007-8BAA-40FC-8CD3-31A519DD2D69}">
      <dsp:nvSpPr>
        <dsp:cNvPr id="0" name=""/>
        <dsp:cNvSpPr/>
      </dsp:nvSpPr>
      <dsp:spPr>
        <a:xfrm>
          <a:off x="0" y="4248297"/>
          <a:ext cx="6669431" cy="679648"/>
        </a:xfrm>
        <a:prstGeom prst="roundRect">
          <a:avLst>
            <a:gd name="adj" fmla="val 10000"/>
          </a:avLst>
        </a:prstGeom>
        <a:solidFill>
          <a:schemeClr val="bg1">
            <a:lumMod val="95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A7703979-FB61-49AC-8743-080BEC5D7674}">
      <dsp:nvSpPr>
        <dsp:cNvPr id="0" name=""/>
        <dsp:cNvSpPr/>
      </dsp:nvSpPr>
      <dsp:spPr>
        <a:xfrm>
          <a:off x="205593" y="4401217"/>
          <a:ext cx="373806" cy="373806"/>
        </a:xfrm>
        <a:prstGeom prst="rect">
          <a:avLst/>
        </a:prstGeom>
        <a:blipFill>
          <a:blip xmlns:r="http://schemas.openxmlformats.org/officeDocument/2006/relationships" r:embed="rId11">
            <a:extLst>
              <a:ext uri="{28A0092B-C50C-407E-A947-70E740481C1C}">
                <a14:useLocalDpi xmlns:a14="http://schemas.microsoft.com/office/drawing/2010/main" val="0"/>
              </a:ext>
              <a:ext uri="{96DAC541-7B7A-43D3-8B79-37D633B846F1}">
                <asvg:svgBlip xmlns:asvg="http://schemas.microsoft.com/office/drawing/2016/SVG/main" r:embed="rId12"/>
              </a:ext>
            </a:extLst>
          </a:blip>
          <a:stretch>
            <a:fillRect/>
          </a:stretch>
        </a:blipFill>
        <a:ln w="10795" cap="flat" cmpd="sng" algn="ctr">
          <a:noFill/>
          <a:prstDash val="solid"/>
        </a:ln>
        <a:effectLst/>
      </dsp:spPr>
      <dsp:style>
        <a:lnRef idx="2">
          <a:scrgbClr r="0" g="0" b="0"/>
        </a:lnRef>
        <a:fillRef idx="1">
          <a:scrgbClr r="0" g="0" b="0"/>
        </a:fillRef>
        <a:effectRef idx="0">
          <a:scrgbClr r="0" g="0" b="0"/>
        </a:effectRef>
        <a:fontRef idx="minor">
          <a:schemeClr val="lt1"/>
        </a:fontRef>
      </dsp:style>
    </dsp:sp>
    <dsp:sp modelId="{ADF5A9CA-D1FA-4E22-9A7E-571BF1072A5D}">
      <dsp:nvSpPr>
        <dsp:cNvPr id="0" name=""/>
        <dsp:cNvSpPr/>
      </dsp:nvSpPr>
      <dsp:spPr>
        <a:xfrm>
          <a:off x="784994" y="4248297"/>
          <a:ext cx="5884436" cy="679648"/>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71929" tIns="71929" rIns="71929" bIns="71929" numCol="1" spcCol="1270" anchor="ctr" anchorCtr="0">
          <a:noAutofit/>
        </a:bodyPr>
        <a:lstStyle/>
        <a:p>
          <a:pPr marL="0" lvl="0" indent="0" algn="l" defTabSz="711200">
            <a:lnSpc>
              <a:spcPct val="90000"/>
            </a:lnSpc>
            <a:spcBef>
              <a:spcPct val="0"/>
            </a:spcBef>
            <a:spcAft>
              <a:spcPct val="35000"/>
            </a:spcAft>
            <a:buNone/>
          </a:pPr>
          <a:r>
            <a:rPr lang="en-US" sz="1600" kern="1200"/>
            <a:t>Explain key terms such as restraint, seclusion and isolation. </a:t>
          </a:r>
        </a:p>
      </dsp:txBody>
      <dsp:txXfrm>
        <a:off x="784994" y="4248297"/>
        <a:ext cx="5884436" cy="679648"/>
      </dsp:txXfrm>
    </dsp:sp>
    <dsp:sp modelId="{AFF0495F-2476-42DC-AE39-D0D4FD34DB30}">
      <dsp:nvSpPr>
        <dsp:cNvPr id="0" name=""/>
        <dsp:cNvSpPr/>
      </dsp:nvSpPr>
      <dsp:spPr>
        <a:xfrm>
          <a:off x="0" y="5097857"/>
          <a:ext cx="6669431" cy="679648"/>
        </a:xfrm>
        <a:prstGeom prst="roundRect">
          <a:avLst>
            <a:gd name="adj" fmla="val 10000"/>
          </a:avLst>
        </a:prstGeom>
        <a:solidFill>
          <a:schemeClr val="bg1">
            <a:lumMod val="95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699A5803-EBCA-4474-B00D-19E41729F482}">
      <dsp:nvSpPr>
        <dsp:cNvPr id="0" name=""/>
        <dsp:cNvSpPr/>
      </dsp:nvSpPr>
      <dsp:spPr>
        <a:xfrm>
          <a:off x="205593" y="5250778"/>
          <a:ext cx="373806" cy="373806"/>
        </a:xfrm>
        <a:prstGeom prst="rect">
          <a:avLst/>
        </a:prstGeom>
        <a:blipFill>
          <a:blip xmlns:r="http://schemas.openxmlformats.org/officeDocument/2006/relationships" r:embed="rId13">
            <a:extLst>
              <a:ext uri="{28A0092B-C50C-407E-A947-70E740481C1C}">
                <a14:useLocalDpi xmlns:a14="http://schemas.microsoft.com/office/drawing/2010/main" val="0"/>
              </a:ext>
              <a:ext uri="{96DAC541-7B7A-43D3-8B79-37D633B846F1}">
                <asvg:svgBlip xmlns:asvg="http://schemas.microsoft.com/office/drawing/2016/SVG/main" r:embed="rId14"/>
              </a:ext>
            </a:extLst>
          </a:blip>
          <a:stretch>
            <a:fillRect/>
          </a:stretch>
        </a:blipFill>
        <a:ln w="10795" cap="flat" cmpd="sng" algn="ctr">
          <a:noFill/>
          <a:prstDash val="solid"/>
        </a:ln>
        <a:effectLst/>
      </dsp:spPr>
      <dsp:style>
        <a:lnRef idx="2">
          <a:scrgbClr r="0" g="0" b="0"/>
        </a:lnRef>
        <a:fillRef idx="1">
          <a:scrgbClr r="0" g="0" b="0"/>
        </a:fillRef>
        <a:effectRef idx="0">
          <a:scrgbClr r="0" g="0" b="0"/>
        </a:effectRef>
        <a:fontRef idx="minor">
          <a:schemeClr val="lt1"/>
        </a:fontRef>
      </dsp:style>
    </dsp:sp>
    <dsp:sp modelId="{13EFB7A9-2E48-4BD6-8B5E-D3A558ECC20D}">
      <dsp:nvSpPr>
        <dsp:cNvPr id="0" name=""/>
        <dsp:cNvSpPr/>
      </dsp:nvSpPr>
      <dsp:spPr>
        <a:xfrm>
          <a:off x="784994" y="5097857"/>
          <a:ext cx="5884436" cy="679648"/>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71929" tIns="71929" rIns="71929" bIns="71929" numCol="1" spcCol="1270" anchor="ctr" anchorCtr="0">
          <a:noAutofit/>
        </a:bodyPr>
        <a:lstStyle/>
        <a:p>
          <a:pPr marL="0" lvl="0" indent="0" algn="l" defTabSz="711200">
            <a:lnSpc>
              <a:spcPct val="90000"/>
            </a:lnSpc>
            <a:spcBef>
              <a:spcPct val="0"/>
            </a:spcBef>
            <a:spcAft>
              <a:spcPct val="35000"/>
            </a:spcAft>
            <a:buNone/>
          </a:pPr>
          <a:r>
            <a:rPr lang="en-US" sz="1600" kern="1200"/>
            <a:t>Debate the use of restrictive practices.</a:t>
          </a:r>
        </a:p>
      </dsp:txBody>
      <dsp:txXfrm>
        <a:off x="784994" y="5097857"/>
        <a:ext cx="5884436" cy="679648"/>
      </dsp:txXfrm>
    </dsp:sp>
  </dsp:spTree>
</dsp:drawing>
</file>

<file path=ppt/diagrams/drawing2.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B13E5D48-D58C-486D-92D1-C4355B841CC6}">
      <dsp:nvSpPr>
        <dsp:cNvPr id="0" name=""/>
        <dsp:cNvSpPr/>
      </dsp:nvSpPr>
      <dsp:spPr>
        <a:xfrm>
          <a:off x="148987" y="3102785"/>
          <a:ext cx="1185387" cy="652914"/>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t" anchorCtr="1">
          <a:noAutofit/>
        </a:bodyPr>
        <a:lstStyle/>
        <a:p>
          <a:pPr marL="0" lvl="0" indent="0" algn="ctr" defTabSz="889000">
            <a:lnSpc>
              <a:spcPct val="90000"/>
            </a:lnSpc>
            <a:spcBef>
              <a:spcPct val="0"/>
            </a:spcBef>
            <a:spcAft>
              <a:spcPct val="35000"/>
            </a:spcAft>
            <a:buNone/>
            <a:defRPr b="1"/>
          </a:pPr>
          <a:r>
            <a:rPr lang="en-US" sz="2000" kern="1200"/>
            <a:t>1983</a:t>
          </a:r>
        </a:p>
      </dsp:txBody>
      <dsp:txXfrm>
        <a:off x="148987" y="3102785"/>
        <a:ext cx="1185387" cy="652914"/>
      </dsp:txXfrm>
    </dsp:sp>
    <dsp:sp modelId="{4C540F93-899F-4EC3-99D1-FFBCA83CD470}">
      <dsp:nvSpPr>
        <dsp:cNvPr id="0" name=""/>
        <dsp:cNvSpPr/>
      </dsp:nvSpPr>
      <dsp:spPr>
        <a:xfrm>
          <a:off x="0" y="2773440"/>
          <a:ext cx="6669431" cy="231120"/>
        </a:xfrm>
        <a:prstGeom prst="rect">
          <a:avLst/>
        </a:prstGeom>
        <a:solidFill>
          <a:schemeClr val="accent1">
            <a:hueOff val="0"/>
            <a:satOff val="0"/>
            <a:lumOff val="0"/>
            <a:alphaOff val="0"/>
          </a:schemeClr>
        </a:solidFill>
        <a:ln>
          <a:noFill/>
        </a:ln>
        <a:effectLst/>
      </dsp:spPr>
      <dsp:style>
        <a:lnRef idx="0">
          <a:scrgbClr r="0" g="0" b="0"/>
        </a:lnRef>
        <a:fillRef idx="3">
          <a:scrgbClr r="0" g="0" b="0"/>
        </a:fillRef>
        <a:effectRef idx="2">
          <a:scrgbClr r="0" g="0" b="0"/>
        </a:effectRef>
        <a:fontRef idx="minor">
          <a:schemeClr val="lt1"/>
        </a:fontRef>
      </dsp:style>
    </dsp:sp>
    <dsp:sp modelId="{208C2B5D-3DDD-4265-B5CD-61357F543B93}">
      <dsp:nvSpPr>
        <dsp:cNvPr id="0" name=""/>
        <dsp:cNvSpPr/>
      </dsp:nvSpPr>
      <dsp:spPr>
        <a:xfrm>
          <a:off x="89718" y="859206"/>
          <a:ext cx="1303925" cy="931973"/>
        </a:xfrm>
        <a:prstGeom prst="rect">
          <a:avLst/>
        </a:prstGeom>
        <a:solidFill>
          <a:schemeClr val="accent1">
            <a:alpha val="90000"/>
            <a:tint val="40000"/>
            <a:hueOff val="0"/>
            <a:satOff val="0"/>
            <a:lumOff val="0"/>
            <a:alphaOff val="0"/>
          </a:schemeClr>
        </a:solidFill>
        <a:ln w="9525" cap="flat" cmpd="sng" algn="ctr">
          <a:solidFill>
            <a:schemeClr val="accent1">
              <a:alpha val="90000"/>
              <a:tint val="40000"/>
              <a:hueOff val="0"/>
              <a:satOff val="0"/>
              <a:lumOff val="0"/>
              <a:alphaOff val="0"/>
            </a:schemeClr>
          </a:solidFill>
          <a:prstDash val="solid"/>
        </a:ln>
        <a:effectLst/>
      </dsp:spPr>
      <dsp:style>
        <a:lnRef idx="1">
          <a:scrgbClr r="0" g="0" b="0"/>
        </a:lnRef>
        <a:fillRef idx="1">
          <a:scrgbClr r="0" g="0" b="0"/>
        </a:fillRef>
        <a:effectRef idx="0">
          <a:scrgbClr r="0" g="0" b="0"/>
        </a:effectRef>
        <a:fontRef idx="minor"/>
      </dsp:style>
      <dsp:txBody>
        <a:bodyPr spcFirstLastPara="0" vert="horz" wrap="square" lIns="142875" tIns="142875" rIns="142875" bIns="142875" numCol="1" spcCol="1270" anchor="ctr" anchorCtr="0">
          <a:noAutofit/>
        </a:bodyPr>
        <a:lstStyle/>
        <a:p>
          <a:pPr marL="0" lvl="0" indent="0" algn="l" defTabSz="666750">
            <a:lnSpc>
              <a:spcPct val="90000"/>
            </a:lnSpc>
            <a:spcBef>
              <a:spcPct val="0"/>
            </a:spcBef>
            <a:spcAft>
              <a:spcPct val="35000"/>
            </a:spcAft>
            <a:buNone/>
          </a:pPr>
          <a:r>
            <a:rPr lang="en-US" sz="1500" kern="1200"/>
            <a:t>Mental Health Act 1983</a:t>
          </a:r>
        </a:p>
      </dsp:txBody>
      <dsp:txXfrm>
        <a:off x="89718" y="859206"/>
        <a:ext cx="1303925" cy="931973"/>
      </dsp:txXfrm>
    </dsp:sp>
    <dsp:sp modelId="{0EB97FC6-C10D-436E-94CE-FBB74EFBAFEE}">
      <dsp:nvSpPr>
        <dsp:cNvPr id="0" name=""/>
        <dsp:cNvSpPr/>
      </dsp:nvSpPr>
      <dsp:spPr>
        <a:xfrm>
          <a:off x="741681" y="1791180"/>
          <a:ext cx="0" cy="982260"/>
        </a:xfrm>
        <a:prstGeom prst="line">
          <a:avLst/>
        </a:prstGeom>
        <a:solidFill>
          <a:schemeClr val="accent1">
            <a:hueOff val="0"/>
            <a:satOff val="0"/>
            <a:lumOff val="0"/>
            <a:alphaOff val="0"/>
          </a:schemeClr>
        </a:solidFill>
        <a:ln w="6350" cap="flat" cmpd="sng" algn="ctr">
          <a:solidFill>
            <a:schemeClr val="accent1">
              <a:hueOff val="0"/>
              <a:satOff val="0"/>
              <a:lumOff val="0"/>
              <a:alphaOff val="0"/>
            </a:schemeClr>
          </a:solidFill>
          <a:prstDash val="dash"/>
        </a:ln>
        <a:effectLst/>
      </dsp:spPr>
      <dsp:style>
        <a:lnRef idx="1">
          <a:scrgbClr r="0" g="0" b="0"/>
        </a:lnRef>
        <a:fillRef idx="3">
          <a:scrgbClr r="0" g="0" b="0"/>
        </a:fillRef>
        <a:effectRef idx="2">
          <a:scrgbClr r="0" g="0" b="0"/>
        </a:effectRef>
        <a:fontRef idx="minor">
          <a:schemeClr val="lt1"/>
        </a:fontRef>
      </dsp:style>
    </dsp:sp>
    <dsp:sp modelId="{BAA33EF4-D55B-4D85-8937-E03D2F059C76}">
      <dsp:nvSpPr>
        <dsp:cNvPr id="0" name=""/>
        <dsp:cNvSpPr/>
      </dsp:nvSpPr>
      <dsp:spPr>
        <a:xfrm>
          <a:off x="889854" y="2022299"/>
          <a:ext cx="1185387" cy="652914"/>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b" anchorCtr="1">
          <a:noAutofit/>
        </a:bodyPr>
        <a:lstStyle/>
        <a:p>
          <a:pPr marL="0" lvl="0" indent="0" algn="ctr" defTabSz="889000">
            <a:lnSpc>
              <a:spcPct val="90000"/>
            </a:lnSpc>
            <a:spcBef>
              <a:spcPct val="0"/>
            </a:spcBef>
            <a:spcAft>
              <a:spcPct val="35000"/>
            </a:spcAft>
            <a:buNone/>
            <a:defRPr b="1"/>
          </a:pPr>
          <a:r>
            <a:rPr lang="en-US" sz="2000" kern="1200"/>
            <a:t>1998</a:t>
          </a:r>
        </a:p>
      </dsp:txBody>
      <dsp:txXfrm>
        <a:off x="889854" y="2022299"/>
        <a:ext cx="1185387" cy="652914"/>
      </dsp:txXfrm>
    </dsp:sp>
    <dsp:sp modelId="{69E3D321-59F0-4974-85B6-8FE5EF9D0958}">
      <dsp:nvSpPr>
        <dsp:cNvPr id="0" name=""/>
        <dsp:cNvSpPr/>
      </dsp:nvSpPr>
      <dsp:spPr>
        <a:xfrm>
          <a:off x="830585" y="3986820"/>
          <a:ext cx="1303925" cy="931973"/>
        </a:xfrm>
        <a:prstGeom prst="rect">
          <a:avLst/>
        </a:prstGeom>
        <a:solidFill>
          <a:schemeClr val="accent1">
            <a:alpha val="90000"/>
            <a:tint val="40000"/>
            <a:hueOff val="0"/>
            <a:satOff val="0"/>
            <a:lumOff val="0"/>
            <a:alphaOff val="0"/>
          </a:schemeClr>
        </a:solidFill>
        <a:ln w="9525" cap="flat" cmpd="sng" algn="ctr">
          <a:solidFill>
            <a:schemeClr val="accent1">
              <a:alpha val="90000"/>
              <a:tint val="40000"/>
              <a:hueOff val="0"/>
              <a:satOff val="0"/>
              <a:lumOff val="0"/>
              <a:alphaOff val="0"/>
            </a:schemeClr>
          </a:solidFill>
          <a:prstDash val="solid"/>
        </a:ln>
        <a:effectLst/>
      </dsp:spPr>
      <dsp:style>
        <a:lnRef idx="1">
          <a:scrgbClr r="0" g="0" b="0"/>
        </a:lnRef>
        <a:fillRef idx="1">
          <a:scrgbClr r="0" g="0" b="0"/>
        </a:fillRef>
        <a:effectRef idx="0">
          <a:scrgbClr r="0" g="0" b="0"/>
        </a:effectRef>
        <a:fontRef idx="minor"/>
      </dsp:style>
      <dsp:txBody>
        <a:bodyPr spcFirstLastPara="0" vert="horz" wrap="square" lIns="142875" tIns="142875" rIns="142875" bIns="142875" numCol="1" spcCol="1270" anchor="ctr" anchorCtr="0">
          <a:noAutofit/>
        </a:bodyPr>
        <a:lstStyle/>
        <a:p>
          <a:pPr marL="0" lvl="0" indent="0" algn="l" defTabSz="666750">
            <a:lnSpc>
              <a:spcPct val="90000"/>
            </a:lnSpc>
            <a:spcBef>
              <a:spcPct val="0"/>
            </a:spcBef>
            <a:spcAft>
              <a:spcPct val="35000"/>
            </a:spcAft>
            <a:buNone/>
          </a:pPr>
          <a:r>
            <a:rPr lang="en-US" sz="1500" kern="1200"/>
            <a:t>Human Rights Act 1998</a:t>
          </a:r>
        </a:p>
      </dsp:txBody>
      <dsp:txXfrm>
        <a:off x="830585" y="3986820"/>
        <a:ext cx="1303925" cy="931973"/>
      </dsp:txXfrm>
    </dsp:sp>
    <dsp:sp modelId="{90F9A404-9166-484A-BC86-5041021A5EF5}">
      <dsp:nvSpPr>
        <dsp:cNvPr id="0" name=""/>
        <dsp:cNvSpPr/>
      </dsp:nvSpPr>
      <dsp:spPr>
        <a:xfrm>
          <a:off x="1482548" y="3004559"/>
          <a:ext cx="0" cy="982260"/>
        </a:xfrm>
        <a:prstGeom prst="line">
          <a:avLst/>
        </a:prstGeom>
        <a:solidFill>
          <a:schemeClr val="accent1">
            <a:hueOff val="0"/>
            <a:satOff val="0"/>
            <a:lumOff val="0"/>
            <a:alphaOff val="0"/>
          </a:schemeClr>
        </a:solidFill>
        <a:ln w="6350" cap="flat" cmpd="sng" algn="ctr">
          <a:solidFill>
            <a:schemeClr val="accent1">
              <a:hueOff val="0"/>
              <a:satOff val="0"/>
              <a:lumOff val="0"/>
              <a:alphaOff val="0"/>
            </a:schemeClr>
          </a:solidFill>
          <a:prstDash val="dash"/>
        </a:ln>
        <a:effectLst/>
      </dsp:spPr>
      <dsp:style>
        <a:lnRef idx="1">
          <a:scrgbClr r="0" g="0" b="0"/>
        </a:lnRef>
        <a:fillRef idx="3">
          <a:scrgbClr r="0" g="0" b="0"/>
        </a:fillRef>
        <a:effectRef idx="2">
          <a:scrgbClr r="0" g="0" b="0"/>
        </a:effectRef>
        <a:fontRef idx="minor">
          <a:schemeClr val="lt1"/>
        </a:fontRef>
      </dsp:style>
    </dsp:sp>
    <dsp:sp modelId="{E685E3E2-20A5-4DD3-8C87-7AD240A68987}">
      <dsp:nvSpPr>
        <dsp:cNvPr id="0" name=""/>
        <dsp:cNvSpPr/>
      </dsp:nvSpPr>
      <dsp:spPr>
        <a:xfrm>
          <a:off x="669456" y="2816774"/>
          <a:ext cx="144450" cy="144450"/>
        </a:xfrm>
        <a:prstGeom prst="ellipse">
          <a:avLst/>
        </a:prstGeom>
        <a:solidFill>
          <a:schemeClr val="lt1">
            <a:alpha val="90000"/>
            <a:hueOff val="0"/>
            <a:satOff val="0"/>
            <a:lumOff val="0"/>
            <a:alphaOff val="0"/>
          </a:schemeClr>
        </a:solidFill>
        <a:ln w="9525" cap="flat" cmpd="sng" algn="ctr">
          <a:noFill/>
          <a:prstDash val="solid"/>
        </a:ln>
        <a:effectLst/>
      </dsp:spPr>
      <dsp:style>
        <a:lnRef idx="1">
          <a:scrgbClr r="0" g="0" b="0"/>
        </a:lnRef>
        <a:fillRef idx="1">
          <a:scrgbClr r="0" g="0" b="0"/>
        </a:fillRef>
        <a:effectRef idx="0">
          <a:scrgbClr r="0" g="0" b="0"/>
        </a:effectRef>
        <a:fontRef idx="minor"/>
      </dsp:style>
    </dsp:sp>
    <dsp:sp modelId="{DC61B0AD-FD19-40CB-9A6C-E4D45EB9CF1D}">
      <dsp:nvSpPr>
        <dsp:cNvPr id="0" name=""/>
        <dsp:cNvSpPr/>
      </dsp:nvSpPr>
      <dsp:spPr>
        <a:xfrm>
          <a:off x="1410323" y="2816774"/>
          <a:ext cx="144450" cy="144450"/>
        </a:xfrm>
        <a:prstGeom prst="ellipse">
          <a:avLst/>
        </a:prstGeom>
        <a:solidFill>
          <a:schemeClr val="lt1">
            <a:alpha val="90000"/>
            <a:hueOff val="0"/>
            <a:satOff val="0"/>
            <a:lumOff val="0"/>
            <a:alphaOff val="0"/>
          </a:schemeClr>
        </a:solidFill>
        <a:ln w="9525" cap="flat" cmpd="sng" algn="ctr">
          <a:noFill/>
          <a:prstDash val="solid"/>
        </a:ln>
        <a:effectLst/>
      </dsp:spPr>
      <dsp:style>
        <a:lnRef idx="1">
          <a:scrgbClr r="0" g="0" b="0"/>
        </a:lnRef>
        <a:fillRef idx="1">
          <a:scrgbClr r="0" g="0" b="0"/>
        </a:fillRef>
        <a:effectRef idx="0">
          <a:scrgbClr r="0" g="0" b="0"/>
        </a:effectRef>
        <a:fontRef idx="minor"/>
      </dsp:style>
    </dsp:sp>
    <dsp:sp modelId="{44185084-CCDA-4CF4-B6BA-A88FAF0FDABE}">
      <dsp:nvSpPr>
        <dsp:cNvPr id="0" name=""/>
        <dsp:cNvSpPr/>
      </dsp:nvSpPr>
      <dsp:spPr>
        <a:xfrm>
          <a:off x="1630721" y="3102785"/>
          <a:ext cx="1185387" cy="652914"/>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t" anchorCtr="1">
          <a:noAutofit/>
        </a:bodyPr>
        <a:lstStyle/>
        <a:p>
          <a:pPr marL="0" lvl="0" indent="0" algn="ctr" defTabSz="889000">
            <a:lnSpc>
              <a:spcPct val="90000"/>
            </a:lnSpc>
            <a:spcBef>
              <a:spcPct val="0"/>
            </a:spcBef>
            <a:spcAft>
              <a:spcPct val="35000"/>
            </a:spcAft>
            <a:buNone/>
            <a:defRPr b="1"/>
          </a:pPr>
          <a:r>
            <a:rPr lang="en-US" sz="2000" kern="1200"/>
            <a:t>2005</a:t>
          </a:r>
        </a:p>
      </dsp:txBody>
      <dsp:txXfrm>
        <a:off x="1630721" y="3102785"/>
        <a:ext cx="1185387" cy="652914"/>
      </dsp:txXfrm>
    </dsp:sp>
    <dsp:sp modelId="{61293538-2F1E-4D12-BC7D-49218FCA764C}">
      <dsp:nvSpPr>
        <dsp:cNvPr id="0" name=""/>
        <dsp:cNvSpPr/>
      </dsp:nvSpPr>
      <dsp:spPr>
        <a:xfrm>
          <a:off x="1571452" y="859206"/>
          <a:ext cx="1303925" cy="931973"/>
        </a:xfrm>
        <a:prstGeom prst="rect">
          <a:avLst/>
        </a:prstGeom>
        <a:solidFill>
          <a:schemeClr val="accent1">
            <a:alpha val="90000"/>
            <a:tint val="40000"/>
            <a:hueOff val="0"/>
            <a:satOff val="0"/>
            <a:lumOff val="0"/>
            <a:alphaOff val="0"/>
          </a:schemeClr>
        </a:solidFill>
        <a:ln w="9525" cap="flat" cmpd="sng" algn="ctr">
          <a:solidFill>
            <a:schemeClr val="accent1">
              <a:alpha val="90000"/>
              <a:tint val="40000"/>
              <a:hueOff val="0"/>
              <a:satOff val="0"/>
              <a:lumOff val="0"/>
              <a:alphaOff val="0"/>
            </a:schemeClr>
          </a:solidFill>
          <a:prstDash val="solid"/>
        </a:ln>
        <a:effectLst/>
      </dsp:spPr>
      <dsp:style>
        <a:lnRef idx="1">
          <a:scrgbClr r="0" g="0" b="0"/>
        </a:lnRef>
        <a:fillRef idx="1">
          <a:scrgbClr r="0" g="0" b="0"/>
        </a:fillRef>
        <a:effectRef idx="0">
          <a:scrgbClr r="0" g="0" b="0"/>
        </a:effectRef>
        <a:fontRef idx="minor"/>
      </dsp:style>
      <dsp:txBody>
        <a:bodyPr spcFirstLastPara="0" vert="horz" wrap="square" lIns="142875" tIns="142875" rIns="142875" bIns="142875" numCol="1" spcCol="1270" anchor="ctr" anchorCtr="0">
          <a:noAutofit/>
        </a:bodyPr>
        <a:lstStyle/>
        <a:p>
          <a:pPr marL="0" lvl="0" indent="0" algn="l" defTabSz="666750">
            <a:lnSpc>
              <a:spcPct val="90000"/>
            </a:lnSpc>
            <a:spcBef>
              <a:spcPct val="0"/>
            </a:spcBef>
            <a:spcAft>
              <a:spcPct val="35000"/>
            </a:spcAft>
            <a:buNone/>
          </a:pPr>
          <a:r>
            <a:rPr lang="en-US" sz="1500" kern="1200"/>
            <a:t>Mental Capacity Act 2005</a:t>
          </a:r>
        </a:p>
      </dsp:txBody>
      <dsp:txXfrm>
        <a:off x="1571452" y="859206"/>
        <a:ext cx="1303925" cy="931973"/>
      </dsp:txXfrm>
    </dsp:sp>
    <dsp:sp modelId="{C2258979-6C38-4962-98F8-D9BFCB101910}">
      <dsp:nvSpPr>
        <dsp:cNvPr id="0" name=""/>
        <dsp:cNvSpPr/>
      </dsp:nvSpPr>
      <dsp:spPr>
        <a:xfrm>
          <a:off x="2223415" y="1791180"/>
          <a:ext cx="0" cy="982260"/>
        </a:xfrm>
        <a:prstGeom prst="line">
          <a:avLst/>
        </a:prstGeom>
        <a:solidFill>
          <a:schemeClr val="accent1">
            <a:hueOff val="0"/>
            <a:satOff val="0"/>
            <a:lumOff val="0"/>
            <a:alphaOff val="0"/>
          </a:schemeClr>
        </a:solidFill>
        <a:ln w="6350" cap="flat" cmpd="sng" algn="ctr">
          <a:solidFill>
            <a:schemeClr val="accent1">
              <a:hueOff val="0"/>
              <a:satOff val="0"/>
              <a:lumOff val="0"/>
              <a:alphaOff val="0"/>
            </a:schemeClr>
          </a:solidFill>
          <a:prstDash val="dash"/>
        </a:ln>
        <a:effectLst/>
      </dsp:spPr>
      <dsp:style>
        <a:lnRef idx="1">
          <a:scrgbClr r="0" g="0" b="0"/>
        </a:lnRef>
        <a:fillRef idx="3">
          <a:scrgbClr r="0" g="0" b="0"/>
        </a:fillRef>
        <a:effectRef idx="2">
          <a:scrgbClr r="0" g="0" b="0"/>
        </a:effectRef>
        <a:fontRef idx="minor">
          <a:schemeClr val="lt1"/>
        </a:fontRef>
      </dsp:style>
    </dsp:sp>
    <dsp:sp modelId="{00A993B6-B978-4E08-8D83-EC825E658184}">
      <dsp:nvSpPr>
        <dsp:cNvPr id="0" name=""/>
        <dsp:cNvSpPr/>
      </dsp:nvSpPr>
      <dsp:spPr>
        <a:xfrm>
          <a:off x="2371588" y="2022299"/>
          <a:ext cx="1185387" cy="652914"/>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b" anchorCtr="1">
          <a:noAutofit/>
        </a:bodyPr>
        <a:lstStyle/>
        <a:p>
          <a:pPr marL="0" lvl="0" indent="0" algn="ctr" defTabSz="889000">
            <a:lnSpc>
              <a:spcPct val="90000"/>
            </a:lnSpc>
            <a:spcBef>
              <a:spcPct val="0"/>
            </a:spcBef>
            <a:spcAft>
              <a:spcPct val="35000"/>
            </a:spcAft>
            <a:buNone/>
            <a:defRPr b="1"/>
          </a:pPr>
          <a:r>
            <a:rPr lang="en-US" sz="2000" kern="1200"/>
            <a:t>2007</a:t>
          </a:r>
        </a:p>
      </dsp:txBody>
      <dsp:txXfrm>
        <a:off x="2371588" y="2022299"/>
        <a:ext cx="1185387" cy="652914"/>
      </dsp:txXfrm>
    </dsp:sp>
    <dsp:sp modelId="{DB294AAE-9012-4C73-8F27-021042742911}">
      <dsp:nvSpPr>
        <dsp:cNvPr id="0" name=""/>
        <dsp:cNvSpPr/>
      </dsp:nvSpPr>
      <dsp:spPr>
        <a:xfrm>
          <a:off x="2312319" y="3986820"/>
          <a:ext cx="1303925" cy="931973"/>
        </a:xfrm>
        <a:prstGeom prst="rect">
          <a:avLst/>
        </a:prstGeom>
        <a:solidFill>
          <a:schemeClr val="accent1">
            <a:alpha val="90000"/>
            <a:tint val="40000"/>
            <a:hueOff val="0"/>
            <a:satOff val="0"/>
            <a:lumOff val="0"/>
            <a:alphaOff val="0"/>
          </a:schemeClr>
        </a:solidFill>
        <a:ln w="9525" cap="flat" cmpd="sng" algn="ctr">
          <a:solidFill>
            <a:schemeClr val="accent1">
              <a:alpha val="90000"/>
              <a:tint val="40000"/>
              <a:hueOff val="0"/>
              <a:satOff val="0"/>
              <a:lumOff val="0"/>
              <a:alphaOff val="0"/>
            </a:schemeClr>
          </a:solidFill>
          <a:prstDash val="solid"/>
        </a:ln>
        <a:effectLst/>
      </dsp:spPr>
      <dsp:style>
        <a:lnRef idx="1">
          <a:scrgbClr r="0" g="0" b="0"/>
        </a:lnRef>
        <a:fillRef idx="1">
          <a:scrgbClr r="0" g="0" b="0"/>
        </a:fillRef>
        <a:effectRef idx="0">
          <a:scrgbClr r="0" g="0" b="0"/>
        </a:effectRef>
        <a:fontRef idx="minor"/>
      </dsp:style>
      <dsp:txBody>
        <a:bodyPr spcFirstLastPara="0" vert="horz" wrap="square" lIns="142875" tIns="142875" rIns="142875" bIns="142875" numCol="1" spcCol="1270" anchor="ctr" anchorCtr="0">
          <a:noAutofit/>
        </a:bodyPr>
        <a:lstStyle/>
        <a:p>
          <a:pPr marL="0" lvl="0" indent="0" algn="l" defTabSz="666750">
            <a:lnSpc>
              <a:spcPct val="90000"/>
            </a:lnSpc>
            <a:spcBef>
              <a:spcPct val="0"/>
            </a:spcBef>
            <a:spcAft>
              <a:spcPct val="35000"/>
            </a:spcAft>
            <a:buNone/>
          </a:pPr>
          <a:r>
            <a:rPr lang="en-US" sz="1500" kern="1200"/>
            <a:t>Mental Health Act 2007</a:t>
          </a:r>
        </a:p>
      </dsp:txBody>
      <dsp:txXfrm>
        <a:off x="2312319" y="3986820"/>
        <a:ext cx="1303925" cy="931973"/>
      </dsp:txXfrm>
    </dsp:sp>
    <dsp:sp modelId="{D07983E2-8735-4FEA-9BD2-0AE376CE294B}">
      <dsp:nvSpPr>
        <dsp:cNvPr id="0" name=""/>
        <dsp:cNvSpPr/>
      </dsp:nvSpPr>
      <dsp:spPr>
        <a:xfrm>
          <a:off x="2964282" y="3004559"/>
          <a:ext cx="0" cy="982260"/>
        </a:xfrm>
        <a:prstGeom prst="line">
          <a:avLst/>
        </a:prstGeom>
        <a:solidFill>
          <a:schemeClr val="accent1">
            <a:hueOff val="0"/>
            <a:satOff val="0"/>
            <a:lumOff val="0"/>
            <a:alphaOff val="0"/>
          </a:schemeClr>
        </a:solidFill>
        <a:ln w="6350" cap="flat" cmpd="sng" algn="ctr">
          <a:solidFill>
            <a:schemeClr val="accent1">
              <a:hueOff val="0"/>
              <a:satOff val="0"/>
              <a:lumOff val="0"/>
              <a:alphaOff val="0"/>
            </a:schemeClr>
          </a:solidFill>
          <a:prstDash val="dash"/>
        </a:ln>
        <a:effectLst/>
      </dsp:spPr>
      <dsp:style>
        <a:lnRef idx="1">
          <a:scrgbClr r="0" g="0" b="0"/>
        </a:lnRef>
        <a:fillRef idx="3">
          <a:scrgbClr r="0" g="0" b="0"/>
        </a:fillRef>
        <a:effectRef idx="2">
          <a:scrgbClr r="0" g="0" b="0"/>
        </a:effectRef>
        <a:fontRef idx="minor">
          <a:schemeClr val="lt1"/>
        </a:fontRef>
      </dsp:style>
    </dsp:sp>
    <dsp:sp modelId="{494A1B1E-1507-4EE9-B35B-0A19036F4051}">
      <dsp:nvSpPr>
        <dsp:cNvPr id="0" name=""/>
        <dsp:cNvSpPr/>
      </dsp:nvSpPr>
      <dsp:spPr>
        <a:xfrm>
          <a:off x="2151190" y="2816774"/>
          <a:ext cx="144450" cy="144450"/>
        </a:xfrm>
        <a:prstGeom prst="ellipse">
          <a:avLst/>
        </a:prstGeom>
        <a:solidFill>
          <a:schemeClr val="lt1">
            <a:alpha val="90000"/>
            <a:hueOff val="0"/>
            <a:satOff val="0"/>
            <a:lumOff val="0"/>
            <a:alphaOff val="0"/>
          </a:schemeClr>
        </a:solidFill>
        <a:ln w="9525" cap="flat" cmpd="sng" algn="ctr">
          <a:noFill/>
          <a:prstDash val="solid"/>
        </a:ln>
        <a:effectLst/>
      </dsp:spPr>
      <dsp:style>
        <a:lnRef idx="1">
          <a:scrgbClr r="0" g="0" b="0"/>
        </a:lnRef>
        <a:fillRef idx="1">
          <a:scrgbClr r="0" g="0" b="0"/>
        </a:fillRef>
        <a:effectRef idx="0">
          <a:scrgbClr r="0" g="0" b="0"/>
        </a:effectRef>
        <a:fontRef idx="minor"/>
      </dsp:style>
    </dsp:sp>
    <dsp:sp modelId="{6A1310EC-1704-4B1C-A00E-78015712A5B0}">
      <dsp:nvSpPr>
        <dsp:cNvPr id="0" name=""/>
        <dsp:cNvSpPr/>
      </dsp:nvSpPr>
      <dsp:spPr>
        <a:xfrm>
          <a:off x="2892057" y="2816774"/>
          <a:ext cx="144450" cy="144450"/>
        </a:xfrm>
        <a:prstGeom prst="ellipse">
          <a:avLst/>
        </a:prstGeom>
        <a:solidFill>
          <a:schemeClr val="lt1">
            <a:alpha val="90000"/>
            <a:hueOff val="0"/>
            <a:satOff val="0"/>
            <a:lumOff val="0"/>
            <a:alphaOff val="0"/>
          </a:schemeClr>
        </a:solidFill>
        <a:ln w="9525" cap="flat" cmpd="sng" algn="ctr">
          <a:noFill/>
          <a:prstDash val="solid"/>
        </a:ln>
        <a:effectLst/>
      </dsp:spPr>
      <dsp:style>
        <a:lnRef idx="1">
          <a:scrgbClr r="0" g="0" b="0"/>
        </a:lnRef>
        <a:fillRef idx="1">
          <a:scrgbClr r="0" g="0" b="0"/>
        </a:fillRef>
        <a:effectRef idx="0">
          <a:scrgbClr r="0" g="0" b="0"/>
        </a:effectRef>
        <a:fontRef idx="minor"/>
      </dsp:style>
    </dsp:sp>
    <dsp:sp modelId="{5F27B69D-F5EB-496C-AF05-8C9DB3FCBE6E}">
      <dsp:nvSpPr>
        <dsp:cNvPr id="0" name=""/>
        <dsp:cNvSpPr/>
      </dsp:nvSpPr>
      <dsp:spPr>
        <a:xfrm>
          <a:off x="3112455" y="3102785"/>
          <a:ext cx="1185387" cy="652914"/>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t" anchorCtr="1">
          <a:noAutofit/>
        </a:bodyPr>
        <a:lstStyle/>
        <a:p>
          <a:pPr marL="0" lvl="0" indent="0" algn="ctr" defTabSz="889000">
            <a:lnSpc>
              <a:spcPct val="90000"/>
            </a:lnSpc>
            <a:spcBef>
              <a:spcPct val="0"/>
            </a:spcBef>
            <a:spcAft>
              <a:spcPct val="35000"/>
            </a:spcAft>
            <a:buNone/>
            <a:defRPr b="1"/>
          </a:pPr>
          <a:r>
            <a:rPr lang="en-US" sz="2000" kern="1200"/>
            <a:t>2010</a:t>
          </a:r>
        </a:p>
      </dsp:txBody>
      <dsp:txXfrm>
        <a:off x="3112455" y="3102785"/>
        <a:ext cx="1185387" cy="652914"/>
      </dsp:txXfrm>
    </dsp:sp>
    <dsp:sp modelId="{C42FCF59-05B4-415E-84DD-BA91596F729F}">
      <dsp:nvSpPr>
        <dsp:cNvPr id="0" name=""/>
        <dsp:cNvSpPr/>
      </dsp:nvSpPr>
      <dsp:spPr>
        <a:xfrm>
          <a:off x="3053186" y="985148"/>
          <a:ext cx="1303925" cy="806031"/>
        </a:xfrm>
        <a:prstGeom prst="rect">
          <a:avLst/>
        </a:prstGeom>
        <a:solidFill>
          <a:schemeClr val="accent1">
            <a:alpha val="90000"/>
            <a:tint val="40000"/>
            <a:hueOff val="0"/>
            <a:satOff val="0"/>
            <a:lumOff val="0"/>
            <a:alphaOff val="0"/>
          </a:schemeClr>
        </a:solidFill>
        <a:ln w="9525" cap="flat" cmpd="sng" algn="ctr">
          <a:solidFill>
            <a:schemeClr val="accent1">
              <a:alpha val="90000"/>
              <a:tint val="40000"/>
              <a:hueOff val="0"/>
              <a:satOff val="0"/>
              <a:lumOff val="0"/>
              <a:alphaOff val="0"/>
            </a:schemeClr>
          </a:solidFill>
          <a:prstDash val="solid"/>
        </a:ln>
        <a:effectLst/>
      </dsp:spPr>
      <dsp:style>
        <a:lnRef idx="1">
          <a:scrgbClr r="0" g="0" b="0"/>
        </a:lnRef>
        <a:fillRef idx="1">
          <a:scrgbClr r="0" g="0" b="0"/>
        </a:fillRef>
        <a:effectRef idx="0">
          <a:scrgbClr r="0" g="0" b="0"/>
        </a:effectRef>
        <a:fontRef idx="minor"/>
      </dsp:style>
      <dsp:txBody>
        <a:bodyPr spcFirstLastPara="0" vert="horz" wrap="square" lIns="142875" tIns="142875" rIns="142875" bIns="142875" numCol="1" spcCol="1270" anchor="ctr" anchorCtr="0">
          <a:noAutofit/>
        </a:bodyPr>
        <a:lstStyle/>
        <a:p>
          <a:pPr marL="0" lvl="0" indent="0" algn="l" defTabSz="666750">
            <a:lnSpc>
              <a:spcPct val="90000"/>
            </a:lnSpc>
            <a:spcBef>
              <a:spcPct val="0"/>
            </a:spcBef>
            <a:spcAft>
              <a:spcPct val="35000"/>
            </a:spcAft>
            <a:buNone/>
          </a:pPr>
          <a:r>
            <a:rPr lang="en-US" sz="1500" kern="1200"/>
            <a:t>Equality Act 2010</a:t>
          </a:r>
        </a:p>
      </dsp:txBody>
      <dsp:txXfrm>
        <a:off x="3053186" y="985148"/>
        <a:ext cx="1303925" cy="806031"/>
      </dsp:txXfrm>
    </dsp:sp>
    <dsp:sp modelId="{EBD40C0E-B7CD-43AD-9C9E-7192BC20915B}">
      <dsp:nvSpPr>
        <dsp:cNvPr id="0" name=""/>
        <dsp:cNvSpPr/>
      </dsp:nvSpPr>
      <dsp:spPr>
        <a:xfrm>
          <a:off x="3705148" y="1791180"/>
          <a:ext cx="0" cy="982260"/>
        </a:xfrm>
        <a:prstGeom prst="line">
          <a:avLst/>
        </a:prstGeom>
        <a:solidFill>
          <a:schemeClr val="accent1">
            <a:hueOff val="0"/>
            <a:satOff val="0"/>
            <a:lumOff val="0"/>
            <a:alphaOff val="0"/>
          </a:schemeClr>
        </a:solidFill>
        <a:ln w="6350" cap="flat" cmpd="sng" algn="ctr">
          <a:solidFill>
            <a:schemeClr val="accent1">
              <a:hueOff val="0"/>
              <a:satOff val="0"/>
              <a:lumOff val="0"/>
              <a:alphaOff val="0"/>
            </a:schemeClr>
          </a:solidFill>
          <a:prstDash val="dash"/>
        </a:ln>
        <a:effectLst/>
      </dsp:spPr>
      <dsp:style>
        <a:lnRef idx="1">
          <a:scrgbClr r="0" g="0" b="0"/>
        </a:lnRef>
        <a:fillRef idx="3">
          <a:scrgbClr r="0" g="0" b="0"/>
        </a:fillRef>
        <a:effectRef idx="2">
          <a:scrgbClr r="0" g="0" b="0"/>
        </a:effectRef>
        <a:fontRef idx="minor">
          <a:schemeClr val="lt1"/>
        </a:fontRef>
      </dsp:style>
    </dsp:sp>
    <dsp:sp modelId="{9A9D3D43-5D55-43BA-A0F6-5006676740B4}">
      <dsp:nvSpPr>
        <dsp:cNvPr id="0" name=""/>
        <dsp:cNvSpPr/>
      </dsp:nvSpPr>
      <dsp:spPr>
        <a:xfrm>
          <a:off x="3853322" y="2022299"/>
          <a:ext cx="1185387" cy="652914"/>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b" anchorCtr="1">
          <a:noAutofit/>
        </a:bodyPr>
        <a:lstStyle/>
        <a:p>
          <a:pPr marL="0" lvl="0" indent="0" algn="ctr" defTabSz="889000">
            <a:lnSpc>
              <a:spcPct val="90000"/>
            </a:lnSpc>
            <a:spcBef>
              <a:spcPct val="0"/>
            </a:spcBef>
            <a:spcAft>
              <a:spcPct val="35000"/>
            </a:spcAft>
            <a:buNone/>
            <a:defRPr b="1"/>
          </a:pPr>
          <a:r>
            <a:rPr lang="en-US" sz="2000" kern="1200"/>
            <a:t>2010</a:t>
          </a:r>
        </a:p>
      </dsp:txBody>
      <dsp:txXfrm>
        <a:off x="3853322" y="2022299"/>
        <a:ext cx="1185387" cy="652914"/>
      </dsp:txXfrm>
    </dsp:sp>
    <dsp:sp modelId="{E407ECC4-028E-4017-A0B3-2DC70D4A8264}">
      <dsp:nvSpPr>
        <dsp:cNvPr id="0" name=""/>
        <dsp:cNvSpPr/>
      </dsp:nvSpPr>
      <dsp:spPr>
        <a:xfrm>
          <a:off x="3794053" y="3986820"/>
          <a:ext cx="1303925" cy="1334988"/>
        </a:xfrm>
        <a:prstGeom prst="rect">
          <a:avLst/>
        </a:prstGeom>
        <a:solidFill>
          <a:schemeClr val="accent1">
            <a:alpha val="90000"/>
            <a:tint val="40000"/>
            <a:hueOff val="0"/>
            <a:satOff val="0"/>
            <a:lumOff val="0"/>
            <a:alphaOff val="0"/>
          </a:schemeClr>
        </a:solidFill>
        <a:ln w="9525" cap="flat" cmpd="sng" algn="ctr">
          <a:solidFill>
            <a:schemeClr val="accent1">
              <a:alpha val="90000"/>
              <a:tint val="40000"/>
              <a:hueOff val="0"/>
              <a:satOff val="0"/>
              <a:lumOff val="0"/>
              <a:alphaOff val="0"/>
            </a:schemeClr>
          </a:solidFill>
          <a:prstDash val="solid"/>
        </a:ln>
        <a:effectLst/>
      </dsp:spPr>
      <dsp:style>
        <a:lnRef idx="1">
          <a:scrgbClr r="0" g="0" b="0"/>
        </a:lnRef>
        <a:fillRef idx="1">
          <a:scrgbClr r="0" g="0" b="0"/>
        </a:fillRef>
        <a:effectRef idx="0">
          <a:scrgbClr r="0" g="0" b="0"/>
        </a:effectRef>
        <a:fontRef idx="minor"/>
      </dsp:style>
      <dsp:txBody>
        <a:bodyPr spcFirstLastPara="0" vert="horz" wrap="square" lIns="142875" tIns="142875" rIns="142875" bIns="142875" numCol="1" spcCol="1270" anchor="ctr" anchorCtr="0">
          <a:noAutofit/>
        </a:bodyPr>
        <a:lstStyle/>
        <a:p>
          <a:pPr marL="0" lvl="0" indent="0" algn="l" defTabSz="666750">
            <a:lnSpc>
              <a:spcPct val="90000"/>
            </a:lnSpc>
            <a:spcBef>
              <a:spcPct val="0"/>
            </a:spcBef>
            <a:spcAft>
              <a:spcPct val="35000"/>
            </a:spcAft>
            <a:buNone/>
          </a:pPr>
          <a:r>
            <a:rPr lang="en-US" sz="1500" kern="1200"/>
            <a:t>Mental Health (Wales) Measure 2010</a:t>
          </a:r>
        </a:p>
      </dsp:txBody>
      <dsp:txXfrm>
        <a:off x="3794053" y="3986820"/>
        <a:ext cx="1303925" cy="1334988"/>
      </dsp:txXfrm>
    </dsp:sp>
    <dsp:sp modelId="{3A1DCE60-4161-46C9-8E5D-8BE46D143FE4}">
      <dsp:nvSpPr>
        <dsp:cNvPr id="0" name=""/>
        <dsp:cNvSpPr/>
      </dsp:nvSpPr>
      <dsp:spPr>
        <a:xfrm>
          <a:off x="4446015" y="3004559"/>
          <a:ext cx="0" cy="982260"/>
        </a:xfrm>
        <a:prstGeom prst="line">
          <a:avLst/>
        </a:prstGeom>
        <a:solidFill>
          <a:schemeClr val="accent1">
            <a:hueOff val="0"/>
            <a:satOff val="0"/>
            <a:lumOff val="0"/>
            <a:alphaOff val="0"/>
          </a:schemeClr>
        </a:solidFill>
        <a:ln w="6350" cap="flat" cmpd="sng" algn="ctr">
          <a:solidFill>
            <a:schemeClr val="accent1">
              <a:hueOff val="0"/>
              <a:satOff val="0"/>
              <a:lumOff val="0"/>
              <a:alphaOff val="0"/>
            </a:schemeClr>
          </a:solidFill>
          <a:prstDash val="dash"/>
        </a:ln>
        <a:effectLst/>
      </dsp:spPr>
      <dsp:style>
        <a:lnRef idx="1">
          <a:scrgbClr r="0" g="0" b="0"/>
        </a:lnRef>
        <a:fillRef idx="3">
          <a:scrgbClr r="0" g="0" b="0"/>
        </a:fillRef>
        <a:effectRef idx="2">
          <a:scrgbClr r="0" g="0" b="0"/>
        </a:effectRef>
        <a:fontRef idx="minor">
          <a:schemeClr val="lt1"/>
        </a:fontRef>
      </dsp:style>
    </dsp:sp>
    <dsp:sp modelId="{852EE29D-6554-4ADC-97EE-F254706D9D66}">
      <dsp:nvSpPr>
        <dsp:cNvPr id="0" name=""/>
        <dsp:cNvSpPr/>
      </dsp:nvSpPr>
      <dsp:spPr>
        <a:xfrm>
          <a:off x="3632923" y="2816774"/>
          <a:ext cx="144450" cy="144450"/>
        </a:xfrm>
        <a:prstGeom prst="ellipse">
          <a:avLst/>
        </a:prstGeom>
        <a:solidFill>
          <a:schemeClr val="lt1">
            <a:alpha val="90000"/>
            <a:hueOff val="0"/>
            <a:satOff val="0"/>
            <a:lumOff val="0"/>
            <a:alphaOff val="0"/>
          </a:schemeClr>
        </a:solidFill>
        <a:ln w="9525" cap="flat" cmpd="sng" algn="ctr">
          <a:noFill/>
          <a:prstDash val="solid"/>
        </a:ln>
        <a:effectLst/>
      </dsp:spPr>
      <dsp:style>
        <a:lnRef idx="1">
          <a:scrgbClr r="0" g="0" b="0"/>
        </a:lnRef>
        <a:fillRef idx="1">
          <a:scrgbClr r="0" g="0" b="0"/>
        </a:fillRef>
        <a:effectRef idx="0">
          <a:scrgbClr r="0" g="0" b="0"/>
        </a:effectRef>
        <a:fontRef idx="minor"/>
      </dsp:style>
    </dsp:sp>
    <dsp:sp modelId="{99BCFB34-F1EE-474E-87CD-15942EF0FE67}">
      <dsp:nvSpPr>
        <dsp:cNvPr id="0" name=""/>
        <dsp:cNvSpPr/>
      </dsp:nvSpPr>
      <dsp:spPr>
        <a:xfrm>
          <a:off x="4373790" y="2816774"/>
          <a:ext cx="144450" cy="144450"/>
        </a:xfrm>
        <a:prstGeom prst="ellipse">
          <a:avLst/>
        </a:prstGeom>
        <a:solidFill>
          <a:schemeClr val="lt1">
            <a:alpha val="90000"/>
            <a:hueOff val="0"/>
            <a:satOff val="0"/>
            <a:lumOff val="0"/>
            <a:alphaOff val="0"/>
          </a:schemeClr>
        </a:solidFill>
        <a:ln w="9525" cap="flat" cmpd="sng" algn="ctr">
          <a:noFill/>
          <a:prstDash val="solid"/>
        </a:ln>
        <a:effectLst/>
      </dsp:spPr>
      <dsp:style>
        <a:lnRef idx="1">
          <a:scrgbClr r="0" g="0" b="0"/>
        </a:lnRef>
        <a:fillRef idx="1">
          <a:scrgbClr r="0" g="0" b="0"/>
        </a:fillRef>
        <a:effectRef idx="0">
          <a:scrgbClr r="0" g="0" b="0"/>
        </a:effectRef>
        <a:fontRef idx="minor"/>
      </dsp:style>
    </dsp:sp>
    <dsp:sp modelId="{F665F5D0-4228-4864-857E-EF0D2A121AE1}">
      <dsp:nvSpPr>
        <dsp:cNvPr id="0" name=""/>
        <dsp:cNvSpPr/>
      </dsp:nvSpPr>
      <dsp:spPr>
        <a:xfrm>
          <a:off x="4594189" y="3102785"/>
          <a:ext cx="1185387" cy="652914"/>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t" anchorCtr="1">
          <a:noAutofit/>
        </a:bodyPr>
        <a:lstStyle/>
        <a:p>
          <a:pPr marL="0" lvl="0" indent="0" algn="ctr" defTabSz="889000">
            <a:lnSpc>
              <a:spcPct val="90000"/>
            </a:lnSpc>
            <a:spcBef>
              <a:spcPct val="0"/>
            </a:spcBef>
            <a:spcAft>
              <a:spcPct val="35000"/>
            </a:spcAft>
            <a:buNone/>
            <a:defRPr b="1"/>
          </a:pPr>
          <a:r>
            <a:rPr lang="en-US" sz="2000" kern="1200"/>
            <a:t>2014</a:t>
          </a:r>
        </a:p>
      </dsp:txBody>
      <dsp:txXfrm>
        <a:off x="4594189" y="3102785"/>
        <a:ext cx="1185387" cy="652914"/>
      </dsp:txXfrm>
    </dsp:sp>
    <dsp:sp modelId="{9E27F2B4-DC4B-41CD-B104-091665B13445}">
      <dsp:nvSpPr>
        <dsp:cNvPr id="0" name=""/>
        <dsp:cNvSpPr/>
      </dsp:nvSpPr>
      <dsp:spPr>
        <a:xfrm>
          <a:off x="4534919" y="254683"/>
          <a:ext cx="1303925" cy="1536496"/>
        </a:xfrm>
        <a:prstGeom prst="rect">
          <a:avLst/>
        </a:prstGeom>
        <a:solidFill>
          <a:schemeClr val="accent1">
            <a:alpha val="90000"/>
            <a:tint val="40000"/>
            <a:hueOff val="0"/>
            <a:satOff val="0"/>
            <a:lumOff val="0"/>
            <a:alphaOff val="0"/>
          </a:schemeClr>
        </a:solidFill>
        <a:ln w="9525" cap="flat" cmpd="sng" algn="ctr">
          <a:solidFill>
            <a:schemeClr val="accent1">
              <a:alpha val="90000"/>
              <a:tint val="40000"/>
              <a:hueOff val="0"/>
              <a:satOff val="0"/>
              <a:lumOff val="0"/>
              <a:alphaOff val="0"/>
            </a:schemeClr>
          </a:solidFill>
          <a:prstDash val="solid"/>
        </a:ln>
        <a:effectLst/>
      </dsp:spPr>
      <dsp:style>
        <a:lnRef idx="1">
          <a:scrgbClr r="0" g="0" b="0"/>
        </a:lnRef>
        <a:fillRef idx="1">
          <a:scrgbClr r="0" g="0" b="0"/>
        </a:fillRef>
        <a:effectRef idx="0">
          <a:scrgbClr r="0" g="0" b="0"/>
        </a:effectRef>
        <a:fontRef idx="minor"/>
      </dsp:style>
      <dsp:txBody>
        <a:bodyPr spcFirstLastPara="0" vert="horz" wrap="square" lIns="142875" tIns="142875" rIns="142875" bIns="142875" numCol="1" spcCol="1270" anchor="ctr" anchorCtr="0">
          <a:noAutofit/>
        </a:bodyPr>
        <a:lstStyle/>
        <a:p>
          <a:pPr marL="0" lvl="0" indent="0" algn="l" defTabSz="666750">
            <a:lnSpc>
              <a:spcPct val="90000"/>
            </a:lnSpc>
            <a:spcBef>
              <a:spcPct val="0"/>
            </a:spcBef>
            <a:spcAft>
              <a:spcPct val="35000"/>
            </a:spcAft>
            <a:buNone/>
          </a:pPr>
          <a:r>
            <a:rPr lang="en-US" sz="1500" kern="1200"/>
            <a:t>Social Services and Wellbeing (Wales) Act 2014</a:t>
          </a:r>
        </a:p>
      </dsp:txBody>
      <dsp:txXfrm>
        <a:off x="4534919" y="254683"/>
        <a:ext cx="1303925" cy="1536496"/>
      </dsp:txXfrm>
    </dsp:sp>
    <dsp:sp modelId="{77802E8C-EC2F-4BFB-9DF0-7741952C64E9}">
      <dsp:nvSpPr>
        <dsp:cNvPr id="0" name=""/>
        <dsp:cNvSpPr/>
      </dsp:nvSpPr>
      <dsp:spPr>
        <a:xfrm>
          <a:off x="5186882" y="1791180"/>
          <a:ext cx="0" cy="982260"/>
        </a:xfrm>
        <a:prstGeom prst="line">
          <a:avLst/>
        </a:prstGeom>
        <a:solidFill>
          <a:schemeClr val="accent1">
            <a:hueOff val="0"/>
            <a:satOff val="0"/>
            <a:lumOff val="0"/>
            <a:alphaOff val="0"/>
          </a:schemeClr>
        </a:solidFill>
        <a:ln w="6350" cap="flat" cmpd="sng" algn="ctr">
          <a:solidFill>
            <a:schemeClr val="accent1">
              <a:hueOff val="0"/>
              <a:satOff val="0"/>
              <a:lumOff val="0"/>
              <a:alphaOff val="0"/>
            </a:schemeClr>
          </a:solidFill>
          <a:prstDash val="dash"/>
        </a:ln>
        <a:effectLst/>
      </dsp:spPr>
      <dsp:style>
        <a:lnRef idx="1">
          <a:scrgbClr r="0" g="0" b="0"/>
        </a:lnRef>
        <a:fillRef idx="3">
          <a:scrgbClr r="0" g="0" b="0"/>
        </a:fillRef>
        <a:effectRef idx="2">
          <a:scrgbClr r="0" g="0" b="0"/>
        </a:effectRef>
        <a:fontRef idx="minor">
          <a:schemeClr val="lt1"/>
        </a:fontRef>
      </dsp:style>
    </dsp:sp>
    <dsp:sp modelId="{A32852DD-460A-4580-B7AD-62EDC77A7196}">
      <dsp:nvSpPr>
        <dsp:cNvPr id="0" name=""/>
        <dsp:cNvSpPr/>
      </dsp:nvSpPr>
      <dsp:spPr>
        <a:xfrm>
          <a:off x="5335056" y="2022299"/>
          <a:ext cx="1185387" cy="652914"/>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b" anchorCtr="1">
          <a:noAutofit/>
        </a:bodyPr>
        <a:lstStyle/>
        <a:p>
          <a:pPr marL="0" lvl="0" indent="0" algn="ctr" defTabSz="889000">
            <a:lnSpc>
              <a:spcPct val="90000"/>
            </a:lnSpc>
            <a:spcBef>
              <a:spcPct val="0"/>
            </a:spcBef>
            <a:spcAft>
              <a:spcPct val="35000"/>
            </a:spcAft>
            <a:buNone/>
            <a:defRPr b="1"/>
          </a:pPr>
          <a:r>
            <a:rPr lang="en-US" sz="2000" kern="1200"/>
            <a:t>2016</a:t>
          </a:r>
        </a:p>
      </dsp:txBody>
      <dsp:txXfrm>
        <a:off x="5335056" y="2022299"/>
        <a:ext cx="1185387" cy="652914"/>
      </dsp:txXfrm>
    </dsp:sp>
    <dsp:sp modelId="{1F8C7604-3947-4169-8743-0C53AC8BB96C}">
      <dsp:nvSpPr>
        <dsp:cNvPr id="0" name=""/>
        <dsp:cNvSpPr/>
      </dsp:nvSpPr>
      <dsp:spPr>
        <a:xfrm>
          <a:off x="5275786" y="3986820"/>
          <a:ext cx="1303925" cy="1334988"/>
        </a:xfrm>
        <a:prstGeom prst="rect">
          <a:avLst/>
        </a:prstGeom>
        <a:solidFill>
          <a:schemeClr val="accent1">
            <a:alpha val="90000"/>
            <a:tint val="40000"/>
            <a:hueOff val="0"/>
            <a:satOff val="0"/>
            <a:lumOff val="0"/>
            <a:alphaOff val="0"/>
          </a:schemeClr>
        </a:solidFill>
        <a:ln w="9525" cap="flat" cmpd="sng" algn="ctr">
          <a:solidFill>
            <a:schemeClr val="accent1">
              <a:alpha val="90000"/>
              <a:tint val="40000"/>
              <a:hueOff val="0"/>
              <a:satOff val="0"/>
              <a:lumOff val="0"/>
              <a:alphaOff val="0"/>
            </a:schemeClr>
          </a:solidFill>
          <a:prstDash val="solid"/>
        </a:ln>
        <a:effectLst/>
      </dsp:spPr>
      <dsp:style>
        <a:lnRef idx="1">
          <a:scrgbClr r="0" g="0" b="0"/>
        </a:lnRef>
        <a:fillRef idx="1">
          <a:scrgbClr r="0" g="0" b="0"/>
        </a:fillRef>
        <a:effectRef idx="0">
          <a:scrgbClr r="0" g="0" b="0"/>
        </a:effectRef>
        <a:fontRef idx="minor"/>
      </dsp:style>
      <dsp:txBody>
        <a:bodyPr spcFirstLastPara="0" vert="horz" wrap="square" lIns="142875" tIns="142875" rIns="142875" bIns="142875" numCol="1" spcCol="1270" anchor="ctr" anchorCtr="0">
          <a:noAutofit/>
        </a:bodyPr>
        <a:lstStyle/>
        <a:p>
          <a:pPr marL="0" lvl="0" indent="0" algn="l" defTabSz="666750">
            <a:lnSpc>
              <a:spcPct val="90000"/>
            </a:lnSpc>
            <a:spcBef>
              <a:spcPct val="0"/>
            </a:spcBef>
            <a:spcAft>
              <a:spcPct val="35000"/>
            </a:spcAft>
            <a:buNone/>
          </a:pPr>
          <a:r>
            <a:rPr lang="en-US" sz="1500" kern="1200"/>
            <a:t>Mental Health Act Code of Practice for Wales 2016</a:t>
          </a:r>
        </a:p>
      </dsp:txBody>
      <dsp:txXfrm>
        <a:off x="5275786" y="3986820"/>
        <a:ext cx="1303925" cy="1334988"/>
      </dsp:txXfrm>
    </dsp:sp>
    <dsp:sp modelId="{E591D595-31D5-492C-A3CD-6B47F9541F7F}">
      <dsp:nvSpPr>
        <dsp:cNvPr id="0" name=""/>
        <dsp:cNvSpPr/>
      </dsp:nvSpPr>
      <dsp:spPr>
        <a:xfrm>
          <a:off x="5927749" y="3004559"/>
          <a:ext cx="0" cy="982260"/>
        </a:xfrm>
        <a:prstGeom prst="line">
          <a:avLst/>
        </a:prstGeom>
        <a:solidFill>
          <a:schemeClr val="accent1">
            <a:hueOff val="0"/>
            <a:satOff val="0"/>
            <a:lumOff val="0"/>
            <a:alphaOff val="0"/>
          </a:schemeClr>
        </a:solidFill>
        <a:ln w="6350" cap="flat" cmpd="sng" algn="ctr">
          <a:solidFill>
            <a:schemeClr val="accent1">
              <a:hueOff val="0"/>
              <a:satOff val="0"/>
              <a:lumOff val="0"/>
              <a:alphaOff val="0"/>
            </a:schemeClr>
          </a:solidFill>
          <a:prstDash val="dash"/>
        </a:ln>
        <a:effectLst/>
      </dsp:spPr>
      <dsp:style>
        <a:lnRef idx="1">
          <a:scrgbClr r="0" g="0" b="0"/>
        </a:lnRef>
        <a:fillRef idx="3">
          <a:scrgbClr r="0" g="0" b="0"/>
        </a:fillRef>
        <a:effectRef idx="2">
          <a:scrgbClr r="0" g="0" b="0"/>
        </a:effectRef>
        <a:fontRef idx="minor">
          <a:schemeClr val="lt1"/>
        </a:fontRef>
      </dsp:style>
    </dsp:sp>
    <dsp:sp modelId="{0CBA91BF-543E-410A-97BE-037E874CE344}">
      <dsp:nvSpPr>
        <dsp:cNvPr id="0" name=""/>
        <dsp:cNvSpPr/>
      </dsp:nvSpPr>
      <dsp:spPr>
        <a:xfrm>
          <a:off x="5114657" y="2816774"/>
          <a:ext cx="144450" cy="144450"/>
        </a:xfrm>
        <a:prstGeom prst="ellipse">
          <a:avLst/>
        </a:prstGeom>
        <a:solidFill>
          <a:schemeClr val="lt1">
            <a:alpha val="90000"/>
            <a:hueOff val="0"/>
            <a:satOff val="0"/>
            <a:lumOff val="0"/>
            <a:alphaOff val="0"/>
          </a:schemeClr>
        </a:solidFill>
        <a:ln w="9525" cap="flat" cmpd="sng" algn="ctr">
          <a:noFill/>
          <a:prstDash val="solid"/>
        </a:ln>
        <a:effectLst/>
      </dsp:spPr>
      <dsp:style>
        <a:lnRef idx="1">
          <a:scrgbClr r="0" g="0" b="0"/>
        </a:lnRef>
        <a:fillRef idx="1">
          <a:scrgbClr r="0" g="0" b="0"/>
        </a:fillRef>
        <a:effectRef idx="0">
          <a:scrgbClr r="0" g="0" b="0"/>
        </a:effectRef>
        <a:fontRef idx="minor"/>
      </dsp:style>
    </dsp:sp>
    <dsp:sp modelId="{E5E7EF17-5D46-4DD4-B1C9-FBFEBC906BBE}">
      <dsp:nvSpPr>
        <dsp:cNvPr id="0" name=""/>
        <dsp:cNvSpPr/>
      </dsp:nvSpPr>
      <dsp:spPr>
        <a:xfrm>
          <a:off x="5855524" y="2816774"/>
          <a:ext cx="144450" cy="144450"/>
        </a:xfrm>
        <a:prstGeom prst="ellipse">
          <a:avLst/>
        </a:prstGeom>
        <a:solidFill>
          <a:schemeClr val="lt1">
            <a:alpha val="90000"/>
            <a:hueOff val="0"/>
            <a:satOff val="0"/>
            <a:lumOff val="0"/>
            <a:alphaOff val="0"/>
          </a:schemeClr>
        </a:solidFill>
        <a:ln w="9525" cap="flat" cmpd="sng" algn="ctr">
          <a:noFill/>
          <a:prstDash val="solid"/>
        </a:ln>
        <a:effectLst/>
      </dsp:spPr>
      <dsp:style>
        <a:lnRef idx="1">
          <a:scrgbClr r="0" g="0" b="0"/>
        </a:lnRef>
        <a:fillRef idx="1">
          <a:scrgbClr r="0" g="0" b="0"/>
        </a:fillRef>
        <a:effectRef idx="0">
          <a:scrgbClr r="0" g="0" b="0"/>
        </a:effectRef>
        <a:fontRef idx="minor"/>
      </dsp:style>
    </dsp:sp>
  </dsp:spTree>
</dsp:drawing>
</file>

<file path=ppt/diagrams/drawing3.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CDF9F69B-ABD0-4763-A8C2-6A7A803E083E}">
      <dsp:nvSpPr>
        <dsp:cNvPr id="0" name=""/>
        <dsp:cNvSpPr/>
      </dsp:nvSpPr>
      <dsp:spPr>
        <a:xfrm>
          <a:off x="0" y="31500"/>
          <a:ext cx="6669431" cy="1374750"/>
        </a:xfrm>
        <a:prstGeom prst="roundRect">
          <a:avLst/>
        </a:prstGeom>
        <a:solidFill>
          <a:schemeClr val="accent2">
            <a:hueOff val="0"/>
            <a:satOff val="0"/>
            <a:lumOff val="0"/>
            <a:alphaOff val="0"/>
          </a:schemeClr>
        </a:solidFill>
        <a:ln>
          <a:noFill/>
        </a:ln>
        <a:effectLst/>
      </dsp:spPr>
      <dsp:style>
        <a:lnRef idx="0">
          <a:scrgbClr r="0" g="0" b="0"/>
        </a:lnRef>
        <a:fillRef idx="3">
          <a:scrgbClr r="0" g="0" b="0"/>
        </a:fillRef>
        <a:effectRef idx="2">
          <a:scrgbClr r="0" g="0" b="0"/>
        </a:effectRef>
        <a:fontRef idx="minor">
          <a:schemeClr val="lt1"/>
        </a:fontRef>
      </dsp:style>
      <dsp:txBody>
        <a:bodyPr spcFirstLastPara="0" vert="horz" wrap="square" lIns="95250" tIns="95250" rIns="95250" bIns="95250" numCol="1" spcCol="1270" anchor="ctr" anchorCtr="0">
          <a:noAutofit/>
        </a:bodyPr>
        <a:lstStyle/>
        <a:p>
          <a:pPr marL="0" lvl="0" indent="0" algn="l" defTabSz="1111250">
            <a:lnSpc>
              <a:spcPct val="90000"/>
            </a:lnSpc>
            <a:spcBef>
              <a:spcPct val="0"/>
            </a:spcBef>
            <a:spcAft>
              <a:spcPct val="35000"/>
            </a:spcAft>
            <a:buNone/>
          </a:pPr>
          <a:r>
            <a:rPr lang="en-US" sz="2500" kern="1200"/>
            <a:t>This piece of legislation informs people with mental health issues of their rights regarding:</a:t>
          </a:r>
        </a:p>
      </dsp:txBody>
      <dsp:txXfrm>
        <a:off x="67110" y="98610"/>
        <a:ext cx="6535211" cy="1240530"/>
      </dsp:txXfrm>
    </dsp:sp>
    <dsp:sp modelId="{74EC6E2B-751B-42CB-996D-AE3B2D299E7F}">
      <dsp:nvSpPr>
        <dsp:cNvPr id="0" name=""/>
        <dsp:cNvSpPr/>
      </dsp:nvSpPr>
      <dsp:spPr>
        <a:xfrm>
          <a:off x="0" y="1478250"/>
          <a:ext cx="6669431" cy="1374750"/>
        </a:xfrm>
        <a:prstGeom prst="roundRect">
          <a:avLst/>
        </a:prstGeom>
        <a:solidFill>
          <a:schemeClr val="accent2">
            <a:hueOff val="511364"/>
            <a:satOff val="-13414"/>
            <a:lumOff val="-2680"/>
            <a:alphaOff val="0"/>
          </a:schemeClr>
        </a:solidFill>
        <a:ln>
          <a:noFill/>
        </a:ln>
        <a:effectLst/>
      </dsp:spPr>
      <dsp:style>
        <a:lnRef idx="0">
          <a:scrgbClr r="0" g="0" b="0"/>
        </a:lnRef>
        <a:fillRef idx="3">
          <a:scrgbClr r="0" g="0" b="0"/>
        </a:fillRef>
        <a:effectRef idx="2">
          <a:scrgbClr r="0" g="0" b="0"/>
        </a:effectRef>
        <a:fontRef idx="minor">
          <a:schemeClr val="lt1"/>
        </a:fontRef>
      </dsp:style>
      <dsp:txBody>
        <a:bodyPr spcFirstLastPara="0" vert="horz" wrap="square" lIns="95250" tIns="95250" rIns="95250" bIns="95250" numCol="1" spcCol="1270" anchor="ctr" anchorCtr="0">
          <a:noAutofit/>
        </a:bodyPr>
        <a:lstStyle/>
        <a:p>
          <a:pPr marL="0" lvl="0" indent="0" algn="l" defTabSz="1111250">
            <a:lnSpc>
              <a:spcPct val="90000"/>
            </a:lnSpc>
            <a:spcBef>
              <a:spcPct val="0"/>
            </a:spcBef>
            <a:spcAft>
              <a:spcPct val="35000"/>
            </a:spcAft>
            <a:buNone/>
          </a:pPr>
          <a:r>
            <a:rPr lang="en-US" sz="2500" kern="1200"/>
            <a:t>Assessment</a:t>
          </a:r>
        </a:p>
      </dsp:txBody>
      <dsp:txXfrm>
        <a:off x="67110" y="1545360"/>
        <a:ext cx="6535211" cy="1240530"/>
      </dsp:txXfrm>
    </dsp:sp>
    <dsp:sp modelId="{D481AAB4-AF25-4993-996F-8936B92252BE}">
      <dsp:nvSpPr>
        <dsp:cNvPr id="0" name=""/>
        <dsp:cNvSpPr/>
      </dsp:nvSpPr>
      <dsp:spPr>
        <a:xfrm>
          <a:off x="0" y="2925000"/>
          <a:ext cx="6669431" cy="1374750"/>
        </a:xfrm>
        <a:prstGeom prst="roundRect">
          <a:avLst/>
        </a:prstGeom>
        <a:solidFill>
          <a:schemeClr val="accent2">
            <a:hueOff val="1022729"/>
            <a:satOff val="-26827"/>
            <a:lumOff val="-5360"/>
            <a:alphaOff val="0"/>
          </a:schemeClr>
        </a:solidFill>
        <a:ln>
          <a:noFill/>
        </a:ln>
        <a:effectLst/>
      </dsp:spPr>
      <dsp:style>
        <a:lnRef idx="0">
          <a:scrgbClr r="0" g="0" b="0"/>
        </a:lnRef>
        <a:fillRef idx="3">
          <a:scrgbClr r="0" g="0" b="0"/>
        </a:fillRef>
        <a:effectRef idx="2">
          <a:scrgbClr r="0" g="0" b="0"/>
        </a:effectRef>
        <a:fontRef idx="minor">
          <a:schemeClr val="lt1"/>
        </a:fontRef>
      </dsp:style>
      <dsp:txBody>
        <a:bodyPr spcFirstLastPara="0" vert="horz" wrap="square" lIns="95250" tIns="95250" rIns="95250" bIns="95250" numCol="1" spcCol="1270" anchor="ctr" anchorCtr="0">
          <a:noAutofit/>
        </a:bodyPr>
        <a:lstStyle/>
        <a:p>
          <a:pPr marL="0" lvl="0" indent="0" algn="l" defTabSz="1111250">
            <a:lnSpc>
              <a:spcPct val="90000"/>
            </a:lnSpc>
            <a:spcBef>
              <a:spcPct val="0"/>
            </a:spcBef>
            <a:spcAft>
              <a:spcPct val="35000"/>
            </a:spcAft>
            <a:buNone/>
          </a:pPr>
          <a:r>
            <a:rPr lang="en-US" sz="2500" kern="1200"/>
            <a:t>Treatment</a:t>
          </a:r>
        </a:p>
      </dsp:txBody>
      <dsp:txXfrm>
        <a:off x="67110" y="2992110"/>
        <a:ext cx="6535211" cy="1240530"/>
      </dsp:txXfrm>
    </dsp:sp>
    <dsp:sp modelId="{A6CCF544-D1E4-4626-820D-8A01AF991418}">
      <dsp:nvSpPr>
        <dsp:cNvPr id="0" name=""/>
        <dsp:cNvSpPr/>
      </dsp:nvSpPr>
      <dsp:spPr>
        <a:xfrm>
          <a:off x="0" y="4371750"/>
          <a:ext cx="6669431" cy="1374750"/>
        </a:xfrm>
        <a:prstGeom prst="roundRect">
          <a:avLst/>
        </a:prstGeom>
        <a:solidFill>
          <a:schemeClr val="accent2">
            <a:hueOff val="1534093"/>
            <a:satOff val="-40241"/>
            <a:lumOff val="-8040"/>
            <a:alphaOff val="0"/>
          </a:schemeClr>
        </a:solidFill>
        <a:ln>
          <a:noFill/>
        </a:ln>
        <a:effectLst/>
      </dsp:spPr>
      <dsp:style>
        <a:lnRef idx="0">
          <a:scrgbClr r="0" g="0" b="0"/>
        </a:lnRef>
        <a:fillRef idx="3">
          <a:scrgbClr r="0" g="0" b="0"/>
        </a:fillRef>
        <a:effectRef idx="2">
          <a:scrgbClr r="0" g="0" b="0"/>
        </a:effectRef>
        <a:fontRef idx="minor">
          <a:schemeClr val="lt1"/>
        </a:fontRef>
      </dsp:style>
      <dsp:txBody>
        <a:bodyPr spcFirstLastPara="0" vert="horz" wrap="square" lIns="95250" tIns="95250" rIns="95250" bIns="95250" numCol="1" spcCol="1270" anchor="ctr" anchorCtr="0">
          <a:noAutofit/>
        </a:bodyPr>
        <a:lstStyle/>
        <a:p>
          <a:pPr marL="0" lvl="0" indent="0" algn="l" defTabSz="1111250">
            <a:lnSpc>
              <a:spcPct val="90000"/>
            </a:lnSpc>
            <a:spcBef>
              <a:spcPct val="0"/>
            </a:spcBef>
            <a:spcAft>
              <a:spcPct val="35000"/>
            </a:spcAft>
            <a:buNone/>
          </a:pPr>
          <a:r>
            <a:rPr lang="en-US" sz="2500" kern="1200"/>
            <a:t>Pathways into hospital</a:t>
          </a:r>
        </a:p>
      </dsp:txBody>
      <dsp:txXfrm>
        <a:off x="67110" y="4438860"/>
        <a:ext cx="6535211" cy="1240530"/>
      </dsp:txXfrm>
    </dsp:sp>
  </dsp:spTree>
</dsp:drawing>
</file>

<file path=ppt/diagrams/drawing4.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B590F052-B77D-4712-8A00-E7A844A9DABA}">
      <dsp:nvSpPr>
        <dsp:cNvPr id="0" name=""/>
        <dsp:cNvSpPr/>
      </dsp:nvSpPr>
      <dsp:spPr>
        <a:xfrm>
          <a:off x="0" y="0"/>
          <a:ext cx="6669431" cy="0"/>
        </a:xfrm>
        <a:prstGeom prst="line">
          <a:avLst/>
        </a:prstGeom>
        <a:solidFill>
          <a:schemeClr val="accent2">
            <a:hueOff val="0"/>
            <a:satOff val="0"/>
            <a:lumOff val="0"/>
            <a:alphaOff val="0"/>
          </a:schemeClr>
        </a:solidFill>
        <a:ln w="9525" cap="flat" cmpd="sng" algn="ctr">
          <a:solidFill>
            <a:schemeClr val="accent2">
              <a:hueOff val="0"/>
              <a:satOff val="0"/>
              <a:lumOff val="0"/>
              <a:alphaOff val="0"/>
            </a:schemeClr>
          </a:solidFill>
          <a:prstDash val="solid"/>
        </a:ln>
        <a:effectLst/>
      </dsp:spPr>
      <dsp:style>
        <a:lnRef idx="1">
          <a:scrgbClr r="0" g="0" b="0"/>
        </a:lnRef>
        <a:fillRef idx="3">
          <a:scrgbClr r="0" g="0" b="0"/>
        </a:fillRef>
        <a:effectRef idx="2">
          <a:scrgbClr r="0" g="0" b="0"/>
        </a:effectRef>
        <a:fontRef idx="minor">
          <a:schemeClr val="lt1"/>
        </a:fontRef>
      </dsp:style>
    </dsp:sp>
    <dsp:sp modelId="{06CE93B3-74B2-4174-8DD9-46A9E2341AD5}">
      <dsp:nvSpPr>
        <dsp:cNvPr id="0" name=""/>
        <dsp:cNvSpPr/>
      </dsp:nvSpPr>
      <dsp:spPr>
        <a:xfrm>
          <a:off x="0" y="0"/>
          <a:ext cx="6669431" cy="1444500"/>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02870" tIns="102870" rIns="102870" bIns="102870" numCol="1" spcCol="1270" anchor="t" anchorCtr="0">
          <a:noAutofit/>
        </a:bodyPr>
        <a:lstStyle/>
        <a:p>
          <a:pPr marL="0" lvl="0" indent="0" algn="l" defTabSz="1200150">
            <a:lnSpc>
              <a:spcPct val="90000"/>
            </a:lnSpc>
            <a:spcBef>
              <a:spcPct val="0"/>
            </a:spcBef>
            <a:spcAft>
              <a:spcPct val="35000"/>
            </a:spcAft>
            <a:buNone/>
          </a:pPr>
          <a:r>
            <a:rPr lang="en-US" sz="2700" kern="1200"/>
            <a:t>A method to keep patients in care and support spaces when their mental health presents a risk to themselves or others. </a:t>
          </a:r>
        </a:p>
      </dsp:txBody>
      <dsp:txXfrm>
        <a:off x="0" y="0"/>
        <a:ext cx="6669431" cy="1444500"/>
      </dsp:txXfrm>
    </dsp:sp>
    <dsp:sp modelId="{6C1375B7-AD53-4C3C-84CA-08D81FC37CF8}">
      <dsp:nvSpPr>
        <dsp:cNvPr id="0" name=""/>
        <dsp:cNvSpPr/>
      </dsp:nvSpPr>
      <dsp:spPr>
        <a:xfrm>
          <a:off x="0" y="1444500"/>
          <a:ext cx="6669431" cy="0"/>
        </a:xfrm>
        <a:prstGeom prst="line">
          <a:avLst/>
        </a:prstGeom>
        <a:solidFill>
          <a:schemeClr val="accent2">
            <a:hueOff val="511364"/>
            <a:satOff val="-13414"/>
            <a:lumOff val="-2680"/>
            <a:alphaOff val="0"/>
          </a:schemeClr>
        </a:solidFill>
        <a:ln w="9525" cap="flat" cmpd="sng" algn="ctr">
          <a:solidFill>
            <a:schemeClr val="accent2">
              <a:hueOff val="511364"/>
              <a:satOff val="-13414"/>
              <a:lumOff val="-2680"/>
              <a:alphaOff val="0"/>
            </a:schemeClr>
          </a:solidFill>
          <a:prstDash val="solid"/>
        </a:ln>
        <a:effectLst/>
      </dsp:spPr>
      <dsp:style>
        <a:lnRef idx="1">
          <a:scrgbClr r="0" g="0" b="0"/>
        </a:lnRef>
        <a:fillRef idx="3">
          <a:scrgbClr r="0" g="0" b="0"/>
        </a:fillRef>
        <a:effectRef idx="2">
          <a:scrgbClr r="0" g="0" b="0"/>
        </a:effectRef>
        <a:fontRef idx="minor">
          <a:schemeClr val="lt1"/>
        </a:fontRef>
      </dsp:style>
    </dsp:sp>
    <dsp:sp modelId="{7B68F1E5-CDBE-4AD8-8A97-C7E7CB1C807E}">
      <dsp:nvSpPr>
        <dsp:cNvPr id="0" name=""/>
        <dsp:cNvSpPr/>
      </dsp:nvSpPr>
      <dsp:spPr>
        <a:xfrm>
          <a:off x="0" y="1444500"/>
          <a:ext cx="6669431" cy="1444500"/>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02870" tIns="102870" rIns="102870" bIns="102870" numCol="1" spcCol="1270" anchor="t" anchorCtr="0">
          <a:noAutofit/>
        </a:bodyPr>
        <a:lstStyle/>
        <a:p>
          <a:pPr marL="0" lvl="0" indent="0" algn="l" defTabSz="1200150">
            <a:lnSpc>
              <a:spcPct val="90000"/>
            </a:lnSpc>
            <a:spcBef>
              <a:spcPct val="0"/>
            </a:spcBef>
            <a:spcAft>
              <a:spcPct val="35000"/>
            </a:spcAft>
            <a:buNone/>
          </a:pPr>
          <a:r>
            <a:rPr lang="en-US" sz="2700" kern="1200"/>
            <a:t>This allows for assessment and treatment to occur. </a:t>
          </a:r>
        </a:p>
      </dsp:txBody>
      <dsp:txXfrm>
        <a:off x="0" y="1444500"/>
        <a:ext cx="6669431" cy="1444500"/>
      </dsp:txXfrm>
    </dsp:sp>
    <dsp:sp modelId="{A3625E68-2FC3-474E-9D02-ECACABCABA77}">
      <dsp:nvSpPr>
        <dsp:cNvPr id="0" name=""/>
        <dsp:cNvSpPr/>
      </dsp:nvSpPr>
      <dsp:spPr>
        <a:xfrm>
          <a:off x="0" y="2889000"/>
          <a:ext cx="6669431" cy="0"/>
        </a:xfrm>
        <a:prstGeom prst="line">
          <a:avLst/>
        </a:prstGeom>
        <a:solidFill>
          <a:schemeClr val="accent2">
            <a:hueOff val="1022729"/>
            <a:satOff val="-26827"/>
            <a:lumOff val="-5360"/>
            <a:alphaOff val="0"/>
          </a:schemeClr>
        </a:solidFill>
        <a:ln w="9525" cap="flat" cmpd="sng" algn="ctr">
          <a:solidFill>
            <a:schemeClr val="accent2">
              <a:hueOff val="1022729"/>
              <a:satOff val="-26827"/>
              <a:lumOff val="-5360"/>
              <a:alphaOff val="0"/>
            </a:schemeClr>
          </a:solidFill>
          <a:prstDash val="solid"/>
        </a:ln>
        <a:effectLst/>
      </dsp:spPr>
      <dsp:style>
        <a:lnRef idx="1">
          <a:scrgbClr r="0" g="0" b="0"/>
        </a:lnRef>
        <a:fillRef idx="3">
          <a:scrgbClr r="0" g="0" b="0"/>
        </a:fillRef>
        <a:effectRef idx="2">
          <a:scrgbClr r="0" g="0" b="0"/>
        </a:effectRef>
        <a:fontRef idx="minor">
          <a:schemeClr val="lt1"/>
        </a:fontRef>
      </dsp:style>
    </dsp:sp>
    <dsp:sp modelId="{E9D389CE-DC25-4268-896A-7D827B948467}">
      <dsp:nvSpPr>
        <dsp:cNvPr id="0" name=""/>
        <dsp:cNvSpPr/>
      </dsp:nvSpPr>
      <dsp:spPr>
        <a:xfrm>
          <a:off x="0" y="2889000"/>
          <a:ext cx="6669431" cy="1444500"/>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02870" tIns="102870" rIns="102870" bIns="102870" numCol="1" spcCol="1270" anchor="t" anchorCtr="0">
          <a:noAutofit/>
        </a:bodyPr>
        <a:lstStyle/>
        <a:p>
          <a:pPr marL="0" lvl="0" indent="0" algn="l" defTabSz="1200150">
            <a:lnSpc>
              <a:spcPct val="90000"/>
            </a:lnSpc>
            <a:spcBef>
              <a:spcPct val="0"/>
            </a:spcBef>
            <a:spcAft>
              <a:spcPct val="35000"/>
            </a:spcAft>
            <a:buNone/>
          </a:pPr>
          <a:r>
            <a:rPr lang="en-US" sz="2700" kern="1200"/>
            <a:t>The Mental Health Act defines a mental disorder as ‘any disorder or disability of the mind’.</a:t>
          </a:r>
        </a:p>
      </dsp:txBody>
      <dsp:txXfrm>
        <a:off x="0" y="2889000"/>
        <a:ext cx="6669431" cy="1444500"/>
      </dsp:txXfrm>
    </dsp:sp>
    <dsp:sp modelId="{1A4090B0-467B-4363-A05F-AD45B032817F}">
      <dsp:nvSpPr>
        <dsp:cNvPr id="0" name=""/>
        <dsp:cNvSpPr/>
      </dsp:nvSpPr>
      <dsp:spPr>
        <a:xfrm>
          <a:off x="0" y="4333500"/>
          <a:ext cx="6669431" cy="0"/>
        </a:xfrm>
        <a:prstGeom prst="line">
          <a:avLst/>
        </a:prstGeom>
        <a:solidFill>
          <a:schemeClr val="accent2">
            <a:hueOff val="1534093"/>
            <a:satOff val="-40241"/>
            <a:lumOff val="-8040"/>
            <a:alphaOff val="0"/>
          </a:schemeClr>
        </a:solidFill>
        <a:ln w="9525" cap="flat" cmpd="sng" algn="ctr">
          <a:solidFill>
            <a:schemeClr val="accent2">
              <a:hueOff val="1534093"/>
              <a:satOff val="-40241"/>
              <a:lumOff val="-8040"/>
              <a:alphaOff val="0"/>
            </a:schemeClr>
          </a:solidFill>
          <a:prstDash val="solid"/>
        </a:ln>
        <a:effectLst/>
      </dsp:spPr>
      <dsp:style>
        <a:lnRef idx="1">
          <a:scrgbClr r="0" g="0" b="0"/>
        </a:lnRef>
        <a:fillRef idx="3">
          <a:scrgbClr r="0" g="0" b="0"/>
        </a:fillRef>
        <a:effectRef idx="2">
          <a:scrgbClr r="0" g="0" b="0"/>
        </a:effectRef>
        <a:fontRef idx="minor">
          <a:schemeClr val="lt1"/>
        </a:fontRef>
      </dsp:style>
    </dsp:sp>
    <dsp:sp modelId="{B939598D-1EFF-42F6-A8BE-DF1CA387EDF6}">
      <dsp:nvSpPr>
        <dsp:cNvPr id="0" name=""/>
        <dsp:cNvSpPr/>
      </dsp:nvSpPr>
      <dsp:spPr>
        <a:xfrm>
          <a:off x="0" y="4333500"/>
          <a:ext cx="6669431" cy="1444500"/>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02870" tIns="102870" rIns="102870" bIns="102870" numCol="1" spcCol="1270" anchor="t" anchorCtr="0">
          <a:noAutofit/>
        </a:bodyPr>
        <a:lstStyle/>
        <a:p>
          <a:pPr marL="0" lvl="0" indent="0" algn="l" defTabSz="1200150">
            <a:lnSpc>
              <a:spcPct val="90000"/>
            </a:lnSpc>
            <a:spcBef>
              <a:spcPct val="0"/>
            </a:spcBef>
            <a:spcAft>
              <a:spcPct val="35000"/>
            </a:spcAft>
            <a:buNone/>
          </a:pPr>
          <a:r>
            <a:rPr lang="en-US" sz="2700" kern="1200"/>
            <a:t>Suffering from one of these disorders by itself does not mean that a person is subject to the provisions of the Act.</a:t>
          </a:r>
        </a:p>
      </dsp:txBody>
      <dsp:txXfrm>
        <a:off x="0" y="4333500"/>
        <a:ext cx="6669431" cy="1444500"/>
      </dsp:txXfrm>
    </dsp:sp>
  </dsp:spTree>
</dsp:drawing>
</file>

<file path=ppt/diagrams/drawing5.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1365BFCA-549F-4A3A-B214-C598355AF380}">
      <dsp:nvSpPr>
        <dsp:cNvPr id="0" name=""/>
        <dsp:cNvSpPr/>
      </dsp:nvSpPr>
      <dsp:spPr>
        <a:xfrm>
          <a:off x="117499" y="208"/>
          <a:ext cx="3059890" cy="1835934"/>
        </a:xfrm>
        <a:prstGeom prst="rect">
          <a:avLst/>
        </a:prstGeom>
        <a:solidFill>
          <a:schemeClr val="accent1">
            <a:hueOff val="0"/>
            <a:satOff val="0"/>
            <a:lumOff val="0"/>
            <a:alphaOff val="0"/>
          </a:schemeClr>
        </a:solidFill>
        <a:ln w="10795"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87630" tIns="87630" rIns="87630" bIns="87630" numCol="1" spcCol="1270" anchor="ctr" anchorCtr="0">
          <a:noAutofit/>
        </a:bodyPr>
        <a:lstStyle/>
        <a:p>
          <a:pPr marL="0" lvl="0" indent="0" algn="ctr" defTabSz="1022350" rtl="0">
            <a:lnSpc>
              <a:spcPct val="90000"/>
            </a:lnSpc>
            <a:spcBef>
              <a:spcPct val="0"/>
            </a:spcBef>
            <a:spcAft>
              <a:spcPct val="35000"/>
            </a:spcAft>
            <a:buNone/>
          </a:pPr>
          <a:r>
            <a:rPr lang="en-US" sz="2300" kern="1200">
              <a:latin typeface="Rockwell Nova Light"/>
            </a:rPr>
            <a:t>Section 2 – up to 28 days assessment</a:t>
          </a:r>
          <a:endParaRPr lang="en-US" sz="2300" kern="1200"/>
        </a:p>
      </dsp:txBody>
      <dsp:txXfrm>
        <a:off x="117499" y="208"/>
        <a:ext cx="3059890" cy="1835934"/>
      </dsp:txXfrm>
    </dsp:sp>
    <dsp:sp modelId="{F08A45CB-E652-45E9-828A-8C193F2C7782}">
      <dsp:nvSpPr>
        <dsp:cNvPr id="0" name=""/>
        <dsp:cNvSpPr/>
      </dsp:nvSpPr>
      <dsp:spPr>
        <a:xfrm>
          <a:off x="3483379" y="208"/>
          <a:ext cx="3059890" cy="1835934"/>
        </a:xfrm>
        <a:prstGeom prst="rect">
          <a:avLst/>
        </a:prstGeom>
        <a:solidFill>
          <a:schemeClr val="accent1">
            <a:hueOff val="0"/>
            <a:satOff val="0"/>
            <a:lumOff val="0"/>
            <a:alphaOff val="0"/>
          </a:schemeClr>
        </a:solidFill>
        <a:ln w="10795"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87630" tIns="87630" rIns="87630" bIns="87630" numCol="1" spcCol="1270" anchor="ctr" anchorCtr="0">
          <a:noAutofit/>
        </a:bodyPr>
        <a:lstStyle/>
        <a:p>
          <a:pPr marL="0" lvl="0" indent="0" algn="ctr" defTabSz="1022350" rtl="0">
            <a:lnSpc>
              <a:spcPct val="90000"/>
            </a:lnSpc>
            <a:spcBef>
              <a:spcPct val="0"/>
            </a:spcBef>
            <a:spcAft>
              <a:spcPct val="35000"/>
            </a:spcAft>
            <a:buNone/>
          </a:pPr>
          <a:r>
            <a:rPr lang="en-US" sz="2300" kern="1200">
              <a:latin typeface="Rockwell Nova Light"/>
            </a:rPr>
            <a:t>Section 3 - admission for treatment up to 6mth and renewable</a:t>
          </a:r>
          <a:endParaRPr lang="en-US" sz="2300" kern="1200"/>
        </a:p>
      </dsp:txBody>
      <dsp:txXfrm>
        <a:off x="3483379" y="208"/>
        <a:ext cx="3059890" cy="1835934"/>
      </dsp:txXfrm>
    </dsp:sp>
    <dsp:sp modelId="{B38EF50A-E1C5-417B-B25D-6D679FCC74D6}">
      <dsp:nvSpPr>
        <dsp:cNvPr id="0" name=""/>
        <dsp:cNvSpPr/>
      </dsp:nvSpPr>
      <dsp:spPr>
        <a:xfrm>
          <a:off x="6849259" y="208"/>
          <a:ext cx="3059890" cy="1835934"/>
        </a:xfrm>
        <a:prstGeom prst="rect">
          <a:avLst/>
        </a:prstGeom>
        <a:solidFill>
          <a:schemeClr val="accent1">
            <a:hueOff val="0"/>
            <a:satOff val="0"/>
            <a:lumOff val="0"/>
            <a:alphaOff val="0"/>
          </a:schemeClr>
        </a:solidFill>
        <a:ln w="10795"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87630" tIns="87630" rIns="87630" bIns="87630" numCol="1" spcCol="1270" anchor="ctr" anchorCtr="0">
          <a:noAutofit/>
        </a:bodyPr>
        <a:lstStyle/>
        <a:p>
          <a:pPr marL="0" lvl="0" indent="0" algn="ctr" defTabSz="1022350" rtl="0">
            <a:lnSpc>
              <a:spcPct val="90000"/>
            </a:lnSpc>
            <a:spcBef>
              <a:spcPct val="0"/>
            </a:spcBef>
            <a:spcAft>
              <a:spcPct val="35000"/>
            </a:spcAft>
            <a:buNone/>
          </a:pPr>
          <a:r>
            <a:rPr lang="en-US" sz="2300" kern="1200">
              <a:latin typeface="Rockwell Nova Light"/>
            </a:rPr>
            <a:t>Section 4 – emergency admission for assessment (72hrs)</a:t>
          </a:r>
          <a:endParaRPr lang="en-US" sz="2300" kern="1200"/>
        </a:p>
      </dsp:txBody>
      <dsp:txXfrm>
        <a:off x="6849259" y="208"/>
        <a:ext cx="3059890" cy="1835934"/>
      </dsp:txXfrm>
    </dsp:sp>
    <dsp:sp modelId="{11845611-EED7-4FB9-BFE9-D5EF46D6BC7C}">
      <dsp:nvSpPr>
        <dsp:cNvPr id="0" name=""/>
        <dsp:cNvSpPr/>
      </dsp:nvSpPr>
      <dsp:spPr>
        <a:xfrm>
          <a:off x="117499" y="2142132"/>
          <a:ext cx="3059890" cy="1835934"/>
        </a:xfrm>
        <a:prstGeom prst="rect">
          <a:avLst/>
        </a:prstGeom>
        <a:solidFill>
          <a:schemeClr val="accent1">
            <a:hueOff val="0"/>
            <a:satOff val="0"/>
            <a:lumOff val="0"/>
            <a:alphaOff val="0"/>
          </a:schemeClr>
        </a:solidFill>
        <a:ln w="10795"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87630" tIns="87630" rIns="87630" bIns="87630" numCol="1" spcCol="1270" anchor="ctr" anchorCtr="0">
          <a:noAutofit/>
        </a:bodyPr>
        <a:lstStyle/>
        <a:p>
          <a:pPr marL="0" lvl="0" indent="0" algn="ctr" defTabSz="1022350" rtl="0">
            <a:lnSpc>
              <a:spcPct val="90000"/>
            </a:lnSpc>
            <a:spcBef>
              <a:spcPct val="0"/>
            </a:spcBef>
            <a:spcAft>
              <a:spcPct val="35000"/>
            </a:spcAft>
            <a:buNone/>
          </a:pPr>
          <a:r>
            <a:rPr lang="en-US" sz="2300" kern="1200">
              <a:latin typeface="Rockwell Nova Light"/>
            </a:rPr>
            <a:t>Section 5 – holding powers – 6-72hrs</a:t>
          </a:r>
          <a:endParaRPr lang="en-US" sz="2300" kern="1200"/>
        </a:p>
      </dsp:txBody>
      <dsp:txXfrm>
        <a:off x="117499" y="2142132"/>
        <a:ext cx="3059890" cy="1835934"/>
      </dsp:txXfrm>
    </dsp:sp>
    <dsp:sp modelId="{0A755BAD-B5D6-4D6A-8C12-BD434DEE60D2}">
      <dsp:nvSpPr>
        <dsp:cNvPr id="0" name=""/>
        <dsp:cNvSpPr/>
      </dsp:nvSpPr>
      <dsp:spPr>
        <a:xfrm>
          <a:off x="3483379" y="2142132"/>
          <a:ext cx="3059890" cy="1835934"/>
        </a:xfrm>
        <a:prstGeom prst="rect">
          <a:avLst/>
        </a:prstGeom>
        <a:solidFill>
          <a:schemeClr val="accent1">
            <a:hueOff val="0"/>
            <a:satOff val="0"/>
            <a:lumOff val="0"/>
            <a:alphaOff val="0"/>
          </a:schemeClr>
        </a:solidFill>
        <a:ln w="10795"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87630" tIns="87630" rIns="87630" bIns="87630" numCol="1" spcCol="1270" anchor="ctr" anchorCtr="0">
          <a:noAutofit/>
        </a:bodyPr>
        <a:lstStyle/>
        <a:p>
          <a:pPr marL="0" lvl="0" indent="0" algn="ctr" defTabSz="1022350" rtl="0">
            <a:lnSpc>
              <a:spcPct val="90000"/>
            </a:lnSpc>
            <a:spcBef>
              <a:spcPct val="0"/>
            </a:spcBef>
            <a:spcAft>
              <a:spcPct val="35000"/>
            </a:spcAft>
            <a:buNone/>
          </a:pPr>
          <a:r>
            <a:rPr lang="en-US" sz="2300" kern="1200">
              <a:latin typeface="Rockwell Nova Light"/>
            </a:rPr>
            <a:t>Section 7 – guardianship</a:t>
          </a:r>
        </a:p>
      </dsp:txBody>
      <dsp:txXfrm>
        <a:off x="3483379" y="2142132"/>
        <a:ext cx="3059890" cy="1835934"/>
      </dsp:txXfrm>
    </dsp:sp>
    <dsp:sp modelId="{D79DF38C-C83B-4653-9CB8-BE96FDE768F8}">
      <dsp:nvSpPr>
        <dsp:cNvPr id="0" name=""/>
        <dsp:cNvSpPr/>
      </dsp:nvSpPr>
      <dsp:spPr>
        <a:xfrm>
          <a:off x="6849259" y="2142132"/>
          <a:ext cx="3059890" cy="1835934"/>
        </a:xfrm>
        <a:prstGeom prst="rect">
          <a:avLst/>
        </a:prstGeom>
        <a:solidFill>
          <a:schemeClr val="accent1">
            <a:hueOff val="0"/>
            <a:satOff val="0"/>
            <a:lumOff val="0"/>
            <a:alphaOff val="0"/>
          </a:schemeClr>
        </a:solidFill>
        <a:ln w="10795"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87630" tIns="87630" rIns="87630" bIns="87630" numCol="1" spcCol="1270" anchor="ctr" anchorCtr="0">
          <a:noAutofit/>
        </a:bodyPr>
        <a:lstStyle/>
        <a:p>
          <a:pPr marL="0" lvl="0" indent="0" algn="ctr" defTabSz="1022350" rtl="0">
            <a:lnSpc>
              <a:spcPct val="90000"/>
            </a:lnSpc>
            <a:spcBef>
              <a:spcPct val="0"/>
            </a:spcBef>
            <a:spcAft>
              <a:spcPct val="35000"/>
            </a:spcAft>
            <a:buNone/>
          </a:pPr>
          <a:r>
            <a:rPr lang="en-US" sz="2300" kern="1200">
              <a:latin typeface="Rockwell Nova Light"/>
            </a:rPr>
            <a:t>Section 17A – Community Treatment Order</a:t>
          </a:r>
          <a:endParaRPr lang="en-US" sz="2300" kern="1200"/>
        </a:p>
      </dsp:txBody>
      <dsp:txXfrm>
        <a:off x="6849259" y="2142132"/>
        <a:ext cx="3059890" cy="1835934"/>
      </dsp:txXfrm>
    </dsp:sp>
  </dsp:spTree>
</dsp:drawing>
</file>

<file path=ppt/diagrams/drawing6.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8A165EC5-0E4B-43BD-A2BF-48BF0EF34C8D}">
      <dsp:nvSpPr>
        <dsp:cNvPr id="0" name=""/>
        <dsp:cNvSpPr/>
      </dsp:nvSpPr>
      <dsp:spPr>
        <a:xfrm>
          <a:off x="2937" y="474369"/>
          <a:ext cx="2330412" cy="1398247"/>
        </a:xfrm>
        <a:prstGeom prst="rect">
          <a:avLst/>
        </a:prstGeom>
        <a:solidFill>
          <a:schemeClr val="accent1">
            <a:hueOff val="0"/>
            <a:satOff val="0"/>
            <a:lumOff val="0"/>
            <a:alphaOff val="0"/>
          </a:schemeClr>
        </a:solidFill>
        <a:ln w="10795"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76200" tIns="76200" rIns="76200" bIns="76200" numCol="1" spcCol="1270" anchor="ctr" anchorCtr="0">
          <a:noAutofit/>
        </a:bodyPr>
        <a:lstStyle/>
        <a:p>
          <a:pPr marL="0" lvl="0" indent="0" algn="ctr" defTabSz="889000" rtl="0">
            <a:lnSpc>
              <a:spcPct val="90000"/>
            </a:lnSpc>
            <a:spcBef>
              <a:spcPct val="0"/>
            </a:spcBef>
            <a:spcAft>
              <a:spcPct val="35000"/>
            </a:spcAft>
            <a:buNone/>
          </a:pPr>
          <a:r>
            <a:rPr lang="en-US" sz="2000" kern="1200">
              <a:latin typeface="Rockwell Nova Light"/>
            </a:rPr>
            <a:t>Section 37 – Hospital Order, usually after conviction</a:t>
          </a:r>
          <a:endParaRPr lang="en-US" sz="2000" kern="1200"/>
        </a:p>
      </dsp:txBody>
      <dsp:txXfrm>
        <a:off x="2937" y="474369"/>
        <a:ext cx="2330412" cy="1398247"/>
      </dsp:txXfrm>
    </dsp:sp>
    <dsp:sp modelId="{04E18C0B-9922-4CA2-9739-0A8244CFA26F}">
      <dsp:nvSpPr>
        <dsp:cNvPr id="0" name=""/>
        <dsp:cNvSpPr/>
      </dsp:nvSpPr>
      <dsp:spPr>
        <a:xfrm>
          <a:off x="2566391" y="474369"/>
          <a:ext cx="2330412" cy="1398247"/>
        </a:xfrm>
        <a:prstGeom prst="rect">
          <a:avLst/>
        </a:prstGeom>
        <a:solidFill>
          <a:schemeClr val="accent1">
            <a:hueOff val="0"/>
            <a:satOff val="0"/>
            <a:lumOff val="0"/>
            <a:alphaOff val="0"/>
          </a:schemeClr>
        </a:solidFill>
        <a:ln w="10795"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76200" tIns="76200" rIns="76200" bIns="76200" numCol="1" spcCol="1270" anchor="ctr" anchorCtr="0">
          <a:noAutofit/>
        </a:bodyPr>
        <a:lstStyle/>
        <a:p>
          <a:pPr marL="0" lvl="0" indent="0" algn="ctr" defTabSz="889000" rtl="0">
            <a:lnSpc>
              <a:spcPct val="90000"/>
            </a:lnSpc>
            <a:spcBef>
              <a:spcPct val="0"/>
            </a:spcBef>
            <a:spcAft>
              <a:spcPct val="35000"/>
            </a:spcAft>
            <a:buNone/>
          </a:pPr>
          <a:r>
            <a:rPr lang="en-US" sz="2000" kern="1200">
              <a:latin typeface="Rockwell Nova Light"/>
            </a:rPr>
            <a:t>Section 37/41 - Hospital Order with restrictions</a:t>
          </a:r>
          <a:endParaRPr lang="en-US" sz="2000" kern="1200"/>
        </a:p>
      </dsp:txBody>
      <dsp:txXfrm>
        <a:off x="2566391" y="474369"/>
        <a:ext cx="2330412" cy="1398247"/>
      </dsp:txXfrm>
    </dsp:sp>
    <dsp:sp modelId="{38379FAB-7974-481C-AABA-F3BE4307CAFB}">
      <dsp:nvSpPr>
        <dsp:cNvPr id="0" name=""/>
        <dsp:cNvSpPr/>
      </dsp:nvSpPr>
      <dsp:spPr>
        <a:xfrm>
          <a:off x="5129845" y="474369"/>
          <a:ext cx="2330412" cy="1398247"/>
        </a:xfrm>
        <a:prstGeom prst="rect">
          <a:avLst/>
        </a:prstGeom>
        <a:solidFill>
          <a:schemeClr val="accent1">
            <a:hueOff val="0"/>
            <a:satOff val="0"/>
            <a:lumOff val="0"/>
            <a:alphaOff val="0"/>
          </a:schemeClr>
        </a:solidFill>
        <a:ln w="10795"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76200" tIns="76200" rIns="76200" bIns="76200" numCol="1" spcCol="1270" anchor="ctr" anchorCtr="0">
          <a:noAutofit/>
        </a:bodyPr>
        <a:lstStyle/>
        <a:p>
          <a:pPr marL="0" lvl="0" indent="0" algn="ctr" defTabSz="889000" rtl="0">
            <a:lnSpc>
              <a:spcPct val="90000"/>
            </a:lnSpc>
            <a:spcBef>
              <a:spcPct val="0"/>
            </a:spcBef>
            <a:spcAft>
              <a:spcPct val="35000"/>
            </a:spcAft>
            <a:buNone/>
          </a:pPr>
          <a:r>
            <a:rPr lang="en-US" sz="2000" kern="1200">
              <a:latin typeface="Rockwell Nova Light"/>
            </a:rPr>
            <a:t>Section 38 – Interim hospital order</a:t>
          </a:r>
          <a:endParaRPr lang="en-US" sz="2000" kern="1200"/>
        </a:p>
      </dsp:txBody>
      <dsp:txXfrm>
        <a:off x="5129845" y="474369"/>
        <a:ext cx="2330412" cy="1398247"/>
      </dsp:txXfrm>
    </dsp:sp>
    <dsp:sp modelId="{F3DA3B8E-6244-45F2-92F3-1B4CB51E2E66}">
      <dsp:nvSpPr>
        <dsp:cNvPr id="0" name=""/>
        <dsp:cNvSpPr/>
      </dsp:nvSpPr>
      <dsp:spPr>
        <a:xfrm>
          <a:off x="7693299" y="474369"/>
          <a:ext cx="2330412" cy="1398247"/>
        </a:xfrm>
        <a:prstGeom prst="rect">
          <a:avLst/>
        </a:prstGeom>
        <a:solidFill>
          <a:schemeClr val="accent1">
            <a:hueOff val="0"/>
            <a:satOff val="0"/>
            <a:lumOff val="0"/>
            <a:alphaOff val="0"/>
          </a:schemeClr>
        </a:solidFill>
        <a:ln w="10795"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76200" tIns="76200" rIns="76200" bIns="76200" numCol="1" spcCol="1270" anchor="ctr" anchorCtr="0">
          <a:noAutofit/>
        </a:bodyPr>
        <a:lstStyle/>
        <a:p>
          <a:pPr marL="0" lvl="0" indent="0" algn="ctr" defTabSz="889000" rtl="0">
            <a:lnSpc>
              <a:spcPct val="90000"/>
            </a:lnSpc>
            <a:spcBef>
              <a:spcPct val="0"/>
            </a:spcBef>
            <a:spcAft>
              <a:spcPct val="35000"/>
            </a:spcAft>
            <a:buNone/>
          </a:pPr>
          <a:r>
            <a:rPr lang="en-US" sz="2000" kern="1200">
              <a:latin typeface="Rockwell Nova Light"/>
            </a:rPr>
            <a:t>Section 47 – Transfer direction (from prison</a:t>
          </a:r>
          <a:endParaRPr lang="en-US" sz="2000" kern="1200"/>
        </a:p>
      </dsp:txBody>
      <dsp:txXfrm>
        <a:off x="7693299" y="474369"/>
        <a:ext cx="2330412" cy="1398247"/>
      </dsp:txXfrm>
    </dsp:sp>
    <dsp:sp modelId="{DB285C18-78AA-4952-A7AD-1F4814FF2BAC}">
      <dsp:nvSpPr>
        <dsp:cNvPr id="0" name=""/>
        <dsp:cNvSpPr/>
      </dsp:nvSpPr>
      <dsp:spPr>
        <a:xfrm>
          <a:off x="1284664" y="2105658"/>
          <a:ext cx="2330412" cy="1398247"/>
        </a:xfrm>
        <a:prstGeom prst="rect">
          <a:avLst/>
        </a:prstGeom>
        <a:solidFill>
          <a:schemeClr val="accent1">
            <a:hueOff val="0"/>
            <a:satOff val="0"/>
            <a:lumOff val="0"/>
            <a:alphaOff val="0"/>
          </a:schemeClr>
        </a:solidFill>
        <a:ln w="10795"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76200" tIns="76200" rIns="76200" bIns="76200" numCol="1" spcCol="1270" anchor="ctr" anchorCtr="0">
          <a:noAutofit/>
        </a:bodyPr>
        <a:lstStyle/>
        <a:p>
          <a:pPr marL="0" lvl="0" indent="0" algn="ctr" defTabSz="889000" rtl="0">
            <a:lnSpc>
              <a:spcPct val="90000"/>
            </a:lnSpc>
            <a:spcBef>
              <a:spcPct val="0"/>
            </a:spcBef>
            <a:spcAft>
              <a:spcPct val="35000"/>
            </a:spcAft>
            <a:buNone/>
          </a:pPr>
          <a:r>
            <a:rPr lang="en-US" sz="2000" kern="1200">
              <a:latin typeface="Rockwell Nova Light"/>
            </a:rPr>
            <a:t> Section 47/49 - Transfer with restrictions</a:t>
          </a:r>
          <a:endParaRPr lang="en-US" sz="2000" kern="1200"/>
        </a:p>
      </dsp:txBody>
      <dsp:txXfrm>
        <a:off x="1284664" y="2105658"/>
        <a:ext cx="2330412" cy="1398247"/>
      </dsp:txXfrm>
    </dsp:sp>
    <dsp:sp modelId="{2346CB44-F355-490C-AFC2-B09527A56B58}">
      <dsp:nvSpPr>
        <dsp:cNvPr id="0" name=""/>
        <dsp:cNvSpPr/>
      </dsp:nvSpPr>
      <dsp:spPr>
        <a:xfrm>
          <a:off x="3848118" y="2105658"/>
          <a:ext cx="2330412" cy="1398247"/>
        </a:xfrm>
        <a:prstGeom prst="rect">
          <a:avLst/>
        </a:prstGeom>
        <a:solidFill>
          <a:schemeClr val="accent1">
            <a:hueOff val="0"/>
            <a:satOff val="0"/>
            <a:lumOff val="0"/>
            <a:alphaOff val="0"/>
          </a:schemeClr>
        </a:solidFill>
        <a:ln w="10795"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76200" tIns="76200" rIns="76200" bIns="76200" numCol="1" spcCol="1270" anchor="ctr" anchorCtr="0">
          <a:noAutofit/>
        </a:bodyPr>
        <a:lstStyle/>
        <a:p>
          <a:pPr marL="0" lvl="0" indent="0" algn="ctr" defTabSz="889000" rtl="0">
            <a:lnSpc>
              <a:spcPct val="90000"/>
            </a:lnSpc>
            <a:spcBef>
              <a:spcPct val="0"/>
            </a:spcBef>
            <a:spcAft>
              <a:spcPct val="35000"/>
            </a:spcAft>
            <a:buNone/>
          </a:pPr>
          <a:r>
            <a:rPr lang="en-US" sz="2000" kern="1200">
              <a:latin typeface="Rockwell Nova Light"/>
            </a:rPr>
            <a:t>Section 135 – Police can gain entry to a private residence</a:t>
          </a:r>
        </a:p>
      </dsp:txBody>
      <dsp:txXfrm>
        <a:off x="3848118" y="2105658"/>
        <a:ext cx="2330412" cy="1398247"/>
      </dsp:txXfrm>
    </dsp:sp>
    <dsp:sp modelId="{CB821A3F-B481-4744-912D-A45B6241BC51}">
      <dsp:nvSpPr>
        <dsp:cNvPr id="0" name=""/>
        <dsp:cNvSpPr/>
      </dsp:nvSpPr>
      <dsp:spPr>
        <a:xfrm>
          <a:off x="6411572" y="2105658"/>
          <a:ext cx="2330412" cy="1398247"/>
        </a:xfrm>
        <a:prstGeom prst="rect">
          <a:avLst/>
        </a:prstGeom>
        <a:solidFill>
          <a:schemeClr val="accent1">
            <a:hueOff val="0"/>
            <a:satOff val="0"/>
            <a:lumOff val="0"/>
            <a:alphaOff val="0"/>
          </a:schemeClr>
        </a:solidFill>
        <a:ln w="10795"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76200" tIns="76200" rIns="76200" bIns="76200" numCol="1" spcCol="1270" anchor="ctr" anchorCtr="0">
          <a:noAutofit/>
        </a:bodyPr>
        <a:lstStyle/>
        <a:p>
          <a:pPr marL="0" lvl="0" indent="0" algn="ctr" defTabSz="889000" rtl="0">
            <a:lnSpc>
              <a:spcPct val="90000"/>
            </a:lnSpc>
            <a:spcBef>
              <a:spcPct val="0"/>
            </a:spcBef>
            <a:spcAft>
              <a:spcPct val="35000"/>
            </a:spcAft>
            <a:buNone/>
          </a:pPr>
          <a:r>
            <a:rPr lang="en-US" sz="2000" kern="1200">
              <a:latin typeface="Rockwell Nova Light"/>
            </a:rPr>
            <a:t>Section 136 – Arrest by police from a public place</a:t>
          </a:r>
        </a:p>
      </dsp:txBody>
      <dsp:txXfrm>
        <a:off x="6411572" y="2105658"/>
        <a:ext cx="2330412" cy="1398247"/>
      </dsp:txXfrm>
    </dsp:sp>
  </dsp:spTree>
</dsp:drawing>
</file>

<file path=ppt/diagrams/drawing7.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C9883676-F489-4ADD-B7D8-9CB4E3ECD52D}">
      <dsp:nvSpPr>
        <dsp:cNvPr id="0" name=""/>
        <dsp:cNvSpPr/>
      </dsp:nvSpPr>
      <dsp:spPr>
        <a:xfrm>
          <a:off x="0" y="143382"/>
          <a:ext cx="4996207" cy="1784250"/>
        </a:xfrm>
        <a:prstGeom prst="roundRect">
          <a:avLst/>
        </a:prstGeom>
        <a:solidFill>
          <a:schemeClr val="accent2">
            <a:hueOff val="0"/>
            <a:satOff val="0"/>
            <a:lumOff val="0"/>
            <a:alphaOff val="0"/>
          </a:schemeClr>
        </a:solidFill>
        <a:ln>
          <a:noFill/>
        </a:ln>
        <a:effectLst/>
      </dsp:spPr>
      <dsp:style>
        <a:lnRef idx="0">
          <a:scrgbClr r="0" g="0" b="0"/>
        </a:lnRef>
        <a:fillRef idx="3">
          <a:scrgbClr r="0" g="0" b="0"/>
        </a:fillRef>
        <a:effectRef idx="2">
          <a:scrgbClr r="0" g="0" b="0"/>
        </a:effectRef>
        <a:fontRef idx="minor">
          <a:schemeClr val="lt1"/>
        </a:fontRef>
      </dsp:style>
      <dsp:txBody>
        <a:bodyPr spcFirstLastPara="0" vert="horz" wrap="square" lIns="95250" tIns="95250" rIns="95250" bIns="95250" numCol="1" spcCol="1270" anchor="ctr" anchorCtr="0">
          <a:noAutofit/>
        </a:bodyPr>
        <a:lstStyle/>
        <a:p>
          <a:pPr marL="0" lvl="0" indent="0" algn="l" defTabSz="1111250">
            <a:lnSpc>
              <a:spcPct val="90000"/>
            </a:lnSpc>
            <a:spcBef>
              <a:spcPct val="0"/>
            </a:spcBef>
            <a:spcAft>
              <a:spcPct val="35000"/>
            </a:spcAft>
            <a:buNone/>
          </a:pPr>
          <a:r>
            <a:rPr lang="en-US" sz="2500" kern="1200"/>
            <a:t>Capacity is the ability to understand and retain information, being able to use this information to make decisions about life. </a:t>
          </a:r>
        </a:p>
      </dsp:txBody>
      <dsp:txXfrm>
        <a:off x="87100" y="230482"/>
        <a:ext cx="4822007" cy="1610050"/>
      </dsp:txXfrm>
    </dsp:sp>
    <dsp:sp modelId="{8F18DDC4-13F8-4F5E-B975-032884695132}">
      <dsp:nvSpPr>
        <dsp:cNvPr id="0" name=""/>
        <dsp:cNvSpPr/>
      </dsp:nvSpPr>
      <dsp:spPr>
        <a:xfrm>
          <a:off x="0" y="1999632"/>
          <a:ext cx="4996207" cy="1784250"/>
        </a:xfrm>
        <a:prstGeom prst="roundRect">
          <a:avLst/>
        </a:prstGeom>
        <a:solidFill>
          <a:schemeClr val="accent2">
            <a:hueOff val="767046"/>
            <a:satOff val="-20121"/>
            <a:lumOff val="-4020"/>
            <a:alphaOff val="0"/>
          </a:schemeClr>
        </a:solidFill>
        <a:ln>
          <a:noFill/>
        </a:ln>
        <a:effectLst/>
      </dsp:spPr>
      <dsp:style>
        <a:lnRef idx="0">
          <a:scrgbClr r="0" g="0" b="0"/>
        </a:lnRef>
        <a:fillRef idx="3">
          <a:scrgbClr r="0" g="0" b="0"/>
        </a:fillRef>
        <a:effectRef idx="2">
          <a:scrgbClr r="0" g="0" b="0"/>
        </a:effectRef>
        <a:fontRef idx="minor">
          <a:schemeClr val="lt1"/>
        </a:fontRef>
      </dsp:style>
      <dsp:txBody>
        <a:bodyPr spcFirstLastPara="0" vert="horz" wrap="square" lIns="95250" tIns="95250" rIns="95250" bIns="95250" numCol="1" spcCol="1270" anchor="ctr" anchorCtr="0">
          <a:noAutofit/>
        </a:bodyPr>
        <a:lstStyle/>
        <a:p>
          <a:pPr marL="0" lvl="0" indent="0" algn="l" defTabSz="1111250">
            <a:lnSpc>
              <a:spcPct val="90000"/>
            </a:lnSpc>
            <a:spcBef>
              <a:spcPct val="0"/>
            </a:spcBef>
            <a:spcAft>
              <a:spcPct val="35000"/>
            </a:spcAft>
            <a:buNone/>
          </a:pPr>
          <a:r>
            <a:rPr lang="en-US" sz="2500" kern="1200"/>
            <a:t>It can also include the ability to communicate decisions.</a:t>
          </a:r>
        </a:p>
      </dsp:txBody>
      <dsp:txXfrm>
        <a:off x="87100" y="2086732"/>
        <a:ext cx="4822007" cy="1610050"/>
      </dsp:txXfrm>
    </dsp:sp>
    <dsp:sp modelId="{A69CA151-16FC-4CFC-BF45-1A38C69007CD}">
      <dsp:nvSpPr>
        <dsp:cNvPr id="0" name=""/>
        <dsp:cNvSpPr/>
      </dsp:nvSpPr>
      <dsp:spPr>
        <a:xfrm>
          <a:off x="0" y="3855883"/>
          <a:ext cx="4996207" cy="1784250"/>
        </a:xfrm>
        <a:prstGeom prst="roundRect">
          <a:avLst/>
        </a:prstGeom>
        <a:solidFill>
          <a:schemeClr val="accent2">
            <a:hueOff val="1534093"/>
            <a:satOff val="-40241"/>
            <a:lumOff val="-8040"/>
            <a:alphaOff val="0"/>
          </a:schemeClr>
        </a:solidFill>
        <a:ln>
          <a:noFill/>
        </a:ln>
        <a:effectLst/>
      </dsp:spPr>
      <dsp:style>
        <a:lnRef idx="0">
          <a:scrgbClr r="0" g="0" b="0"/>
        </a:lnRef>
        <a:fillRef idx="3">
          <a:scrgbClr r="0" g="0" b="0"/>
        </a:fillRef>
        <a:effectRef idx="2">
          <a:scrgbClr r="0" g="0" b="0"/>
        </a:effectRef>
        <a:fontRef idx="minor">
          <a:schemeClr val="lt1"/>
        </a:fontRef>
      </dsp:style>
      <dsp:txBody>
        <a:bodyPr spcFirstLastPara="0" vert="horz" wrap="square" lIns="95250" tIns="95250" rIns="95250" bIns="95250" numCol="1" spcCol="1270" anchor="ctr" anchorCtr="0">
          <a:noAutofit/>
        </a:bodyPr>
        <a:lstStyle/>
        <a:p>
          <a:pPr marL="0" lvl="0" indent="0" algn="l" defTabSz="1111250">
            <a:lnSpc>
              <a:spcPct val="90000"/>
            </a:lnSpc>
            <a:spcBef>
              <a:spcPct val="0"/>
            </a:spcBef>
            <a:spcAft>
              <a:spcPct val="35000"/>
            </a:spcAft>
            <a:buNone/>
          </a:pPr>
          <a:r>
            <a:rPr lang="en-US" sz="2500" kern="1200"/>
            <a:t>What could affect capacity?</a:t>
          </a:r>
        </a:p>
      </dsp:txBody>
      <dsp:txXfrm>
        <a:off x="87100" y="3942983"/>
        <a:ext cx="4822007" cy="1610050"/>
      </dsp:txXfrm>
    </dsp:sp>
  </dsp:spTree>
</dsp:drawing>
</file>

<file path=ppt/diagrams/drawing8.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48D0AFC3-0697-43E1-8AB6-B318588FD2B0}">
      <dsp:nvSpPr>
        <dsp:cNvPr id="0" name=""/>
        <dsp:cNvSpPr/>
      </dsp:nvSpPr>
      <dsp:spPr>
        <a:xfrm>
          <a:off x="0" y="2823"/>
          <a:ext cx="4996207" cy="0"/>
        </a:xfrm>
        <a:prstGeom prst="line">
          <a:avLst/>
        </a:prstGeom>
        <a:solidFill>
          <a:schemeClr val="accent5">
            <a:hueOff val="0"/>
            <a:satOff val="0"/>
            <a:lumOff val="0"/>
            <a:alphaOff val="0"/>
          </a:schemeClr>
        </a:solidFill>
        <a:ln w="9525" cap="flat" cmpd="sng" algn="ctr">
          <a:solidFill>
            <a:schemeClr val="accent5">
              <a:hueOff val="0"/>
              <a:satOff val="0"/>
              <a:lumOff val="0"/>
              <a:alphaOff val="0"/>
            </a:schemeClr>
          </a:solidFill>
          <a:prstDash val="solid"/>
        </a:ln>
        <a:effectLst/>
      </dsp:spPr>
      <dsp:style>
        <a:lnRef idx="1">
          <a:scrgbClr r="0" g="0" b="0"/>
        </a:lnRef>
        <a:fillRef idx="3">
          <a:scrgbClr r="0" g="0" b="0"/>
        </a:fillRef>
        <a:effectRef idx="2">
          <a:scrgbClr r="0" g="0" b="0"/>
        </a:effectRef>
        <a:fontRef idx="minor">
          <a:schemeClr val="lt1"/>
        </a:fontRef>
      </dsp:style>
    </dsp:sp>
    <dsp:sp modelId="{B13B1FFE-5507-4E89-8BAC-618F224DF80F}">
      <dsp:nvSpPr>
        <dsp:cNvPr id="0" name=""/>
        <dsp:cNvSpPr/>
      </dsp:nvSpPr>
      <dsp:spPr>
        <a:xfrm>
          <a:off x="0" y="2823"/>
          <a:ext cx="4996207" cy="962978"/>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33350" tIns="133350" rIns="133350" bIns="133350" numCol="1" spcCol="1270" anchor="t" anchorCtr="0">
          <a:noAutofit/>
        </a:bodyPr>
        <a:lstStyle/>
        <a:p>
          <a:pPr marL="0" lvl="0" indent="0" algn="l" defTabSz="1555750">
            <a:lnSpc>
              <a:spcPct val="90000"/>
            </a:lnSpc>
            <a:spcBef>
              <a:spcPct val="0"/>
            </a:spcBef>
            <a:spcAft>
              <a:spcPct val="35000"/>
            </a:spcAft>
            <a:buNone/>
          </a:pPr>
          <a:r>
            <a:rPr lang="en-US" sz="3500" kern="1200"/>
            <a:t>Time of day</a:t>
          </a:r>
        </a:p>
      </dsp:txBody>
      <dsp:txXfrm>
        <a:off x="0" y="2823"/>
        <a:ext cx="4996207" cy="962978"/>
      </dsp:txXfrm>
    </dsp:sp>
    <dsp:sp modelId="{E20F97AC-76C8-4A04-9111-637F6F1908A5}">
      <dsp:nvSpPr>
        <dsp:cNvPr id="0" name=""/>
        <dsp:cNvSpPr/>
      </dsp:nvSpPr>
      <dsp:spPr>
        <a:xfrm>
          <a:off x="0" y="965801"/>
          <a:ext cx="4996207" cy="0"/>
        </a:xfrm>
        <a:prstGeom prst="line">
          <a:avLst/>
        </a:prstGeom>
        <a:solidFill>
          <a:schemeClr val="accent5">
            <a:hueOff val="296332"/>
            <a:satOff val="1235"/>
            <a:lumOff val="-314"/>
            <a:alphaOff val="0"/>
          </a:schemeClr>
        </a:solidFill>
        <a:ln w="9525" cap="flat" cmpd="sng" algn="ctr">
          <a:solidFill>
            <a:schemeClr val="accent5">
              <a:hueOff val="296332"/>
              <a:satOff val="1235"/>
              <a:lumOff val="-314"/>
              <a:alphaOff val="0"/>
            </a:schemeClr>
          </a:solidFill>
          <a:prstDash val="solid"/>
        </a:ln>
        <a:effectLst/>
      </dsp:spPr>
      <dsp:style>
        <a:lnRef idx="1">
          <a:scrgbClr r="0" g="0" b="0"/>
        </a:lnRef>
        <a:fillRef idx="3">
          <a:scrgbClr r="0" g="0" b="0"/>
        </a:fillRef>
        <a:effectRef idx="2">
          <a:scrgbClr r="0" g="0" b="0"/>
        </a:effectRef>
        <a:fontRef idx="minor">
          <a:schemeClr val="lt1"/>
        </a:fontRef>
      </dsp:style>
    </dsp:sp>
    <dsp:sp modelId="{1E298F36-85B8-4D8A-9A53-1BB3C16A634B}">
      <dsp:nvSpPr>
        <dsp:cNvPr id="0" name=""/>
        <dsp:cNvSpPr/>
      </dsp:nvSpPr>
      <dsp:spPr>
        <a:xfrm>
          <a:off x="0" y="965801"/>
          <a:ext cx="4996207" cy="962978"/>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33350" tIns="133350" rIns="133350" bIns="133350" numCol="1" spcCol="1270" anchor="t" anchorCtr="0">
          <a:noAutofit/>
        </a:bodyPr>
        <a:lstStyle/>
        <a:p>
          <a:pPr marL="0" lvl="0" indent="0" algn="l" defTabSz="1555750">
            <a:lnSpc>
              <a:spcPct val="90000"/>
            </a:lnSpc>
            <a:spcBef>
              <a:spcPct val="0"/>
            </a:spcBef>
            <a:spcAft>
              <a:spcPct val="35000"/>
            </a:spcAft>
            <a:buNone/>
          </a:pPr>
          <a:r>
            <a:rPr lang="en-US" sz="3500" kern="1200"/>
            <a:t>Health status</a:t>
          </a:r>
        </a:p>
      </dsp:txBody>
      <dsp:txXfrm>
        <a:off x="0" y="965801"/>
        <a:ext cx="4996207" cy="962978"/>
      </dsp:txXfrm>
    </dsp:sp>
    <dsp:sp modelId="{86CA4857-5A4E-4565-9C6C-940055FE5201}">
      <dsp:nvSpPr>
        <dsp:cNvPr id="0" name=""/>
        <dsp:cNvSpPr/>
      </dsp:nvSpPr>
      <dsp:spPr>
        <a:xfrm>
          <a:off x="0" y="1928779"/>
          <a:ext cx="4996207" cy="0"/>
        </a:xfrm>
        <a:prstGeom prst="line">
          <a:avLst/>
        </a:prstGeom>
        <a:solidFill>
          <a:schemeClr val="accent5">
            <a:hueOff val="592665"/>
            <a:satOff val="2470"/>
            <a:lumOff val="-627"/>
            <a:alphaOff val="0"/>
          </a:schemeClr>
        </a:solidFill>
        <a:ln w="9525" cap="flat" cmpd="sng" algn="ctr">
          <a:solidFill>
            <a:schemeClr val="accent5">
              <a:hueOff val="592665"/>
              <a:satOff val="2470"/>
              <a:lumOff val="-627"/>
              <a:alphaOff val="0"/>
            </a:schemeClr>
          </a:solidFill>
          <a:prstDash val="solid"/>
        </a:ln>
        <a:effectLst/>
      </dsp:spPr>
      <dsp:style>
        <a:lnRef idx="1">
          <a:scrgbClr r="0" g="0" b="0"/>
        </a:lnRef>
        <a:fillRef idx="3">
          <a:scrgbClr r="0" g="0" b="0"/>
        </a:fillRef>
        <a:effectRef idx="2">
          <a:scrgbClr r="0" g="0" b="0"/>
        </a:effectRef>
        <a:fontRef idx="minor">
          <a:schemeClr val="lt1"/>
        </a:fontRef>
      </dsp:style>
    </dsp:sp>
    <dsp:sp modelId="{FD7AD1DD-0C3B-4301-BE29-7730E233C140}">
      <dsp:nvSpPr>
        <dsp:cNvPr id="0" name=""/>
        <dsp:cNvSpPr/>
      </dsp:nvSpPr>
      <dsp:spPr>
        <a:xfrm>
          <a:off x="0" y="1928779"/>
          <a:ext cx="4996207" cy="962978"/>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33350" tIns="133350" rIns="133350" bIns="133350" numCol="1" spcCol="1270" anchor="t" anchorCtr="0">
          <a:noAutofit/>
        </a:bodyPr>
        <a:lstStyle/>
        <a:p>
          <a:pPr marL="0" lvl="0" indent="0" algn="l" defTabSz="1555750">
            <a:lnSpc>
              <a:spcPct val="90000"/>
            </a:lnSpc>
            <a:spcBef>
              <a:spcPct val="0"/>
            </a:spcBef>
            <a:spcAft>
              <a:spcPct val="35000"/>
            </a:spcAft>
            <a:buNone/>
          </a:pPr>
          <a:r>
            <a:rPr lang="en-US" sz="3500" kern="1200"/>
            <a:t>Mental health</a:t>
          </a:r>
        </a:p>
      </dsp:txBody>
      <dsp:txXfrm>
        <a:off x="0" y="1928779"/>
        <a:ext cx="4996207" cy="962978"/>
      </dsp:txXfrm>
    </dsp:sp>
    <dsp:sp modelId="{0A0CC953-B0A8-4CF1-83B0-AA6B9EDCFC5F}">
      <dsp:nvSpPr>
        <dsp:cNvPr id="0" name=""/>
        <dsp:cNvSpPr/>
      </dsp:nvSpPr>
      <dsp:spPr>
        <a:xfrm>
          <a:off x="0" y="2891758"/>
          <a:ext cx="4996207" cy="0"/>
        </a:xfrm>
        <a:prstGeom prst="line">
          <a:avLst/>
        </a:prstGeom>
        <a:solidFill>
          <a:schemeClr val="accent5">
            <a:hueOff val="888997"/>
            <a:satOff val="3706"/>
            <a:lumOff val="-941"/>
            <a:alphaOff val="0"/>
          </a:schemeClr>
        </a:solidFill>
        <a:ln w="9525" cap="flat" cmpd="sng" algn="ctr">
          <a:solidFill>
            <a:schemeClr val="accent5">
              <a:hueOff val="888997"/>
              <a:satOff val="3706"/>
              <a:lumOff val="-941"/>
              <a:alphaOff val="0"/>
            </a:schemeClr>
          </a:solidFill>
          <a:prstDash val="solid"/>
        </a:ln>
        <a:effectLst/>
      </dsp:spPr>
      <dsp:style>
        <a:lnRef idx="1">
          <a:scrgbClr r="0" g="0" b="0"/>
        </a:lnRef>
        <a:fillRef idx="3">
          <a:scrgbClr r="0" g="0" b="0"/>
        </a:fillRef>
        <a:effectRef idx="2">
          <a:scrgbClr r="0" g="0" b="0"/>
        </a:effectRef>
        <a:fontRef idx="minor">
          <a:schemeClr val="lt1"/>
        </a:fontRef>
      </dsp:style>
    </dsp:sp>
    <dsp:sp modelId="{F914E94D-9688-4A0B-98B4-B9D54126EFC6}">
      <dsp:nvSpPr>
        <dsp:cNvPr id="0" name=""/>
        <dsp:cNvSpPr/>
      </dsp:nvSpPr>
      <dsp:spPr>
        <a:xfrm>
          <a:off x="0" y="2891757"/>
          <a:ext cx="4996207" cy="962978"/>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33350" tIns="133350" rIns="133350" bIns="133350" numCol="1" spcCol="1270" anchor="t" anchorCtr="0">
          <a:noAutofit/>
        </a:bodyPr>
        <a:lstStyle/>
        <a:p>
          <a:pPr marL="0" lvl="0" indent="0" algn="l" defTabSz="1555750">
            <a:lnSpc>
              <a:spcPct val="90000"/>
            </a:lnSpc>
            <a:spcBef>
              <a:spcPct val="0"/>
            </a:spcBef>
            <a:spcAft>
              <a:spcPct val="35000"/>
            </a:spcAft>
            <a:buNone/>
          </a:pPr>
          <a:r>
            <a:rPr lang="en-US" sz="3500" kern="1200"/>
            <a:t>Types of decisions</a:t>
          </a:r>
        </a:p>
      </dsp:txBody>
      <dsp:txXfrm>
        <a:off x="0" y="2891757"/>
        <a:ext cx="4996207" cy="962978"/>
      </dsp:txXfrm>
    </dsp:sp>
    <dsp:sp modelId="{3150CD9F-0A4F-4771-BD29-8ED32511D82B}">
      <dsp:nvSpPr>
        <dsp:cNvPr id="0" name=""/>
        <dsp:cNvSpPr/>
      </dsp:nvSpPr>
      <dsp:spPr>
        <a:xfrm>
          <a:off x="0" y="3854736"/>
          <a:ext cx="4996207" cy="0"/>
        </a:xfrm>
        <a:prstGeom prst="line">
          <a:avLst/>
        </a:prstGeom>
        <a:solidFill>
          <a:schemeClr val="accent5">
            <a:hueOff val="1185330"/>
            <a:satOff val="4941"/>
            <a:lumOff val="-1254"/>
            <a:alphaOff val="0"/>
          </a:schemeClr>
        </a:solidFill>
        <a:ln w="9525" cap="flat" cmpd="sng" algn="ctr">
          <a:solidFill>
            <a:schemeClr val="accent5">
              <a:hueOff val="1185330"/>
              <a:satOff val="4941"/>
              <a:lumOff val="-1254"/>
              <a:alphaOff val="0"/>
            </a:schemeClr>
          </a:solidFill>
          <a:prstDash val="solid"/>
        </a:ln>
        <a:effectLst/>
      </dsp:spPr>
      <dsp:style>
        <a:lnRef idx="1">
          <a:scrgbClr r="0" g="0" b="0"/>
        </a:lnRef>
        <a:fillRef idx="3">
          <a:scrgbClr r="0" g="0" b="0"/>
        </a:fillRef>
        <a:effectRef idx="2">
          <a:scrgbClr r="0" g="0" b="0"/>
        </a:effectRef>
        <a:fontRef idx="minor">
          <a:schemeClr val="lt1"/>
        </a:fontRef>
      </dsp:style>
    </dsp:sp>
    <dsp:sp modelId="{3D77E46D-858B-4AF8-83B4-FA8B71C6A588}">
      <dsp:nvSpPr>
        <dsp:cNvPr id="0" name=""/>
        <dsp:cNvSpPr/>
      </dsp:nvSpPr>
      <dsp:spPr>
        <a:xfrm>
          <a:off x="0" y="3854736"/>
          <a:ext cx="4996207" cy="962978"/>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33350" tIns="133350" rIns="133350" bIns="133350" numCol="1" spcCol="1270" anchor="t" anchorCtr="0">
          <a:noAutofit/>
        </a:bodyPr>
        <a:lstStyle/>
        <a:p>
          <a:pPr marL="0" lvl="0" indent="0" algn="l" defTabSz="1555750">
            <a:lnSpc>
              <a:spcPct val="90000"/>
            </a:lnSpc>
            <a:spcBef>
              <a:spcPct val="0"/>
            </a:spcBef>
            <a:spcAft>
              <a:spcPct val="35000"/>
            </a:spcAft>
            <a:buNone/>
          </a:pPr>
          <a:r>
            <a:rPr lang="en-US" sz="3500" kern="1200"/>
            <a:t>Diagnosis</a:t>
          </a:r>
        </a:p>
      </dsp:txBody>
      <dsp:txXfrm>
        <a:off x="0" y="3854736"/>
        <a:ext cx="4996207" cy="962978"/>
      </dsp:txXfrm>
    </dsp:sp>
    <dsp:sp modelId="{24418678-14EB-4E14-AEF9-268718149C36}">
      <dsp:nvSpPr>
        <dsp:cNvPr id="0" name=""/>
        <dsp:cNvSpPr/>
      </dsp:nvSpPr>
      <dsp:spPr>
        <a:xfrm>
          <a:off x="0" y="4817714"/>
          <a:ext cx="4996207" cy="0"/>
        </a:xfrm>
        <a:prstGeom prst="line">
          <a:avLst/>
        </a:prstGeom>
        <a:solidFill>
          <a:schemeClr val="accent5">
            <a:hueOff val="1481662"/>
            <a:satOff val="6176"/>
            <a:lumOff val="-1568"/>
            <a:alphaOff val="0"/>
          </a:schemeClr>
        </a:solidFill>
        <a:ln w="9525" cap="flat" cmpd="sng" algn="ctr">
          <a:solidFill>
            <a:schemeClr val="accent5">
              <a:hueOff val="1481662"/>
              <a:satOff val="6176"/>
              <a:lumOff val="-1568"/>
              <a:alphaOff val="0"/>
            </a:schemeClr>
          </a:solidFill>
          <a:prstDash val="solid"/>
        </a:ln>
        <a:effectLst/>
      </dsp:spPr>
      <dsp:style>
        <a:lnRef idx="1">
          <a:scrgbClr r="0" g="0" b="0"/>
        </a:lnRef>
        <a:fillRef idx="3">
          <a:scrgbClr r="0" g="0" b="0"/>
        </a:fillRef>
        <a:effectRef idx="2">
          <a:scrgbClr r="0" g="0" b="0"/>
        </a:effectRef>
        <a:fontRef idx="minor">
          <a:schemeClr val="lt1"/>
        </a:fontRef>
      </dsp:style>
    </dsp:sp>
    <dsp:sp modelId="{49A55E5B-F934-414D-93CC-6E4218C90507}">
      <dsp:nvSpPr>
        <dsp:cNvPr id="0" name=""/>
        <dsp:cNvSpPr/>
      </dsp:nvSpPr>
      <dsp:spPr>
        <a:xfrm>
          <a:off x="0" y="4817714"/>
          <a:ext cx="4996207" cy="962978"/>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33350" tIns="133350" rIns="133350" bIns="133350" numCol="1" spcCol="1270" anchor="t" anchorCtr="0">
          <a:noAutofit/>
        </a:bodyPr>
        <a:lstStyle/>
        <a:p>
          <a:pPr marL="0" lvl="0" indent="0" algn="l" defTabSz="1555750">
            <a:lnSpc>
              <a:spcPct val="90000"/>
            </a:lnSpc>
            <a:spcBef>
              <a:spcPct val="0"/>
            </a:spcBef>
            <a:spcAft>
              <a:spcPct val="35000"/>
            </a:spcAft>
            <a:buNone/>
          </a:pPr>
          <a:r>
            <a:rPr lang="en-US" sz="3500" kern="1200"/>
            <a:t>What kinds of diagnoses?</a:t>
          </a:r>
        </a:p>
      </dsp:txBody>
      <dsp:txXfrm>
        <a:off x="0" y="4817714"/>
        <a:ext cx="4996207" cy="962978"/>
      </dsp:txXfrm>
    </dsp:sp>
  </dsp:spTree>
</dsp:drawing>
</file>

<file path=ppt/diagrams/drawing9.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B2F5914D-7599-4662-8224-F48D551E42DD}">
      <dsp:nvSpPr>
        <dsp:cNvPr id="0" name=""/>
        <dsp:cNvSpPr/>
      </dsp:nvSpPr>
      <dsp:spPr>
        <a:xfrm>
          <a:off x="609" y="513192"/>
          <a:ext cx="2378565" cy="1427139"/>
        </a:xfrm>
        <a:prstGeom prst="rect">
          <a:avLst/>
        </a:prstGeom>
        <a:solidFill>
          <a:schemeClr val="accent2">
            <a:hueOff val="0"/>
            <a:satOff val="0"/>
            <a:lumOff val="0"/>
            <a:alphaOff val="0"/>
          </a:schemeClr>
        </a:solidFill>
        <a:ln>
          <a:noFill/>
        </a:ln>
        <a:effectLst/>
      </dsp:spPr>
      <dsp:style>
        <a:lnRef idx="0">
          <a:scrgbClr r="0" g="0" b="0"/>
        </a:lnRef>
        <a:fillRef idx="3">
          <a:scrgbClr r="0" g="0" b="0"/>
        </a:fillRef>
        <a:effectRef idx="2">
          <a:scrgbClr r="0" g="0" b="0"/>
        </a:effectRef>
        <a:fontRef idx="minor">
          <a:schemeClr val="lt1"/>
        </a:fontRef>
      </dsp:style>
      <dsp:txBody>
        <a:bodyPr spcFirstLastPara="0" vert="horz" wrap="square" lIns="95250" tIns="95250" rIns="95250" bIns="95250" numCol="1" spcCol="1270" anchor="ctr" anchorCtr="0">
          <a:noAutofit/>
        </a:bodyPr>
        <a:lstStyle/>
        <a:p>
          <a:pPr marL="0" lvl="0" indent="0" algn="ctr" defTabSz="1111250">
            <a:lnSpc>
              <a:spcPct val="90000"/>
            </a:lnSpc>
            <a:spcBef>
              <a:spcPct val="0"/>
            </a:spcBef>
            <a:spcAft>
              <a:spcPct val="35000"/>
            </a:spcAft>
            <a:buNone/>
          </a:pPr>
          <a:r>
            <a:rPr lang="en-US" sz="2500" kern="1200"/>
            <a:t>Stroke/TBI</a:t>
          </a:r>
        </a:p>
      </dsp:txBody>
      <dsp:txXfrm>
        <a:off x="609" y="513192"/>
        <a:ext cx="2378565" cy="1427139"/>
      </dsp:txXfrm>
    </dsp:sp>
    <dsp:sp modelId="{FC57DCE3-E7D8-4FD2-AA2D-F9B14F8E74ED}">
      <dsp:nvSpPr>
        <dsp:cNvPr id="0" name=""/>
        <dsp:cNvSpPr/>
      </dsp:nvSpPr>
      <dsp:spPr>
        <a:xfrm>
          <a:off x="2617031" y="513192"/>
          <a:ext cx="2378565" cy="1427139"/>
        </a:xfrm>
        <a:prstGeom prst="rect">
          <a:avLst/>
        </a:prstGeom>
        <a:solidFill>
          <a:schemeClr val="accent3">
            <a:hueOff val="0"/>
            <a:satOff val="0"/>
            <a:lumOff val="0"/>
            <a:alphaOff val="0"/>
          </a:schemeClr>
        </a:solidFill>
        <a:ln>
          <a:noFill/>
        </a:ln>
        <a:effectLst/>
      </dsp:spPr>
      <dsp:style>
        <a:lnRef idx="0">
          <a:scrgbClr r="0" g="0" b="0"/>
        </a:lnRef>
        <a:fillRef idx="3">
          <a:scrgbClr r="0" g="0" b="0"/>
        </a:fillRef>
        <a:effectRef idx="2">
          <a:scrgbClr r="0" g="0" b="0"/>
        </a:effectRef>
        <a:fontRef idx="minor">
          <a:schemeClr val="lt1"/>
        </a:fontRef>
      </dsp:style>
      <dsp:txBody>
        <a:bodyPr spcFirstLastPara="0" vert="horz" wrap="square" lIns="95250" tIns="95250" rIns="95250" bIns="95250" numCol="1" spcCol="1270" anchor="ctr" anchorCtr="0">
          <a:noAutofit/>
        </a:bodyPr>
        <a:lstStyle/>
        <a:p>
          <a:pPr marL="0" lvl="0" indent="0" algn="ctr" defTabSz="1111250">
            <a:lnSpc>
              <a:spcPct val="90000"/>
            </a:lnSpc>
            <a:spcBef>
              <a:spcPct val="0"/>
            </a:spcBef>
            <a:spcAft>
              <a:spcPct val="35000"/>
            </a:spcAft>
            <a:buNone/>
          </a:pPr>
          <a:r>
            <a:rPr lang="en-US" sz="2500" kern="1200"/>
            <a:t>Mental health issues</a:t>
          </a:r>
        </a:p>
      </dsp:txBody>
      <dsp:txXfrm>
        <a:off x="2617031" y="513192"/>
        <a:ext cx="2378565" cy="1427139"/>
      </dsp:txXfrm>
    </dsp:sp>
    <dsp:sp modelId="{2D0CC837-6F12-4089-AA18-3EA86A2A1EA4}">
      <dsp:nvSpPr>
        <dsp:cNvPr id="0" name=""/>
        <dsp:cNvSpPr/>
      </dsp:nvSpPr>
      <dsp:spPr>
        <a:xfrm>
          <a:off x="609" y="2178188"/>
          <a:ext cx="2378565" cy="1427139"/>
        </a:xfrm>
        <a:prstGeom prst="rect">
          <a:avLst/>
        </a:prstGeom>
        <a:solidFill>
          <a:schemeClr val="accent4">
            <a:hueOff val="0"/>
            <a:satOff val="0"/>
            <a:lumOff val="0"/>
            <a:alphaOff val="0"/>
          </a:schemeClr>
        </a:solidFill>
        <a:ln>
          <a:noFill/>
        </a:ln>
        <a:effectLst/>
      </dsp:spPr>
      <dsp:style>
        <a:lnRef idx="0">
          <a:scrgbClr r="0" g="0" b="0"/>
        </a:lnRef>
        <a:fillRef idx="3">
          <a:scrgbClr r="0" g="0" b="0"/>
        </a:fillRef>
        <a:effectRef idx="2">
          <a:scrgbClr r="0" g="0" b="0"/>
        </a:effectRef>
        <a:fontRef idx="minor">
          <a:schemeClr val="lt1"/>
        </a:fontRef>
      </dsp:style>
      <dsp:txBody>
        <a:bodyPr spcFirstLastPara="0" vert="horz" wrap="square" lIns="95250" tIns="95250" rIns="95250" bIns="95250" numCol="1" spcCol="1270" anchor="ctr" anchorCtr="0">
          <a:noAutofit/>
        </a:bodyPr>
        <a:lstStyle/>
        <a:p>
          <a:pPr marL="0" lvl="0" indent="0" algn="ctr" defTabSz="1111250">
            <a:lnSpc>
              <a:spcPct val="90000"/>
            </a:lnSpc>
            <a:spcBef>
              <a:spcPct val="0"/>
            </a:spcBef>
            <a:spcAft>
              <a:spcPct val="35000"/>
            </a:spcAft>
            <a:buNone/>
          </a:pPr>
          <a:r>
            <a:rPr lang="en-US" sz="2500" kern="1200"/>
            <a:t>Dementia</a:t>
          </a:r>
        </a:p>
      </dsp:txBody>
      <dsp:txXfrm>
        <a:off x="609" y="2178188"/>
        <a:ext cx="2378565" cy="1427139"/>
      </dsp:txXfrm>
    </dsp:sp>
    <dsp:sp modelId="{AB74FD0D-F40E-48EC-8D0B-C53DC21E33D0}">
      <dsp:nvSpPr>
        <dsp:cNvPr id="0" name=""/>
        <dsp:cNvSpPr/>
      </dsp:nvSpPr>
      <dsp:spPr>
        <a:xfrm>
          <a:off x="2617031" y="2178188"/>
          <a:ext cx="2378565" cy="1427139"/>
        </a:xfrm>
        <a:prstGeom prst="rect">
          <a:avLst/>
        </a:prstGeom>
        <a:solidFill>
          <a:schemeClr val="accent5">
            <a:hueOff val="0"/>
            <a:satOff val="0"/>
            <a:lumOff val="0"/>
            <a:alphaOff val="0"/>
          </a:schemeClr>
        </a:solidFill>
        <a:ln>
          <a:noFill/>
        </a:ln>
        <a:effectLst/>
      </dsp:spPr>
      <dsp:style>
        <a:lnRef idx="0">
          <a:scrgbClr r="0" g="0" b="0"/>
        </a:lnRef>
        <a:fillRef idx="3">
          <a:scrgbClr r="0" g="0" b="0"/>
        </a:fillRef>
        <a:effectRef idx="2">
          <a:scrgbClr r="0" g="0" b="0"/>
        </a:effectRef>
        <a:fontRef idx="minor">
          <a:schemeClr val="lt1"/>
        </a:fontRef>
      </dsp:style>
      <dsp:txBody>
        <a:bodyPr spcFirstLastPara="0" vert="horz" wrap="square" lIns="95250" tIns="95250" rIns="95250" bIns="95250" numCol="1" spcCol="1270" anchor="ctr" anchorCtr="0">
          <a:noAutofit/>
        </a:bodyPr>
        <a:lstStyle/>
        <a:p>
          <a:pPr marL="0" lvl="0" indent="0" algn="ctr" defTabSz="1111250">
            <a:lnSpc>
              <a:spcPct val="90000"/>
            </a:lnSpc>
            <a:spcBef>
              <a:spcPct val="0"/>
            </a:spcBef>
            <a:spcAft>
              <a:spcPct val="35000"/>
            </a:spcAft>
            <a:buNone/>
          </a:pPr>
          <a:r>
            <a:rPr lang="en-US" sz="2500" kern="1200"/>
            <a:t>Intellectual disability</a:t>
          </a:r>
        </a:p>
      </dsp:txBody>
      <dsp:txXfrm>
        <a:off x="2617031" y="2178188"/>
        <a:ext cx="2378565" cy="1427139"/>
      </dsp:txXfrm>
    </dsp:sp>
    <dsp:sp modelId="{330FFDCD-2A27-4A15-ABAF-729506BEFA12}">
      <dsp:nvSpPr>
        <dsp:cNvPr id="0" name=""/>
        <dsp:cNvSpPr/>
      </dsp:nvSpPr>
      <dsp:spPr>
        <a:xfrm>
          <a:off x="609" y="3843184"/>
          <a:ext cx="2378565" cy="1427139"/>
        </a:xfrm>
        <a:prstGeom prst="rect">
          <a:avLst/>
        </a:prstGeom>
        <a:solidFill>
          <a:schemeClr val="accent6">
            <a:hueOff val="0"/>
            <a:satOff val="0"/>
            <a:lumOff val="0"/>
            <a:alphaOff val="0"/>
          </a:schemeClr>
        </a:solidFill>
        <a:ln>
          <a:noFill/>
        </a:ln>
        <a:effectLst/>
      </dsp:spPr>
      <dsp:style>
        <a:lnRef idx="0">
          <a:scrgbClr r="0" g="0" b="0"/>
        </a:lnRef>
        <a:fillRef idx="3">
          <a:scrgbClr r="0" g="0" b="0"/>
        </a:fillRef>
        <a:effectRef idx="2">
          <a:scrgbClr r="0" g="0" b="0"/>
        </a:effectRef>
        <a:fontRef idx="minor">
          <a:schemeClr val="lt1"/>
        </a:fontRef>
      </dsp:style>
      <dsp:txBody>
        <a:bodyPr spcFirstLastPara="0" vert="horz" wrap="square" lIns="95250" tIns="95250" rIns="95250" bIns="95250" numCol="1" spcCol="1270" anchor="ctr" anchorCtr="0">
          <a:noAutofit/>
        </a:bodyPr>
        <a:lstStyle/>
        <a:p>
          <a:pPr marL="0" lvl="0" indent="0" algn="ctr" defTabSz="1111250">
            <a:lnSpc>
              <a:spcPct val="90000"/>
            </a:lnSpc>
            <a:spcBef>
              <a:spcPct val="0"/>
            </a:spcBef>
            <a:spcAft>
              <a:spcPct val="35000"/>
            </a:spcAft>
            <a:buNone/>
          </a:pPr>
          <a:r>
            <a:rPr lang="en-US" sz="2500" kern="1200"/>
            <a:t>Confusion, drowsiness or unconsciousness</a:t>
          </a:r>
        </a:p>
      </dsp:txBody>
      <dsp:txXfrm>
        <a:off x="609" y="3843184"/>
        <a:ext cx="2378565" cy="1427139"/>
      </dsp:txXfrm>
    </dsp:sp>
    <dsp:sp modelId="{3FE3D58D-F3DA-4E36-96A5-CB3ABD3E16AC}">
      <dsp:nvSpPr>
        <dsp:cNvPr id="0" name=""/>
        <dsp:cNvSpPr/>
      </dsp:nvSpPr>
      <dsp:spPr>
        <a:xfrm>
          <a:off x="2617031" y="3843184"/>
          <a:ext cx="2378565" cy="1427139"/>
        </a:xfrm>
        <a:prstGeom prst="rect">
          <a:avLst/>
        </a:prstGeom>
        <a:solidFill>
          <a:schemeClr val="accent2">
            <a:hueOff val="0"/>
            <a:satOff val="0"/>
            <a:lumOff val="0"/>
            <a:alphaOff val="0"/>
          </a:schemeClr>
        </a:solidFill>
        <a:ln>
          <a:noFill/>
        </a:ln>
        <a:effectLst/>
      </dsp:spPr>
      <dsp:style>
        <a:lnRef idx="0">
          <a:scrgbClr r="0" g="0" b="0"/>
        </a:lnRef>
        <a:fillRef idx="3">
          <a:scrgbClr r="0" g="0" b="0"/>
        </a:fillRef>
        <a:effectRef idx="2">
          <a:scrgbClr r="0" g="0" b="0"/>
        </a:effectRef>
        <a:fontRef idx="minor">
          <a:schemeClr val="lt1"/>
        </a:fontRef>
      </dsp:style>
      <dsp:txBody>
        <a:bodyPr spcFirstLastPara="0" vert="horz" wrap="square" lIns="95250" tIns="95250" rIns="95250" bIns="95250" numCol="1" spcCol="1270" anchor="ctr" anchorCtr="0">
          <a:noAutofit/>
        </a:bodyPr>
        <a:lstStyle/>
        <a:p>
          <a:pPr marL="0" lvl="0" indent="0" algn="ctr" defTabSz="1111250">
            <a:lnSpc>
              <a:spcPct val="90000"/>
            </a:lnSpc>
            <a:spcBef>
              <a:spcPct val="0"/>
            </a:spcBef>
            <a:spcAft>
              <a:spcPct val="35000"/>
            </a:spcAft>
            <a:buNone/>
          </a:pPr>
          <a:r>
            <a:rPr lang="en-US" sz="2500" kern="1200"/>
            <a:t>Substance misuse</a:t>
          </a:r>
        </a:p>
      </dsp:txBody>
      <dsp:txXfrm>
        <a:off x="2617031" y="3843184"/>
        <a:ext cx="2378565" cy="1427139"/>
      </dsp:txXfrm>
    </dsp:sp>
  </dsp:spTree>
</dsp:drawing>
</file>

<file path=ppt/diagrams/drawing10.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01C26780-06A7-4109-BEFF-7CDFAD12B3E3}">
      <dsp:nvSpPr>
        <dsp:cNvPr id="0" name=""/>
        <dsp:cNvSpPr/>
      </dsp:nvSpPr>
      <dsp:spPr>
        <a:xfrm>
          <a:off x="0" y="1507"/>
          <a:ext cx="6669431" cy="1859715"/>
        </a:xfrm>
        <a:prstGeom prst="roundRect">
          <a:avLst/>
        </a:prstGeom>
        <a:solidFill>
          <a:schemeClr val="accent2">
            <a:hueOff val="0"/>
            <a:satOff val="0"/>
            <a:lumOff val="0"/>
            <a:alphaOff val="0"/>
          </a:schemeClr>
        </a:solidFill>
        <a:ln>
          <a:noFill/>
        </a:ln>
        <a:effectLst/>
      </dsp:spPr>
      <dsp:style>
        <a:lnRef idx="0">
          <a:scrgbClr r="0" g="0" b="0"/>
        </a:lnRef>
        <a:fillRef idx="3">
          <a:scrgbClr r="0" g="0" b="0"/>
        </a:fillRef>
        <a:effectRef idx="2">
          <a:scrgbClr r="0" g="0" b="0"/>
        </a:effectRef>
        <a:fontRef idx="minor">
          <a:schemeClr val="lt1"/>
        </a:fontRef>
      </dsp:style>
      <dsp:txBody>
        <a:bodyPr spcFirstLastPara="0" vert="horz" wrap="square" lIns="129540" tIns="129540" rIns="129540" bIns="129540" numCol="1" spcCol="1270" anchor="ctr" anchorCtr="0">
          <a:noAutofit/>
        </a:bodyPr>
        <a:lstStyle/>
        <a:p>
          <a:pPr marL="0" lvl="0" indent="0" algn="l" defTabSz="1511300">
            <a:lnSpc>
              <a:spcPct val="90000"/>
            </a:lnSpc>
            <a:spcBef>
              <a:spcPct val="0"/>
            </a:spcBef>
            <a:spcAft>
              <a:spcPct val="35000"/>
            </a:spcAft>
            <a:buNone/>
          </a:pPr>
          <a:r>
            <a:rPr lang="en-US" sz="3400" kern="1200"/>
            <a:t>The Mental Capacity Act applies to both England and Wales.</a:t>
          </a:r>
        </a:p>
      </dsp:txBody>
      <dsp:txXfrm>
        <a:off x="90784" y="92291"/>
        <a:ext cx="6487863" cy="1678147"/>
      </dsp:txXfrm>
    </dsp:sp>
    <dsp:sp modelId="{169C1E17-CB47-4B5F-B112-A70C2035ED52}">
      <dsp:nvSpPr>
        <dsp:cNvPr id="0" name=""/>
        <dsp:cNvSpPr/>
      </dsp:nvSpPr>
      <dsp:spPr>
        <a:xfrm>
          <a:off x="0" y="1959142"/>
          <a:ext cx="6669431" cy="1859715"/>
        </a:xfrm>
        <a:prstGeom prst="roundRect">
          <a:avLst/>
        </a:prstGeom>
        <a:solidFill>
          <a:schemeClr val="accent2">
            <a:hueOff val="767046"/>
            <a:satOff val="-20121"/>
            <a:lumOff val="-4020"/>
            <a:alphaOff val="0"/>
          </a:schemeClr>
        </a:solidFill>
        <a:ln>
          <a:noFill/>
        </a:ln>
        <a:effectLst/>
      </dsp:spPr>
      <dsp:style>
        <a:lnRef idx="0">
          <a:scrgbClr r="0" g="0" b="0"/>
        </a:lnRef>
        <a:fillRef idx="3">
          <a:scrgbClr r="0" g="0" b="0"/>
        </a:fillRef>
        <a:effectRef idx="2">
          <a:scrgbClr r="0" g="0" b="0"/>
        </a:effectRef>
        <a:fontRef idx="minor">
          <a:schemeClr val="lt1"/>
        </a:fontRef>
      </dsp:style>
      <dsp:txBody>
        <a:bodyPr spcFirstLastPara="0" vert="horz" wrap="square" lIns="129540" tIns="129540" rIns="129540" bIns="129540" numCol="1" spcCol="1270" anchor="ctr" anchorCtr="0">
          <a:noAutofit/>
        </a:bodyPr>
        <a:lstStyle/>
        <a:p>
          <a:pPr marL="0" lvl="0" indent="0" algn="l" defTabSz="1511300">
            <a:lnSpc>
              <a:spcPct val="90000"/>
            </a:lnSpc>
            <a:spcBef>
              <a:spcPct val="0"/>
            </a:spcBef>
            <a:spcAft>
              <a:spcPct val="35000"/>
            </a:spcAft>
            <a:buNone/>
          </a:pPr>
          <a:r>
            <a:rPr lang="en-US" sz="3400" kern="1200"/>
            <a:t>Around 2 million people are thought to be supported under this Act. </a:t>
          </a:r>
        </a:p>
      </dsp:txBody>
      <dsp:txXfrm>
        <a:off x="90784" y="2049926"/>
        <a:ext cx="6487863" cy="1678147"/>
      </dsp:txXfrm>
    </dsp:sp>
    <dsp:sp modelId="{660DB851-A6ED-45A8-AA9A-4F82E80F402B}">
      <dsp:nvSpPr>
        <dsp:cNvPr id="0" name=""/>
        <dsp:cNvSpPr/>
      </dsp:nvSpPr>
      <dsp:spPr>
        <a:xfrm>
          <a:off x="0" y="3916777"/>
          <a:ext cx="6669431" cy="1859715"/>
        </a:xfrm>
        <a:prstGeom prst="roundRect">
          <a:avLst/>
        </a:prstGeom>
        <a:solidFill>
          <a:schemeClr val="accent2">
            <a:hueOff val="1534093"/>
            <a:satOff val="-40241"/>
            <a:lumOff val="-8040"/>
            <a:alphaOff val="0"/>
          </a:schemeClr>
        </a:solidFill>
        <a:ln>
          <a:noFill/>
        </a:ln>
        <a:effectLst/>
      </dsp:spPr>
      <dsp:style>
        <a:lnRef idx="0">
          <a:scrgbClr r="0" g="0" b="0"/>
        </a:lnRef>
        <a:fillRef idx="3">
          <a:scrgbClr r="0" g="0" b="0"/>
        </a:fillRef>
        <a:effectRef idx="2">
          <a:scrgbClr r="0" g="0" b="0"/>
        </a:effectRef>
        <a:fontRef idx="minor">
          <a:schemeClr val="lt1"/>
        </a:fontRef>
      </dsp:style>
      <dsp:txBody>
        <a:bodyPr spcFirstLastPara="0" vert="horz" wrap="square" lIns="129540" tIns="129540" rIns="129540" bIns="129540" numCol="1" spcCol="1270" anchor="ctr" anchorCtr="0">
          <a:noAutofit/>
        </a:bodyPr>
        <a:lstStyle/>
        <a:p>
          <a:pPr marL="0" lvl="0" indent="0" algn="l" defTabSz="1511300">
            <a:lnSpc>
              <a:spcPct val="90000"/>
            </a:lnSpc>
            <a:spcBef>
              <a:spcPct val="0"/>
            </a:spcBef>
            <a:spcAft>
              <a:spcPct val="35000"/>
            </a:spcAft>
            <a:buNone/>
          </a:pPr>
          <a:r>
            <a:rPr lang="en-US" sz="3400" kern="1200"/>
            <a:t>There are five key principles.</a:t>
          </a:r>
        </a:p>
      </dsp:txBody>
      <dsp:txXfrm>
        <a:off x="90784" y="4007561"/>
        <a:ext cx="6487863" cy="1678147"/>
      </dsp:txXfrm>
    </dsp:sp>
  </dsp:spTree>
</dsp:drawing>
</file>

<file path=ppt/diagrams/drawing11.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DFD1A39E-D69C-48D6-9B22-B84E32A063AE}">
      <dsp:nvSpPr>
        <dsp:cNvPr id="0" name=""/>
        <dsp:cNvSpPr/>
      </dsp:nvSpPr>
      <dsp:spPr>
        <a:xfrm>
          <a:off x="0" y="2821"/>
          <a:ext cx="6669431" cy="0"/>
        </a:xfrm>
        <a:prstGeom prst="line">
          <a:avLst/>
        </a:prstGeom>
        <a:solidFill>
          <a:schemeClr val="accent2">
            <a:hueOff val="0"/>
            <a:satOff val="0"/>
            <a:lumOff val="0"/>
            <a:alphaOff val="0"/>
          </a:schemeClr>
        </a:solidFill>
        <a:ln w="9525" cap="flat" cmpd="sng" algn="ctr">
          <a:solidFill>
            <a:schemeClr val="accent2">
              <a:hueOff val="0"/>
              <a:satOff val="0"/>
              <a:lumOff val="0"/>
              <a:alphaOff val="0"/>
            </a:schemeClr>
          </a:solidFill>
          <a:prstDash val="solid"/>
        </a:ln>
        <a:effectLst/>
      </dsp:spPr>
      <dsp:style>
        <a:lnRef idx="1">
          <a:scrgbClr r="0" g="0" b="0"/>
        </a:lnRef>
        <a:fillRef idx="3">
          <a:scrgbClr r="0" g="0" b="0"/>
        </a:fillRef>
        <a:effectRef idx="2">
          <a:scrgbClr r="0" g="0" b="0"/>
        </a:effectRef>
        <a:fontRef idx="minor">
          <a:schemeClr val="lt1"/>
        </a:fontRef>
      </dsp:style>
    </dsp:sp>
    <dsp:sp modelId="{6CB3AF03-F009-47DE-A87A-33E5B701F105}">
      <dsp:nvSpPr>
        <dsp:cNvPr id="0" name=""/>
        <dsp:cNvSpPr/>
      </dsp:nvSpPr>
      <dsp:spPr>
        <a:xfrm>
          <a:off x="0" y="2821"/>
          <a:ext cx="6669431" cy="1924119"/>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56210" tIns="156210" rIns="156210" bIns="156210" numCol="1" spcCol="1270" anchor="t" anchorCtr="0">
          <a:noAutofit/>
        </a:bodyPr>
        <a:lstStyle/>
        <a:p>
          <a:pPr marL="0" lvl="0" indent="0" algn="l" defTabSz="1822450">
            <a:lnSpc>
              <a:spcPct val="90000"/>
            </a:lnSpc>
            <a:spcBef>
              <a:spcPct val="0"/>
            </a:spcBef>
            <a:spcAft>
              <a:spcPct val="35000"/>
            </a:spcAft>
            <a:buNone/>
          </a:pPr>
          <a:r>
            <a:rPr lang="en-US" sz="4100" kern="1200"/>
            <a:t>Every adult has the right to make their own decisions.</a:t>
          </a:r>
        </a:p>
      </dsp:txBody>
      <dsp:txXfrm>
        <a:off x="0" y="2821"/>
        <a:ext cx="6669431" cy="1924119"/>
      </dsp:txXfrm>
    </dsp:sp>
    <dsp:sp modelId="{E47B1995-89B4-4210-B041-A6A3B05D9B4A}">
      <dsp:nvSpPr>
        <dsp:cNvPr id="0" name=""/>
        <dsp:cNvSpPr/>
      </dsp:nvSpPr>
      <dsp:spPr>
        <a:xfrm>
          <a:off x="0" y="1926940"/>
          <a:ext cx="6669431" cy="0"/>
        </a:xfrm>
        <a:prstGeom prst="line">
          <a:avLst/>
        </a:prstGeom>
        <a:solidFill>
          <a:schemeClr val="accent2">
            <a:hueOff val="767046"/>
            <a:satOff val="-20121"/>
            <a:lumOff val="-4020"/>
            <a:alphaOff val="0"/>
          </a:schemeClr>
        </a:solidFill>
        <a:ln w="9525" cap="flat" cmpd="sng" algn="ctr">
          <a:solidFill>
            <a:schemeClr val="accent2">
              <a:hueOff val="767046"/>
              <a:satOff val="-20121"/>
              <a:lumOff val="-4020"/>
              <a:alphaOff val="0"/>
            </a:schemeClr>
          </a:solidFill>
          <a:prstDash val="solid"/>
        </a:ln>
        <a:effectLst/>
      </dsp:spPr>
      <dsp:style>
        <a:lnRef idx="1">
          <a:scrgbClr r="0" g="0" b="0"/>
        </a:lnRef>
        <a:fillRef idx="3">
          <a:scrgbClr r="0" g="0" b="0"/>
        </a:fillRef>
        <a:effectRef idx="2">
          <a:scrgbClr r="0" g="0" b="0"/>
        </a:effectRef>
        <a:fontRef idx="minor">
          <a:schemeClr val="lt1"/>
        </a:fontRef>
      </dsp:style>
    </dsp:sp>
    <dsp:sp modelId="{E136190F-61C0-451F-9728-07DB79766410}">
      <dsp:nvSpPr>
        <dsp:cNvPr id="0" name=""/>
        <dsp:cNvSpPr/>
      </dsp:nvSpPr>
      <dsp:spPr>
        <a:xfrm>
          <a:off x="0" y="1926940"/>
          <a:ext cx="6669431" cy="1924119"/>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56210" tIns="156210" rIns="156210" bIns="156210" numCol="1" spcCol="1270" anchor="t" anchorCtr="0">
          <a:noAutofit/>
        </a:bodyPr>
        <a:lstStyle/>
        <a:p>
          <a:pPr marL="0" lvl="0" indent="0" algn="l" defTabSz="1822450">
            <a:lnSpc>
              <a:spcPct val="90000"/>
            </a:lnSpc>
            <a:spcBef>
              <a:spcPct val="0"/>
            </a:spcBef>
            <a:spcAft>
              <a:spcPct val="35000"/>
            </a:spcAft>
            <a:buNone/>
          </a:pPr>
          <a:r>
            <a:rPr lang="en-US" sz="4100" kern="1200"/>
            <a:t>We must assume capacity until proven otherwise. </a:t>
          </a:r>
        </a:p>
      </dsp:txBody>
      <dsp:txXfrm>
        <a:off x="0" y="1926940"/>
        <a:ext cx="6669431" cy="1924119"/>
      </dsp:txXfrm>
    </dsp:sp>
    <dsp:sp modelId="{7E9B5859-B827-4CA4-B6B3-D3E819033976}">
      <dsp:nvSpPr>
        <dsp:cNvPr id="0" name=""/>
        <dsp:cNvSpPr/>
      </dsp:nvSpPr>
      <dsp:spPr>
        <a:xfrm>
          <a:off x="0" y="3851059"/>
          <a:ext cx="6669431" cy="0"/>
        </a:xfrm>
        <a:prstGeom prst="line">
          <a:avLst/>
        </a:prstGeom>
        <a:solidFill>
          <a:schemeClr val="accent2">
            <a:hueOff val="1534093"/>
            <a:satOff val="-40241"/>
            <a:lumOff val="-8040"/>
            <a:alphaOff val="0"/>
          </a:schemeClr>
        </a:solidFill>
        <a:ln w="9525" cap="flat" cmpd="sng" algn="ctr">
          <a:solidFill>
            <a:schemeClr val="accent2">
              <a:hueOff val="1534093"/>
              <a:satOff val="-40241"/>
              <a:lumOff val="-8040"/>
              <a:alphaOff val="0"/>
            </a:schemeClr>
          </a:solidFill>
          <a:prstDash val="solid"/>
        </a:ln>
        <a:effectLst/>
      </dsp:spPr>
      <dsp:style>
        <a:lnRef idx="1">
          <a:scrgbClr r="0" g="0" b="0"/>
        </a:lnRef>
        <a:fillRef idx="3">
          <a:scrgbClr r="0" g="0" b="0"/>
        </a:fillRef>
        <a:effectRef idx="2">
          <a:scrgbClr r="0" g="0" b="0"/>
        </a:effectRef>
        <a:fontRef idx="minor">
          <a:schemeClr val="lt1"/>
        </a:fontRef>
      </dsp:style>
    </dsp:sp>
    <dsp:sp modelId="{AF5190F1-53A0-48FE-8488-FBD12288B968}">
      <dsp:nvSpPr>
        <dsp:cNvPr id="0" name=""/>
        <dsp:cNvSpPr/>
      </dsp:nvSpPr>
      <dsp:spPr>
        <a:xfrm>
          <a:off x="0" y="3851059"/>
          <a:ext cx="6669431" cy="1924119"/>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56210" tIns="156210" rIns="156210" bIns="156210" numCol="1" spcCol="1270" anchor="t" anchorCtr="0">
          <a:noAutofit/>
        </a:bodyPr>
        <a:lstStyle/>
        <a:p>
          <a:pPr marL="0" lvl="0" indent="0" algn="l" defTabSz="1822450">
            <a:lnSpc>
              <a:spcPct val="90000"/>
            </a:lnSpc>
            <a:spcBef>
              <a:spcPct val="0"/>
            </a:spcBef>
            <a:spcAft>
              <a:spcPct val="35000"/>
            </a:spcAft>
            <a:buNone/>
          </a:pPr>
          <a:r>
            <a:rPr lang="en-US" sz="4100" kern="1200"/>
            <a:t>A very empowering principle. </a:t>
          </a:r>
        </a:p>
      </dsp:txBody>
      <dsp:txXfrm>
        <a:off x="0" y="3851059"/>
        <a:ext cx="6669431" cy="1924119"/>
      </dsp:txXfrm>
    </dsp:sp>
  </dsp:spTree>
</dsp:drawing>
</file>

<file path=ppt/diagrams/drawing12.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05106F66-F0D2-4793-A0B8-3DE278AF3476}">
      <dsp:nvSpPr>
        <dsp:cNvPr id="0" name=""/>
        <dsp:cNvSpPr/>
      </dsp:nvSpPr>
      <dsp:spPr>
        <a:xfrm>
          <a:off x="0" y="938924"/>
          <a:ext cx="6669431" cy="1733400"/>
        </a:xfrm>
        <a:prstGeom prst="roundRect">
          <a:avLst>
            <a:gd name="adj" fmla="val 10000"/>
          </a:avLst>
        </a:prstGeom>
        <a:solidFill>
          <a:schemeClr val="bg1">
            <a:lumMod val="95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83AA25BF-4F73-4BBE-BE56-B481196E4C9E}">
      <dsp:nvSpPr>
        <dsp:cNvPr id="0" name=""/>
        <dsp:cNvSpPr/>
      </dsp:nvSpPr>
      <dsp:spPr>
        <a:xfrm>
          <a:off x="524353" y="1328940"/>
          <a:ext cx="953370" cy="953370"/>
        </a:xfrm>
        <a:prstGeom prst="rect">
          <a:avLst/>
        </a:prstGeom>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w="10795" cap="flat" cmpd="sng" algn="ctr">
          <a:noFill/>
          <a:prstDash val="solid"/>
        </a:ln>
        <a:effectLst/>
      </dsp:spPr>
      <dsp:style>
        <a:lnRef idx="2">
          <a:scrgbClr r="0" g="0" b="0"/>
        </a:lnRef>
        <a:fillRef idx="1">
          <a:scrgbClr r="0" g="0" b="0"/>
        </a:fillRef>
        <a:effectRef idx="0">
          <a:scrgbClr r="0" g="0" b="0"/>
        </a:effectRef>
        <a:fontRef idx="minor">
          <a:schemeClr val="lt1"/>
        </a:fontRef>
      </dsp:style>
    </dsp:sp>
    <dsp:sp modelId="{63A76B92-1C78-4088-AB38-15723DC02605}">
      <dsp:nvSpPr>
        <dsp:cNvPr id="0" name=""/>
        <dsp:cNvSpPr/>
      </dsp:nvSpPr>
      <dsp:spPr>
        <a:xfrm>
          <a:off x="2002077" y="938924"/>
          <a:ext cx="4667353" cy="1733400"/>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83452" tIns="183452" rIns="183452" bIns="183452" numCol="1" spcCol="1270" anchor="ctr" anchorCtr="0">
          <a:noAutofit/>
        </a:bodyPr>
        <a:lstStyle/>
        <a:p>
          <a:pPr marL="0" lvl="0" indent="0" algn="l" defTabSz="1066800">
            <a:lnSpc>
              <a:spcPct val="90000"/>
            </a:lnSpc>
            <a:spcBef>
              <a:spcPct val="0"/>
            </a:spcBef>
            <a:spcAft>
              <a:spcPct val="35000"/>
            </a:spcAft>
            <a:buNone/>
          </a:pPr>
          <a:r>
            <a:rPr lang="en-US" sz="2400" kern="1200"/>
            <a:t>A person must be given assistance before any treatment to make their own decisions.</a:t>
          </a:r>
        </a:p>
      </dsp:txBody>
      <dsp:txXfrm>
        <a:off x="2002077" y="938924"/>
        <a:ext cx="4667353" cy="1733400"/>
      </dsp:txXfrm>
    </dsp:sp>
    <dsp:sp modelId="{C513B902-A8E3-4A32-A621-577D30306FD9}">
      <dsp:nvSpPr>
        <dsp:cNvPr id="0" name=""/>
        <dsp:cNvSpPr/>
      </dsp:nvSpPr>
      <dsp:spPr>
        <a:xfrm>
          <a:off x="0" y="3105675"/>
          <a:ext cx="6669431" cy="1733400"/>
        </a:xfrm>
        <a:prstGeom prst="roundRect">
          <a:avLst>
            <a:gd name="adj" fmla="val 10000"/>
          </a:avLst>
        </a:prstGeom>
        <a:solidFill>
          <a:schemeClr val="bg1">
            <a:lumMod val="95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E00A9E95-B49F-429B-ACAB-369E5097ADDE}">
      <dsp:nvSpPr>
        <dsp:cNvPr id="0" name=""/>
        <dsp:cNvSpPr/>
      </dsp:nvSpPr>
      <dsp:spPr>
        <a:xfrm>
          <a:off x="524353" y="3495690"/>
          <a:ext cx="953370" cy="953370"/>
        </a:xfrm>
        <a:prstGeom prst="rect">
          <a:avLst/>
        </a:prstGeom>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a:ln w="10795" cap="flat" cmpd="sng" algn="ctr">
          <a:noFill/>
          <a:prstDash val="solid"/>
        </a:ln>
        <a:effectLst/>
      </dsp:spPr>
      <dsp:style>
        <a:lnRef idx="2">
          <a:scrgbClr r="0" g="0" b="0"/>
        </a:lnRef>
        <a:fillRef idx="1">
          <a:scrgbClr r="0" g="0" b="0"/>
        </a:fillRef>
        <a:effectRef idx="0">
          <a:scrgbClr r="0" g="0" b="0"/>
        </a:effectRef>
        <a:fontRef idx="minor">
          <a:schemeClr val="lt1"/>
        </a:fontRef>
      </dsp:style>
    </dsp:sp>
    <dsp:sp modelId="{92C14CE7-B224-4F75-9D69-1FC87F362CE4}">
      <dsp:nvSpPr>
        <dsp:cNvPr id="0" name=""/>
        <dsp:cNvSpPr/>
      </dsp:nvSpPr>
      <dsp:spPr>
        <a:xfrm>
          <a:off x="2002077" y="3105675"/>
          <a:ext cx="4667353" cy="1733400"/>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83452" tIns="183452" rIns="183452" bIns="183452" numCol="1" spcCol="1270" anchor="ctr" anchorCtr="0">
          <a:noAutofit/>
        </a:bodyPr>
        <a:lstStyle/>
        <a:p>
          <a:pPr marL="0" lvl="0" indent="0" algn="l" defTabSz="1066800">
            <a:lnSpc>
              <a:spcPct val="90000"/>
            </a:lnSpc>
            <a:spcBef>
              <a:spcPct val="0"/>
            </a:spcBef>
            <a:spcAft>
              <a:spcPct val="35000"/>
            </a:spcAft>
            <a:buNone/>
          </a:pPr>
          <a:r>
            <a:rPr lang="en-US" sz="2400" kern="1200"/>
            <a:t>If lack of capacity is established, people should still be involved in decision making as much as possible. </a:t>
          </a:r>
        </a:p>
      </dsp:txBody>
      <dsp:txXfrm>
        <a:off x="2002077" y="3105675"/>
        <a:ext cx="4667353" cy="1733400"/>
      </dsp:txXfrm>
    </dsp:sp>
  </dsp:spTree>
</dsp:drawing>
</file>

<file path=ppt/diagrams/drawing13.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2549F3BE-9581-46FA-84D6-B5C8A7C80118}">
      <dsp:nvSpPr>
        <dsp:cNvPr id="0" name=""/>
        <dsp:cNvSpPr/>
      </dsp:nvSpPr>
      <dsp:spPr>
        <a:xfrm>
          <a:off x="0" y="938924"/>
          <a:ext cx="6669431" cy="1733400"/>
        </a:xfrm>
        <a:prstGeom prst="roundRect">
          <a:avLst>
            <a:gd name="adj" fmla="val 10000"/>
          </a:avLst>
        </a:prstGeom>
        <a:solidFill>
          <a:schemeClr val="bg1">
            <a:lumMod val="95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2FC19E69-B6B0-47E7-BC7A-3870750071C6}">
      <dsp:nvSpPr>
        <dsp:cNvPr id="0" name=""/>
        <dsp:cNvSpPr/>
      </dsp:nvSpPr>
      <dsp:spPr>
        <a:xfrm>
          <a:off x="524353" y="1328940"/>
          <a:ext cx="953370" cy="953370"/>
        </a:xfrm>
        <a:prstGeom prst="rect">
          <a:avLst/>
        </a:prstGeom>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w="10795" cap="flat" cmpd="sng" algn="ctr">
          <a:noFill/>
          <a:prstDash val="solid"/>
        </a:ln>
        <a:effectLst/>
      </dsp:spPr>
      <dsp:style>
        <a:lnRef idx="2">
          <a:scrgbClr r="0" g="0" b="0"/>
        </a:lnRef>
        <a:fillRef idx="1">
          <a:scrgbClr r="0" g="0" b="0"/>
        </a:fillRef>
        <a:effectRef idx="0">
          <a:scrgbClr r="0" g="0" b="0"/>
        </a:effectRef>
        <a:fontRef idx="minor">
          <a:schemeClr val="lt1"/>
        </a:fontRef>
      </dsp:style>
    </dsp:sp>
    <dsp:sp modelId="{DFE0073F-EEDC-4640-8693-C4993DA5E5F5}">
      <dsp:nvSpPr>
        <dsp:cNvPr id="0" name=""/>
        <dsp:cNvSpPr/>
      </dsp:nvSpPr>
      <dsp:spPr>
        <a:xfrm>
          <a:off x="2002077" y="938924"/>
          <a:ext cx="4667353" cy="1733400"/>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83452" tIns="183452" rIns="183452" bIns="183452" numCol="1" spcCol="1270" anchor="ctr" anchorCtr="0">
          <a:noAutofit/>
        </a:bodyPr>
        <a:lstStyle/>
        <a:p>
          <a:pPr marL="0" lvl="0" indent="0" algn="l" defTabSz="1066800">
            <a:lnSpc>
              <a:spcPct val="90000"/>
            </a:lnSpc>
            <a:spcBef>
              <a:spcPct val="0"/>
            </a:spcBef>
            <a:spcAft>
              <a:spcPct val="35000"/>
            </a:spcAft>
            <a:buNone/>
          </a:pPr>
          <a:r>
            <a:rPr lang="en-US" sz="2400" kern="1200"/>
            <a:t>Anything done for on or behalf of someone who lacks capacity, must be in their best interests. </a:t>
          </a:r>
        </a:p>
      </dsp:txBody>
      <dsp:txXfrm>
        <a:off x="2002077" y="938924"/>
        <a:ext cx="4667353" cy="1733400"/>
      </dsp:txXfrm>
    </dsp:sp>
    <dsp:sp modelId="{4DBF52AC-3CEC-4981-ACB7-F2DA36CD1AC6}">
      <dsp:nvSpPr>
        <dsp:cNvPr id="0" name=""/>
        <dsp:cNvSpPr/>
      </dsp:nvSpPr>
      <dsp:spPr>
        <a:xfrm>
          <a:off x="0" y="3105675"/>
          <a:ext cx="6669431" cy="1733400"/>
        </a:xfrm>
        <a:prstGeom prst="roundRect">
          <a:avLst>
            <a:gd name="adj" fmla="val 10000"/>
          </a:avLst>
        </a:prstGeom>
        <a:solidFill>
          <a:schemeClr val="bg1">
            <a:lumMod val="95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8E8A32FD-5C16-4462-9B04-1BBD6773FA1F}">
      <dsp:nvSpPr>
        <dsp:cNvPr id="0" name=""/>
        <dsp:cNvSpPr/>
      </dsp:nvSpPr>
      <dsp:spPr>
        <a:xfrm>
          <a:off x="524353" y="3495690"/>
          <a:ext cx="953370" cy="953370"/>
        </a:xfrm>
        <a:prstGeom prst="rect">
          <a:avLst/>
        </a:prstGeom>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a:ln w="10795" cap="flat" cmpd="sng" algn="ctr">
          <a:noFill/>
          <a:prstDash val="solid"/>
        </a:ln>
        <a:effectLst/>
      </dsp:spPr>
      <dsp:style>
        <a:lnRef idx="2">
          <a:scrgbClr r="0" g="0" b="0"/>
        </a:lnRef>
        <a:fillRef idx="1">
          <a:scrgbClr r="0" g="0" b="0"/>
        </a:fillRef>
        <a:effectRef idx="0">
          <a:scrgbClr r="0" g="0" b="0"/>
        </a:effectRef>
        <a:fontRef idx="minor">
          <a:schemeClr val="lt1"/>
        </a:fontRef>
      </dsp:style>
    </dsp:sp>
    <dsp:sp modelId="{518BB82D-9CE5-485D-900B-A8CB6C472F39}">
      <dsp:nvSpPr>
        <dsp:cNvPr id="0" name=""/>
        <dsp:cNvSpPr/>
      </dsp:nvSpPr>
      <dsp:spPr>
        <a:xfrm>
          <a:off x="2002077" y="3105675"/>
          <a:ext cx="4667353" cy="1733400"/>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83452" tIns="183452" rIns="183452" bIns="183452" numCol="1" spcCol="1270" anchor="ctr" anchorCtr="0">
          <a:noAutofit/>
        </a:bodyPr>
        <a:lstStyle/>
        <a:p>
          <a:pPr marL="0" lvl="0" indent="0" algn="l" defTabSz="1066800">
            <a:lnSpc>
              <a:spcPct val="90000"/>
            </a:lnSpc>
            <a:spcBef>
              <a:spcPct val="0"/>
            </a:spcBef>
            <a:spcAft>
              <a:spcPct val="35000"/>
            </a:spcAft>
            <a:buNone/>
          </a:pPr>
          <a:r>
            <a:rPr lang="en-US" sz="2400" kern="1200"/>
            <a:t>This relies on knowing a person and their values/beliefs, interests etc.</a:t>
          </a:r>
        </a:p>
      </dsp:txBody>
      <dsp:txXfrm>
        <a:off x="2002077" y="3105675"/>
        <a:ext cx="4667353" cy="1733400"/>
      </dsp:txXfrm>
    </dsp:sp>
  </dsp:spTree>
</dsp:drawing>
</file>

<file path=ppt/diagrams/drawing14.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4EA2F171-5714-49AA-BE8E-61824EEE8EF2}">
      <dsp:nvSpPr>
        <dsp:cNvPr id="0" name=""/>
        <dsp:cNvSpPr/>
      </dsp:nvSpPr>
      <dsp:spPr>
        <a:xfrm>
          <a:off x="0" y="518940"/>
          <a:ext cx="6669431" cy="2309579"/>
        </a:xfrm>
        <a:prstGeom prst="roundRect">
          <a:avLst/>
        </a:prstGeom>
        <a:solidFill>
          <a:schemeClr val="accent2">
            <a:hueOff val="0"/>
            <a:satOff val="0"/>
            <a:lumOff val="0"/>
            <a:alphaOff val="0"/>
          </a:schemeClr>
        </a:solidFill>
        <a:ln>
          <a:noFill/>
        </a:ln>
        <a:effectLst/>
      </dsp:spPr>
      <dsp:style>
        <a:lnRef idx="0">
          <a:scrgbClr r="0" g="0" b="0"/>
        </a:lnRef>
        <a:fillRef idx="3">
          <a:scrgbClr r="0" g="0" b="0"/>
        </a:fillRef>
        <a:effectRef idx="2">
          <a:scrgbClr r="0" g="0" b="0"/>
        </a:effectRef>
        <a:fontRef idx="minor">
          <a:schemeClr val="lt1"/>
        </a:fontRef>
      </dsp:style>
      <dsp:txBody>
        <a:bodyPr spcFirstLastPara="0" vert="horz" wrap="square" lIns="160020" tIns="160020" rIns="160020" bIns="160020" numCol="1" spcCol="1270" anchor="ctr" anchorCtr="0">
          <a:noAutofit/>
        </a:bodyPr>
        <a:lstStyle/>
        <a:p>
          <a:pPr marL="0" lvl="0" indent="0" algn="l" defTabSz="1866900">
            <a:lnSpc>
              <a:spcPct val="90000"/>
            </a:lnSpc>
            <a:spcBef>
              <a:spcPct val="0"/>
            </a:spcBef>
            <a:spcAft>
              <a:spcPct val="35000"/>
            </a:spcAft>
            <a:buNone/>
          </a:pPr>
          <a:r>
            <a:rPr lang="en-US" sz="4200" kern="1200"/>
            <a:t>If a decision is made for someone, it must be the least restrictive option.</a:t>
          </a:r>
        </a:p>
      </dsp:txBody>
      <dsp:txXfrm>
        <a:off x="112744" y="631684"/>
        <a:ext cx="6443943" cy="2084091"/>
      </dsp:txXfrm>
    </dsp:sp>
    <dsp:sp modelId="{37CBE975-590C-4E54-A696-BB6C42E6DF66}">
      <dsp:nvSpPr>
        <dsp:cNvPr id="0" name=""/>
        <dsp:cNvSpPr/>
      </dsp:nvSpPr>
      <dsp:spPr>
        <a:xfrm>
          <a:off x="0" y="2949480"/>
          <a:ext cx="6669431" cy="2309579"/>
        </a:xfrm>
        <a:prstGeom prst="roundRect">
          <a:avLst/>
        </a:prstGeom>
        <a:solidFill>
          <a:schemeClr val="accent2">
            <a:hueOff val="1534093"/>
            <a:satOff val="-40241"/>
            <a:lumOff val="-8040"/>
            <a:alphaOff val="0"/>
          </a:schemeClr>
        </a:solidFill>
        <a:ln>
          <a:noFill/>
        </a:ln>
        <a:effectLst/>
      </dsp:spPr>
      <dsp:style>
        <a:lnRef idx="0">
          <a:scrgbClr r="0" g="0" b="0"/>
        </a:lnRef>
        <a:fillRef idx="3">
          <a:scrgbClr r="0" g="0" b="0"/>
        </a:fillRef>
        <a:effectRef idx="2">
          <a:scrgbClr r="0" g="0" b="0"/>
        </a:effectRef>
        <a:fontRef idx="minor">
          <a:schemeClr val="lt1"/>
        </a:fontRef>
      </dsp:style>
      <dsp:txBody>
        <a:bodyPr spcFirstLastPara="0" vert="horz" wrap="square" lIns="160020" tIns="160020" rIns="160020" bIns="160020" numCol="1" spcCol="1270" anchor="ctr" anchorCtr="0">
          <a:noAutofit/>
        </a:bodyPr>
        <a:lstStyle/>
        <a:p>
          <a:pPr marL="0" lvl="0" indent="0" algn="l" defTabSz="1866900">
            <a:lnSpc>
              <a:spcPct val="90000"/>
            </a:lnSpc>
            <a:spcBef>
              <a:spcPct val="0"/>
            </a:spcBef>
            <a:spcAft>
              <a:spcPct val="35000"/>
            </a:spcAft>
            <a:buNone/>
          </a:pPr>
          <a:r>
            <a:rPr lang="en-US" sz="4200" kern="1200"/>
            <a:t>Interventions must weigh up the circumstances of the case. </a:t>
          </a:r>
        </a:p>
      </dsp:txBody>
      <dsp:txXfrm>
        <a:off x="112744" y="3062224"/>
        <a:ext cx="6443943" cy="2084091"/>
      </dsp:txXfrm>
    </dsp:sp>
  </dsp:spTree>
</dsp:drawing>
</file>

<file path=ppt/diagrams/drawing15.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2F805708-618E-46FC-8768-DFC2A9BB4417}">
      <dsp:nvSpPr>
        <dsp:cNvPr id="0" name=""/>
        <dsp:cNvSpPr/>
      </dsp:nvSpPr>
      <dsp:spPr>
        <a:xfrm>
          <a:off x="0" y="705"/>
          <a:ext cx="6669431" cy="1650454"/>
        </a:xfrm>
        <a:prstGeom prst="roundRect">
          <a:avLst>
            <a:gd name="adj" fmla="val 10000"/>
          </a:avLst>
        </a:prstGeom>
        <a:solidFill>
          <a:schemeClr val="bg1">
            <a:lumMod val="95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AF677FA4-C1E4-470D-922C-FB36CABAC219}">
      <dsp:nvSpPr>
        <dsp:cNvPr id="0" name=""/>
        <dsp:cNvSpPr/>
      </dsp:nvSpPr>
      <dsp:spPr>
        <a:xfrm>
          <a:off x="499262" y="372057"/>
          <a:ext cx="907749" cy="907749"/>
        </a:xfrm>
        <a:prstGeom prst="rect">
          <a:avLst/>
        </a:prstGeom>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w="10795" cap="flat" cmpd="sng" algn="ctr">
          <a:noFill/>
          <a:prstDash val="solid"/>
        </a:ln>
        <a:effectLst/>
      </dsp:spPr>
      <dsp:style>
        <a:lnRef idx="2">
          <a:scrgbClr r="0" g="0" b="0"/>
        </a:lnRef>
        <a:fillRef idx="1">
          <a:scrgbClr r="0" g="0" b="0"/>
        </a:fillRef>
        <a:effectRef idx="0">
          <a:scrgbClr r="0" g="0" b="0"/>
        </a:effectRef>
        <a:fontRef idx="minor">
          <a:schemeClr val="lt1"/>
        </a:fontRef>
      </dsp:style>
    </dsp:sp>
    <dsp:sp modelId="{FBA83C78-24F4-41CC-923A-D9974B8411F7}">
      <dsp:nvSpPr>
        <dsp:cNvPr id="0" name=""/>
        <dsp:cNvSpPr/>
      </dsp:nvSpPr>
      <dsp:spPr>
        <a:xfrm>
          <a:off x="1906274" y="705"/>
          <a:ext cx="4763156" cy="1650454"/>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74673" tIns="174673" rIns="174673" bIns="174673" numCol="1" spcCol="1270" anchor="ctr" anchorCtr="0">
          <a:noAutofit/>
        </a:bodyPr>
        <a:lstStyle/>
        <a:p>
          <a:pPr marL="0" lvl="0" indent="0" algn="l" defTabSz="800100">
            <a:lnSpc>
              <a:spcPct val="90000"/>
            </a:lnSpc>
            <a:spcBef>
              <a:spcPct val="0"/>
            </a:spcBef>
            <a:spcAft>
              <a:spcPct val="35000"/>
            </a:spcAft>
            <a:buNone/>
          </a:pPr>
          <a:r>
            <a:rPr lang="en-US" sz="1800" kern="1200"/>
            <a:t>The Act introduces a new form of Power of Attorney which allows people over the age of 18 to formally appoint one or more people to look after their health, welfare and/or financial decisions. </a:t>
          </a:r>
        </a:p>
      </dsp:txBody>
      <dsp:txXfrm>
        <a:off x="1906274" y="705"/>
        <a:ext cx="4763156" cy="1650454"/>
      </dsp:txXfrm>
    </dsp:sp>
    <dsp:sp modelId="{EE9589D1-9029-4E7E-A610-DA9A0D6049EB}">
      <dsp:nvSpPr>
        <dsp:cNvPr id="0" name=""/>
        <dsp:cNvSpPr/>
      </dsp:nvSpPr>
      <dsp:spPr>
        <a:xfrm>
          <a:off x="0" y="2063772"/>
          <a:ext cx="6669431" cy="1650454"/>
        </a:xfrm>
        <a:prstGeom prst="roundRect">
          <a:avLst>
            <a:gd name="adj" fmla="val 10000"/>
          </a:avLst>
        </a:prstGeom>
        <a:solidFill>
          <a:schemeClr val="bg1">
            <a:lumMod val="95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3B8398EB-4455-49CC-B322-935B4ED14F32}">
      <dsp:nvSpPr>
        <dsp:cNvPr id="0" name=""/>
        <dsp:cNvSpPr/>
      </dsp:nvSpPr>
      <dsp:spPr>
        <a:xfrm>
          <a:off x="499262" y="2435125"/>
          <a:ext cx="907749" cy="907749"/>
        </a:xfrm>
        <a:prstGeom prst="rect">
          <a:avLst/>
        </a:prstGeom>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a:ln w="10795" cap="flat" cmpd="sng" algn="ctr">
          <a:noFill/>
          <a:prstDash val="solid"/>
        </a:ln>
        <a:effectLst/>
      </dsp:spPr>
      <dsp:style>
        <a:lnRef idx="2">
          <a:scrgbClr r="0" g="0" b="0"/>
        </a:lnRef>
        <a:fillRef idx="1">
          <a:scrgbClr r="0" g="0" b="0"/>
        </a:fillRef>
        <a:effectRef idx="0">
          <a:scrgbClr r="0" g="0" b="0"/>
        </a:effectRef>
        <a:fontRef idx="minor">
          <a:schemeClr val="lt1"/>
        </a:fontRef>
      </dsp:style>
    </dsp:sp>
    <dsp:sp modelId="{DC470173-E88E-4050-8FDB-FDC00EC28BB8}">
      <dsp:nvSpPr>
        <dsp:cNvPr id="0" name=""/>
        <dsp:cNvSpPr/>
      </dsp:nvSpPr>
      <dsp:spPr>
        <a:xfrm>
          <a:off x="1906274" y="2063772"/>
          <a:ext cx="4763156" cy="1650454"/>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74673" tIns="174673" rIns="174673" bIns="174673" numCol="1" spcCol="1270" anchor="ctr" anchorCtr="0">
          <a:noAutofit/>
        </a:bodyPr>
        <a:lstStyle/>
        <a:p>
          <a:pPr marL="0" lvl="0" indent="0" algn="l" defTabSz="800100">
            <a:lnSpc>
              <a:spcPct val="90000"/>
            </a:lnSpc>
            <a:spcBef>
              <a:spcPct val="0"/>
            </a:spcBef>
            <a:spcAft>
              <a:spcPct val="35000"/>
            </a:spcAft>
            <a:buNone/>
          </a:pPr>
          <a:r>
            <a:rPr lang="en-US" sz="1800" kern="1200"/>
            <a:t>This is if at some time in the future they lack capacity to make those decisions for themselves.</a:t>
          </a:r>
        </a:p>
      </dsp:txBody>
      <dsp:txXfrm>
        <a:off x="1906274" y="2063772"/>
        <a:ext cx="4763156" cy="1650454"/>
      </dsp:txXfrm>
    </dsp:sp>
    <dsp:sp modelId="{E8BA8D02-470C-400B-97DF-B759D562F164}">
      <dsp:nvSpPr>
        <dsp:cNvPr id="0" name=""/>
        <dsp:cNvSpPr/>
      </dsp:nvSpPr>
      <dsp:spPr>
        <a:xfrm>
          <a:off x="0" y="4126840"/>
          <a:ext cx="6669431" cy="1650454"/>
        </a:xfrm>
        <a:prstGeom prst="roundRect">
          <a:avLst>
            <a:gd name="adj" fmla="val 10000"/>
          </a:avLst>
        </a:prstGeom>
        <a:solidFill>
          <a:schemeClr val="bg1">
            <a:lumMod val="95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7B29C0C3-1760-439F-96A2-2F6956F5BB9C}">
      <dsp:nvSpPr>
        <dsp:cNvPr id="0" name=""/>
        <dsp:cNvSpPr/>
      </dsp:nvSpPr>
      <dsp:spPr>
        <a:xfrm>
          <a:off x="499262" y="4498192"/>
          <a:ext cx="907749" cy="907749"/>
        </a:xfrm>
        <a:prstGeom prst="rect">
          <a:avLst/>
        </a:prstGeom>
        <a:blipFill>
          <a:blip xmlns:r="http://schemas.openxmlformats.org/officeDocument/2006/relationships" r:embed="rId5">
            <a:extLst>
              <a:ext uri="{28A0092B-C50C-407E-A947-70E740481C1C}">
                <a14:useLocalDpi xmlns:a14="http://schemas.microsoft.com/office/drawing/2010/main" val="0"/>
              </a:ext>
              <a:ext uri="{96DAC541-7B7A-43D3-8B79-37D633B846F1}">
                <asvg:svgBlip xmlns:asvg="http://schemas.microsoft.com/office/drawing/2016/SVG/main" r:embed="rId6"/>
              </a:ext>
            </a:extLst>
          </a:blip>
          <a:stretch>
            <a:fillRect/>
          </a:stretch>
        </a:blipFill>
        <a:ln w="10795" cap="flat" cmpd="sng" algn="ctr">
          <a:noFill/>
          <a:prstDash val="solid"/>
        </a:ln>
        <a:effectLst/>
      </dsp:spPr>
      <dsp:style>
        <a:lnRef idx="2">
          <a:scrgbClr r="0" g="0" b="0"/>
        </a:lnRef>
        <a:fillRef idx="1">
          <a:scrgbClr r="0" g="0" b="0"/>
        </a:fillRef>
        <a:effectRef idx="0">
          <a:scrgbClr r="0" g="0" b="0"/>
        </a:effectRef>
        <a:fontRef idx="minor">
          <a:schemeClr val="lt1"/>
        </a:fontRef>
      </dsp:style>
    </dsp:sp>
    <dsp:sp modelId="{57B6D2BC-0714-4083-9425-8E2A9DC9601F}">
      <dsp:nvSpPr>
        <dsp:cNvPr id="0" name=""/>
        <dsp:cNvSpPr/>
      </dsp:nvSpPr>
      <dsp:spPr>
        <a:xfrm>
          <a:off x="1906274" y="4126840"/>
          <a:ext cx="4763156" cy="1650454"/>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74673" tIns="174673" rIns="174673" bIns="174673" numCol="1" spcCol="1270" anchor="ctr" anchorCtr="0">
          <a:noAutofit/>
        </a:bodyPr>
        <a:lstStyle/>
        <a:p>
          <a:pPr marL="0" lvl="0" indent="0" algn="l" defTabSz="800100">
            <a:lnSpc>
              <a:spcPct val="90000"/>
            </a:lnSpc>
            <a:spcBef>
              <a:spcPct val="0"/>
            </a:spcBef>
            <a:spcAft>
              <a:spcPct val="35000"/>
            </a:spcAft>
            <a:buNone/>
          </a:pPr>
          <a:r>
            <a:rPr lang="en-US" sz="1800" kern="1200"/>
            <a:t>A person must have capacity to make their LPA first and foremost. </a:t>
          </a:r>
        </a:p>
      </dsp:txBody>
      <dsp:txXfrm>
        <a:off x="1906274" y="4126840"/>
        <a:ext cx="4763156" cy="1650454"/>
      </dsp:txXfrm>
    </dsp:sp>
  </dsp:spTree>
</dsp:drawing>
</file>

<file path=ppt/diagrams/drawing16.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D48024D2-AC67-4369-9579-574269DE2672}">
      <dsp:nvSpPr>
        <dsp:cNvPr id="0" name=""/>
        <dsp:cNvSpPr/>
      </dsp:nvSpPr>
      <dsp:spPr>
        <a:xfrm>
          <a:off x="0" y="76320"/>
          <a:ext cx="6669431" cy="1825200"/>
        </a:xfrm>
        <a:prstGeom prst="roundRect">
          <a:avLst/>
        </a:prstGeom>
        <a:solidFill>
          <a:schemeClr val="accent2">
            <a:hueOff val="0"/>
            <a:satOff val="0"/>
            <a:lumOff val="0"/>
            <a:alphaOff val="0"/>
          </a:schemeClr>
        </a:solidFill>
        <a:ln>
          <a:noFill/>
        </a:ln>
        <a:effectLst/>
      </dsp:spPr>
      <dsp:style>
        <a:lnRef idx="0">
          <a:scrgbClr r="0" g="0" b="0"/>
        </a:lnRef>
        <a:fillRef idx="3">
          <a:scrgbClr r="0" g="0" b="0"/>
        </a:fillRef>
        <a:effectRef idx="2">
          <a:scrgbClr r="0" g="0" b="0"/>
        </a:effectRef>
        <a:fontRef idx="minor">
          <a:schemeClr val="lt1"/>
        </a:fontRef>
      </dsp:style>
      <dsp:txBody>
        <a:bodyPr spcFirstLastPara="0" vert="horz" wrap="square" lIns="99060" tIns="99060" rIns="99060" bIns="99060" numCol="1" spcCol="1270" anchor="ctr" anchorCtr="0">
          <a:noAutofit/>
        </a:bodyPr>
        <a:lstStyle/>
        <a:p>
          <a:pPr marL="0" lvl="0" indent="0" algn="l" defTabSz="1155700">
            <a:lnSpc>
              <a:spcPct val="90000"/>
            </a:lnSpc>
            <a:spcBef>
              <a:spcPct val="0"/>
            </a:spcBef>
            <a:spcAft>
              <a:spcPct val="35000"/>
            </a:spcAft>
            <a:buNone/>
          </a:pPr>
          <a:r>
            <a:rPr lang="en-US" sz="2600" kern="1200"/>
            <a:t>The MCA created a new court and a new public official to protect people who lack capacity and to supervise those making decisions on their behalf. </a:t>
          </a:r>
        </a:p>
      </dsp:txBody>
      <dsp:txXfrm>
        <a:off x="89099" y="165419"/>
        <a:ext cx="6491233" cy="1647002"/>
      </dsp:txXfrm>
    </dsp:sp>
    <dsp:sp modelId="{2B998738-54A2-4189-9A4D-8E8C13A3F58E}">
      <dsp:nvSpPr>
        <dsp:cNvPr id="0" name=""/>
        <dsp:cNvSpPr/>
      </dsp:nvSpPr>
      <dsp:spPr>
        <a:xfrm>
          <a:off x="0" y="1976400"/>
          <a:ext cx="6669431" cy="1825200"/>
        </a:xfrm>
        <a:prstGeom prst="roundRect">
          <a:avLst/>
        </a:prstGeom>
        <a:solidFill>
          <a:schemeClr val="accent2">
            <a:hueOff val="767046"/>
            <a:satOff val="-20121"/>
            <a:lumOff val="-4020"/>
            <a:alphaOff val="0"/>
          </a:schemeClr>
        </a:solidFill>
        <a:ln>
          <a:noFill/>
        </a:ln>
        <a:effectLst/>
      </dsp:spPr>
      <dsp:style>
        <a:lnRef idx="0">
          <a:scrgbClr r="0" g="0" b="0"/>
        </a:lnRef>
        <a:fillRef idx="3">
          <a:scrgbClr r="0" g="0" b="0"/>
        </a:fillRef>
        <a:effectRef idx="2">
          <a:scrgbClr r="0" g="0" b="0"/>
        </a:effectRef>
        <a:fontRef idx="minor">
          <a:schemeClr val="lt1"/>
        </a:fontRef>
      </dsp:style>
      <dsp:txBody>
        <a:bodyPr spcFirstLastPara="0" vert="horz" wrap="square" lIns="99060" tIns="99060" rIns="99060" bIns="99060" numCol="1" spcCol="1270" anchor="ctr" anchorCtr="0">
          <a:noAutofit/>
        </a:bodyPr>
        <a:lstStyle/>
        <a:p>
          <a:pPr marL="0" lvl="0" indent="0" algn="l" defTabSz="1155700">
            <a:lnSpc>
              <a:spcPct val="90000"/>
            </a:lnSpc>
            <a:spcBef>
              <a:spcPct val="0"/>
            </a:spcBef>
            <a:spcAft>
              <a:spcPct val="35000"/>
            </a:spcAft>
            <a:buNone/>
          </a:pPr>
          <a:r>
            <a:rPr lang="en-US" sz="2600" kern="1200"/>
            <a:t>The Court is able to appoint a Deputy, for example, because a person has an ongoing lack of capacity. </a:t>
          </a:r>
        </a:p>
      </dsp:txBody>
      <dsp:txXfrm>
        <a:off x="89099" y="2065499"/>
        <a:ext cx="6491233" cy="1647002"/>
      </dsp:txXfrm>
    </dsp:sp>
    <dsp:sp modelId="{63DB0CBB-24D0-44A6-A3E0-0BD9C038CA6C}">
      <dsp:nvSpPr>
        <dsp:cNvPr id="0" name=""/>
        <dsp:cNvSpPr/>
      </dsp:nvSpPr>
      <dsp:spPr>
        <a:xfrm>
          <a:off x="0" y="3876480"/>
          <a:ext cx="6669431" cy="1825200"/>
        </a:xfrm>
        <a:prstGeom prst="roundRect">
          <a:avLst/>
        </a:prstGeom>
        <a:solidFill>
          <a:schemeClr val="accent2">
            <a:hueOff val="1534093"/>
            <a:satOff val="-40241"/>
            <a:lumOff val="-8040"/>
            <a:alphaOff val="0"/>
          </a:schemeClr>
        </a:solidFill>
        <a:ln>
          <a:noFill/>
        </a:ln>
        <a:effectLst/>
      </dsp:spPr>
      <dsp:style>
        <a:lnRef idx="0">
          <a:scrgbClr r="0" g="0" b="0"/>
        </a:lnRef>
        <a:fillRef idx="3">
          <a:scrgbClr r="0" g="0" b="0"/>
        </a:fillRef>
        <a:effectRef idx="2">
          <a:scrgbClr r="0" g="0" b="0"/>
        </a:effectRef>
        <a:fontRef idx="minor">
          <a:schemeClr val="lt1"/>
        </a:fontRef>
      </dsp:style>
      <dsp:txBody>
        <a:bodyPr spcFirstLastPara="0" vert="horz" wrap="square" lIns="99060" tIns="99060" rIns="99060" bIns="99060" numCol="1" spcCol="1270" anchor="ctr" anchorCtr="0">
          <a:noAutofit/>
        </a:bodyPr>
        <a:lstStyle/>
        <a:p>
          <a:pPr marL="0" lvl="0" indent="0" algn="l" defTabSz="1155700">
            <a:lnSpc>
              <a:spcPct val="90000"/>
            </a:lnSpc>
            <a:spcBef>
              <a:spcPct val="0"/>
            </a:spcBef>
            <a:spcAft>
              <a:spcPct val="35000"/>
            </a:spcAft>
            <a:buNone/>
          </a:pPr>
          <a:r>
            <a:rPr lang="en-US" sz="2600" kern="1200"/>
            <a:t>The Court will tailor the powers of the deputy according to the circumstances of the individual</a:t>
          </a:r>
        </a:p>
      </dsp:txBody>
      <dsp:txXfrm>
        <a:off x="89099" y="3965579"/>
        <a:ext cx="6491233" cy="1647002"/>
      </dsp:txXfrm>
    </dsp:sp>
  </dsp:spTree>
</dsp:drawing>
</file>

<file path=ppt/diagrams/drawing17.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14E63EA6-CED0-4813-94F2-2DBAF9A6C68D}">
      <dsp:nvSpPr>
        <dsp:cNvPr id="0" name=""/>
        <dsp:cNvSpPr/>
      </dsp:nvSpPr>
      <dsp:spPr>
        <a:xfrm>
          <a:off x="0" y="0"/>
          <a:ext cx="6669431" cy="0"/>
        </a:xfrm>
        <a:prstGeom prst="line">
          <a:avLst/>
        </a:prstGeom>
        <a:solidFill>
          <a:schemeClr val="accent2">
            <a:hueOff val="0"/>
            <a:satOff val="0"/>
            <a:lumOff val="0"/>
            <a:alphaOff val="0"/>
          </a:schemeClr>
        </a:solidFill>
        <a:ln w="9525" cap="flat" cmpd="sng" algn="ctr">
          <a:solidFill>
            <a:schemeClr val="accent2">
              <a:hueOff val="0"/>
              <a:satOff val="0"/>
              <a:lumOff val="0"/>
              <a:alphaOff val="0"/>
            </a:schemeClr>
          </a:solidFill>
          <a:prstDash val="solid"/>
        </a:ln>
        <a:effectLst/>
      </dsp:spPr>
      <dsp:style>
        <a:lnRef idx="1">
          <a:scrgbClr r="0" g="0" b="0"/>
        </a:lnRef>
        <a:fillRef idx="3">
          <a:scrgbClr r="0" g="0" b="0"/>
        </a:fillRef>
        <a:effectRef idx="2">
          <a:scrgbClr r="0" g="0" b="0"/>
        </a:effectRef>
        <a:fontRef idx="minor">
          <a:schemeClr val="lt1"/>
        </a:fontRef>
      </dsp:style>
    </dsp:sp>
    <dsp:sp modelId="{37C1C095-97A1-4DC9-8B9C-A9D332C7F82B}">
      <dsp:nvSpPr>
        <dsp:cNvPr id="0" name=""/>
        <dsp:cNvSpPr/>
      </dsp:nvSpPr>
      <dsp:spPr>
        <a:xfrm>
          <a:off x="0" y="0"/>
          <a:ext cx="6669431" cy="1444500"/>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83820" tIns="83820" rIns="83820" bIns="83820" numCol="1" spcCol="1270" anchor="t" anchorCtr="0">
          <a:noAutofit/>
        </a:bodyPr>
        <a:lstStyle/>
        <a:p>
          <a:pPr marL="0" lvl="0" indent="0" algn="l" defTabSz="977900">
            <a:lnSpc>
              <a:spcPct val="90000"/>
            </a:lnSpc>
            <a:spcBef>
              <a:spcPct val="0"/>
            </a:spcBef>
            <a:spcAft>
              <a:spcPct val="35000"/>
            </a:spcAft>
            <a:buNone/>
          </a:pPr>
          <a:r>
            <a:rPr lang="en-US" sz="2200" kern="1200"/>
            <a:t>IMCAs are a statutory safeguard for people who lack capacity to make some important decisions. </a:t>
          </a:r>
        </a:p>
      </dsp:txBody>
      <dsp:txXfrm>
        <a:off x="0" y="0"/>
        <a:ext cx="6669431" cy="1444500"/>
      </dsp:txXfrm>
    </dsp:sp>
    <dsp:sp modelId="{28FD6235-7FF4-4B34-8DE8-145849AC53EB}">
      <dsp:nvSpPr>
        <dsp:cNvPr id="0" name=""/>
        <dsp:cNvSpPr/>
      </dsp:nvSpPr>
      <dsp:spPr>
        <a:xfrm>
          <a:off x="0" y="1444500"/>
          <a:ext cx="6669431" cy="0"/>
        </a:xfrm>
        <a:prstGeom prst="line">
          <a:avLst/>
        </a:prstGeom>
        <a:solidFill>
          <a:schemeClr val="accent2">
            <a:hueOff val="511364"/>
            <a:satOff val="-13414"/>
            <a:lumOff val="-2680"/>
            <a:alphaOff val="0"/>
          </a:schemeClr>
        </a:solidFill>
        <a:ln w="9525" cap="flat" cmpd="sng" algn="ctr">
          <a:solidFill>
            <a:schemeClr val="accent2">
              <a:hueOff val="511364"/>
              <a:satOff val="-13414"/>
              <a:lumOff val="-2680"/>
              <a:alphaOff val="0"/>
            </a:schemeClr>
          </a:solidFill>
          <a:prstDash val="solid"/>
        </a:ln>
        <a:effectLst/>
      </dsp:spPr>
      <dsp:style>
        <a:lnRef idx="1">
          <a:scrgbClr r="0" g="0" b="0"/>
        </a:lnRef>
        <a:fillRef idx="3">
          <a:scrgbClr r="0" g="0" b="0"/>
        </a:fillRef>
        <a:effectRef idx="2">
          <a:scrgbClr r="0" g="0" b="0"/>
        </a:effectRef>
        <a:fontRef idx="minor">
          <a:schemeClr val="lt1"/>
        </a:fontRef>
      </dsp:style>
    </dsp:sp>
    <dsp:sp modelId="{1E24A340-596E-4CB5-A732-CC7ECC76CD99}">
      <dsp:nvSpPr>
        <dsp:cNvPr id="0" name=""/>
        <dsp:cNvSpPr/>
      </dsp:nvSpPr>
      <dsp:spPr>
        <a:xfrm>
          <a:off x="0" y="1444500"/>
          <a:ext cx="6669431" cy="1444500"/>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83820" tIns="83820" rIns="83820" bIns="83820" numCol="1" spcCol="1270" anchor="t" anchorCtr="0">
          <a:noAutofit/>
        </a:bodyPr>
        <a:lstStyle/>
        <a:p>
          <a:pPr marL="0" lvl="0" indent="0" algn="l" defTabSz="977900">
            <a:lnSpc>
              <a:spcPct val="90000"/>
            </a:lnSpc>
            <a:spcBef>
              <a:spcPct val="0"/>
            </a:spcBef>
            <a:spcAft>
              <a:spcPct val="35000"/>
            </a:spcAft>
            <a:buNone/>
          </a:pPr>
          <a:r>
            <a:rPr lang="en-US" sz="2200" kern="1200"/>
            <a:t>This includes decisions about where the person lives and serious medical treatment when the person does not have family of friends who can represent them. </a:t>
          </a:r>
        </a:p>
      </dsp:txBody>
      <dsp:txXfrm>
        <a:off x="0" y="1444500"/>
        <a:ext cx="6669431" cy="1444500"/>
      </dsp:txXfrm>
    </dsp:sp>
    <dsp:sp modelId="{798E9555-DFF7-4FB8-ADB9-0A72BE48E44A}">
      <dsp:nvSpPr>
        <dsp:cNvPr id="0" name=""/>
        <dsp:cNvSpPr/>
      </dsp:nvSpPr>
      <dsp:spPr>
        <a:xfrm>
          <a:off x="0" y="2889000"/>
          <a:ext cx="6669431" cy="0"/>
        </a:xfrm>
        <a:prstGeom prst="line">
          <a:avLst/>
        </a:prstGeom>
        <a:solidFill>
          <a:schemeClr val="accent2">
            <a:hueOff val="1022729"/>
            <a:satOff val="-26827"/>
            <a:lumOff val="-5360"/>
            <a:alphaOff val="0"/>
          </a:schemeClr>
        </a:solidFill>
        <a:ln w="9525" cap="flat" cmpd="sng" algn="ctr">
          <a:solidFill>
            <a:schemeClr val="accent2">
              <a:hueOff val="1022729"/>
              <a:satOff val="-26827"/>
              <a:lumOff val="-5360"/>
              <a:alphaOff val="0"/>
            </a:schemeClr>
          </a:solidFill>
          <a:prstDash val="solid"/>
        </a:ln>
        <a:effectLst/>
      </dsp:spPr>
      <dsp:style>
        <a:lnRef idx="1">
          <a:scrgbClr r="0" g="0" b="0"/>
        </a:lnRef>
        <a:fillRef idx="3">
          <a:scrgbClr r="0" g="0" b="0"/>
        </a:fillRef>
        <a:effectRef idx="2">
          <a:scrgbClr r="0" g="0" b="0"/>
        </a:effectRef>
        <a:fontRef idx="minor">
          <a:schemeClr val="lt1"/>
        </a:fontRef>
      </dsp:style>
    </dsp:sp>
    <dsp:sp modelId="{56D0502E-8798-45EA-AE4E-0079A2F34541}">
      <dsp:nvSpPr>
        <dsp:cNvPr id="0" name=""/>
        <dsp:cNvSpPr/>
      </dsp:nvSpPr>
      <dsp:spPr>
        <a:xfrm>
          <a:off x="0" y="2889000"/>
          <a:ext cx="6669431" cy="1444500"/>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83820" tIns="83820" rIns="83820" bIns="83820" numCol="1" spcCol="1270" anchor="t" anchorCtr="0">
          <a:noAutofit/>
        </a:bodyPr>
        <a:lstStyle/>
        <a:p>
          <a:pPr marL="0" lvl="0" indent="0" algn="l" defTabSz="977900">
            <a:lnSpc>
              <a:spcPct val="90000"/>
            </a:lnSpc>
            <a:spcBef>
              <a:spcPct val="0"/>
            </a:spcBef>
            <a:spcAft>
              <a:spcPct val="35000"/>
            </a:spcAft>
            <a:buNone/>
          </a:pPr>
          <a:r>
            <a:rPr lang="en-US" sz="2200" kern="1200"/>
            <a:t>IMCAs can also represent individuals who are the focus of adult protection proceedings. </a:t>
          </a:r>
        </a:p>
      </dsp:txBody>
      <dsp:txXfrm>
        <a:off x="0" y="2889000"/>
        <a:ext cx="6669431" cy="1444500"/>
      </dsp:txXfrm>
    </dsp:sp>
    <dsp:sp modelId="{0C1243FE-DED1-49ED-BE21-AEE5BA3C778D}">
      <dsp:nvSpPr>
        <dsp:cNvPr id="0" name=""/>
        <dsp:cNvSpPr/>
      </dsp:nvSpPr>
      <dsp:spPr>
        <a:xfrm>
          <a:off x="0" y="4333500"/>
          <a:ext cx="6669431" cy="0"/>
        </a:xfrm>
        <a:prstGeom prst="line">
          <a:avLst/>
        </a:prstGeom>
        <a:solidFill>
          <a:schemeClr val="accent2">
            <a:hueOff val="1534093"/>
            <a:satOff val="-40241"/>
            <a:lumOff val="-8040"/>
            <a:alphaOff val="0"/>
          </a:schemeClr>
        </a:solidFill>
        <a:ln w="9525" cap="flat" cmpd="sng" algn="ctr">
          <a:solidFill>
            <a:schemeClr val="accent2">
              <a:hueOff val="1534093"/>
              <a:satOff val="-40241"/>
              <a:lumOff val="-8040"/>
              <a:alphaOff val="0"/>
            </a:schemeClr>
          </a:solidFill>
          <a:prstDash val="solid"/>
        </a:ln>
        <a:effectLst/>
      </dsp:spPr>
      <dsp:style>
        <a:lnRef idx="1">
          <a:scrgbClr r="0" g="0" b="0"/>
        </a:lnRef>
        <a:fillRef idx="3">
          <a:scrgbClr r="0" g="0" b="0"/>
        </a:fillRef>
        <a:effectRef idx="2">
          <a:scrgbClr r="0" g="0" b="0"/>
        </a:effectRef>
        <a:fontRef idx="minor">
          <a:schemeClr val="lt1"/>
        </a:fontRef>
      </dsp:style>
    </dsp:sp>
    <dsp:sp modelId="{6284EB9B-D4D5-499A-BF12-DB966E18138C}">
      <dsp:nvSpPr>
        <dsp:cNvPr id="0" name=""/>
        <dsp:cNvSpPr/>
      </dsp:nvSpPr>
      <dsp:spPr>
        <a:xfrm>
          <a:off x="0" y="4333500"/>
          <a:ext cx="6669431" cy="1444500"/>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83820" tIns="83820" rIns="83820" bIns="83820" numCol="1" spcCol="1270" anchor="t" anchorCtr="0">
          <a:noAutofit/>
        </a:bodyPr>
        <a:lstStyle/>
        <a:p>
          <a:pPr marL="0" lvl="0" indent="0" algn="l" defTabSz="977900">
            <a:lnSpc>
              <a:spcPct val="90000"/>
            </a:lnSpc>
            <a:spcBef>
              <a:spcPct val="0"/>
            </a:spcBef>
            <a:spcAft>
              <a:spcPct val="35000"/>
            </a:spcAft>
            <a:buNone/>
          </a:pPr>
          <a:r>
            <a:rPr lang="en-US" sz="2200" kern="1200"/>
            <a:t>The Deprivation of Liberty Safeguards introduced further roles for IMCAs.</a:t>
          </a:r>
        </a:p>
      </dsp:txBody>
      <dsp:txXfrm>
        <a:off x="0" y="4333500"/>
        <a:ext cx="6669431" cy="1444500"/>
      </dsp:txXfrm>
    </dsp:sp>
  </dsp:spTree>
</dsp:drawing>
</file>

<file path=ppt/diagrams/drawing18.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2AFDE156-40AF-40BF-B9EA-3226F255B1A9}">
      <dsp:nvSpPr>
        <dsp:cNvPr id="0" name=""/>
        <dsp:cNvSpPr/>
      </dsp:nvSpPr>
      <dsp:spPr>
        <a:xfrm>
          <a:off x="0" y="938924"/>
          <a:ext cx="6669431" cy="1733400"/>
        </a:xfrm>
        <a:prstGeom prst="roundRect">
          <a:avLst>
            <a:gd name="adj" fmla="val 10000"/>
          </a:avLst>
        </a:prstGeom>
        <a:solidFill>
          <a:schemeClr val="bg1">
            <a:lumMod val="95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577598D4-5BAF-4EC9-B36B-FE814CFBD31A}">
      <dsp:nvSpPr>
        <dsp:cNvPr id="0" name=""/>
        <dsp:cNvSpPr/>
      </dsp:nvSpPr>
      <dsp:spPr>
        <a:xfrm>
          <a:off x="524353" y="1328940"/>
          <a:ext cx="953370" cy="953370"/>
        </a:xfrm>
        <a:prstGeom prst="rect">
          <a:avLst/>
        </a:prstGeom>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w="10795" cap="flat" cmpd="sng" algn="ctr">
          <a:noFill/>
          <a:prstDash val="solid"/>
        </a:ln>
        <a:effectLst/>
      </dsp:spPr>
      <dsp:style>
        <a:lnRef idx="2">
          <a:scrgbClr r="0" g="0" b="0"/>
        </a:lnRef>
        <a:fillRef idx="1">
          <a:scrgbClr r="0" g="0" b="0"/>
        </a:fillRef>
        <a:effectRef idx="0">
          <a:scrgbClr r="0" g="0" b="0"/>
        </a:effectRef>
        <a:fontRef idx="minor">
          <a:schemeClr val="lt1"/>
        </a:fontRef>
      </dsp:style>
    </dsp:sp>
    <dsp:sp modelId="{286F6C11-BFEC-4438-9F61-FE422BA9C30F}">
      <dsp:nvSpPr>
        <dsp:cNvPr id="0" name=""/>
        <dsp:cNvSpPr/>
      </dsp:nvSpPr>
      <dsp:spPr>
        <a:xfrm>
          <a:off x="2002077" y="938924"/>
          <a:ext cx="4667353" cy="1733400"/>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83452" tIns="183452" rIns="183452" bIns="183452" numCol="1" spcCol="1270" anchor="ctr" anchorCtr="0">
          <a:noAutofit/>
        </a:bodyPr>
        <a:lstStyle/>
        <a:p>
          <a:pPr marL="0" lvl="0" indent="0" algn="l" defTabSz="1111250">
            <a:lnSpc>
              <a:spcPct val="90000"/>
            </a:lnSpc>
            <a:spcBef>
              <a:spcPct val="0"/>
            </a:spcBef>
            <a:spcAft>
              <a:spcPct val="35000"/>
            </a:spcAft>
            <a:buNone/>
          </a:pPr>
          <a:r>
            <a:rPr lang="en-US" sz="2500" kern="1200"/>
            <a:t>Why do we assess capacity?</a:t>
          </a:r>
        </a:p>
      </dsp:txBody>
      <dsp:txXfrm>
        <a:off x="2002077" y="938924"/>
        <a:ext cx="4667353" cy="1733400"/>
      </dsp:txXfrm>
    </dsp:sp>
    <dsp:sp modelId="{8EEA1BBF-F02B-41F9-B48F-777AD4A9AF32}">
      <dsp:nvSpPr>
        <dsp:cNvPr id="0" name=""/>
        <dsp:cNvSpPr/>
      </dsp:nvSpPr>
      <dsp:spPr>
        <a:xfrm>
          <a:off x="0" y="3105675"/>
          <a:ext cx="6669431" cy="1733400"/>
        </a:xfrm>
        <a:prstGeom prst="roundRect">
          <a:avLst>
            <a:gd name="adj" fmla="val 10000"/>
          </a:avLst>
        </a:prstGeom>
        <a:solidFill>
          <a:schemeClr val="bg1">
            <a:lumMod val="95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CF2079F9-5969-477A-BCED-9DB242162C20}">
      <dsp:nvSpPr>
        <dsp:cNvPr id="0" name=""/>
        <dsp:cNvSpPr/>
      </dsp:nvSpPr>
      <dsp:spPr>
        <a:xfrm>
          <a:off x="524353" y="3495690"/>
          <a:ext cx="953370" cy="953370"/>
        </a:xfrm>
        <a:prstGeom prst="rect">
          <a:avLst/>
        </a:prstGeom>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a:ln w="10795" cap="flat" cmpd="sng" algn="ctr">
          <a:noFill/>
          <a:prstDash val="solid"/>
        </a:ln>
        <a:effectLst/>
      </dsp:spPr>
      <dsp:style>
        <a:lnRef idx="2">
          <a:scrgbClr r="0" g="0" b="0"/>
        </a:lnRef>
        <a:fillRef idx="1">
          <a:scrgbClr r="0" g="0" b="0"/>
        </a:fillRef>
        <a:effectRef idx="0">
          <a:scrgbClr r="0" g="0" b="0"/>
        </a:effectRef>
        <a:fontRef idx="minor">
          <a:schemeClr val="lt1"/>
        </a:fontRef>
      </dsp:style>
    </dsp:sp>
    <dsp:sp modelId="{14730782-9886-4C81-9E64-4A3580EB1631}">
      <dsp:nvSpPr>
        <dsp:cNvPr id="0" name=""/>
        <dsp:cNvSpPr/>
      </dsp:nvSpPr>
      <dsp:spPr>
        <a:xfrm>
          <a:off x="2002077" y="3105675"/>
          <a:ext cx="4667353" cy="1733400"/>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83452" tIns="183452" rIns="183452" bIns="183452" numCol="1" spcCol="1270" anchor="ctr" anchorCtr="0">
          <a:noAutofit/>
        </a:bodyPr>
        <a:lstStyle/>
        <a:p>
          <a:pPr marL="0" lvl="0" indent="0" algn="l" defTabSz="1111250">
            <a:lnSpc>
              <a:spcPct val="90000"/>
            </a:lnSpc>
            <a:spcBef>
              <a:spcPct val="0"/>
            </a:spcBef>
            <a:spcAft>
              <a:spcPct val="35000"/>
            </a:spcAft>
            <a:buNone/>
          </a:pPr>
          <a:r>
            <a:rPr lang="en-US" sz="2500" kern="1200"/>
            <a:t>When?</a:t>
          </a:r>
        </a:p>
      </dsp:txBody>
      <dsp:txXfrm>
        <a:off x="2002077" y="3105675"/>
        <a:ext cx="4667353" cy="1733400"/>
      </dsp:txXfrm>
    </dsp:sp>
  </dsp:spTree>
</dsp:drawing>
</file>

<file path=ppt/diagrams/drawing19.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015CD07C-B7D4-4261-BDD6-D00782F04911}">
      <dsp:nvSpPr>
        <dsp:cNvPr id="0" name=""/>
        <dsp:cNvSpPr/>
      </dsp:nvSpPr>
      <dsp:spPr>
        <a:xfrm>
          <a:off x="0" y="705"/>
          <a:ext cx="6669431" cy="0"/>
        </a:xfrm>
        <a:prstGeom prst="line">
          <a:avLst/>
        </a:prstGeom>
        <a:solidFill>
          <a:schemeClr val="accent2">
            <a:hueOff val="0"/>
            <a:satOff val="0"/>
            <a:lumOff val="0"/>
            <a:alphaOff val="0"/>
          </a:schemeClr>
        </a:solidFill>
        <a:ln w="9525" cap="flat" cmpd="sng" algn="ctr">
          <a:solidFill>
            <a:schemeClr val="accent2">
              <a:hueOff val="0"/>
              <a:satOff val="0"/>
              <a:lumOff val="0"/>
              <a:alphaOff val="0"/>
            </a:schemeClr>
          </a:solidFill>
          <a:prstDash val="solid"/>
        </a:ln>
        <a:effectLst/>
      </dsp:spPr>
      <dsp:style>
        <a:lnRef idx="1">
          <a:scrgbClr r="0" g="0" b="0"/>
        </a:lnRef>
        <a:fillRef idx="3">
          <a:scrgbClr r="0" g="0" b="0"/>
        </a:fillRef>
        <a:effectRef idx="2">
          <a:scrgbClr r="0" g="0" b="0"/>
        </a:effectRef>
        <a:fontRef idx="minor">
          <a:schemeClr val="lt1"/>
        </a:fontRef>
      </dsp:style>
    </dsp:sp>
    <dsp:sp modelId="{A36B80DD-AC70-43BF-A1D2-DB79C3C3365A}">
      <dsp:nvSpPr>
        <dsp:cNvPr id="0" name=""/>
        <dsp:cNvSpPr/>
      </dsp:nvSpPr>
      <dsp:spPr>
        <a:xfrm>
          <a:off x="0" y="705"/>
          <a:ext cx="6669431" cy="1155317"/>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87630" tIns="87630" rIns="87630" bIns="87630" numCol="1" spcCol="1270" anchor="t" anchorCtr="0">
          <a:noAutofit/>
        </a:bodyPr>
        <a:lstStyle/>
        <a:p>
          <a:pPr marL="0" lvl="0" indent="0" algn="l" defTabSz="1022350">
            <a:lnSpc>
              <a:spcPct val="90000"/>
            </a:lnSpc>
            <a:spcBef>
              <a:spcPct val="0"/>
            </a:spcBef>
            <a:spcAft>
              <a:spcPct val="35000"/>
            </a:spcAft>
            <a:buNone/>
          </a:pPr>
          <a:r>
            <a:rPr lang="en-US" sz="2300" kern="1200"/>
            <a:t>If a person is unable to make decisions. </a:t>
          </a:r>
        </a:p>
      </dsp:txBody>
      <dsp:txXfrm>
        <a:off x="0" y="705"/>
        <a:ext cx="6669431" cy="1155317"/>
      </dsp:txXfrm>
    </dsp:sp>
    <dsp:sp modelId="{630CA9D0-1AEC-440A-97BD-BE53868974DF}">
      <dsp:nvSpPr>
        <dsp:cNvPr id="0" name=""/>
        <dsp:cNvSpPr/>
      </dsp:nvSpPr>
      <dsp:spPr>
        <a:xfrm>
          <a:off x="0" y="1156023"/>
          <a:ext cx="6669431" cy="0"/>
        </a:xfrm>
        <a:prstGeom prst="line">
          <a:avLst/>
        </a:prstGeom>
        <a:solidFill>
          <a:schemeClr val="accent2">
            <a:hueOff val="383523"/>
            <a:satOff val="-10060"/>
            <a:lumOff val="-2010"/>
            <a:alphaOff val="0"/>
          </a:schemeClr>
        </a:solidFill>
        <a:ln w="9525" cap="flat" cmpd="sng" algn="ctr">
          <a:solidFill>
            <a:schemeClr val="accent2">
              <a:hueOff val="383523"/>
              <a:satOff val="-10060"/>
              <a:lumOff val="-2010"/>
              <a:alphaOff val="0"/>
            </a:schemeClr>
          </a:solidFill>
          <a:prstDash val="solid"/>
        </a:ln>
        <a:effectLst/>
      </dsp:spPr>
      <dsp:style>
        <a:lnRef idx="1">
          <a:scrgbClr r="0" g="0" b="0"/>
        </a:lnRef>
        <a:fillRef idx="3">
          <a:scrgbClr r="0" g="0" b="0"/>
        </a:fillRef>
        <a:effectRef idx="2">
          <a:scrgbClr r="0" g="0" b="0"/>
        </a:effectRef>
        <a:fontRef idx="minor">
          <a:schemeClr val="lt1"/>
        </a:fontRef>
      </dsp:style>
    </dsp:sp>
    <dsp:sp modelId="{A024E003-7D97-44BC-92E0-4F611B328262}">
      <dsp:nvSpPr>
        <dsp:cNvPr id="0" name=""/>
        <dsp:cNvSpPr/>
      </dsp:nvSpPr>
      <dsp:spPr>
        <a:xfrm>
          <a:off x="0" y="1156023"/>
          <a:ext cx="6669431" cy="1155317"/>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87630" tIns="87630" rIns="87630" bIns="87630" numCol="1" spcCol="1270" anchor="t" anchorCtr="0">
          <a:noAutofit/>
        </a:bodyPr>
        <a:lstStyle/>
        <a:p>
          <a:pPr marL="0" lvl="0" indent="0" algn="l" defTabSz="1022350">
            <a:lnSpc>
              <a:spcPct val="90000"/>
            </a:lnSpc>
            <a:spcBef>
              <a:spcPct val="0"/>
            </a:spcBef>
            <a:spcAft>
              <a:spcPct val="35000"/>
            </a:spcAft>
            <a:buNone/>
          </a:pPr>
          <a:r>
            <a:rPr lang="en-US" sz="2300" kern="1200"/>
            <a:t>Two-stage functional test</a:t>
          </a:r>
        </a:p>
      </dsp:txBody>
      <dsp:txXfrm>
        <a:off x="0" y="1156023"/>
        <a:ext cx="6669431" cy="1155317"/>
      </dsp:txXfrm>
    </dsp:sp>
    <dsp:sp modelId="{AFE85F26-2241-4071-883B-E4D048C1BC0F}">
      <dsp:nvSpPr>
        <dsp:cNvPr id="0" name=""/>
        <dsp:cNvSpPr/>
      </dsp:nvSpPr>
      <dsp:spPr>
        <a:xfrm>
          <a:off x="0" y="2311341"/>
          <a:ext cx="6669431" cy="0"/>
        </a:xfrm>
        <a:prstGeom prst="line">
          <a:avLst/>
        </a:prstGeom>
        <a:solidFill>
          <a:schemeClr val="accent2">
            <a:hueOff val="767046"/>
            <a:satOff val="-20121"/>
            <a:lumOff val="-4020"/>
            <a:alphaOff val="0"/>
          </a:schemeClr>
        </a:solidFill>
        <a:ln w="9525" cap="flat" cmpd="sng" algn="ctr">
          <a:solidFill>
            <a:schemeClr val="accent2">
              <a:hueOff val="767046"/>
              <a:satOff val="-20121"/>
              <a:lumOff val="-4020"/>
              <a:alphaOff val="0"/>
            </a:schemeClr>
          </a:solidFill>
          <a:prstDash val="solid"/>
        </a:ln>
        <a:effectLst/>
      </dsp:spPr>
      <dsp:style>
        <a:lnRef idx="1">
          <a:scrgbClr r="0" g="0" b="0"/>
        </a:lnRef>
        <a:fillRef idx="3">
          <a:scrgbClr r="0" g="0" b="0"/>
        </a:fillRef>
        <a:effectRef idx="2">
          <a:scrgbClr r="0" g="0" b="0"/>
        </a:effectRef>
        <a:fontRef idx="minor">
          <a:schemeClr val="lt1"/>
        </a:fontRef>
      </dsp:style>
    </dsp:sp>
    <dsp:sp modelId="{0A87DC2D-C7ED-43D1-B660-F16AE741444B}">
      <dsp:nvSpPr>
        <dsp:cNvPr id="0" name=""/>
        <dsp:cNvSpPr/>
      </dsp:nvSpPr>
      <dsp:spPr>
        <a:xfrm>
          <a:off x="0" y="2311341"/>
          <a:ext cx="6669431" cy="1155317"/>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87630" tIns="87630" rIns="87630" bIns="87630" numCol="1" spcCol="1270" anchor="t" anchorCtr="0">
          <a:noAutofit/>
        </a:bodyPr>
        <a:lstStyle/>
        <a:p>
          <a:pPr marL="0" lvl="0" indent="0" algn="l" defTabSz="1022350">
            <a:lnSpc>
              <a:spcPct val="90000"/>
            </a:lnSpc>
            <a:spcBef>
              <a:spcPct val="0"/>
            </a:spcBef>
            <a:spcAft>
              <a:spcPct val="35000"/>
            </a:spcAft>
            <a:buNone/>
          </a:pPr>
          <a:r>
            <a:rPr lang="en-US" sz="2300" kern="1200"/>
            <a:t>1. Is the person able to make the decision (with support if required)?</a:t>
          </a:r>
        </a:p>
      </dsp:txBody>
      <dsp:txXfrm>
        <a:off x="0" y="2311341"/>
        <a:ext cx="6669431" cy="1155317"/>
      </dsp:txXfrm>
    </dsp:sp>
    <dsp:sp modelId="{C95EA0C8-C0F8-439C-B835-22D05DB379F8}">
      <dsp:nvSpPr>
        <dsp:cNvPr id="0" name=""/>
        <dsp:cNvSpPr/>
      </dsp:nvSpPr>
      <dsp:spPr>
        <a:xfrm>
          <a:off x="0" y="3466658"/>
          <a:ext cx="6669431" cy="0"/>
        </a:xfrm>
        <a:prstGeom prst="line">
          <a:avLst/>
        </a:prstGeom>
        <a:solidFill>
          <a:schemeClr val="accent2">
            <a:hueOff val="1150570"/>
            <a:satOff val="-30181"/>
            <a:lumOff val="-6030"/>
            <a:alphaOff val="0"/>
          </a:schemeClr>
        </a:solidFill>
        <a:ln w="9525" cap="flat" cmpd="sng" algn="ctr">
          <a:solidFill>
            <a:schemeClr val="accent2">
              <a:hueOff val="1150570"/>
              <a:satOff val="-30181"/>
              <a:lumOff val="-6030"/>
              <a:alphaOff val="0"/>
            </a:schemeClr>
          </a:solidFill>
          <a:prstDash val="solid"/>
        </a:ln>
        <a:effectLst/>
      </dsp:spPr>
      <dsp:style>
        <a:lnRef idx="1">
          <a:scrgbClr r="0" g="0" b="0"/>
        </a:lnRef>
        <a:fillRef idx="3">
          <a:scrgbClr r="0" g="0" b="0"/>
        </a:fillRef>
        <a:effectRef idx="2">
          <a:scrgbClr r="0" g="0" b="0"/>
        </a:effectRef>
        <a:fontRef idx="minor">
          <a:schemeClr val="lt1"/>
        </a:fontRef>
      </dsp:style>
    </dsp:sp>
    <dsp:sp modelId="{06E40906-2450-4DC7-9CE3-567E4FD1E604}">
      <dsp:nvSpPr>
        <dsp:cNvPr id="0" name=""/>
        <dsp:cNvSpPr/>
      </dsp:nvSpPr>
      <dsp:spPr>
        <a:xfrm>
          <a:off x="0" y="3466658"/>
          <a:ext cx="6669431" cy="1155317"/>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87630" tIns="87630" rIns="87630" bIns="87630" numCol="1" spcCol="1270" anchor="t" anchorCtr="0">
          <a:noAutofit/>
        </a:bodyPr>
        <a:lstStyle/>
        <a:p>
          <a:pPr marL="0" lvl="0" indent="0" algn="l" defTabSz="1022350">
            <a:lnSpc>
              <a:spcPct val="90000"/>
            </a:lnSpc>
            <a:spcBef>
              <a:spcPct val="0"/>
            </a:spcBef>
            <a:spcAft>
              <a:spcPct val="35000"/>
            </a:spcAft>
            <a:buNone/>
          </a:pPr>
          <a:r>
            <a:rPr lang="en-US" sz="2300" kern="1200"/>
            <a:t>2. If they cannot, is there an impairment or disturbance in the functioning of their mind or brain?</a:t>
          </a:r>
        </a:p>
      </dsp:txBody>
      <dsp:txXfrm>
        <a:off x="0" y="3466658"/>
        <a:ext cx="6669431" cy="1155317"/>
      </dsp:txXfrm>
    </dsp:sp>
    <dsp:sp modelId="{80522E67-3132-4206-9334-102C2E8DA8C9}">
      <dsp:nvSpPr>
        <dsp:cNvPr id="0" name=""/>
        <dsp:cNvSpPr/>
      </dsp:nvSpPr>
      <dsp:spPr>
        <a:xfrm>
          <a:off x="0" y="4621976"/>
          <a:ext cx="6669431" cy="0"/>
        </a:xfrm>
        <a:prstGeom prst="line">
          <a:avLst/>
        </a:prstGeom>
        <a:solidFill>
          <a:schemeClr val="accent2">
            <a:hueOff val="1534093"/>
            <a:satOff val="-40241"/>
            <a:lumOff val="-8040"/>
            <a:alphaOff val="0"/>
          </a:schemeClr>
        </a:solidFill>
        <a:ln w="9525" cap="flat" cmpd="sng" algn="ctr">
          <a:solidFill>
            <a:schemeClr val="accent2">
              <a:hueOff val="1534093"/>
              <a:satOff val="-40241"/>
              <a:lumOff val="-8040"/>
              <a:alphaOff val="0"/>
            </a:schemeClr>
          </a:solidFill>
          <a:prstDash val="solid"/>
        </a:ln>
        <a:effectLst/>
      </dsp:spPr>
      <dsp:style>
        <a:lnRef idx="1">
          <a:scrgbClr r="0" g="0" b="0"/>
        </a:lnRef>
        <a:fillRef idx="3">
          <a:scrgbClr r="0" g="0" b="0"/>
        </a:fillRef>
        <a:effectRef idx="2">
          <a:scrgbClr r="0" g="0" b="0"/>
        </a:effectRef>
        <a:fontRef idx="minor">
          <a:schemeClr val="lt1"/>
        </a:fontRef>
      </dsp:style>
    </dsp:sp>
    <dsp:sp modelId="{F2EAC95A-0BFE-4716-B42D-487ED94F47E3}">
      <dsp:nvSpPr>
        <dsp:cNvPr id="0" name=""/>
        <dsp:cNvSpPr/>
      </dsp:nvSpPr>
      <dsp:spPr>
        <a:xfrm>
          <a:off x="0" y="4621976"/>
          <a:ext cx="6669431" cy="1155317"/>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87630" tIns="87630" rIns="87630" bIns="87630" numCol="1" spcCol="1270" anchor="t" anchorCtr="0">
          <a:noAutofit/>
        </a:bodyPr>
        <a:lstStyle/>
        <a:p>
          <a:pPr marL="0" lvl="0" indent="0" algn="l" defTabSz="1022350">
            <a:lnSpc>
              <a:spcPct val="90000"/>
            </a:lnSpc>
            <a:spcBef>
              <a:spcPct val="0"/>
            </a:spcBef>
            <a:spcAft>
              <a:spcPct val="35000"/>
            </a:spcAft>
            <a:buNone/>
          </a:pPr>
          <a:r>
            <a:rPr lang="en-US" sz="2300" kern="1200"/>
            <a:t>3. Is the person’s inability to make the decision because of the impairment or disturbance?</a:t>
          </a:r>
        </a:p>
      </dsp:txBody>
      <dsp:txXfrm>
        <a:off x="0" y="4621976"/>
        <a:ext cx="6669431" cy="1155317"/>
      </dsp:txXfrm>
    </dsp:sp>
  </dsp:spTree>
</dsp:drawing>
</file>

<file path=ppt/diagrams/drawing20.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CD376169-0E3B-431A-9275-D96E6DB4F265}">
      <dsp:nvSpPr>
        <dsp:cNvPr id="0" name=""/>
        <dsp:cNvSpPr/>
      </dsp:nvSpPr>
      <dsp:spPr>
        <a:xfrm>
          <a:off x="0" y="705"/>
          <a:ext cx="6669431" cy="0"/>
        </a:xfrm>
        <a:prstGeom prst="line">
          <a:avLst/>
        </a:prstGeom>
        <a:solidFill>
          <a:schemeClr val="accent2">
            <a:hueOff val="0"/>
            <a:satOff val="0"/>
            <a:lumOff val="0"/>
            <a:alphaOff val="0"/>
          </a:schemeClr>
        </a:solidFill>
        <a:ln w="9525" cap="flat" cmpd="sng" algn="ctr">
          <a:solidFill>
            <a:schemeClr val="accent2">
              <a:hueOff val="0"/>
              <a:satOff val="0"/>
              <a:lumOff val="0"/>
              <a:alphaOff val="0"/>
            </a:schemeClr>
          </a:solidFill>
          <a:prstDash val="solid"/>
        </a:ln>
        <a:effectLst/>
      </dsp:spPr>
      <dsp:style>
        <a:lnRef idx="1">
          <a:scrgbClr r="0" g="0" b="0"/>
        </a:lnRef>
        <a:fillRef idx="3">
          <a:scrgbClr r="0" g="0" b="0"/>
        </a:fillRef>
        <a:effectRef idx="2">
          <a:scrgbClr r="0" g="0" b="0"/>
        </a:effectRef>
        <a:fontRef idx="minor">
          <a:schemeClr val="lt1"/>
        </a:fontRef>
      </dsp:style>
    </dsp:sp>
    <dsp:sp modelId="{C99CE0A9-F81B-418B-BAD4-66B116205919}">
      <dsp:nvSpPr>
        <dsp:cNvPr id="0" name=""/>
        <dsp:cNvSpPr/>
      </dsp:nvSpPr>
      <dsp:spPr>
        <a:xfrm>
          <a:off x="0" y="705"/>
          <a:ext cx="6669431" cy="1155317"/>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76200" tIns="76200" rIns="76200" bIns="76200" numCol="1" spcCol="1270" anchor="t" anchorCtr="0">
          <a:noAutofit/>
        </a:bodyPr>
        <a:lstStyle/>
        <a:p>
          <a:pPr marL="0" lvl="0" indent="0" algn="l" defTabSz="889000">
            <a:lnSpc>
              <a:spcPct val="90000"/>
            </a:lnSpc>
            <a:spcBef>
              <a:spcPct val="0"/>
            </a:spcBef>
            <a:spcAft>
              <a:spcPct val="35000"/>
            </a:spcAft>
            <a:buNone/>
          </a:pPr>
          <a:r>
            <a:rPr lang="en-US" sz="2000" kern="1200"/>
            <a:t>The person is determined as unable to make the relevant decision if they are unable to:</a:t>
          </a:r>
        </a:p>
      </dsp:txBody>
      <dsp:txXfrm>
        <a:off x="0" y="705"/>
        <a:ext cx="6669431" cy="1155317"/>
      </dsp:txXfrm>
    </dsp:sp>
    <dsp:sp modelId="{A2163268-0F74-40C3-8CDE-8104ABDC9F11}">
      <dsp:nvSpPr>
        <dsp:cNvPr id="0" name=""/>
        <dsp:cNvSpPr/>
      </dsp:nvSpPr>
      <dsp:spPr>
        <a:xfrm>
          <a:off x="0" y="1156023"/>
          <a:ext cx="6669431" cy="0"/>
        </a:xfrm>
        <a:prstGeom prst="line">
          <a:avLst/>
        </a:prstGeom>
        <a:solidFill>
          <a:schemeClr val="accent2">
            <a:hueOff val="383523"/>
            <a:satOff val="-10060"/>
            <a:lumOff val="-2010"/>
            <a:alphaOff val="0"/>
          </a:schemeClr>
        </a:solidFill>
        <a:ln w="9525" cap="flat" cmpd="sng" algn="ctr">
          <a:solidFill>
            <a:schemeClr val="accent2">
              <a:hueOff val="383523"/>
              <a:satOff val="-10060"/>
              <a:lumOff val="-2010"/>
              <a:alphaOff val="0"/>
            </a:schemeClr>
          </a:solidFill>
          <a:prstDash val="solid"/>
        </a:ln>
        <a:effectLst/>
      </dsp:spPr>
      <dsp:style>
        <a:lnRef idx="1">
          <a:scrgbClr r="0" g="0" b="0"/>
        </a:lnRef>
        <a:fillRef idx="3">
          <a:scrgbClr r="0" g="0" b="0"/>
        </a:fillRef>
        <a:effectRef idx="2">
          <a:scrgbClr r="0" g="0" b="0"/>
        </a:effectRef>
        <a:fontRef idx="minor">
          <a:schemeClr val="lt1"/>
        </a:fontRef>
      </dsp:style>
    </dsp:sp>
    <dsp:sp modelId="{2C2A7173-D0F5-441C-9F42-75AE9CADF8EC}">
      <dsp:nvSpPr>
        <dsp:cNvPr id="0" name=""/>
        <dsp:cNvSpPr/>
      </dsp:nvSpPr>
      <dsp:spPr>
        <a:xfrm>
          <a:off x="0" y="1156023"/>
          <a:ext cx="6669431" cy="1155317"/>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76200" tIns="76200" rIns="76200" bIns="76200" numCol="1" spcCol="1270" anchor="t" anchorCtr="0">
          <a:noAutofit/>
        </a:bodyPr>
        <a:lstStyle/>
        <a:p>
          <a:pPr marL="0" lvl="0" indent="0" algn="l" defTabSz="889000">
            <a:lnSpc>
              <a:spcPct val="90000"/>
            </a:lnSpc>
            <a:spcBef>
              <a:spcPct val="0"/>
            </a:spcBef>
            <a:spcAft>
              <a:spcPct val="35000"/>
            </a:spcAft>
            <a:buNone/>
          </a:pPr>
          <a:r>
            <a:rPr lang="en-US" sz="2000" kern="1200"/>
            <a:t>1. understand information given to them</a:t>
          </a:r>
        </a:p>
      </dsp:txBody>
      <dsp:txXfrm>
        <a:off x="0" y="1156023"/>
        <a:ext cx="6669431" cy="1155317"/>
      </dsp:txXfrm>
    </dsp:sp>
    <dsp:sp modelId="{C281BC3A-8A14-484A-AB4A-C9525725CC3B}">
      <dsp:nvSpPr>
        <dsp:cNvPr id="0" name=""/>
        <dsp:cNvSpPr/>
      </dsp:nvSpPr>
      <dsp:spPr>
        <a:xfrm>
          <a:off x="0" y="2311341"/>
          <a:ext cx="6669431" cy="0"/>
        </a:xfrm>
        <a:prstGeom prst="line">
          <a:avLst/>
        </a:prstGeom>
        <a:solidFill>
          <a:schemeClr val="accent2">
            <a:hueOff val="767046"/>
            <a:satOff val="-20121"/>
            <a:lumOff val="-4020"/>
            <a:alphaOff val="0"/>
          </a:schemeClr>
        </a:solidFill>
        <a:ln w="9525" cap="flat" cmpd="sng" algn="ctr">
          <a:solidFill>
            <a:schemeClr val="accent2">
              <a:hueOff val="767046"/>
              <a:satOff val="-20121"/>
              <a:lumOff val="-4020"/>
              <a:alphaOff val="0"/>
            </a:schemeClr>
          </a:solidFill>
          <a:prstDash val="solid"/>
        </a:ln>
        <a:effectLst/>
      </dsp:spPr>
      <dsp:style>
        <a:lnRef idx="1">
          <a:scrgbClr r="0" g="0" b="0"/>
        </a:lnRef>
        <a:fillRef idx="3">
          <a:scrgbClr r="0" g="0" b="0"/>
        </a:fillRef>
        <a:effectRef idx="2">
          <a:scrgbClr r="0" g="0" b="0"/>
        </a:effectRef>
        <a:fontRef idx="minor">
          <a:schemeClr val="lt1"/>
        </a:fontRef>
      </dsp:style>
    </dsp:sp>
    <dsp:sp modelId="{3E20EB5B-102D-4DE9-A7FE-C0C6B74CA72A}">
      <dsp:nvSpPr>
        <dsp:cNvPr id="0" name=""/>
        <dsp:cNvSpPr/>
      </dsp:nvSpPr>
      <dsp:spPr>
        <a:xfrm>
          <a:off x="0" y="2311341"/>
          <a:ext cx="6669431" cy="1155317"/>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76200" tIns="76200" rIns="76200" bIns="76200" numCol="1" spcCol="1270" anchor="t" anchorCtr="0">
          <a:noAutofit/>
        </a:bodyPr>
        <a:lstStyle/>
        <a:p>
          <a:pPr marL="0" lvl="0" indent="0" algn="l" defTabSz="889000">
            <a:lnSpc>
              <a:spcPct val="90000"/>
            </a:lnSpc>
            <a:spcBef>
              <a:spcPct val="0"/>
            </a:spcBef>
            <a:spcAft>
              <a:spcPct val="35000"/>
            </a:spcAft>
            <a:buNone/>
          </a:pPr>
          <a:r>
            <a:rPr lang="en-US" sz="2000" kern="1200"/>
            <a:t>2. retain that information long enough to be able to make the decision</a:t>
          </a:r>
        </a:p>
      </dsp:txBody>
      <dsp:txXfrm>
        <a:off x="0" y="2311341"/>
        <a:ext cx="6669431" cy="1155317"/>
      </dsp:txXfrm>
    </dsp:sp>
    <dsp:sp modelId="{C851FC2C-70EE-4485-B29B-9D8F763760D7}">
      <dsp:nvSpPr>
        <dsp:cNvPr id="0" name=""/>
        <dsp:cNvSpPr/>
      </dsp:nvSpPr>
      <dsp:spPr>
        <a:xfrm>
          <a:off x="0" y="3466658"/>
          <a:ext cx="6669431" cy="0"/>
        </a:xfrm>
        <a:prstGeom prst="line">
          <a:avLst/>
        </a:prstGeom>
        <a:solidFill>
          <a:schemeClr val="accent2">
            <a:hueOff val="1150570"/>
            <a:satOff val="-30181"/>
            <a:lumOff val="-6030"/>
            <a:alphaOff val="0"/>
          </a:schemeClr>
        </a:solidFill>
        <a:ln w="9525" cap="flat" cmpd="sng" algn="ctr">
          <a:solidFill>
            <a:schemeClr val="accent2">
              <a:hueOff val="1150570"/>
              <a:satOff val="-30181"/>
              <a:lumOff val="-6030"/>
              <a:alphaOff val="0"/>
            </a:schemeClr>
          </a:solidFill>
          <a:prstDash val="solid"/>
        </a:ln>
        <a:effectLst/>
      </dsp:spPr>
      <dsp:style>
        <a:lnRef idx="1">
          <a:scrgbClr r="0" g="0" b="0"/>
        </a:lnRef>
        <a:fillRef idx="3">
          <a:scrgbClr r="0" g="0" b="0"/>
        </a:fillRef>
        <a:effectRef idx="2">
          <a:scrgbClr r="0" g="0" b="0"/>
        </a:effectRef>
        <a:fontRef idx="minor">
          <a:schemeClr val="lt1"/>
        </a:fontRef>
      </dsp:style>
    </dsp:sp>
    <dsp:sp modelId="{CCC9203B-0627-482C-840A-1455F7C4CB89}">
      <dsp:nvSpPr>
        <dsp:cNvPr id="0" name=""/>
        <dsp:cNvSpPr/>
      </dsp:nvSpPr>
      <dsp:spPr>
        <a:xfrm>
          <a:off x="0" y="3466658"/>
          <a:ext cx="6669431" cy="1155317"/>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76200" tIns="76200" rIns="76200" bIns="76200" numCol="1" spcCol="1270" anchor="t" anchorCtr="0">
          <a:noAutofit/>
        </a:bodyPr>
        <a:lstStyle/>
        <a:p>
          <a:pPr marL="0" lvl="0" indent="0" algn="l" defTabSz="889000">
            <a:lnSpc>
              <a:spcPct val="90000"/>
            </a:lnSpc>
            <a:spcBef>
              <a:spcPct val="0"/>
            </a:spcBef>
            <a:spcAft>
              <a:spcPct val="35000"/>
            </a:spcAft>
            <a:buNone/>
          </a:pPr>
          <a:r>
            <a:rPr lang="en-US" sz="2000" kern="1200"/>
            <a:t>3. weigh up the information available to make the decision</a:t>
          </a:r>
        </a:p>
      </dsp:txBody>
      <dsp:txXfrm>
        <a:off x="0" y="3466658"/>
        <a:ext cx="6669431" cy="1155317"/>
      </dsp:txXfrm>
    </dsp:sp>
    <dsp:sp modelId="{AF68A3F3-6F96-4175-B3A0-8E27734607A3}">
      <dsp:nvSpPr>
        <dsp:cNvPr id="0" name=""/>
        <dsp:cNvSpPr/>
      </dsp:nvSpPr>
      <dsp:spPr>
        <a:xfrm>
          <a:off x="0" y="4621976"/>
          <a:ext cx="6669431" cy="0"/>
        </a:xfrm>
        <a:prstGeom prst="line">
          <a:avLst/>
        </a:prstGeom>
        <a:solidFill>
          <a:schemeClr val="accent2">
            <a:hueOff val="1534093"/>
            <a:satOff val="-40241"/>
            <a:lumOff val="-8040"/>
            <a:alphaOff val="0"/>
          </a:schemeClr>
        </a:solidFill>
        <a:ln w="9525" cap="flat" cmpd="sng" algn="ctr">
          <a:solidFill>
            <a:schemeClr val="accent2">
              <a:hueOff val="1534093"/>
              <a:satOff val="-40241"/>
              <a:lumOff val="-8040"/>
              <a:alphaOff val="0"/>
            </a:schemeClr>
          </a:solidFill>
          <a:prstDash val="solid"/>
        </a:ln>
        <a:effectLst/>
      </dsp:spPr>
      <dsp:style>
        <a:lnRef idx="1">
          <a:scrgbClr r="0" g="0" b="0"/>
        </a:lnRef>
        <a:fillRef idx="3">
          <a:scrgbClr r="0" g="0" b="0"/>
        </a:fillRef>
        <a:effectRef idx="2">
          <a:scrgbClr r="0" g="0" b="0"/>
        </a:effectRef>
        <a:fontRef idx="minor">
          <a:schemeClr val="lt1"/>
        </a:fontRef>
      </dsp:style>
    </dsp:sp>
    <dsp:sp modelId="{5A646C1A-5FF4-443B-929C-5A01F412B90A}">
      <dsp:nvSpPr>
        <dsp:cNvPr id="0" name=""/>
        <dsp:cNvSpPr/>
      </dsp:nvSpPr>
      <dsp:spPr>
        <a:xfrm>
          <a:off x="0" y="4621976"/>
          <a:ext cx="6669431" cy="1155317"/>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76200" tIns="76200" rIns="76200" bIns="76200" numCol="1" spcCol="1270" anchor="t" anchorCtr="0">
          <a:noAutofit/>
        </a:bodyPr>
        <a:lstStyle/>
        <a:p>
          <a:pPr marL="0" lvl="0" indent="0" algn="l" defTabSz="889000">
            <a:lnSpc>
              <a:spcPct val="90000"/>
            </a:lnSpc>
            <a:spcBef>
              <a:spcPct val="0"/>
            </a:spcBef>
            <a:spcAft>
              <a:spcPct val="35000"/>
            </a:spcAft>
            <a:buNone/>
          </a:pPr>
          <a:r>
            <a:rPr lang="en-US" sz="2000" kern="1200"/>
            <a:t>4. communicate their decision – this could be by talking, using sign language or even simple muscle movements such as blinking an eye or squeezing a hand.</a:t>
          </a:r>
        </a:p>
      </dsp:txBody>
      <dsp:txXfrm>
        <a:off x="0" y="4621976"/>
        <a:ext cx="6669431" cy="1155317"/>
      </dsp:txXfrm>
    </dsp:sp>
  </dsp:spTree>
</dsp:drawing>
</file>

<file path=ppt/diagrams/drawing21.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23DCDF4C-E87E-4760-85DF-BFED6DFB3691}">
      <dsp:nvSpPr>
        <dsp:cNvPr id="0" name=""/>
        <dsp:cNvSpPr/>
      </dsp:nvSpPr>
      <dsp:spPr>
        <a:xfrm>
          <a:off x="0" y="462510"/>
          <a:ext cx="6669431" cy="2364569"/>
        </a:xfrm>
        <a:prstGeom prst="roundRect">
          <a:avLst/>
        </a:prstGeom>
        <a:solidFill>
          <a:schemeClr val="accent2">
            <a:hueOff val="0"/>
            <a:satOff val="0"/>
            <a:lumOff val="0"/>
            <a:alphaOff val="0"/>
          </a:schemeClr>
        </a:solidFill>
        <a:ln>
          <a:noFill/>
        </a:ln>
        <a:effectLst/>
      </dsp:spPr>
      <dsp:style>
        <a:lnRef idx="0">
          <a:scrgbClr r="0" g="0" b="0"/>
        </a:lnRef>
        <a:fillRef idx="3">
          <a:scrgbClr r="0" g="0" b="0"/>
        </a:fillRef>
        <a:effectRef idx="2">
          <a:scrgbClr r="0" g="0" b="0"/>
        </a:effectRef>
        <a:fontRef idx="minor">
          <a:schemeClr val="lt1"/>
        </a:fontRef>
      </dsp:style>
      <dsp:txBody>
        <a:bodyPr spcFirstLastPara="0" vert="horz" wrap="square" lIns="163830" tIns="163830" rIns="163830" bIns="163830" numCol="1" spcCol="1270" anchor="ctr" anchorCtr="0">
          <a:noAutofit/>
        </a:bodyPr>
        <a:lstStyle/>
        <a:p>
          <a:pPr marL="0" lvl="0" indent="0" algn="l" defTabSz="1911350">
            <a:lnSpc>
              <a:spcPct val="90000"/>
            </a:lnSpc>
            <a:spcBef>
              <a:spcPct val="0"/>
            </a:spcBef>
            <a:spcAft>
              <a:spcPct val="35000"/>
            </a:spcAft>
            <a:buNone/>
          </a:pPr>
          <a:r>
            <a:rPr lang="en-US" sz="4300" kern="1200"/>
            <a:t>Has anyone heard of the Deprivation of Liberty Safeguards (DoLS)?</a:t>
          </a:r>
        </a:p>
      </dsp:txBody>
      <dsp:txXfrm>
        <a:off x="115429" y="577939"/>
        <a:ext cx="6438573" cy="2133711"/>
      </dsp:txXfrm>
    </dsp:sp>
    <dsp:sp modelId="{0085B660-9D99-4072-AEAA-C01188C7FC96}">
      <dsp:nvSpPr>
        <dsp:cNvPr id="0" name=""/>
        <dsp:cNvSpPr/>
      </dsp:nvSpPr>
      <dsp:spPr>
        <a:xfrm>
          <a:off x="0" y="2950920"/>
          <a:ext cx="6669431" cy="2364569"/>
        </a:xfrm>
        <a:prstGeom prst="roundRect">
          <a:avLst/>
        </a:prstGeom>
        <a:solidFill>
          <a:schemeClr val="accent2">
            <a:hueOff val="1534093"/>
            <a:satOff val="-40241"/>
            <a:lumOff val="-8040"/>
            <a:alphaOff val="0"/>
          </a:schemeClr>
        </a:solidFill>
        <a:ln>
          <a:noFill/>
        </a:ln>
        <a:effectLst/>
      </dsp:spPr>
      <dsp:style>
        <a:lnRef idx="0">
          <a:scrgbClr r="0" g="0" b="0"/>
        </a:lnRef>
        <a:fillRef idx="3">
          <a:scrgbClr r="0" g="0" b="0"/>
        </a:fillRef>
        <a:effectRef idx="2">
          <a:scrgbClr r="0" g="0" b="0"/>
        </a:effectRef>
        <a:fontRef idx="minor">
          <a:schemeClr val="lt1"/>
        </a:fontRef>
      </dsp:style>
      <dsp:txBody>
        <a:bodyPr spcFirstLastPara="0" vert="horz" wrap="square" lIns="163830" tIns="163830" rIns="163830" bIns="163830" numCol="1" spcCol="1270" anchor="ctr" anchorCtr="0">
          <a:noAutofit/>
        </a:bodyPr>
        <a:lstStyle/>
        <a:p>
          <a:pPr marL="0" lvl="0" indent="0" algn="l" defTabSz="1911350">
            <a:lnSpc>
              <a:spcPct val="90000"/>
            </a:lnSpc>
            <a:spcBef>
              <a:spcPct val="0"/>
            </a:spcBef>
            <a:spcAft>
              <a:spcPct val="35000"/>
            </a:spcAft>
            <a:buNone/>
          </a:pPr>
          <a:r>
            <a:rPr lang="en-US" sz="4300" kern="1200"/>
            <a:t>This has been replaced by the Liberty Protective Safeguards (LPS).</a:t>
          </a:r>
        </a:p>
      </dsp:txBody>
      <dsp:txXfrm>
        <a:off x="115429" y="3066349"/>
        <a:ext cx="6438573" cy="2133711"/>
      </dsp:txXfrm>
    </dsp:sp>
  </dsp:spTree>
</dsp:drawing>
</file>

<file path=ppt/diagrams/drawing22.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14F8DB4B-C2A8-47A2-9E6E-D07B22810F69}">
      <dsp:nvSpPr>
        <dsp:cNvPr id="0" name=""/>
        <dsp:cNvSpPr/>
      </dsp:nvSpPr>
      <dsp:spPr>
        <a:xfrm>
          <a:off x="0" y="121980"/>
          <a:ext cx="6669431" cy="1804359"/>
        </a:xfrm>
        <a:prstGeom prst="roundRect">
          <a:avLst/>
        </a:prstGeom>
        <a:solidFill>
          <a:schemeClr val="accent2">
            <a:hueOff val="0"/>
            <a:satOff val="0"/>
            <a:lumOff val="0"/>
            <a:alphaOff val="0"/>
          </a:schemeClr>
        </a:solidFill>
        <a:ln>
          <a:noFill/>
        </a:ln>
        <a:effectLst/>
      </dsp:spPr>
      <dsp:style>
        <a:lnRef idx="0">
          <a:scrgbClr r="0" g="0" b="0"/>
        </a:lnRef>
        <a:fillRef idx="3">
          <a:scrgbClr r="0" g="0" b="0"/>
        </a:fillRef>
        <a:effectRef idx="2">
          <a:scrgbClr r="0" g="0" b="0"/>
        </a:effectRef>
        <a:fontRef idx="minor">
          <a:schemeClr val="lt1"/>
        </a:fontRef>
      </dsp:style>
      <dsp:txBody>
        <a:bodyPr spcFirstLastPara="0" vert="horz" wrap="square" lIns="80010" tIns="80010" rIns="80010" bIns="80010" numCol="1" spcCol="1270" anchor="ctr" anchorCtr="0">
          <a:noAutofit/>
        </a:bodyPr>
        <a:lstStyle/>
        <a:p>
          <a:pPr marL="0" lvl="0" indent="0" algn="l" defTabSz="933450">
            <a:lnSpc>
              <a:spcPct val="90000"/>
            </a:lnSpc>
            <a:spcBef>
              <a:spcPct val="0"/>
            </a:spcBef>
            <a:spcAft>
              <a:spcPct val="35000"/>
            </a:spcAft>
            <a:buNone/>
          </a:pPr>
          <a:r>
            <a:rPr lang="en-US" sz="2100" kern="1200"/>
            <a:t>Article 5 of the Human Rights Act states that ‘everyone has the right to liberty and security of person. </a:t>
          </a:r>
        </a:p>
      </dsp:txBody>
      <dsp:txXfrm>
        <a:off x="88082" y="210062"/>
        <a:ext cx="6493267" cy="1628195"/>
      </dsp:txXfrm>
    </dsp:sp>
    <dsp:sp modelId="{2E7F5872-91C5-4483-80C9-174FC8254F60}">
      <dsp:nvSpPr>
        <dsp:cNvPr id="0" name=""/>
        <dsp:cNvSpPr/>
      </dsp:nvSpPr>
      <dsp:spPr>
        <a:xfrm>
          <a:off x="0" y="1986820"/>
          <a:ext cx="6669431" cy="1804359"/>
        </a:xfrm>
        <a:prstGeom prst="roundRect">
          <a:avLst/>
        </a:prstGeom>
        <a:solidFill>
          <a:schemeClr val="accent2">
            <a:hueOff val="767046"/>
            <a:satOff val="-20121"/>
            <a:lumOff val="-4020"/>
            <a:alphaOff val="0"/>
          </a:schemeClr>
        </a:solidFill>
        <a:ln>
          <a:noFill/>
        </a:ln>
        <a:effectLst/>
      </dsp:spPr>
      <dsp:style>
        <a:lnRef idx="0">
          <a:scrgbClr r="0" g="0" b="0"/>
        </a:lnRef>
        <a:fillRef idx="3">
          <a:scrgbClr r="0" g="0" b="0"/>
        </a:fillRef>
        <a:effectRef idx="2">
          <a:scrgbClr r="0" g="0" b="0"/>
        </a:effectRef>
        <a:fontRef idx="minor">
          <a:schemeClr val="lt1"/>
        </a:fontRef>
      </dsp:style>
      <dsp:txBody>
        <a:bodyPr spcFirstLastPara="0" vert="horz" wrap="square" lIns="80010" tIns="80010" rIns="80010" bIns="80010" numCol="1" spcCol="1270" anchor="ctr" anchorCtr="0">
          <a:noAutofit/>
        </a:bodyPr>
        <a:lstStyle/>
        <a:p>
          <a:pPr marL="0" lvl="0" indent="0" algn="l" defTabSz="933450">
            <a:lnSpc>
              <a:spcPct val="90000"/>
            </a:lnSpc>
            <a:spcBef>
              <a:spcPct val="0"/>
            </a:spcBef>
            <a:spcAft>
              <a:spcPct val="35000"/>
            </a:spcAft>
            <a:buNone/>
          </a:pPr>
          <a:r>
            <a:rPr lang="en-US" sz="2100" kern="1200"/>
            <a:t>'No one shall be deprived of his or her liberty [unless] in accordance with a procedure prescribed in law’. </a:t>
          </a:r>
        </a:p>
      </dsp:txBody>
      <dsp:txXfrm>
        <a:off x="88082" y="2074902"/>
        <a:ext cx="6493267" cy="1628195"/>
      </dsp:txXfrm>
    </dsp:sp>
    <dsp:sp modelId="{5B7D9249-B3D6-4319-A554-65489245FBCE}">
      <dsp:nvSpPr>
        <dsp:cNvPr id="0" name=""/>
        <dsp:cNvSpPr/>
      </dsp:nvSpPr>
      <dsp:spPr>
        <a:xfrm>
          <a:off x="0" y="3851659"/>
          <a:ext cx="6669431" cy="1804359"/>
        </a:xfrm>
        <a:prstGeom prst="roundRect">
          <a:avLst/>
        </a:prstGeom>
        <a:solidFill>
          <a:schemeClr val="accent2">
            <a:hueOff val="1534093"/>
            <a:satOff val="-40241"/>
            <a:lumOff val="-8040"/>
            <a:alphaOff val="0"/>
          </a:schemeClr>
        </a:solidFill>
        <a:ln>
          <a:noFill/>
        </a:ln>
        <a:effectLst/>
      </dsp:spPr>
      <dsp:style>
        <a:lnRef idx="0">
          <a:scrgbClr r="0" g="0" b="0"/>
        </a:lnRef>
        <a:fillRef idx="3">
          <a:scrgbClr r="0" g="0" b="0"/>
        </a:fillRef>
        <a:effectRef idx="2">
          <a:scrgbClr r="0" g="0" b="0"/>
        </a:effectRef>
        <a:fontRef idx="minor">
          <a:schemeClr val="lt1"/>
        </a:fontRef>
      </dsp:style>
      <dsp:txBody>
        <a:bodyPr spcFirstLastPara="0" vert="horz" wrap="square" lIns="80010" tIns="80010" rIns="80010" bIns="80010" numCol="1" spcCol="1270" anchor="ctr" anchorCtr="0">
          <a:noAutofit/>
        </a:bodyPr>
        <a:lstStyle/>
        <a:p>
          <a:pPr marL="0" lvl="0" indent="0" algn="l" defTabSz="933450">
            <a:lnSpc>
              <a:spcPct val="90000"/>
            </a:lnSpc>
            <a:spcBef>
              <a:spcPct val="0"/>
            </a:spcBef>
            <a:spcAft>
              <a:spcPct val="35000"/>
            </a:spcAft>
            <a:buNone/>
          </a:pPr>
          <a:r>
            <a:rPr lang="en-US" sz="2100" kern="1200"/>
            <a:t>The Deprivation of Liberty Safeguards (DoLS) is the procedure prescribed in law when it is necessary to deprive of their liberty a resident or patient who lacks capacity to consent to their care and treatment to keep them safe from harm.</a:t>
          </a:r>
        </a:p>
      </dsp:txBody>
      <dsp:txXfrm>
        <a:off x="88082" y="3939741"/>
        <a:ext cx="6493267" cy="1628195"/>
      </dsp:txXfrm>
    </dsp:sp>
  </dsp:spTree>
</dsp:drawing>
</file>

<file path=ppt/diagrams/drawing23.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FDB7BBD9-A322-41D3-AFC8-C946CBA3C4A3}">
      <dsp:nvSpPr>
        <dsp:cNvPr id="0" name=""/>
        <dsp:cNvSpPr/>
      </dsp:nvSpPr>
      <dsp:spPr>
        <a:xfrm>
          <a:off x="0" y="826"/>
          <a:ext cx="7590180" cy="694479"/>
        </a:xfrm>
        <a:prstGeom prst="roundRect">
          <a:avLst>
            <a:gd name="adj" fmla="val 10000"/>
          </a:avLst>
        </a:prstGeom>
        <a:solidFill>
          <a:schemeClr val="accent2">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119A7867-4BE6-4AB2-AA21-139BECD3710A}">
      <dsp:nvSpPr>
        <dsp:cNvPr id="0" name=""/>
        <dsp:cNvSpPr/>
      </dsp:nvSpPr>
      <dsp:spPr>
        <a:xfrm>
          <a:off x="210080" y="157084"/>
          <a:ext cx="381963" cy="381963"/>
        </a:xfrm>
        <a:prstGeom prst="rect">
          <a:avLst/>
        </a:prstGeom>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w="10795" cap="flat" cmpd="sng" algn="ctr">
          <a:noFill/>
          <a:prstDash val="solid"/>
        </a:ln>
        <a:effectLst/>
      </dsp:spPr>
      <dsp:style>
        <a:lnRef idx="2">
          <a:scrgbClr r="0" g="0" b="0"/>
        </a:lnRef>
        <a:fillRef idx="1">
          <a:scrgbClr r="0" g="0" b="0"/>
        </a:fillRef>
        <a:effectRef idx="0">
          <a:scrgbClr r="0" g="0" b="0"/>
        </a:effectRef>
        <a:fontRef idx="minor">
          <a:schemeClr val="lt1"/>
        </a:fontRef>
      </dsp:style>
    </dsp:sp>
    <dsp:sp modelId="{D8D9331C-B8D5-4AA3-9E55-78F2BEE1C3A3}">
      <dsp:nvSpPr>
        <dsp:cNvPr id="0" name=""/>
        <dsp:cNvSpPr/>
      </dsp:nvSpPr>
      <dsp:spPr>
        <a:xfrm>
          <a:off x="802124" y="826"/>
          <a:ext cx="6788055" cy="694479"/>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73499" tIns="73499" rIns="73499" bIns="73499" numCol="1" spcCol="1270" anchor="ctr" anchorCtr="0">
          <a:noAutofit/>
        </a:bodyPr>
        <a:lstStyle/>
        <a:p>
          <a:pPr marL="0" lvl="0" indent="0" algn="l" defTabSz="622300">
            <a:lnSpc>
              <a:spcPct val="90000"/>
            </a:lnSpc>
            <a:spcBef>
              <a:spcPct val="0"/>
            </a:spcBef>
            <a:spcAft>
              <a:spcPct val="35000"/>
            </a:spcAft>
            <a:buNone/>
          </a:pPr>
          <a:r>
            <a:rPr lang="en-US" sz="1400" kern="1200"/>
            <a:t>Frequent use of sedation/medication to control behaviour</a:t>
          </a:r>
        </a:p>
      </dsp:txBody>
      <dsp:txXfrm>
        <a:off x="802124" y="826"/>
        <a:ext cx="6788055" cy="694479"/>
      </dsp:txXfrm>
    </dsp:sp>
    <dsp:sp modelId="{EC8E8A21-9FC2-4CEA-AADA-B97BF8FE9F78}">
      <dsp:nvSpPr>
        <dsp:cNvPr id="0" name=""/>
        <dsp:cNvSpPr/>
      </dsp:nvSpPr>
      <dsp:spPr>
        <a:xfrm>
          <a:off x="0" y="868926"/>
          <a:ext cx="7590180" cy="694479"/>
        </a:xfrm>
        <a:prstGeom prst="roundRect">
          <a:avLst>
            <a:gd name="adj" fmla="val 10000"/>
          </a:avLst>
        </a:prstGeom>
        <a:solidFill>
          <a:schemeClr val="accent3">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3F839C6E-856F-4117-9EBB-7BCF811A0BBA}">
      <dsp:nvSpPr>
        <dsp:cNvPr id="0" name=""/>
        <dsp:cNvSpPr/>
      </dsp:nvSpPr>
      <dsp:spPr>
        <a:xfrm>
          <a:off x="210080" y="1025184"/>
          <a:ext cx="381963" cy="381963"/>
        </a:xfrm>
        <a:prstGeom prst="rect">
          <a:avLst/>
        </a:prstGeom>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a:ln w="10795" cap="flat" cmpd="sng" algn="ctr">
          <a:noFill/>
          <a:prstDash val="solid"/>
        </a:ln>
        <a:effectLst/>
      </dsp:spPr>
      <dsp:style>
        <a:lnRef idx="2">
          <a:scrgbClr r="0" g="0" b="0"/>
        </a:lnRef>
        <a:fillRef idx="1">
          <a:scrgbClr r="0" g="0" b="0"/>
        </a:fillRef>
        <a:effectRef idx="0">
          <a:scrgbClr r="0" g="0" b="0"/>
        </a:effectRef>
        <a:fontRef idx="minor">
          <a:schemeClr val="lt1"/>
        </a:fontRef>
      </dsp:style>
    </dsp:sp>
    <dsp:sp modelId="{5001B636-25B9-4A2B-92F2-27CE1EEC6C6E}">
      <dsp:nvSpPr>
        <dsp:cNvPr id="0" name=""/>
        <dsp:cNvSpPr/>
      </dsp:nvSpPr>
      <dsp:spPr>
        <a:xfrm>
          <a:off x="802124" y="868926"/>
          <a:ext cx="6788055" cy="694479"/>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73499" tIns="73499" rIns="73499" bIns="73499" numCol="1" spcCol="1270" anchor="ctr" anchorCtr="0">
          <a:noAutofit/>
        </a:bodyPr>
        <a:lstStyle/>
        <a:p>
          <a:pPr marL="0" lvl="0" indent="0" algn="l" defTabSz="622300">
            <a:lnSpc>
              <a:spcPct val="90000"/>
            </a:lnSpc>
            <a:spcBef>
              <a:spcPct val="0"/>
            </a:spcBef>
            <a:spcAft>
              <a:spcPct val="35000"/>
            </a:spcAft>
            <a:buNone/>
          </a:pPr>
          <a:r>
            <a:rPr lang="en-US" sz="1400" kern="1200"/>
            <a:t>Regular use of physical restraint to control behaviour</a:t>
          </a:r>
        </a:p>
      </dsp:txBody>
      <dsp:txXfrm>
        <a:off x="802124" y="868926"/>
        <a:ext cx="6788055" cy="694479"/>
      </dsp:txXfrm>
    </dsp:sp>
    <dsp:sp modelId="{3C912C53-34AC-4281-8C14-373A4A9042ED}">
      <dsp:nvSpPr>
        <dsp:cNvPr id="0" name=""/>
        <dsp:cNvSpPr/>
      </dsp:nvSpPr>
      <dsp:spPr>
        <a:xfrm>
          <a:off x="0" y="1737026"/>
          <a:ext cx="7590180" cy="694479"/>
        </a:xfrm>
        <a:prstGeom prst="roundRect">
          <a:avLst>
            <a:gd name="adj" fmla="val 10000"/>
          </a:avLst>
        </a:prstGeom>
        <a:solidFill>
          <a:schemeClr val="accent4">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B5F3B9E9-CF32-4047-83D6-2D0A153DF9CB}">
      <dsp:nvSpPr>
        <dsp:cNvPr id="0" name=""/>
        <dsp:cNvSpPr/>
      </dsp:nvSpPr>
      <dsp:spPr>
        <a:xfrm>
          <a:off x="210080" y="1893284"/>
          <a:ext cx="381963" cy="381963"/>
        </a:xfrm>
        <a:prstGeom prst="rect">
          <a:avLst/>
        </a:prstGeom>
        <a:blipFill>
          <a:blip xmlns:r="http://schemas.openxmlformats.org/officeDocument/2006/relationships" r:embed="rId5">
            <a:extLst>
              <a:ext uri="{28A0092B-C50C-407E-A947-70E740481C1C}">
                <a14:useLocalDpi xmlns:a14="http://schemas.microsoft.com/office/drawing/2010/main" val="0"/>
              </a:ext>
              <a:ext uri="{96DAC541-7B7A-43D3-8B79-37D633B846F1}">
                <asvg:svgBlip xmlns:asvg="http://schemas.microsoft.com/office/drawing/2016/SVG/main" r:embed="rId6"/>
              </a:ext>
            </a:extLst>
          </a:blip>
          <a:stretch>
            <a:fillRect/>
          </a:stretch>
        </a:blipFill>
        <a:ln w="10795" cap="flat" cmpd="sng" algn="ctr">
          <a:noFill/>
          <a:prstDash val="solid"/>
        </a:ln>
        <a:effectLst/>
      </dsp:spPr>
      <dsp:style>
        <a:lnRef idx="2">
          <a:scrgbClr r="0" g="0" b="0"/>
        </a:lnRef>
        <a:fillRef idx="1">
          <a:scrgbClr r="0" g="0" b="0"/>
        </a:fillRef>
        <a:effectRef idx="0">
          <a:scrgbClr r="0" g="0" b="0"/>
        </a:effectRef>
        <a:fontRef idx="minor">
          <a:schemeClr val="lt1"/>
        </a:fontRef>
      </dsp:style>
    </dsp:sp>
    <dsp:sp modelId="{75C4625C-0F18-45FA-9218-919F4545523E}">
      <dsp:nvSpPr>
        <dsp:cNvPr id="0" name=""/>
        <dsp:cNvSpPr/>
      </dsp:nvSpPr>
      <dsp:spPr>
        <a:xfrm>
          <a:off x="802124" y="1737026"/>
          <a:ext cx="6788055" cy="694479"/>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73499" tIns="73499" rIns="73499" bIns="73499" numCol="1" spcCol="1270" anchor="ctr" anchorCtr="0">
          <a:noAutofit/>
        </a:bodyPr>
        <a:lstStyle/>
        <a:p>
          <a:pPr marL="0" lvl="0" indent="0" algn="l" defTabSz="622300">
            <a:lnSpc>
              <a:spcPct val="90000"/>
            </a:lnSpc>
            <a:spcBef>
              <a:spcPct val="0"/>
            </a:spcBef>
            <a:spcAft>
              <a:spcPct val="35000"/>
            </a:spcAft>
            <a:buNone/>
          </a:pPr>
          <a:r>
            <a:rPr lang="en-US" sz="1400" kern="1200"/>
            <a:t>The person concerned objects verbally or physically to the restriction and/or restraint</a:t>
          </a:r>
        </a:p>
      </dsp:txBody>
      <dsp:txXfrm>
        <a:off x="802124" y="1737026"/>
        <a:ext cx="6788055" cy="694479"/>
      </dsp:txXfrm>
    </dsp:sp>
    <dsp:sp modelId="{E686763B-1C9E-4A04-BA17-FA30F940277F}">
      <dsp:nvSpPr>
        <dsp:cNvPr id="0" name=""/>
        <dsp:cNvSpPr/>
      </dsp:nvSpPr>
      <dsp:spPr>
        <a:xfrm>
          <a:off x="0" y="2605126"/>
          <a:ext cx="7590180" cy="694479"/>
        </a:xfrm>
        <a:prstGeom prst="roundRect">
          <a:avLst>
            <a:gd name="adj" fmla="val 10000"/>
          </a:avLst>
        </a:prstGeom>
        <a:solidFill>
          <a:schemeClr val="accent5">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3BFA4647-DE01-41C4-A0C1-9FC4747C0CD4}">
      <dsp:nvSpPr>
        <dsp:cNvPr id="0" name=""/>
        <dsp:cNvSpPr/>
      </dsp:nvSpPr>
      <dsp:spPr>
        <a:xfrm>
          <a:off x="210080" y="2761384"/>
          <a:ext cx="381963" cy="381963"/>
        </a:xfrm>
        <a:prstGeom prst="rect">
          <a:avLst/>
        </a:prstGeom>
        <a:blipFill>
          <a:blip xmlns:r="http://schemas.openxmlformats.org/officeDocument/2006/relationships" r:embed="rId7">
            <a:extLst>
              <a:ext uri="{28A0092B-C50C-407E-A947-70E740481C1C}">
                <a14:useLocalDpi xmlns:a14="http://schemas.microsoft.com/office/drawing/2010/main" val="0"/>
              </a:ext>
              <a:ext uri="{96DAC541-7B7A-43D3-8B79-37D633B846F1}">
                <asvg:svgBlip xmlns:asvg="http://schemas.microsoft.com/office/drawing/2016/SVG/main" r:embed="rId8"/>
              </a:ext>
            </a:extLst>
          </a:blip>
          <a:stretch>
            <a:fillRect/>
          </a:stretch>
        </a:blipFill>
        <a:ln w="10795" cap="flat" cmpd="sng" algn="ctr">
          <a:noFill/>
          <a:prstDash val="solid"/>
        </a:ln>
        <a:effectLst/>
      </dsp:spPr>
      <dsp:style>
        <a:lnRef idx="2">
          <a:scrgbClr r="0" g="0" b="0"/>
        </a:lnRef>
        <a:fillRef idx="1">
          <a:scrgbClr r="0" g="0" b="0"/>
        </a:fillRef>
        <a:effectRef idx="0">
          <a:scrgbClr r="0" g="0" b="0"/>
        </a:effectRef>
        <a:fontRef idx="minor">
          <a:schemeClr val="lt1"/>
        </a:fontRef>
      </dsp:style>
    </dsp:sp>
    <dsp:sp modelId="{BCE9855E-6D02-4536-B624-C42E188DAAFE}">
      <dsp:nvSpPr>
        <dsp:cNvPr id="0" name=""/>
        <dsp:cNvSpPr/>
      </dsp:nvSpPr>
      <dsp:spPr>
        <a:xfrm>
          <a:off x="802124" y="2605126"/>
          <a:ext cx="6788055" cy="694479"/>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73499" tIns="73499" rIns="73499" bIns="73499" numCol="1" spcCol="1270" anchor="ctr" anchorCtr="0">
          <a:noAutofit/>
        </a:bodyPr>
        <a:lstStyle/>
        <a:p>
          <a:pPr marL="0" lvl="0" indent="0" algn="l" defTabSz="622300">
            <a:lnSpc>
              <a:spcPct val="90000"/>
            </a:lnSpc>
            <a:spcBef>
              <a:spcPct val="0"/>
            </a:spcBef>
            <a:spcAft>
              <a:spcPct val="35000"/>
            </a:spcAft>
            <a:buNone/>
          </a:pPr>
          <a:r>
            <a:rPr lang="en-US" sz="1400" kern="1200"/>
            <a:t>Objections from family and/or friends to the restriction or restraint</a:t>
          </a:r>
        </a:p>
      </dsp:txBody>
      <dsp:txXfrm>
        <a:off x="802124" y="2605126"/>
        <a:ext cx="6788055" cy="694479"/>
      </dsp:txXfrm>
    </dsp:sp>
    <dsp:sp modelId="{2DCAAD73-158E-4400-BAEF-7E324AEEA355}">
      <dsp:nvSpPr>
        <dsp:cNvPr id="0" name=""/>
        <dsp:cNvSpPr/>
      </dsp:nvSpPr>
      <dsp:spPr>
        <a:xfrm>
          <a:off x="0" y="3473226"/>
          <a:ext cx="7590180" cy="694479"/>
        </a:xfrm>
        <a:prstGeom prst="roundRect">
          <a:avLst>
            <a:gd name="adj" fmla="val 10000"/>
          </a:avLst>
        </a:prstGeom>
        <a:solidFill>
          <a:schemeClr val="accent6">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5EA6F773-979F-4231-8227-4996107AB6F2}">
      <dsp:nvSpPr>
        <dsp:cNvPr id="0" name=""/>
        <dsp:cNvSpPr/>
      </dsp:nvSpPr>
      <dsp:spPr>
        <a:xfrm>
          <a:off x="210080" y="3629484"/>
          <a:ext cx="381963" cy="381963"/>
        </a:xfrm>
        <a:prstGeom prst="rect">
          <a:avLst/>
        </a:prstGeom>
        <a:blipFill>
          <a:blip xmlns:r="http://schemas.openxmlformats.org/officeDocument/2006/relationships" r:embed="rId9">
            <a:extLst>
              <a:ext uri="{28A0092B-C50C-407E-A947-70E740481C1C}">
                <a14:useLocalDpi xmlns:a14="http://schemas.microsoft.com/office/drawing/2010/main" val="0"/>
              </a:ext>
              <a:ext uri="{96DAC541-7B7A-43D3-8B79-37D633B846F1}">
                <asvg:svgBlip xmlns:asvg="http://schemas.microsoft.com/office/drawing/2016/SVG/main" r:embed="rId10"/>
              </a:ext>
            </a:extLst>
          </a:blip>
          <a:stretch>
            <a:fillRect/>
          </a:stretch>
        </a:blipFill>
        <a:ln w="10795" cap="flat" cmpd="sng" algn="ctr">
          <a:noFill/>
          <a:prstDash val="solid"/>
        </a:ln>
        <a:effectLst/>
      </dsp:spPr>
      <dsp:style>
        <a:lnRef idx="2">
          <a:scrgbClr r="0" g="0" b="0"/>
        </a:lnRef>
        <a:fillRef idx="1">
          <a:scrgbClr r="0" g="0" b="0"/>
        </a:fillRef>
        <a:effectRef idx="0">
          <a:scrgbClr r="0" g="0" b="0"/>
        </a:effectRef>
        <a:fontRef idx="minor">
          <a:schemeClr val="lt1"/>
        </a:fontRef>
      </dsp:style>
    </dsp:sp>
    <dsp:sp modelId="{95BB0B03-15BD-4370-8269-95BC7A3DACC0}">
      <dsp:nvSpPr>
        <dsp:cNvPr id="0" name=""/>
        <dsp:cNvSpPr/>
      </dsp:nvSpPr>
      <dsp:spPr>
        <a:xfrm>
          <a:off x="802124" y="3473226"/>
          <a:ext cx="6788055" cy="694479"/>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73499" tIns="73499" rIns="73499" bIns="73499" numCol="1" spcCol="1270" anchor="ctr" anchorCtr="0">
          <a:noAutofit/>
        </a:bodyPr>
        <a:lstStyle/>
        <a:p>
          <a:pPr marL="0" lvl="0" indent="0" algn="l" defTabSz="622300">
            <a:lnSpc>
              <a:spcPct val="90000"/>
            </a:lnSpc>
            <a:spcBef>
              <a:spcPct val="0"/>
            </a:spcBef>
            <a:spcAft>
              <a:spcPct val="35000"/>
            </a:spcAft>
            <a:buNone/>
          </a:pPr>
          <a:r>
            <a:rPr lang="en-US" sz="1400" kern="1200"/>
            <a:t>The person is confined to a particular part of the establishment in which they are being cared for</a:t>
          </a:r>
        </a:p>
      </dsp:txBody>
      <dsp:txXfrm>
        <a:off x="802124" y="3473226"/>
        <a:ext cx="6788055" cy="694479"/>
      </dsp:txXfrm>
    </dsp:sp>
    <dsp:sp modelId="{15F8EB6F-814C-4B4C-B3CA-5AF1A67406FD}">
      <dsp:nvSpPr>
        <dsp:cNvPr id="0" name=""/>
        <dsp:cNvSpPr/>
      </dsp:nvSpPr>
      <dsp:spPr>
        <a:xfrm>
          <a:off x="0" y="4341326"/>
          <a:ext cx="7590180" cy="694479"/>
        </a:xfrm>
        <a:prstGeom prst="roundRect">
          <a:avLst>
            <a:gd name="adj" fmla="val 10000"/>
          </a:avLst>
        </a:prstGeom>
        <a:solidFill>
          <a:schemeClr val="accent2">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05A3CAA0-31A4-4A2A-BD67-DF384876847C}">
      <dsp:nvSpPr>
        <dsp:cNvPr id="0" name=""/>
        <dsp:cNvSpPr/>
      </dsp:nvSpPr>
      <dsp:spPr>
        <a:xfrm>
          <a:off x="210080" y="4497584"/>
          <a:ext cx="381963" cy="381963"/>
        </a:xfrm>
        <a:prstGeom prst="rect">
          <a:avLst/>
        </a:prstGeom>
        <a:blipFill>
          <a:blip xmlns:r="http://schemas.openxmlformats.org/officeDocument/2006/relationships" r:embed="rId11">
            <a:extLst>
              <a:ext uri="{28A0092B-C50C-407E-A947-70E740481C1C}">
                <a14:useLocalDpi xmlns:a14="http://schemas.microsoft.com/office/drawing/2010/main" val="0"/>
              </a:ext>
              <a:ext uri="{96DAC541-7B7A-43D3-8B79-37D633B846F1}">
                <asvg:svgBlip xmlns:asvg="http://schemas.microsoft.com/office/drawing/2016/SVG/main" r:embed="rId12"/>
              </a:ext>
            </a:extLst>
          </a:blip>
          <a:stretch>
            <a:fillRect/>
          </a:stretch>
        </a:blipFill>
        <a:ln w="10795" cap="flat" cmpd="sng" algn="ctr">
          <a:noFill/>
          <a:prstDash val="solid"/>
        </a:ln>
        <a:effectLst/>
      </dsp:spPr>
      <dsp:style>
        <a:lnRef idx="2">
          <a:scrgbClr r="0" g="0" b="0"/>
        </a:lnRef>
        <a:fillRef idx="1">
          <a:scrgbClr r="0" g="0" b="0"/>
        </a:fillRef>
        <a:effectRef idx="0">
          <a:scrgbClr r="0" g="0" b="0"/>
        </a:effectRef>
        <a:fontRef idx="minor">
          <a:schemeClr val="lt1"/>
        </a:fontRef>
      </dsp:style>
    </dsp:sp>
    <dsp:sp modelId="{98CE2885-BE47-4419-B8A2-CBD9E568F2F4}">
      <dsp:nvSpPr>
        <dsp:cNvPr id="0" name=""/>
        <dsp:cNvSpPr/>
      </dsp:nvSpPr>
      <dsp:spPr>
        <a:xfrm>
          <a:off x="802124" y="4341326"/>
          <a:ext cx="6788055" cy="694479"/>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73499" tIns="73499" rIns="73499" bIns="73499" numCol="1" spcCol="1270" anchor="ctr" anchorCtr="0">
          <a:noAutofit/>
        </a:bodyPr>
        <a:lstStyle/>
        <a:p>
          <a:pPr marL="0" lvl="0" indent="0" algn="l" defTabSz="622300">
            <a:lnSpc>
              <a:spcPct val="90000"/>
            </a:lnSpc>
            <a:spcBef>
              <a:spcPct val="0"/>
            </a:spcBef>
            <a:spcAft>
              <a:spcPct val="35000"/>
            </a:spcAft>
            <a:buNone/>
          </a:pPr>
          <a:r>
            <a:rPr lang="en-US" sz="1400" kern="1200"/>
            <a:t>The placement is potentially unstable</a:t>
          </a:r>
        </a:p>
      </dsp:txBody>
      <dsp:txXfrm>
        <a:off x="802124" y="4341326"/>
        <a:ext cx="6788055" cy="694479"/>
      </dsp:txXfrm>
    </dsp:sp>
    <dsp:sp modelId="{83716046-DA4F-4E6F-9158-10D6AA6736A1}">
      <dsp:nvSpPr>
        <dsp:cNvPr id="0" name=""/>
        <dsp:cNvSpPr/>
      </dsp:nvSpPr>
      <dsp:spPr>
        <a:xfrm>
          <a:off x="0" y="5209426"/>
          <a:ext cx="7590180" cy="694479"/>
        </a:xfrm>
        <a:prstGeom prst="roundRect">
          <a:avLst>
            <a:gd name="adj" fmla="val 10000"/>
          </a:avLst>
        </a:prstGeom>
        <a:solidFill>
          <a:schemeClr val="accent3">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DCC27CC2-0228-42C4-A937-276967DB88FF}">
      <dsp:nvSpPr>
        <dsp:cNvPr id="0" name=""/>
        <dsp:cNvSpPr/>
      </dsp:nvSpPr>
      <dsp:spPr>
        <a:xfrm>
          <a:off x="210080" y="5365684"/>
          <a:ext cx="381963" cy="381963"/>
        </a:xfrm>
        <a:prstGeom prst="rect">
          <a:avLst/>
        </a:prstGeom>
        <a:blipFill>
          <a:blip xmlns:r="http://schemas.openxmlformats.org/officeDocument/2006/relationships" r:embed="rId13">
            <a:extLst>
              <a:ext uri="{28A0092B-C50C-407E-A947-70E740481C1C}">
                <a14:useLocalDpi xmlns:a14="http://schemas.microsoft.com/office/drawing/2010/main" val="0"/>
              </a:ext>
              <a:ext uri="{96DAC541-7B7A-43D3-8B79-37D633B846F1}">
                <asvg:svgBlip xmlns:asvg="http://schemas.microsoft.com/office/drawing/2016/SVG/main" r:embed="rId14"/>
              </a:ext>
            </a:extLst>
          </a:blip>
          <a:stretch>
            <a:fillRect/>
          </a:stretch>
        </a:blipFill>
        <a:ln w="10795" cap="flat" cmpd="sng" algn="ctr">
          <a:noFill/>
          <a:prstDash val="solid"/>
        </a:ln>
        <a:effectLst/>
      </dsp:spPr>
      <dsp:style>
        <a:lnRef idx="2">
          <a:scrgbClr r="0" g="0" b="0"/>
        </a:lnRef>
        <a:fillRef idx="1">
          <a:scrgbClr r="0" g="0" b="0"/>
        </a:fillRef>
        <a:effectRef idx="0">
          <a:scrgbClr r="0" g="0" b="0"/>
        </a:effectRef>
        <a:fontRef idx="minor">
          <a:schemeClr val="lt1"/>
        </a:fontRef>
      </dsp:style>
    </dsp:sp>
    <dsp:sp modelId="{B5D4A9E3-7F90-4419-ACD8-666F52123350}">
      <dsp:nvSpPr>
        <dsp:cNvPr id="0" name=""/>
        <dsp:cNvSpPr/>
      </dsp:nvSpPr>
      <dsp:spPr>
        <a:xfrm>
          <a:off x="802124" y="5209426"/>
          <a:ext cx="6788055" cy="694479"/>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73499" tIns="73499" rIns="73499" bIns="73499" numCol="1" spcCol="1270" anchor="ctr" anchorCtr="0">
          <a:noAutofit/>
        </a:bodyPr>
        <a:lstStyle/>
        <a:p>
          <a:pPr marL="0" lvl="0" indent="0" algn="l" defTabSz="622300">
            <a:lnSpc>
              <a:spcPct val="90000"/>
            </a:lnSpc>
            <a:spcBef>
              <a:spcPct val="0"/>
            </a:spcBef>
            <a:spcAft>
              <a:spcPct val="35000"/>
            </a:spcAft>
            <a:buNone/>
          </a:pPr>
          <a:r>
            <a:rPr lang="en-US" sz="1400" kern="1200"/>
            <a:t>Possible challenge to the restriction and restraint being proposed to the Court of Protection or the Ombudsman, or a letter of complaint or a solicitor’s letter</a:t>
          </a:r>
        </a:p>
      </dsp:txBody>
      <dsp:txXfrm>
        <a:off x="802124" y="5209426"/>
        <a:ext cx="6788055" cy="694479"/>
      </dsp:txXfrm>
    </dsp:sp>
    <dsp:sp modelId="{D5CDD420-7366-44F4-823B-244BF426369B}">
      <dsp:nvSpPr>
        <dsp:cNvPr id="0" name=""/>
        <dsp:cNvSpPr/>
      </dsp:nvSpPr>
      <dsp:spPr>
        <a:xfrm>
          <a:off x="0" y="6077526"/>
          <a:ext cx="7590180" cy="694479"/>
        </a:xfrm>
        <a:prstGeom prst="roundRect">
          <a:avLst>
            <a:gd name="adj" fmla="val 10000"/>
          </a:avLst>
        </a:prstGeom>
        <a:solidFill>
          <a:schemeClr val="accent4">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276DDBBF-D776-46C5-B51B-0464694CCB63}">
      <dsp:nvSpPr>
        <dsp:cNvPr id="0" name=""/>
        <dsp:cNvSpPr/>
      </dsp:nvSpPr>
      <dsp:spPr>
        <a:xfrm>
          <a:off x="210080" y="6233784"/>
          <a:ext cx="381963" cy="381963"/>
        </a:xfrm>
        <a:prstGeom prst="rect">
          <a:avLst/>
        </a:prstGeom>
        <a:blipFill>
          <a:blip xmlns:r="http://schemas.openxmlformats.org/officeDocument/2006/relationships" r:embed="rId15">
            <a:extLst>
              <a:ext uri="{28A0092B-C50C-407E-A947-70E740481C1C}">
                <a14:useLocalDpi xmlns:a14="http://schemas.microsoft.com/office/drawing/2010/main" val="0"/>
              </a:ext>
              <a:ext uri="{96DAC541-7B7A-43D3-8B79-37D633B846F1}">
                <asvg:svgBlip xmlns:asvg="http://schemas.microsoft.com/office/drawing/2016/SVG/main" r:embed="rId16"/>
              </a:ext>
            </a:extLst>
          </a:blip>
          <a:stretch>
            <a:fillRect/>
          </a:stretch>
        </a:blipFill>
        <a:ln w="10795" cap="flat" cmpd="sng" algn="ctr">
          <a:noFill/>
          <a:prstDash val="solid"/>
        </a:ln>
        <a:effectLst/>
      </dsp:spPr>
      <dsp:style>
        <a:lnRef idx="2">
          <a:scrgbClr r="0" g="0" b="0"/>
        </a:lnRef>
        <a:fillRef idx="1">
          <a:scrgbClr r="0" g="0" b="0"/>
        </a:fillRef>
        <a:effectRef idx="0">
          <a:scrgbClr r="0" g="0" b="0"/>
        </a:effectRef>
        <a:fontRef idx="minor">
          <a:schemeClr val="lt1"/>
        </a:fontRef>
      </dsp:style>
    </dsp:sp>
    <dsp:sp modelId="{A9A2CE1F-93B6-4E21-858A-838FE2DD8033}">
      <dsp:nvSpPr>
        <dsp:cNvPr id="0" name=""/>
        <dsp:cNvSpPr/>
      </dsp:nvSpPr>
      <dsp:spPr>
        <a:xfrm>
          <a:off x="802124" y="6077526"/>
          <a:ext cx="6788055" cy="694479"/>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73499" tIns="73499" rIns="73499" bIns="73499" numCol="1" spcCol="1270" anchor="ctr" anchorCtr="0">
          <a:noAutofit/>
        </a:bodyPr>
        <a:lstStyle/>
        <a:p>
          <a:pPr marL="0" lvl="0" indent="0" algn="l" defTabSz="622300">
            <a:lnSpc>
              <a:spcPct val="90000"/>
            </a:lnSpc>
            <a:spcBef>
              <a:spcPct val="0"/>
            </a:spcBef>
            <a:spcAft>
              <a:spcPct val="35000"/>
            </a:spcAft>
            <a:buNone/>
          </a:pPr>
          <a:r>
            <a:rPr lang="en-US" sz="1400" kern="1200"/>
            <a:t>The person is already subject to a deprivation of liberty authorisation which is about to expire.</a:t>
          </a:r>
        </a:p>
      </dsp:txBody>
      <dsp:txXfrm>
        <a:off x="802124" y="6077526"/>
        <a:ext cx="6788055" cy="694479"/>
      </dsp:txXfrm>
    </dsp:sp>
  </dsp:spTree>
</dsp:drawing>
</file>

<file path=ppt/diagrams/drawing24.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3696D8BF-A4F9-4503-AB7F-FC4D2EC7552F}">
      <dsp:nvSpPr>
        <dsp:cNvPr id="0" name=""/>
        <dsp:cNvSpPr/>
      </dsp:nvSpPr>
      <dsp:spPr>
        <a:xfrm>
          <a:off x="0" y="66338"/>
          <a:ext cx="6669431" cy="1831854"/>
        </a:xfrm>
        <a:prstGeom prst="roundRect">
          <a:avLst/>
        </a:prstGeom>
        <a:solidFill>
          <a:schemeClr val="accent2">
            <a:hueOff val="0"/>
            <a:satOff val="0"/>
            <a:lumOff val="0"/>
            <a:alphaOff val="0"/>
          </a:schemeClr>
        </a:solidFill>
        <a:ln>
          <a:noFill/>
        </a:ln>
        <a:effectLst/>
      </dsp:spPr>
      <dsp:style>
        <a:lnRef idx="0">
          <a:scrgbClr r="0" g="0" b="0"/>
        </a:lnRef>
        <a:fillRef idx="3">
          <a:scrgbClr r="0" g="0" b="0"/>
        </a:fillRef>
        <a:effectRef idx="2">
          <a:scrgbClr r="0" g="0" b="0"/>
        </a:effectRef>
        <a:fontRef idx="minor">
          <a:schemeClr val="lt1"/>
        </a:fontRef>
      </dsp:style>
      <dsp:txBody>
        <a:bodyPr spcFirstLastPara="0" vert="horz" wrap="square" lIns="99060" tIns="99060" rIns="99060" bIns="99060" numCol="1" spcCol="1270" anchor="ctr" anchorCtr="0">
          <a:noAutofit/>
        </a:bodyPr>
        <a:lstStyle/>
        <a:p>
          <a:pPr marL="0" lvl="0" indent="0" algn="l" defTabSz="1155700">
            <a:lnSpc>
              <a:spcPct val="90000"/>
            </a:lnSpc>
            <a:spcBef>
              <a:spcPct val="0"/>
            </a:spcBef>
            <a:spcAft>
              <a:spcPct val="35000"/>
            </a:spcAft>
            <a:buNone/>
          </a:pPr>
          <a:r>
            <a:rPr lang="en-US" sz="2600" kern="1200"/>
            <a:t>The Mental Capacity Act allows restrictions and restraint in some cases to be used in a person’s support.</a:t>
          </a:r>
        </a:p>
      </dsp:txBody>
      <dsp:txXfrm>
        <a:off x="89424" y="155762"/>
        <a:ext cx="6490583" cy="1653006"/>
      </dsp:txXfrm>
    </dsp:sp>
    <dsp:sp modelId="{8085307C-4C3B-400A-958B-BF1FBA8BE4A8}">
      <dsp:nvSpPr>
        <dsp:cNvPr id="0" name=""/>
        <dsp:cNvSpPr/>
      </dsp:nvSpPr>
      <dsp:spPr>
        <a:xfrm>
          <a:off x="0" y="1973072"/>
          <a:ext cx="6669431" cy="1831854"/>
        </a:xfrm>
        <a:prstGeom prst="roundRect">
          <a:avLst/>
        </a:prstGeom>
        <a:solidFill>
          <a:schemeClr val="accent2">
            <a:hueOff val="767046"/>
            <a:satOff val="-20121"/>
            <a:lumOff val="-4020"/>
            <a:alphaOff val="0"/>
          </a:schemeClr>
        </a:solidFill>
        <a:ln>
          <a:noFill/>
        </a:ln>
        <a:effectLst/>
      </dsp:spPr>
      <dsp:style>
        <a:lnRef idx="0">
          <a:scrgbClr r="0" g="0" b="0"/>
        </a:lnRef>
        <a:fillRef idx="3">
          <a:scrgbClr r="0" g="0" b="0"/>
        </a:fillRef>
        <a:effectRef idx="2">
          <a:scrgbClr r="0" g="0" b="0"/>
        </a:effectRef>
        <a:fontRef idx="minor">
          <a:schemeClr val="lt1"/>
        </a:fontRef>
      </dsp:style>
      <dsp:txBody>
        <a:bodyPr spcFirstLastPara="0" vert="horz" wrap="square" lIns="99060" tIns="99060" rIns="99060" bIns="99060" numCol="1" spcCol="1270" anchor="ctr" anchorCtr="0">
          <a:noAutofit/>
        </a:bodyPr>
        <a:lstStyle/>
        <a:p>
          <a:pPr marL="0" lvl="0" indent="0" algn="l" defTabSz="1155700">
            <a:lnSpc>
              <a:spcPct val="90000"/>
            </a:lnSpc>
            <a:spcBef>
              <a:spcPct val="0"/>
            </a:spcBef>
            <a:spcAft>
              <a:spcPct val="35000"/>
            </a:spcAft>
            <a:buNone/>
          </a:pPr>
          <a:r>
            <a:rPr lang="en-US" sz="2600" kern="1200"/>
            <a:t>But only if they are in the best interests of a person who lacks capacity to make the decision themselves and only if it is necessary and proportionate to do so. </a:t>
          </a:r>
        </a:p>
      </dsp:txBody>
      <dsp:txXfrm>
        <a:off x="89424" y="2062496"/>
        <a:ext cx="6490583" cy="1653006"/>
      </dsp:txXfrm>
    </dsp:sp>
    <dsp:sp modelId="{7566D022-1C63-48D5-8080-D4ED1D9B9254}">
      <dsp:nvSpPr>
        <dsp:cNvPr id="0" name=""/>
        <dsp:cNvSpPr/>
      </dsp:nvSpPr>
      <dsp:spPr>
        <a:xfrm>
          <a:off x="0" y="3879807"/>
          <a:ext cx="6669431" cy="1831854"/>
        </a:xfrm>
        <a:prstGeom prst="roundRect">
          <a:avLst/>
        </a:prstGeom>
        <a:solidFill>
          <a:schemeClr val="accent2">
            <a:hueOff val="1534093"/>
            <a:satOff val="-40241"/>
            <a:lumOff val="-8040"/>
            <a:alphaOff val="0"/>
          </a:schemeClr>
        </a:solidFill>
        <a:ln>
          <a:noFill/>
        </a:ln>
        <a:effectLst/>
      </dsp:spPr>
      <dsp:style>
        <a:lnRef idx="0">
          <a:scrgbClr r="0" g="0" b="0"/>
        </a:lnRef>
        <a:fillRef idx="3">
          <a:scrgbClr r="0" g="0" b="0"/>
        </a:fillRef>
        <a:effectRef idx="2">
          <a:scrgbClr r="0" g="0" b="0"/>
        </a:effectRef>
        <a:fontRef idx="minor">
          <a:schemeClr val="lt1"/>
        </a:fontRef>
      </dsp:style>
      <dsp:txBody>
        <a:bodyPr spcFirstLastPara="0" vert="horz" wrap="square" lIns="99060" tIns="99060" rIns="99060" bIns="99060" numCol="1" spcCol="1270" anchor="ctr" anchorCtr="0">
          <a:noAutofit/>
        </a:bodyPr>
        <a:lstStyle/>
        <a:p>
          <a:pPr marL="0" lvl="0" indent="0" algn="l" defTabSz="1155700">
            <a:lnSpc>
              <a:spcPct val="90000"/>
            </a:lnSpc>
            <a:spcBef>
              <a:spcPct val="0"/>
            </a:spcBef>
            <a:spcAft>
              <a:spcPct val="35000"/>
            </a:spcAft>
            <a:buNone/>
          </a:pPr>
          <a:r>
            <a:rPr lang="en-US" sz="2600" kern="1200"/>
            <a:t>The urgency of the situation would be part of the consideration of whether to apply a short-term restraint or restriction, to provide care or treatment, for example.</a:t>
          </a:r>
        </a:p>
      </dsp:txBody>
      <dsp:txXfrm>
        <a:off x="89424" y="3969231"/>
        <a:ext cx="6490583" cy="1653006"/>
      </dsp:txXfrm>
    </dsp:sp>
  </dsp:spTree>
</dsp:drawing>
</file>

<file path=ppt/diagrams/drawing25.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5FDF1361-14BF-417D-B116-171A19E4A723}">
      <dsp:nvSpPr>
        <dsp:cNvPr id="0" name=""/>
        <dsp:cNvSpPr/>
      </dsp:nvSpPr>
      <dsp:spPr>
        <a:xfrm>
          <a:off x="0" y="0"/>
          <a:ext cx="6669431" cy="0"/>
        </a:xfrm>
        <a:prstGeom prst="line">
          <a:avLst/>
        </a:prstGeom>
        <a:solidFill>
          <a:schemeClr val="accent2">
            <a:hueOff val="0"/>
            <a:satOff val="0"/>
            <a:lumOff val="0"/>
            <a:alphaOff val="0"/>
          </a:schemeClr>
        </a:solidFill>
        <a:ln w="9525" cap="flat" cmpd="sng" algn="ctr">
          <a:solidFill>
            <a:schemeClr val="accent2">
              <a:hueOff val="0"/>
              <a:satOff val="0"/>
              <a:lumOff val="0"/>
              <a:alphaOff val="0"/>
            </a:schemeClr>
          </a:solidFill>
          <a:prstDash val="solid"/>
        </a:ln>
        <a:effectLst/>
      </dsp:spPr>
      <dsp:style>
        <a:lnRef idx="1">
          <a:scrgbClr r="0" g="0" b="0"/>
        </a:lnRef>
        <a:fillRef idx="3">
          <a:scrgbClr r="0" g="0" b="0"/>
        </a:fillRef>
        <a:effectRef idx="2">
          <a:scrgbClr r="0" g="0" b="0"/>
        </a:effectRef>
        <a:fontRef idx="minor">
          <a:schemeClr val="lt1"/>
        </a:fontRef>
      </dsp:style>
    </dsp:sp>
    <dsp:sp modelId="{8AC14E02-1D18-4107-A3CC-CFFE968712E1}">
      <dsp:nvSpPr>
        <dsp:cNvPr id="0" name=""/>
        <dsp:cNvSpPr/>
      </dsp:nvSpPr>
      <dsp:spPr>
        <a:xfrm>
          <a:off x="0" y="0"/>
          <a:ext cx="6669431" cy="1444500"/>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83820" tIns="83820" rIns="83820" bIns="83820" numCol="1" spcCol="1270" anchor="t" anchorCtr="0">
          <a:noAutofit/>
        </a:bodyPr>
        <a:lstStyle/>
        <a:p>
          <a:pPr marL="0" lvl="0" indent="0" algn="l" defTabSz="977900">
            <a:lnSpc>
              <a:spcPct val="90000"/>
            </a:lnSpc>
            <a:spcBef>
              <a:spcPct val="0"/>
            </a:spcBef>
            <a:spcAft>
              <a:spcPct val="35000"/>
            </a:spcAft>
            <a:buNone/>
          </a:pPr>
          <a:r>
            <a:rPr lang="en-US" sz="2200" kern="1200"/>
            <a:t>It has been interpreted in the UK most recently by the Supreme Court in 2014; the ‘Cheshire West’ judgement, which set the following threshold for people to be assessed:</a:t>
          </a:r>
        </a:p>
      </dsp:txBody>
      <dsp:txXfrm>
        <a:off x="0" y="0"/>
        <a:ext cx="6669431" cy="1444500"/>
      </dsp:txXfrm>
    </dsp:sp>
    <dsp:sp modelId="{338760B5-BF99-4C1E-96C5-E6E87311A082}">
      <dsp:nvSpPr>
        <dsp:cNvPr id="0" name=""/>
        <dsp:cNvSpPr/>
      </dsp:nvSpPr>
      <dsp:spPr>
        <a:xfrm>
          <a:off x="0" y="1444500"/>
          <a:ext cx="6669431" cy="0"/>
        </a:xfrm>
        <a:prstGeom prst="line">
          <a:avLst/>
        </a:prstGeom>
        <a:solidFill>
          <a:schemeClr val="accent2">
            <a:hueOff val="511364"/>
            <a:satOff val="-13414"/>
            <a:lumOff val="-2680"/>
            <a:alphaOff val="0"/>
          </a:schemeClr>
        </a:solidFill>
        <a:ln w="9525" cap="flat" cmpd="sng" algn="ctr">
          <a:solidFill>
            <a:schemeClr val="accent2">
              <a:hueOff val="511364"/>
              <a:satOff val="-13414"/>
              <a:lumOff val="-2680"/>
              <a:alphaOff val="0"/>
            </a:schemeClr>
          </a:solidFill>
          <a:prstDash val="solid"/>
        </a:ln>
        <a:effectLst/>
      </dsp:spPr>
      <dsp:style>
        <a:lnRef idx="1">
          <a:scrgbClr r="0" g="0" b="0"/>
        </a:lnRef>
        <a:fillRef idx="3">
          <a:scrgbClr r="0" g="0" b="0"/>
        </a:fillRef>
        <a:effectRef idx="2">
          <a:scrgbClr r="0" g="0" b="0"/>
        </a:effectRef>
        <a:fontRef idx="minor">
          <a:schemeClr val="lt1"/>
        </a:fontRef>
      </dsp:style>
    </dsp:sp>
    <dsp:sp modelId="{8F5F83E3-6046-4663-8A1C-FEBCAEFC13F7}">
      <dsp:nvSpPr>
        <dsp:cNvPr id="0" name=""/>
        <dsp:cNvSpPr/>
      </dsp:nvSpPr>
      <dsp:spPr>
        <a:xfrm>
          <a:off x="0" y="1444500"/>
          <a:ext cx="6669431" cy="1444500"/>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83820" tIns="83820" rIns="83820" bIns="83820" numCol="1" spcCol="1270" anchor="t" anchorCtr="0">
          <a:noAutofit/>
        </a:bodyPr>
        <a:lstStyle/>
        <a:p>
          <a:pPr marL="0" lvl="0" indent="0" algn="l" defTabSz="977900">
            <a:lnSpc>
              <a:spcPct val="90000"/>
            </a:lnSpc>
            <a:spcBef>
              <a:spcPct val="0"/>
            </a:spcBef>
            <a:spcAft>
              <a:spcPct val="35000"/>
            </a:spcAft>
            <a:buNone/>
          </a:pPr>
          <a:r>
            <a:rPr lang="en-US" sz="2200" kern="1200"/>
            <a:t>The person is unable to make a decision about the care they receive or where they live and is unable to consent to the arrangements in place for their care, because of a ‘Mental Disorder’.</a:t>
          </a:r>
        </a:p>
      </dsp:txBody>
      <dsp:txXfrm>
        <a:off x="0" y="1444500"/>
        <a:ext cx="6669431" cy="1444500"/>
      </dsp:txXfrm>
    </dsp:sp>
    <dsp:sp modelId="{289FF5E7-A8FF-4AEE-85D2-DF3E450436CB}">
      <dsp:nvSpPr>
        <dsp:cNvPr id="0" name=""/>
        <dsp:cNvSpPr/>
      </dsp:nvSpPr>
      <dsp:spPr>
        <a:xfrm>
          <a:off x="0" y="2889000"/>
          <a:ext cx="6669431" cy="0"/>
        </a:xfrm>
        <a:prstGeom prst="line">
          <a:avLst/>
        </a:prstGeom>
        <a:solidFill>
          <a:schemeClr val="accent2">
            <a:hueOff val="1022729"/>
            <a:satOff val="-26827"/>
            <a:lumOff val="-5360"/>
            <a:alphaOff val="0"/>
          </a:schemeClr>
        </a:solidFill>
        <a:ln w="9525" cap="flat" cmpd="sng" algn="ctr">
          <a:solidFill>
            <a:schemeClr val="accent2">
              <a:hueOff val="1022729"/>
              <a:satOff val="-26827"/>
              <a:lumOff val="-5360"/>
              <a:alphaOff val="0"/>
            </a:schemeClr>
          </a:solidFill>
          <a:prstDash val="solid"/>
        </a:ln>
        <a:effectLst/>
      </dsp:spPr>
      <dsp:style>
        <a:lnRef idx="1">
          <a:scrgbClr r="0" g="0" b="0"/>
        </a:lnRef>
        <a:fillRef idx="3">
          <a:scrgbClr r="0" g="0" b="0"/>
        </a:fillRef>
        <a:effectRef idx="2">
          <a:scrgbClr r="0" g="0" b="0"/>
        </a:effectRef>
        <a:fontRef idx="minor">
          <a:schemeClr val="lt1"/>
        </a:fontRef>
      </dsp:style>
    </dsp:sp>
    <dsp:sp modelId="{60CD7574-85B9-42E5-A5BC-AF2F1D1C44A6}">
      <dsp:nvSpPr>
        <dsp:cNvPr id="0" name=""/>
        <dsp:cNvSpPr/>
      </dsp:nvSpPr>
      <dsp:spPr>
        <a:xfrm>
          <a:off x="0" y="2889000"/>
          <a:ext cx="6669431" cy="1444500"/>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83820" tIns="83820" rIns="83820" bIns="83820" numCol="1" spcCol="1270" anchor="t" anchorCtr="0">
          <a:noAutofit/>
        </a:bodyPr>
        <a:lstStyle/>
        <a:p>
          <a:pPr marL="0" lvl="0" indent="0" algn="l" defTabSz="977900">
            <a:lnSpc>
              <a:spcPct val="90000"/>
            </a:lnSpc>
            <a:spcBef>
              <a:spcPct val="0"/>
            </a:spcBef>
            <a:spcAft>
              <a:spcPct val="35000"/>
            </a:spcAft>
            <a:buNone/>
          </a:pPr>
          <a:r>
            <a:rPr lang="en-US" sz="2200" kern="1200"/>
            <a:t>The person is under ‘continuous supervision and control’.</a:t>
          </a:r>
        </a:p>
      </dsp:txBody>
      <dsp:txXfrm>
        <a:off x="0" y="2889000"/>
        <a:ext cx="6669431" cy="1444500"/>
      </dsp:txXfrm>
    </dsp:sp>
    <dsp:sp modelId="{1FC3B7A1-3486-4E3B-A196-1EC6632CACDB}">
      <dsp:nvSpPr>
        <dsp:cNvPr id="0" name=""/>
        <dsp:cNvSpPr/>
      </dsp:nvSpPr>
      <dsp:spPr>
        <a:xfrm>
          <a:off x="0" y="4333500"/>
          <a:ext cx="6669431" cy="0"/>
        </a:xfrm>
        <a:prstGeom prst="line">
          <a:avLst/>
        </a:prstGeom>
        <a:solidFill>
          <a:schemeClr val="accent2">
            <a:hueOff val="1534093"/>
            <a:satOff val="-40241"/>
            <a:lumOff val="-8040"/>
            <a:alphaOff val="0"/>
          </a:schemeClr>
        </a:solidFill>
        <a:ln w="9525" cap="flat" cmpd="sng" algn="ctr">
          <a:solidFill>
            <a:schemeClr val="accent2">
              <a:hueOff val="1534093"/>
              <a:satOff val="-40241"/>
              <a:lumOff val="-8040"/>
              <a:alphaOff val="0"/>
            </a:schemeClr>
          </a:solidFill>
          <a:prstDash val="solid"/>
        </a:ln>
        <a:effectLst/>
      </dsp:spPr>
      <dsp:style>
        <a:lnRef idx="1">
          <a:scrgbClr r="0" g="0" b="0"/>
        </a:lnRef>
        <a:fillRef idx="3">
          <a:scrgbClr r="0" g="0" b="0"/>
        </a:fillRef>
        <a:effectRef idx="2">
          <a:scrgbClr r="0" g="0" b="0"/>
        </a:effectRef>
        <a:fontRef idx="minor">
          <a:schemeClr val="lt1"/>
        </a:fontRef>
      </dsp:style>
    </dsp:sp>
    <dsp:sp modelId="{B371E896-A13B-472C-AB16-2991E3FBC88C}">
      <dsp:nvSpPr>
        <dsp:cNvPr id="0" name=""/>
        <dsp:cNvSpPr/>
      </dsp:nvSpPr>
      <dsp:spPr>
        <a:xfrm>
          <a:off x="0" y="4333500"/>
          <a:ext cx="6669431" cy="1444500"/>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83820" tIns="83820" rIns="83820" bIns="83820" numCol="1" spcCol="1270" anchor="t" anchorCtr="0">
          <a:noAutofit/>
        </a:bodyPr>
        <a:lstStyle/>
        <a:p>
          <a:pPr marL="0" lvl="0" indent="0" algn="l" defTabSz="977900">
            <a:lnSpc>
              <a:spcPct val="90000"/>
            </a:lnSpc>
            <a:spcBef>
              <a:spcPct val="0"/>
            </a:spcBef>
            <a:spcAft>
              <a:spcPct val="35000"/>
            </a:spcAft>
            <a:buNone/>
          </a:pPr>
          <a:r>
            <a:rPr lang="en-US" sz="2200" kern="1200"/>
            <a:t>The person is ‘not free to leave’ (permanently).</a:t>
          </a:r>
        </a:p>
      </dsp:txBody>
      <dsp:txXfrm>
        <a:off x="0" y="4333500"/>
        <a:ext cx="6669431" cy="1444500"/>
      </dsp:txXfrm>
    </dsp:sp>
  </dsp:spTree>
</dsp:drawing>
</file>

<file path=ppt/diagrams/drawing26.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585522FE-E13F-4289-9E35-BC9DC6132E86}">
      <dsp:nvSpPr>
        <dsp:cNvPr id="0" name=""/>
        <dsp:cNvSpPr/>
      </dsp:nvSpPr>
      <dsp:spPr>
        <a:xfrm>
          <a:off x="0" y="2398"/>
          <a:ext cx="6669431" cy="1215411"/>
        </a:xfrm>
        <a:prstGeom prst="roundRect">
          <a:avLst>
            <a:gd name="adj" fmla="val 10000"/>
          </a:avLst>
        </a:prstGeom>
        <a:solidFill>
          <a:schemeClr val="accent2">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4FDA98E8-EBD5-45B0-8052-4310B4F88657}">
      <dsp:nvSpPr>
        <dsp:cNvPr id="0" name=""/>
        <dsp:cNvSpPr/>
      </dsp:nvSpPr>
      <dsp:spPr>
        <a:xfrm>
          <a:off x="367661" y="275865"/>
          <a:ext cx="668476" cy="668476"/>
        </a:xfrm>
        <a:prstGeom prst="rect">
          <a:avLst/>
        </a:prstGeom>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w="10795" cap="flat" cmpd="sng" algn="ctr">
          <a:noFill/>
          <a:prstDash val="solid"/>
        </a:ln>
        <a:effectLst/>
      </dsp:spPr>
      <dsp:style>
        <a:lnRef idx="2">
          <a:scrgbClr r="0" g="0" b="0"/>
        </a:lnRef>
        <a:fillRef idx="1">
          <a:scrgbClr r="0" g="0" b="0"/>
        </a:fillRef>
        <a:effectRef idx="0">
          <a:scrgbClr r="0" g="0" b="0"/>
        </a:effectRef>
        <a:fontRef idx="minor">
          <a:schemeClr val="lt1"/>
        </a:fontRef>
      </dsp:style>
    </dsp:sp>
    <dsp:sp modelId="{174F8747-DB52-4F57-BB3C-975BBC0F31FF}">
      <dsp:nvSpPr>
        <dsp:cNvPr id="0" name=""/>
        <dsp:cNvSpPr/>
      </dsp:nvSpPr>
      <dsp:spPr>
        <a:xfrm>
          <a:off x="1403800" y="2398"/>
          <a:ext cx="5265630" cy="1215411"/>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28631" tIns="128631" rIns="128631" bIns="128631" numCol="1" spcCol="1270" anchor="ctr" anchorCtr="0">
          <a:noAutofit/>
        </a:bodyPr>
        <a:lstStyle/>
        <a:p>
          <a:pPr marL="0" lvl="0" indent="0" algn="l" defTabSz="711200">
            <a:lnSpc>
              <a:spcPct val="90000"/>
            </a:lnSpc>
            <a:spcBef>
              <a:spcPct val="0"/>
            </a:spcBef>
            <a:spcAft>
              <a:spcPct val="35000"/>
            </a:spcAft>
            <a:buNone/>
          </a:pPr>
          <a:r>
            <a:rPr lang="en-US" sz="1600" kern="1200"/>
            <a:t>Deprivations of liberty should be authorised in advance, where possible, by the ‘Responsible Body’. This was always the expectation with DoLS but practice has not fulfilled that requirement.</a:t>
          </a:r>
        </a:p>
      </dsp:txBody>
      <dsp:txXfrm>
        <a:off x="1403800" y="2398"/>
        <a:ext cx="5265630" cy="1215411"/>
      </dsp:txXfrm>
    </dsp:sp>
    <dsp:sp modelId="{7EC5C973-B8F7-494F-AFE5-4601E582C286}">
      <dsp:nvSpPr>
        <dsp:cNvPr id="0" name=""/>
        <dsp:cNvSpPr/>
      </dsp:nvSpPr>
      <dsp:spPr>
        <a:xfrm>
          <a:off x="0" y="1521662"/>
          <a:ext cx="6669431" cy="1215411"/>
        </a:xfrm>
        <a:prstGeom prst="roundRect">
          <a:avLst>
            <a:gd name="adj" fmla="val 10000"/>
          </a:avLst>
        </a:prstGeom>
        <a:solidFill>
          <a:schemeClr val="accent3">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3A3EEEF6-4BFA-4A13-99A4-A0B4942703F4}">
      <dsp:nvSpPr>
        <dsp:cNvPr id="0" name=""/>
        <dsp:cNvSpPr/>
      </dsp:nvSpPr>
      <dsp:spPr>
        <a:xfrm>
          <a:off x="367661" y="1795129"/>
          <a:ext cx="668476" cy="668476"/>
        </a:xfrm>
        <a:prstGeom prst="rect">
          <a:avLst/>
        </a:prstGeom>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a:ln w="10795" cap="flat" cmpd="sng" algn="ctr">
          <a:noFill/>
          <a:prstDash val="solid"/>
        </a:ln>
        <a:effectLst/>
      </dsp:spPr>
      <dsp:style>
        <a:lnRef idx="2">
          <a:scrgbClr r="0" g="0" b="0"/>
        </a:lnRef>
        <a:fillRef idx="1">
          <a:scrgbClr r="0" g="0" b="0"/>
        </a:fillRef>
        <a:effectRef idx="0">
          <a:scrgbClr r="0" g="0" b="0"/>
        </a:effectRef>
        <a:fontRef idx="minor">
          <a:schemeClr val="lt1"/>
        </a:fontRef>
      </dsp:style>
    </dsp:sp>
    <dsp:sp modelId="{47F99FA3-CB6F-44AB-8709-4E5724CEE86D}">
      <dsp:nvSpPr>
        <dsp:cNvPr id="0" name=""/>
        <dsp:cNvSpPr/>
      </dsp:nvSpPr>
      <dsp:spPr>
        <a:xfrm>
          <a:off x="1403800" y="1521662"/>
          <a:ext cx="5265630" cy="1215411"/>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28631" tIns="128631" rIns="128631" bIns="128631" numCol="1" spcCol="1270" anchor="ctr" anchorCtr="0">
          <a:noAutofit/>
        </a:bodyPr>
        <a:lstStyle/>
        <a:p>
          <a:pPr marL="0" lvl="0" indent="0" algn="l" defTabSz="711200">
            <a:lnSpc>
              <a:spcPct val="90000"/>
            </a:lnSpc>
            <a:spcBef>
              <a:spcPct val="0"/>
            </a:spcBef>
            <a:spcAft>
              <a:spcPct val="35000"/>
            </a:spcAft>
            <a:buNone/>
          </a:pPr>
          <a:r>
            <a:rPr lang="en-US" sz="1600" kern="1200"/>
            <a:t>There is a clearer and more explicit requirement to involve the person in the process.</a:t>
          </a:r>
        </a:p>
      </dsp:txBody>
      <dsp:txXfrm>
        <a:off x="1403800" y="1521662"/>
        <a:ext cx="5265630" cy="1215411"/>
      </dsp:txXfrm>
    </dsp:sp>
    <dsp:sp modelId="{74EE207E-2BE5-4632-BBC7-DD99E60E5EAA}">
      <dsp:nvSpPr>
        <dsp:cNvPr id="0" name=""/>
        <dsp:cNvSpPr/>
      </dsp:nvSpPr>
      <dsp:spPr>
        <a:xfrm>
          <a:off x="0" y="3040926"/>
          <a:ext cx="6669431" cy="1215411"/>
        </a:xfrm>
        <a:prstGeom prst="roundRect">
          <a:avLst>
            <a:gd name="adj" fmla="val 10000"/>
          </a:avLst>
        </a:prstGeom>
        <a:solidFill>
          <a:schemeClr val="accent4">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6DED26BC-3145-4AA9-9B5A-64BAF11C2EE7}">
      <dsp:nvSpPr>
        <dsp:cNvPr id="0" name=""/>
        <dsp:cNvSpPr/>
      </dsp:nvSpPr>
      <dsp:spPr>
        <a:xfrm>
          <a:off x="367661" y="3314393"/>
          <a:ext cx="668476" cy="668476"/>
        </a:xfrm>
        <a:prstGeom prst="rect">
          <a:avLst/>
        </a:prstGeom>
        <a:blipFill>
          <a:blip xmlns:r="http://schemas.openxmlformats.org/officeDocument/2006/relationships" r:embed="rId5">
            <a:extLst>
              <a:ext uri="{28A0092B-C50C-407E-A947-70E740481C1C}">
                <a14:useLocalDpi xmlns:a14="http://schemas.microsoft.com/office/drawing/2010/main" val="0"/>
              </a:ext>
              <a:ext uri="{96DAC541-7B7A-43D3-8B79-37D633B846F1}">
                <asvg:svgBlip xmlns:asvg="http://schemas.microsoft.com/office/drawing/2016/SVG/main" r:embed="rId6"/>
              </a:ext>
            </a:extLst>
          </a:blip>
          <a:stretch>
            <a:fillRect/>
          </a:stretch>
        </a:blipFill>
        <a:ln w="10795" cap="flat" cmpd="sng" algn="ctr">
          <a:noFill/>
          <a:prstDash val="solid"/>
        </a:ln>
        <a:effectLst/>
      </dsp:spPr>
      <dsp:style>
        <a:lnRef idx="2">
          <a:scrgbClr r="0" g="0" b="0"/>
        </a:lnRef>
        <a:fillRef idx="1">
          <a:scrgbClr r="0" g="0" b="0"/>
        </a:fillRef>
        <a:effectRef idx="0">
          <a:scrgbClr r="0" g="0" b="0"/>
        </a:effectRef>
        <a:fontRef idx="minor">
          <a:schemeClr val="lt1"/>
        </a:fontRef>
      </dsp:style>
    </dsp:sp>
    <dsp:sp modelId="{190C56A2-F50D-47DA-9B5A-2A379D8DA709}">
      <dsp:nvSpPr>
        <dsp:cNvPr id="0" name=""/>
        <dsp:cNvSpPr/>
      </dsp:nvSpPr>
      <dsp:spPr>
        <a:xfrm>
          <a:off x="1403800" y="3040926"/>
          <a:ext cx="5265630" cy="1215411"/>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28631" tIns="128631" rIns="128631" bIns="128631" numCol="1" spcCol="1270" anchor="ctr" anchorCtr="0">
          <a:noAutofit/>
        </a:bodyPr>
        <a:lstStyle/>
        <a:p>
          <a:pPr marL="0" lvl="0" indent="0" algn="l" defTabSz="711200">
            <a:lnSpc>
              <a:spcPct val="90000"/>
            </a:lnSpc>
            <a:spcBef>
              <a:spcPct val="0"/>
            </a:spcBef>
            <a:spcAft>
              <a:spcPct val="35000"/>
            </a:spcAft>
            <a:buNone/>
          </a:pPr>
          <a:r>
            <a:rPr lang="en-US" sz="1600" kern="1200"/>
            <a:t>The new legislation includes an explicit requirement to consult with others. This was always implied through the link to the MCA best interests process, but it is now laid out more clearly in the LPS.</a:t>
          </a:r>
        </a:p>
      </dsp:txBody>
      <dsp:txXfrm>
        <a:off x="1403800" y="3040926"/>
        <a:ext cx="5265630" cy="1215411"/>
      </dsp:txXfrm>
    </dsp:sp>
    <dsp:sp modelId="{568491A2-3514-4E55-83F2-7EB60A8EC74E}">
      <dsp:nvSpPr>
        <dsp:cNvPr id="0" name=""/>
        <dsp:cNvSpPr/>
      </dsp:nvSpPr>
      <dsp:spPr>
        <a:xfrm>
          <a:off x="0" y="4560190"/>
          <a:ext cx="6669431" cy="1215411"/>
        </a:xfrm>
        <a:prstGeom prst="roundRect">
          <a:avLst>
            <a:gd name="adj" fmla="val 10000"/>
          </a:avLst>
        </a:prstGeom>
        <a:solidFill>
          <a:schemeClr val="accent5">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086BB910-AB6F-49B5-864E-C756E15B792C}">
      <dsp:nvSpPr>
        <dsp:cNvPr id="0" name=""/>
        <dsp:cNvSpPr/>
      </dsp:nvSpPr>
      <dsp:spPr>
        <a:xfrm>
          <a:off x="367661" y="4833658"/>
          <a:ext cx="668476" cy="668476"/>
        </a:xfrm>
        <a:prstGeom prst="rect">
          <a:avLst/>
        </a:prstGeom>
        <a:blipFill>
          <a:blip xmlns:r="http://schemas.openxmlformats.org/officeDocument/2006/relationships" r:embed="rId7">
            <a:extLst>
              <a:ext uri="{28A0092B-C50C-407E-A947-70E740481C1C}">
                <a14:useLocalDpi xmlns:a14="http://schemas.microsoft.com/office/drawing/2010/main" val="0"/>
              </a:ext>
              <a:ext uri="{96DAC541-7B7A-43D3-8B79-37D633B846F1}">
                <asvg:svgBlip xmlns:asvg="http://schemas.microsoft.com/office/drawing/2016/SVG/main" r:embed="rId8"/>
              </a:ext>
            </a:extLst>
          </a:blip>
          <a:stretch>
            <a:fillRect/>
          </a:stretch>
        </a:blipFill>
        <a:ln w="10795" cap="flat" cmpd="sng" algn="ctr">
          <a:noFill/>
          <a:prstDash val="solid"/>
        </a:ln>
        <a:effectLst/>
      </dsp:spPr>
      <dsp:style>
        <a:lnRef idx="2">
          <a:scrgbClr r="0" g="0" b="0"/>
        </a:lnRef>
        <a:fillRef idx="1">
          <a:scrgbClr r="0" g="0" b="0"/>
        </a:fillRef>
        <a:effectRef idx="0">
          <a:scrgbClr r="0" g="0" b="0"/>
        </a:effectRef>
        <a:fontRef idx="minor">
          <a:schemeClr val="lt1"/>
        </a:fontRef>
      </dsp:style>
    </dsp:sp>
    <dsp:sp modelId="{D2358179-6906-43F3-B3F1-76A0A2C624D1}">
      <dsp:nvSpPr>
        <dsp:cNvPr id="0" name=""/>
        <dsp:cNvSpPr/>
      </dsp:nvSpPr>
      <dsp:spPr>
        <a:xfrm>
          <a:off x="1403800" y="4560190"/>
          <a:ext cx="5265630" cy="1215411"/>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28631" tIns="128631" rIns="128631" bIns="128631" numCol="1" spcCol="1270" anchor="ctr" anchorCtr="0">
          <a:noAutofit/>
        </a:bodyPr>
        <a:lstStyle/>
        <a:p>
          <a:pPr marL="0" lvl="0" indent="0" algn="l" defTabSz="711200">
            <a:lnSpc>
              <a:spcPct val="90000"/>
            </a:lnSpc>
            <a:spcBef>
              <a:spcPct val="0"/>
            </a:spcBef>
            <a:spcAft>
              <a:spcPct val="35000"/>
            </a:spcAft>
            <a:buNone/>
          </a:pPr>
          <a:r>
            <a:rPr lang="en-US" sz="1600" kern="1200"/>
            <a:t>A person will have access to an ‘appropriate person’ or IMCA earlier in the process.</a:t>
          </a:r>
        </a:p>
      </dsp:txBody>
      <dsp:txXfrm>
        <a:off x="1403800" y="4560190"/>
        <a:ext cx="5265630" cy="1215411"/>
      </dsp:txXfrm>
    </dsp:sp>
  </dsp:spTree>
</dsp:drawing>
</file>

<file path=ppt/diagrams/drawing27.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3F6CF71E-EFF7-4422-A86A-7285D7422032}">
      <dsp:nvSpPr>
        <dsp:cNvPr id="0" name=""/>
        <dsp:cNvSpPr/>
      </dsp:nvSpPr>
      <dsp:spPr>
        <a:xfrm>
          <a:off x="0" y="70200"/>
          <a:ext cx="6669431" cy="2779920"/>
        </a:xfrm>
        <a:prstGeom prst="roundRect">
          <a:avLst/>
        </a:prstGeom>
        <a:solidFill>
          <a:schemeClr val="accent2">
            <a:hueOff val="0"/>
            <a:satOff val="0"/>
            <a:lumOff val="0"/>
            <a:alphaOff val="0"/>
          </a:schemeClr>
        </a:solidFill>
        <a:ln>
          <a:noFill/>
        </a:ln>
        <a:effectLst/>
      </dsp:spPr>
      <dsp:style>
        <a:lnRef idx="0">
          <a:scrgbClr r="0" g="0" b="0"/>
        </a:lnRef>
        <a:fillRef idx="3">
          <a:scrgbClr r="0" g="0" b="0"/>
        </a:fillRef>
        <a:effectRef idx="2">
          <a:scrgbClr r="0" g="0" b="0"/>
        </a:effectRef>
        <a:fontRef idx="minor">
          <a:schemeClr val="lt1"/>
        </a:fontRef>
      </dsp:style>
      <dsp:txBody>
        <a:bodyPr spcFirstLastPara="0" vert="horz" wrap="square" lIns="102870" tIns="102870" rIns="102870" bIns="102870" numCol="1" spcCol="1270" anchor="ctr" anchorCtr="0">
          <a:noAutofit/>
        </a:bodyPr>
        <a:lstStyle/>
        <a:p>
          <a:pPr marL="0" lvl="0" indent="0" algn="l" defTabSz="1200150">
            <a:lnSpc>
              <a:spcPct val="90000"/>
            </a:lnSpc>
            <a:spcBef>
              <a:spcPct val="0"/>
            </a:spcBef>
            <a:spcAft>
              <a:spcPct val="35000"/>
            </a:spcAft>
            <a:buNone/>
          </a:pPr>
          <a:r>
            <a:rPr lang="en-US" sz="2700" kern="1200"/>
            <a:t>16- and 17-year-olds will come within the LPS framework. DoLS currently applies only to people aged 18 and over, and any authorisation to deprive younger people of their liberty must currently be made by a court.</a:t>
          </a:r>
        </a:p>
      </dsp:txBody>
      <dsp:txXfrm>
        <a:off x="135705" y="205905"/>
        <a:ext cx="6398021" cy="2508510"/>
      </dsp:txXfrm>
    </dsp:sp>
    <dsp:sp modelId="{F27310C7-89FA-4088-BD67-DC701203EC1F}">
      <dsp:nvSpPr>
        <dsp:cNvPr id="0" name=""/>
        <dsp:cNvSpPr/>
      </dsp:nvSpPr>
      <dsp:spPr>
        <a:xfrm>
          <a:off x="0" y="2927880"/>
          <a:ext cx="6669431" cy="2779920"/>
        </a:xfrm>
        <a:prstGeom prst="roundRect">
          <a:avLst/>
        </a:prstGeom>
        <a:solidFill>
          <a:schemeClr val="accent2">
            <a:hueOff val="1534093"/>
            <a:satOff val="-40241"/>
            <a:lumOff val="-8040"/>
            <a:alphaOff val="0"/>
          </a:schemeClr>
        </a:solidFill>
        <a:ln>
          <a:noFill/>
        </a:ln>
        <a:effectLst/>
      </dsp:spPr>
      <dsp:style>
        <a:lnRef idx="0">
          <a:scrgbClr r="0" g="0" b="0"/>
        </a:lnRef>
        <a:fillRef idx="3">
          <a:scrgbClr r="0" g="0" b="0"/>
        </a:fillRef>
        <a:effectRef idx="2">
          <a:scrgbClr r="0" g="0" b="0"/>
        </a:effectRef>
        <a:fontRef idx="minor">
          <a:schemeClr val="lt1"/>
        </a:fontRef>
      </dsp:style>
      <dsp:txBody>
        <a:bodyPr spcFirstLastPara="0" vert="horz" wrap="square" lIns="102870" tIns="102870" rIns="102870" bIns="102870" numCol="1" spcCol="1270" anchor="ctr" anchorCtr="0">
          <a:noAutofit/>
        </a:bodyPr>
        <a:lstStyle/>
        <a:p>
          <a:pPr marL="0" lvl="0" indent="0" algn="l" defTabSz="1200150">
            <a:lnSpc>
              <a:spcPct val="90000"/>
            </a:lnSpc>
            <a:spcBef>
              <a:spcPct val="0"/>
            </a:spcBef>
            <a:spcAft>
              <a:spcPct val="35000"/>
            </a:spcAft>
            <a:buNone/>
          </a:pPr>
          <a:r>
            <a:rPr lang="en-US" sz="2700" kern="1200"/>
            <a:t>While DoLS applies only to people in care homes and hospital, LPS will also apply to people in supported accommodation, Shared Lives accommodation and their own homes.</a:t>
          </a:r>
        </a:p>
      </dsp:txBody>
      <dsp:txXfrm>
        <a:off x="135705" y="3063585"/>
        <a:ext cx="6398021" cy="2508510"/>
      </dsp:txXfrm>
    </dsp:sp>
  </dsp:spTree>
</dsp:drawing>
</file>

<file path=ppt/diagrams/drawing28.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F3ED5615-2A6A-4040-BEA5-482BA6275E02}">
      <dsp:nvSpPr>
        <dsp:cNvPr id="0" name=""/>
        <dsp:cNvSpPr/>
      </dsp:nvSpPr>
      <dsp:spPr>
        <a:xfrm>
          <a:off x="0" y="392030"/>
          <a:ext cx="6669431" cy="1620486"/>
        </a:xfrm>
        <a:prstGeom prst="roundRect">
          <a:avLst/>
        </a:prstGeom>
        <a:solidFill>
          <a:schemeClr val="accent2">
            <a:hueOff val="0"/>
            <a:satOff val="0"/>
            <a:lumOff val="0"/>
            <a:alphaOff val="0"/>
          </a:schemeClr>
        </a:solidFill>
        <a:ln>
          <a:noFill/>
        </a:ln>
        <a:effectLst/>
      </dsp:spPr>
      <dsp:style>
        <a:lnRef idx="0">
          <a:scrgbClr r="0" g="0" b="0"/>
        </a:lnRef>
        <a:fillRef idx="3">
          <a:scrgbClr r="0" g="0" b="0"/>
        </a:fillRef>
        <a:effectRef idx="2">
          <a:scrgbClr r="0" g="0" b="0"/>
        </a:effectRef>
        <a:fontRef idx="minor">
          <a:schemeClr val="lt1"/>
        </a:fontRef>
      </dsp:style>
      <dsp:txBody>
        <a:bodyPr spcFirstLastPara="0" vert="horz" wrap="square" lIns="87630" tIns="87630" rIns="87630" bIns="87630" numCol="1" spcCol="1270" anchor="ctr" anchorCtr="0">
          <a:noAutofit/>
        </a:bodyPr>
        <a:lstStyle/>
        <a:p>
          <a:pPr marL="0" lvl="0" indent="0" algn="l" defTabSz="1022350">
            <a:lnSpc>
              <a:spcPct val="90000"/>
            </a:lnSpc>
            <a:spcBef>
              <a:spcPct val="0"/>
            </a:spcBef>
            <a:spcAft>
              <a:spcPct val="35000"/>
            </a:spcAft>
            <a:buNone/>
          </a:pPr>
          <a:r>
            <a:rPr lang="en-US" sz="2300" kern="1200"/>
            <a:t>DoLS applies to a specific institution (such as a care home or hospital) and cannot be transferred. </a:t>
          </a:r>
        </a:p>
      </dsp:txBody>
      <dsp:txXfrm>
        <a:off x="79106" y="471136"/>
        <a:ext cx="6511219" cy="1462274"/>
      </dsp:txXfrm>
    </dsp:sp>
    <dsp:sp modelId="{5FEECE5D-16C4-457D-95F2-B0B55E19A44E}">
      <dsp:nvSpPr>
        <dsp:cNvPr id="0" name=""/>
        <dsp:cNvSpPr/>
      </dsp:nvSpPr>
      <dsp:spPr>
        <a:xfrm>
          <a:off x="0" y="2078756"/>
          <a:ext cx="6669431" cy="1620486"/>
        </a:xfrm>
        <a:prstGeom prst="roundRect">
          <a:avLst/>
        </a:prstGeom>
        <a:solidFill>
          <a:schemeClr val="accent2">
            <a:hueOff val="767046"/>
            <a:satOff val="-20121"/>
            <a:lumOff val="-4020"/>
            <a:alphaOff val="0"/>
          </a:schemeClr>
        </a:solidFill>
        <a:ln>
          <a:noFill/>
        </a:ln>
        <a:effectLst/>
      </dsp:spPr>
      <dsp:style>
        <a:lnRef idx="0">
          <a:scrgbClr r="0" g="0" b="0"/>
        </a:lnRef>
        <a:fillRef idx="3">
          <a:scrgbClr r="0" g="0" b="0"/>
        </a:fillRef>
        <a:effectRef idx="2">
          <a:scrgbClr r="0" g="0" b="0"/>
        </a:effectRef>
        <a:fontRef idx="minor">
          <a:schemeClr val="lt1"/>
        </a:fontRef>
      </dsp:style>
      <dsp:txBody>
        <a:bodyPr spcFirstLastPara="0" vert="horz" wrap="square" lIns="87630" tIns="87630" rIns="87630" bIns="87630" numCol="1" spcCol="1270" anchor="ctr" anchorCtr="0">
          <a:noAutofit/>
        </a:bodyPr>
        <a:lstStyle/>
        <a:p>
          <a:pPr marL="0" lvl="0" indent="0" algn="l" defTabSz="1022350">
            <a:lnSpc>
              <a:spcPct val="90000"/>
            </a:lnSpc>
            <a:spcBef>
              <a:spcPct val="0"/>
            </a:spcBef>
            <a:spcAft>
              <a:spcPct val="35000"/>
            </a:spcAft>
            <a:buNone/>
          </a:pPr>
          <a:r>
            <a:rPr lang="en-US" sz="2300" kern="1200"/>
            <a:t>LPS will apply to the ‘arrangements’ for the person’s care, so can consider a wider range of settings a person accesses providing a more comprehensive consideration of their lives. </a:t>
          </a:r>
        </a:p>
      </dsp:txBody>
      <dsp:txXfrm>
        <a:off x="79106" y="2157862"/>
        <a:ext cx="6511219" cy="1462274"/>
      </dsp:txXfrm>
    </dsp:sp>
    <dsp:sp modelId="{1E7D73DB-0E7E-43E4-9CD6-71F67D77A9F6}">
      <dsp:nvSpPr>
        <dsp:cNvPr id="0" name=""/>
        <dsp:cNvSpPr/>
      </dsp:nvSpPr>
      <dsp:spPr>
        <a:xfrm>
          <a:off x="0" y="3765483"/>
          <a:ext cx="6669431" cy="1620486"/>
        </a:xfrm>
        <a:prstGeom prst="roundRect">
          <a:avLst/>
        </a:prstGeom>
        <a:solidFill>
          <a:schemeClr val="accent2">
            <a:hueOff val="1534093"/>
            <a:satOff val="-40241"/>
            <a:lumOff val="-8040"/>
            <a:alphaOff val="0"/>
          </a:schemeClr>
        </a:solidFill>
        <a:ln>
          <a:noFill/>
        </a:ln>
        <a:effectLst/>
      </dsp:spPr>
      <dsp:style>
        <a:lnRef idx="0">
          <a:scrgbClr r="0" g="0" b="0"/>
        </a:lnRef>
        <a:fillRef idx="3">
          <a:scrgbClr r="0" g="0" b="0"/>
        </a:fillRef>
        <a:effectRef idx="2">
          <a:scrgbClr r="0" g="0" b="0"/>
        </a:effectRef>
        <a:fontRef idx="minor">
          <a:schemeClr val="lt1"/>
        </a:fontRef>
      </dsp:style>
      <dsp:txBody>
        <a:bodyPr spcFirstLastPara="0" vert="horz" wrap="square" lIns="87630" tIns="87630" rIns="87630" bIns="87630" numCol="1" spcCol="1270" anchor="ctr" anchorCtr="0">
          <a:noAutofit/>
        </a:bodyPr>
        <a:lstStyle/>
        <a:p>
          <a:pPr marL="0" lvl="0" indent="0" algn="l" defTabSz="1022350">
            <a:lnSpc>
              <a:spcPct val="90000"/>
            </a:lnSpc>
            <a:spcBef>
              <a:spcPct val="0"/>
            </a:spcBef>
            <a:spcAft>
              <a:spcPct val="35000"/>
            </a:spcAft>
            <a:buNone/>
          </a:pPr>
          <a:r>
            <a:rPr lang="en-US" sz="2300" kern="1200"/>
            <a:t>This may include multiple settings included in the person’s plan of care.</a:t>
          </a:r>
        </a:p>
      </dsp:txBody>
      <dsp:txXfrm>
        <a:off x="79106" y="3844589"/>
        <a:ext cx="6511219" cy="1462274"/>
      </dsp:txXfrm>
    </dsp:sp>
  </dsp:spTree>
</dsp:drawing>
</file>

<file path=ppt/diagrams/drawing29.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444A8217-06A3-4190-AA8D-E4E4159871C6}">
      <dsp:nvSpPr>
        <dsp:cNvPr id="0" name=""/>
        <dsp:cNvSpPr/>
      </dsp:nvSpPr>
      <dsp:spPr>
        <a:xfrm>
          <a:off x="0" y="0"/>
          <a:ext cx="6669431" cy="0"/>
        </a:xfrm>
        <a:prstGeom prst="line">
          <a:avLst/>
        </a:prstGeom>
        <a:solidFill>
          <a:schemeClr val="accent2">
            <a:hueOff val="0"/>
            <a:satOff val="0"/>
            <a:lumOff val="0"/>
            <a:alphaOff val="0"/>
          </a:schemeClr>
        </a:solidFill>
        <a:ln w="9525" cap="flat" cmpd="sng" algn="ctr">
          <a:solidFill>
            <a:schemeClr val="accent2">
              <a:hueOff val="0"/>
              <a:satOff val="0"/>
              <a:lumOff val="0"/>
              <a:alphaOff val="0"/>
            </a:schemeClr>
          </a:solidFill>
          <a:prstDash val="solid"/>
        </a:ln>
        <a:effectLst/>
      </dsp:spPr>
      <dsp:style>
        <a:lnRef idx="1">
          <a:scrgbClr r="0" g="0" b="0"/>
        </a:lnRef>
        <a:fillRef idx="3">
          <a:scrgbClr r="0" g="0" b="0"/>
        </a:fillRef>
        <a:effectRef idx="2">
          <a:scrgbClr r="0" g="0" b="0"/>
        </a:effectRef>
        <a:fontRef idx="minor">
          <a:schemeClr val="lt1"/>
        </a:fontRef>
      </dsp:style>
    </dsp:sp>
    <dsp:sp modelId="{DEC8C15D-524F-4DDD-A447-002C15F39DE3}">
      <dsp:nvSpPr>
        <dsp:cNvPr id="0" name=""/>
        <dsp:cNvSpPr/>
      </dsp:nvSpPr>
      <dsp:spPr>
        <a:xfrm>
          <a:off x="0" y="0"/>
          <a:ext cx="6669431" cy="1444500"/>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80010" tIns="80010" rIns="80010" bIns="80010" numCol="1" spcCol="1270" anchor="t" anchorCtr="0">
          <a:noAutofit/>
        </a:bodyPr>
        <a:lstStyle/>
        <a:p>
          <a:pPr marL="0" lvl="0" indent="0" algn="l" defTabSz="933450">
            <a:lnSpc>
              <a:spcPct val="90000"/>
            </a:lnSpc>
            <a:spcBef>
              <a:spcPct val="0"/>
            </a:spcBef>
            <a:spcAft>
              <a:spcPct val="35000"/>
            </a:spcAft>
            <a:buNone/>
          </a:pPr>
          <a:r>
            <a:rPr lang="en-US" sz="2100" kern="1200"/>
            <a:t>The responsible body will replace the supervisory body. Local authorities are currently responsible for arranging all DoLS assessments. Under LPS:</a:t>
          </a:r>
        </a:p>
      </dsp:txBody>
      <dsp:txXfrm>
        <a:off x="0" y="0"/>
        <a:ext cx="6669431" cy="1444500"/>
      </dsp:txXfrm>
    </dsp:sp>
    <dsp:sp modelId="{D0567583-E052-42BE-816D-1E52D1D932A5}">
      <dsp:nvSpPr>
        <dsp:cNvPr id="0" name=""/>
        <dsp:cNvSpPr/>
      </dsp:nvSpPr>
      <dsp:spPr>
        <a:xfrm>
          <a:off x="0" y="1444500"/>
          <a:ext cx="6669431" cy="0"/>
        </a:xfrm>
        <a:prstGeom prst="line">
          <a:avLst/>
        </a:prstGeom>
        <a:solidFill>
          <a:schemeClr val="accent2">
            <a:hueOff val="511364"/>
            <a:satOff val="-13414"/>
            <a:lumOff val="-2680"/>
            <a:alphaOff val="0"/>
          </a:schemeClr>
        </a:solidFill>
        <a:ln w="9525" cap="flat" cmpd="sng" algn="ctr">
          <a:solidFill>
            <a:schemeClr val="accent2">
              <a:hueOff val="511364"/>
              <a:satOff val="-13414"/>
              <a:lumOff val="-2680"/>
              <a:alphaOff val="0"/>
            </a:schemeClr>
          </a:solidFill>
          <a:prstDash val="solid"/>
        </a:ln>
        <a:effectLst/>
      </dsp:spPr>
      <dsp:style>
        <a:lnRef idx="1">
          <a:scrgbClr r="0" g="0" b="0"/>
        </a:lnRef>
        <a:fillRef idx="3">
          <a:scrgbClr r="0" g="0" b="0"/>
        </a:fillRef>
        <a:effectRef idx="2">
          <a:scrgbClr r="0" g="0" b="0"/>
        </a:effectRef>
        <a:fontRef idx="minor">
          <a:schemeClr val="lt1"/>
        </a:fontRef>
      </dsp:style>
    </dsp:sp>
    <dsp:sp modelId="{F2A9EE22-4905-469C-8680-4796BEBA1C14}">
      <dsp:nvSpPr>
        <dsp:cNvPr id="0" name=""/>
        <dsp:cNvSpPr/>
      </dsp:nvSpPr>
      <dsp:spPr>
        <a:xfrm>
          <a:off x="0" y="1444500"/>
          <a:ext cx="6669431" cy="1444500"/>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80010" tIns="80010" rIns="80010" bIns="80010" numCol="1" spcCol="1270" anchor="t" anchorCtr="0">
          <a:noAutofit/>
        </a:bodyPr>
        <a:lstStyle/>
        <a:p>
          <a:pPr marL="0" lvl="0" indent="0" algn="l" defTabSz="933450">
            <a:lnSpc>
              <a:spcPct val="90000"/>
            </a:lnSpc>
            <a:spcBef>
              <a:spcPct val="0"/>
            </a:spcBef>
            <a:spcAft>
              <a:spcPct val="35000"/>
            </a:spcAft>
            <a:buNone/>
          </a:pPr>
          <a:r>
            <a:rPr lang="en-US" sz="2100" kern="1200"/>
            <a:t>NHS hospitals will be the responsible body for managing the process for their patients.</a:t>
          </a:r>
        </a:p>
      </dsp:txBody>
      <dsp:txXfrm>
        <a:off x="0" y="1444500"/>
        <a:ext cx="6669431" cy="1444500"/>
      </dsp:txXfrm>
    </dsp:sp>
    <dsp:sp modelId="{F3907C8C-C71A-490E-B031-74D9A177D216}">
      <dsp:nvSpPr>
        <dsp:cNvPr id="0" name=""/>
        <dsp:cNvSpPr/>
      </dsp:nvSpPr>
      <dsp:spPr>
        <a:xfrm>
          <a:off x="0" y="2889000"/>
          <a:ext cx="6669431" cy="0"/>
        </a:xfrm>
        <a:prstGeom prst="line">
          <a:avLst/>
        </a:prstGeom>
        <a:solidFill>
          <a:schemeClr val="accent2">
            <a:hueOff val="1022729"/>
            <a:satOff val="-26827"/>
            <a:lumOff val="-5360"/>
            <a:alphaOff val="0"/>
          </a:schemeClr>
        </a:solidFill>
        <a:ln w="9525" cap="flat" cmpd="sng" algn="ctr">
          <a:solidFill>
            <a:schemeClr val="accent2">
              <a:hueOff val="1022729"/>
              <a:satOff val="-26827"/>
              <a:lumOff val="-5360"/>
              <a:alphaOff val="0"/>
            </a:schemeClr>
          </a:solidFill>
          <a:prstDash val="solid"/>
        </a:ln>
        <a:effectLst/>
      </dsp:spPr>
      <dsp:style>
        <a:lnRef idx="1">
          <a:scrgbClr r="0" g="0" b="0"/>
        </a:lnRef>
        <a:fillRef idx="3">
          <a:scrgbClr r="0" g="0" b="0"/>
        </a:fillRef>
        <a:effectRef idx="2">
          <a:scrgbClr r="0" g="0" b="0"/>
        </a:effectRef>
        <a:fontRef idx="minor">
          <a:schemeClr val="lt1"/>
        </a:fontRef>
      </dsp:style>
    </dsp:sp>
    <dsp:sp modelId="{ED406DC5-6EDE-4155-8090-26A58731F412}">
      <dsp:nvSpPr>
        <dsp:cNvPr id="0" name=""/>
        <dsp:cNvSpPr/>
      </dsp:nvSpPr>
      <dsp:spPr>
        <a:xfrm>
          <a:off x="0" y="2889000"/>
          <a:ext cx="6669431" cy="1444500"/>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80010" tIns="80010" rIns="80010" bIns="80010" numCol="1" spcCol="1270" anchor="t" anchorCtr="0">
          <a:noAutofit/>
        </a:bodyPr>
        <a:lstStyle/>
        <a:p>
          <a:pPr marL="0" lvl="0" indent="0" algn="l" defTabSz="933450">
            <a:lnSpc>
              <a:spcPct val="90000"/>
            </a:lnSpc>
            <a:spcBef>
              <a:spcPct val="0"/>
            </a:spcBef>
            <a:spcAft>
              <a:spcPct val="35000"/>
            </a:spcAft>
            <a:buNone/>
          </a:pPr>
          <a:r>
            <a:rPr lang="en-US" sz="2100" kern="1200"/>
            <a:t>ICBs or Local Health Boards will be the responsible body for managing the process for people primarily looked after by them (i.e. under continuing healthcare arrangements out of hospital).</a:t>
          </a:r>
        </a:p>
      </dsp:txBody>
      <dsp:txXfrm>
        <a:off x="0" y="2889000"/>
        <a:ext cx="6669431" cy="1444500"/>
      </dsp:txXfrm>
    </dsp:sp>
    <dsp:sp modelId="{F0C871AC-19BE-4E6D-AE7B-889CF33C6134}">
      <dsp:nvSpPr>
        <dsp:cNvPr id="0" name=""/>
        <dsp:cNvSpPr/>
      </dsp:nvSpPr>
      <dsp:spPr>
        <a:xfrm>
          <a:off x="0" y="4333500"/>
          <a:ext cx="6669431" cy="0"/>
        </a:xfrm>
        <a:prstGeom prst="line">
          <a:avLst/>
        </a:prstGeom>
        <a:solidFill>
          <a:schemeClr val="accent2">
            <a:hueOff val="1534093"/>
            <a:satOff val="-40241"/>
            <a:lumOff val="-8040"/>
            <a:alphaOff val="0"/>
          </a:schemeClr>
        </a:solidFill>
        <a:ln w="9525" cap="flat" cmpd="sng" algn="ctr">
          <a:solidFill>
            <a:schemeClr val="accent2">
              <a:hueOff val="1534093"/>
              <a:satOff val="-40241"/>
              <a:lumOff val="-8040"/>
              <a:alphaOff val="0"/>
            </a:schemeClr>
          </a:solidFill>
          <a:prstDash val="solid"/>
        </a:ln>
        <a:effectLst/>
      </dsp:spPr>
      <dsp:style>
        <a:lnRef idx="1">
          <a:scrgbClr r="0" g="0" b="0"/>
        </a:lnRef>
        <a:fillRef idx="3">
          <a:scrgbClr r="0" g="0" b="0"/>
        </a:fillRef>
        <a:effectRef idx="2">
          <a:scrgbClr r="0" g="0" b="0"/>
        </a:effectRef>
        <a:fontRef idx="minor">
          <a:schemeClr val="lt1"/>
        </a:fontRef>
      </dsp:style>
    </dsp:sp>
    <dsp:sp modelId="{5092717F-7584-4610-89E3-409C591B0072}">
      <dsp:nvSpPr>
        <dsp:cNvPr id="0" name=""/>
        <dsp:cNvSpPr/>
      </dsp:nvSpPr>
      <dsp:spPr>
        <a:xfrm>
          <a:off x="0" y="4333500"/>
          <a:ext cx="6669431" cy="1444500"/>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80010" tIns="80010" rIns="80010" bIns="80010" numCol="1" spcCol="1270" anchor="t" anchorCtr="0">
          <a:noAutofit/>
        </a:bodyPr>
        <a:lstStyle/>
        <a:p>
          <a:pPr marL="0" lvl="0" indent="0" algn="l" defTabSz="933450">
            <a:lnSpc>
              <a:spcPct val="90000"/>
            </a:lnSpc>
            <a:spcBef>
              <a:spcPct val="0"/>
            </a:spcBef>
            <a:spcAft>
              <a:spcPct val="35000"/>
            </a:spcAft>
            <a:buNone/>
          </a:pPr>
          <a:r>
            <a:rPr lang="en-US" sz="2100" kern="1200"/>
            <a:t>Local authorities will be the responsible body for everyone else (people in care homes, supported accommodation, Shared Lives, their own homes and independent hospitals including hospices).</a:t>
          </a:r>
        </a:p>
      </dsp:txBody>
      <dsp:txXfrm>
        <a:off x="0" y="4333500"/>
        <a:ext cx="6669431" cy="1444500"/>
      </dsp:txXfrm>
    </dsp:sp>
  </dsp:spTree>
</dsp:drawing>
</file>

<file path=ppt/diagrams/drawing30.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D71301B7-DBCB-4212-937C-C4F9EB117F15}">
      <dsp:nvSpPr>
        <dsp:cNvPr id="0" name=""/>
        <dsp:cNvSpPr/>
      </dsp:nvSpPr>
      <dsp:spPr>
        <a:xfrm>
          <a:off x="0" y="18123"/>
          <a:ext cx="6669431" cy="2823356"/>
        </a:xfrm>
        <a:prstGeom prst="roundRect">
          <a:avLst/>
        </a:prstGeom>
        <a:solidFill>
          <a:schemeClr val="accent2">
            <a:hueOff val="0"/>
            <a:satOff val="0"/>
            <a:lumOff val="0"/>
            <a:alphaOff val="0"/>
          </a:schemeClr>
        </a:solidFill>
        <a:ln>
          <a:noFill/>
        </a:ln>
        <a:effectLst/>
      </dsp:spPr>
      <dsp:style>
        <a:lnRef idx="0">
          <a:scrgbClr r="0" g="0" b="0"/>
        </a:lnRef>
        <a:fillRef idx="3">
          <a:scrgbClr r="0" g="0" b="0"/>
        </a:fillRef>
        <a:effectRef idx="2">
          <a:scrgbClr r="0" g="0" b="0"/>
        </a:effectRef>
        <a:fontRef idx="minor">
          <a:schemeClr val="lt1"/>
        </a:fontRef>
      </dsp:style>
      <dsp:txBody>
        <a:bodyPr spcFirstLastPara="0" vert="horz" wrap="square" lIns="125730" tIns="125730" rIns="125730" bIns="125730" numCol="1" spcCol="1270" anchor="ctr" anchorCtr="0">
          <a:noAutofit/>
        </a:bodyPr>
        <a:lstStyle/>
        <a:p>
          <a:pPr marL="0" lvl="0" indent="0" algn="l" defTabSz="1466850">
            <a:lnSpc>
              <a:spcPct val="90000"/>
            </a:lnSpc>
            <a:spcBef>
              <a:spcPct val="0"/>
            </a:spcBef>
            <a:spcAft>
              <a:spcPct val="35000"/>
            </a:spcAft>
            <a:buNone/>
          </a:pPr>
          <a:r>
            <a:rPr lang="en-US" sz="3300" kern="1200"/>
            <a:t>Under DoLS, the care home or hospital to which the DoLS authorisation is granted is called the managing authority. </a:t>
          </a:r>
        </a:p>
      </dsp:txBody>
      <dsp:txXfrm>
        <a:off x="137825" y="155948"/>
        <a:ext cx="6393781" cy="2547706"/>
      </dsp:txXfrm>
    </dsp:sp>
    <dsp:sp modelId="{ECCFEFA4-5580-4FB7-A377-9EA312771242}">
      <dsp:nvSpPr>
        <dsp:cNvPr id="0" name=""/>
        <dsp:cNvSpPr/>
      </dsp:nvSpPr>
      <dsp:spPr>
        <a:xfrm>
          <a:off x="0" y="2936520"/>
          <a:ext cx="6669431" cy="2823356"/>
        </a:xfrm>
        <a:prstGeom prst="roundRect">
          <a:avLst/>
        </a:prstGeom>
        <a:solidFill>
          <a:schemeClr val="accent2">
            <a:hueOff val="1534093"/>
            <a:satOff val="-40241"/>
            <a:lumOff val="-8040"/>
            <a:alphaOff val="0"/>
          </a:schemeClr>
        </a:solidFill>
        <a:ln>
          <a:noFill/>
        </a:ln>
        <a:effectLst/>
      </dsp:spPr>
      <dsp:style>
        <a:lnRef idx="0">
          <a:scrgbClr r="0" g="0" b="0"/>
        </a:lnRef>
        <a:fillRef idx="3">
          <a:scrgbClr r="0" g="0" b="0"/>
        </a:fillRef>
        <a:effectRef idx="2">
          <a:scrgbClr r="0" g="0" b="0"/>
        </a:effectRef>
        <a:fontRef idx="minor">
          <a:schemeClr val="lt1"/>
        </a:fontRef>
      </dsp:style>
      <dsp:txBody>
        <a:bodyPr spcFirstLastPara="0" vert="horz" wrap="square" lIns="125730" tIns="125730" rIns="125730" bIns="125730" numCol="1" spcCol="1270" anchor="ctr" anchorCtr="0">
          <a:noAutofit/>
        </a:bodyPr>
        <a:lstStyle/>
        <a:p>
          <a:pPr marL="0" lvl="0" indent="0" algn="l" defTabSz="1466850">
            <a:lnSpc>
              <a:spcPct val="90000"/>
            </a:lnSpc>
            <a:spcBef>
              <a:spcPct val="0"/>
            </a:spcBef>
            <a:spcAft>
              <a:spcPct val="35000"/>
            </a:spcAft>
            <a:buNone/>
          </a:pPr>
          <a:r>
            <a:rPr lang="en-US" sz="3300" kern="1200"/>
            <a:t>Although this term will no longer be used, these organisations will need to be aware of the requirements of the LPS.</a:t>
          </a:r>
        </a:p>
      </dsp:txBody>
      <dsp:txXfrm>
        <a:off x="137825" y="3074345"/>
        <a:ext cx="6393781" cy="2547706"/>
      </dsp:txXfrm>
    </dsp:sp>
  </dsp:spTree>
</dsp:drawing>
</file>

<file path=ppt/diagrams/drawing31.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0761D170-0BB1-4E02-9B65-2636D2B8E1CC}">
      <dsp:nvSpPr>
        <dsp:cNvPr id="0" name=""/>
        <dsp:cNvSpPr/>
      </dsp:nvSpPr>
      <dsp:spPr>
        <a:xfrm>
          <a:off x="0" y="84881"/>
          <a:ext cx="6669431" cy="1834852"/>
        </a:xfrm>
        <a:prstGeom prst="roundRect">
          <a:avLst/>
        </a:prstGeom>
        <a:solidFill>
          <a:schemeClr val="accent2">
            <a:hueOff val="0"/>
            <a:satOff val="0"/>
            <a:lumOff val="0"/>
            <a:alphaOff val="0"/>
          </a:schemeClr>
        </a:solidFill>
        <a:ln>
          <a:noFill/>
        </a:ln>
        <a:effectLst/>
      </dsp:spPr>
      <dsp:style>
        <a:lnRef idx="0">
          <a:scrgbClr r="0" g="0" b="0"/>
        </a:lnRef>
        <a:fillRef idx="3">
          <a:scrgbClr r="0" g="0" b="0"/>
        </a:fillRef>
        <a:effectRef idx="2">
          <a:scrgbClr r="0" g="0" b="0"/>
        </a:effectRef>
        <a:fontRef idx="minor">
          <a:schemeClr val="lt1"/>
        </a:fontRef>
      </dsp:style>
      <dsp:txBody>
        <a:bodyPr spcFirstLastPara="0" vert="horz" wrap="square" lIns="68580" tIns="68580" rIns="68580" bIns="68580" numCol="1" spcCol="1270" anchor="ctr" anchorCtr="0">
          <a:noAutofit/>
        </a:bodyPr>
        <a:lstStyle/>
        <a:p>
          <a:pPr marL="0" lvl="0" indent="0" algn="l" defTabSz="800100">
            <a:lnSpc>
              <a:spcPct val="90000"/>
            </a:lnSpc>
            <a:spcBef>
              <a:spcPct val="0"/>
            </a:spcBef>
            <a:spcAft>
              <a:spcPct val="35000"/>
            </a:spcAft>
            <a:buNone/>
          </a:pPr>
          <a:r>
            <a:rPr lang="en-US" sz="1800" kern="1200"/>
            <a:t>The evidence of mental disorder does not need to be renewed afresh at every authorisation. </a:t>
          </a:r>
        </a:p>
      </dsp:txBody>
      <dsp:txXfrm>
        <a:off x="89570" y="174451"/>
        <a:ext cx="6490291" cy="1655712"/>
      </dsp:txXfrm>
    </dsp:sp>
    <dsp:sp modelId="{0F9C27B0-34C8-476A-9E3E-03180FE76A8C}">
      <dsp:nvSpPr>
        <dsp:cNvPr id="0" name=""/>
        <dsp:cNvSpPr/>
      </dsp:nvSpPr>
      <dsp:spPr>
        <a:xfrm>
          <a:off x="0" y="1971573"/>
          <a:ext cx="6669431" cy="1834852"/>
        </a:xfrm>
        <a:prstGeom prst="roundRect">
          <a:avLst/>
        </a:prstGeom>
        <a:solidFill>
          <a:schemeClr val="accent2">
            <a:hueOff val="767046"/>
            <a:satOff val="-20121"/>
            <a:lumOff val="-4020"/>
            <a:alphaOff val="0"/>
          </a:schemeClr>
        </a:solidFill>
        <a:ln>
          <a:noFill/>
        </a:ln>
        <a:effectLst/>
      </dsp:spPr>
      <dsp:style>
        <a:lnRef idx="0">
          <a:scrgbClr r="0" g="0" b="0"/>
        </a:lnRef>
        <a:fillRef idx="3">
          <a:scrgbClr r="0" g="0" b="0"/>
        </a:fillRef>
        <a:effectRef idx="2">
          <a:scrgbClr r="0" g="0" b="0"/>
        </a:effectRef>
        <a:fontRef idx="minor">
          <a:schemeClr val="lt1"/>
        </a:fontRef>
      </dsp:style>
      <dsp:txBody>
        <a:bodyPr spcFirstLastPara="0" vert="horz" wrap="square" lIns="68580" tIns="68580" rIns="68580" bIns="68580" numCol="1" spcCol="1270" anchor="ctr" anchorCtr="0">
          <a:noAutofit/>
        </a:bodyPr>
        <a:lstStyle/>
        <a:p>
          <a:pPr marL="0" lvl="0" indent="0" algn="l" defTabSz="800100">
            <a:lnSpc>
              <a:spcPct val="90000"/>
            </a:lnSpc>
            <a:spcBef>
              <a:spcPct val="0"/>
            </a:spcBef>
            <a:spcAft>
              <a:spcPct val="35000"/>
            </a:spcAft>
            <a:buNone/>
          </a:pPr>
          <a:r>
            <a:rPr lang="en-US" sz="1800" kern="1200"/>
            <a:t>Although if the person’s circumstances have changed, there may need to be a further assessment. </a:t>
          </a:r>
        </a:p>
      </dsp:txBody>
      <dsp:txXfrm>
        <a:off x="89570" y="2061143"/>
        <a:ext cx="6490291" cy="1655712"/>
      </dsp:txXfrm>
    </dsp:sp>
    <dsp:sp modelId="{FF538ECC-6C29-4A68-A61A-6F3B5C0084F9}">
      <dsp:nvSpPr>
        <dsp:cNvPr id="0" name=""/>
        <dsp:cNvSpPr/>
      </dsp:nvSpPr>
      <dsp:spPr>
        <a:xfrm>
          <a:off x="0" y="3858266"/>
          <a:ext cx="6669431" cy="1834852"/>
        </a:xfrm>
        <a:prstGeom prst="roundRect">
          <a:avLst/>
        </a:prstGeom>
        <a:solidFill>
          <a:schemeClr val="accent2">
            <a:hueOff val="1534093"/>
            <a:satOff val="-40241"/>
            <a:lumOff val="-8040"/>
            <a:alphaOff val="0"/>
          </a:schemeClr>
        </a:solidFill>
        <a:ln>
          <a:noFill/>
        </a:ln>
        <a:effectLst/>
      </dsp:spPr>
      <dsp:style>
        <a:lnRef idx="0">
          <a:scrgbClr r="0" g="0" b="0"/>
        </a:lnRef>
        <a:fillRef idx="3">
          <a:scrgbClr r="0" g="0" b="0"/>
        </a:fillRef>
        <a:effectRef idx="2">
          <a:scrgbClr r="0" g="0" b="0"/>
        </a:effectRef>
        <a:fontRef idx="minor">
          <a:schemeClr val="lt1"/>
        </a:fontRef>
      </dsp:style>
      <dsp:txBody>
        <a:bodyPr spcFirstLastPara="0" vert="horz" wrap="square" lIns="68580" tIns="68580" rIns="68580" bIns="68580" numCol="1" spcCol="1270" anchor="ctr" anchorCtr="0">
          <a:noAutofit/>
        </a:bodyPr>
        <a:lstStyle/>
        <a:p>
          <a:pPr marL="0" lvl="0" indent="0" algn="l" defTabSz="800100">
            <a:lnSpc>
              <a:spcPct val="90000"/>
            </a:lnSpc>
            <a:spcBef>
              <a:spcPct val="0"/>
            </a:spcBef>
            <a:spcAft>
              <a:spcPct val="35000"/>
            </a:spcAft>
            <a:buNone/>
          </a:pPr>
          <a:r>
            <a:rPr lang="en-US" sz="1800" kern="1200"/>
            <a:t>For example, if someone has advanced dementia, or a severe learning disability that is likely to be lifelong and the original assessment is likely to be valid, providing there have not been any significant changes in the person’s presentation then the pre-existing evidence may be relied upon to renew an authorisation.</a:t>
          </a:r>
        </a:p>
      </dsp:txBody>
      <dsp:txXfrm>
        <a:off x="89570" y="3947836"/>
        <a:ext cx="6490291" cy="1655712"/>
      </dsp:txXfrm>
    </dsp:sp>
  </dsp:spTree>
</dsp:drawing>
</file>

<file path=ppt/diagrams/drawing32.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4B8995C8-4703-411F-BE8D-14BF220090FE}">
      <dsp:nvSpPr>
        <dsp:cNvPr id="0" name=""/>
        <dsp:cNvSpPr/>
      </dsp:nvSpPr>
      <dsp:spPr>
        <a:xfrm>
          <a:off x="0" y="234000"/>
          <a:ext cx="6669431" cy="1731600"/>
        </a:xfrm>
        <a:prstGeom prst="roundRect">
          <a:avLst/>
        </a:prstGeom>
        <a:solidFill>
          <a:schemeClr val="accent2">
            <a:hueOff val="0"/>
            <a:satOff val="0"/>
            <a:lumOff val="0"/>
            <a:alphaOff val="0"/>
          </a:schemeClr>
        </a:solidFill>
        <a:ln>
          <a:noFill/>
        </a:ln>
        <a:effectLst/>
      </dsp:spPr>
      <dsp:style>
        <a:lnRef idx="0">
          <a:scrgbClr r="0" g="0" b="0"/>
        </a:lnRef>
        <a:fillRef idx="3">
          <a:scrgbClr r="0" g="0" b="0"/>
        </a:fillRef>
        <a:effectRef idx="2">
          <a:scrgbClr r="0" g="0" b="0"/>
        </a:effectRef>
        <a:fontRef idx="minor">
          <a:schemeClr val="lt1"/>
        </a:fontRef>
      </dsp:style>
      <dsp:txBody>
        <a:bodyPr spcFirstLastPara="0" vert="horz" wrap="square" lIns="76200" tIns="76200" rIns="76200" bIns="76200" numCol="1" spcCol="1270" anchor="ctr" anchorCtr="0">
          <a:noAutofit/>
        </a:bodyPr>
        <a:lstStyle/>
        <a:p>
          <a:pPr marL="0" lvl="0" indent="0" algn="l" defTabSz="889000">
            <a:lnSpc>
              <a:spcPct val="90000"/>
            </a:lnSpc>
            <a:spcBef>
              <a:spcPct val="0"/>
            </a:spcBef>
            <a:spcAft>
              <a:spcPct val="35000"/>
            </a:spcAft>
            <a:buNone/>
          </a:pPr>
          <a:r>
            <a:rPr lang="en-US" sz="2000" kern="1200"/>
            <a:t>For most cases, the decision to grant an authorisation under LPS will be made following a pre-authorisation review, which will be a review of the required documentation, without a best interest assessor (BIA) going out to see the person or their carers.</a:t>
          </a:r>
        </a:p>
      </dsp:txBody>
      <dsp:txXfrm>
        <a:off x="84530" y="318530"/>
        <a:ext cx="6500371" cy="1562540"/>
      </dsp:txXfrm>
    </dsp:sp>
    <dsp:sp modelId="{DD8362A1-0574-43CE-8689-DB1605A3C112}">
      <dsp:nvSpPr>
        <dsp:cNvPr id="0" name=""/>
        <dsp:cNvSpPr/>
      </dsp:nvSpPr>
      <dsp:spPr>
        <a:xfrm>
          <a:off x="0" y="2023200"/>
          <a:ext cx="6669431" cy="1731600"/>
        </a:xfrm>
        <a:prstGeom prst="roundRect">
          <a:avLst/>
        </a:prstGeom>
        <a:solidFill>
          <a:schemeClr val="accent2">
            <a:hueOff val="767046"/>
            <a:satOff val="-20121"/>
            <a:lumOff val="-4020"/>
            <a:alphaOff val="0"/>
          </a:schemeClr>
        </a:solidFill>
        <a:ln>
          <a:noFill/>
        </a:ln>
        <a:effectLst/>
      </dsp:spPr>
      <dsp:style>
        <a:lnRef idx="0">
          <a:scrgbClr r="0" g="0" b="0"/>
        </a:lnRef>
        <a:fillRef idx="3">
          <a:scrgbClr r="0" g="0" b="0"/>
        </a:fillRef>
        <a:effectRef idx="2">
          <a:scrgbClr r="0" g="0" b="0"/>
        </a:effectRef>
        <a:fontRef idx="minor">
          <a:schemeClr val="lt1"/>
        </a:fontRef>
      </dsp:style>
      <dsp:txBody>
        <a:bodyPr spcFirstLastPara="0" vert="horz" wrap="square" lIns="76200" tIns="76200" rIns="76200" bIns="76200" numCol="1" spcCol="1270" anchor="ctr" anchorCtr="0">
          <a:noAutofit/>
        </a:bodyPr>
        <a:lstStyle/>
        <a:p>
          <a:pPr marL="0" lvl="0" indent="0" algn="l" defTabSz="889000">
            <a:lnSpc>
              <a:spcPct val="90000"/>
            </a:lnSpc>
            <a:spcBef>
              <a:spcPct val="0"/>
            </a:spcBef>
            <a:spcAft>
              <a:spcPct val="35000"/>
            </a:spcAft>
            <a:buNone/>
          </a:pPr>
          <a:r>
            <a:rPr lang="en-US" sz="2000" kern="1200"/>
            <a:t>Authorisations will last for a maximum of one year for the first authorisation and the first renewal. </a:t>
          </a:r>
        </a:p>
      </dsp:txBody>
      <dsp:txXfrm>
        <a:off x="84530" y="2107730"/>
        <a:ext cx="6500371" cy="1562540"/>
      </dsp:txXfrm>
    </dsp:sp>
    <dsp:sp modelId="{0EF4A42E-2FD3-425B-851E-3A1E2D16469D}">
      <dsp:nvSpPr>
        <dsp:cNvPr id="0" name=""/>
        <dsp:cNvSpPr/>
      </dsp:nvSpPr>
      <dsp:spPr>
        <a:xfrm>
          <a:off x="0" y="3812400"/>
          <a:ext cx="6669431" cy="1731600"/>
        </a:xfrm>
        <a:prstGeom prst="roundRect">
          <a:avLst/>
        </a:prstGeom>
        <a:solidFill>
          <a:schemeClr val="accent2">
            <a:hueOff val="1534093"/>
            <a:satOff val="-40241"/>
            <a:lumOff val="-8040"/>
            <a:alphaOff val="0"/>
          </a:schemeClr>
        </a:solidFill>
        <a:ln>
          <a:noFill/>
        </a:ln>
        <a:effectLst/>
      </dsp:spPr>
      <dsp:style>
        <a:lnRef idx="0">
          <a:scrgbClr r="0" g="0" b="0"/>
        </a:lnRef>
        <a:fillRef idx="3">
          <a:scrgbClr r="0" g="0" b="0"/>
        </a:fillRef>
        <a:effectRef idx="2">
          <a:scrgbClr r="0" g="0" b="0"/>
        </a:effectRef>
        <a:fontRef idx="minor">
          <a:schemeClr val="lt1"/>
        </a:fontRef>
      </dsp:style>
      <dsp:txBody>
        <a:bodyPr spcFirstLastPara="0" vert="horz" wrap="square" lIns="76200" tIns="76200" rIns="76200" bIns="76200" numCol="1" spcCol="1270" anchor="ctr" anchorCtr="0">
          <a:noAutofit/>
        </a:bodyPr>
        <a:lstStyle/>
        <a:p>
          <a:pPr marL="0" lvl="0" indent="0" algn="l" defTabSz="889000">
            <a:lnSpc>
              <a:spcPct val="90000"/>
            </a:lnSpc>
            <a:spcBef>
              <a:spcPct val="0"/>
            </a:spcBef>
            <a:spcAft>
              <a:spcPct val="35000"/>
            </a:spcAft>
            <a:buNone/>
          </a:pPr>
          <a:r>
            <a:rPr lang="en-US" sz="2000" kern="1200"/>
            <a:t>Subsequent authorisations can be for up to three years providing the renewals are continuous and no changes in that time, are expected).</a:t>
          </a:r>
        </a:p>
      </dsp:txBody>
      <dsp:txXfrm>
        <a:off x="84530" y="3896930"/>
        <a:ext cx="6500371" cy="1562540"/>
      </dsp:txXfrm>
    </dsp:sp>
  </dsp:spTree>
</dsp:drawing>
</file>

<file path=ppt/diagrams/drawing33.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EC19C4F0-CEA7-438B-AB8E-D4C545A4540A}">
      <dsp:nvSpPr>
        <dsp:cNvPr id="0" name=""/>
        <dsp:cNvSpPr/>
      </dsp:nvSpPr>
      <dsp:spPr>
        <a:xfrm>
          <a:off x="0" y="25987"/>
          <a:ext cx="6669431" cy="2789572"/>
        </a:xfrm>
        <a:prstGeom prst="roundRect">
          <a:avLst/>
        </a:prstGeom>
        <a:solidFill>
          <a:schemeClr val="accent2">
            <a:hueOff val="0"/>
            <a:satOff val="0"/>
            <a:lumOff val="0"/>
            <a:alphaOff val="0"/>
          </a:schemeClr>
        </a:solidFill>
        <a:ln>
          <a:noFill/>
        </a:ln>
        <a:effectLst/>
      </dsp:spPr>
      <dsp:style>
        <a:lnRef idx="0">
          <a:scrgbClr r="0" g="0" b="0"/>
        </a:lnRef>
        <a:fillRef idx="3">
          <a:scrgbClr r="0" g="0" b="0"/>
        </a:fillRef>
        <a:effectRef idx="2">
          <a:scrgbClr r="0" g="0" b="0"/>
        </a:effectRef>
        <a:fontRef idx="minor">
          <a:schemeClr val="lt1"/>
        </a:fontRef>
      </dsp:style>
      <dsp:txBody>
        <a:bodyPr spcFirstLastPara="0" vert="horz" wrap="square" lIns="194310" tIns="194310" rIns="194310" bIns="194310" numCol="1" spcCol="1270" anchor="ctr" anchorCtr="0">
          <a:noAutofit/>
        </a:bodyPr>
        <a:lstStyle/>
        <a:p>
          <a:pPr marL="0" lvl="0" indent="0" algn="l" defTabSz="2266950">
            <a:lnSpc>
              <a:spcPct val="90000"/>
            </a:lnSpc>
            <a:spcBef>
              <a:spcPct val="0"/>
            </a:spcBef>
            <a:spcAft>
              <a:spcPct val="35000"/>
            </a:spcAft>
            <a:buNone/>
          </a:pPr>
          <a:r>
            <a:rPr lang="en-US" sz="5100" kern="1200"/>
            <a:t>Not very pleasant words.</a:t>
          </a:r>
        </a:p>
      </dsp:txBody>
      <dsp:txXfrm>
        <a:off x="136176" y="162163"/>
        <a:ext cx="6397079" cy="2517220"/>
      </dsp:txXfrm>
    </dsp:sp>
    <dsp:sp modelId="{9B215ADC-B4BA-41AD-AC0D-529BFAE3F2E2}">
      <dsp:nvSpPr>
        <dsp:cNvPr id="0" name=""/>
        <dsp:cNvSpPr/>
      </dsp:nvSpPr>
      <dsp:spPr>
        <a:xfrm>
          <a:off x="0" y="2962440"/>
          <a:ext cx="6669431" cy="2789572"/>
        </a:xfrm>
        <a:prstGeom prst="roundRect">
          <a:avLst/>
        </a:prstGeom>
        <a:solidFill>
          <a:schemeClr val="accent2">
            <a:hueOff val="1534093"/>
            <a:satOff val="-40241"/>
            <a:lumOff val="-8040"/>
            <a:alphaOff val="0"/>
          </a:schemeClr>
        </a:solidFill>
        <a:ln>
          <a:noFill/>
        </a:ln>
        <a:effectLst/>
      </dsp:spPr>
      <dsp:style>
        <a:lnRef idx="0">
          <a:scrgbClr r="0" g="0" b="0"/>
        </a:lnRef>
        <a:fillRef idx="3">
          <a:scrgbClr r="0" g="0" b="0"/>
        </a:fillRef>
        <a:effectRef idx="2">
          <a:scrgbClr r="0" g="0" b="0"/>
        </a:effectRef>
        <a:fontRef idx="minor">
          <a:schemeClr val="lt1"/>
        </a:fontRef>
      </dsp:style>
      <dsp:txBody>
        <a:bodyPr spcFirstLastPara="0" vert="horz" wrap="square" lIns="194310" tIns="194310" rIns="194310" bIns="194310" numCol="1" spcCol="1270" anchor="ctr" anchorCtr="0">
          <a:noAutofit/>
        </a:bodyPr>
        <a:lstStyle/>
        <a:p>
          <a:pPr marL="0" lvl="0" indent="0" algn="l" defTabSz="2266950">
            <a:lnSpc>
              <a:spcPct val="90000"/>
            </a:lnSpc>
            <a:spcBef>
              <a:spcPct val="0"/>
            </a:spcBef>
            <a:spcAft>
              <a:spcPct val="35000"/>
            </a:spcAft>
            <a:buNone/>
          </a:pPr>
          <a:r>
            <a:rPr lang="en-US" sz="5100" kern="1200"/>
            <a:t>Why are they needed in mental health care?</a:t>
          </a:r>
        </a:p>
      </dsp:txBody>
      <dsp:txXfrm>
        <a:off x="136176" y="3098616"/>
        <a:ext cx="6397079" cy="2517220"/>
      </dsp:txXfrm>
    </dsp:sp>
  </dsp:spTree>
</dsp:drawing>
</file>

<file path=ppt/diagrams/drawing34.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C88AB315-7A9B-4EC0-A8C5-39F3C90A625B}">
      <dsp:nvSpPr>
        <dsp:cNvPr id="0" name=""/>
        <dsp:cNvSpPr/>
      </dsp:nvSpPr>
      <dsp:spPr>
        <a:xfrm>
          <a:off x="0" y="72360"/>
          <a:ext cx="6669431" cy="2770559"/>
        </a:xfrm>
        <a:prstGeom prst="roundRect">
          <a:avLst/>
        </a:prstGeom>
        <a:solidFill>
          <a:schemeClr val="accent2">
            <a:hueOff val="0"/>
            <a:satOff val="0"/>
            <a:lumOff val="0"/>
            <a:alphaOff val="0"/>
          </a:schemeClr>
        </a:solidFill>
        <a:ln>
          <a:noFill/>
        </a:ln>
        <a:effectLst/>
      </dsp:spPr>
      <dsp:style>
        <a:lnRef idx="0">
          <a:scrgbClr r="0" g="0" b="0"/>
        </a:lnRef>
        <a:fillRef idx="3">
          <a:scrgbClr r="0" g="0" b="0"/>
        </a:fillRef>
        <a:effectRef idx="2">
          <a:scrgbClr r="0" g="0" b="0"/>
        </a:effectRef>
        <a:fontRef idx="minor">
          <a:schemeClr val="lt1"/>
        </a:fontRef>
      </dsp:style>
      <dsp:txBody>
        <a:bodyPr spcFirstLastPara="0" vert="horz" wrap="square" lIns="121920" tIns="121920" rIns="121920" bIns="121920" numCol="1" spcCol="1270" anchor="ctr" anchorCtr="0">
          <a:noAutofit/>
        </a:bodyPr>
        <a:lstStyle/>
        <a:p>
          <a:pPr marL="0" lvl="0" indent="0" algn="l" defTabSz="1422400">
            <a:lnSpc>
              <a:spcPct val="90000"/>
            </a:lnSpc>
            <a:spcBef>
              <a:spcPct val="0"/>
            </a:spcBef>
            <a:spcAft>
              <a:spcPct val="35000"/>
            </a:spcAft>
            <a:buNone/>
          </a:pPr>
          <a:r>
            <a:rPr lang="en-US" sz="3200" kern="1200"/>
            <a:t>'Restraint’ is an act carried out with the purpose of restricting an individual’s movement, liberty and/or freedom to act independently.</a:t>
          </a:r>
        </a:p>
      </dsp:txBody>
      <dsp:txXfrm>
        <a:off x="135248" y="207608"/>
        <a:ext cx="6398935" cy="2500063"/>
      </dsp:txXfrm>
    </dsp:sp>
    <dsp:sp modelId="{37825B3A-ACA7-4EE0-B338-7118F9BB2A44}">
      <dsp:nvSpPr>
        <dsp:cNvPr id="0" name=""/>
        <dsp:cNvSpPr/>
      </dsp:nvSpPr>
      <dsp:spPr>
        <a:xfrm>
          <a:off x="0" y="2935080"/>
          <a:ext cx="6669431" cy="2770559"/>
        </a:xfrm>
        <a:prstGeom prst="roundRect">
          <a:avLst/>
        </a:prstGeom>
        <a:solidFill>
          <a:schemeClr val="accent2">
            <a:hueOff val="1534093"/>
            <a:satOff val="-40241"/>
            <a:lumOff val="-8040"/>
            <a:alphaOff val="0"/>
          </a:schemeClr>
        </a:solidFill>
        <a:ln>
          <a:noFill/>
        </a:ln>
        <a:effectLst/>
      </dsp:spPr>
      <dsp:style>
        <a:lnRef idx="0">
          <a:scrgbClr r="0" g="0" b="0"/>
        </a:lnRef>
        <a:fillRef idx="3">
          <a:scrgbClr r="0" g="0" b="0"/>
        </a:fillRef>
        <a:effectRef idx="2">
          <a:scrgbClr r="0" g="0" b="0"/>
        </a:effectRef>
        <a:fontRef idx="minor">
          <a:schemeClr val="lt1"/>
        </a:fontRef>
      </dsp:style>
      <dsp:txBody>
        <a:bodyPr spcFirstLastPara="0" vert="horz" wrap="square" lIns="121920" tIns="121920" rIns="121920" bIns="121920" numCol="1" spcCol="1270" anchor="ctr" anchorCtr="0">
          <a:noAutofit/>
        </a:bodyPr>
        <a:lstStyle/>
        <a:p>
          <a:pPr marL="0" lvl="0" indent="0" algn="l" defTabSz="1422400">
            <a:lnSpc>
              <a:spcPct val="90000"/>
            </a:lnSpc>
            <a:spcBef>
              <a:spcPct val="0"/>
            </a:spcBef>
            <a:spcAft>
              <a:spcPct val="35000"/>
            </a:spcAft>
            <a:buNone/>
          </a:pPr>
          <a:r>
            <a:rPr lang="en-US" sz="3200" kern="1200"/>
            <a:t>Restraint includes chemical, mechanical and physical forms of control, coercion and enforced isolation, which may also be called ‘restrictive interventions’.</a:t>
          </a:r>
        </a:p>
      </dsp:txBody>
      <dsp:txXfrm>
        <a:off x="135248" y="3070328"/>
        <a:ext cx="6398935" cy="2500063"/>
      </dsp:txXfrm>
    </dsp:sp>
  </dsp:spTree>
</dsp:drawing>
</file>

<file path=ppt/diagrams/drawing35.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1FEE8665-6B9B-4B56-AC35-D6CB4FED1E3A}">
      <dsp:nvSpPr>
        <dsp:cNvPr id="0" name=""/>
        <dsp:cNvSpPr/>
      </dsp:nvSpPr>
      <dsp:spPr>
        <a:xfrm>
          <a:off x="0" y="0"/>
          <a:ext cx="6669431" cy="0"/>
        </a:xfrm>
        <a:prstGeom prst="line">
          <a:avLst/>
        </a:prstGeom>
        <a:solidFill>
          <a:schemeClr val="accent2">
            <a:hueOff val="0"/>
            <a:satOff val="0"/>
            <a:lumOff val="0"/>
            <a:alphaOff val="0"/>
          </a:schemeClr>
        </a:solidFill>
        <a:ln w="9525" cap="flat" cmpd="sng" algn="ctr">
          <a:solidFill>
            <a:schemeClr val="accent2">
              <a:hueOff val="0"/>
              <a:satOff val="0"/>
              <a:lumOff val="0"/>
              <a:alphaOff val="0"/>
            </a:schemeClr>
          </a:solidFill>
          <a:prstDash val="solid"/>
        </a:ln>
        <a:effectLst/>
      </dsp:spPr>
      <dsp:style>
        <a:lnRef idx="1">
          <a:scrgbClr r="0" g="0" b="0"/>
        </a:lnRef>
        <a:fillRef idx="3">
          <a:scrgbClr r="0" g="0" b="0"/>
        </a:fillRef>
        <a:effectRef idx="2">
          <a:scrgbClr r="0" g="0" b="0"/>
        </a:effectRef>
        <a:fontRef idx="minor">
          <a:schemeClr val="lt1"/>
        </a:fontRef>
      </dsp:style>
    </dsp:sp>
    <dsp:sp modelId="{B41D848C-9BD3-4473-BA67-3B7F9E958210}">
      <dsp:nvSpPr>
        <dsp:cNvPr id="0" name=""/>
        <dsp:cNvSpPr/>
      </dsp:nvSpPr>
      <dsp:spPr>
        <a:xfrm>
          <a:off x="0" y="0"/>
          <a:ext cx="6669431" cy="1444500"/>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83820" tIns="83820" rIns="83820" bIns="83820" numCol="1" spcCol="1270" anchor="t" anchorCtr="0">
          <a:noAutofit/>
        </a:bodyPr>
        <a:lstStyle/>
        <a:p>
          <a:pPr marL="0" lvl="0" indent="0" algn="l" defTabSz="977900">
            <a:lnSpc>
              <a:spcPct val="90000"/>
            </a:lnSpc>
            <a:spcBef>
              <a:spcPct val="0"/>
            </a:spcBef>
            <a:spcAft>
              <a:spcPct val="35000"/>
            </a:spcAft>
            <a:buNone/>
          </a:pPr>
          <a:r>
            <a:rPr lang="en-US" sz="2200" kern="1200"/>
            <a:t>Restraint with intent to torture, humiliate, distress or degrade </a:t>
          </a:r>
          <a:r>
            <a:rPr lang="en-US" sz="2200" kern="1200">
              <a:latin typeface="Rockwell Nova Light"/>
            </a:rPr>
            <a:t>someone</a:t>
          </a:r>
          <a:endParaRPr lang="en-US" sz="2200" kern="1200"/>
        </a:p>
      </dsp:txBody>
      <dsp:txXfrm>
        <a:off x="0" y="0"/>
        <a:ext cx="6669431" cy="1444500"/>
      </dsp:txXfrm>
    </dsp:sp>
    <dsp:sp modelId="{0D1F369F-3590-439C-A1FC-D1912C1CF55E}">
      <dsp:nvSpPr>
        <dsp:cNvPr id="0" name=""/>
        <dsp:cNvSpPr/>
      </dsp:nvSpPr>
      <dsp:spPr>
        <a:xfrm>
          <a:off x="0" y="1444500"/>
          <a:ext cx="6669431" cy="0"/>
        </a:xfrm>
        <a:prstGeom prst="line">
          <a:avLst/>
        </a:prstGeom>
        <a:solidFill>
          <a:schemeClr val="accent2">
            <a:hueOff val="511364"/>
            <a:satOff val="-13414"/>
            <a:lumOff val="-2680"/>
            <a:alphaOff val="0"/>
          </a:schemeClr>
        </a:solidFill>
        <a:ln w="9525" cap="flat" cmpd="sng" algn="ctr">
          <a:solidFill>
            <a:schemeClr val="accent2">
              <a:hueOff val="511364"/>
              <a:satOff val="-13414"/>
              <a:lumOff val="-2680"/>
              <a:alphaOff val="0"/>
            </a:schemeClr>
          </a:solidFill>
          <a:prstDash val="solid"/>
        </a:ln>
        <a:effectLst/>
      </dsp:spPr>
      <dsp:style>
        <a:lnRef idx="1">
          <a:scrgbClr r="0" g="0" b="0"/>
        </a:lnRef>
        <a:fillRef idx="3">
          <a:scrgbClr r="0" g="0" b="0"/>
        </a:fillRef>
        <a:effectRef idx="2">
          <a:scrgbClr r="0" g="0" b="0"/>
        </a:effectRef>
        <a:fontRef idx="minor">
          <a:schemeClr val="lt1"/>
        </a:fontRef>
      </dsp:style>
    </dsp:sp>
    <dsp:sp modelId="{F66E5394-B5D7-43A5-B431-18A03F519A99}">
      <dsp:nvSpPr>
        <dsp:cNvPr id="0" name=""/>
        <dsp:cNvSpPr/>
      </dsp:nvSpPr>
      <dsp:spPr>
        <a:xfrm>
          <a:off x="0" y="1444500"/>
          <a:ext cx="6669431" cy="1444500"/>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83820" tIns="83820" rIns="83820" bIns="83820" numCol="1" spcCol="1270" anchor="t" anchorCtr="0">
          <a:noAutofit/>
        </a:bodyPr>
        <a:lstStyle/>
        <a:p>
          <a:pPr marL="0" lvl="0" indent="0" algn="l" defTabSz="977900">
            <a:lnSpc>
              <a:spcPct val="90000"/>
            </a:lnSpc>
            <a:spcBef>
              <a:spcPct val="0"/>
            </a:spcBef>
            <a:spcAft>
              <a:spcPct val="35000"/>
            </a:spcAft>
            <a:buNone/>
          </a:pPr>
          <a:r>
            <a:rPr lang="en-US" sz="2200" kern="1200"/>
            <a:t>A method of restraining someone that is inherently inhuman or degrading, or which amounts to torture</a:t>
          </a:r>
        </a:p>
      </dsp:txBody>
      <dsp:txXfrm>
        <a:off x="0" y="1444500"/>
        <a:ext cx="6669431" cy="1444500"/>
      </dsp:txXfrm>
    </dsp:sp>
    <dsp:sp modelId="{DAF55EC1-4CF3-4917-ABAC-C5C2FC8E4B59}">
      <dsp:nvSpPr>
        <dsp:cNvPr id="0" name=""/>
        <dsp:cNvSpPr/>
      </dsp:nvSpPr>
      <dsp:spPr>
        <a:xfrm>
          <a:off x="0" y="2889000"/>
          <a:ext cx="6669431" cy="0"/>
        </a:xfrm>
        <a:prstGeom prst="line">
          <a:avLst/>
        </a:prstGeom>
        <a:solidFill>
          <a:schemeClr val="accent2">
            <a:hueOff val="1022729"/>
            <a:satOff val="-26827"/>
            <a:lumOff val="-5360"/>
            <a:alphaOff val="0"/>
          </a:schemeClr>
        </a:solidFill>
        <a:ln w="9525" cap="flat" cmpd="sng" algn="ctr">
          <a:solidFill>
            <a:schemeClr val="accent2">
              <a:hueOff val="1022729"/>
              <a:satOff val="-26827"/>
              <a:lumOff val="-5360"/>
              <a:alphaOff val="0"/>
            </a:schemeClr>
          </a:solidFill>
          <a:prstDash val="solid"/>
        </a:ln>
        <a:effectLst/>
      </dsp:spPr>
      <dsp:style>
        <a:lnRef idx="1">
          <a:scrgbClr r="0" g="0" b="0"/>
        </a:lnRef>
        <a:fillRef idx="3">
          <a:scrgbClr r="0" g="0" b="0"/>
        </a:fillRef>
        <a:effectRef idx="2">
          <a:scrgbClr r="0" g="0" b="0"/>
        </a:effectRef>
        <a:fontRef idx="minor">
          <a:schemeClr val="lt1"/>
        </a:fontRef>
      </dsp:style>
    </dsp:sp>
    <dsp:sp modelId="{014E4695-C498-438C-B4BA-14B7584A4487}">
      <dsp:nvSpPr>
        <dsp:cNvPr id="0" name=""/>
        <dsp:cNvSpPr/>
      </dsp:nvSpPr>
      <dsp:spPr>
        <a:xfrm>
          <a:off x="0" y="2889000"/>
          <a:ext cx="6669431" cy="1444500"/>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83820" tIns="83820" rIns="83820" bIns="83820" numCol="1" spcCol="1270" anchor="t" anchorCtr="0">
          <a:noAutofit/>
        </a:bodyPr>
        <a:lstStyle/>
        <a:p>
          <a:pPr marL="0" lvl="0" indent="0" algn="l" defTabSz="977900">
            <a:lnSpc>
              <a:spcPct val="90000"/>
            </a:lnSpc>
            <a:spcBef>
              <a:spcPct val="0"/>
            </a:spcBef>
            <a:spcAft>
              <a:spcPct val="35000"/>
            </a:spcAft>
            <a:buNone/>
          </a:pPr>
          <a:r>
            <a:rPr lang="en-US" sz="2200" kern="1200"/>
            <a:t>Physical force as a means of punishment, or:</a:t>
          </a:r>
        </a:p>
      </dsp:txBody>
      <dsp:txXfrm>
        <a:off x="0" y="2889000"/>
        <a:ext cx="6669431" cy="1444500"/>
      </dsp:txXfrm>
    </dsp:sp>
    <dsp:sp modelId="{A09746F4-6B13-4B1A-8B68-C21AE88DE7AF}">
      <dsp:nvSpPr>
        <dsp:cNvPr id="0" name=""/>
        <dsp:cNvSpPr/>
      </dsp:nvSpPr>
      <dsp:spPr>
        <a:xfrm>
          <a:off x="0" y="4333500"/>
          <a:ext cx="6669431" cy="0"/>
        </a:xfrm>
        <a:prstGeom prst="line">
          <a:avLst/>
        </a:prstGeom>
        <a:solidFill>
          <a:schemeClr val="accent2">
            <a:hueOff val="1534093"/>
            <a:satOff val="-40241"/>
            <a:lumOff val="-8040"/>
            <a:alphaOff val="0"/>
          </a:schemeClr>
        </a:solidFill>
        <a:ln w="9525" cap="flat" cmpd="sng" algn="ctr">
          <a:solidFill>
            <a:schemeClr val="accent2">
              <a:hueOff val="1534093"/>
              <a:satOff val="-40241"/>
              <a:lumOff val="-8040"/>
              <a:alphaOff val="0"/>
            </a:schemeClr>
          </a:solidFill>
          <a:prstDash val="solid"/>
        </a:ln>
        <a:effectLst/>
      </dsp:spPr>
      <dsp:style>
        <a:lnRef idx="1">
          <a:scrgbClr r="0" g="0" b="0"/>
        </a:lnRef>
        <a:fillRef idx="3">
          <a:scrgbClr r="0" g="0" b="0"/>
        </a:fillRef>
        <a:effectRef idx="2">
          <a:scrgbClr r="0" g="0" b="0"/>
        </a:effectRef>
        <a:fontRef idx="minor">
          <a:schemeClr val="lt1"/>
        </a:fontRef>
      </dsp:style>
    </dsp:sp>
    <dsp:sp modelId="{D1EB08BD-9DE5-4656-9BE3-121DC26BB486}">
      <dsp:nvSpPr>
        <dsp:cNvPr id="0" name=""/>
        <dsp:cNvSpPr/>
      </dsp:nvSpPr>
      <dsp:spPr>
        <a:xfrm>
          <a:off x="0" y="4333500"/>
          <a:ext cx="6669431" cy="1444500"/>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83820" tIns="83820" rIns="83820" bIns="83820" numCol="1" spcCol="1270" anchor="t" anchorCtr="0">
          <a:noAutofit/>
        </a:bodyPr>
        <a:lstStyle/>
        <a:p>
          <a:pPr marL="0" lvl="0" indent="0" algn="l" defTabSz="977900">
            <a:lnSpc>
              <a:spcPct val="90000"/>
            </a:lnSpc>
            <a:spcBef>
              <a:spcPct val="0"/>
            </a:spcBef>
            <a:spcAft>
              <a:spcPct val="35000"/>
            </a:spcAft>
            <a:buNone/>
          </a:pPr>
          <a:r>
            <a:rPr lang="en-US" sz="2200" kern="1200"/>
            <a:t>Restraint that unnecessarily humiliates or otherwise subjects a person to serious ill–treatment or conditions that are inhuman or degrading.</a:t>
          </a:r>
        </a:p>
      </dsp:txBody>
      <dsp:txXfrm>
        <a:off x="0" y="4333500"/>
        <a:ext cx="6669431" cy="1444500"/>
      </dsp:txXfrm>
    </dsp:sp>
  </dsp:spTree>
</dsp:drawing>
</file>

<file path=ppt/diagrams/drawing36.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A5DCEB86-80CA-414C-9D19-154992C37B97}">
      <dsp:nvSpPr>
        <dsp:cNvPr id="0" name=""/>
        <dsp:cNvSpPr/>
      </dsp:nvSpPr>
      <dsp:spPr>
        <a:xfrm>
          <a:off x="0" y="0"/>
          <a:ext cx="6669431" cy="0"/>
        </a:xfrm>
        <a:prstGeom prst="line">
          <a:avLst/>
        </a:prstGeom>
        <a:solidFill>
          <a:schemeClr val="accent2">
            <a:hueOff val="0"/>
            <a:satOff val="0"/>
            <a:lumOff val="0"/>
            <a:alphaOff val="0"/>
          </a:schemeClr>
        </a:solidFill>
        <a:ln w="9525" cap="flat" cmpd="sng" algn="ctr">
          <a:solidFill>
            <a:schemeClr val="accent2">
              <a:hueOff val="0"/>
              <a:satOff val="0"/>
              <a:lumOff val="0"/>
              <a:alphaOff val="0"/>
            </a:schemeClr>
          </a:solidFill>
          <a:prstDash val="solid"/>
        </a:ln>
        <a:effectLst/>
      </dsp:spPr>
      <dsp:style>
        <a:lnRef idx="1">
          <a:scrgbClr r="0" g="0" b="0"/>
        </a:lnRef>
        <a:fillRef idx="3">
          <a:scrgbClr r="0" g="0" b="0"/>
        </a:fillRef>
        <a:effectRef idx="2">
          <a:scrgbClr r="0" g="0" b="0"/>
        </a:effectRef>
        <a:fontRef idx="minor">
          <a:schemeClr val="lt1"/>
        </a:fontRef>
      </dsp:style>
    </dsp:sp>
    <dsp:sp modelId="{51B6DE7E-98D6-4F9D-8201-7004AAF17D2C}">
      <dsp:nvSpPr>
        <dsp:cNvPr id="0" name=""/>
        <dsp:cNvSpPr/>
      </dsp:nvSpPr>
      <dsp:spPr>
        <a:xfrm>
          <a:off x="0" y="0"/>
          <a:ext cx="6669431" cy="1444500"/>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10490" tIns="110490" rIns="110490" bIns="110490" numCol="1" spcCol="1270" anchor="t" anchorCtr="0">
          <a:noAutofit/>
        </a:bodyPr>
        <a:lstStyle/>
        <a:p>
          <a:pPr marL="0" lvl="0" indent="0" algn="l" defTabSz="1289050">
            <a:lnSpc>
              <a:spcPct val="90000"/>
            </a:lnSpc>
            <a:spcBef>
              <a:spcPct val="0"/>
            </a:spcBef>
            <a:spcAft>
              <a:spcPct val="35000"/>
            </a:spcAft>
            <a:buNone/>
          </a:pPr>
          <a:r>
            <a:rPr lang="en-US" sz="2900" kern="1200"/>
            <a:t>It is more likely to happen when restraint is used on those who are at risk of harm/abuse.</a:t>
          </a:r>
        </a:p>
      </dsp:txBody>
      <dsp:txXfrm>
        <a:off x="0" y="0"/>
        <a:ext cx="6669431" cy="1444500"/>
      </dsp:txXfrm>
    </dsp:sp>
    <dsp:sp modelId="{F0CBD560-2BB9-43DD-8F70-DCD3D3D337FD}">
      <dsp:nvSpPr>
        <dsp:cNvPr id="0" name=""/>
        <dsp:cNvSpPr/>
      </dsp:nvSpPr>
      <dsp:spPr>
        <a:xfrm>
          <a:off x="0" y="1444500"/>
          <a:ext cx="6669431" cy="0"/>
        </a:xfrm>
        <a:prstGeom prst="line">
          <a:avLst/>
        </a:prstGeom>
        <a:solidFill>
          <a:schemeClr val="accent2">
            <a:hueOff val="511364"/>
            <a:satOff val="-13414"/>
            <a:lumOff val="-2680"/>
            <a:alphaOff val="0"/>
          </a:schemeClr>
        </a:solidFill>
        <a:ln w="9525" cap="flat" cmpd="sng" algn="ctr">
          <a:solidFill>
            <a:schemeClr val="accent2">
              <a:hueOff val="511364"/>
              <a:satOff val="-13414"/>
              <a:lumOff val="-2680"/>
              <a:alphaOff val="0"/>
            </a:schemeClr>
          </a:solidFill>
          <a:prstDash val="solid"/>
        </a:ln>
        <a:effectLst/>
      </dsp:spPr>
      <dsp:style>
        <a:lnRef idx="1">
          <a:scrgbClr r="0" g="0" b="0"/>
        </a:lnRef>
        <a:fillRef idx="3">
          <a:scrgbClr r="0" g="0" b="0"/>
        </a:fillRef>
        <a:effectRef idx="2">
          <a:scrgbClr r="0" g="0" b="0"/>
        </a:effectRef>
        <a:fontRef idx="minor">
          <a:schemeClr val="lt1"/>
        </a:fontRef>
      </dsp:style>
    </dsp:sp>
    <dsp:sp modelId="{E12F9F7C-707F-422B-862D-ECA6EA6F829C}">
      <dsp:nvSpPr>
        <dsp:cNvPr id="0" name=""/>
        <dsp:cNvSpPr/>
      </dsp:nvSpPr>
      <dsp:spPr>
        <a:xfrm>
          <a:off x="0" y="1444500"/>
          <a:ext cx="6669431" cy="1444500"/>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10490" tIns="110490" rIns="110490" bIns="110490" numCol="1" spcCol="1270" anchor="t" anchorCtr="0">
          <a:noAutofit/>
        </a:bodyPr>
        <a:lstStyle/>
        <a:p>
          <a:pPr marL="0" lvl="0" indent="0" algn="l" defTabSz="1289050">
            <a:lnSpc>
              <a:spcPct val="90000"/>
            </a:lnSpc>
            <a:spcBef>
              <a:spcPct val="0"/>
            </a:spcBef>
            <a:spcAft>
              <a:spcPct val="35000"/>
            </a:spcAft>
            <a:buNone/>
          </a:pPr>
          <a:r>
            <a:rPr lang="en-US" sz="2900" kern="1200"/>
            <a:t>Detainees</a:t>
          </a:r>
        </a:p>
      </dsp:txBody>
      <dsp:txXfrm>
        <a:off x="0" y="1444500"/>
        <a:ext cx="6669431" cy="1444500"/>
      </dsp:txXfrm>
    </dsp:sp>
    <dsp:sp modelId="{692D9BA3-FF1D-4855-B766-6BA42B06B8EF}">
      <dsp:nvSpPr>
        <dsp:cNvPr id="0" name=""/>
        <dsp:cNvSpPr/>
      </dsp:nvSpPr>
      <dsp:spPr>
        <a:xfrm>
          <a:off x="0" y="2889000"/>
          <a:ext cx="6669431" cy="0"/>
        </a:xfrm>
        <a:prstGeom prst="line">
          <a:avLst/>
        </a:prstGeom>
        <a:solidFill>
          <a:schemeClr val="accent2">
            <a:hueOff val="1022729"/>
            <a:satOff val="-26827"/>
            <a:lumOff val="-5360"/>
            <a:alphaOff val="0"/>
          </a:schemeClr>
        </a:solidFill>
        <a:ln w="9525" cap="flat" cmpd="sng" algn="ctr">
          <a:solidFill>
            <a:schemeClr val="accent2">
              <a:hueOff val="1022729"/>
              <a:satOff val="-26827"/>
              <a:lumOff val="-5360"/>
              <a:alphaOff val="0"/>
            </a:schemeClr>
          </a:solidFill>
          <a:prstDash val="solid"/>
        </a:ln>
        <a:effectLst/>
      </dsp:spPr>
      <dsp:style>
        <a:lnRef idx="1">
          <a:scrgbClr r="0" g="0" b="0"/>
        </a:lnRef>
        <a:fillRef idx="3">
          <a:scrgbClr r="0" g="0" b="0"/>
        </a:fillRef>
        <a:effectRef idx="2">
          <a:scrgbClr r="0" g="0" b="0"/>
        </a:effectRef>
        <a:fontRef idx="minor">
          <a:schemeClr val="lt1"/>
        </a:fontRef>
      </dsp:style>
    </dsp:sp>
    <dsp:sp modelId="{71ED2DA9-1047-421A-A8CE-203573D70F74}">
      <dsp:nvSpPr>
        <dsp:cNvPr id="0" name=""/>
        <dsp:cNvSpPr/>
      </dsp:nvSpPr>
      <dsp:spPr>
        <a:xfrm>
          <a:off x="0" y="2889000"/>
          <a:ext cx="6669431" cy="1444500"/>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10490" tIns="110490" rIns="110490" bIns="110490" numCol="1" spcCol="1270" anchor="t" anchorCtr="0">
          <a:noAutofit/>
        </a:bodyPr>
        <a:lstStyle/>
        <a:p>
          <a:pPr marL="0" lvl="0" indent="0" algn="l" defTabSz="1289050">
            <a:lnSpc>
              <a:spcPct val="90000"/>
            </a:lnSpc>
            <a:spcBef>
              <a:spcPct val="0"/>
            </a:spcBef>
            <a:spcAft>
              <a:spcPct val="35000"/>
            </a:spcAft>
            <a:buNone/>
          </a:pPr>
          <a:r>
            <a:rPr lang="en-US" sz="2900" kern="1200"/>
            <a:t>Children</a:t>
          </a:r>
        </a:p>
      </dsp:txBody>
      <dsp:txXfrm>
        <a:off x="0" y="2889000"/>
        <a:ext cx="6669431" cy="1444500"/>
      </dsp:txXfrm>
    </dsp:sp>
    <dsp:sp modelId="{DA9009A3-FA98-424E-AA3B-24A86BAEEFC1}">
      <dsp:nvSpPr>
        <dsp:cNvPr id="0" name=""/>
        <dsp:cNvSpPr/>
      </dsp:nvSpPr>
      <dsp:spPr>
        <a:xfrm>
          <a:off x="0" y="4333500"/>
          <a:ext cx="6669431" cy="0"/>
        </a:xfrm>
        <a:prstGeom prst="line">
          <a:avLst/>
        </a:prstGeom>
        <a:solidFill>
          <a:schemeClr val="accent2">
            <a:hueOff val="1534093"/>
            <a:satOff val="-40241"/>
            <a:lumOff val="-8040"/>
            <a:alphaOff val="0"/>
          </a:schemeClr>
        </a:solidFill>
        <a:ln w="9525" cap="flat" cmpd="sng" algn="ctr">
          <a:solidFill>
            <a:schemeClr val="accent2">
              <a:hueOff val="1534093"/>
              <a:satOff val="-40241"/>
              <a:lumOff val="-8040"/>
              <a:alphaOff val="0"/>
            </a:schemeClr>
          </a:solidFill>
          <a:prstDash val="solid"/>
        </a:ln>
        <a:effectLst/>
      </dsp:spPr>
      <dsp:style>
        <a:lnRef idx="1">
          <a:scrgbClr r="0" g="0" b="0"/>
        </a:lnRef>
        <a:fillRef idx="3">
          <a:scrgbClr r="0" g="0" b="0"/>
        </a:fillRef>
        <a:effectRef idx="2">
          <a:scrgbClr r="0" g="0" b="0"/>
        </a:effectRef>
        <a:fontRef idx="minor">
          <a:schemeClr val="lt1"/>
        </a:fontRef>
      </dsp:style>
    </dsp:sp>
    <dsp:sp modelId="{C4D1B773-E38B-49BB-9A21-FB01A3B11FAC}">
      <dsp:nvSpPr>
        <dsp:cNvPr id="0" name=""/>
        <dsp:cNvSpPr/>
      </dsp:nvSpPr>
      <dsp:spPr>
        <a:xfrm>
          <a:off x="0" y="4333500"/>
          <a:ext cx="6669431" cy="1444500"/>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10490" tIns="110490" rIns="110490" bIns="110490" numCol="1" spcCol="1270" anchor="t" anchorCtr="0">
          <a:noAutofit/>
        </a:bodyPr>
        <a:lstStyle/>
        <a:p>
          <a:pPr marL="0" lvl="0" indent="0" algn="l" defTabSz="1289050">
            <a:lnSpc>
              <a:spcPct val="90000"/>
            </a:lnSpc>
            <a:spcBef>
              <a:spcPct val="0"/>
            </a:spcBef>
            <a:spcAft>
              <a:spcPct val="35000"/>
            </a:spcAft>
            <a:buNone/>
          </a:pPr>
          <a:r>
            <a:rPr lang="en-US" sz="2900" kern="1200"/>
            <a:t>Disabled people</a:t>
          </a:r>
        </a:p>
      </dsp:txBody>
      <dsp:txXfrm>
        <a:off x="0" y="4333500"/>
        <a:ext cx="6669431" cy="1444500"/>
      </dsp:txXfrm>
    </dsp:sp>
  </dsp:spTree>
</dsp:drawing>
</file>

<file path=ppt/diagrams/drawing37.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8632D77F-211E-4C0E-A59D-247961E7F27F}">
      <dsp:nvSpPr>
        <dsp:cNvPr id="0" name=""/>
        <dsp:cNvSpPr/>
      </dsp:nvSpPr>
      <dsp:spPr>
        <a:xfrm>
          <a:off x="0" y="0"/>
          <a:ext cx="6669431" cy="0"/>
        </a:xfrm>
        <a:prstGeom prst="line">
          <a:avLst/>
        </a:prstGeom>
        <a:solidFill>
          <a:schemeClr val="accent2">
            <a:hueOff val="0"/>
            <a:satOff val="0"/>
            <a:lumOff val="0"/>
            <a:alphaOff val="0"/>
          </a:schemeClr>
        </a:solidFill>
        <a:ln w="9525" cap="flat" cmpd="sng" algn="ctr">
          <a:solidFill>
            <a:schemeClr val="accent2">
              <a:hueOff val="0"/>
              <a:satOff val="0"/>
              <a:lumOff val="0"/>
              <a:alphaOff val="0"/>
            </a:schemeClr>
          </a:solidFill>
          <a:prstDash val="solid"/>
        </a:ln>
        <a:effectLst/>
      </dsp:spPr>
      <dsp:style>
        <a:lnRef idx="1">
          <a:scrgbClr r="0" g="0" b="0"/>
        </a:lnRef>
        <a:fillRef idx="3">
          <a:scrgbClr r="0" g="0" b="0"/>
        </a:fillRef>
        <a:effectRef idx="2">
          <a:scrgbClr r="0" g="0" b="0"/>
        </a:effectRef>
        <a:fontRef idx="minor">
          <a:schemeClr val="lt1"/>
        </a:fontRef>
      </dsp:style>
    </dsp:sp>
    <dsp:sp modelId="{70498DE8-839E-4A1C-BBA4-E91EB2347474}">
      <dsp:nvSpPr>
        <dsp:cNvPr id="0" name=""/>
        <dsp:cNvSpPr/>
      </dsp:nvSpPr>
      <dsp:spPr>
        <a:xfrm>
          <a:off x="0" y="0"/>
          <a:ext cx="6669431" cy="1444500"/>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52400" tIns="152400" rIns="152400" bIns="152400" numCol="1" spcCol="1270" anchor="t" anchorCtr="0">
          <a:noAutofit/>
        </a:bodyPr>
        <a:lstStyle/>
        <a:p>
          <a:pPr marL="0" lvl="0" indent="0" algn="l" defTabSz="1778000">
            <a:lnSpc>
              <a:spcPct val="90000"/>
            </a:lnSpc>
            <a:spcBef>
              <a:spcPct val="0"/>
            </a:spcBef>
            <a:spcAft>
              <a:spcPct val="35000"/>
            </a:spcAft>
            <a:buNone/>
          </a:pPr>
          <a:r>
            <a:rPr lang="en-US" sz="4000" kern="1200"/>
            <a:t>How can we reduce restrictions in:</a:t>
          </a:r>
        </a:p>
      </dsp:txBody>
      <dsp:txXfrm>
        <a:off x="0" y="0"/>
        <a:ext cx="6669431" cy="1444500"/>
      </dsp:txXfrm>
    </dsp:sp>
    <dsp:sp modelId="{9A27B154-878E-468B-82AF-0317D82EF43C}">
      <dsp:nvSpPr>
        <dsp:cNvPr id="0" name=""/>
        <dsp:cNvSpPr/>
      </dsp:nvSpPr>
      <dsp:spPr>
        <a:xfrm>
          <a:off x="0" y="1444500"/>
          <a:ext cx="6669431" cy="0"/>
        </a:xfrm>
        <a:prstGeom prst="line">
          <a:avLst/>
        </a:prstGeom>
        <a:solidFill>
          <a:schemeClr val="accent2">
            <a:hueOff val="511364"/>
            <a:satOff val="-13414"/>
            <a:lumOff val="-2680"/>
            <a:alphaOff val="0"/>
          </a:schemeClr>
        </a:solidFill>
        <a:ln w="9525" cap="flat" cmpd="sng" algn="ctr">
          <a:solidFill>
            <a:schemeClr val="accent2">
              <a:hueOff val="511364"/>
              <a:satOff val="-13414"/>
              <a:lumOff val="-2680"/>
              <a:alphaOff val="0"/>
            </a:schemeClr>
          </a:solidFill>
          <a:prstDash val="solid"/>
        </a:ln>
        <a:effectLst/>
      </dsp:spPr>
      <dsp:style>
        <a:lnRef idx="1">
          <a:scrgbClr r="0" g="0" b="0"/>
        </a:lnRef>
        <a:fillRef idx="3">
          <a:scrgbClr r="0" g="0" b="0"/>
        </a:fillRef>
        <a:effectRef idx="2">
          <a:scrgbClr r="0" g="0" b="0"/>
        </a:effectRef>
        <a:fontRef idx="minor">
          <a:schemeClr val="lt1"/>
        </a:fontRef>
      </dsp:style>
    </dsp:sp>
    <dsp:sp modelId="{366E8CE4-28ED-4198-9767-16CD7563E495}">
      <dsp:nvSpPr>
        <dsp:cNvPr id="0" name=""/>
        <dsp:cNvSpPr/>
      </dsp:nvSpPr>
      <dsp:spPr>
        <a:xfrm>
          <a:off x="0" y="1444500"/>
          <a:ext cx="6669431" cy="1444500"/>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52400" tIns="152400" rIns="152400" bIns="152400" numCol="1" spcCol="1270" anchor="t" anchorCtr="0">
          <a:noAutofit/>
        </a:bodyPr>
        <a:lstStyle/>
        <a:p>
          <a:pPr marL="0" lvl="0" indent="0" algn="l" defTabSz="1778000">
            <a:lnSpc>
              <a:spcPct val="90000"/>
            </a:lnSpc>
            <a:spcBef>
              <a:spcPct val="0"/>
            </a:spcBef>
            <a:spcAft>
              <a:spcPct val="35000"/>
            </a:spcAft>
            <a:buNone/>
          </a:pPr>
          <a:r>
            <a:rPr lang="en-US" sz="4000" kern="1200"/>
            <a:t>Hospitals?</a:t>
          </a:r>
        </a:p>
      </dsp:txBody>
      <dsp:txXfrm>
        <a:off x="0" y="1444500"/>
        <a:ext cx="6669431" cy="1444500"/>
      </dsp:txXfrm>
    </dsp:sp>
    <dsp:sp modelId="{DD11C18B-BAC9-438E-B4CC-3B2AA463BBCB}">
      <dsp:nvSpPr>
        <dsp:cNvPr id="0" name=""/>
        <dsp:cNvSpPr/>
      </dsp:nvSpPr>
      <dsp:spPr>
        <a:xfrm>
          <a:off x="0" y="2889000"/>
          <a:ext cx="6669431" cy="0"/>
        </a:xfrm>
        <a:prstGeom prst="line">
          <a:avLst/>
        </a:prstGeom>
        <a:solidFill>
          <a:schemeClr val="accent2">
            <a:hueOff val="1022729"/>
            <a:satOff val="-26827"/>
            <a:lumOff val="-5360"/>
            <a:alphaOff val="0"/>
          </a:schemeClr>
        </a:solidFill>
        <a:ln w="9525" cap="flat" cmpd="sng" algn="ctr">
          <a:solidFill>
            <a:schemeClr val="accent2">
              <a:hueOff val="1022729"/>
              <a:satOff val="-26827"/>
              <a:lumOff val="-5360"/>
              <a:alphaOff val="0"/>
            </a:schemeClr>
          </a:solidFill>
          <a:prstDash val="solid"/>
        </a:ln>
        <a:effectLst/>
      </dsp:spPr>
      <dsp:style>
        <a:lnRef idx="1">
          <a:scrgbClr r="0" g="0" b="0"/>
        </a:lnRef>
        <a:fillRef idx="3">
          <a:scrgbClr r="0" g="0" b="0"/>
        </a:fillRef>
        <a:effectRef idx="2">
          <a:scrgbClr r="0" g="0" b="0"/>
        </a:effectRef>
        <a:fontRef idx="minor">
          <a:schemeClr val="lt1"/>
        </a:fontRef>
      </dsp:style>
    </dsp:sp>
    <dsp:sp modelId="{F6E32B40-637F-4A9C-BB46-0521135840FB}">
      <dsp:nvSpPr>
        <dsp:cNvPr id="0" name=""/>
        <dsp:cNvSpPr/>
      </dsp:nvSpPr>
      <dsp:spPr>
        <a:xfrm>
          <a:off x="0" y="2889000"/>
          <a:ext cx="6669431" cy="1444500"/>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52400" tIns="152400" rIns="152400" bIns="152400" numCol="1" spcCol="1270" anchor="t" anchorCtr="0">
          <a:noAutofit/>
        </a:bodyPr>
        <a:lstStyle/>
        <a:p>
          <a:pPr marL="0" lvl="0" indent="0" algn="l" defTabSz="1778000">
            <a:lnSpc>
              <a:spcPct val="90000"/>
            </a:lnSpc>
            <a:spcBef>
              <a:spcPct val="0"/>
            </a:spcBef>
            <a:spcAft>
              <a:spcPct val="35000"/>
            </a:spcAft>
            <a:buNone/>
          </a:pPr>
          <a:r>
            <a:rPr lang="en-US" sz="4000" kern="1200"/>
            <a:t>Care homes?</a:t>
          </a:r>
        </a:p>
      </dsp:txBody>
      <dsp:txXfrm>
        <a:off x="0" y="2889000"/>
        <a:ext cx="6669431" cy="1444500"/>
      </dsp:txXfrm>
    </dsp:sp>
    <dsp:sp modelId="{B3EB4392-BEBB-47B0-B6AB-E256136F0633}">
      <dsp:nvSpPr>
        <dsp:cNvPr id="0" name=""/>
        <dsp:cNvSpPr/>
      </dsp:nvSpPr>
      <dsp:spPr>
        <a:xfrm>
          <a:off x="0" y="4333500"/>
          <a:ext cx="6669431" cy="0"/>
        </a:xfrm>
        <a:prstGeom prst="line">
          <a:avLst/>
        </a:prstGeom>
        <a:solidFill>
          <a:schemeClr val="accent2">
            <a:hueOff val="1534093"/>
            <a:satOff val="-40241"/>
            <a:lumOff val="-8040"/>
            <a:alphaOff val="0"/>
          </a:schemeClr>
        </a:solidFill>
        <a:ln w="9525" cap="flat" cmpd="sng" algn="ctr">
          <a:solidFill>
            <a:schemeClr val="accent2">
              <a:hueOff val="1534093"/>
              <a:satOff val="-40241"/>
              <a:lumOff val="-8040"/>
              <a:alphaOff val="0"/>
            </a:schemeClr>
          </a:solidFill>
          <a:prstDash val="solid"/>
        </a:ln>
        <a:effectLst/>
      </dsp:spPr>
      <dsp:style>
        <a:lnRef idx="1">
          <a:scrgbClr r="0" g="0" b="0"/>
        </a:lnRef>
        <a:fillRef idx="3">
          <a:scrgbClr r="0" g="0" b="0"/>
        </a:fillRef>
        <a:effectRef idx="2">
          <a:scrgbClr r="0" g="0" b="0"/>
        </a:effectRef>
        <a:fontRef idx="minor">
          <a:schemeClr val="lt1"/>
        </a:fontRef>
      </dsp:style>
    </dsp:sp>
    <dsp:sp modelId="{DE4AE91B-6A0F-4EDF-ABE8-16AD09DC303E}">
      <dsp:nvSpPr>
        <dsp:cNvPr id="0" name=""/>
        <dsp:cNvSpPr/>
      </dsp:nvSpPr>
      <dsp:spPr>
        <a:xfrm>
          <a:off x="0" y="4333500"/>
          <a:ext cx="6669431" cy="1444500"/>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52400" tIns="152400" rIns="152400" bIns="152400" numCol="1" spcCol="1270" anchor="t" anchorCtr="0">
          <a:noAutofit/>
        </a:bodyPr>
        <a:lstStyle/>
        <a:p>
          <a:pPr marL="0" lvl="0" indent="0" algn="l" defTabSz="1778000">
            <a:lnSpc>
              <a:spcPct val="90000"/>
            </a:lnSpc>
            <a:spcBef>
              <a:spcPct val="0"/>
            </a:spcBef>
            <a:spcAft>
              <a:spcPct val="35000"/>
            </a:spcAft>
            <a:buNone/>
          </a:pPr>
          <a:r>
            <a:rPr lang="en-US" sz="4000" kern="1200"/>
            <a:t>In a person's home?</a:t>
          </a:r>
        </a:p>
      </dsp:txBody>
      <dsp:txXfrm>
        <a:off x="0" y="4333500"/>
        <a:ext cx="6669431" cy="1444500"/>
      </dsp:txXfrm>
    </dsp:sp>
  </dsp:spTree>
</dsp:drawing>
</file>

<file path=ppt/diagrams/drawing38.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49D2C73B-8606-4C18-ACB2-ABCDEC58CB8F}">
      <dsp:nvSpPr>
        <dsp:cNvPr id="0" name=""/>
        <dsp:cNvSpPr/>
      </dsp:nvSpPr>
      <dsp:spPr>
        <a:xfrm>
          <a:off x="0" y="0"/>
          <a:ext cx="5335544" cy="1271160"/>
        </a:xfrm>
        <a:prstGeom prst="roundRect">
          <a:avLst>
            <a:gd name="adj" fmla="val 10000"/>
          </a:avLst>
        </a:prstGeom>
        <a:solidFill>
          <a:schemeClr val="accent2">
            <a:hueOff val="0"/>
            <a:satOff val="0"/>
            <a:lumOff val="0"/>
            <a:alphaOff val="0"/>
          </a:schemeClr>
        </a:solidFill>
        <a:ln>
          <a:noFill/>
        </a:ln>
        <a:effectLst/>
      </dsp:spPr>
      <dsp:style>
        <a:lnRef idx="0">
          <a:scrgbClr r="0" g="0" b="0"/>
        </a:lnRef>
        <a:fillRef idx="3">
          <a:scrgbClr r="0" g="0" b="0"/>
        </a:fillRef>
        <a:effectRef idx="2">
          <a:scrgbClr r="0" g="0" b="0"/>
        </a:effectRef>
        <a:fontRef idx="minor">
          <a:schemeClr val="lt1"/>
        </a:fontRef>
      </dsp:style>
      <dsp:txBody>
        <a:bodyPr spcFirstLastPara="0" vert="horz" wrap="square" lIns="99060" tIns="99060" rIns="99060" bIns="99060" numCol="1" spcCol="1270" anchor="ctr" anchorCtr="0">
          <a:noAutofit/>
        </a:bodyPr>
        <a:lstStyle/>
        <a:p>
          <a:pPr marL="0" lvl="0" indent="0" algn="l" defTabSz="1155700">
            <a:lnSpc>
              <a:spcPct val="90000"/>
            </a:lnSpc>
            <a:spcBef>
              <a:spcPct val="0"/>
            </a:spcBef>
            <a:spcAft>
              <a:spcPct val="35000"/>
            </a:spcAft>
            <a:buNone/>
          </a:pPr>
          <a:r>
            <a:rPr lang="en-US" sz="2600" kern="1200"/>
            <a:t>Higher quality care and support.</a:t>
          </a:r>
        </a:p>
      </dsp:txBody>
      <dsp:txXfrm>
        <a:off x="37231" y="37231"/>
        <a:ext cx="3856450" cy="1196698"/>
      </dsp:txXfrm>
    </dsp:sp>
    <dsp:sp modelId="{3276C646-1A68-46C1-913B-F79183273C82}">
      <dsp:nvSpPr>
        <dsp:cNvPr id="0" name=""/>
        <dsp:cNvSpPr/>
      </dsp:nvSpPr>
      <dsp:spPr>
        <a:xfrm>
          <a:off x="446851" y="1502280"/>
          <a:ext cx="5335544" cy="1271160"/>
        </a:xfrm>
        <a:prstGeom prst="roundRect">
          <a:avLst>
            <a:gd name="adj" fmla="val 10000"/>
          </a:avLst>
        </a:prstGeom>
        <a:solidFill>
          <a:schemeClr val="accent3">
            <a:hueOff val="0"/>
            <a:satOff val="0"/>
            <a:lumOff val="0"/>
            <a:alphaOff val="0"/>
          </a:schemeClr>
        </a:solidFill>
        <a:ln>
          <a:noFill/>
        </a:ln>
        <a:effectLst/>
      </dsp:spPr>
      <dsp:style>
        <a:lnRef idx="0">
          <a:scrgbClr r="0" g="0" b="0"/>
        </a:lnRef>
        <a:fillRef idx="3">
          <a:scrgbClr r="0" g="0" b="0"/>
        </a:fillRef>
        <a:effectRef idx="2">
          <a:scrgbClr r="0" g="0" b="0"/>
        </a:effectRef>
        <a:fontRef idx="minor">
          <a:schemeClr val="lt1"/>
        </a:fontRef>
      </dsp:style>
      <dsp:txBody>
        <a:bodyPr spcFirstLastPara="0" vert="horz" wrap="square" lIns="99060" tIns="99060" rIns="99060" bIns="99060" numCol="1" spcCol="1270" anchor="ctr" anchorCtr="0">
          <a:noAutofit/>
        </a:bodyPr>
        <a:lstStyle/>
        <a:p>
          <a:pPr marL="0" lvl="0" indent="0" algn="l" defTabSz="1155700">
            <a:lnSpc>
              <a:spcPct val="90000"/>
            </a:lnSpc>
            <a:spcBef>
              <a:spcPct val="0"/>
            </a:spcBef>
            <a:spcAft>
              <a:spcPct val="35000"/>
            </a:spcAft>
            <a:buNone/>
          </a:pPr>
          <a:r>
            <a:rPr lang="en-US" sz="2600" kern="1200"/>
            <a:t>Reduction of toxic work cultures.</a:t>
          </a:r>
        </a:p>
      </dsp:txBody>
      <dsp:txXfrm>
        <a:off x="484082" y="1539511"/>
        <a:ext cx="3987976" cy="1196698"/>
      </dsp:txXfrm>
    </dsp:sp>
    <dsp:sp modelId="{C89BF907-E289-4A03-BDE8-84BF49C5DC1C}">
      <dsp:nvSpPr>
        <dsp:cNvPr id="0" name=""/>
        <dsp:cNvSpPr/>
      </dsp:nvSpPr>
      <dsp:spPr>
        <a:xfrm>
          <a:off x="887034" y="3004560"/>
          <a:ext cx="5335544" cy="1271160"/>
        </a:xfrm>
        <a:prstGeom prst="roundRect">
          <a:avLst>
            <a:gd name="adj" fmla="val 10000"/>
          </a:avLst>
        </a:prstGeom>
        <a:solidFill>
          <a:schemeClr val="accent4">
            <a:hueOff val="0"/>
            <a:satOff val="0"/>
            <a:lumOff val="0"/>
            <a:alphaOff val="0"/>
          </a:schemeClr>
        </a:solidFill>
        <a:ln>
          <a:noFill/>
        </a:ln>
        <a:effectLst/>
      </dsp:spPr>
      <dsp:style>
        <a:lnRef idx="0">
          <a:scrgbClr r="0" g="0" b="0"/>
        </a:lnRef>
        <a:fillRef idx="3">
          <a:scrgbClr r="0" g="0" b="0"/>
        </a:fillRef>
        <a:effectRef idx="2">
          <a:scrgbClr r="0" g="0" b="0"/>
        </a:effectRef>
        <a:fontRef idx="minor">
          <a:schemeClr val="lt1"/>
        </a:fontRef>
      </dsp:style>
      <dsp:txBody>
        <a:bodyPr spcFirstLastPara="0" vert="horz" wrap="square" lIns="99060" tIns="99060" rIns="99060" bIns="99060" numCol="1" spcCol="1270" anchor="ctr" anchorCtr="0">
          <a:noAutofit/>
        </a:bodyPr>
        <a:lstStyle/>
        <a:p>
          <a:pPr marL="0" lvl="0" indent="0" algn="l" defTabSz="1155700">
            <a:lnSpc>
              <a:spcPct val="90000"/>
            </a:lnSpc>
            <a:spcBef>
              <a:spcPct val="0"/>
            </a:spcBef>
            <a:spcAft>
              <a:spcPct val="35000"/>
            </a:spcAft>
            <a:buNone/>
          </a:pPr>
          <a:r>
            <a:rPr lang="en-US" sz="2600" kern="1200"/>
            <a:t>Stress, both physical and emotional.</a:t>
          </a:r>
        </a:p>
      </dsp:txBody>
      <dsp:txXfrm>
        <a:off x="924265" y="3041791"/>
        <a:ext cx="3994646" cy="1196698"/>
      </dsp:txXfrm>
    </dsp:sp>
    <dsp:sp modelId="{21BA87B7-EAA8-4398-8556-41FFC78BC309}">
      <dsp:nvSpPr>
        <dsp:cNvPr id="0" name=""/>
        <dsp:cNvSpPr/>
      </dsp:nvSpPr>
      <dsp:spPr>
        <a:xfrm>
          <a:off x="1333886" y="4506840"/>
          <a:ext cx="5335544" cy="1271160"/>
        </a:xfrm>
        <a:prstGeom prst="roundRect">
          <a:avLst>
            <a:gd name="adj" fmla="val 10000"/>
          </a:avLst>
        </a:prstGeom>
        <a:solidFill>
          <a:schemeClr val="accent5">
            <a:hueOff val="0"/>
            <a:satOff val="0"/>
            <a:lumOff val="0"/>
            <a:alphaOff val="0"/>
          </a:schemeClr>
        </a:solidFill>
        <a:ln>
          <a:noFill/>
        </a:ln>
        <a:effectLst/>
      </dsp:spPr>
      <dsp:style>
        <a:lnRef idx="0">
          <a:scrgbClr r="0" g="0" b="0"/>
        </a:lnRef>
        <a:fillRef idx="3">
          <a:scrgbClr r="0" g="0" b="0"/>
        </a:fillRef>
        <a:effectRef idx="2">
          <a:scrgbClr r="0" g="0" b="0"/>
        </a:effectRef>
        <a:fontRef idx="minor">
          <a:schemeClr val="lt1"/>
        </a:fontRef>
      </dsp:style>
      <dsp:txBody>
        <a:bodyPr spcFirstLastPara="0" vert="horz" wrap="square" lIns="99060" tIns="99060" rIns="99060" bIns="99060" numCol="1" spcCol="1270" anchor="ctr" anchorCtr="0">
          <a:noAutofit/>
        </a:bodyPr>
        <a:lstStyle/>
        <a:p>
          <a:pPr marL="0" lvl="0" indent="0" algn="l" defTabSz="1155700">
            <a:lnSpc>
              <a:spcPct val="90000"/>
            </a:lnSpc>
            <a:spcBef>
              <a:spcPct val="0"/>
            </a:spcBef>
            <a:spcAft>
              <a:spcPct val="35000"/>
            </a:spcAft>
            <a:buNone/>
          </a:pPr>
          <a:r>
            <a:rPr lang="en-US" sz="2600" kern="1200"/>
            <a:t>Vital in maximising childhood development.</a:t>
          </a:r>
        </a:p>
      </dsp:txBody>
      <dsp:txXfrm>
        <a:off x="1371117" y="4544071"/>
        <a:ext cx="3987976" cy="1196698"/>
      </dsp:txXfrm>
    </dsp:sp>
    <dsp:sp modelId="{814F68EB-89C0-4403-BD1B-733523FFA2C6}">
      <dsp:nvSpPr>
        <dsp:cNvPr id="0" name=""/>
        <dsp:cNvSpPr/>
      </dsp:nvSpPr>
      <dsp:spPr>
        <a:xfrm>
          <a:off x="4509290" y="973593"/>
          <a:ext cx="826254" cy="826254"/>
        </a:xfrm>
        <a:prstGeom prst="downArrow">
          <a:avLst>
            <a:gd name="adj1" fmla="val 55000"/>
            <a:gd name="adj2" fmla="val 45000"/>
          </a:avLst>
        </a:prstGeom>
        <a:solidFill>
          <a:schemeClr val="accent2">
            <a:tint val="40000"/>
            <a:alpha val="90000"/>
            <a:hueOff val="0"/>
            <a:satOff val="0"/>
            <a:lumOff val="0"/>
            <a:alphaOff val="0"/>
          </a:schemeClr>
        </a:solidFill>
        <a:ln w="9525" cap="flat" cmpd="sng" algn="ctr">
          <a:solidFill>
            <a:schemeClr val="accent2">
              <a:tint val="40000"/>
              <a:alpha val="90000"/>
              <a:hueOff val="0"/>
              <a:satOff val="0"/>
              <a:lumOff val="0"/>
              <a:alphaOff val="0"/>
            </a:schemeClr>
          </a:solidFill>
          <a:prstDash val="solid"/>
        </a:ln>
        <a:effectLst/>
      </dsp:spPr>
      <dsp:style>
        <a:lnRef idx="1">
          <a:scrgbClr r="0" g="0" b="0"/>
        </a:lnRef>
        <a:fillRef idx="1">
          <a:scrgbClr r="0" g="0" b="0"/>
        </a:fillRef>
        <a:effectRef idx="0">
          <a:scrgbClr r="0" g="0" b="0"/>
        </a:effectRef>
        <a:fontRef idx="minor"/>
      </dsp:style>
      <dsp:txBody>
        <a:bodyPr spcFirstLastPara="0" vert="horz" wrap="square" lIns="45720" tIns="45720" rIns="45720" bIns="45720" numCol="1" spcCol="1270" anchor="ctr" anchorCtr="0">
          <a:noAutofit/>
        </a:bodyPr>
        <a:lstStyle/>
        <a:p>
          <a:pPr marL="0" lvl="0" indent="0" algn="ctr" defTabSz="1600200">
            <a:lnSpc>
              <a:spcPct val="90000"/>
            </a:lnSpc>
            <a:spcBef>
              <a:spcPct val="0"/>
            </a:spcBef>
            <a:spcAft>
              <a:spcPct val="35000"/>
            </a:spcAft>
            <a:buNone/>
          </a:pPr>
          <a:endParaRPr lang="en-US" sz="3600" kern="1200"/>
        </a:p>
      </dsp:txBody>
      <dsp:txXfrm>
        <a:off x="4695197" y="973593"/>
        <a:ext cx="454440" cy="621756"/>
      </dsp:txXfrm>
    </dsp:sp>
    <dsp:sp modelId="{B00D98B8-5849-433D-80AD-3AA338EECFC8}">
      <dsp:nvSpPr>
        <dsp:cNvPr id="0" name=""/>
        <dsp:cNvSpPr/>
      </dsp:nvSpPr>
      <dsp:spPr>
        <a:xfrm>
          <a:off x="4956142" y="2475873"/>
          <a:ext cx="826254" cy="826254"/>
        </a:xfrm>
        <a:prstGeom prst="downArrow">
          <a:avLst>
            <a:gd name="adj1" fmla="val 55000"/>
            <a:gd name="adj2" fmla="val 45000"/>
          </a:avLst>
        </a:prstGeom>
        <a:solidFill>
          <a:schemeClr val="accent3">
            <a:tint val="40000"/>
            <a:alpha val="90000"/>
            <a:hueOff val="0"/>
            <a:satOff val="0"/>
            <a:lumOff val="0"/>
            <a:alphaOff val="0"/>
          </a:schemeClr>
        </a:solidFill>
        <a:ln w="9525" cap="flat" cmpd="sng" algn="ctr">
          <a:solidFill>
            <a:schemeClr val="accent3">
              <a:tint val="40000"/>
              <a:alpha val="90000"/>
              <a:hueOff val="0"/>
              <a:satOff val="0"/>
              <a:lumOff val="0"/>
              <a:alphaOff val="0"/>
            </a:schemeClr>
          </a:solidFill>
          <a:prstDash val="solid"/>
        </a:ln>
        <a:effectLst/>
      </dsp:spPr>
      <dsp:style>
        <a:lnRef idx="1">
          <a:scrgbClr r="0" g="0" b="0"/>
        </a:lnRef>
        <a:fillRef idx="1">
          <a:scrgbClr r="0" g="0" b="0"/>
        </a:fillRef>
        <a:effectRef idx="0">
          <a:scrgbClr r="0" g="0" b="0"/>
        </a:effectRef>
        <a:fontRef idx="minor"/>
      </dsp:style>
      <dsp:txBody>
        <a:bodyPr spcFirstLastPara="0" vert="horz" wrap="square" lIns="45720" tIns="45720" rIns="45720" bIns="45720" numCol="1" spcCol="1270" anchor="ctr" anchorCtr="0">
          <a:noAutofit/>
        </a:bodyPr>
        <a:lstStyle/>
        <a:p>
          <a:pPr marL="0" lvl="0" indent="0" algn="ctr" defTabSz="1600200">
            <a:lnSpc>
              <a:spcPct val="90000"/>
            </a:lnSpc>
            <a:spcBef>
              <a:spcPct val="0"/>
            </a:spcBef>
            <a:spcAft>
              <a:spcPct val="35000"/>
            </a:spcAft>
            <a:buNone/>
          </a:pPr>
          <a:endParaRPr lang="en-US" sz="3600" kern="1200"/>
        </a:p>
      </dsp:txBody>
      <dsp:txXfrm>
        <a:off x="5142049" y="2475873"/>
        <a:ext cx="454440" cy="621756"/>
      </dsp:txXfrm>
    </dsp:sp>
    <dsp:sp modelId="{A92A455F-8C50-46F0-8559-912AB2664ECE}">
      <dsp:nvSpPr>
        <dsp:cNvPr id="0" name=""/>
        <dsp:cNvSpPr/>
      </dsp:nvSpPr>
      <dsp:spPr>
        <a:xfrm>
          <a:off x="5396325" y="3978153"/>
          <a:ext cx="826254" cy="826254"/>
        </a:xfrm>
        <a:prstGeom prst="downArrow">
          <a:avLst>
            <a:gd name="adj1" fmla="val 55000"/>
            <a:gd name="adj2" fmla="val 45000"/>
          </a:avLst>
        </a:prstGeom>
        <a:solidFill>
          <a:schemeClr val="accent4">
            <a:tint val="40000"/>
            <a:alpha val="90000"/>
            <a:hueOff val="0"/>
            <a:satOff val="0"/>
            <a:lumOff val="0"/>
            <a:alphaOff val="0"/>
          </a:schemeClr>
        </a:solidFill>
        <a:ln w="9525" cap="flat" cmpd="sng" algn="ctr">
          <a:solidFill>
            <a:schemeClr val="accent4">
              <a:tint val="40000"/>
              <a:alpha val="90000"/>
              <a:hueOff val="0"/>
              <a:satOff val="0"/>
              <a:lumOff val="0"/>
              <a:alphaOff val="0"/>
            </a:schemeClr>
          </a:solidFill>
          <a:prstDash val="solid"/>
        </a:ln>
        <a:effectLst/>
      </dsp:spPr>
      <dsp:style>
        <a:lnRef idx="1">
          <a:scrgbClr r="0" g="0" b="0"/>
        </a:lnRef>
        <a:fillRef idx="1">
          <a:scrgbClr r="0" g="0" b="0"/>
        </a:fillRef>
        <a:effectRef idx="0">
          <a:scrgbClr r="0" g="0" b="0"/>
        </a:effectRef>
        <a:fontRef idx="minor"/>
      </dsp:style>
      <dsp:txBody>
        <a:bodyPr spcFirstLastPara="0" vert="horz" wrap="square" lIns="45720" tIns="45720" rIns="45720" bIns="45720" numCol="1" spcCol="1270" anchor="ctr" anchorCtr="0">
          <a:noAutofit/>
        </a:bodyPr>
        <a:lstStyle/>
        <a:p>
          <a:pPr marL="0" lvl="0" indent="0" algn="ctr" defTabSz="1600200">
            <a:lnSpc>
              <a:spcPct val="90000"/>
            </a:lnSpc>
            <a:spcBef>
              <a:spcPct val="0"/>
            </a:spcBef>
            <a:spcAft>
              <a:spcPct val="35000"/>
            </a:spcAft>
            <a:buNone/>
          </a:pPr>
          <a:endParaRPr lang="en-US" sz="3600" kern="1200"/>
        </a:p>
      </dsp:txBody>
      <dsp:txXfrm>
        <a:off x="5582232" y="3978153"/>
        <a:ext cx="454440" cy="621756"/>
      </dsp:txXfrm>
    </dsp:sp>
  </dsp:spTree>
</dsp:drawing>
</file>

<file path=ppt/diagrams/drawing39.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232B44B1-BB03-40AD-BFB7-F70C6F9E1BA2}">
      <dsp:nvSpPr>
        <dsp:cNvPr id="0" name=""/>
        <dsp:cNvSpPr/>
      </dsp:nvSpPr>
      <dsp:spPr>
        <a:xfrm>
          <a:off x="1284556" y="1257"/>
          <a:ext cx="2668925" cy="1601355"/>
        </a:xfrm>
        <a:prstGeom prst="rect">
          <a:avLst/>
        </a:prstGeom>
        <a:solidFill>
          <a:schemeClr val="accent2">
            <a:hueOff val="0"/>
            <a:satOff val="0"/>
            <a:lumOff val="0"/>
            <a:alphaOff val="0"/>
          </a:schemeClr>
        </a:solidFill>
        <a:ln>
          <a:noFill/>
        </a:ln>
        <a:effectLst/>
      </dsp:spPr>
      <dsp:style>
        <a:lnRef idx="0">
          <a:scrgbClr r="0" g="0" b="0"/>
        </a:lnRef>
        <a:fillRef idx="3">
          <a:scrgbClr r="0" g="0" b="0"/>
        </a:fillRef>
        <a:effectRef idx="2">
          <a:scrgbClr r="0" g="0" b="0"/>
        </a:effectRef>
        <a:fontRef idx="minor">
          <a:schemeClr val="lt1"/>
        </a:fontRef>
      </dsp:style>
      <dsp:txBody>
        <a:bodyPr spcFirstLastPara="0" vert="horz" wrap="square" lIns="64770" tIns="64770" rIns="64770" bIns="64770" numCol="1" spcCol="1270" anchor="ctr" anchorCtr="0">
          <a:noAutofit/>
        </a:bodyPr>
        <a:lstStyle/>
        <a:p>
          <a:pPr marL="0" lvl="0" indent="0" algn="ctr" defTabSz="755650">
            <a:lnSpc>
              <a:spcPct val="90000"/>
            </a:lnSpc>
            <a:spcBef>
              <a:spcPct val="0"/>
            </a:spcBef>
            <a:spcAft>
              <a:spcPct val="35000"/>
            </a:spcAft>
            <a:buNone/>
          </a:pPr>
          <a:r>
            <a:rPr lang="en-US" sz="1700" kern="1200"/>
            <a:t>A disorder characterised by fundamental and characteristic distortions of thinking and perception, and blunted or inappropriate affects. </a:t>
          </a:r>
        </a:p>
      </dsp:txBody>
      <dsp:txXfrm>
        <a:off x="1284556" y="1257"/>
        <a:ext cx="2668925" cy="1601355"/>
      </dsp:txXfrm>
    </dsp:sp>
    <dsp:sp modelId="{C7F19C5C-B80F-444B-B4F8-D6C7D0F12947}">
      <dsp:nvSpPr>
        <dsp:cNvPr id="0" name=""/>
        <dsp:cNvSpPr/>
      </dsp:nvSpPr>
      <dsp:spPr>
        <a:xfrm>
          <a:off x="4220374" y="1257"/>
          <a:ext cx="2668925" cy="1601355"/>
        </a:xfrm>
        <a:prstGeom prst="rect">
          <a:avLst/>
        </a:prstGeom>
        <a:solidFill>
          <a:schemeClr val="accent3">
            <a:hueOff val="0"/>
            <a:satOff val="0"/>
            <a:lumOff val="0"/>
            <a:alphaOff val="0"/>
          </a:schemeClr>
        </a:solidFill>
        <a:ln>
          <a:noFill/>
        </a:ln>
        <a:effectLst/>
      </dsp:spPr>
      <dsp:style>
        <a:lnRef idx="0">
          <a:scrgbClr r="0" g="0" b="0"/>
        </a:lnRef>
        <a:fillRef idx="3">
          <a:scrgbClr r="0" g="0" b="0"/>
        </a:fillRef>
        <a:effectRef idx="2">
          <a:scrgbClr r="0" g="0" b="0"/>
        </a:effectRef>
        <a:fontRef idx="minor">
          <a:schemeClr val="lt1"/>
        </a:fontRef>
      </dsp:style>
      <dsp:txBody>
        <a:bodyPr spcFirstLastPara="0" vert="horz" wrap="square" lIns="64770" tIns="64770" rIns="64770" bIns="64770" numCol="1" spcCol="1270" anchor="ctr" anchorCtr="0">
          <a:noAutofit/>
        </a:bodyPr>
        <a:lstStyle/>
        <a:p>
          <a:pPr marL="0" lvl="0" indent="0" algn="ctr" defTabSz="755650">
            <a:lnSpc>
              <a:spcPct val="90000"/>
            </a:lnSpc>
            <a:spcBef>
              <a:spcPct val="0"/>
            </a:spcBef>
            <a:spcAft>
              <a:spcPct val="35000"/>
            </a:spcAft>
            <a:buNone/>
          </a:pPr>
          <a:r>
            <a:rPr lang="en-US" sz="1700" kern="1200"/>
            <a:t>Clear consciousness and intellectual capacity are usually maintained.</a:t>
          </a:r>
        </a:p>
      </dsp:txBody>
      <dsp:txXfrm>
        <a:off x="4220374" y="1257"/>
        <a:ext cx="2668925" cy="1601355"/>
      </dsp:txXfrm>
    </dsp:sp>
    <dsp:sp modelId="{F1694778-2F59-4657-A96B-C70723F5E91C}">
      <dsp:nvSpPr>
        <dsp:cNvPr id="0" name=""/>
        <dsp:cNvSpPr/>
      </dsp:nvSpPr>
      <dsp:spPr>
        <a:xfrm>
          <a:off x="7156192" y="1257"/>
          <a:ext cx="2668925" cy="1601355"/>
        </a:xfrm>
        <a:prstGeom prst="rect">
          <a:avLst/>
        </a:prstGeom>
        <a:solidFill>
          <a:schemeClr val="accent4">
            <a:hueOff val="0"/>
            <a:satOff val="0"/>
            <a:lumOff val="0"/>
            <a:alphaOff val="0"/>
          </a:schemeClr>
        </a:solidFill>
        <a:ln>
          <a:noFill/>
        </a:ln>
        <a:effectLst/>
      </dsp:spPr>
      <dsp:style>
        <a:lnRef idx="0">
          <a:scrgbClr r="0" g="0" b="0"/>
        </a:lnRef>
        <a:fillRef idx="3">
          <a:scrgbClr r="0" g="0" b="0"/>
        </a:fillRef>
        <a:effectRef idx="2">
          <a:scrgbClr r="0" g="0" b="0"/>
        </a:effectRef>
        <a:fontRef idx="minor">
          <a:schemeClr val="lt1"/>
        </a:fontRef>
      </dsp:style>
      <dsp:txBody>
        <a:bodyPr spcFirstLastPara="0" vert="horz" wrap="square" lIns="64770" tIns="64770" rIns="64770" bIns="64770" numCol="1" spcCol="1270" anchor="ctr" anchorCtr="0">
          <a:noAutofit/>
        </a:bodyPr>
        <a:lstStyle/>
        <a:p>
          <a:pPr marL="0" lvl="0" indent="0" algn="ctr" defTabSz="755650">
            <a:lnSpc>
              <a:spcPct val="90000"/>
            </a:lnSpc>
            <a:spcBef>
              <a:spcPct val="0"/>
            </a:spcBef>
            <a:spcAft>
              <a:spcPct val="35000"/>
            </a:spcAft>
            <a:buNone/>
          </a:pPr>
          <a:r>
            <a:rPr lang="en-US" sz="1700" kern="1200"/>
            <a:t>Thought echo, thought insertion or withdrawal.</a:t>
          </a:r>
        </a:p>
      </dsp:txBody>
      <dsp:txXfrm>
        <a:off x="7156192" y="1257"/>
        <a:ext cx="2668925" cy="1601355"/>
      </dsp:txXfrm>
    </dsp:sp>
    <dsp:sp modelId="{26890703-5654-40EE-A32A-501341BD8DAF}">
      <dsp:nvSpPr>
        <dsp:cNvPr id="0" name=""/>
        <dsp:cNvSpPr/>
      </dsp:nvSpPr>
      <dsp:spPr>
        <a:xfrm>
          <a:off x="2752465" y="1869505"/>
          <a:ext cx="2668925" cy="1601355"/>
        </a:xfrm>
        <a:prstGeom prst="rect">
          <a:avLst/>
        </a:prstGeom>
        <a:solidFill>
          <a:schemeClr val="accent5">
            <a:hueOff val="0"/>
            <a:satOff val="0"/>
            <a:lumOff val="0"/>
            <a:alphaOff val="0"/>
          </a:schemeClr>
        </a:solidFill>
        <a:ln>
          <a:noFill/>
        </a:ln>
        <a:effectLst/>
      </dsp:spPr>
      <dsp:style>
        <a:lnRef idx="0">
          <a:scrgbClr r="0" g="0" b="0"/>
        </a:lnRef>
        <a:fillRef idx="3">
          <a:scrgbClr r="0" g="0" b="0"/>
        </a:fillRef>
        <a:effectRef idx="2">
          <a:scrgbClr r="0" g="0" b="0"/>
        </a:effectRef>
        <a:fontRef idx="minor">
          <a:schemeClr val="lt1"/>
        </a:fontRef>
      </dsp:style>
      <dsp:txBody>
        <a:bodyPr spcFirstLastPara="0" vert="horz" wrap="square" lIns="64770" tIns="64770" rIns="64770" bIns="64770" numCol="1" spcCol="1270" anchor="ctr" anchorCtr="0">
          <a:noAutofit/>
        </a:bodyPr>
        <a:lstStyle/>
        <a:p>
          <a:pPr marL="0" lvl="0" indent="0" algn="ctr" defTabSz="755650">
            <a:lnSpc>
              <a:spcPct val="90000"/>
            </a:lnSpc>
            <a:spcBef>
              <a:spcPct val="0"/>
            </a:spcBef>
            <a:spcAft>
              <a:spcPct val="35000"/>
            </a:spcAft>
            <a:buNone/>
          </a:pPr>
          <a:r>
            <a:rPr lang="en-US" sz="1700" kern="1200"/>
            <a:t>Thought broadcasting, delusional perception and delusions of control.</a:t>
          </a:r>
        </a:p>
      </dsp:txBody>
      <dsp:txXfrm>
        <a:off x="2752465" y="1869505"/>
        <a:ext cx="2668925" cy="1601355"/>
      </dsp:txXfrm>
    </dsp:sp>
    <dsp:sp modelId="{2D523E55-B5EF-4B35-BE9C-BB03DF3C25FD}">
      <dsp:nvSpPr>
        <dsp:cNvPr id="0" name=""/>
        <dsp:cNvSpPr/>
      </dsp:nvSpPr>
      <dsp:spPr>
        <a:xfrm>
          <a:off x="5688283" y="1869505"/>
          <a:ext cx="2668925" cy="1601355"/>
        </a:xfrm>
        <a:prstGeom prst="rect">
          <a:avLst/>
        </a:prstGeom>
        <a:solidFill>
          <a:schemeClr val="accent6">
            <a:hueOff val="0"/>
            <a:satOff val="0"/>
            <a:lumOff val="0"/>
            <a:alphaOff val="0"/>
          </a:schemeClr>
        </a:solidFill>
        <a:ln>
          <a:noFill/>
        </a:ln>
        <a:effectLst/>
      </dsp:spPr>
      <dsp:style>
        <a:lnRef idx="0">
          <a:scrgbClr r="0" g="0" b="0"/>
        </a:lnRef>
        <a:fillRef idx="3">
          <a:scrgbClr r="0" g="0" b="0"/>
        </a:fillRef>
        <a:effectRef idx="2">
          <a:scrgbClr r="0" g="0" b="0"/>
        </a:effectRef>
        <a:fontRef idx="minor">
          <a:schemeClr val="lt1"/>
        </a:fontRef>
      </dsp:style>
      <dsp:txBody>
        <a:bodyPr spcFirstLastPara="0" vert="horz" wrap="square" lIns="64770" tIns="64770" rIns="64770" bIns="64770" numCol="1" spcCol="1270" anchor="ctr" anchorCtr="0">
          <a:noAutofit/>
        </a:bodyPr>
        <a:lstStyle/>
        <a:p>
          <a:pPr marL="0" lvl="0" indent="0" algn="ctr" defTabSz="755650">
            <a:lnSpc>
              <a:spcPct val="90000"/>
            </a:lnSpc>
            <a:spcBef>
              <a:spcPct val="0"/>
            </a:spcBef>
            <a:spcAft>
              <a:spcPct val="35000"/>
            </a:spcAft>
            <a:buNone/>
          </a:pPr>
          <a:r>
            <a:rPr lang="en-US" sz="1700" kern="1200"/>
            <a:t>Influence or passivity, hallucinatory voices, thought disorders and negative symptoms.</a:t>
          </a:r>
        </a:p>
      </dsp:txBody>
      <dsp:txXfrm>
        <a:off x="5688283" y="1869505"/>
        <a:ext cx="2668925" cy="1601355"/>
      </dsp:txXfrm>
    </dsp:sp>
  </dsp:spTree>
</dsp:drawing>
</file>

<file path=ppt/diagrams/drawing40.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5D773F3D-6261-4EF9-BADB-6B36447DD7CA}">
      <dsp:nvSpPr>
        <dsp:cNvPr id="0" name=""/>
        <dsp:cNvSpPr/>
      </dsp:nvSpPr>
      <dsp:spPr>
        <a:xfrm>
          <a:off x="86794" y="606"/>
          <a:ext cx="4686893" cy="2976177"/>
        </a:xfrm>
        <a:prstGeom prst="roundRect">
          <a:avLst>
            <a:gd name="adj" fmla="val 10000"/>
          </a:avLst>
        </a:prstGeom>
        <a:solidFill>
          <a:schemeClr val="accent1">
            <a:hueOff val="0"/>
            <a:satOff val="0"/>
            <a:lumOff val="0"/>
            <a:alphaOff val="0"/>
          </a:schemeClr>
        </a:solidFill>
        <a:ln>
          <a:noFill/>
        </a:ln>
        <a:effectLst/>
      </dsp:spPr>
      <dsp:style>
        <a:lnRef idx="0">
          <a:scrgbClr r="0" g="0" b="0"/>
        </a:lnRef>
        <a:fillRef idx="3">
          <a:scrgbClr r="0" g="0" b="0"/>
        </a:fillRef>
        <a:effectRef idx="2">
          <a:scrgbClr r="0" g="0" b="0"/>
        </a:effectRef>
        <a:fontRef idx="minor">
          <a:schemeClr val="lt1"/>
        </a:fontRef>
      </dsp:style>
    </dsp:sp>
    <dsp:sp modelId="{7178C011-97E9-4BEC-B4CD-A39019CADD80}">
      <dsp:nvSpPr>
        <dsp:cNvPr id="0" name=""/>
        <dsp:cNvSpPr/>
      </dsp:nvSpPr>
      <dsp:spPr>
        <a:xfrm>
          <a:off x="607560" y="495334"/>
          <a:ext cx="4686893" cy="2976177"/>
        </a:xfrm>
        <a:prstGeom prst="roundRect">
          <a:avLst>
            <a:gd name="adj" fmla="val 10000"/>
          </a:avLst>
        </a:prstGeom>
        <a:solidFill>
          <a:schemeClr val="lt1">
            <a:alpha val="90000"/>
            <a:hueOff val="0"/>
            <a:satOff val="0"/>
            <a:lumOff val="0"/>
            <a:alphaOff val="0"/>
          </a:schemeClr>
        </a:solidFill>
        <a:ln w="9525" cap="flat" cmpd="sng" algn="ctr">
          <a:solidFill>
            <a:schemeClr val="accent1">
              <a:hueOff val="0"/>
              <a:satOff val="0"/>
              <a:lumOff val="0"/>
              <a:alphaOff val="0"/>
            </a:schemeClr>
          </a:solidFill>
          <a:prstDash val="solid"/>
        </a:ln>
        <a:effectLst/>
      </dsp:spPr>
      <dsp:style>
        <a:lnRef idx="1">
          <a:scrgbClr r="0" g="0" b="0"/>
        </a:lnRef>
        <a:fillRef idx="1">
          <a:scrgbClr r="0" g="0" b="0"/>
        </a:fillRef>
        <a:effectRef idx="0">
          <a:scrgbClr r="0" g="0" b="0"/>
        </a:effectRef>
        <a:fontRef idx="minor"/>
      </dsp:style>
      <dsp:txBody>
        <a:bodyPr spcFirstLastPara="0" vert="horz" wrap="square" lIns="148590" tIns="148590" rIns="148590" bIns="148590" numCol="1" spcCol="1270" anchor="ctr" anchorCtr="0">
          <a:noAutofit/>
        </a:bodyPr>
        <a:lstStyle/>
        <a:p>
          <a:pPr marL="0" lvl="0" indent="0" algn="ctr" defTabSz="1733550">
            <a:lnSpc>
              <a:spcPct val="90000"/>
            </a:lnSpc>
            <a:spcBef>
              <a:spcPct val="0"/>
            </a:spcBef>
            <a:spcAft>
              <a:spcPct val="35000"/>
            </a:spcAft>
            <a:buNone/>
          </a:pPr>
          <a:r>
            <a:rPr lang="en-US" sz="3900" kern="1200"/>
            <a:t>Positive meaning changes in behaviour or thoughts.</a:t>
          </a:r>
        </a:p>
      </dsp:txBody>
      <dsp:txXfrm>
        <a:off x="694729" y="582503"/>
        <a:ext cx="4512555" cy="2801839"/>
      </dsp:txXfrm>
    </dsp:sp>
    <dsp:sp modelId="{25947FFF-C549-41C9-A1EE-04682043D80C}">
      <dsp:nvSpPr>
        <dsp:cNvPr id="0" name=""/>
        <dsp:cNvSpPr/>
      </dsp:nvSpPr>
      <dsp:spPr>
        <a:xfrm>
          <a:off x="5815219" y="606"/>
          <a:ext cx="4686893" cy="2976177"/>
        </a:xfrm>
        <a:prstGeom prst="roundRect">
          <a:avLst>
            <a:gd name="adj" fmla="val 10000"/>
          </a:avLst>
        </a:prstGeom>
        <a:solidFill>
          <a:schemeClr val="accent1">
            <a:hueOff val="0"/>
            <a:satOff val="0"/>
            <a:lumOff val="0"/>
            <a:alphaOff val="0"/>
          </a:schemeClr>
        </a:solidFill>
        <a:ln>
          <a:noFill/>
        </a:ln>
        <a:effectLst/>
      </dsp:spPr>
      <dsp:style>
        <a:lnRef idx="0">
          <a:scrgbClr r="0" g="0" b="0"/>
        </a:lnRef>
        <a:fillRef idx="3">
          <a:scrgbClr r="0" g="0" b="0"/>
        </a:fillRef>
        <a:effectRef idx="2">
          <a:scrgbClr r="0" g="0" b="0"/>
        </a:effectRef>
        <a:fontRef idx="minor">
          <a:schemeClr val="lt1"/>
        </a:fontRef>
      </dsp:style>
    </dsp:sp>
    <dsp:sp modelId="{AD7D377F-A920-4278-9E60-B8DBFB917D17}">
      <dsp:nvSpPr>
        <dsp:cNvPr id="0" name=""/>
        <dsp:cNvSpPr/>
      </dsp:nvSpPr>
      <dsp:spPr>
        <a:xfrm>
          <a:off x="6335985" y="495334"/>
          <a:ext cx="4686893" cy="2976177"/>
        </a:xfrm>
        <a:prstGeom prst="roundRect">
          <a:avLst>
            <a:gd name="adj" fmla="val 10000"/>
          </a:avLst>
        </a:prstGeom>
        <a:solidFill>
          <a:schemeClr val="lt1">
            <a:alpha val="90000"/>
            <a:hueOff val="0"/>
            <a:satOff val="0"/>
            <a:lumOff val="0"/>
            <a:alphaOff val="0"/>
          </a:schemeClr>
        </a:solidFill>
        <a:ln w="9525" cap="flat" cmpd="sng" algn="ctr">
          <a:solidFill>
            <a:schemeClr val="accent1">
              <a:hueOff val="0"/>
              <a:satOff val="0"/>
              <a:lumOff val="0"/>
              <a:alphaOff val="0"/>
            </a:schemeClr>
          </a:solidFill>
          <a:prstDash val="solid"/>
        </a:ln>
        <a:effectLst/>
      </dsp:spPr>
      <dsp:style>
        <a:lnRef idx="1">
          <a:scrgbClr r="0" g="0" b="0"/>
        </a:lnRef>
        <a:fillRef idx="1">
          <a:scrgbClr r="0" g="0" b="0"/>
        </a:fillRef>
        <a:effectRef idx="0">
          <a:scrgbClr r="0" g="0" b="0"/>
        </a:effectRef>
        <a:fontRef idx="minor"/>
      </dsp:style>
      <dsp:txBody>
        <a:bodyPr spcFirstLastPara="0" vert="horz" wrap="square" lIns="148590" tIns="148590" rIns="148590" bIns="148590" numCol="1" spcCol="1270" anchor="ctr" anchorCtr="0">
          <a:noAutofit/>
        </a:bodyPr>
        <a:lstStyle/>
        <a:p>
          <a:pPr marL="0" lvl="0" indent="0" algn="ctr" defTabSz="1733550">
            <a:lnSpc>
              <a:spcPct val="90000"/>
            </a:lnSpc>
            <a:spcBef>
              <a:spcPct val="0"/>
            </a:spcBef>
            <a:spcAft>
              <a:spcPct val="35000"/>
            </a:spcAft>
            <a:buNone/>
          </a:pPr>
          <a:r>
            <a:rPr lang="en-US" sz="3900" kern="1200"/>
            <a:t>Negative meaning withdrawal from society or lack of interest in life. </a:t>
          </a:r>
        </a:p>
      </dsp:txBody>
      <dsp:txXfrm>
        <a:off x="6423154" y="582503"/>
        <a:ext cx="4512555" cy="2801839"/>
      </dsp:txXfrm>
    </dsp:sp>
  </dsp:spTree>
</dsp:drawing>
</file>

<file path=ppt/diagrams/layout1.xml><?xml version="1.0" encoding="utf-8"?>
<dgm:layoutDef xmlns:dgm="http://schemas.openxmlformats.org/drawingml/2006/diagram" xmlns:a="http://schemas.openxmlformats.org/drawingml/2006/main" uniqueId="urn:microsoft.com/office/officeart/2018/2/layout/IconVerticalSolidList">
  <dgm:title val="Icon Vertical Solid List"/>
  <dgm:desc val="Use to show a series of visuals from top to bottom with Level 1 or Level 1 and Level 2 text grouped in a shape. Works best with icons or small pictures with lengthier descriptions."/>
  <dgm:catLst>
    <dgm:cat type="icon" pri="500"/>
  </dgm:catLst>
  <dgm:sampData useDef="1">
    <dgm:dataModel>
      <dgm:ptLst/>
      <dgm:bg/>
      <dgm:whole/>
    </dgm:dataModel>
  </dgm:sampData>
  <dgm:styleData useDef="1">
    <dgm:dataModel>
      <dgm:ptLst/>
      <dgm:bg/>
      <dgm:whole/>
    </dgm:dataModel>
  </dgm:styleData>
  <dgm:clrData useDef="1">
    <dgm:dataModel>
      <dgm:ptLst/>
      <dgm:bg/>
      <dgm:whole/>
    </dgm:dataModel>
  </dgm:clrData>
  <dgm:layoutNode name="root">
    <dgm:varLst>
      <dgm:dir/>
      <dgm:resizeHandles val="exact"/>
    </dgm:varLst>
    <dgm:choose name="Name0">
      <dgm:if name="Name1" axis="self" func="var" arg="dir" op="equ" val="norm">
        <dgm:alg type="lin">
          <dgm:param type="linDir" val="fromT"/>
          <dgm:param type="nodeHorzAlign" val="l"/>
        </dgm:alg>
      </dgm:if>
      <dgm:else name="Name2">
        <dgm:alg type="lin">
          <dgm:param type="linDir" val="fromT"/>
          <dgm:param type="nodeHorzAlign" val="r"/>
        </dgm:alg>
      </dgm:else>
    </dgm:choose>
    <dgm:shape xmlns:r="http://schemas.openxmlformats.org/officeDocument/2006/relationships" r:blip="">
      <dgm:adjLst/>
    </dgm:shape>
    <dgm:presOf/>
    <dgm:choose name="Name3">
      <dgm:if name="Name4" axis="ch" ptType="node" func="cnt" op="lte" val="3">
        <dgm:constrLst>
          <dgm:constr type="h" for="ch" forName="compNode" refType="h" fact="0.3"/>
          <dgm:constr type="w" for="ch" forName="compNode" refType="w"/>
          <dgm:constr type="h" for="ch" forName="sibTrans" refType="h" refFor="ch" refForName="compNode" fact="0.25"/>
          <dgm:constr type="primFontSz" for="des" forName="parTx" val="25"/>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if name="Name5" axis="ch" ptType="node" func="cnt" op="lte" val="4">
        <dgm:constrLst>
          <dgm:constr type="h" for="ch" forName="compNode" refType="h" fact="0.3"/>
          <dgm:constr type="w" for="ch" forName="compNode" refType="w"/>
          <dgm:constr type="h" for="ch" forName="sibTrans" refType="h" refFor="ch" refForName="compNode" fact="0.25"/>
          <dgm:constr type="primFontSz" for="des" forName="parTx" val="22"/>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if name="Name6" axis="ch" ptType="node" func="cnt" op="lte" val="6">
        <dgm:constrLst>
          <dgm:constr type="h" for="ch" forName="compNode" refType="h" fact="0.3"/>
          <dgm:constr type="w" for="ch" forName="compNode" refType="w"/>
          <dgm:constr type="h" for="ch" forName="sibTrans" refType="h" refFor="ch" refForName="compNode" fact="0.25"/>
          <dgm:constr type="primFontSz" for="des" forName="parTx" val="19"/>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else name="Name7">
        <dgm:constrLst>
          <dgm:constr type="h" for="ch" forName="compNode" refType="h" fact="0.3"/>
          <dgm:constr type="w" for="ch" forName="compNode" refType="w"/>
          <dgm:constr type="h" for="ch" forName="sibTrans" refType="h" refFor="ch" refForName="compNode" fact="0.25"/>
          <dgm:constr type="primFontSz" for="des" forName="parTx" val="16"/>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else>
    </dgm:choose>
    <dgm:ruleLst>
      <dgm:rule type="h" for="ch" forName="compNode" val="0" fact="NaN" max="NaN"/>
    </dgm:ruleLst>
    <dgm:forEach name="Name8" axis="ch" ptType="node">
      <dgm:layoutNode name="compNode">
        <dgm:alg type="composite"/>
        <dgm:shape xmlns:r="http://schemas.openxmlformats.org/officeDocument/2006/relationships" r:blip="">
          <dgm:adjLst/>
        </dgm:shape>
        <dgm:presOf axis="self"/>
        <dgm:choose name="Name9">
          <dgm:if name="Name10" axis="ch" ptType="node" func="cnt" op="gte" val="1">
            <dgm:constrLst>
              <dgm:constr type="w" for="ch" forName="bgRect" refType="w"/>
              <dgm:constr type="h" for="ch" forName="bgRect" refType="h"/>
              <dgm:constr type="l" for="ch" forName="bgRect"/>
              <dgm:constr type="t" for="ch" forName="bgRect"/>
              <dgm:constr type="h" for="ch" forName="iconRect" refType="h" fact="0.55"/>
              <dgm:constr type="w" for="ch" forName="iconRect" refType="h" refFor="ch" refForName="iconRect"/>
              <dgm:constr type="l" for="ch" forName="iconRect" refType="h" refFor="ch" refForName="iconRect" fact="0.55"/>
              <dgm:constr type="ctrY" for="ch" forName="iconRect" refType="ctrY" refFor="ch" refForName="bgRect"/>
              <dgm:constr type="w" for="ch" forName="spaceRect" refType="l" refFor="ch" refForName="iconRect"/>
              <dgm:constr type="h" for="ch" forName="spaceRect" refType="h"/>
              <dgm:constr type="l" for="ch" forName="spaceRect" refType="r" refFor="ch" refForName="iconRect"/>
              <dgm:constr type="t" for="ch" forName="spaceRect"/>
              <dgm:constr type="w" for="ch" forName="parTx" refType="w" fact="0.45"/>
              <dgm:constr type="h" for="ch" forName="parTx" refType="h"/>
              <dgm:constr type="l" for="ch" forName="parTx" refType="r" refFor="ch" refForName="spaceRect"/>
              <dgm:constr type="t" for="ch" forName="parTx"/>
              <dgm:constr type="h" for="ch" forName="desTx" refType="h"/>
              <dgm:constr type="l" for="ch" forName="desTx" refType="r" refFor="ch" refForName="parTx"/>
              <dgm:constr type="t" for="ch" forName="desTx"/>
            </dgm:constrLst>
          </dgm:if>
          <dgm:else name="Name11">
            <dgm:constrLst>
              <dgm:constr type="w" for="ch" forName="bgRect" refType="w"/>
              <dgm:constr type="h" for="ch" forName="bgRect" refType="h"/>
              <dgm:constr type="l" for="ch" forName="bgRect"/>
              <dgm:constr type="t" for="ch" forName="bgRect"/>
              <dgm:constr type="h" for="ch" forName="iconRect" refType="h" fact="0.55"/>
              <dgm:constr type="w" for="ch" forName="iconRect" refType="h" refFor="ch" refForName="iconRect"/>
              <dgm:constr type="l" for="ch" forName="iconRect" refType="h" refFor="ch" refForName="iconRect" fact="0.55"/>
              <dgm:constr type="ctrY" for="ch" forName="iconRect" refType="ctrY" refFor="ch" refForName="bgRect"/>
              <dgm:constr type="w" for="ch" forName="spaceRect" refType="l" refFor="ch" refForName="iconRect"/>
              <dgm:constr type="h" for="ch" forName="spaceRect" refType="h"/>
              <dgm:constr type="l" for="ch" forName="spaceRect" refType="r" refFor="ch" refForName="iconRect"/>
              <dgm:constr type="t" for="ch" forName="spaceRect"/>
              <dgm:constr type="h" for="ch" forName="parTx" refType="h"/>
              <dgm:constr type="l" for="ch" forName="parTx" refType="r" refFor="ch" refForName="spaceRect"/>
              <dgm:constr type="t" for="ch" forName="parTx"/>
            </dgm:constrLst>
          </dgm:else>
        </dgm:choose>
        <dgm:ruleLst>
          <dgm:rule type="h" val="INF" fact="NaN" max="NaN"/>
        </dgm:ruleLst>
        <dgm:layoutNode name="bgRect" styleLbl="bgShp">
          <dgm:alg type="sp"/>
          <dgm:shape xmlns:r="http://schemas.openxmlformats.org/officeDocument/2006/relationships" type="roundRect" r:blip="">
            <dgm:adjLst>
              <dgm:adj idx="1" val="0.1"/>
            </dgm:adjLst>
          </dgm:shape>
          <dgm:presOf/>
          <dgm:constrLst/>
          <dgm:ruleLst/>
        </dgm:layoutNode>
        <dgm:layoutNode name="iconRect" styleLbl="node1">
          <dgm:alg type="sp"/>
          <dgm:shape xmlns:r="http://schemas.openxmlformats.org/officeDocument/2006/relationships" type="rect" r:blip="" blipPhldr="1">
            <dgm:adjLst/>
          </dgm:shape>
          <dgm:presOf/>
          <dgm:constrLst/>
          <dgm:ruleLst/>
        </dgm:layoutNode>
        <dgm:layoutNode name="spaceRect">
          <dgm:alg type="sp"/>
          <dgm:shape xmlns:r="http://schemas.openxmlformats.org/officeDocument/2006/relationships" r:blip="">
            <dgm:adjLst/>
          </dgm:shape>
          <dgm:presOf/>
          <dgm:constrLst/>
          <dgm:ruleLst/>
        </dgm:layoutNode>
        <dgm:layoutNode name="parTx" styleLbl="revTx">
          <dgm:varLst>
            <dgm:chMax val="0"/>
            <dgm:chPref val="0"/>
          </dgm:varLst>
          <dgm:alg type="tx">
            <dgm:param type="txAnchorVert" val="mid"/>
            <dgm:param type="parTxLTRAlign" val="l"/>
            <dgm:param type="shpTxLTRAlignCh" val="l"/>
            <dgm:param type="parTxRTLAlign" val="r"/>
            <dgm:param type="shpTxRTLAlignCh" val="r"/>
          </dgm:alg>
          <dgm:shape xmlns:r="http://schemas.openxmlformats.org/officeDocument/2006/relationships" type="rect" r:blip="">
            <dgm:adjLst/>
          </dgm:shape>
          <dgm:presOf axis="self" ptType="node"/>
          <dgm:constrLst>
            <dgm:constr type="lMarg" refType="h" fact="0.3"/>
            <dgm:constr type="rMarg" refType="h" fact="0.3"/>
            <dgm:constr type="tMarg" refType="h" fact="0.3"/>
            <dgm:constr type="bMarg" refType="h" fact="0.3"/>
          </dgm:constrLst>
          <dgm:ruleLst>
            <dgm:rule type="primFontSz" val="14" fact="NaN" max="NaN"/>
            <dgm:rule type="h" val="INF" fact="NaN" max="NaN"/>
          </dgm:ruleLst>
        </dgm:layoutNode>
        <dgm:choose name="Name12">
          <dgm:if name="Name13" axis="ch" ptType="node" func="cnt" op="gte" val="1">
            <dgm:layoutNode name="desTx" styleLbl="revTx">
              <dgm:varLst/>
              <dgm:alg type="tx">
                <dgm:param type="txAnchorVertCh" val="mid"/>
                <dgm:param type="parTxLTRAlign" val="l"/>
                <dgm:param type="shpTxLTRAlignCh" val="l"/>
                <dgm:param type="parTxRTLAlign" val="r"/>
                <dgm:param type="shpTxRTLAlignCh" val="r"/>
                <dgm:param type="stBulletLvl" val="0"/>
              </dgm:alg>
              <dgm:shape xmlns:r="http://schemas.openxmlformats.org/officeDocument/2006/relationships" type="rect" r:blip="">
                <dgm:adjLst/>
              </dgm:shape>
              <dgm:presOf axis="des" ptType="node"/>
              <dgm:constrLst>
                <dgm:constr type="primFontSz" val="18"/>
                <dgm:constr type="secFontSz" refType="primFontSz"/>
                <dgm:constr type="lMarg" refType="h" fact="0.3"/>
                <dgm:constr type="rMarg" refType="h" fact="0.3"/>
                <dgm:constr type="tMarg" refType="h" fact="0.3"/>
                <dgm:constr type="bMarg" refType="h" fact="0.3"/>
              </dgm:constrLst>
              <dgm:ruleLst>
                <dgm:rule type="primFontSz" val="11" fact="NaN" max="NaN"/>
              </dgm:ruleLst>
            </dgm:layoutNode>
          </dgm:if>
          <dgm:else name="Name14"/>
        </dgm:choose>
      </dgm:layoutNode>
      <dgm:forEach name="Name15" axis="followSib" ptType="sibTrans" cnt="1">
        <dgm:layoutNode name="sibTrans">
          <dgm:alg type="sp"/>
          <dgm:shape xmlns:r="http://schemas.openxmlformats.org/officeDocument/2006/relationships" r:blip="">
            <dgm:adjLst/>
          </dgm:shape>
          <dgm:presOf axis="self"/>
          <dgm:constrLst/>
          <dgm:ruleLst/>
        </dgm:layoutNode>
      </dgm:forEach>
    </dgm:forEach>
  </dgm:layoutNode>
  <dgm:extLst>
    <a:ext uri="{68A01E43-0DF5-4B5B-8FA6-DAF915123BFB}">
      <dgm1612:lstStyle xmlns:dgm1612="http://schemas.microsoft.com/office/drawing/2016/12/diagram">
        <a:lvl1pPr>
          <a:lnSpc>
            <a:spcPct val="100000"/>
          </a:lnSpc>
        </a:lvl1pPr>
        <a:lvl2pPr>
          <a:lnSpc>
            <a:spcPct val="100000"/>
          </a:lnSpc>
        </a:lvl2pPr>
      </dgm1612:lstStyle>
    </a:ext>
  </dgm:extLst>
</dgm:layoutDef>
</file>

<file path=ppt/diagrams/layout2.xml><?xml version="1.0" encoding="utf-8"?>
<dgm:layoutDef xmlns:dgm="http://schemas.openxmlformats.org/drawingml/2006/diagram" xmlns:a="http://schemas.openxmlformats.org/drawingml/2006/main" uniqueId="urn:microsoft.com/office/officeart/2017/3/layout/HorizontalPathTimeline">
  <dgm:title val="Horizontal Path Timeline"/>
  <dgm:desc val="Use to show a list of events in chronological order. The rectangular shape contains the description while the date is shown near the circular dot along the time line. It's the perfect SmartArt for displaying large amount of text with a short date format."/>
  <dgm:catLst>
    <dgm:cat type="timeline" pri="500"/>
    <dgm:cat type="process" pri="600"/>
  </dgm:catLst>
  <dgm:sampData>
    <dgm:dataModel>
      <dgm:ptLst>
        <dgm:pt modelId="0" type="doc"/>
        <dgm:pt modelId="10">
          <dgm:prSet phldr="1"/>
        </dgm:pt>
        <dgm:pt modelId="11">
          <dgm:prSet phldr="1"/>
        </dgm:pt>
        <dgm:pt modelId="20">
          <dgm:prSet phldr="1"/>
        </dgm:pt>
        <dgm:pt modelId="21">
          <dgm:prSet phldr="1"/>
        </dgm:pt>
        <dgm:pt modelId="30">
          <dgm:prSet phldr="1"/>
        </dgm:pt>
        <dgm:pt modelId="31">
          <dgm:prSet phldr="1"/>
        </dgm:pt>
      </dgm:ptLst>
      <dgm:cxnLst>
        <dgm:cxn modelId="40" srcId="0" destId="10" srcOrd="0" destOrd="0"/>
        <dgm:cxn modelId="12" srcId="10" destId="11" srcOrd="0" destOrd="0"/>
        <dgm:cxn modelId="50" srcId="0" destId="20" srcOrd="1" destOrd="0"/>
        <dgm:cxn modelId="22" srcId="20" destId="21" srcOrd="0" destOrd="0"/>
        <dgm:cxn modelId="60" srcId="0" destId="30" srcOrd="1" destOrd="0"/>
        <dgm:cxn modelId="32" srcId="30" destId="31" srcOrd="0" destOrd="0"/>
      </dgm:cxnLst>
      <dgm:bg/>
      <dgm:whole/>
    </dgm:dataModel>
  </dgm:sampData>
  <dgm:styleData>
    <dgm:dataModel>
      <dgm:ptLst>
        <dgm:pt modelId="0" type="doc"/>
        <dgm:pt modelId="10">
          <dgm:prSet phldr="1"/>
        </dgm:pt>
        <dgm:pt modelId="20">
          <dgm:prSet phldr="1"/>
        </dgm:pt>
      </dgm:ptLst>
      <dgm:cxnLst>
        <dgm:cxn modelId="60" srcId="0" destId="10" srcOrd="0" destOrd="0"/>
        <dgm:cxn modelId="70" srcId="0" destId="20" srcOrd="1" destOrd="0"/>
      </dgm:cxnLst>
      <dgm:bg/>
      <dgm:whole/>
    </dgm:dataModel>
  </dgm:styleData>
  <dgm:clrData>
    <dgm:dataModel>
      <dgm:ptLst>
        <dgm:pt modelId="0" type="doc"/>
        <dgm:pt modelId="10">
          <dgm:prSet phldr="1"/>
        </dgm:pt>
        <dgm:pt modelId="20">
          <dgm:prSet phldr="1"/>
        </dgm:pt>
        <dgm:pt modelId="30">
          <dgm:prSet phldr="1"/>
        </dgm:pt>
        <dgm:pt modelId="40">
          <dgm:prSet phldr="1"/>
        </dgm:pt>
      </dgm:ptLst>
      <dgm:cxnLst>
        <dgm:cxn modelId="60" srcId="0" destId="10" srcOrd="0" destOrd="0"/>
        <dgm:cxn modelId="70" srcId="0" destId="20" srcOrd="1" destOrd="0"/>
        <dgm:cxn modelId="80" srcId="0" destId="30" srcOrd="2" destOrd="0"/>
        <dgm:cxn modelId="90" srcId="0" destId="40" srcOrd="3" destOrd="0"/>
      </dgm:cxnLst>
      <dgm:bg/>
      <dgm:whole/>
    </dgm:dataModel>
  </dgm:clrData>
  <dgm:layoutNode name="root">
    <dgm:varLst>
      <dgm:chMax/>
      <dgm:chPref/>
      <dgm:animLvl val="lvl"/>
    </dgm:varLst>
    <dgm:alg type="composite"/>
    <dgm:shape xmlns:r="http://schemas.openxmlformats.org/officeDocument/2006/relationships" r:blip="">
      <dgm:adjLst/>
    </dgm:shape>
    <dgm:constrLst>
      <dgm:constr type="w" for="ch" forName="divider" refType="w"/>
      <dgm:constr type="h" for="ch" forName="divider" refType="h" fact="0.04"/>
      <dgm:constr type="ctrY" for="ch" forName="divider" refType="h" fact="0.5"/>
      <dgm:constr type="l" for="ch" forName="divider"/>
      <dgm:constr type="w" for="ch" forName="nodes" refType="w"/>
      <dgm:constr type="h" for="ch" forName="nodes" refType="h"/>
    </dgm:constrLst>
    <dgm:layoutNode name="divider" styleLbl="node1">
      <dgm:alg type="sp"/>
      <dgm:shape xmlns:r="http://schemas.openxmlformats.org/officeDocument/2006/relationships" type="rect" r:blip="" zOrderOff="2">
        <dgm:adjLst/>
      </dgm:shape>
      <dgm:presOf/>
      <dgm:constrLst/>
      <dgm:ruleLst/>
    </dgm:layoutNode>
    <dgm:layoutNode name="nodes">
      <dgm:varLst>
        <dgm:chMax/>
        <dgm:chPref/>
        <dgm:animLvl val="lvl"/>
      </dgm:varLst>
      <dgm:choose name="Name1">
        <dgm:if name="Name2" func="var" arg="dir" op="equ" val="norm">
          <dgm:alg type="lin"/>
        </dgm:if>
        <dgm:else name="Name3">
          <dgm:alg type="lin">
            <dgm:param type="linDir" val="fromR"/>
          </dgm:alg>
        </dgm:else>
      </dgm:choose>
      <dgm:shape xmlns:r="http://schemas.openxmlformats.org/officeDocument/2006/relationships" r:blip="">
        <dgm:adjLst/>
      </dgm:shape>
      <dgm:choose name="constrBasedOnChildrenCount">
        <dgm:if name="constrForTwoChildren" axis="ch" ptType="node" func="cnt" op="lte" val="2">
          <dgm:constrLst>
            <dgm:constr type="primFontSz" for="des" forName="L1TextContainer" val="20"/>
            <dgm:constr type="primFontSz" for="des" forName="L2TextContainer" refType="primFontSz" refFor="des" refForName="L1TextContainer" op="equ" fact="0.75"/>
            <dgm:constr type="w" for="ch" forName="composite" refType="w"/>
            <dgm:constr type="h" for="ch" forName="composite" refType="h"/>
            <dgm:constr type="w" for="ch" forName="spaceBetweenRectangles" refType="w" refFor="ch" refForName="composite" fact="0"/>
            <dgm:constr type="w" for="ch" ptType="sibTrans" op="equ"/>
            <dgm:constr type="primFontSz" for="des" forName="L1TextContainer" op="equ"/>
            <dgm:constr type="primFontSz" for="des" forName="L2TextContainer" op="equ"/>
          </dgm:constrLst>
        </dgm:if>
        <dgm:else name="constrForRest">
          <dgm:constrLst>
            <dgm:constr type="primFontSz" for="des" forName="L1TextContainer" val="20"/>
            <dgm:constr type="primFontSz" for="des" forName="L2TextContainer" refType="primFontSz" refFor="des" refForName="L1TextContainer" op="equ" fact="0.75"/>
            <dgm:constr type="w" for="ch" forName="composite" refType="w"/>
            <dgm:constr type="h" for="ch" forName="composite" refType="h"/>
            <dgm:constr type="w" for="ch" forName="spaceBetweenRectangles" refType="w" refFor="ch" refForName="composite" fact="-0.5"/>
            <dgm:constr type="w" for="ch" ptType="sibTrans" op="equ"/>
            <dgm:constr type="primFontSz" for="des" forName="L1TextContainer" op="equ"/>
            <dgm:constr type="primFontSz" for="des" forName="L2TextContainer" op="equ"/>
          </dgm:constrLst>
        </dgm:else>
      </dgm:choose>
      <dgm:forEach name="nodesForEach" axis="ch" ptType="node">
        <dgm:layoutNode name="composite">
          <dgm:alg type="composite"/>
          <dgm:shape xmlns:r="http://schemas.openxmlformats.org/officeDocument/2006/relationships" r:blip="">
            <dgm:adjLst/>
          </dgm:shape>
          <dgm:choose name="CaseForPlacingNodesAboveAndBelowDivider">
            <dgm:if name="CaseForPlacingNodeAboveDivider" axis="self" ptType="node" func="posOdd" op="equ" val="1">
              <dgm:constrLst>
                <dgm:constr type="w" for="ch" forName="L1TextContainer" refType="w" fact="0.8"/>
                <dgm:constr type="l" for="ch" forName="L1TextContainer" refType="w" fact="0.1"/>
                <dgm:constr type="t" for="ch" forName="L1TextContainer" refType="h" fact="0.537"/>
                <dgm:constr type="h" for="ch" forName="L1TextContainer" refType="h" fact="0.113"/>
                <dgm:constr type="w" for="ch" forName="L2TextContainerWrapper" refType="w" fact="0.88"/>
                <dgm:constr type="h" for="ch" forName="L2TextContainerWrapper" refType="h" fact="0.31"/>
                <dgm:constr type="b" for="ch" forName="L2TextContainerWrapper" refType="h" fact="0.31"/>
                <dgm:constr type="l" for="ch" forName="L2TextContainerWrapper" refType="w" fact="0.06"/>
                <dgm:constr type="w" for="ch" forName="ConnectLine"/>
                <dgm:constr type="l" for="ch" forName="ConnectLine" refType="w" fact="0.5"/>
                <dgm:constr type="h" for="ch" forName="ConnectLine" refType="h" fact="0.17"/>
                <dgm:constr type="t" for="ch" forName="ConnectLine" refType="h" fact="0.31"/>
                <dgm:constr type="w" for="ch" forName="ConnectorPoint" refType="h" fact="0.025"/>
                <dgm:constr type="h" for="ch" forName="ConnectorPoint" refType="h" fact="0.025"/>
                <dgm:constr type="ctrX" for="ch" forName="ConnectorPoint" refType="w" fact="0.5"/>
                <dgm:constr type="ctrY" for="ch" forName="ConnectorPoint" refType="h" fact="0.5"/>
                <dgm:constr type="w" for="ch" forName="EmptyPlaceHolder" refType="w"/>
                <dgm:constr type="t" for="ch" forName="EmptyPlaceHolder" refType="h" fact="0.65"/>
                <dgm:constr type="h" for="ch" forName="EmptyPlaceHolder" refType="h" fact="0.35"/>
              </dgm:constrLst>
            </dgm:if>
            <dgm:else name="CaseForPlacingNodeBelowDivider">
              <dgm:constrLst>
                <dgm:constr type="w" for="ch" forName="L1TextContainer" refType="w" fact="0.8"/>
                <dgm:constr type="l" for="ch" forName="L1TextContainer" refType="w" fact="0.1"/>
                <dgm:constr type="t" for="ch" forName="L1TextContainer" refType="h" fact="0.35"/>
                <dgm:constr type="h" for="ch" forName="L1TextContainer" refType="h" fact="0.113"/>
                <dgm:constr type="w" for="ch" forName="L2TextContainerWrapper" refType="w" fact="0.88"/>
                <dgm:constr type="h" for="ch" forName="L2TextContainerWrapper" refType="h" fact="0.31"/>
                <dgm:constr type="t" for="ch" forName="L2TextContainerWrapper" refType="h" fact="0.69"/>
                <dgm:constr type="l" for="ch" forName="L2TextContainerWrapper" refType="w" fact="0.06"/>
                <dgm:constr type="w" for="ch" forName="ConnectLine"/>
                <dgm:constr type="l" for="ch" forName="ConnectLine" refType="w" fact="0.5"/>
                <dgm:constr type="h" for="ch" forName="ConnectLine" refType="h" fact="0.17"/>
                <dgm:constr type="t" for="ch" forName="ConnectLine" refType="h" fact="0.52"/>
                <dgm:constr type="w" for="ch" forName="ConnectorPoint" refType="h" fact="0.025"/>
                <dgm:constr type="h" for="ch" forName="ConnectorPoint" refType="h" fact="0.025"/>
                <dgm:constr type="ctrX" for="ch" forName="ConnectorPoint" refType="w" fact="0.5"/>
                <dgm:constr type="ctrY" for="ch" forName="ConnectorPoint" refType="h" fact="0.5"/>
                <dgm:constr type="w" for="ch" forName="EmptyPlaceHolder" refType="w"/>
                <dgm:constr type="h" for="ch" forName="EmptyPlaceHolder" refType="h" fact="0.35"/>
                <dgm:constr type="t" for="ch" forName="EmptyPlaceHolder" refType="h" fact="0"/>
              </dgm:constrLst>
            </dgm:else>
          </dgm:choose>
          <dgm:layoutNode name="L1TextContainer" styleLbl="revTx">
            <dgm:varLst>
              <dgm:chMax val="1"/>
              <dgm:chPref val="1"/>
              <dgm:bulletEnabled val="1"/>
            </dgm:varLst>
            <dgm:choose name="casesForTxtDirLogic">
              <dgm:if name="Name78" axis="self" ptType="node" func="posOdd" op="equ" val="1">
                <dgm:alg type="tx">
                  <dgm:param type="txAnchorHorz" val="ctr"/>
                  <dgm:param type="txAnchorVert" val="t"/>
                  <dgm:param type="parTxLTRAlign" val="ctr"/>
                  <dgm:param type="parTxRTLAlign" val="ctr"/>
                </dgm:alg>
              </dgm:if>
              <dgm:else name="Name89">
                <dgm:alg type="tx">
                  <dgm:param type="txAnchorHorz" val="ctr"/>
                  <dgm:param type="txAnchorVert" val="b"/>
                  <dgm:param type="parTxLTRAlign" val="ctr"/>
                  <dgm:param type="parTxRTLAlign" val="ctr"/>
                </dgm:alg>
              </dgm:else>
            </dgm:choose>
            <dgm:shape xmlns:r="http://schemas.openxmlformats.org/officeDocument/2006/relationships" type="rect" r:blip="">
              <dgm:adjLst/>
            </dgm:shape>
            <dgm:presOf axis="self"/>
            <dgm:constrLst>
              <dgm:constr type="lMarg"/>
              <dgm:constr type="rMarg"/>
              <dgm:constr type="tMarg"/>
              <dgm:constr type="bMarg"/>
            </dgm:constrLst>
            <dgm:ruleLst>
              <dgm:rule type="primFontSz" val="14" fact="NaN" max="NaN"/>
            </dgm:ruleLst>
          </dgm:layoutNode>
          <dgm:layoutNode name="L2TextContainerWrapper" styleLbl="bgAccFollowNode1">
            <dgm:varLst>
              <dgm:chMax val="0"/>
              <dgm:chPref val="0"/>
              <dgm:bulletEnabled val="1"/>
            </dgm:varLst>
            <dgm:alg type="composite"/>
            <dgm:choose name="L2TextContainerConstr">
              <dgm:if name="CaseForPlacingL2TextContaineAboveDivider" axis="self" ptType="node" func="posOdd" op="equ" val="1">
                <dgm:constrLst>
                  <dgm:constr type="h" for="ch" forName="L2TextContainer" refType="h" fact="0.45"/>
                  <dgm:constr type="b" for="ch" forName="L2TextContainer" refType="h"/>
                  <dgm:constr type="h" for="ch" forName="FlexibleEmptyPlaceHolder" refType="h" fact="0.55"/>
                </dgm:constrLst>
              </dgm:if>
              <dgm:else name="CaseForPlacingL2TextContaineBelowDivider">
                <dgm:constrLst>
                  <dgm:constr type="h" for="ch" forName="L2TextContainer" refType="h" fact="0.45"/>
                  <dgm:constr type="h" for="ch" forName="FlexibleEmptyPlaceHolder" refType="h" fact="0.55"/>
                  <dgm:constr type="b" for="ch" forName="FlexibleEmptyPlaceHolder" refType="h"/>
                </dgm:constrLst>
              </dgm:else>
            </dgm:choose>
            <dgm:layoutNode name="L2TextContainer" styleLbl="bgAccFollowNode1">
              <dgm:choose name="L2TextContainerAlgo">
                <dgm:if name="L2TextContainerAlgoLTR" func="var" arg="dir" op="equ" val="norm">
                  <dgm:alg type="tx">
                    <dgm:param type="txAnchorVert" val="mid"/>
                    <dgm:param type="parTxRTLAlign" val="l"/>
                    <dgm:param type="parTxLTRAlign" val="l"/>
                    <dgm:param type="txAnchorVertCh" val="mid"/>
                    <dgm:param type="shpTxRTLAlignCh" val="l"/>
                    <dgm:param type="shpTxLTRAlignCh" val="l"/>
                  </dgm:alg>
                </dgm:if>
                <dgm:else name="L2TextContainerAlgoRTL">
                  <dgm:alg type="tx">
                    <dgm:param type="txAnchorVert" val="mid"/>
                    <dgm:param type="parTxRTLAlign" val="r"/>
                    <dgm:param type="parTxLTRAlign" val="r"/>
                    <dgm:param type="txAnchorVertCh" val="mid"/>
                    <dgm:param type="shpTxRTLAlignCh" val="r"/>
                    <dgm:param type="shpTxLTRAlignCh" val="r"/>
                  </dgm:alg>
                </dgm:else>
              </dgm:choose>
              <dgm:shape xmlns:r="http://schemas.openxmlformats.org/officeDocument/2006/relationships" type="rect" r:blip="">
                <dgm:adjLst/>
              </dgm:shape>
              <dgm:presOf axis="des" ptType="node"/>
              <dgm:constrLst>
                <dgm:constr type="lMarg" refType="primFontSz" fact="0.75"/>
                <dgm:constr type="rMarg" refType="primFontSz" fact="0.75"/>
                <dgm:constr type="tMarg" refType="primFontSz" fact="0.75"/>
                <dgm:constr type="bMarg" refType="primFontSz" fact="0.75"/>
              </dgm:constrLst>
              <dgm:ruleLst>
                <dgm:rule type="h" val="INF" fact="NaN" max="NaN"/>
                <dgm:rule type="primFontSz" val="11" fact="NaN" max="NaN"/>
                <dgm:rule type="secFontSz" val="9" fact="NaN" max="NaN"/>
              </dgm:ruleLst>
            </dgm:layoutNode>
            <dgm:layoutNode name="FlexibleEmptyPlaceHolder">
              <dgm:alg type="sp"/>
              <dgm:shape xmlns:r="http://schemas.openxmlformats.org/officeDocument/2006/relationships" r:blip="">
                <dgm:adjLst/>
              </dgm:shape>
              <dgm:presOf/>
              <dgm:constrLst/>
            </dgm:layoutNode>
          </dgm:layoutNode>
          <dgm:layoutNode name="ConnectLine" styleLbl="alignNode1" moveWith="L2TextContainer">
            <dgm:alg type="sp"/>
            <dgm:shape xmlns:r="http://schemas.openxmlformats.org/officeDocument/2006/relationships" type="line" r:blip="" zOrderOff="-1">
              <dgm:adjLst/>
              <dgm:extLst>
                <a:ext uri="{B698B0E9-8C71-41B9-8309-B3DCBF30829C}">
                  <dgm1612:spPr xmlns:dgm1612="http://schemas.microsoft.com/office/drawing/2016/12/diagram">
                    <a:ln w="6350">
                      <a:prstDash val="dash"/>
                    </a:ln>
                  </dgm1612:spPr>
                </a:ext>
              </dgm:extLst>
            </dgm:shape>
            <dgm:presOf/>
            <dgm:constrLst/>
          </dgm:layoutNode>
          <dgm:layoutNode name="ConnectorPoint" styleLbl="fgAcc1" moveWith="L2TextContainer">
            <dgm:alg type="sp"/>
            <dgm:shape xmlns:r="http://schemas.openxmlformats.org/officeDocument/2006/relationships" type="ellipse" r:blip="" zOrderOff="10">
              <dgm:adjLst/>
              <dgm:extLst>
                <a:ext uri="{B698B0E9-8C71-41B9-8309-B3DCBF30829C}">
                  <dgm1612:spPr xmlns:dgm1612="http://schemas.microsoft.com/office/drawing/2016/12/diagram">
                    <a:ln>
                      <a:noFill/>
                    </a:ln>
                  </dgm1612:spPr>
                </a:ext>
              </dgm:extLst>
            </dgm:shape>
            <dgm:presOf/>
            <dgm:constrLst/>
          </dgm:layoutNode>
          <dgm:layoutNode name="EmptyPlaceHolder">
            <dgm:alg type="sp"/>
            <dgm:shape xmlns:r="http://schemas.openxmlformats.org/officeDocument/2006/relationships" r:blip="">
              <dgm:adjLst/>
            </dgm:shape>
            <dgm:presOf/>
            <dgm:constrLst/>
          </dgm:layoutNode>
        </dgm:layoutNode>
        <dgm:forEach name="Name28" axis="followSib" ptType="sibTrans" cnt="1">
          <dgm:layoutNode name="spaceBetweenRectangles">
            <dgm:alg type="sp"/>
            <dgm:shape xmlns:r="http://schemas.openxmlformats.org/officeDocument/2006/relationships" r:blip="">
              <dgm:adjLst/>
            </dgm:shape>
            <dgm:presOf/>
            <dgm:constrLst/>
            <dgm:ruleLst/>
          </dgm:layoutNode>
        </dgm:forEach>
      </dgm:forEach>
    </dgm:layoutNode>
  </dgm:layoutNode>
  <dgm:extLst>
    <a:ext uri="{68A01E43-0DF5-4B5B-8FA6-DAF915123BFB}">
      <dgm1612:lstStyle xmlns:dgm1612="http://schemas.microsoft.com/office/drawing/2016/12/diagram">
        <a:lvl1pPr>
          <a:defRPr b="1"/>
        </a:lvl1pPr>
      </dgm1612:lstStyle>
    </a:ext>
  </dgm:extLst>
</dgm:layoutDef>
</file>

<file path=ppt/diagrams/layout3.xml><?xml version="1.0" encoding="utf-8"?>
<dgm:layoutDef xmlns:dgm="http://schemas.openxmlformats.org/drawingml/2006/diagram" xmlns:a="http://schemas.openxmlformats.org/drawingml/2006/main" uniqueId="urn:microsoft.com/office/officeart/2005/8/layout/vList2">
  <dgm:title val=""/>
  <dgm:desc val=""/>
  <dgm:catLst>
    <dgm:cat type="list" pri="3000"/>
    <dgm:cat type="convert" pri="1000"/>
  </dgm:catLst>
  <dgm:sampData>
    <dgm:dataModel>
      <dgm:ptLst>
        <dgm:pt modelId="0" type="doc"/>
        <dgm:pt modelId="1">
          <dgm:prSet phldr="1"/>
        </dgm:pt>
        <dgm:pt modelId="11">
          <dgm:prSet phldr="1"/>
        </dgm:pt>
        <dgm:pt modelId="2">
          <dgm:prSet phldr="1"/>
        </dgm:pt>
        <dgm:pt modelId="21">
          <dgm:prSet phldr="1"/>
        </dgm:pt>
      </dgm:ptLst>
      <dgm:cxnLst>
        <dgm:cxn modelId="4" srcId="0" destId="1" srcOrd="0" destOrd="0"/>
        <dgm:cxn modelId="5" srcId="0" destId="2" srcOrd="1" destOrd="0"/>
        <dgm:cxn modelId="12" srcId="1" destId="11" srcOrd="0" destOrd="0"/>
        <dgm:cxn modelId="23" srcId="2" destId="21" srcOrd="0"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linear">
    <dgm:varLst>
      <dgm:animLvl val="lvl"/>
      <dgm:resizeHandles val="exact"/>
    </dgm:varLst>
    <dgm:alg type="lin">
      <dgm:param type="linDir" val="fromT"/>
      <dgm:param type="vertAlign" val="mid"/>
    </dgm:alg>
    <dgm:shape xmlns:r="http://schemas.openxmlformats.org/officeDocument/2006/relationships" r:blip="">
      <dgm:adjLst/>
    </dgm:shape>
    <dgm:presOf/>
    <dgm:constrLst>
      <dgm:constr type="w" for="ch" forName="parentText" refType="w"/>
      <dgm:constr type="h" for="ch" forName="parentText" refType="primFontSz" refFor="ch" refForName="parentText" fact="0.52"/>
      <dgm:constr type="w" for="ch" forName="childText" refType="w"/>
      <dgm:constr type="h" for="ch" forName="childText" refType="primFontSz" refFor="ch" refForName="parentText" fact="0.46"/>
      <dgm:constr type="h" for="ch" forName="parentText" op="equ"/>
      <dgm:constr type="primFontSz" for="ch" forName="parentText" op="equ" val="65"/>
      <dgm:constr type="primFontSz" for="ch" forName="childText" refType="primFontSz" refFor="ch" refForName="parentText" op="equ"/>
      <dgm:constr type="h" for="ch" forName="spacer" refType="primFontSz" refFor="ch" refForName="parentText" fact="0.08"/>
    </dgm:constrLst>
    <dgm:ruleLst>
      <dgm:rule type="primFontSz" for="ch" forName="parentText" val="5" fact="NaN" max="NaN"/>
    </dgm:ruleLst>
    <dgm:forEach name="Name0" axis="ch" ptType="node">
      <dgm:layoutNode name="parentText" styleLbl="node1">
        <dgm:varLst>
          <dgm:chMax val="0"/>
          <dgm:bulletEnabled val="1"/>
        </dgm:varLst>
        <dgm:alg type="tx">
          <dgm:param type="parTxLTRAlign" val="l"/>
          <dgm:param type="parTxRTLAlign" val="r"/>
        </dgm:alg>
        <dgm:shape xmlns:r="http://schemas.openxmlformats.org/officeDocument/2006/relationships" type="roundRect" r:blip="">
          <dgm:adjLst/>
        </dgm:shape>
        <dgm:presOf axis="self"/>
        <dgm:constrLst>
          <dgm:constr type="tMarg" refType="primFontSz" fact="0.3"/>
          <dgm:constr type="bMarg" refType="primFontSz" fact="0.3"/>
          <dgm:constr type="lMarg" refType="primFontSz" fact="0.3"/>
          <dgm:constr type="rMarg" refType="primFontSz" fact="0.3"/>
        </dgm:constrLst>
        <dgm:ruleLst>
          <dgm:rule type="h" val="INF" fact="NaN" max="NaN"/>
        </dgm:ruleLst>
      </dgm:layoutNode>
      <dgm:choose name="Name1">
        <dgm:if name="Name2" axis="ch" ptType="node" func="cnt" op="gte" val="1">
          <dgm:layoutNode name="childText" styleLbl="revTx">
            <dgm:varLst>
              <dgm:bulletEnabled val="1"/>
            </dgm:varLst>
            <dgm:alg type="tx">
              <dgm:param type="stBulletLvl" val="1"/>
              <dgm:param type="lnSpAfChP" val="20"/>
            </dgm:alg>
            <dgm:shape xmlns:r="http://schemas.openxmlformats.org/officeDocument/2006/relationships" type="rect" r:blip="">
              <dgm:adjLst/>
            </dgm:shape>
            <dgm:presOf axis="des" ptType="node"/>
            <dgm:constrLst>
              <dgm:constr type="tMarg" refType="primFontSz" fact="0.1"/>
              <dgm:constr type="bMarg" refType="primFontSz" fact="0.1"/>
              <dgm:constr type="lMarg" refType="w" fact="0.09"/>
            </dgm:constrLst>
            <dgm:ruleLst>
              <dgm:rule type="h" val="INF" fact="NaN" max="NaN"/>
            </dgm:ruleLst>
          </dgm:layoutNode>
        </dgm:if>
        <dgm:else name="Name3">
          <dgm:choose name="Name4">
            <dgm:if name="Name5" axis="par ch" ptType="doc node" func="cnt" op="gte" val="2">
              <dgm:forEach name="Name6" axis="followSib" ptType="sibTrans" cnt="1">
                <dgm:layoutNode name="spacer">
                  <dgm:alg type="sp"/>
                  <dgm:shape xmlns:r="http://schemas.openxmlformats.org/officeDocument/2006/relationships" r:blip="">
                    <dgm:adjLst/>
                  </dgm:shape>
                  <dgm:presOf/>
                  <dgm:constrLst/>
                  <dgm:ruleLst/>
                </dgm:layoutNode>
              </dgm:forEach>
            </dgm:if>
            <dgm:else name="Name7"/>
          </dgm:choose>
        </dgm:else>
      </dgm:choose>
    </dgm:forEach>
  </dgm:layoutNode>
</dgm:layoutDef>
</file>

<file path=ppt/diagrams/layout4.xml><?xml version="1.0" encoding="utf-8"?>
<dgm:layoutDef xmlns:dgm="http://schemas.openxmlformats.org/drawingml/2006/diagram" xmlns:a="http://schemas.openxmlformats.org/drawingml/2006/main" uniqueId="urn:microsoft.com/office/officeart/2008/layout/LinedList">
  <dgm:title val=""/>
  <dgm:desc val=""/>
  <dgm:catLst>
    <dgm:cat type="hierarchy" pri="8000"/>
    <dgm:cat type="list" pri="2500"/>
  </dgm:catLst>
  <dgm:sampData>
    <dgm:dataModel>
      <dgm:ptLst>
        <dgm:pt modelId="0" type="doc"/>
        <dgm:pt modelId="1">
          <dgm:prSet phldr="1"/>
        </dgm:pt>
        <dgm:pt modelId="11">
          <dgm:prSet phldr="1"/>
        </dgm:pt>
        <dgm:pt modelId="12">
          <dgm:prSet phldr="1"/>
        </dgm:pt>
        <dgm:pt modelId="13">
          <dgm:prSet phldr="1"/>
        </dgm:pt>
      </dgm:ptLst>
      <dgm:cxnLst>
        <dgm:cxn modelId="2" srcId="0" destId="1" srcOrd="0" destOrd="0"/>
        <dgm:cxn modelId="3" srcId="1" destId="11" srcOrd="0" destOrd="0"/>
        <dgm:cxn modelId="4" srcId="1" destId="12" srcOrd="1" destOrd="0"/>
        <dgm:cxn modelId="5" srcId="1" destId="13" srcOrd="2" destOrd="0"/>
      </dgm:cxnLst>
      <dgm:bg/>
      <dgm:whole/>
    </dgm:dataModel>
  </dgm:sampData>
  <dgm:styleData>
    <dgm:dataModel>
      <dgm:ptLst>
        <dgm:pt modelId="0" type="doc"/>
        <dgm:pt modelId="1">
          <dgm:prSet phldr="1"/>
        </dgm:pt>
        <dgm:pt modelId="11">
          <dgm:prSet phldr="1"/>
        </dgm:pt>
        <dgm:pt modelId="12">
          <dgm:prSet phldr="1"/>
        </dgm:pt>
      </dgm:ptLst>
      <dgm:cxnLst>
        <dgm:cxn modelId="2" srcId="0" destId="1" srcOrd="0" destOrd="0"/>
        <dgm:cxn modelId="3" srcId="1" destId="11" srcOrd="0" destOrd="0"/>
        <dgm:cxn modelId="4" srcId="1" destId="12" srcOrd="1" destOrd="0"/>
      </dgm:cxnLst>
      <dgm:bg/>
      <dgm:whole/>
    </dgm:dataModel>
  </dgm:styleData>
  <dgm:clrData>
    <dgm:dataModel>
      <dgm:ptLst>
        <dgm:pt modelId="0" type="doc"/>
        <dgm:pt modelId="1">
          <dgm:prSet phldr="1"/>
        </dgm:pt>
        <dgm:pt modelId="11">
          <dgm:prSet phldr="1"/>
        </dgm:pt>
        <dgm:pt modelId="12">
          <dgm:prSet phldr="1"/>
        </dgm:pt>
      </dgm:ptLst>
      <dgm:cxnLst>
        <dgm:cxn modelId="2" srcId="0" destId="1" srcOrd="0" destOrd="0"/>
        <dgm:cxn modelId="3" srcId="1" destId="11" srcOrd="0" destOrd="0"/>
        <dgm:cxn modelId="4" srcId="1" destId="12" srcOrd="1" destOrd="0"/>
      </dgm:cxnLst>
      <dgm:bg/>
      <dgm:whole/>
    </dgm:dataModel>
  </dgm:clrData>
  <dgm:layoutNode name="vert0">
    <dgm:varLst>
      <dgm:dir/>
      <dgm:animOne val="branch"/>
      <dgm:animLvl val="lvl"/>
    </dgm:varLst>
    <dgm:choose name="Name0">
      <dgm:if name="Name1" func="var" arg="dir" op="equ" val="norm">
        <dgm:alg type="lin">
          <dgm:param type="linDir" val="fromT"/>
          <dgm:param type="nodeHorzAlign" val="l"/>
        </dgm:alg>
      </dgm:if>
      <dgm:else name="Name2">
        <dgm:alg type="lin">
          <dgm:param type="linDir" val="fromT"/>
          <dgm:param type="nodeHorzAlign" val="r"/>
        </dgm:alg>
      </dgm:else>
    </dgm:choose>
    <dgm:shape xmlns:r="http://schemas.openxmlformats.org/officeDocument/2006/relationships" r:blip="">
      <dgm:adjLst/>
    </dgm:shape>
    <dgm:presOf/>
    <dgm:constrLst>
      <dgm:constr type="w" for="ch" forName="horz1" refType="w"/>
      <dgm:constr type="h" for="ch" forName="horz1" refType="h"/>
      <dgm:constr type="h" for="des" forName="vert1" refType="h"/>
      <dgm:constr type="h" for="des" forName="tx1" refType="h"/>
      <dgm:constr type="h" for="des" forName="horz2" refType="h"/>
      <dgm:constr type="h" for="des" forName="vert2" refType="h"/>
      <dgm:constr type="h" for="des" forName="horz3" refType="h"/>
      <dgm:constr type="h" for="des" forName="vert3" refType="h"/>
      <dgm:constr type="h" for="des" forName="horz4" refType="h"/>
      <dgm:constr type="h" for="des" ptType="node" refType="h"/>
      <dgm:constr type="primFontSz" for="des" forName="tx1" op="equ" val="65"/>
      <dgm:constr type="primFontSz" for="des" forName="tx2" op="equ" val="65"/>
      <dgm:constr type="primFontSz" for="des" forName="tx3" op="equ" val="65"/>
      <dgm:constr type="primFontSz" for="des" forName="tx4" op="equ" val="65"/>
      <dgm:constr type="w" for="des" forName="thickLine" refType="w"/>
      <dgm:constr type="h" for="des" forName="thickLine"/>
      <dgm:constr type="h" for="des" forName="thinLine1"/>
      <dgm:constr type="h" for="des" forName="thinLine2b"/>
      <dgm:constr type="h" for="des" forName="thinLine3"/>
      <dgm:constr type="h" for="des" forName="vertSpace2a" refType="h" fact="0.05"/>
      <dgm:constr type="h" for="des" forName="vertSpace2b" refType="h" refFor="des" refForName="vertSpace2a"/>
    </dgm:constrLst>
    <dgm:forEach name="Name3" axis="ch" ptType="node">
      <dgm:layoutNode name="thickLine" styleLbl="alignNode1">
        <dgm:alg type="sp"/>
        <dgm:shape xmlns:r="http://schemas.openxmlformats.org/officeDocument/2006/relationships" type="line" r:blip="">
          <dgm:adjLst/>
        </dgm:shape>
        <dgm:presOf/>
      </dgm:layoutNode>
      <dgm:layoutNode name="horz1">
        <dgm:choose name="Name4">
          <dgm:if name="Name5" func="var" arg="dir" op="equ" val="norm">
            <dgm:alg type="lin">
              <dgm:param type="linDir" val="fromL"/>
              <dgm:param type="nodeVertAlign" val="t"/>
            </dgm:alg>
          </dgm:if>
          <dgm:else name="Name6">
            <dgm:alg type="lin">
              <dgm:param type="linDir" val="fromR"/>
              <dgm:param type="nodeVertAlign" val="t"/>
            </dgm:alg>
          </dgm:else>
        </dgm:choose>
        <dgm:shape xmlns:r="http://schemas.openxmlformats.org/officeDocument/2006/relationships" r:blip="">
          <dgm:adjLst/>
        </dgm:shape>
        <dgm:presOf/>
        <dgm:choose name="Name7">
          <dgm:if name="Name8" axis="root des" func="maxDepth" op="equ" val="1">
            <dgm:constrLst>
              <dgm:constr type="w" for="ch" forName="tx1" refType="w"/>
            </dgm:constrLst>
          </dgm:if>
          <dgm:if name="Name9" axis="root des" func="maxDepth" op="equ" val="2">
            <dgm:constrLst>
              <dgm:constr type="w" for="ch" forName="tx1" refType="w" fact="0.2"/>
              <dgm:constr type="w" for="des" forName="tx2" refType="w" fact="0.785"/>
              <dgm:constr type="w" for="des" forName="horzSpace2" refType="w" fact="0.015"/>
              <dgm:constr type="w" for="des" forName="thinLine2b" refType="w" fact="0.8"/>
            </dgm:constrLst>
          </dgm:if>
          <dgm:if name="Name10" axis="root des" func="maxDepth" op="equ" val="3">
            <dgm:constrLst>
              <dgm:constr type="w" for="ch" forName="tx1" refType="w" fact="0.2"/>
              <dgm:constr type="w" for="des" forName="tx2" refType="w" fact="0.385"/>
              <dgm:constr type="w" for="des" forName="tx3" refType="w" fact="0.385"/>
              <dgm:constr type="w" for="des" forName="horzSpace2" refType="w" fact="0.015"/>
              <dgm:constr type="w" for="des" forName="horzSpace3" refType="w" fact="0.015"/>
              <dgm:constr type="w" for="des" forName="thinLine2b" refType="w" fact="0.8"/>
              <dgm:constr type="w" for="des" forName="thinLine3" refType="w" fact="0.385"/>
            </dgm:constrLst>
          </dgm:if>
          <dgm:if name="Name11" axis="root des" func="maxDepth" op="gte" val="4">
            <dgm:constrLst>
              <dgm:constr type="w" for="ch" forName="tx1" refType="w" fact="0.2"/>
              <dgm:constr type="w" for="des" forName="tx2" refType="w" fact="0.2516"/>
              <dgm:constr type="w" for="des" forName="tx3" refType="w" fact="0.2516"/>
              <dgm:constr type="w" for="des" forName="tx4" refType="w" fact="0.2516"/>
              <dgm:constr type="w" for="des" forName="horzSpace2" refType="w" fact="0.015"/>
              <dgm:constr type="w" for="des" forName="horzSpace3" refType="w" fact="0.015"/>
              <dgm:constr type="w" for="des" forName="horzSpace4" refType="w" fact="0.015"/>
              <dgm:constr type="w" for="des" forName="thinLine2b" refType="w" fact="0.8"/>
              <dgm:constr type="w" for="des" forName="thinLine3" refType="w" fact="0.5332"/>
            </dgm:constrLst>
          </dgm:if>
          <dgm:else name="Name12"/>
        </dgm:choose>
        <dgm:layoutNode name="tx1"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1">
          <dgm:choose name="Name13">
            <dgm:if name="Name14" func="var" arg="dir" op="equ" val="norm">
              <dgm:alg type="lin">
                <dgm:param type="linDir" val="fromT"/>
                <dgm:param type="nodeHorzAlign" val="l"/>
              </dgm:alg>
            </dgm:if>
            <dgm:else name="Name15">
              <dgm:alg type="lin">
                <dgm:param type="linDir" val="fromT"/>
                <dgm:param type="nodeHorzAlign" val="r"/>
              </dgm:alg>
            </dgm:else>
          </dgm:choose>
          <dgm:shape xmlns:r="http://schemas.openxmlformats.org/officeDocument/2006/relationships" r:blip="">
            <dgm:adjLst/>
          </dgm:shape>
          <dgm:presOf/>
          <dgm:forEach name="Name16" axis="ch" ptType="node">
            <dgm:choose name="Name17">
              <dgm:if name="Name18" axis="self" ptType="node" func="pos" op="equ" val="1">
                <dgm:layoutNode name="vertSpace2a">
                  <dgm:alg type="sp"/>
                  <dgm:shape xmlns:r="http://schemas.openxmlformats.org/officeDocument/2006/relationships" r:blip="">
                    <dgm:adjLst/>
                  </dgm:shape>
                  <dgm:presOf/>
                </dgm:layoutNode>
              </dgm:if>
              <dgm:else name="Name19"/>
            </dgm:choose>
            <dgm:layoutNode name="horz2">
              <dgm:choose name="Name20">
                <dgm:if name="Name21" func="var" arg="dir" op="equ" val="norm">
                  <dgm:alg type="lin">
                    <dgm:param type="linDir" val="fromL"/>
                    <dgm:param type="nodeVertAlign" val="t"/>
                  </dgm:alg>
                </dgm:if>
                <dgm:else name="Name22">
                  <dgm:alg type="lin">
                    <dgm:param type="linDir" val="fromR"/>
                    <dgm:param type="nodeVertAlign" val="t"/>
                  </dgm:alg>
                </dgm:else>
              </dgm:choose>
              <dgm:shape xmlns:r="http://schemas.openxmlformats.org/officeDocument/2006/relationships" r:blip="">
                <dgm:adjLst/>
              </dgm:shape>
              <dgm:presOf/>
              <dgm:layoutNode name="horzSpace2">
                <dgm:alg type="sp"/>
                <dgm:shape xmlns:r="http://schemas.openxmlformats.org/officeDocument/2006/relationships" r:blip="">
                  <dgm:adjLst/>
                </dgm:shape>
                <dgm:presOf/>
              </dgm:layoutNode>
              <dgm:layoutNode name="tx2"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2">
                <dgm:choose name="Name23">
                  <dgm:if name="Name24" func="var" arg="dir" op="equ" val="norm">
                    <dgm:alg type="lin">
                      <dgm:param type="linDir" val="fromT"/>
                      <dgm:param type="nodeHorzAlign" val="l"/>
                    </dgm:alg>
                  </dgm:if>
                  <dgm:else name="Name25">
                    <dgm:alg type="lin">
                      <dgm:param type="linDir" val="fromT"/>
                      <dgm:param type="nodeHorzAlign" val="r"/>
                    </dgm:alg>
                  </dgm:else>
                </dgm:choose>
                <dgm:shape xmlns:r="http://schemas.openxmlformats.org/officeDocument/2006/relationships" r:blip="">
                  <dgm:adjLst/>
                </dgm:shape>
                <dgm:presOf/>
                <dgm:forEach name="Name26" axis="ch" ptType="node">
                  <dgm:layoutNode name="horz3">
                    <dgm:choose name="Name27">
                      <dgm:if name="Name28" func="var" arg="dir" op="equ" val="norm">
                        <dgm:alg type="lin">
                          <dgm:param type="linDir" val="fromL"/>
                          <dgm:param type="nodeVertAlign" val="t"/>
                        </dgm:alg>
                      </dgm:if>
                      <dgm:else name="Name29">
                        <dgm:alg type="lin">
                          <dgm:param type="linDir" val="fromR"/>
                          <dgm:param type="nodeVertAlign" val="t"/>
                        </dgm:alg>
                      </dgm:else>
                    </dgm:choose>
                    <dgm:shape xmlns:r="http://schemas.openxmlformats.org/officeDocument/2006/relationships" r:blip="">
                      <dgm:adjLst/>
                    </dgm:shape>
                    <dgm:presOf/>
                    <dgm:layoutNode name="horzSpace3">
                      <dgm:alg type="sp"/>
                      <dgm:shape xmlns:r="http://schemas.openxmlformats.org/officeDocument/2006/relationships" r:blip="">
                        <dgm:adjLst/>
                      </dgm:shape>
                      <dgm:presOf/>
                    </dgm:layoutNode>
                    <dgm:layoutNode name="tx3"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3">
                      <dgm:choose name="Name30">
                        <dgm:if name="Name31" func="var" arg="dir" op="equ" val="norm">
                          <dgm:alg type="lin">
                            <dgm:param type="linDir" val="fromT"/>
                            <dgm:param type="nodeHorzAlign" val="l"/>
                          </dgm:alg>
                        </dgm:if>
                        <dgm:else name="Name32">
                          <dgm:alg type="lin">
                            <dgm:param type="linDir" val="fromT"/>
                            <dgm:param type="nodeHorzAlign" val="r"/>
                          </dgm:alg>
                        </dgm:else>
                      </dgm:choose>
                      <dgm:shape xmlns:r="http://schemas.openxmlformats.org/officeDocument/2006/relationships" r:blip="">
                        <dgm:adjLst/>
                      </dgm:shape>
                      <dgm:presOf/>
                      <dgm:forEach name="Name33" axis="ch" ptType="node">
                        <dgm:layoutNode name="horz4">
                          <dgm:choose name="Name34">
                            <dgm:if name="Name35" func="var" arg="dir" op="equ" val="norm">
                              <dgm:alg type="lin">
                                <dgm:param type="linDir" val="fromL"/>
                                <dgm:param type="nodeVertAlign" val="t"/>
                              </dgm:alg>
                            </dgm:if>
                            <dgm:else name="Name36">
                              <dgm:alg type="lin">
                                <dgm:param type="linDir" val="fromR"/>
                                <dgm:param type="nodeVertAlign" val="t"/>
                              </dgm:alg>
                            </dgm:else>
                          </dgm:choose>
                          <dgm:shape xmlns:r="http://schemas.openxmlformats.org/officeDocument/2006/relationships" r:blip="">
                            <dgm:adjLst/>
                          </dgm:shape>
                          <dgm:presOf/>
                          <dgm:layoutNode name="horzSpace4">
                            <dgm:alg type="sp"/>
                            <dgm:shape xmlns:r="http://schemas.openxmlformats.org/officeDocument/2006/relationships" r:blip="">
                              <dgm:adjLst/>
                            </dgm:shape>
                            <dgm:presOf/>
                          </dgm:layoutNode>
                          <dgm:layoutNode name="tx4" styleLbl="revTx">
                            <dgm:varLst>
                              <dgm:bulletEnabled val="1"/>
                            </dgm:varLst>
                            <dgm:alg type="tx">
                              <dgm:param type="parTxLTRAlign" val="l"/>
                              <dgm:param type="parTxRTLAlign" val="r"/>
                              <dgm:param type="txAnchorVert" val="t"/>
                            </dgm:alg>
                            <dgm:shape xmlns:r="http://schemas.openxmlformats.org/officeDocument/2006/relationships" type="rect" r:blip="">
                              <dgm:adjLst/>
                            </dgm:shape>
                            <dgm:presOf axis="desOrSelf" ptType="node"/>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dgm:forEach>
                    </dgm:layoutNode>
                  </dgm:layoutNode>
                  <dgm:forEach name="Name37" axis="followSib" ptType="sibTrans" cnt="1">
                    <dgm:layoutNode name="thinLine3" styleLbl="callout">
                      <dgm:alg type="sp"/>
                      <dgm:shape xmlns:r="http://schemas.openxmlformats.org/officeDocument/2006/relationships" type="line" r:blip="">
                        <dgm:adjLst/>
                      </dgm:shape>
                      <dgm:presOf/>
                    </dgm:layoutNode>
                  </dgm:forEach>
                </dgm:forEach>
              </dgm:layoutNode>
            </dgm:layoutNode>
            <dgm:layoutNode name="thinLine2b" styleLbl="callout">
              <dgm:alg type="sp"/>
              <dgm:shape xmlns:r="http://schemas.openxmlformats.org/officeDocument/2006/relationships" type="line" r:blip="">
                <dgm:adjLst/>
              </dgm:shape>
              <dgm:presOf/>
            </dgm:layoutNode>
            <dgm:layoutNode name="vertSpace2b">
              <dgm:alg type="sp"/>
              <dgm:shape xmlns:r="http://schemas.openxmlformats.org/officeDocument/2006/relationships" r:blip="">
                <dgm:adjLst/>
              </dgm:shape>
              <dgm:presOf/>
            </dgm:layoutNode>
          </dgm:forEach>
        </dgm:layoutNode>
      </dgm:layoutNode>
    </dgm:forEach>
  </dgm:layoutNode>
</dgm:layoutDef>
</file>

<file path=ppt/diagrams/layout5.xml><?xml version="1.0" encoding="utf-8"?>
<dgm:layoutDef xmlns:dgm="http://schemas.openxmlformats.org/drawingml/2006/diagram" xmlns:a="http://schemas.openxmlformats.org/drawingml/2006/main" uniqueId="urn:microsoft.com/office/officeart/2005/8/layout/default">
  <dgm:title val=""/>
  <dgm:desc val=""/>
  <dgm:catLst>
    <dgm:cat type="list" pri="400"/>
  </dgm:catLst>
  <dgm:sampData>
    <dgm:dataModel>
      <dgm:ptLst>
        <dgm:pt modelId="0" type="doc"/>
        <dgm:pt modelId="1">
          <dgm:prSet phldr="1"/>
        </dgm:pt>
        <dgm:pt modelId="2">
          <dgm:prSet phldr="1"/>
        </dgm:pt>
        <dgm:pt modelId="3">
          <dgm:prSet phldr="1"/>
        </dgm:pt>
        <dgm:pt modelId="4">
          <dgm:prSet phldr="1"/>
        </dgm:pt>
        <dgm:pt modelId="5">
          <dgm:prSet phldr="1"/>
        </dgm:pt>
      </dgm:ptLst>
      <dgm:cxnLst>
        <dgm:cxn modelId="6" srcId="0" destId="1" srcOrd="0" destOrd="0"/>
        <dgm:cxn modelId="7" srcId="0" destId="2" srcOrd="1" destOrd="0"/>
        <dgm:cxn modelId="8" srcId="0" destId="3" srcOrd="2" destOrd="0"/>
        <dgm:cxn modelId="9" srcId="0" destId="4" srcOrd="3" destOrd="0"/>
        <dgm:cxn modelId="10" srcId="0" destId="5" srcOrd="4"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 modelId="5"/>
        <dgm:pt modelId="6"/>
      </dgm:ptLst>
      <dgm:cxnLst>
        <dgm:cxn modelId="7" srcId="0" destId="1" srcOrd="0" destOrd="0"/>
        <dgm:cxn modelId="8" srcId="0" destId="2" srcOrd="1" destOrd="0"/>
        <dgm:cxn modelId="9" srcId="0" destId="3" srcOrd="2" destOrd="0"/>
        <dgm:cxn modelId="10" srcId="0" destId="4" srcOrd="3" destOrd="0"/>
        <dgm:cxn modelId="11" srcId="0" destId="5" srcOrd="4" destOrd="0"/>
        <dgm:cxn modelId="12" srcId="0" destId="6" srcOrd="5" destOrd="0"/>
      </dgm:cxnLst>
      <dgm:bg/>
      <dgm:whole/>
    </dgm:dataModel>
  </dgm:clrData>
  <dgm:layoutNode name="diagram">
    <dgm:varLst>
      <dgm:dir/>
      <dgm:resizeHandles val="exact"/>
    </dgm:varLst>
    <dgm:choose name="Name0">
      <dgm:if name="Name1" func="var" arg="dir" op="equ" val="norm">
        <dgm:alg type="snake">
          <dgm:param type="grDir" val="tL"/>
          <dgm:param type="flowDir" val="row"/>
          <dgm:param type="contDir" val="sameDir"/>
          <dgm:param type="off" val="ctr"/>
        </dgm:alg>
      </dgm:if>
      <dgm:else name="Name2">
        <dgm:alg type="snake">
          <dgm:param type="grDir" val="tR"/>
          <dgm:param type="flowDir" val="row"/>
          <dgm:param type="contDir" val="sameDir"/>
          <dgm:param type="off" val="ctr"/>
        </dgm:alg>
      </dgm:else>
    </dgm:choose>
    <dgm:shape xmlns:r="http://schemas.openxmlformats.org/officeDocument/2006/relationships" r:blip="">
      <dgm:adjLst/>
    </dgm:shape>
    <dgm:presOf/>
    <dgm:constrLst>
      <dgm:constr type="w" for="ch" forName="node" refType="w"/>
      <dgm:constr type="h" for="ch" forName="node" refType="w" refFor="ch" refForName="node" fact="0.6"/>
      <dgm:constr type="w" for="ch" forName="sibTrans" refType="w" refFor="ch" refForName="node" fact="0.1"/>
      <dgm:constr type="sp" refType="w" refFor="ch" refForName="sibTrans"/>
      <dgm:constr type="primFontSz" for="ch" forName="node" op="equ" val="65"/>
    </dgm:constrLst>
    <dgm:ruleLst/>
    <dgm:forEach name="Name3" axis="ch" ptType="node">
      <dgm:layoutNode name="node">
        <dgm:varLst>
          <dgm:bulletEnabled val="1"/>
        </dgm:varLst>
        <dgm:alg type="tx"/>
        <dgm:shape xmlns:r="http://schemas.openxmlformats.org/officeDocument/2006/relationships" type="rect" r:blip="">
          <dgm:adjLst/>
        </dgm:shape>
        <dgm:presOf axis="desOrSelf" ptType="node"/>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forEach name="Name4" axis="followSib" ptType="sibTrans" cnt="1">
        <dgm:layoutNode name="sibTrans">
          <dgm:alg type="sp"/>
          <dgm:shape xmlns:r="http://schemas.openxmlformats.org/officeDocument/2006/relationships" r:blip="">
            <dgm:adjLst/>
          </dgm:shape>
          <dgm:presOf/>
          <dgm:constrLst/>
          <dgm:ruleLst/>
        </dgm:layoutNode>
      </dgm:forEach>
    </dgm:forEach>
  </dgm:layoutNode>
</dgm:layoutDef>
</file>

<file path=ppt/diagrams/layout6.xml><?xml version="1.0" encoding="utf-8"?>
<dgm:layoutDef xmlns:dgm="http://schemas.openxmlformats.org/drawingml/2006/diagram" xmlns:a="http://schemas.openxmlformats.org/drawingml/2006/main" uniqueId="urn:microsoft.com/office/officeart/2005/8/layout/default">
  <dgm:title val=""/>
  <dgm:desc val=""/>
  <dgm:catLst>
    <dgm:cat type="list" pri="400"/>
  </dgm:catLst>
  <dgm:sampData>
    <dgm:dataModel>
      <dgm:ptLst>
        <dgm:pt modelId="0" type="doc"/>
        <dgm:pt modelId="1">
          <dgm:prSet phldr="1"/>
        </dgm:pt>
        <dgm:pt modelId="2">
          <dgm:prSet phldr="1"/>
        </dgm:pt>
        <dgm:pt modelId="3">
          <dgm:prSet phldr="1"/>
        </dgm:pt>
        <dgm:pt modelId="4">
          <dgm:prSet phldr="1"/>
        </dgm:pt>
        <dgm:pt modelId="5">
          <dgm:prSet phldr="1"/>
        </dgm:pt>
      </dgm:ptLst>
      <dgm:cxnLst>
        <dgm:cxn modelId="6" srcId="0" destId="1" srcOrd="0" destOrd="0"/>
        <dgm:cxn modelId="7" srcId="0" destId="2" srcOrd="1" destOrd="0"/>
        <dgm:cxn modelId="8" srcId="0" destId="3" srcOrd="2" destOrd="0"/>
        <dgm:cxn modelId="9" srcId="0" destId="4" srcOrd="3" destOrd="0"/>
        <dgm:cxn modelId="10" srcId="0" destId="5" srcOrd="4"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 modelId="5"/>
        <dgm:pt modelId="6"/>
      </dgm:ptLst>
      <dgm:cxnLst>
        <dgm:cxn modelId="7" srcId="0" destId="1" srcOrd="0" destOrd="0"/>
        <dgm:cxn modelId="8" srcId="0" destId="2" srcOrd="1" destOrd="0"/>
        <dgm:cxn modelId="9" srcId="0" destId="3" srcOrd="2" destOrd="0"/>
        <dgm:cxn modelId="10" srcId="0" destId="4" srcOrd="3" destOrd="0"/>
        <dgm:cxn modelId="11" srcId="0" destId="5" srcOrd="4" destOrd="0"/>
        <dgm:cxn modelId="12" srcId="0" destId="6" srcOrd="5" destOrd="0"/>
      </dgm:cxnLst>
      <dgm:bg/>
      <dgm:whole/>
    </dgm:dataModel>
  </dgm:clrData>
  <dgm:layoutNode name="diagram">
    <dgm:varLst>
      <dgm:dir/>
      <dgm:resizeHandles val="exact"/>
    </dgm:varLst>
    <dgm:choose name="Name0">
      <dgm:if name="Name1" func="var" arg="dir" op="equ" val="norm">
        <dgm:alg type="snake">
          <dgm:param type="grDir" val="tL"/>
          <dgm:param type="flowDir" val="row"/>
          <dgm:param type="contDir" val="sameDir"/>
          <dgm:param type="off" val="ctr"/>
        </dgm:alg>
      </dgm:if>
      <dgm:else name="Name2">
        <dgm:alg type="snake">
          <dgm:param type="grDir" val="tR"/>
          <dgm:param type="flowDir" val="row"/>
          <dgm:param type="contDir" val="sameDir"/>
          <dgm:param type="off" val="ctr"/>
        </dgm:alg>
      </dgm:else>
    </dgm:choose>
    <dgm:shape xmlns:r="http://schemas.openxmlformats.org/officeDocument/2006/relationships" r:blip="">
      <dgm:adjLst/>
    </dgm:shape>
    <dgm:presOf/>
    <dgm:constrLst>
      <dgm:constr type="w" for="ch" forName="node" refType="w"/>
      <dgm:constr type="h" for="ch" forName="node" refType="w" refFor="ch" refForName="node" fact="0.6"/>
      <dgm:constr type="w" for="ch" forName="sibTrans" refType="w" refFor="ch" refForName="node" fact="0.1"/>
      <dgm:constr type="sp" refType="w" refFor="ch" refForName="sibTrans"/>
      <dgm:constr type="primFontSz" for="ch" forName="node" op="equ" val="65"/>
    </dgm:constrLst>
    <dgm:ruleLst/>
    <dgm:forEach name="Name3" axis="ch" ptType="node">
      <dgm:layoutNode name="node">
        <dgm:varLst>
          <dgm:bulletEnabled val="1"/>
        </dgm:varLst>
        <dgm:alg type="tx"/>
        <dgm:shape xmlns:r="http://schemas.openxmlformats.org/officeDocument/2006/relationships" type="rect" r:blip="">
          <dgm:adjLst/>
        </dgm:shape>
        <dgm:presOf axis="desOrSelf" ptType="node"/>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forEach name="Name4" axis="followSib" ptType="sibTrans" cnt="1">
        <dgm:layoutNode name="sibTrans">
          <dgm:alg type="sp"/>
          <dgm:shape xmlns:r="http://schemas.openxmlformats.org/officeDocument/2006/relationships" r:blip="">
            <dgm:adjLst/>
          </dgm:shape>
          <dgm:presOf/>
          <dgm:constrLst/>
          <dgm:ruleLst/>
        </dgm:layoutNode>
      </dgm:forEach>
    </dgm:forEach>
  </dgm:layoutNode>
</dgm:layoutDef>
</file>

<file path=ppt/diagrams/layout7.xml><?xml version="1.0" encoding="utf-8"?>
<dgm:layoutDef xmlns:dgm="http://schemas.openxmlformats.org/drawingml/2006/diagram" xmlns:a="http://schemas.openxmlformats.org/drawingml/2006/main" uniqueId="urn:microsoft.com/office/officeart/2005/8/layout/vList2">
  <dgm:title val=""/>
  <dgm:desc val=""/>
  <dgm:catLst>
    <dgm:cat type="list" pri="3000"/>
    <dgm:cat type="convert" pri="1000"/>
  </dgm:catLst>
  <dgm:sampData>
    <dgm:dataModel>
      <dgm:ptLst>
        <dgm:pt modelId="0" type="doc"/>
        <dgm:pt modelId="1">
          <dgm:prSet phldr="1"/>
        </dgm:pt>
        <dgm:pt modelId="11">
          <dgm:prSet phldr="1"/>
        </dgm:pt>
        <dgm:pt modelId="2">
          <dgm:prSet phldr="1"/>
        </dgm:pt>
        <dgm:pt modelId="21">
          <dgm:prSet phldr="1"/>
        </dgm:pt>
      </dgm:ptLst>
      <dgm:cxnLst>
        <dgm:cxn modelId="4" srcId="0" destId="1" srcOrd="0" destOrd="0"/>
        <dgm:cxn modelId="5" srcId="0" destId="2" srcOrd="1" destOrd="0"/>
        <dgm:cxn modelId="12" srcId="1" destId="11" srcOrd="0" destOrd="0"/>
        <dgm:cxn modelId="23" srcId="2" destId="21" srcOrd="0"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linear">
    <dgm:varLst>
      <dgm:animLvl val="lvl"/>
      <dgm:resizeHandles val="exact"/>
    </dgm:varLst>
    <dgm:alg type="lin">
      <dgm:param type="linDir" val="fromT"/>
      <dgm:param type="vertAlign" val="mid"/>
    </dgm:alg>
    <dgm:shape xmlns:r="http://schemas.openxmlformats.org/officeDocument/2006/relationships" r:blip="">
      <dgm:adjLst/>
    </dgm:shape>
    <dgm:presOf/>
    <dgm:constrLst>
      <dgm:constr type="w" for="ch" forName="parentText" refType="w"/>
      <dgm:constr type="h" for="ch" forName="parentText" refType="primFontSz" refFor="ch" refForName="parentText" fact="0.52"/>
      <dgm:constr type="w" for="ch" forName="childText" refType="w"/>
      <dgm:constr type="h" for="ch" forName="childText" refType="primFontSz" refFor="ch" refForName="parentText" fact="0.46"/>
      <dgm:constr type="h" for="ch" forName="parentText" op="equ"/>
      <dgm:constr type="primFontSz" for="ch" forName="parentText" op="equ" val="65"/>
      <dgm:constr type="primFontSz" for="ch" forName="childText" refType="primFontSz" refFor="ch" refForName="parentText" op="equ"/>
      <dgm:constr type="h" for="ch" forName="spacer" refType="primFontSz" refFor="ch" refForName="parentText" fact="0.08"/>
    </dgm:constrLst>
    <dgm:ruleLst>
      <dgm:rule type="primFontSz" for="ch" forName="parentText" val="5" fact="NaN" max="NaN"/>
    </dgm:ruleLst>
    <dgm:forEach name="Name0" axis="ch" ptType="node">
      <dgm:layoutNode name="parentText" styleLbl="node1">
        <dgm:varLst>
          <dgm:chMax val="0"/>
          <dgm:bulletEnabled val="1"/>
        </dgm:varLst>
        <dgm:alg type="tx">
          <dgm:param type="parTxLTRAlign" val="l"/>
          <dgm:param type="parTxRTLAlign" val="r"/>
        </dgm:alg>
        <dgm:shape xmlns:r="http://schemas.openxmlformats.org/officeDocument/2006/relationships" type="roundRect" r:blip="">
          <dgm:adjLst/>
        </dgm:shape>
        <dgm:presOf axis="self"/>
        <dgm:constrLst>
          <dgm:constr type="tMarg" refType="primFontSz" fact="0.3"/>
          <dgm:constr type="bMarg" refType="primFontSz" fact="0.3"/>
          <dgm:constr type="lMarg" refType="primFontSz" fact="0.3"/>
          <dgm:constr type="rMarg" refType="primFontSz" fact="0.3"/>
        </dgm:constrLst>
        <dgm:ruleLst>
          <dgm:rule type="h" val="INF" fact="NaN" max="NaN"/>
        </dgm:ruleLst>
      </dgm:layoutNode>
      <dgm:choose name="Name1">
        <dgm:if name="Name2" axis="ch" ptType="node" func="cnt" op="gte" val="1">
          <dgm:layoutNode name="childText" styleLbl="revTx">
            <dgm:varLst>
              <dgm:bulletEnabled val="1"/>
            </dgm:varLst>
            <dgm:alg type="tx">
              <dgm:param type="stBulletLvl" val="1"/>
              <dgm:param type="lnSpAfChP" val="20"/>
            </dgm:alg>
            <dgm:shape xmlns:r="http://schemas.openxmlformats.org/officeDocument/2006/relationships" type="rect" r:blip="">
              <dgm:adjLst/>
            </dgm:shape>
            <dgm:presOf axis="des" ptType="node"/>
            <dgm:constrLst>
              <dgm:constr type="tMarg" refType="primFontSz" fact="0.1"/>
              <dgm:constr type="bMarg" refType="primFontSz" fact="0.1"/>
              <dgm:constr type="lMarg" refType="w" fact="0.09"/>
            </dgm:constrLst>
            <dgm:ruleLst>
              <dgm:rule type="h" val="INF" fact="NaN" max="NaN"/>
            </dgm:ruleLst>
          </dgm:layoutNode>
        </dgm:if>
        <dgm:else name="Name3">
          <dgm:choose name="Name4">
            <dgm:if name="Name5" axis="par ch" ptType="doc node" func="cnt" op="gte" val="2">
              <dgm:forEach name="Name6" axis="followSib" ptType="sibTrans" cnt="1">
                <dgm:layoutNode name="spacer">
                  <dgm:alg type="sp"/>
                  <dgm:shape xmlns:r="http://schemas.openxmlformats.org/officeDocument/2006/relationships" r:blip="">
                    <dgm:adjLst/>
                  </dgm:shape>
                  <dgm:presOf/>
                  <dgm:constrLst/>
                  <dgm:ruleLst/>
                </dgm:layoutNode>
              </dgm:forEach>
            </dgm:if>
            <dgm:else name="Name7"/>
          </dgm:choose>
        </dgm:else>
      </dgm:choose>
    </dgm:forEach>
  </dgm:layoutNode>
</dgm:layoutDef>
</file>

<file path=ppt/diagrams/layout8.xml><?xml version="1.0" encoding="utf-8"?>
<dgm:layoutDef xmlns:dgm="http://schemas.openxmlformats.org/drawingml/2006/diagram" xmlns:a="http://schemas.openxmlformats.org/drawingml/2006/main" uniqueId="urn:microsoft.com/office/officeart/2008/layout/LinedList">
  <dgm:title val=""/>
  <dgm:desc val=""/>
  <dgm:catLst>
    <dgm:cat type="hierarchy" pri="8000"/>
    <dgm:cat type="list" pri="2500"/>
  </dgm:catLst>
  <dgm:sampData>
    <dgm:dataModel>
      <dgm:ptLst>
        <dgm:pt modelId="0" type="doc"/>
        <dgm:pt modelId="1">
          <dgm:prSet phldr="1"/>
        </dgm:pt>
        <dgm:pt modelId="11">
          <dgm:prSet phldr="1"/>
        </dgm:pt>
        <dgm:pt modelId="12">
          <dgm:prSet phldr="1"/>
        </dgm:pt>
        <dgm:pt modelId="13">
          <dgm:prSet phldr="1"/>
        </dgm:pt>
      </dgm:ptLst>
      <dgm:cxnLst>
        <dgm:cxn modelId="2" srcId="0" destId="1" srcOrd="0" destOrd="0"/>
        <dgm:cxn modelId="3" srcId="1" destId="11" srcOrd="0" destOrd="0"/>
        <dgm:cxn modelId="4" srcId="1" destId="12" srcOrd="1" destOrd="0"/>
        <dgm:cxn modelId="5" srcId="1" destId="13" srcOrd="2" destOrd="0"/>
      </dgm:cxnLst>
      <dgm:bg/>
      <dgm:whole/>
    </dgm:dataModel>
  </dgm:sampData>
  <dgm:styleData>
    <dgm:dataModel>
      <dgm:ptLst>
        <dgm:pt modelId="0" type="doc"/>
        <dgm:pt modelId="1">
          <dgm:prSet phldr="1"/>
        </dgm:pt>
        <dgm:pt modelId="11">
          <dgm:prSet phldr="1"/>
        </dgm:pt>
        <dgm:pt modelId="12">
          <dgm:prSet phldr="1"/>
        </dgm:pt>
      </dgm:ptLst>
      <dgm:cxnLst>
        <dgm:cxn modelId="2" srcId="0" destId="1" srcOrd="0" destOrd="0"/>
        <dgm:cxn modelId="3" srcId="1" destId="11" srcOrd="0" destOrd="0"/>
        <dgm:cxn modelId="4" srcId="1" destId="12" srcOrd="1" destOrd="0"/>
      </dgm:cxnLst>
      <dgm:bg/>
      <dgm:whole/>
    </dgm:dataModel>
  </dgm:styleData>
  <dgm:clrData>
    <dgm:dataModel>
      <dgm:ptLst>
        <dgm:pt modelId="0" type="doc"/>
        <dgm:pt modelId="1">
          <dgm:prSet phldr="1"/>
        </dgm:pt>
        <dgm:pt modelId="11">
          <dgm:prSet phldr="1"/>
        </dgm:pt>
        <dgm:pt modelId="12">
          <dgm:prSet phldr="1"/>
        </dgm:pt>
      </dgm:ptLst>
      <dgm:cxnLst>
        <dgm:cxn modelId="2" srcId="0" destId="1" srcOrd="0" destOrd="0"/>
        <dgm:cxn modelId="3" srcId="1" destId="11" srcOrd="0" destOrd="0"/>
        <dgm:cxn modelId="4" srcId="1" destId="12" srcOrd="1" destOrd="0"/>
      </dgm:cxnLst>
      <dgm:bg/>
      <dgm:whole/>
    </dgm:dataModel>
  </dgm:clrData>
  <dgm:layoutNode name="vert0">
    <dgm:varLst>
      <dgm:dir/>
      <dgm:animOne val="branch"/>
      <dgm:animLvl val="lvl"/>
    </dgm:varLst>
    <dgm:choose name="Name0">
      <dgm:if name="Name1" func="var" arg="dir" op="equ" val="norm">
        <dgm:alg type="lin">
          <dgm:param type="linDir" val="fromT"/>
          <dgm:param type="nodeHorzAlign" val="l"/>
        </dgm:alg>
      </dgm:if>
      <dgm:else name="Name2">
        <dgm:alg type="lin">
          <dgm:param type="linDir" val="fromT"/>
          <dgm:param type="nodeHorzAlign" val="r"/>
        </dgm:alg>
      </dgm:else>
    </dgm:choose>
    <dgm:shape xmlns:r="http://schemas.openxmlformats.org/officeDocument/2006/relationships" r:blip="">
      <dgm:adjLst/>
    </dgm:shape>
    <dgm:presOf/>
    <dgm:constrLst>
      <dgm:constr type="w" for="ch" forName="horz1" refType="w"/>
      <dgm:constr type="h" for="ch" forName="horz1" refType="h"/>
      <dgm:constr type="h" for="des" forName="vert1" refType="h"/>
      <dgm:constr type="h" for="des" forName="tx1" refType="h"/>
      <dgm:constr type="h" for="des" forName="horz2" refType="h"/>
      <dgm:constr type="h" for="des" forName="vert2" refType="h"/>
      <dgm:constr type="h" for="des" forName="horz3" refType="h"/>
      <dgm:constr type="h" for="des" forName="vert3" refType="h"/>
      <dgm:constr type="h" for="des" forName="horz4" refType="h"/>
      <dgm:constr type="h" for="des" ptType="node" refType="h"/>
      <dgm:constr type="primFontSz" for="des" forName="tx1" op="equ" val="65"/>
      <dgm:constr type="primFontSz" for="des" forName="tx2" op="equ" val="65"/>
      <dgm:constr type="primFontSz" for="des" forName="tx3" op="equ" val="65"/>
      <dgm:constr type="primFontSz" for="des" forName="tx4" op="equ" val="65"/>
      <dgm:constr type="w" for="des" forName="thickLine" refType="w"/>
      <dgm:constr type="h" for="des" forName="thickLine"/>
      <dgm:constr type="h" for="des" forName="thinLine1"/>
      <dgm:constr type="h" for="des" forName="thinLine2b"/>
      <dgm:constr type="h" for="des" forName="thinLine3"/>
      <dgm:constr type="h" for="des" forName="vertSpace2a" refType="h" fact="0.05"/>
      <dgm:constr type="h" for="des" forName="vertSpace2b" refType="h" refFor="des" refForName="vertSpace2a"/>
    </dgm:constrLst>
    <dgm:forEach name="Name3" axis="ch" ptType="node">
      <dgm:layoutNode name="thickLine" styleLbl="alignNode1">
        <dgm:alg type="sp"/>
        <dgm:shape xmlns:r="http://schemas.openxmlformats.org/officeDocument/2006/relationships" type="line" r:blip="">
          <dgm:adjLst/>
        </dgm:shape>
        <dgm:presOf/>
      </dgm:layoutNode>
      <dgm:layoutNode name="horz1">
        <dgm:choose name="Name4">
          <dgm:if name="Name5" func="var" arg="dir" op="equ" val="norm">
            <dgm:alg type="lin">
              <dgm:param type="linDir" val="fromL"/>
              <dgm:param type="nodeVertAlign" val="t"/>
            </dgm:alg>
          </dgm:if>
          <dgm:else name="Name6">
            <dgm:alg type="lin">
              <dgm:param type="linDir" val="fromR"/>
              <dgm:param type="nodeVertAlign" val="t"/>
            </dgm:alg>
          </dgm:else>
        </dgm:choose>
        <dgm:shape xmlns:r="http://schemas.openxmlformats.org/officeDocument/2006/relationships" r:blip="">
          <dgm:adjLst/>
        </dgm:shape>
        <dgm:presOf/>
        <dgm:choose name="Name7">
          <dgm:if name="Name8" axis="root des" func="maxDepth" op="equ" val="1">
            <dgm:constrLst>
              <dgm:constr type="w" for="ch" forName="tx1" refType="w"/>
            </dgm:constrLst>
          </dgm:if>
          <dgm:if name="Name9" axis="root des" func="maxDepth" op="equ" val="2">
            <dgm:constrLst>
              <dgm:constr type="w" for="ch" forName="tx1" refType="w" fact="0.2"/>
              <dgm:constr type="w" for="des" forName="tx2" refType="w" fact="0.785"/>
              <dgm:constr type="w" for="des" forName="horzSpace2" refType="w" fact="0.015"/>
              <dgm:constr type="w" for="des" forName="thinLine2b" refType="w" fact="0.8"/>
            </dgm:constrLst>
          </dgm:if>
          <dgm:if name="Name10" axis="root des" func="maxDepth" op="equ" val="3">
            <dgm:constrLst>
              <dgm:constr type="w" for="ch" forName="tx1" refType="w" fact="0.2"/>
              <dgm:constr type="w" for="des" forName="tx2" refType="w" fact="0.385"/>
              <dgm:constr type="w" for="des" forName="tx3" refType="w" fact="0.385"/>
              <dgm:constr type="w" for="des" forName="horzSpace2" refType="w" fact="0.015"/>
              <dgm:constr type="w" for="des" forName="horzSpace3" refType="w" fact="0.015"/>
              <dgm:constr type="w" for="des" forName="thinLine2b" refType="w" fact="0.8"/>
              <dgm:constr type="w" for="des" forName="thinLine3" refType="w" fact="0.385"/>
            </dgm:constrLst>
          </dgm:if>
          <dgm:if name="Name11" axis="root des" func="maxDepth" op="gte" val="4">
            <dgm:constrLst>
              <dgm:constr type="w" for="ch" forName="tx1" refType="w" fact="0.2"/>
              <dgm:constr type="w" for="des" forName="tx2" refType="w" fact="0.2516"/>
              <dgm:constr type="w" for="des" forName="tx3" refType="w" fact="0.2516"/>
              <dgm:constr type="w" for="des" forName="tx4" refType="w" fact="0.2516"/>
              <dgm:constr type="w" for="des" forName="horzSpace2" refType="w" fact="0.015"/>
              <dgm:constr type="w" for="des" forName="horzSpace3" refType="w" fact="0.015"/>
              <dgm:constr type="w" for="des" forName="horzSpace4" refType="w" fact="0.015"/>
              <dgm:constr type="w" for="des" forName="thinLine2b" refType="w" fact="0.8"/>
              <dgm:constr type="w" for="des" forName="thinLine3" refType="w" fact="0.5332"/>
            </dgm:constrLst>
          </dgm:if>
          <dgm:else name="Name12"/>
        </dgm:choose>
        <dgm:layoutNode name="tx1"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1">
          <dgm:choose name="Name13">
            <dgm:if name="Name14" func="var" arg="dir" op="equ" val="norm">
              <dgm:alg type="lin">
                <dgm:param type="linDir" val="fromT"/>
                <dgm:param type="nodeHorzAlign" val="l"/>
              </dgm:alg>
            </dgm:if>
            <dgm:else name="Name15">
              <dgm:alg type="lin">
                <dgm:param type="linDir" val="fromT"/>
                <dgm:param type="nodeHorzAlign" val="r"/>
              </dgm:alg>
            </dgm:else>
          </dgm:choose>
          <dgm:shape xmlns:r="http://schemas.openxmlformats.org/officeDocument/2006/relationships" r:blip="">
            <dgm:adjLst/>
          </dgm:shape>
          <dgm:presOf/>
          <dgm:forEach name="Name16" axis="ch" ptType="node">
            <dgm:choose name="Name17">
              <dgm:if name="Name18" axis="self" ptType="node" func="pos" op="equ" val="1">
                <dgm:layoutNode name="vertSpace2a">
                  <dgm:alg type="sp"/>
                  <dgm:shape xmlns:r="http://schemas.openxmlformats.org/officeDocument/2006/relationships" r:blip="">
                    <dgm:adjLst/>
                  </dgm:shape>
                  <dgm:presOf/>
                </dgm:layoutNode>
              </dgm:if>
              <dgm:else name="Name19"/>
            </dgm:choose>
            <dgm:layoutNode name="horz2">
              <dgm:choose name="Name20">
                <dgm:if name="Name21" func="var" arg="dir" op="equ" val="norm">
                  <dgm:alg type="lin">
                    <dgm:param type="linDir" val="fromL"/>
                    <dgm:param type="nodeVertAlign" val="t"/>
                  </dgm:alg>
                </dgm:if>
                <dgm:else name="Name22">
                  <dgm:alg type="lin">
                    <dgm:param type="linDir" val="fromR"/>
                    <dgm:param type="nodeVertAlign" val="t"/>
                  </dgm:alg>
                </dgm:else>
              </dgm:choose>
              <dgm:shape xmlns:r="http://schemas.openxmlformats.org/officeDocument/2006/relationships" r:blip="">
                <dgm:adjLst/>
              </dgm:shape>
              <dgm:presOf/>
              <dgm:layoutNode name="horzSpace2">
                <dgm:alg type="sp"/>
                <dgm:shape xmlns:r="http://schemas.openxmlformats.org/officeDocument/2006/relationships" r:blip="">
                  <dgm:adjLst/>
                </dgm:shape>
                <dgm:presOf/>
              </dgm:layoutNode>
              <dgm:layoutNode name="tx2"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2">
                <dgm:choose name="Name23">
                  <dgm:if name="Name24" func="var" arg="dir" op="equ" val="norm">
                    <dgm:alg type="lin">
                      <dgm:param type="linDir" val="fromT"/>
                      <dgm:param type="nodeHorzAlign" val="l"/>
                    </dgm:alg>
                  </dgm:if>
                  <dgm:else name="Name25">
                    <dgm:alg type="lin">
                      <dgm:param type="linDir" val="fromT"/>
                      <dgm:param type="nodeHorzAlign" val="r"/>
                    </dgm:alg>
                  </dgm:else>
                </dgm:choose>
                <dgm:shape xmlns:r="http://schemas.openxmlformats.org/officeDocument/2006/relationships" r:blip="">
                  <dgm:adjLst/>
                </dgm:shape>
                <dgm:presOf/>
                <dgm:forEach name="Name26" axis="ch" ptType="node">
                  <dgm:layoutNode name="horz3">
                    <dgm:choose name="Name27">
                      <dgm:if name="Name28" func="var" arg="dir" op="equ" val="norm">
                        <dgm:alg type="lin">
                          <dgm:param type="linDir" val="fromL"/>
                          <dgm:param type="nodeVertAlign" val="t"/>
                        </dgm:alg>
                      </dgm:if>
                      <dgm:else name="Name29">
                        <dgm:alg type="lin">
                          <dgm:param type="linDir" val="fromR"/>
                          <dgm:param type="nodeVertAlign" val="t"/>
                        </dgm:alg>
                      </dgm:else>
                    </dgm:choose>
                    <dgm:shape xmlns:r="http://schemas.openxmlformats.org/officeDocument/2006/relationships" r:blip="">
                      <dgm:adjLst/>
                    </dgm:shape>
                    <dgm:presOf/>
                    <dgm:layoutNode name="horzSpace3">
                      <dgm:alg type="sp"/>
                      <dgm:shape xmlns:r="http://schemas.openxmlformats.org/officeDocument/2006/relationships" r:blip="">
                        <dgm:adjLst/>
                      </dgm:shape>
                      <dgm:presOf/>
                    </dgm:layoutNode>
                    <dgm:layoutNode name="tx3"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3">
                      <dgm:choose name="Name30">
                        <dgm:if name="Name31" func="var" arg="dir" op="equ" val="norm">
                          <dgm:alg type="lin">
                            <dgm:param type="linDir" val="fromT"/>
                            <dgm:param type="nodeHorzAlign" val="l"/>
                          </dgm:alg>
                        </dgm:if>
                        <dgm:else name="Name32">
                          <dgm:alg type="lin">
                            <dgm:param type="linDir" val="fromT"/>
                            <dgm:param type="nodeHorzAlign" val="r"/>
                          </dgm:alg>
                        </dgm:else>
                      </dgm:choose>
                      <dgm:shape xmlns:r="http://schemas.openxmlformats.org/officeDocument/2006/relationships" r:blip="">
                        <dgm:adjLst/>
                      </dgm:shape>
                      <dgm:presOf/>
                      <dgm:forEach name="Name33" axis="ch" ptType="node">
                        <dgm:layoutNode name="horz4">
                          <dgm:choose name="Name34">
                            <dgm:if name="Name35" func="var" arg="dir" op="equ" val="norm">
                              <dgm:alg type="lin">
                                <dgm:param type="linDir" val="fromL"/>
                                <dgm:param type="nodeVertAlign" val="t"/>
                              </dgm:alg>
                            </dgm:if>
                            <dgm:else name="Name36">
                              <dgm:alg type="lin">
                                <dgm:param type="linDir" val="fromR"/>
                                <dgm:param type="nodeVertAlign" val="t"/>
                              </dgm:alg>
                            </dgm:else>
                          </dgm:choose>
                          <dgm:shape xmlns:r="http://schemas.openxmlformats.org/officeDocument/2006/relationships" r:blip="">
                            <dgm:adjLst/>
                          </dgm:shape>
                          <dgm:presOf/>
                          <dgm:layoutNode name="horzSpace4">
                            <dgm:alg type="sp"/>
                            <dgm:shape xmlns:r="http://schemas.openxmlformats.org/officeDocument/2006/relationships" r:blip="">
                              <dgm:adjLst/>
                            </dgm:shape>
                            <dgm:presOf/>
                          </dgm:layoutNode>
                          <dgm:layoutNode name="tx4" styleLbl="revTx">
                            <dgm:varLst>
                              <dgm:bulletEnabled val="1"/>
                            </dgm:varLst>
                            <dgm:alg type="tx">
                              <dgm:param type="parTxLTRAlign" val="l"/>
                              <dgm:param type="parTxRTLAlign" val="r"/>
                              <dgm:param type="txAnchorVert" val="t"/>
                            </dgm:alg>
                            <dgm:shape xmlns:r="http://schemas.openxmlformats.org/officeDocument/2006/relationships" type="rect" r:blip="">
                              <dgm:adjLst/>
                            </dgm:shape>
                            <dgm:presOf axis="desOrSelf" ptType="node"/>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dgm:forEach>
                    </dgm:layoutNode>
                  </dgm:layoutNode>
                  <dgm:forEach name="Name37" axis="followSib" ptType="sibTrans" cnt="1">
                    <dgm:layoutNode name="thinLine3" styleLbl="callout">
                      <dgm:alg type="sp"/>
                      <dgm:shape xmlns:r="http://schemas.openxmlformats.org/officeDocument/2006/relationships" type="line" r:blip="">
                        <dgm:adjLst/>
                      </dgm:shape>
                      <dgm:presOf/>
                    </dgm:layoutNode>
                  </dgm:forEach>
                </dgm:forEach>
              </dgm:layoutNode>
            </dgm:layoutNode>
            <dgm:layoutNode name="thinLine2b" styleLbl="callout">
              <dgm:alg type="sp"/>
              <dgm:shape xmlns:r="http://schemas.openxmlformats.org/officeDocument/2006/relationships" type="line" r:blip="">
                <dgm:adjLst/>
              </dgm:shape>
              <dgm:presOf/>
            </dgm:layoutNode>
            <dgm:layoutNode name="vertSpace2b">
              <dgm:alg type="sp"/>
              <dgm:shape xmlns:r="http://schemas.openxmlformats.org/officeDocument/2006/relationships" r:blip="">
                <dgm:adjLst/>
              </dgm:shape>
              <dgm:presOf/>
            </dgm:layoutNode>
          </dgm:forEach>
        </dgm:layoutNode>
      </dgm:layoutNode>
    </dgm:forEach>
  </dgm:layoutNode>
</dgm:layoutDef>
</file>

<file path=ppt/diagrams/layout9.xml><?xml version="1.0" encoding="utf-8"?>
<dgm:layoutDef xmlns:dgm="http://schemas.openxmlformats.org/drawingml/2006/diagram" xmlns:a="http://schemas.openxmlformats.org/drawingml/2006/main" uniqueId="urn:microsoft.com/office/officeart/2005/8/layout/default">
  <dgm:title val=""/>
  <dgm:desc val=""/>
  <dgm:catLst>
    <dgm:cat type="list" pri="400"/>
  </dgm:catLst>
  <dgm:sampData>
    <dgm:dataModel>
      <dgm:ptLst>
        <dgm:pt modelId="0" type="doc"/>
        <dgm:pt modelId="1">
          <dgm:prSet phldr="1"/>
        </dgm:pt>
        <dgm:pt modelId="2">
          <dgm:prSet phldr="1"/>
        </dgm:pt>
        <dgm:pt modelId="3">
          <dgm:prSet phldr="1"/>
        </dgm:pt>
        <dgm:pt modelId="4">
          <dgm:prSet phldr="1"/>
        </dgm:pt>
        <dgm:pt modelId="5">
          <dgm:prSet phldr="1"/>
        </dgm:pt>
      </dgm:ptLst>
      <dgm:cxnLst>
        <dgm:cxn modelId="6" srcId="0" destId="1" srcOrd="0" destOrd="0"/>
        <dgm:cxn modelId="7" srcId="0" destId="2" srcOrd="1" destOrd="0"/>
        <dgm:cxn modelId="8" srcId="0" destId="3" srcOrd="2" destOrd="0"/>
        <dgm:cxn modelId="9" srcId="0" destId="4" srcOrd="3" destOrd="0"/>
        <dgm:cxn modelId="10" srcId="0" destId="5" srcOrd="4"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 modelId="5"/>
        <dgm:pt modelId="6"/>
      </dgm:ptLst>
      <dgm:cxnLst>
        <dgm:cxn modelId="7" srcId="0" destId="1" srcOrd="0" destOrd="0"/>
        <dgm:cxn modelId="8" srcId="0" destId="2" srcOrd="1" destOrd="0"/>
        <dgm:cxn modelId="9" srcId="0" destId="3" srcOrd="2" destOrd="0"/>
        <dgm:cxn modelId="10" srcId="0" destId="4" srcOrd="3" destOrd="0"/>
        <dgm:cxn modelId="11" srcId="0" destId="5" srcOrd="4" destOrd="0"/>
        <dgm:cxn modelId="12" srcId="0" destId="6" srcOrd="5" destOrd="0"/>
      </dgm:cxnLst>
      <dgm:bg/>
      <dgm:whole/>
    </dgm:dataModel>
  </dgm:clrData>
  <dgm:layoutNode name="diagram">
    <dgm:varLst>
      <dgm:dir/>
      <dgm:resizeHandles val="exact"/>
    </dgm:varLst>
    <dgm:choose name="Name0">
      <dgm:if name="Name1" func="var" arg="dir" op="equ" val="norm">
        <dgm:alg type="snake">
          <dgm:param type="grDir" val="tL"/>
          <dgm:param type="flowDir" val="row"/>
          <dgm:param type="contDir" val="sameDir"/>
          <dgm:param type="off" val="ctr"/>
        </dgm:alg>
      </dgm:if>
      <dgm:else name="Name2">
        <dgm:alg type="snake">
          <dgm:param type="grDir" val="tR"/>
          <dgm:param type="flowDir" val="row"/>
          <dgm:param type="contDir" val="sameDir"/>
          <dgm:param type="off" val="ctr"/>
        </dgm:alg>
      </dgm:else>
    </dgm:choose>
    <dgm:shape xmlns:r="http://schemas.openxmlformats.org/officeDocument/2006/relationships" r:blip="">
      <dgm:adjLst/>
    </dgm:shape>
    <dgm:presOf/>
    <dgm:constrLst>
      <dgm:constr type="w" for="ch" forName="node" refType="w"/>
      <dgm:constr type="h" for="ch" forName="node" refType="w" refFor="ch" refForName="node" fact="0.6"/>
      <dgm:constr type="w" for="ch" forName="sibTrans" refType="w" refFor="ch" refForName="node" fact="0.1"/>
      <dgm:constr type="sp" refType="w" refFor="ch" refForName="sibTrans"/>
      <dgm:constr type="primFontSz" for="ch" forName="node" op="equ" val="65"/>
    </dgm:constrLst>
    <dgm:ruleLst/>
    <dgm:forEach name="Name3" axis="ch" ptType="node">
      <dgm:layoutNode name="node">
        <dgm:varLst>
          <dgm:bulletEnabled val="1"/>
        </dgm:varLst>
        <dgm:alg type="tx"/>
        <dgm:shape xmlns:r="http://schemas.openxmlformats.org/officeDocument/2006/relationships" type="rect" r:blip="">
          <dgm:adjLst/>
        </dgm:shape>
        <dgm:presOf axis="desOrSelf" ptType="node"/>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forEach name="Name4" axis="followSib" ptType="sibTrans" cnt="1">
        <dgm:layoutNode name="sibTrans">
          <dgm:alg type="sp"/>
          <dgm:shape xmlns:r="http://schemas.openxmlformats.org/officeDocument/2006/relationships" r:blip="">
            <dgm:adjLst/>
          </dgm:shape>
          <dgm:presOf/>
          <dgm:constrLst/>
          <dgm:ruleLst/>
        </dgm:layoutNode>
      </dgm:forEach>
    </dgm:forEach>
  </dgm:layoutNode>
</dgm:layoutDef>
</file>

<file path=ppt/diagrams/layout10.xml><?xml version="1.0" encoding="utf-8"?>
<dgm:layoutDef xmlns:dgm="http://schemas.openxmlformats.org/drawingml/2006/diagram" xmlns:a="http://schemas.openxmlformats.org/drawingml/2006/main" uniqueId="urn:microsoft.com/office/officeart/2005/8/layout/vList2">
  <dgm:title val=""/>
  <dgm:desc val=""/>
  <dgm:catLst>
    <dgm:cat type="list" pri="3000"/>
    <dgm:cat type="convert" pri="1000"/>
  </dgm:catLst>
  <dgm:sampData>
    <dgm:dataModel>
      <dgm:ptLst>
        <dgm:pt modelId="0" type="doc"/>
        <dgm:pt modelId="1">
          <dgm:prSet phldr="1"/>
        </dgm:pt>
        <dgm:pt modelId="11">
          <dgm:prSet phldr="1"/>
        </dgm:pt>
        <dgm:pt modelId="2">
          <dgm:prSet phldr="1"/>
        </dgm:pt>
        <dgm:pt modelId="21">
          <dgm:prSet phldr="1"/>
        </dgm:pt>
      </dgm:ptLst>
      <dgm:cxnLst>
        <dgm:cxn modelId="4" srcId="0" destId="1" srcOrd="0" destOrd="0"/>
        <dgm:cxn modelId="5" srcId="0" destId="2" srcOrd="1" destOrd="0"/>
        <dgm:cxn modelId="12" srcId="1" destId="11" srcOrd="0" destOrd="0"/>
        <dgm:cxn modelId="23" srcId="2" destId="21" srcOrd="0"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linear">
    <dgm:varLst>
      <dgm:animLvl val="lvl"/>
      <dgm:resizeHandles val="exact"/>
    </dgm:varLst>
    <dgm:alg type="lin">
      <dgm:param type="linDir" val="fromT"/>
      <dgm:param type="vertAlign" val="mid"/>
    </dgm:alg>
    <dgm:shape xmlns:r="http://schemas.openxmlformats.org/officeDocument/2006/relationships" r:blip="">
      <dgm:adjLst/>
    </dgm:shape>
    <dgm:presOf/>
    <dgm:constrLst>
      <dgm:constr type="w" for="ch" forName="parentText" refType="w"/>
      <dgm:constr type="h" for="ch" forName="parentText" refType="primFontSz" refFor="ch" refForName="parentText" fact="0.52"/>
      <dgm:constr type="w" for="ch" forName="childText" refType="w"/>
      <dgm:constr type="h" for="ch" forName="childText" refType="primFontSz" refFor="ch" refForName="parentText" fact="0.46"/>
      <dgm:constr type="h" for="ch" forName="parentText" op="equ"/>
      <dgm:constr type="primFontSz" for="ch" forName="parentText" op="equ" val="65"/>
      <dgm:constr type="primFontSz" for="ch" forName="childText" refType="primFontSz" refFor="ch" refForName="parentText" op="equ"/>
      <dgm:constr type="h" for="ch" forName="spacer" refType="primFontSz" refFor="ch" refForName="parentText" fact="0.08"/>
    </dgm:constrLst>
    <dgm:ruleLst>
      <dgm:rule type="primFontSz" for="ch" forName="parentText" val="5" fact="NaN" max="NaN"/>
    </dgm:ruleLst>
    <dgm:forEach name="Name0" axis="ch" ptType="node">
      <dgm:layoutNode name="parentText" styleLbl="node1">
        <dgm:varLst>
          <dgm:chMax val="0"/>
          <dgm:bulletEnabled val="1"/>
        </dgm:varLst>
        <dgm:alg type="tx">
          <dgm:param type="parTxLTRAlign" val="l"/>
          <dgm:param type="parTxRTLAlign" val="r"/>
        </dgm:alg>
        <dgm:shape xmlns:r="http://schemas.openxmlformats.org/officeDocument/2006/relationships" type="roundRect" r:blip="">
          <dgm:adjLst/>
        </dgm:shape>
        <dgm:presOf axis="self"/>
        <dgm:constrLst>
          <dgm:constr type="tMarg" refType="primFontSz" fact="0.3"/>
          <dgm:constr type="bMarg" refType="primFontSz" fact="0.3"/>
          <dgm:constr type="lMarg" refType="primFontSz" fact="0.3"/>
          <dgm:constr type="rMarg" refType="primFontSz" fact="0.3"/>
        </dgm:constrLst>
        <dgm:ruleLst>
          <dgm:rule type="h" val="INF" fact="NaN" max="NaN"/>
        </dgm:ruleLst>
      </dgm:layoutNode>
      <dgm:choose name="Name1">
        <dgm:if name="Name2" axis="ch" ptType="node" func="cnt" op="gte" val="1">
          <dgm:layoutNode name="childText" styleLbl="revTx">
            <dgm:varLst>
              <dgm:bulletEnabled val="1"/>
            </dgm:varLst>
            <dgm:alg type="tx">
              <dgm:param type="stBulletLvl" val="1"/>
              <dgm:param type="lnSpAfChP" val="20"/>
            </dgm:alg>
            <dgm:shape xmlns:r="http://schemas.openxmlformats.org/officeDocument/2006/relationships" type="rect" r:blip="">
              <dgm:adjLst/>
            </dgm:shape>
            <dgm:presOf axis="des" ptType="node"/>
            <dgm:constrLst>
              <dgm:constr type="tMarg" refType="primFontSz" fact="0.1"/>
              <dgm:constr type="bMarg" refType="primFontSz" fact="0.1"/>
              <dgm:constr type="lMarg" refType="w" fact="0.09"/>
            </dgm:constrLst>
            <dgm:ruleLst>
              <dgm:rule type="h" val="INF" fact="NaN" max="NaN"/>
            </dgm:ruleLst>
          </dgm:layoutNode>
        </dgm:if>
        <dgm:else name="Name3">
          <dgm:choose name="Name4">
            <dgm:if name="Name5" axis="par ch" ptType="doc node" func="cnt" op="gte" val="2">
              <dgm:forEach name="Name6" axis="followSib" ptType="sibTrans" cnt="1">
                <dgm:layoutNode name="spacer">
                  <dgm:alg type="sp"/>
                  <dgm:shape xmlns:r="http://schemas.openxmlformats.org/officeDocument/2006/relationships" r:blip="">
                    <dgm:adjLst/>
                  </dgm:shape>
                  <dgm:presOf/>
                  <dgm:constrLst/>
                  <dgm:ruleLst/>
                </dgm:layoutNode>
              </dgm:forEach>
            </dgm:if>
            <dgm:else name="Name7"/>
          </dgm:choose>
        </dgm:else>
      </dgm:choose>
    </dgm:forEach>
  </dgm:layoutNode>
</dgm:layoutDef>
</file>

<file path=ppt/diagrams/layout11.xml><?xml version="1.0" encoding="utf-8"?>
<dgm:layoutDef xmlns:dgm="http://schemas.openxmlformats.org/drawingml/2006/diagram" xmlns:a="http://schemas.openxmlformats.org/drawingml/2006/main" uniqueId="urn:microsoft.com/office/officeart/2008/layout/LinedList">
  <dgm:title val=""/>
  <dgm:desc val=""/>
  <dgm:catLst>
    <dgm:cat type="hierarchy" pri="8000"/>
    <dgm:cat type="list" pri="2500"/>
  </dgm:catLst>
  <dgm:sampData>
    <dgm:dataModel>
      <dgm:ptLst>
        <dgm:pt modelId="0" type="doc"/>
        <dgm:pt modelId="1">
          <dgm:prSet phldr="1"/>
        </dgm:pt>
        <dgm:pt modelId="11">
          <dgm:prSet phldr="1"/>
        </dgm:pt>
        <dgm:pt modelId="12">
          <dgm:prSet phldr="1"/>
        </dgm:pt>
        <dgm:pt modelId="13">
          <dgm:prSet phldr="1"/>
        </dgm:pt>
      </dgm:ptLst>
      <dgm:cxnLst>
        <dgm:cxn modelId="2" srcId="0" destId="1" srcOrd="0" destOrd="0"/>
        <dgm:cxn modelId="3" srcId="1" destId="11" srcOrd="0" destOrd="0"/>
        <dgm:cxn modelId="4" srcId="1" destId="12" srcOrd="1" destOrd="0"/>
        <dgm:cxn modelId="5" srcId="1" destId="13" srcOrd="2" destOrd="0"/>
      </dgm:cxnLst>
      <dgm:bg/>
      <dgm:whole/>
    </dgm:dataModel>
  </dgm:sampData>
  <dgm:styleData>
    <dgm:dataModel>
      <dgm:ptLst>
        <dgm:pt modelId="0" type="doc"/>
        <dgm:pt modelId="1">
          <dgm:prSet phldr="1"/>
        </dgm:pt>
        <dgm:pt modelId="11">
          <dgm:prSet phldr="1"/>
        </dgm:pt>
        <dgm:pt modelId="12">
          <dgm:prSet phldr="1"/>
        </dgm:pt>
      </dgm:ptLst>
      <dgm:cxnLst>
        <dgm:cxn modelId="2" srcId="0" destId="1" srcOrd="0" destOrd="0"/>
        <dgm:cxn modelId="3" srcId="1" destId="11" srcOrd="0" destOrd="0"/>
        <dgm:cxn modelId="4" srcId="1" destId="12" srcOrd="1" destOrd="0"/>
      </dgm:cxnLst>
      <dgm:bg/>
      <dgm:whole/>
    </dgm:dataModel>
  </dgm:styleData>
  <dgm:clrData>
    <dgm:dataModel>
      <dgm:ptLst>
        <dgm:pt modelId="0" type="doc"/>
        <dgm:pt modelId="1">
          <dgm:prSet phldr="1"/>
        </dgm:pt>
        <dgm:pt modelId="11">
          <dgm:prSet phldr="1"/>
        </dgm:pt>
        <dgm:pt modelId="12">
          <dgm:prSet phldr="1"/>
        </dgm:pt>
      </dgm:ptLst>
      <dgm:cxnLst>
        <dgm:cxn modelId="2" srcId="0" destId="1" srcOrd="0" destOrd="0"/>
        <dgm:cxn modelId="3" srcId="1" destId="11" srcOrd="0" destOrd="0"/>
        <dgm:cxn modelId="4" srcId="1" destId="12" srcOrd="1" destOrd="0"/>
      </dgm:cxnLst>
      <dgm:bg/>
      <dgm:whole/>
    </dgm:dataModel>
  </dgm:clrData>
  <dgm:layoutNode name="vert0">
    <dgm:varLst>
      <dgm:dir/>
      <dgm:animOne val="branch"/>
      <dgm:animLvl val="lvl"/>
    </dgm:varLst>
    <dgm:choose name="Name0">
      <dgm:if name="Name1" func="var" arg="dir" op="equ" val="norm">
        <dgm:alg type="lin">
          <dgm:param type="linDir" val="fromT"/>
          <dgm:param type="nodeHorzAlign" val="l"/>
        </dgm:alg>
      </dgm:if>
      <dgm:else name="Name2">
        <dgm:alg type="lin">
          <dgm:param type="linDir" val="fromT"/>
          <dgm:param type="nodeHorzAlign" val="r"/>
        </dgm:alg>
      </dgm:else>
    </dgm:choose>
    <dgm:shape xmlns:r="http://schemas.openxmlformats.org/officeDocument/2006/relationships" r:blip="">
      <dgm:adjLst/>
    </dgm:shape>
    <dgm:presOf/>
    <dgm:constrLst>
      <dgm:constr type="w" for="ch" forName="horz1" refType="w"/>
      <dgm:constr type="h" for="ch" forName="horz1" refType="h"/>
      <dgm:constr type="h" for="des" forName="vert1" refType="h"/>
      <dgm:constr type="h" for="des" forName="tx1" refType="h"/>
      <dgm:constr type="h" for="des" forName="horz2" refType="h"/>
      <dgm:constr type="h" for="des" forName="vert2" refType="h"/>
      <dgm:constr type="h" for="des" forName="horz3" refType="h"/>
      <dgm:constr type="h" for="des" forName="vert3" refType="h"/>
      <dgm:constr type="h" for="des" forName="horz4" refType="h"/>
      <dgm:constr type="h" for="des" ptType="node" refType="h"/>
      <dgm:constr type="primFontSz" for="des" forName="tx1" op="equ" val="65"/>
      <dgm:constr type="primFontSz" for="des" forName="tx2" op="equ" val="65"/>
      <dgm:constr type="primFontSz" for="des" forName="tx3" op="equ" val="65"/>
      <dgm:constr type="primFontSz" for="des" forName="tx4" op="equ" val="65"/>
      <dgm:constr type="w" for="des" forName="thickLine" refType="w"/>
      <dgm:constr type="h" for="des" forName="thickLine"/>
      <dgm:constr type="h" for="des" forName="thinLine1"/>
      <dgm:constr type="h" for="des" forName="thinLine2b"/>
      <dgm:constr type="h" for="des" forName="thinLine3"/>
      <dgm:constr type="h" for="des" forName="vertSpace2a" refType="h" fact="0.05"/>
      <dgm:constr type="h" for="des" forName="vertSpace2b" refType="h" refFor="des" refForName="vertSpace2a"/>
    </dgm:constrLst>
    <dgm:forEach name="Name3" axis="ch" ptType="node">
      <dgm:layoutNode name="thickLine" styleLbl="alignNode1">
        <dgm:alg type="sp"/>
        <dgm:shape xmlns:r="http://schemas.openxmlformats.org/officeDocument/2006/relationships" type="line" r:blip="">
          <dgm:adjLst/>
        </dgm:shape>
        <dgm:presOf/>
      </dgm:layoutNode>
      <dgm:layoutNode name="horz1">
        <dgm:choose name="Name4">
          <dgm:if name="Name5" func="var" arg="dir" op="equ" val="norm">
            <dgm:alg type="lin">
              <dgm:param type="linDir" val="fromL"/>
              <dgm:param type="nodeVertAlign" val="t"/>
            </dgm:alg>
          </dgm:if>
          <dgm:else name="Name6">
            <dgm:alg type="lin">
              <dgm:param type="linDir" val="fromR"/>
              <dgm:param type="nodeVertAlign" val="t"/>
            </dgm:alg>
          </dgm:else>
        </dgm:choose>
        <dgm:shape xmlns:r="http://schemas.openxmlformats.org/officeDocument/2006/relationships" r:blip="">
          <dgm:adjLst/>
        </dgm:shape>
        <dgm:presOf/>
        <dgm:choose name="Name7">
          <dgm:if name="Name8" axis="root des" func="maxDepth" op="equ" val="1">
            <dgm:constrLst>
              <dgm:constr type="w" for="ch" forName="tx1" refType="w"/>
            </dgm:constrLst>
          </dgm:if>
          <dgm:if name="Name9" axis="root des" func="maxDepth" op="equ" val="2">
            <dgm:constrLst>
              <dgm:constr type="w" for="ch" forName="tx1" refType="w" fact="0.2"/>
              <dgm:constr type="w" for="des" forName="tx2" refType="w" fact="0.785"/>
              <dgm:constr type="w" for="des" forName="horzSpace2" refType="w" fact="0.015"/>
              <dgm:constr type="w" for="des" forName="thinLine2b" refType="w" fact="0.8"/>
            </dgm:constrLst>
          </dgm:if>
          <dgm:if name="Name10" axis="root des" func="maxDepth" op="equ" val="3">
            <dgm:constrLst>
              <dgm:constr type="w" for="ch" forName="tx1" refType="w" fact="0.2"/>
              <dgm:constr type="w" for="des" forName="tx2" refType="w" fact="0.385"/>
              <dgm:constr type="w" for="des" forName="tx3" refType="w" fact="0.385"/>
              <dgm:constr type="w" for="des" forName="horzSpace2" refType="w" fact="0.015"/>
              <dgm:constr type="w" for="des" forName="horzSpace3" refType="w" fact="0.015"/>
              <dgm:constr type="w" for="des" forName="thinLine2b" refType="w" fact="0.8"/>
              <dgm:constr type="w" for="des" forName="thinLine3" refType="w" fact="0.385"/>
            </dgm:constrLst>
          </dgm:if>
          <dgm:if name="Name11" axis="root des" func="maxDepth" op="gte" val="4">
            <dgm:constrLst>
              <dgm:constr type="w" for="ch" forName="tx1" refType="w" fact="0.2"/>
              <dgm:constr type="w" for="des" forName="tx2" refType="w" fact="0.2516"/>
              <dgm:constr type="w" for="des" forName="tx3" refType="w" fact="0.2516"/>
              <dgm:constr type="w" for="des" forName="tx4" refType="w" fact="0.2516"/>
              <dgm:constr type="w" for="des" forName="horzSpace2" refType="w" fact="0.015"/>
              <dgm:constr type="w" for="des" forName="horzSpace3" refType="w" fact="0.015"/>
              <dgm:constr type="w" for="des" forName="horzSpace4" refType="w" fact="0.015"/>
              <dgm:constr type="w" for="des" forName="thinLine2b" refType="w" fact="0.8"/>
              <dgm:constr type="w" for="des" forName="thinLine3" refType="w" fact="0.5332"/>
            </dgm:constrLst>
          </dgm:if>
          <dgm:else name="Name12"/>
        </dgm:choose>
        <dgm:layoutNode name="tx1"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1">
          <dgm:choose name="Name13">
            <dgm:if name="Name14" func="var" arg="dir" op="equ" val="norm">
              <dgm:alg type="lin">
                <dgm:param type="linDir" val="fromT"/>
                <dgm:param type="nodeHorzAlign" val="l"/>
              </dgm:alg>
            </dgm:if>
            <dgm:else name="Name15">
              <dgm:alg type="lin">
                <dgm:param type="linDir" val="fromT"/>
                <dgm:param type="nodeHorzAlign" val="r"/>
              </dgm:alg>
            </dgm:else>
          </dgm:choose>
          <dgm:shape xmlns:r="http://schemas.openxmlformats.org/officeDocument/2006/relationships" r:blip="">
            <dgm:adjLst/>
          </dgm:shape>
          <dgm:presOf/>
          <dgm:forEach name="Name16" axis="ch" ptType="node">
            <dgm:choose name="Name17">
              <dgm:if name="Name18" axis="self" ptType="node" func="pos" op="equ" val="1">
                <dgm:layoutNode name="vertSpace2a">
                  <dgm:alg type="sp"/>
                  <dgm:shape xmlns:r="http://schemas.openxmlformats.org/officeDocument/2006/relationships" r:blip="">
                    <dgm:adjLst/>
                  </dgm:shape>
                  <dgm:presOf/>
                </dgm:layoutNode>
              </dgm:if>
              <dgm:else name="Name19"/>
            </dgm:choose>
            <dgm:layoutNode name="horz2">
              <dgm:choose name="Name20">
                <dgm:if name="Name21" func="var" arg="dir" op="equ" val="norm">
                  <dgm:alg type="lin">
                    <dgm:param type="linDir" val="fromL"/>
                    <dgm:param type="nodeVertAlign" val="t"/>
                  </dgm:alg>
                </dgm:if>
                <dgm:else name="Name22">
                  <dgm:alg type="lin">
                    <dgm:param type="linDir" val="fromR"/>
                    <dgm:param type="nodeVertAlign" val="t"/>
                  </dgm:alg>
                </dgm:else>
              </dgm:choose>
              <dgm:shape xmlns:r="http://schemas.openxmlformats.org/officeDocument/2006/relationships" r:blip="">
                <dgm:adjLst/>
              </dgm:shape>
              <dgm:presOf/>
              <dgm:layoutNode name="horzSpace2">
                <dgm:alg type="sp"/>
                <dgm:shape xmlns:r="http://schemas.openxmlformats.org/officeDocument/2006/relationships" r:blip="">
                  <dgm:adjLst/>
                </dgm:shape>
                <dgm:presOf/>
              </dgm:layoutNode>
              <dgm:layoutNode name="tx2"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2">
                <dgm:choose name="Name23">
                  <dgm:if name="Name24" func="var" arg="dir" op="equ" val="norm">
                    <dgm:alg type="lin">
                      <dgm:param type="linDir" val="fromT"/>
                      <dgm:param type="nodeHorzAlign" val="l"/>
                    </dgm:alg>
                  </dgm:if>
                  <dgm:else name="Name25">
                    <dgm:alg type="lin">
                      <dgm:param type="linDir" val="fromT"/>
                      <dgm:param type="nodeHorzAlign" val="r"/>
                    </dgm:alg>
                  </dgm:else>
                </dgm:choose>
                <dgm:shape xmlns:r="http://schemas.openxmlformats.org/officeDocument/2006/relationships" r:blip="">
                  <dgm:adjLst/>
                </dgm:shape>
                <dgm:presOf/>
                <dgm:forEach name="Name26" axis="ch" ptType="node">
                  <dgm:layoutNode name="horz3">
                    <dgm:choose name="Name27">
                      <dgm:if name="Name28" func="var" arg="dir" op="equ" val="norm">
                        <dgm:alg type="lin">
                          <dgm:param type="linDir" val="fromL"/>
                          <dgm:param type="nodeVertAlign" val="t"/>
                        </dgm:alg>
                      </dgm:if>
                      <dgm:else name="Name29">
                        <dgm:alg type="lin">
                          <dgm:param type="linDir" val="fromR"/>
                          <dgm:param type="nodeVertAlign" val="t"/>
                        </dgm:alg>
                      </dgm:else>
                    </dgm:choose>
                    <dgm:shape xmlns:r="http://schemas.openxmlformats.org/officeDocument/2006/relationships" r:blip="">
                      <dgm:adjLst/>
                    </dgm:shape>
                    <dgm:presOf/>
                    <dgm:layoutNode name="horzSpace3">
                      <dgm:alg type="sp"/>
                      <dgm:shape xmlns:r="http://schemas.openxmlformats.org/officeDocument/2006/relationships" r:blip="">
                        <dgm:adjLst/>
                      </dgm:shape>
                      <dgm:presOf/>
                    </dgm:layoutNode>
                    <dgm:layoutNode name="tx3"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3">
                      <dgm:choose name="Name30">
                        <dgm:if name="Name31" func="var" arg="dir" op="equ" val="norm">
                          <dgm:alg type="lin">
                            <dgm:param type="linDir" val="fromT"/>
                            <dgm:param type="nodeHorzAlign" val="l"/>
                          </dgm:alg>
                        </dgm:if>
                        <dgm:else name="Name32">
                          <dgm:alg type="lin">
                            <dgm:param type="linDir" val="fromT"/>
                            <dgm:param type="nodeHorzAlign" val="r"/>
                          </dgm:alg>
                        </dgm:else>
                      </dgm:choose>
                      <dgm:shape xmlns:r="http://schemas.openxmlformats.org/officeDocument/2006/relationships" r:blip="">
                        <dgm:adjLst/>
                      </dgm:shape>
                      <dgm:presOf/>
                      <dgm:forEach name="Name33" axis="ch" ptType="node">
                        <dgm:layoutNode name="horz4">
                          <dgm:choose name="Name34">
                            <dgm:if name="Name35" func="var" arg="dir" op="equ" val="norm">
                              <dgm:alg type="lin">
                                <dgm:param type="linDir" val="fromL"/>
                                <dgm:param type="nodeVertAlign" val="t"/>
                              </dgm:alg>
                            </dgm:if>
                            <dgm:else name="Name36">
                              <dgm:alg type="lin">
                                <dgm:param type="linDir" val="fromR"/>
                                <dgm:param type="nodeVertAlign" val="t"/>
                              </dgm:alg>
                            </dgm:else>
                          </dgm:choose>
                          <dgm:shape xmlns:r="http://schemas.openxmlformats.org/officeDocument/2006/relationships" r:blip="">
                            <dgm:adjLst/>
                          </dgm:shape>
                          <dgm:presOf/>
                          <dgm:layoutNode name="horzSpace4">
                            <dgm:alg type="sp"/>
                            <dgm:shape xmlns:r="http://schemas.openxmlformats.org/officeDocument/2006/relationships" r:blip="">
                              <dgm:adjLst/>
                            </dgm:shape>
                            <dgm:presOf/>
                          </dgm:layoutNode>
                          <dgm:layoutNode name="tx4" styleLbl="revTx">
                            <dgm:varLst>
                              <dgm:bulletEnabled val="1"/>
                            </dgm:varLst>
                            <dgm:alg type="tx">
                              <dgm:param type="parTxLTRAlign" val="l"/>
                              <dgm:param type="parTxRTLAlign" val="r"/>
                              <dgm:param type="txAnchorVert" val="t"/>
                            </dgm:alg>
                            <dgm:shape xmlns:r="http://schemas.openxmlformats.org/officeDocument/2006/relationships" type="rect" r:blip="">
                              <dgm:adjLst/>
                            </dgm:shape>
                            <dgm:presOf axis="desOrSelf" ptType="node"/>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dgm:forEach>
                    </dgm:layoutNode>
                  </dgm:layoutNode>
                  <dgm:forEach name="Name37" axis="followSib" ptType="sibTrans" cnt="1">
                    <dgm:layoutNode name="thinLine3" styleLbl="callout">
                      <dgm:alg type="sp"/>
                      <dgm:shape xmlns:r="http://schemas.openxmlformats.org/officeDocument/2006/relationships" type="line" r:blip="">
                        <dgm:adjLst/>
                      </dgm:shape>
                      <dgm:presOf/>
                    </dgm:layoutNode>
                  </dgm:forEach>
                </dgm:forEach>
              </dgm:layoutNode>
            </dgm:layoutNode>
            <dgm:layoutNode name="thinLine2b" styleLbl="callout">
              <dgm:alg type="sp"/>
              <dgm:shape xmlns:r="http://schemas.openxmlformats.org/officeDocument/2006/relationships" type="line" r:blip="">
                <dgm:adjLst/>
              </dgm:shape>
              <dgm:presOf/>
            </dgm:layoutNode>
            <dgm:layoutNode name="vertSpace2b">
              <dgm:alg type="sp"/>
              <dgm:shape xmlns:r="http://schemas.openxmlformats.org/officeDocument/2006/relationships" r:blip="">
                <dgm:adjLst/>
              </dgm:shape>
              <dgm:presOf/>
            </dgm:layoutNode>
          </dgm:forEach>
        </dgm:layoutNode>
      </dgm:layoutNode>
    </dgm:forEach>
  </dgm:layoutNode>
</dgm:layoutDef>
</file>

<file path=ppt/diagrams/layout12.xml><?xml version="1.0" encoding="utf-8"?>
<dgm:layoutDef xmlns:dgm="http://schemas.openxmlformats.org/drawingml/2006/diagram" xmlns:a="http://schemas.openxmlformats.org/drawingml/2006/main" uniqueId="urn:microsoft.com/office/officeart/2018/2/layout/IconVerticalSolidList">
  <dgm:title val="Icon Vertical Solid List"/>
  <dgm:desc val="Use to show a series of visuals from top to bottom with Level 1 or Level 1 and Level 2 text grouped in a shape. Works best with icons or small pictures with lengthier descriptions."/>
  <dgm:catLst>
    <dgm:cat type="icon" pri="500"/>
  </dgm:catLst>
  <dgm:sampData useDef="1">
    <dgm:dataModel>
      <dgm:ptLst/>
      <dgm:bg/>
      <dgm:whole/>
    </dgm:dataModel>
  </dgm:sampData>
  <dgm:styleData useDef="1">
    <dgm:dataModel>
      <dgm:ptLst/>
      <dgm:bg/>
      <dgm:whole/>
    </dgm:dataModel>
  </dgm:styleData>
  <dgm:clrData useDef="1">
    <dgm:dataModel>
      <dgm:ptLst/>
      <dgm:bg/>
      <dgm:whole/>
    </dgm:dataModel>
  </dgm:clrData>
  <dgm:layoutNode name="root">
    <dgm:varLst>
      <dgm:dir/>
      <dgm:resizeHandles val="exact"/>
    </dgm:varLst>
    <dgm:choose name="Name0">
      <dgm:if name="Name1" axis="self" func="var" arg="dir" op="equ" val="norm">
        <dgm:alg type="lin">
          <dgm:param type="linDir" val="fromT"/>
          <dgm:param type="nodeHorzAlign" val="l"/>
        </dgm:alg>
      </dgm:if>
      <dgm:else name="Name2">
        <dgm:alg type="lin">
          <dgm:param type="linDir" val="fromT"/>
          <dgm:param type="nodeHorzAlign" val="r"/>
        </dgm:alg>
      </dgm:else>
    </dgm:choose>
    <dgm:shape xmlns:r="http://schemas.openxmlformats.org/officeDocument/2006/relationships" r:blip="">
      <dgm:adjLst/>
    </dgm:shape>
    <dgm:presOf/>
    <dgm:choose name="Name3">
      <dgm:if name="Name4" axis="ch" ptType="node" func="cnt" op="lte" val="3">
        <dgm:constrLst>
          <dgm:constr type="h" for="ch" forName="compNode" refType="h" fact="0.3"/>
          <dgm:constr type="w" for="ch" forName="compNode" refType="w"/>
          <dgm:constr type="h" for="ch" forName="sibTrans" refType="h" refFor="ch" refForName="compNode" fact="0.25"/>
          <dgm:constr type="primFontSz" for="des" forName="parTx" val="25"/>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if name="Name5" axis="ch" ptType="node" func="cnt" op="lte" val="4">
        <dgm:constrLst>
          <dgm:constr type="h" for="ch" forName="compNode" refType="h" fact="0.3"/>
          <dgm:constr type="w" for="ch" forName="compNode" refType="w"/>
          <dgm:constr type="h" for="ch" forName="sibTrans" refType="h" refFor="ch" refForName="compNode" fact="0.25"/>
          <dgm:constr type="primFontSz" for="des" forName="parTx" val="22"/>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if name="Name6" axis="ch" ptType="node" func="cnt" op="lte" val="6">
        <dgm:constrLst>
          <dgm:constr type="h" for="ch" forName="compNode" refType="h" fact="0.3"/>
          <dgm:constr type="w" for="ch" forName="compNode" refType="w"/>
          <dgm:constr type="h" for="ch" forName="sibTrans" refType="h" refFor="ch" refForName="compNode" fact="0.25"/>
          <dgm:constr type="primFontSz" for="des" forName="parTx" val="19"/>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else name="Name7">
        <dgm:constrLst>
          <dgm:constr type="h" for="ch" forName="compNode" refType="h" fact="0.3"/>
          <dgm:constr type="w" for="ch" forName="compNode" refType="w"/>
          <dgm:constr type="h" for="ch" forName="sibTrans" refType="h" refFor="ch" refForName="compNode" fact="0.25"/>
          <dgm:constr type="primFontSz" for="des" forName="parTx" val="16"/>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else>
    </dgm:choose>
    <dgm:ruleLst>
      <dgm:rule type="h" for="ch" forName="compNode" val="0" fact="NaN" max="NaN"/>
    </dgm:ruleLst>
    <dgm:forEach name="Name8" axis="ch" ptType="node">
      <dgm:layoutNode name="compNode">
        <dgm:alg type="composite"/>
        <dgm:shape xmlns:r="http://schemas.openxmlformats.org/officeDocument/2006/relationships" r:blip="">
          <dgm:adjLst/>
        </dgm:shape>
        <dgm:presOf axis="self"/>
        <dgm:choose name="Name9">
          <dgm:if name="Name10" axis="ch" ptType="node" func="cnt" op="gte" val="1">
            <dgm:constrLst>
              <dgm:constr type="w" for="ch" forName="bgRect" refType="w"/>
              <dgm:constr type="h" for="ch" forName="bgRect" refType="h"/>
              <dgm:constr type="l" for="ch" forName="bgRect"/>
              <dgm:constr type="t" for="ch" forName="bgRect"/>
              <dgm:constr type="h" for="ch" forName="iconRect" refType="h" fact="0.55"/>
              <dgm:constr type="w" for="ch" forName="iconRect" refType="h" refFor="ch" refForName="iconRect"/>
              <dgm:constr type="l" for="ch" forName="iconRect" refType="h" refFor="ch" refForName="iconRect" fact="0.55"/>
              <dgm:constr type="ctrY" for="ch" forName="iconRect" refType="ctrY" refFor="ch" refForName="bgRect"/>
              <dgm:constr type="w" for="ch" forName="spaceRect" refType="l" refFor="ch" refForName="iconRect"/>
              <dgm:constr type="h" for="ch" forName="spaceRect" refType="h"/>
              <dgm:constr type="l" for="ch" forName="spaceRect" refType="r" refFor="ch" refForName="iconRect"/>
              <dgm:constr type="t" for="ch" forName="spaceRect"/>
              <dgm:constr type="w" for="ch" forName="parTx" refType="w" fact="0.45"/>
              <dgm:constr type="h" for="ch" forName="parTx" refType="h"/>
              <dgm:constr type="l" for="ch" forName="parTx" refType="r" refFor="ch" refForName="spaceRect"/>
              <dgm:constr type="t" for="ch" forName="parTx"/>
              <dgm:constr type="h" for="ch" forName="desTx" refType="h"/>
              <dgm:constr type="l" for="ch" forName="desTx" refType="r" refFor="ch" refForName="parTx"/>
              <dgm:constr type="t" for="ch" forName="desTx"/>
            </dgm:constrLst>
          </dgm:if>
          <dgm:else name="Name11">
            <dgm:constrLst>
              <dgm:constr type="w" for="ch" forName="bgRect" refType="w"/>
              <dgm:constr type="h" for="ch" forName="bgRect" refType="h"/>
              <dgm:constr type="l" for="ch" forName="bgRect"/>
              <dgm:constr type="t" for="ch" forName="bgRect"/>
              <dgm:constr type="h" for="ch" forName="iconRect" refType="h" fact="0.55"/>
              <dgm:constr type="w" for="ch" forName="iconRect" refType="h" refFor="ch" refForName="iconRect"/>
              <dgm:constr type="l" for="ch" forName="iconRect" refType="h" refFor="ch" refForName="iconRect" fact="0.55"/>
              <dgm:constr type="ctrY" for="ch" forName="iconRect" refType="ctrY" refFor="ch" refForName="bgRect"/>
              <dgm:constr type="w" for="ch" forName="spaceRect" refType="l" refFor="ch" refForName="iconRect"/>
              <dgm:constr type="h" for="ch" forName="spaceRect" refType="h"/>
              <dgm:constr type="l" for="ch" forName="spaceRect" refType="r" refFor="ch" refForName="iconRect"/>
              <dgm:constr type="t" for="ch" forName="spaceRect"/>
              <dgm:constr type="h" for="ch" forName="parTx" refType="h"/>
              <dgm:constr type="l" for="ch" forName="parTx" refType="r" refFor="ch" refForName="spaceRect"/>
              <dgm:constr type="t" for="ch" forName="parTx"/>
            </dgm:constrLst>
          </dgm:else>
        </dgm:choose>
        <dgm:ruleLst>
          <dgm:rule type="h" val="INF" fact="NaN" max="NaN"/>
        </dgm:ruleLst>
        <dgm:layoutNode name="bgRect" styleLbl="bgShp">
          <dgm:alg type="sp"/>
          <dgm:shape xmlns:r="http://schemas.openxmlformats.org/officeDocument/2006/relationships" type="roundRect" r:blip="">
            <dgm:adjLst>
              <dgm:adj idx="1" val="0.1"/>
            </dgm:adjLst>
          </dgm:shape>
          <dgm:presOf/>
          <dgm:constrLst/>
          <dgm:ruleLst/>
        </dgm:layoutNode>
        <dgm:layoutNode name="iconRect" styleLbl="node1">
          <dgm:alg type="sp"/>
          <dgm:shape xmlns:r="http://schemas.openxmlformats.org/officeDocument/2006/relationships" type="rect" r:blip="" blipPhldr="1">
            <dgm:adjLst/>
          </dgm:shape>
          <dgm:presOf/>
          <dgm:constrLst/>
          <dgm:ruleLst/>
        </dgm:layoutNode>
        <dgm:layoutNode name="spaceRect">
          <dgm:alg type="sp"/>
          <dgm:shape xmlns:r="http://schemas.openxmlformats.org/officeDocument/2006/relationships" r:blip="">
            <dgm:adjLst/>
          </dgm:shape>
          <dgm:presOf/>
          <dgm:constrLst/>
          <dgm:ruleLst/>
        </dgm:layoutNode>
        <dgm:layoutNode name="parTx" styleLbl="revTx">
          <dgm:varLst>
            <dgm:chMax val="0"/>
            <dgm:chPref val="0"/>
          </dgm:varLst>
          <dgm:alg type="tx">
            <dgm:param type="txAnchorVert" val="mid"/>
            <dgm:param type="parTxLTRAlign" val="l"/>
            <dgm:param type="shpTxLTRAlignCh" val="l"/>
            <dgm:param type="parTxRTLAlign" val="r"/>
            <dgm:param type="shpTxRTLAlignCh" val="r"/>
          </dgm:alg>
          <dgm:shape xmlns:r="http://schemas.openxmlformats.org/officeDocument/2006/relationships" type="rect" r:blip="">
            <dgm:adjLst/>
          </dgm:shape>
          <dgm:presOf axis="self" ptType="node"/>
          <dgm:constrLst>
            <dgm:constr type="lMarg" refType="h" fact="0.3"/>
            <dgm:constr type="rMarg" refType="h" fact="0.3"/>
            <dgm:constr type="tMarg" refType="h" fact="0.3"/>
            <dgm:constr type="bMarg" refType="h" fact="0.3"/>
          </dgm:constrLst>
          <dgm:ruleLst>
            <dgm:rule type="primFontSz" val="14" fact="NaN" max="NaN"/>
            <dgm:rule type="h" val="INF" fact="NaN" max="NaN"/>
          </dgm:ruleLst>
        </dgm:layoutNode>
        <dgm:choose name="Name12">
          <dgm:if name="Name13" axis="ch" ptType="node" func="cnt" op="gte" val="1">
            <dgm:layoutNode name="desTx" styleLbl="revTx">
              <dgm:varLst/>
              <dgm:alg type="tx">
                <dgm:param type="txAnchorVertCh" val="mid"/>
                <dgm:param type="parTxLTRAlign" val="l"/>
                <dgm:param type="shpTxLTRAlignCh" val="l"/>
                <dgm:param type="parTxRTLAlign" val="r"/>
                <dgm:param type="shpTxRTLAlignCh" val="r"/>
                <dgm:param type="stBulletLvl" val="0"/>
              </dgm:alg>
              <dgm:shape xmlns:r="http://schemas.openxmlformats.org/officeDocument/2006/relationships" type="rect" r:blip="">
                <dgm:adjLst/>
              </dgm:shape>
              <dgm:presOf axis="des" ptType="node"/>
              <dgm:constrLst>
                <dgm:constr type="primFontSz" val="18"/>
                <dgm:constr type="secFontSz" refType="primFontSz"/>
                <dgm:constr type="lMarg" refType="h" fact="0.3"/>
                <dgm:constr type="rMarg" refType="h" fact="0.3"/>
                <dgm:constr type="tMarg" refType="h" fact="0.3"/>
                <dgm:constr type="bMarg" refType="h" fact="0.3"/>
              </dgm:constrLst>
              <dgm:ruleLst>
                <dgm:rule type="primFontSz" val="11" fact="NaN" max="NaN"/>
              </dgm:ruleLst>
            </dgm:layoutNode>
          </dgm:if>
          <dgm:else name="Name14"/>
        </dgm:choose>
      </dgm:layoutNode>
      <dgm:forEach name="Name15" axis="followSib" ptType="sibTrans" cnt="1">
        <dgm:layoutNode name="sibTrans">
          <dgm:alg type="sp"/>
          <dgm:shape xmlns:r="http://schemas.openxmlformats.org/officeDocument/2006/relationships" r:blip="">
            <dgm:adjLst/>
          </dgm:shape>
          <dgm:presOf axis="self"/>
          <dgm:constrLst/>
          <dgm:ruleLst/>
        </dgm:layoutNode>
      </dgm:forEach>
    </dgm:forEach>
  </dgm:layoutNode>
  <dgm:extLst>
    <a:ext uri="{68A01E43-0DF5-4B5B-8FA6-DAF915123BFB}">
      <dgm1612:lstStyle xmlns:dgm1612="http://schemas.microsoft.com/office/drawing/2016/12/diagram">
        <a:lvl1pPr>
          <a:lnSpc>
            <a:spcPct val="100000"/>
          </a:lnSpc>
        </a:lvl1pPr>
        <a:lvl2pPr>
          <a:lnSpc>
            <a:spcPct val="100000"/>
          </a:lnSpc>
        </a:lvl2pPr>
      </dgm1612:lstStyle>
    </a:ext>
  </dgm:extLst>
</dgm:layoutDef>
</file>

<file path=ppt/diagrams/layout13.xml><?xml version="1.0" encoding="utf-8"?>
<dgm:layoutDef xmlns:dgm="http://schemas.openxmlformats.org/drawingml/2006/diagram" xmlns:a="http://schemas.openxmlformats.org/drawingml/2006/main" uniqueId="urn:microsoft.com/office/officeart/2018/2/layout/IconVerticalSolidList">
  <dgm:title val="Icon Vertical Solid List"/>
  <dgm:desc val="Use to show a series of visuals from top to bottom with Level 1 or Level 1 and Level 2 text grouped in a shape. Works best with icons or small pictures with lengthier descriptions."/>
  <dgm:catLst>
    <dgm:cat type="icon" pri="500"/>
  </dgm:catLst>
  <dgm:sampData useDef="1">
    <dgm:dataModel>
      <dgm:ptLst/>
      <dgm:bg/>
      <dgm:whole/>
    </dgm:dataModel>
  </dgm:sampData>
  <dgm:styleData useDef="1">
    <dgm:dataModel>
      <dgm:ptLst/>
      <dgm:bg/>
      <dgm:whole/>
    </dgm:dataModel>
  </dgm:styleData>
  <dgm:clrData useDef="1">
    <dgm:dataModel>
      <dgm:ptLst/>
      <dgm:bg/>
      <dgm:whole/>
    </dgm:dataModel>
  </dgm:clrData>
  <dgm:layoutNode name="root">
    <dgm:varLst>
      <dgm:dir/>
      <dgm:resizeHandles val="exact"/>
    </dgm:varLst>
    <dgm:choose name="Name0">
      <dgm:if name="Name1" axis="self" func="var" arg="dir" op="equ" val="norm">
        <dgm:alg type="lin">
          <dgm:param type="linDir" val="fromT"/>
          <dgm:param type="nodeHorzAlign" val="l"/>
        </dgm:alg>
      </dgm:if>
      <dgm:else name="Name2">
        <dgm:alg type="lin">
          <dgm:param type="linDir" val="fromT"/>
          <dgm:param type="nodeHorzAlign" val="r"/>
        </dgm:alg>
      </dgm:else>
    </dgm:choose>
    <dgm:shape xmlns:r="http://schemas.openxmlformats.org/officeDocument/2006/relationships" r:blip="">
      <dgm:adjLst/>
    </dgm:shape>
    <dgm:presOf/>
    <dgm:choose name="Name3">
      <dgm:if name="Name4" axis="ch" ptType="node" func="cnt" op="lte" val="3">
        <dgm:constrLst>
          <dgm:constr type="h" for="ch" forName="compNode" refType="h" fact="0.3"/>
          <dgm:constr type="w" for="ch" forName="compNode" refType="w"/>
          <dgm:constr type="h" for="ch" forName="sibTrans" refType="h" refFor="ch" refForName="compNode" fact="0.25"/>
          <dgm:constr type="primFontSz" for="des" forName="parTx" val="25"/>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if name="Name5" axis="ch" ptType="node" func="cnt" op="lte" val="4">
        <dgm:constrLst>
          <dgm:constr type="h" for="ch" forName="compNode" refType="h" fact="0.3"/>
          <dgm:constr type="w" for="ch" forName="compNode" refType="w"/>
          <dgm:constr type="h" for="ch" forName="sibTrans" refType="h" refFor="ch" refForName="compNode" fact="0.25"/>
          <dgm:constr type="primFontSz" for="des" forName="parTx" val="22"/>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if name="Name6" axis="ch" ptType="node" func="cnt" op="lte" val="6">
        <dgm:constrLst>
          <dgm:constr type="h" for="ch" forName="compNode" refType="h" fact="0.3"/>
          <dgm:constr type="w" for="ch" forName="compNode" refType="w"/>
          <dgm:constr type="h" for="ch" forName="sibTrans" refType="h" refFor="ch" refForName="compNode" fact="0.25"/>
          <dgm:constr type="primFontSz" for="des" forName="parTx" val="19"/>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else name="Name7">
        <dgm:constrLst>
          <dgm:constr type="h" for="ch" forName="compNode" refType="h" fact="0.3"/>
          <dgm:constr type="w" for="ch" forName="compNode" refType="w"/>
          <dgm:constr type="h" for="ch" forName="sibTrans" refType="h" refFor="ch" refForName="compNode" fact="0.25"/>
          <dgm:constr type="primFontSz" for="des" forName="parTx" val="16"/>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else>
    </dgm:choose>
    <dgm:ruleLst>
      <dgm:rule type="h" for="ch" forName="compNode" val="0" fact="NaN" max="NaN"/>
    </dgm:ruleLst>
    <dgm:forEach name="Name8" axis="ch" ptType="node">
      <dgm:layoutNode name="compNode">
        <dgm:alg type="composite"/>
        <dgm:shape xmlns:r="http://schemas.openxmlformats.org/officeDocument/2006/relationships" r:blip="">
          <dgm:adjLst/>
        </dgm:shape>
        <dgm:presOf axis="self"/>
        <dgm:choose name="Name9">
          <dgm:if name="Name10" axis="ch" ptType="node" func="cnt" op="gte" val="1">
            <dgm:constrLst>
              <dgm:constr type="w" for="ch" forName="bgRect" refType="w"/>
              <dgm:constr type="h" for="ch" forName="bgRect" refType="h"/>
              <dgm:constr type="l" for="ch" forName="bgRect"/>
              <dgm:constr type="t" for="ch" forName="bgRect"/>
              <dgm:constr type="h" for="ch" forName="iconRect" refType="h" fact="0.55"/>
              <dgm:constr type="w" for="ch" forName="iconRect" refType="h" refFor="ch" refForName="iconRect"/>
              <dgm:constr type="l" for="ch" forName="iconRect" refType="h" refFor="ch" refForName="iconRect" fact="0.55"/>
              <dgm:constr type="ctrY" for="ch" forName="iconRect" refType="ctrY" refFor="ch" refForName="bgRect"/>
              <dgm:constr type="w" for="ch" forName="spaceRect" refType="l" refFor="ch" refForName="iconRect"/>
              <dgm:constr type="h" for="ch" forName="spaceRect" refType="h"/>
              <dgm:constr type="l" for="ch" forName="spaceRect" refType="r" refFor="ch" refForName="iconRect"/>
              <dgm:constr type="t" for="ch" forName="spaceRect"/>
              <dgm:constr type="w" for="ch" forName="parTx" refType="w" fact="0.45"/>
              <dgm:constr type="h" for="ch" forName="parTx" refType="h"/>
              <dgm:constr type="l" for="ch" forName="parTx" refType="r" refFor="ch" refForName="spaceRect"/>
              <dgm:constr type="t" for="ch" forName="parTx"/>
              <dgm:constr type="h" for="ch" forName="desTx" refType="h"/>
              <dgm:constr type="l" for="ch" forName="desTx" refType="r" refFor="ch" refForName="parTx"/>
              <dgm:constr type="t" for="ch" forName="desTx"/>
            </dgm:constrLst>
          </dgm:if>
          <dgm:else name="Name11">
            <dgm:constrLst>
              <dgm:constr type="w" for="ch" forName="bgRect" refType="w"/>
              <dgm:constr type="h" for="ch" forName="bgRect" refType="h"/>
              <dgm:constr type="l" for="ch" forName="bgRect"/>
              <dgm:constr type="t" for="ch" forName="bgRect"/>
              <dgm:constr type="h" for="ch" forName="iconRect" refType="h" fact="0.55"/>
              <dgm:constr type="w" for="ch" forName="iconRect" refType="h" refFor="ch" refForName="iconRect"/>
              <dgm:constr type="l" for="ch" forName="iconRect" refType="h" refFor="ch" refForName="iconRect" fact="0.55"/>
              <dgm:constr type="ctrY" for="ch" forName="iconRect" refType="ctrY" refFor="ch" refForName="bgRect"/>
              <dgm:constr type="w" for="ch" forName="spaceRect" refType="l" refFor="ch" refForName="iconRect"/>
              <dgm:constr type="h" for="ch" forName="spaceRect" refType="h"/>
              <dgm:constr type="l" for="ch" forName="spaceRect" refType="r" refFor="ch" refForName="iconRect"/>
              <dgm:constr type="t" for="ch" forName="spaceRect"/>
              <dgm:constr type="h" for="ch" forName="parTx" refType="h"/>
              <dgm:constr type="l" for="ch" forName="parTx" refType="r" refFor="ch" refForName="spaceRect"/>
              <dgm:constr type="t" for="ch" forName="parTx"/>
            </dgm:constrLst>
          </dgm:else>
        </dgm:choose>
        <dgm:ruleLst>
          <dgm:rule type="h" val="INF" fact="NaN" max="NaN"/>
        </dgm:ruleLst>
        <dgm:layoutNode name="bgRect" styleLbl="bgShp">
          <dgm:alg type="sp"/>
          <dgm:shape xmlns:r="http://schemas.openxmlformats.org/officeDocument/2006/relationships" type="roundRect" r:blip="">
            <dgm:adjLst>
              <dgm:adj idx="1" val="0.1"/>
            </dgm:adjLst>
          </dgm:shape>
          <dgm:presOf/>
          <dgm:constrLst/>
          <dgm:ruleLst/>
        </dgm:layoutNode>
        <dgm:layoutNode name="iconRect" styleLbl="node1">
          <dgm:alg type="sp"/>
          <dgm:shape xmlns:r="http://schemas.openxmlformats.org/officeDocument/2006/relationships" type="rect" r:blip="" blipPhldr="1">
            <dgm:adjLst/>
          </dgm:shape>
          <dgm:presOf/>
          <dgm:constrLst/>
          <dgm:ruleLst/>
        </dgm:layoutNode>
        <dgm:layoutNode name="spaceRect">
          <dgm:alg type="sp"/>
          <dgm:shape xmlns:r="http://schemas.openxmlformats.org/officeDocument/2006/relationships" r:blip="">
            <dgm:adjLst/>
          </dgm:shape>
          <dgm:presOf/>
          <dgm:constrLst/>
          <dgm:ruleLst/>
        </dgm:layoutNode>
        <dgm:layoutNode name="parTx" styleLbl="revTx">
          <dgm:varLst>
            <dgm:chMax val="0"/>
            <dgm:chPref val="0"/>
          </dgm:varLst>
          <dgm:alg type="tx">
            <dgm:param type="txAnchorVert" val="mid"/>
            <dgm:param type="parTxLTRAlign" val="l"/>
            <dgm:param type="shpTxLTRAlignCh" val="l"/>
            <dgm:param type="parTxRTLAlign" val="r"/>
            <dgm:param type="shpTxRTLAlignCh" val="r"/>
          </dgm:alg>
          <dgm:shape xmlns:r="http://schemas.openxmlformats.org/officeDocument/2006/relationships" type="rect" r:blip="">
            <dgm:adjLst/>
          </dgm:shape>
          <dgm:presOf axis="self" ptType="node"/>
          <dgm:constrLst>
            <dgm:constr type="lMarg" refType="h" fact="0.3"/>
            <dgm:constr type="rMarg" refType="h" fact="0.3"/>
            <dgm:constr type="tMarg" refType="h" fact="0.3"/>
            <dgm:constr type="bMarg" refType="h" fact="0.3"/>
          </dgm:constrLst>
          <dgm:ruleLst>
            <dgm:rule type="primFontSz" val="14" fact="NaN" max="NaN"/>
            <dgm:rule type="h" val="INF" fact="NaN" max="NaN"/>
          </dgm:ruleLst>
        </dgm:layoutNode>
        <dgm:choose name="Name12">
          <dgm:if name="Name13" axis="ch" ptType="node" func="cnt" op="gte" val="1">
            <dgm:layoutNode name="desTx" styleLbl="revTx">
              <dgm:varLst/>
              <dgm:alg type="tx">
                <dgm:param type="txAnchorVertCh" val="mid"/>
                <dgm:param type="parTxLTRAlign" val="l"/>
                <dgm:param type="shpTxLTRAlignCh" val="l"/>
                <dgm:param type="parTxRTLAlign" val="r"/>
                <dgm:param type="shpTxRTLAlignCh" val="r"/>
                <dgm:param type="stBulletLvl" val="0"/>
              </dgm:alg>
              <dgm:shape xmlns:r="http://schemas.openxmlformats.org/officeDocument/2006/relationships" type="rect" r:blip="">
                <dgm:adjLst/>
              </dgm:shape>
              <dgm:presOf axis="des" ptType="node"/>
              <dgm:constrLst>
                <dgm:constr type="primFontSz" val="18"/>
                <dgm:constr type="secFontSz" refType="primFontSz"/>
                <dgm:constr type="lMarg" refType="h" fact="0.3"/>
                <dgm:constr type="rMarg" refType="h" fact="0.3"/>
                <dgm:constr type="tMarg" refType="h" fact="0.3"/>
                <dgm:constr type="bMarg" refType="h" fact="0.3"/>
              </dgm:constrLst>
              <dgm:ruleLst>
                <dgm:rule type="primFontSz" val="11" fact="NaN" max="NaN"/>
              </dgm:ruleLst>
            </dgm:layoutNode>
          </dgm:if>
          <dgm:else name="Name14"/>
        </dgm:choose>
      </dgm:layoutNode>
      <dgm:forEach name="Name15" axis="followSib" ptType="sibTrans" cnt="1">
        <dgm:layoutNode name="sibTrans">
          <dgm:alg type="sp"/>
          <dgm:shape xmlns:r="http://schemas.openxmlformats.org/officeDocument/2006/relationships" r:blip="">
            <dgm:adjLst/>
          </dgm:shape>
          <dgm:presOf axis="self"/>
          <dgm:constrLst/>
          <dgm:ruleLst/>
        </dgm:layoutNode>
      </dgm:forEach>
    </dgm:forEach>
  </dgm:layoutNode>
  <dgm:extLst>
    <a:ext uri="{68A01E43-0DF5-4B5B-8FA6-DAF915123BFB}">
      <dgm1612:lstStyle xmlns:dgm1612="http://schemas.microsoft.com/office/drawing/2016/12/diagram">
        <a:lvl1pPr>
          <a:lnSpc>
            <a:spcPct val="100000"/>
          </a:lnSpc>
        </a:lvl1pPr>
        <a:lvl2pPr>
          <a:lnSpc>
            <a:spcPct val="100000"/>
          </a:lnSpc>
        </a:lvl2pPr>
      </dgm1612:lstStyle>
    </a:ext>
  </dgm:extLst>
</dgm:layoutDef>
</file>

<file path=ppt/diagrams/layout14.xml><?xml version="1.0" encoding="utf-8"?>
<dgm:layoutDef xmlns:dgm="http://schemas.openxmlformats.org/drawingml/2006/diagram" xmlns:a="http://schemas.openxmlformats.org/drawingml/2006/main" uniqueId="urn:microsoft.com/office/officeart/2005/8/layout/vList2">
  <dgm:title val=""/>
  <dgm:desc val=""/>
  <dgm:catLst>
    <dgm:cat type="list" pri="3000"/>
    <dgm:cat type="convert" pri="1000"/>
  </dgm:catLst>
  <dgm:sampData>
    <dgm:dataModel>
      <dgm:ptLst>
        <dgm:pt modelId="0" type="doc"/>
        <dgm:pt modelId="1">
          <dgm:prSet phldr="1"/>
        </dgm:pt>
        <dgm:pt modelId="11">
          <dgm:prSet phldr="1"/>
        </dgm:pt>
        <dgm:pt modelId="2">
          <dgm:prSet phldr="1"/>
        </dgm:pt>
        <dgm:pt modelId="21">
          <dgm:prSet phldr="1"/>
        </dgm:pt>
      </dgm:ptLst>
      <dgm:cxnLst>
        <dgm:cxn modelId="4" srcId="0" destId="1" srcOrd="0" destOrd="0"/>
        <dgm:cxn modelId="5" srcId="0" destId="2" srcOrd="1" destOrd="0"/>
        <dgm:cxn modelId="12" srcId="1" destId="11" srcOrd="0" destOrd="0"/>
        <dgm:cxn modelId="23" srcId="2" destId="21" srcOrd="0"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linear">
    <dgm:varLst>
      <dgm:animLvl val="lvl"/>
      <dgm:resizeHandles val="exact"/>
    </dgm:varLst>
    <dgm:alg type="lin">
      <dgm:param type="linDir" val="fromT"/>
      <dgm:param type="vertAlign" val="mid"/>
    </dgm:alg>
    <dgm:shape xmlns:r="http://schemas.openxmlformats.org/officeDocument/2006/relationships" r:blip="">
      <dgm:adjLst/>
    </dgm:shape>
    <dgm:presOf/>
    <dgm:constrLst>
      <dgm:constr type="w" for="ch" forName="parentText" refType="w"/>
      <dgm:constr type="h" for="ch" forName="parentText" refType="primFontSz" refFor="ch" refForName="parentText" fact="0.52"/>
      <dgm:constr type="w" for="ch" forName="childText" refType="w"/>
      <dgm:constr type="h" for="ch" forName="childText" refType="primFontSz" refFor="ch" refForName="parentText" fact="0.46"/>
      <dgm:constr type="h" for="ch" forName="parentText" op="equ"/>
      <dgm:constr type="primFontSz" for="ch" forName="parentText" op="equ" val="65"/>
      <dgm:constr type="primFontSz" for="ch" forName="childText" refType="primFontSz" refFor="ch" refForName="parentText" op="equ"/>
      <dgm:constr type="h" for="ch" forName="spacer" refType="primFontSz" refFor="ch" refForName="parentText" fact="0.08"/>
    </dgm:constrLst>
    <dgm:ruleLst>
      <dgm:rule type="primFontSz" for="ch" forName="parentText" val="5" fact="NaN" max="NaN"/>
    </dgm:ruleLst>
    <dgm:forEach name="Name0" axis="ch" ptType="node">
      <dgm:layoutNode name="parentText" styleLbl="node1">
        <dgm:varLst>
          <dgm:chMax val="0"/>
          <dgm:bulletEnabled val="1"/>
        </dgm:varLst>
        <dgm:alg type="tx">
          <dgm:param type="parTxLTRAlign" val="l"/>
          <dgm:param type="parTxRTLAlign" val="r"/>
        </dgm:alg>
        <dgm:shape xmlns:r="http://schemas.openxmlformats.org/officeDocument/2006/relationships" type="roundRect" r:blip="">
          <dgm:adjLst/>
        </dgm:shape>
        <dgm:presOf axis="self"/>
        <dgm:constrLst>
          <dgm:constr type="tMarg" refType="primFontSz" fact="0.3"/>
          <dgm:constr type="bMarg" refType="primFontSz" fact="0.3"/>
          <dgm:constr type="lMarg" refType="primFontSz" fact="0.3"/>
          <dgm:constr type="rMarg" refType="primFontSz" fact="0.3"/>
        </dgm:constrLst>
        <dgm:ruleLst>
          <dgm:rule type="h" val="INF" fact="NaN" max="NaN"/>
        </dgm:ruleLst>
      </dgm:layoutNode>
      <dgm:choose name="Name1">
        <dgm:if name="Name2" axis="ch" ptType="node" func="cnt" op="gte" val="1">
          <dgm:layoutNode name="childText" styleLbl="revTx">
            <dgm:varLst>
              <dgm:bulletEnabled val="1"/>
            </dgm:varLst>
            <dgm:alg type="tx">
              <dgm:param type="stBulletLvl" val="1"/>
              <dgm:param type="lnSpAfChP" val="20"/>
            </dgm:alg>
            <dgm:shape xmlns:r="http://schemas.openxmlformats.org/officeDocument/2006/relationships" type="rect" r:blip="">
              <dgm:adjLst/>
            </dgm:shape>
            <dgm:presOf axis="des" ptType="node"/>
            <dgm:constrLst>
              <dgm:constr type="tMarg" refType="primFontSz" fact="0.1"/>
              <dgm:constr type="bMarg" refType="primFontSz" fact="0.1"/>
              <dgm:constr type="lMarg" refType="w" fact="0.09"/>
            </dgm:constrLst>
            <dgm:ruleLst>
              <dgm:rule type="h" val="INF" fact="NaN" max="NaN"/>
            </dgm:ruleLst>
          </dgm:layoutNode>
        </dgm:if>
        <dgm:else name="Name3">
          <dgm:choose name="Name4">
            <dgm:if name="Name5" axis="par ch" ptType="doc node" func="cnt" op="gte" val="2">
              <dgm:forEach name="Name6" axis="followSib" ptType="sibTrans" cnt="1">
                <dgm:layoutNode name="spacer">
                  <dgm:alg type="sp"/>
                  <dgm:shape xmlns:r="http://schemas.openxmlformats.org/officeDocument/2006/relationships" r:blip="">
                    <dgm:adjLst/>
                  </dgm:shape>
                  <dgm:presOf/>
                  <dgm:constrLst/>
                  <dgm:ruleLst/>
                </dgm:layoutNode>
              </dgm:forEach>
            </dgm:if>
            <dgm:else name="Name7"/>
          </dgm:choose>
        </dgm:else>
      </dgm:choose>
    </dgm:forEach>
  </dgm:layoutNode>
</dgm:layoutDef>
</file>

<file path=ppt/diagrams/layout15.xml><?xml version="1.0" encoding="utf-8"?>
<dgm:layoutDef xmlns:dgm="http://schemas.openxmlformats.org/drawingml/2006/diagram" xmlns:a="http://schemas.openxmlformats.org/drawingml/2006/main" uniqueId="urn:microsoft.com/office/officeart/2018/2/layout/IconVerticalSolidList">
  <dgm:title val="Icon Vertical Solid List"/>
  <dgm:desc val="Use to show a series of visuals from top to bottom with Level 1 or Level 1 and Level 2 text grouped in a shape. Works best with icons or small pictures with lengthier descriptions."/>
  <dgm:catLst>
    <dgm:cat type="icon" pri="500"/>
  </dgm:catLst>
  <dgm:sampData useDef="1">
    <dgm:dataModel>
      <dgm:ptLst/>
      <dgm:bg/>
      <dgm:whole/>
    </dgm:dataModel>
  </dgm:sampData>
  <dgm:styleData useDef="1">
    <dgm:dataModel>
      <dgm:ptLst/>
      <dgm:bg/>
      <dgm:whole/>
    </dgm:dataModel>
  </dgm:styleData>
  <dgm:clrData useDef="1">
    <dgm:dataModel>
      <dgm:ptLst/>
      <dgm:bg/>
      <dgm:whole/>
    </dgm:dataModel>
  </dgm:clrData>
  <dgm:layoutNode name="root">
    <dgm:varLst>
      <dgm:dir/>
      <dgm:resizeHandles val="exact"/>
    </dgm:varLst>
    <dgm:choose name="Name0">
      <dgm:if name="Name1" axis="self" func="var" arg="dir" op="equ" val="norm">
        <dgm:alg type="lin">
          <dgm:param type="linDir" val="fromT"/>
          <dgm:param type="nodeHorzAlign" val="l"/>
        </dgm:alg>
      </dgm:if>
      <dgm:else name="Name2">
        <dgm:alg type="lin">
          <dgm:param type="linDir" val="fromT"/>
          <dgm:param type="nodeHorzAlign" val="r"/>
        </dgm:alg>
      </dgm:else>
    </dgm:choose>
    <dgm:shape xmlns:r="http://schemas.openxmlformats.org/officeDocument/2006/relationships" r:blip="">
      <dgm:adjLst/>
    </dgm:shape>
    <dgm:presOf/>
    <dgm:choose name="Name3">
      <dgm:if name="Name4" axis="ch" ptType="node" func="cnt" op="lte" val="3">
        <dgm:constrLst>
          <dgm:constr type="h" for="ch" forName="compNode" refType="h" fact="0.3"/>
          <dgm:constr type="w" for="ch" forName="compNode" refType="w"/>
          <dgm:constr type="h" for="ch" forName="sibTrans" refType="h" refFor="ch" refForName="compNode" fact="0.25"/>
          <dgm:constr type="primFontSz" for="des" forName="parTx" val="25"/>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if name="Name5" axis="ch" ptType="node" func="cnt" op="lte" val="4">
        <dgm:constrLst>
          <dgm:constr type="h" for="ch" forName="compNode" refType="h" fact="0.3"/>
          <dgm:constr type="w" for="ch" forName="compNode" refType="w"/>
          <dgm:constr type="h" for="ch" forName="sibTrans" refType="h" refFor="ch" refForName="compNode" fact="0.25"/>
          <dgm:constr type="primFontSz" for="des" forName="parTx" val="22"/>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if name="Name6" axis="ch" ptType="node" func="cnt" op="lte" val="6">
        <dgm:constrLst>
          <dgm:constr type="h" for="ch" forName="compNode" refType="h" fact="0.3"/>
          <dgm:constr type="w" for="ch" forName="compNode" refType="w"/>
          <dgm:constr type="h" for="ch" forName="sibTrans" refType="h" refFor="ch" refForName="compNode" fact="0.25"/>
          <dgm:constr type="primFontSz" for="des" forName="parTx" val="19"/>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else name="Name7">
        <dgm:constrLst>
          <dgm:constr type="h" for="ch" forName="compNode" refType="h" fact="0.3"/>
          <dgm:constr type="w" for="ch" forName="compNode" refType="w"/>
          <dgm:constr type="h" for="ch" forName="sibTrans" refType="h" refFor="ch" refForName="compNode" fact="0.25"/>
          <dgm:constr type="primFontSz" for="des" forName="parTx" val="16"/>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else>
    </dgm:choose>
    <dgm:ruleLst>
      <dgm:rule type="h" for="ch" forName="compNode" val="0" fact="NaN" max="NaN"/>
    </dgm:ruleLst>
    <dgm:forEach name="Name8" axis="ch" ptType="node">
      <dgm:layoutNode name="compNode">
        <dgm:alg type="composite"/>
        <dgm:shape xmlns:r="http://schemas.openxmlformats.org/officeDocument/2006/relationships" r:blip="">
          <dgm:adjLst/>
        </dgm:shape>
        <dgm:presOf axis="self"/>
        <dgm:choose name="Name9">
          <dgm:if name="Name10" axis="ch" ptType="node" func="cnt" op="gte" val="1">
            <dgm:constrLst>
              <dgm:constr type="w" for="ch" forName="bgRect" refType="w"/>
              <dgm:constr type="h" for="ch" forName="bgRect" refType="h"/>
              <dgm:constr type="l" for="ch" forName="bgRect"/>
              <dgm:constr type="t" for="ch" forName="bgRect"/>
              <dgm:constr type="h" for="ch" forName="iconRect" refType="h" fact="0.55"/>
              <dgm:constr type="w" for="ch" forName="iconRect" refType="h" refFor="ch" refForName="iconRect"/>
              <dgm:constr type="l" for="ch" forName="iconRect" refType="h" refFor="ch" refForName="iconRect" fact="0.55"/>
              <dgm:constr type="ctrY" for="ch" forName="iconRect" refType="ctrY" refFor="ch" refForName="bgRect"/>
              <dgm:constr type="w" for="ch" forName="spaceRect" refType="l" refFor="ch" refForName="iconRect"/>
              <dgm:constr type="h" for="ch" forName="spaceRect" refType="h"/>
              <dgm:constr type="l" for="ch" forName="spaceRect" refType="r" refFor="ch" refForName="iconRect"/>
              <dgm:constr type="t" for="ch" forName="spaceRect"/>
              <dgm:constr type="w" for="ch" forName="parTx" refType="w" fact="0.45"/>
              <dgm:constr type="h" for="ch" forName="parTx" refType="h"/>
              <dgm:constr type="l" for="ch" forName="parTx" refType="r" refFor="ch" refForName="spaceRect"/>
              <dgm:constr type="t" for="ch" forName="parTx"/>
              <dgm:constr type="h" for="ch" forName="desTx" refType="h"/>
              <dgm:constr type="l" for="ch" forName="desTx" refType="r" refFor="ch" refForName="parTx"/>
              <dgm:constr type="t" for="ch" forName="desTx"/>
            </dgm:constrLst>
          </dgm:if>
          <dgm:else name="Name11">
            <dgm:constrLst>
              <dgm:constr type="w" for="ch" forName="bgRect" refType="w"/>
              <dgm:constr type="h" for="ch" forName="bgRect" refType="h"/>
              <dgm:constr type="l" for="ch" forName="bgRect"/>
              <dgm:constr type="t" for="ch" forName="bgRect"/>
              <dgm:constr type="h" for="ch" forName="iconRect" refType="h" fact="0.55"/>
              <dgm:constr type="w" for="ch" forName="iconRect" refType="h" refFor="ch" refForName="iconRect"/>
              <dgm:constr type="l" for="ch" forName="iconRect" refType="h" refFor="ch" refForName="iconRect" fact="0.55"/>
              <dgm:constr type="ctrY" for="ch" forName="iconRect" refType="ctrY" refFor="ch" refForName="bgRect"/>
              <dgm:constr type="w" for="ch" forName="spaceRect" refType="l" refFor="ch" refForName="iconRect"/>
              <dgm:constr type="h" for="ch" forName="spaceRect" refType="h"/>
              <dgm:constr type="l" for="ch" forName="spaceRect" refType="r" refFor="ch" refForName="iconRect"/>
              <dgm:constr type="t" for="ch" forName="spaceRect"/>
              <dgm:constr type="h" for="ch" forName="parTx" refType="h"/>
              <dgm:constr type="l" for="ch" forName="parTx" refType="r" refFor="ch" refForName="spaceRect"/>
              <dgm:constr type="t" for="ch" forName="parTx"/>
            </dgm:constrLst>
          </dgm:else>
        </dgm:choose>
        <dgm:ruleLst>
          <dgm:rule type="h" val="INF" fact="NaN" max="NaN"/>
        </dgm:ruleLst>
        <dgm:layoutNode name="bgRect" styleLbl="bgShp">
          <dgm:alg type="sp"/>
          <dgm:shape xmlns:r="http://schemas.openxmlformats.org/officeDocument/2006/relationships" type="roundRect" r:blip="">
            <dgm:adjLst>
              <dgm:adj idx="1" val="0.1"/>
            </dgm:adjLst>
          </dgm:shape>
          <dgm:presOf/>
          <dgm:constrLst/>
          <dgm:ruleLst/>
        </dgm:layoutNode>
        <dgm:layoutNode name="iconRect" styleLbl="node1">
          <dgm:alg type="sp"/>
          <dgm:shape xmlns:r="http://schemas.openxmlformats.org/officeDocument/2006/relationships" type="rect" r:blip="" blipPhldr="1">
            <dgm:adjLst/>
          </dgm:shape>
          <dgm:presOf/>
          <dgm:constrLst/>
          <dgm:ruleLst/>
        </dgm:layoutNode>
        <dgm:layoutNode name="spaceRect">
          <dgm:alg type="sp"/>
          <dgm:shape xmlns:r="http://schemas.openxmlformats.org/officeDocument/2006/relationships" r:blip="">
            <dgm:adjLst/>
          </dgm:shape>
          <dgm:presOf/>
          <dgm:constrLst/>
          <dgm:ruleLst/>
        </dgm:layoutNode>
        <dgm:layoutNode name="parTx" styleLbl="revTx">
          <dgm:varLst>
            <dgm:chMax val="0"/>
            <dgm:chPref val="0"/>
          </dgm:varLst>
          <dgm:alg type="tx">
            <dgm:param type="txAnchorVert" val="mid"/>
            <dgm:param type="parTxLTRAlign" val="l"/>
            <dgm:param type="shpTxLTRAlignCh" val="l"/>
            <dgm:param type="parTxRTLAlign" val="r"/>
            <dgm:param type="shpTxRTLAlignCh" val="r"/>
          </dgm:alg>
          <dgm:shape xmlns:r="http://schemas.openxmlformats.org/officeDocument/2006/relationships" type="rect" r:blip="">
            <dgm:adjLst/>
          </dgm:shape>
          <dgm:presOf axis="self" ptType="node"/>
          <dgm:constrLst>
            <dgm:constr type="lMarg" refType="h" fact="0.3"/>
            <dgm:constr type="rMarg" refType="h" fact="0.3"/>
            <dgm:constr type="tMarg" refType="h" fact="0.3"/>
            <dgm:constr type="bMarg" refType="h" fact="0.3"/>
          </dgm:constrLst>
          <dgm:ruleLst>
            <dgm:rule type="primFontSz" val="14" fact="NaN" max="NaN"/>
            <dgm:rule type="h" val="INF" fact="NaN" max="NaN"/>
          </dgm:ruleLst>
        </dgm:layoutNode>
        <dgm:choose name="Name12">
          <dgm:if name="Name13" axis="ch" ptType="node" func="cnt" op="gte" val="1">
            <dgm:layoutNode name="desTx" styleLbl="revTx">
              <dgm:varLst/>
              <dgm:alg type="tx">
                <dgm:param type="txAnchorVertCh" val="mid"/>
                <dgm:param type="parTxLTRAlign" val="l"/>
                <dgm:param type="shpTxLTRAlignCh" val="l"/>
                <dgm:param type="parTxRTLAlign" val="r"/>
                <dgm:param type="shpTxRTLAlignCh" val="r"/>
                <dgm:param type="stBulletLvl" val="0"/>
              </dgm:alg>
              <dgm:shape xmlns:r="http://schemas.openxmlformats.org/officeDocument/2006/relationships" type="rect" r:blip="">
                <dgm:adjLst/>
              </dgm:shape>
              <dgm:presOf axis="des" ptType="node"/>
              <dgm:constrLst>
                <dgm:constr type="primFontSz" val="18"/>
                <dgm:constr type="secFontSz" refType="primFontSz"/>
                <dgm:constr type="lMarg" refType="h" fact="0.3"/>
                <dgm:constr type="rMarg" refType="h" fact="0.3"/>
                <dgm:constr type="tMarg" refType="h" fact="0.3"/>
                <dgm:constr type="bMarg" refType="h" fact="0.3"/>
              </dgm:constrLst>
              <dgm:ruleLst>
                <dgm:rule type="primFontSz" val="11" fact="NaN" max="NaN"/>
              </dgm:ruleLst>
            </dgm:layoutNode>
          </dgm:if>
          <dgm:else name="Name14"/>
        </dgm:choose>
      </dgm:layoutNode>
      <dgm:forEach name="Name15" axis="followSib" ptType="sibTrans" cnt="1">
        <dgm:layoutNode name="sibTrans">
          <dgm:alg type="sp"/>
          <dgm:shape xmlns:r="http://schemas.openxmlformats.org/officeDocument/2006/relationships" r:blip="">
            <dgm:adjLst/>
          </dgm:shape>
          <dgm:presOf axis="self"/>
          <dgm:constrLst/>
          <dgm:ruleLst/>
        </dgm:layoutNode>
      </dgm:forEach>
    </dgm:forEach>
  </dgm:layoutNode>
  <dgm:extLst>
    <a:ext uri="{68A01E43-0DF5-4B5B-8FA6-DAF915123BFB}">
      <dgm1612:lstStyle xmlns:dgm1612="http://schemas.microsoft.com/office/drawing/2016/12/diagram">
        <a:lvl1pPr>
          <a:lnSpc>
            <a:spcPct val="100000"/>
          </a:lnSpc>
        </a:lvl1pPr>
        <a:lvl2pPr>
          <a:lnSpc>
            <a:spcPct val="100000"/>
          </a:lnSpc>
        </a:lvl2pPr>
      </dgm1612:lstStyle>
    </a:ext>
  </dgm:extLst>
</dgm:layoutDef>
</file>

<file path=ppt/diagrams/layout16.xml><?xml version="1.0" encoding="utf-8"?>
<dgm:layoutDef xmlns:dgm="http://schemas.openxmlformats.org/drawingml/2006/diagram" xmlns:a="http://schemas.openxmlformats.org/drawingml/2006/main" uniqueId="urn:microsoft.com/office/officeart/2005/8/layout/vList2">
  <dgm:title val=""/>
  <dgm:desc val=""/>
  <dgm:catLst>
    <dgm:cat type="list" pri="3000"/>
    <dgm:cat type="convert" pri="1000"/>
  </dgm:catLst>
  <dgm:sampData>
    <dgm:dataModel>
      <dgm:ptLst>
        <dgm:pt modelId="0" type="doc"/>
        <dgm:pt modelId="1">
          <dgm:prSet phldr="1"/>
        </dgm:pt>
        <dgm:pt modelId="11">
          <dgm:prSet phldr="1"/>
        </dgm:pt>
        <dgm:pt modelId="2">
          <dgm:prSet phldr="1"/>
        </dgm:pt>
        <dgm:pt modelId="21">
          <dgm:prSet phldr="1"/>
        </dgm:pt>
      </dgm:ptLst>
      <dgm:cxnLst>
        <dgm:cxn modelId="4" srcId="0" destId="1" srcOrd="0" destOrd="0"/>
        <dgm:cxn modelId="5" srcId="0" destId="2" srcOrd="1" destOrd="0"/>
        <dgm:cxn modelId="12" srcId="1" destId="11" srcOrd="0" destOrd="0"/>
        <dgm:cxn modelId="23" srcId="2" destId="21" srcOrd="0"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linear">
    <dgm:varLst>
      <dgm:animLvl val="lvl"/>
      <dgm:resizeHandles val="exact"/>
    </dgm:varLst>
    <dgm:alg type="lin">
      <dgm:param type="linDir" val="fromT"/>
      <dgm:param type="vertAlign" val="mid"/>
    </dgm:alg>
    <dgm:shape xmlns:r="http://schemas.openxmlformats.org/officeDocument/2006/relationships" r:blip="">
      <dgm:adjLst/>
    </dgm:shape>
    <dgm:presOf/>
    <dgm:constrLst>
      <dgm:constr type="w" for="ch" forName="parentText" refType="w"/>
      <dgm:constr type="h" for="ch" forName="parentText" refType="primFontSz" refFor="ch" refForName="parentText" fact="0.52"/>
      <dgm:constr type="w" for="ch" forName="childText" refType="w"/>
      <dgm:constr type="h" for="ch" forName="childText" refType="primFontSz" refFor="ch" refForName="parentText" fact="0.46"/>
      <dgm:constr type="h" for="ch" forName="parentText" op="equ"/>
      <dgm:constr type="primFontSz" for="ch" forName="parentText" op="equ" val="65"/>
      <dgm:constr type="primFontSz" for="ch" forName="childText" refType="primFontSz" refFor="ch" refForName="parentText" op="equ"/>
      <dgm:constr type="h" for="ch" forName="spacer" refType="primFontSz" refFor="ch" refForName="parentText" fact="0.08"/>
    </dgm:constrLst>
    <dgm:ruleLst>
      <dgm:rule type="primFontSz" for="ch" forName="parentText" val="5" fact="NaN" max="NaN"/>
    </dgm:ruleLst>
    <dgm:forEach name="Name0" axis="ch" ptType="node">
      <dgm:layoutNode name="parentText" styleLbl="node1">
        <dgm:varLst>
          <dgm:chMax val="0"/>
          <dgm:bulletEnabled val="1"/>
        </dgm:varLst>
        <dgm:alg type="tx">
          <dgm:param type="parTxLTRAlign" val="l"/>
          <dgm:param type="parTxRTLAlign" val="r"/>
        </dgm:alg>
        <dgm:shape xmlns:r="http://schemas.openxmlformats.org/officeDocument/2006/relationships" type="roundRect" r:blip="">
          <dgm:adjLst/>
        </dgm:shape>
        <dgm:presOf axis="self"/>
        <dgm:constrLst>
          <dgm:constr type="tMarg" refType="primFontSz" fact="0.3"/>
          <dgm:constr type="bMarg" refType="primFontSz" fact="0.3"/>
          <dgm:constr type="lMarg" refType="primFontSz" fact="0.3"/>
          <dgm:constr type="rMarg" refType="primFontSz" fact="0.3"/>
        </dgm:constrLst>
        <dgm:ruleLst>
          <dgm:rule type="h" val="INF" fact="NaN" max="NaN"/>
        </dgm:ruleLst>
      </dgm:layoutNode>
      <dgm:choose name="Name1">
        <dgm:if name="Name2" axis="ch" ptType="node" func="cnt" op="gte" val="1">
          <dgm:layoutNode name="childText" styleLbl="revTx">
            <dgm:varLst>
              <dgm:bulletEnabled val="1"/>
            </dgm:varLst>
            <dgm:alg type="tx">
              <dgm:param type="stBulletLvl" val="1"/>
              <dgm:param type="lnSpAfChP" val="20"/>
            </dgm:alg>
            <dgm:shape xmlns:r="http://schemas.openxmlformats.org/officeDocument/2006/relationships" type="rect" r:blip="">
              <dgm:adjLst/>
            </dgm:shape>
            <dgm:presOf axis="des" ptType="node"/>
            <dgm:constrLst>
              <dgm:constr type="tMarg" refType="primFontSz" fact="0.1"/>
              <dgm:constr type="bMarg" refType="primFontSz" fact="0.1"/>
              <dgm:constr type="lMarg" refType="w" fact="0.09"/>
            </dgm:constrLst>
            <dgm:ruleLst>
              <dgm:rule type="h" val="INF" fact="NaN" max="NaN"/>
            </dgm:ruleLst>
          </dgm:layoutNode>
        </dgm:if>
        <dgm:else name="Name3">
          <dgm:choose name="Name4">
            <dgm:if name="Name5" axis="par ch" ptType="doc node" func="cnt" op="gte" val="2">
              <dgm:forEach name="Name6" axis="followSib" ptType="sibTrans" cnt="1">
                <dgm:layoutNode name="spacer">
                  <dgm:alg type="sp"/>
                  <dgm:shape xmlns:r="http://schemas.openxmlformats.org/officeDocument/2006/relationships" r:blip="">
                    <dgm:adjLst/>
                  </dgm:shape>
                  <dgm:presOf/>
                  <dgm:constrLst/>
                  <dgm:ruleLst/>
                </dgm:layoutNode>
              </dgm:forEach>
            </dgm:if>
            <dgm:else name="Name7"/>
          </dgm:choose>
        </dgm:else>
      </dgm:choose>
    </dgm:forEach>
  </dgm:layoutNode>
</dgm:layoutDef>
</file>

<file path=ppt/diagrams/layout17.xml><?xml version="1.0" encoding="utf-8"?>
<dgm:layoutDef xmlns:dgm="http://schemas.openxmlformats.org/drawingml/2006/diagram" xmlns:a="http://schemas.openxmlformats.org/drawingml/2006/main" uniqueId="urn:microsoft.com/office/officeart/2008/layout/LinedList">
  <dgm:title val=""/>
  <dgm:desc val=""/>
  <dgm:catLst>
    <dgm:cat type="hierarchy" pri="8000"/>
    <dgm:cat type="list" pri="2500"/>
  </dgm:catLst>
  <dgm:sampData>
    <dgm:dataModel>
      <dgm:ptLst>
        <dgm:pt modelId="0" type="doc"/>
        <dgm:pt modelId="1">
          <dgm:prSet phldr="1"/>
        </dgm:pt>
        <dgm:pt modelId="11">
          <dgm:prSet phldr="1"/>
        </dgm:pt>
        <dgm:pt modelId="12">
          <dgm:prSet phldr="1"/>
        </dgm:pt>
        <dgm:pt modelId="13">
          <dgm:prSet phldr="1"/>
        </dgm:pt>
      </dgm:ptLst>
      <dgm:cxnLst>
        <dgm:cxn modelId="2" srcId="0" destId="1" srcOrd="0" destOrd="0"/>
        <dgm:cxn modelId="3" srcId="1" destId="11" srcOrd="0" destOrd="0"/>
        <dgm:cxn modelId="4" srcId="1" destId="12" srcOrd="1" destOrd="0"/>
        <dgm:cxn modelId="5" srcId="1" destId="13" srcOrd="2" destOrd="0"/>
      </dgm:cxnLst>
      <dgm:bg/>
      <dgm:whole/>
    </dgm:dataModel>
  </dgm:sampData>
  <dgm:styleData>
    <dgm:dataModel>
      <dgm:ptLst>
        <dgm:pt modelId="0" type="doc"/>
        <dgm:pt modelId="1">
          <dgm:prSet phldr="1"/>
        </dgm:pt>
        <dgm:pt modelId="11">
          <dgm:prSet phldr="1"/>
        </dgm:pt>
        <dgm:pt modelId="12">
          <dgm:prSet phldr="1"/>
        </dgm:pt>
      </dgm:ptLst>
      <dgm:cxnLst>
        <dgm:cxn modelId="2" srcId="0" destId="1" srcOrd="0" destOrd="0"/>
        <dgm:cxn modelId="3" srcId="1" destId="11" srcOrd="0" destOrd="0"/>
        <dgm:cxn modelId="4" srcId="1" destId="12" srcOrd="1" destOrd="0"/>
      </dgm:cxnLst>
      <dgm:bg/>
      <dgm:whole/>
    </dgm:dataModel>
  </dgm:styleData>
  <dgm:clrData>
    <dgm:dataModel>
      <dgm:ptLst>
        <dgm:pt modelId="0" type="doc"/>
        <dgm:pt modelId="1">
          <dgm:prSet phldr="1"/>
        </dgm:pt>
        <dgm:pt modelId="11">
          <dgm:prSet phldr="1"/>
        </dgm:pt>
        <dgm:pt modelId="12">
          <dgm:prSet phldr="1"/>
        </dgm:pt>
      </dgm:ptLst>
      <dgm:cxnLst>
        <dgm:cxn modelId="2" srcId="0" destId="1" srcOrd="0" destOrd="0"/>
        <dgm:cxn modelId="3" srcId="1" destId="11" srcOrd="0" destOrd="0"/>
        <dgm:cxn modelId="4" srcId="1" destId="12" srcOrd="1" destOrd="0"/>
      </dgm:cxnLst>
      <dgm:bg/>
      <dgm:whole/>
    </dgm:dataModel>
  </dgm:clrData>
  <dgm:layoutNode name="vert0">
    <dgm:varLst>
      <dgm:dir/>
      <dgm:animOne val="branch"/>
      <dgm:animLvl val="lvl"/>
    </dgm:varLst>
    <dgm:choose name="Name0">
      <dgm:if name="Name1" func="var" arg="dir" op="equ" val="norm">
        <dgm:alg type="lin">
          <dgm:param type="linDir" val="fromT"/>
          <dgm:param type="nodeHorzAlign" val="l"/>
        </dgm:alg>
      </dgm:if>
      <dgm:else name="Name2">
        <dgm:alg type="lin">
          <dgm:param type="linDir" val="fromT"/>
          <dgm:param type="nodeHorzAlign" val="r"/>
        </dgm:alg>
      </dgm:else>
    </dgm:choose>
    <dgm:shape xmlns:r="http://schemas.openxmlformats.org/officeDocument/2006/relationships" r:blip="">
      <dgm:adjLst/>
    </dgm:shape>
    <dgm:presOf/>
    <dgm:constrLst>
      <dgm:constr type="w" for="ch" forName="horz1" refType="w"/>
      <dgm:constr type="h" for="ch" forName="horz1" refType="h"/>
      <dgm:constr type="h" for="des" forName="vert1" refType="h"/>
      <dgm:constr type="h" for="des" forName="tx1" refType="h"/>
      <dgm:constr type="h" for="des" forName="horz2" refType="h"/>
      <dgm:constr type="h" for="des" forName="vert2" refType="h"/>
      <dgm:constr type="h" for="des" forName="horz3" refType="h"/>
      <dgm:constr type="h" for="des" forName="vert3" refType="h"/>
      <dgm:constr type="h" for="des" forName="horz4" refType="h"/>
      <dgm:constr type="h" for="des" ptType="node" refType="h"/>
      <dgm:constr type="primFontSz" for="des" forName="tx1" op="equ" val="65"/>
      <dgm:constr type="primFontSz" for="des" forName="tx2" op="equ" val="65"/>
      <dgm:constr type="primFontSz" for="des" forName="tx3" op="equ" val="65"/>
      <dgm:constr type="primFontSz" for="des" forName="tx4" op="equ" val="65"/>
      <dgm:constr type="w" for="des" forName="thickLine" refType="w"/>
      <dgm:constr type="h" for="des" forName="thickLine"/>
      <dgm:constr type="h" for="des" forName="thinLine1"/>
      <dgm:constr type="h" for="des" forName="thinLine2b"/>
      <dgm:constr type="h" for="des" forName="thinLine3"/>
      <dgm:constr type="h" for="des" forName="vertSpace2a" refType="h" fact="0.05"/>
      <dgm:constr type="h" for="des" forName="vertSpace2b" refType="h" refFor="des" refForName="vertSpace2a"/>
    </dgm:constrLst>
    <dgm:forEach name="Name3" axis="ch" ptType="node">
      <dgm:layoutNode name="thickLine" styleLbl="alignNode1">
        <dgm:alg type="sp"/>
        <dgm:shape xmlns:r="http://schemas.openxmlformats.org/officeDocument/2006/relationships" type="line" r:blip="">
          <dgm:adjLst/>
        </dgm:shape>
        <dgm:presOf/>
      </dgm:layoutNode>
      <dgm:layoutNode name="horz1">
        <dgm:choose name="Name4">
          <dgm:if name="Name5" func="var" arg="dir" op="equ" val="norm">
            <dgm:alg type="lin">
              <dgm:param type="linDir" val="fromL"/>
              <dgm:param type="nodeVertAlign" val="t"/>
            </dgm:alg>
          </dgm:if>
          <dgm:else name="Name6">
            <dgm:alg type="lin">
              <dgm:param type="linDir" val="fromR"/>
              <dgm:param type="nodeVertAlign" val="t"/>
            </dgm:alg>
          </dgm:else>
        </dgm:choose>
        <dgm:shape xmlns:r="http://schemas.openxmlformats.org/officeDocument/2006/relationships" r:blip="">
          <dgm:adjLst/>
        </dgm:shape>
        <dgm:presOf/>
        <dgm:choose name="Name7">
          <dgm:if name="Name8" axis="root des" func="maxDepth" op="equ" val="1">
            <dgm:constrLst>
              <dgm:constr type="w" for="ch" forName="tx1" refType="w"/>
            </dgm:constrLst>
          </dgm:if>
          <dgm:if name="Name9" axis="root des" func="maxDepth" op="equ" val="2">
            <dgm:constrLst>
              <dgm:constr type="w" for="ch" forName="tx1" refType="w" fact="0.2"/>
              <dgm:constr type="w" for="des" forName="tx2" refType="w" fact="0.785"/>
              <dgm:constr type="w" for="des" forName="horzSpace2" refType="w" fact="0.015"/>
              <dgm:constr type="w" for="des" forName="thinLine2b" refType="w" fact="0.8"/>
            </dgm:constrLst>
          </dgm:if>
          <dgm:if name="Name10" axis="root des" func="maxDepth" op="equ" val="3">
            <dgm:constrLst>
              <dgm:constr type="w" for="ch" forName="tx1" refType="w" fact="0.2"/>
              <dgm:constr type="w" for="des" forName="tx2" refType="w" fact="0.385"/>
              <dgm:constr type="w" for="des" forName="tx3" refType="w" fact="0.385"/>
              <dgm:constr type="w" for="des" forName="horzSpace2" refType="w" fact="0.015"/>
              <dgm:constr type="w" for="des" forName="horzSpace3" refType="w" fact="0.015"/>
              <dgm:constr type="w" for="des" forName="thinLine2b" refType="w" fact="0.8"/>
              <dgm:constr type="w" for="des" forName="thinLine3" refType="w" fact="0.385"/>
            </dgm:constrLst>
          </dgm:if>
          <dgm:if name="Name11" axis="root des" func="maxDepth" op="gte" val="4">
            <dgm:constrLst>
              <dgm:constr type="w" for="ch" forName="tx1" refType="w" fact="0.2"/>
              <dgm:constr type="w" for="des" forName="tx2" refType="w" fact="0.2516"/>
              <dgm:constr type="w" for="des" forName="tx3" refType="w" fact="0.2516"/>
              <dgm:constr type="w" for="des" forName="tx4" refType="w" fact="0.2516"/>
              <dgm:constr type="w" for="des" forName="horzSpace2" refType="w" fact="0.015"/>
              <dgm:constr type="w" for="des" forName="horzSpace3" refType="w" fact="0.015"/>
              <dgm:constr type="w" for="des" forName="horzSpace4" refType="w" fact="0.015"/>
              <dgm:constr type="w" for="des" forName="thinLine2b" refType="w" fact="0.8"/>
              <dgm:constr type="w" for="des" forName="thinLine3" refType="w" fact="0.5332"/>
            </dgm:constrLst>
          </dgm:if>
          <dgm:else name="Name12"/>
        </dgm:choose>
        <dgm:layoutNode name="tx1"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1">
          <dgm:choose name="Name13">
            <dgm:if name="Name14" func="var" arg="dir" op="equ" val="norm">
              <dgm:alg type="lin">
                <dgm:param type="linDir" val="fromT"/>
                <dgm:param type="nodeHorzAlign" val="l"/>
              </dgm:alg>
            </dgm:if>
            <dgm:else name="Name15">
              <dgm:alg type="lin">
                <dgm:param type="linDir" val="fromT"/>
                <dgm:param type="nodeHorzAlign" val="r"/>
              </dgm:alg>
            </dgm:else>
          </dgm:choose>
          <dgm:shape xmlns:r="http://schemas.openxmlformats.org/officeDocument/2006/relationships" r:blip="">
            <dgm:adjLst/>
          </dgm:shape>
          <dgm:presOf/>
          <dgm:forEach name="Name16" axis="ch" ptType="node">
            <dgm:choose name="Name17">
              <dgm:if name="Name18" axis="self" ptType="node" func="pos" op="equ" val="1">
                <dgm:layoutNode name="vertSpace2a">
                  <dgm:alg type="sp"/>
                  <dgm:shape xmlns:r="http://schemas.openxmlformats.org/officeDocument/2006/relationships" r:blip="">
                    <dgm:adjLst/>
                  </dgm:shape>
                  <dgm:presOf/>
                </dgm:layoutNode>
              </dgm:if>
              <dgm:else name="Name19"/>
            </dgm:choose>
            <dgm:layoutNode name="horz2">
              <dgm:choose name="Name20">
                <dgm:if name="Name21" func="var" arg="dir" op="equ" val="norm">
                  <dgm:alg type="lin">
                    <dgm:param type="linDir" val="fromL"/>
                    <dgm:param type="nodeVertAlign" val="t"/>
                  </dgm:alg>
                </dgm:if>
                <dgm:else name="Name22">
                  <dgm:alg type="lin">
                    <dgm:param type="linDir" val="fromR"/>
                    <dgm:param type="nodeVertAlign" val="t"/>
                  </dgm:alg>
                </dgm:else>
              </dgm:choose>
              <dgm:shape xmlns:r="http://schemas.openxmlformats.org/officeDocument/2006/relationships" r:blip="">
                <dgm:adjLst/>
              </dgm:shape>
              <dgm:presOf/>
              <dgm:layoutNode name="horzSpace2">
                <dgm:alg type="sp"/>
                <dgm:shape xmlns:r="http://schemas.openxmlformats.org/officeDocument/2006/relationships" r:blip="">
                  <dgm:adjLst/>
                </dgm:shape>
                <dgm:presOf/>
              </dgm:layoutNode>
              <dgm:layoutNode name="tx2"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2">
                <dgm:choose name="Name23">
                  <dgm:if name="Name24" func="var" arg="dir" op="equ" val="norm">
                    <dgm:alg type="lin">
                      <dgm:param type="linDir" val="fromT"/>
                      <dgm:param type="nodeHorzAlign" val="l"/>
                    </dgm:alg>
                  </dgm:if>
                  <dgm:else name="Name25">
                    <dgm:alg type="lin">
                      <dgm:param type="linDir" val="fromT"/>
                      <dgm:param type="nodeHorzAlign" val="r"/>
                    </dgm:alg>
                  </dgm:else>
                </dgm:choose>
                <dgm:shape xmlns:r="http://schemas.openxmlformats.org/officeDocument/2006/relationships" r:blip="">
                  <dgm:adjLst/>
                </dgm:shape>
                <dgm:presOf/>
                <dgm:forEach name="Name26" axis="ch" ptType="node">
                  <dgm:layoutNode name="horz3">
                    <dgm:choose name="Name27">
                      <dgm:if name="Name28" func="var" arg="dir" op="equ" val="norm">
                        <dgm:alg type="lin">
                          <dgm:param type="linDir" val="fromL"/>
                          <dgm:param type="nodeVertAlign" val="t"/>
                        </dgm:alg>
                      </dgm:if>
                      <dgm:else name="Name29">
                        <dgm:alg type="lin">
                          <dgm:param type="linDir" val="fromR"/>
                          <dgm:param type="nodeVertAlign" val="t"/>
                        </dgm:alg>
                      </dgm:else>
                    </dgm:choose>
                    <dgm:shape xmlns:r="http://schemas.openxmlformats.org/officeDocument/2006/relationships" r:blip="">
                      <dgm:adjLst/>
                    </dgm:shape>
                    <dgm:presOf/>
                    <dgm:layoutNode name="horzSpace3">
                      <dgm:alg type="sp"/>
                      <dgm:shape xmlns:r="http://schemas.openxmlformats.org/officeDocument/2006/relationships" r:blip="">
                        <dgm:adjLst/>
                      </dgm:shape>
                      <dgm:presOf/>
                    </dgm:layoutNode>
                    <dgm:layoutNode name="tx3"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3">
                      <dgm:choose name="Name30">
                        <dgm:if name="Name31" func="var" arg="dir" op="equ" val="norm">
                          <dgm:alg type="lin">
                            <dgm:param type="linDir" val="fromT"/>
                            <dgm:param type="nodeHorzAlign" val="l"/>
                          </dgm:alg>
                        </dgm:if>
                        <dgm:else name="Name32">
                          <dgm:alg type="lin">
                            <dgm:param type="linDir" val="fromT"/>
                            <dgm:param type="nodeHorzAlign" val="r"/>
                          </dgm:alg>
                        </dgm:else>
                      </dgm:choose>
                      <dgm:shape xmlns:r="http://schemas.openxmlformats.org/officeDocument/2006/relationships" r:blip="">
                        <dgm:adjLst/>
                      </dgm:shape>
                      <dgm:presOf/>
                      <dgm:forEach name="Name33" axis="ch" ptType="node">
                        <dgm:layoutNode name="horz4">
                          <dgm:choose name="Name34">
                            <dgm:if name="Name35" func="var" arg="dir" op="equ" val="norm">
                              <dgm:alg type="lin">
                                <dgm:param type="linDir" val="fromL"/>
                                <dgm:param type="nodeVertAlign" val="t"/>
                              </dgm:alg>
                            </dgm:if>
                            <dgm:else name="Name36">
                              <dgm:alg type="lin">
                                <dgm:param type="linDir" val="fromR"/>
                                <dgm:param type="nodeVertAlign" val="t"/>
                              </dgm:alg>
                            </dgm:else>
                          </dgm:choose>
                          <dgm:shape xmlns:r="http://schemas.openxmlformats.org/officeDocument/2006/relationships" r:blip="">
                            <dgm:adjLst/>
                          </dgm:shape>
                          <dgm:presOf/>
                          <dgm:layoutNode name="horzSpace4">
                            <dgm:alg type="sp"/>
                            <dgm:shape xmlns:r="http://schemas.openxmlformats.org/officeDocument/2006/relationships" r:blip="">
                              <dgm:adjLst/>
                            </dgm:shape>
                            <dgm:presOf/>
                          </dgm:layoutNode>
                          <dgm:layoutNode name="tx4" styleLbl="revTx">
                            <dgm:varLst>
                              <dgm:bulletEnabled val="1"/>
                            </dgm:varLst>
                            <dgm:alg type="tx">
                              <dgm:param type="parTxLTRAlign" val="l"/>
                              <dgm:param type="parTxRTLAlign" val="r"/>
                              <dgm:param type="txAnchorVert" val="t"/>
                            </dgm:alg>
                            <dgm:shape xmlns:r="http://schemas.openxmlformats.org/officeDocument/2006/relationships" type="rect" r:blip="">
                              <dgm:adjLst/>
                            </dgm:shape>
                            <dgm:presOf axis="desOrSelf" ptType="node"/>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dgm:forEach>
                    </dgm:layoutNode>
                  </dgm:layoutNode>
                  <dgm:forEach name="Name37" axis="followSib" ptType="sibTrans" cnt="1">
                    <dgm:layoutNode name="thinLine3" styleLbl="callout">
                      <dgm:alg type="sp"/>
                      <dgm:shape xmlns:r="http://schemas.openxmlformats.org/officeDocument/2006/relationships" type="line" r:blip="">
                        <dgm:adjLst/>
                      </dgm:shape>
                      <dgm:presOf/>
                    </dgm:layoutNode>
                  </dgm:forEach>
                </dgm:forEach>
              </dgm:layoutNode>
            </dgm:layoutNode>
            <dgm:layoutNode name="thinLine2b" styleLbl="callout">
              <dgm:alg type="sp"/>
              <dgm:shape xmlns:r="http://schemas.openxmlformats.org/officeDocument/2006/relationships" type="line" r:blip="">
                <dgm:adjLst/>
              </dgm:shape>
              <dgm:presOf/>
            </dgm:layoutNode>
            <dgm:layoutNode name="vertSpace2b">
              <dgm:alg type="sp"/>
              <dgm:shape xmlns:r="http://schemas.openxmlformats.org/officeDocument/2006/relationships" r:blip="">
                <dgm:adjLst/>
              </dgm:shape>
              <dgm:presOf/>
            </dgm:layoutNode>
          </dgm:forEach>
        </dgm:layoutNode>
      </dgm:layoutNode>
    </dgm:forEach>
  </dgm:layoutNode>
</dgm:layoutDef>
</file>

<file path=ppt/diagrams/layout18.xml><?xml version="1.0" encoding="utf-8"?>
<dgm:layoutDef xmlns:dgm="http://schemas.openxmlformats.org/drawingml/2006/diagram" xmlns:a="http://schemas.openxmlformats.org/drawingml/2006/main" uniqueId="urn:microsoft.com/office/officeart/2018/2/layout/IconVerticalSolidList">
  <dgm:title val="Icon Vertical Solid List"/>
  <dgm:desc val="Use to show a series of visuals from top to bottom with Level 1 or Level 1 and Level 2 text grouped in a shape. Works best with icons or small pictures with lengthier descriptions."/>
  <dgm:catLst>
    <dgm:cat type="icon" pri="500"/>
  </dgm:catLst>
  <dgm:sampData useDef="1">
    <dgm:dataModel>
      <dgm:ptLst/>
      <dgm:bg/>
      <dgm:whole/>
    </dgm:dataModel>
  </dgm:sampData>
  <dgm:styleData useDef="1">
    <dgm:dataModel>
      <dgm:ptLst/>
      <dgm:bg/>
      <dgm:whole/>
    </dgm:dataModel>
  </dgm:styleData>
  <dgm:clrData useDef="1">
    <dgm:dataModel>
      <dgm:ptLst/>
      <dgm:bg/>
      <dgm:whole/>
    </dgm:dataModel>
  </dgm:clrData>
  <dgm:layoutNode name="root">
    <dgm:varLst>
      <dgm:dir/>
      <dgm:resizeHandles val="exact"/>
    </dgm:varLst>
    <dgm:choose name="Name0">
      <dgm:if name="Name1" axis="self" func="var" arg="dir" op="equ" val="norm">
        <dgm:alg type="lin">
          <dgm:param type="linDir" val="fromT"/>
          <dgm:param type="nodeHorzAlign" val="l"/>
        </dgm:alg>
      </dgm:if>
      <dgm:else name="Name2">
        <dgm:alg type="lin">
          <dgm:param type="linDir" val="fromT"/>
          <dgm:param type="nodeHorzAlign" val="r"/>
        </dgm:alg>
      </dgm:else>
    </dgm:choose>
    <dgm:shape xmlns:r="http://schemas.openxmlformats.org/officeDocument/2006/relationships" r:blip="">
      <dgm:adjLst/>
    </dgm:shape>
    <dgm:presOf/>
    <dgm:choose name="Name3">
      <dgm:if name="Name4" axis="ch" ptType="node" func="cnt" op="lte" val="3">
        <dgm:constrLst>
          <dgm:constr type="h" for="ch" forName="compNode" refType="h" fact="0.3"/>
          <dgm:constr type="w" for="ch" forName="compNode" refType="w"/>
          <dgm:constr type="h" for="ch" forName="sibTrans" refType="h" refFor="ch" refForName="compNode" fact="0.25"/>
          <dgm:constr type="primFontSz" for="des" forName="parTx" val="25"/>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if name="Name5" axis="ch" ptType="node" func="cnt" op="lte" val="4">
        <dgm:constrLst>
          <dgm:constr type="h" for="ch" forName="compNode" refType="h" fact="0.3"/>
          <dgm:constr type="w" for="ch" forName="compNode" refType="w"/>
          <dgm:constr type="h" for="ch" forName="sibTrans" refType="h" refFor="ch" refForName="compNode" fact="0.25"/>
          <dgm:constr type="primFontSz" for="des" forName="parTx" val="22"/>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if name="Name6" axis="ch" ptType="node" func="cnt" op="lte" val="6">
        <dgm:constrLst>
          <dgm:constr type="h" for="ch" forName="compNode" refType="h" fact="0.3"/>
          <dgm:constr type="w" for="ch" forName="compNode" refType="w"/>
          <dgm:constr type="h" for="ch" forName="sibTrans" refType="h" refFor="ch" refForName="compNode" fact="0.25"/>
          <dgm:constr type="primFontSz" for="des" forName="parTx" val="19"/>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else name="Name7">
        <dgm:constrLst>
          <dgm:constr type="h" for="ch" forName="compNode" refType="h" fact="0.3"/>
          <dgm:constr type="w" for="ch" forName="compNode" refType="w"/>
          <dgm:constr type="h" for="ch" forName="sibTrans" refType="h" refFor="ch" refForName="compNode" fact="0.25"/>
          <dgm:constr type="primFontSz" for="des" forName="parTx" val="16"/>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else>
    </dgm:choose>
    <dgm:ruleLst>
      <dgm:rule type="h" for="ch" forName="compNode" val="0" fact="NaN" max="NaN"/>
    </dgm:ruleLst>
    <dgm:forEach name="Name8" axis="ch" ptType="node">
      <dgm:layoutNode name="compNode">
        <dgm:alg type="composite"/>
        <dgm:shape xmlns:r="http://schemas.openxmlformats.org/officeDocument/2006/relationships" r:blip="">
          <dgm:adjLst/>
        </dgm:shape>
        <dgm:presOf axis="self"/>
        <dgm:choose name="Name9">
          <dgm:if name="Name10" axis="ch" ptType="node" func="cnt" op="gte" val="1">
            <dgm:constrLst>
              <dgm:constr type="w" for="ch" forName="bgRect" refType="w"/>
              <dgm:constr type="h" for="ch" forName="bgRect" refType="h"/>
              <dgm:constr type="l" for="ch" forName="bgRect"/>
              <dgm:constr type="t" for="ch" forName="bgRect"/>
              <dgm:constr type="h" for="ch" forName="iconRect" refType="h" fact="0.55"/>
              <dgm:constr type="w" for="ch" forName="iconRect" refType="h" refFor="ch" refForName="iconRect"/>
              <dgm:constr type="l" for="ch" forName="iconRect" refType="h" refFor="ch" refForName="iconRect" fact="0.55"/>
              <dgm:constr type="ctrY" for="ch" forName="iconRect" refType="ctrY" refFor="ch" refForName="bgRect"/>
              <dgm:constr type="w" for="ch" forName="spaceRect" refType="l" refFor="ch" refForName="iconRect"/>
              <dgm:constr type="h" for="ch" forName="spaceRect" refType="h"/>
              <dgm:constr type="l" for="ch" forName="spaceRect" refType="r" refFor="ch" refForName="iconRect"/>
              <dgm:constr type="t" for="ch" forName="spaceRect"/>
              <dgm:constr type="w" for="ch" forName="parTx" refType="w" fact="0.45"/>
              <dgm:constr type="h" for="ch" forName="parTx" refType="h"/>
              <dgm:constr type="l" for="ch" forName="parTx" refType="r" refFor="ch" refForName="spaceRect"/>
              <dgm:constr type="t" for="ch" forName="parTx"/>
              <dgm:constr type="h" for="ch" forName="desTx" refType="h"/>
              <dgm:constr type="l" for="ch" forName="desTx" refType="r" refFor="ch" refForName="parTx"/>
              <dgm:constr type="t" for="ch" forName="desTx"/>
            </dgm:constrLst>
          </dgm:if>
          <dgm:else name="Name11">
            <dgm:constrLst>
              <dgm:constr type="w" for="ch" forName="bgRect" refType="w"/>
              <dgm:constr type="h" for="ch" forName="bgRect" refType="h"/>
              <dgm:constr type="l" for="ch" forName="bgRect"/>
              <dgm:constr type="t" for="ch" forName="bgRect"/>
              <dgm:constr type="h" for="ch" forName="iconRect" refType="h" fact="0.55"/>
              <dgm:constr type="w" for="ch" forName="iconRect" refType="h" refFor="ch" refForName="iconRect"/>
              <dgm:constr type="l" for="ch" forName="iconRect" refType="h" refFor="ch" refForName="iconRect" fact="0.55"/>
              <dgm:constr type="ctrY" for="ch" forName="iconRect" refType="ctrY" refFor="ch" refForName="bgRect"/>
              <dgm:constr type="w" for="ch" forName="spaceRect" refType="l" refFor="ch" refForName="iconRect"/>
              <dgm:constr type="h" for="ch" forName="spaceRect" refType="h"/>
              <dgm:constr type="l" for="ch" forName="spaceRect" refType="r" refFor="ch" refForName="iconRect"/>
              <dgm:constr type="t" for="ch" forName="spaceRect"/>
              <dgm:constr type="h" for="ch" forName="parTx" refType="h"/>
              <dgm:constr type="l" for="ch" forName="parTx" refType="r" refFor="ch" refForName="spaceRect"/>
              <dgm:constr type="t" for="ch" forName="parTx"/>
            </dgm:constrLst>
          </dgm:else>
        </dgm:choose>
        <dgm:ruleLst>
          <dgm:rule type="h" val="INF" fact="NaN" max="NaN"/>
        </dgm:ruleLst>
        <dgm:layoutNode name="bgRect" styleLbl="bgShp">
          <dgm:alg type="sp"/>
          <dgm:shape xmlns:r="http://schemas.openxmlformats.org/officeDocument/2006/relationships" type="roundRect" r:blip="">
            <dgm:adjLst>
              <dgm:adj idx="1" val="0.1"/>
            </dgm:adjLst>
          </dgm:shape>
          <dgm:presOf/>
          <dgm:constrLst/>
          <dgm:ruleLst/>
        </dgm:layoutNode>
        <dgm:layoutNode name="iconRect" styleLbl="node1">
          <dgm:alg type="sp"/>
          <dgm:shape xmlns:r="http://schemas.openxmlformats.org/officeDocument/2006/relationships" type="rect" r:blip="" blipPhldr="1">
            <dgm:adjLst/>
          </dgm:shape>
          <dgm:presOf/>
          <dgm:constrLst/>
          <dgm:ruleLst/>
        </dgm:layoutNode>
        <dgm:layoutNode name="spaceRect">
          <dgm:alg type="sp"/>
          <dgm:shape xmlns:r="http://schemas.openxmlformats.org/officeDocument/2006/relationships" r:blip="">
            <dgm:adjLst/>
          </dgm:shape>
          <dgm:presOf/>
          <dgm:constrLst/>
          <dgm:ruleLst/>
        </dgm:layoutNode>
        <dgm:layoutNode name="parTx" styleLbl="revTx">
          <dgm:varLst>
            <dgm:chMax val="0"/>
            <dgm:chPref val="0"/>
          </dgm:varLst>
          <dgm:alg type="tx">
            <dgm:param type="txAnchorVert" val="mid"/>
            <dgm:param type="parTxLTRAlign" val="l"/>
            <dgm:param type="shpTxLTRAlignCh" val="l"/>
            <dgm:param type="parTxRTLAlign" val="r"/>
            <dgm:param type="shpTxRTLAlignCh" val="r"/>
          </dgm:alg>
          <dgm:shape xmlns:r="http://schemas.openxmlformats.org/officeDocument/2006/relationships" type="rect" r:blip="">
            <dgm:adjLst/>
          </dgm:shape>
          <dgm:presOf axis="self" ptType="node"/>
          <dgm:constrLst>
            <dgm:constr type="lMarg" refType="h" fact="0.3"/>
            <dgm:constr type="rMarg" refType="h" fact="0.3"/>
            <dgm:constr type="tMarg" refType="h" fact="0.3"/>
            <dgm:constr type="bMarg" refType="h" fact="0.3"/>
          </dgm:constrLst>
          <dgm:ruleLst>
            <dgm:rule type="primFontSz" val="14" fact="NaN" max="NaN"/>
            <dgm:rule type="h" val="INF" fact="NaN" max="NaN"/>
          </dgm:ruleLst>
        </dgm:layoutNode>
        <dgm:choose name="Name12">
          <dgm:if name="Name13" axis="ch" ptType="node" func="cnt" op="gte" val="1">
            <dgm:layoutNode name="desTx" styleLbl="revTx">
              <dgm:varLst/>
              <dgm:alg type="tx">
                <dgm:param type="txAnchorVertCh" val="mid"/>
                <dgm:param type="parTxLTRAlign" val="l"/>
                <dgm:param type="shpTxLTRAlignCh" val="l"/>
                <dgm:param type="parTxRTLAlign" val="r"/>
                <dgm:param type="shpTxRTLAlignCh" val="r"/>
                <dgm:param type="stBulletLvl" val="0"/>
              </dgm:alg>
              <dgm:shape xmlns:r="http://schemas.openxmlformats.org/officeDocument/2006/relationships" type="rect" r:blip="">
                <dgm:adjLst/>
              </dgm:shape>
              <dgm:presOf axis="des" ptType="node"/>
              <dgm:constrLst>
                <dgm:constr type="primFontSz" val="18"/>
                <dgm:constr type="secFontSz" refType="primFontSz"/>
                <dgm:constr type="lMarg" refType="h" fact="0.3"/>
                <dgm:constr type="rMarg" refType="h" fact="0.3"/>
                <dgm:constr type="tMarg" refType="h" fact="0.3"/>
                <dgm:constr type="bMarg" refType="h" fact="0.3"/>
              </dgm:constrLst>
              <dgm:ruleLst>
                <dgm:rule type="primFontSz" val="11" fact="NaN" max="NaN"/>
              </dgm:ruleLst>
            </dgm:layoutNode>
          </dgm:if>
          <dgm:else name="Name14"/>
        </dgm:choose>
      </dgm:layoutNode>
      <dgm:forEach name="Name15" axis="followSib" ptType="sibTrans" cnt="1">
        <dgm:layoutNode name="sibTrans">
          <dgm:alg type="sp"/>
          <dgm:shape xmlns:r="http://schemas.openxmlformats.org/officeDocument/2006/relationships" r:blip="">
            <dgm:adjLst/>
          </dgm:shape>
          <dgm:presOf axis="self"/>
          <dgm:constrLst/>
          <dgm:ruleLst/>
        </dgm:layoutNode>
      </dgm:forEach>
    </dgm:forEach>
  </dgm:layoutNode>
  <dgm:extLst>
    <a:ext uri="{68A01E43-0DF5-4B5B-8FA6-DAF915123BFB}">
      <dgm1612:lstStyle xmlns:dgm1612="http://schemas.microsoft.com/office/drawing/2016/12/diagram">
        <a:lvl1pPr>
          <a:lnSpc>
            <a:spcPct val="100000"/>
          </a:lnSpc>
        </a:lvl1pPr>
        <a:lvl2pPr>
          <a:lnSpc>
            <a:spcPct val="100000"/>
          </a:lnSpc>
        </a:lvl2pPr>
      </dgm1612:lstStyle>
    </a:ext>
  </dgm:extLst>
</dgm:layoutDef>
</file>

<file path=ppt/diagrams/layout19.xml><?xml version="1.0" encoding="utf-8"?>
<dgm:layoutDef xmlns:dgm="http://schemas.openxmlformats.org/drawingml/2006/diagram" xmlns:a="http://schemas.openxmlformats.org/drawingml/2006/main" uniqueId="urn:microsoft.com/office/officeart/2008/layout/LinedList">
  <dgm:title val=""/>
  <dgm:desc val=""/>
  <dgm:catLst>
    <dgm:cat type="hierarchy" pri="8000"/>
    <dgm:cat type="list" pri="2500"/>
  </dgm:catLst>
  <dgm:sampData>
    <dgm:dataModel>
      <dgm:ptLst>
        <dgm:pt modelId="0" type="doc"/>
        <dgm:pt modelId="1">
          <dgm:prSet phldr="1"/>
        </dgm:pt>
        <dgm:pt modelId="11">
          <dgm:prSet phldr="1"/>
        </dgm:pt>
        <dgm:pt modelId="12">
          <dgm:prSet phldr="1"/>
        </dgm:pt>
        <dgm:pt modelId="13">
          <dgm:prSet phldr="1"/>
        </dgm:pt>
      </dgm:ptLst>
      <dgm:cxnLst>
        <dgm:cxn modelId="2" srcId="0" destId="1" srcOrd="0" destOrd="0"/>
        <dgm:cxn modelId="3" srcId="1" destId="11" srcOrd="0" destOrd="0"/>
        <dgm:cxn modelId="4" srcId="1" destId="12" srcOrd="1" destOrd="0"/>
        <dgm:cxn modelId="5" srcId="1" destId="13" srcOrd="2" destOrd="0"/>
      </dgm:cxnLst>
      <dgm:bg/>
      <dgm:whole/>
    </dgm:dataModel>
  </dgm:sampData>
  <dgm:styleData>
    <dgm:dataModel>
      <dgm:ptLst>
        <dgm:pt modelId="0" type="doc"/>
        <dgm:pt modelId="1">
          <dgm:prSet phldr="1"/>
        </dgm:pt>
        <dgm:pt modelId="11">
          <dgm:prSet phldr="1"/>
        </dgm:pt>
        <dgm:pt modelId="12">
          <dgm:prSet phldr="1"/>
        </dgm:pt>
      </dgm:ptLst>
      <dgm:cxnLst>
        <dgm:cxn modelId="2" srcId="0" destId="1" srcOrd="0" destOrd="0"/>
        <dgm:cxn modelId="3" srcId="1" destId="11" srcOrd="0" destOrd="0"/>
        <dgm:cxn modelId="4" srcId="1" destId="12" srcOrd="1" destOrd="0"/>
      </dgm:cxnLst>
      <dgm:bg/>
      <dgm:whole/>
    </dgm:dataModel>
  </dgm:styleData>
  <dgm:clrData>
    <dgm:dataModel>
      <dgm:ptLst>
        <dgm:pt modelId="0" type="doc"/>
        <dgm:pt modelId="1">
          <dgm:prSet phldr="1"/>
        </dgm:pt>
        <dgm:pt modelId="11">
          <dgm:prSet phldr="1"/>
        </dgm:pt>
        <dgm:pt modelId="12">
          <dgm:prSet phldr="1"/>
        </dgm:pt>
      </dgm:ptLst>
      <dgm:cxnLst>
        <dgm:cxn modelId="2" srcId="0" destId="1" srcOrd="0" destOrd="0"/>
        <dgm:cxn modelId="3" srcId="1" destId="11" srcOrd="0" destOrd="0"/>
        <dgm:cxn modelId="4" srcId="1" destId="12" srcOrd="1" destOrd="0"/>
      </dgm:cxnLst>
      <dgm:bg/>
      <dgm:whole/>
    </dgm:dataModel>
  </dgm:clrData>
  <dgm:layoutNode name="vert0">
    <dgm:varLst>
      <dgm:dir/>
      <dgm:animOne val="branch"/>
      <dgm:animLvl val="lvl"/>
    </dgm:varLst>
    <dgm:choose name="Name0">
      <dgm:if name="Name1" func="var" arg="dir" op="equ" val="norm">
        <dgm:alg type="lin">
          <dgm:param type="linDir" val="fromT"/>
          <dgm:param type="nodeHorzAlign" val="l"/>
        </dgm:alg>
      </dgm:if>
      <dgm:else name="Name2">
        <dgm:alg type="lin">
          <dgm:param type="linDir" val="fromT"/>
          <dgm:param type="nodeHorzAlign" val="r"/>
        </dgm:alg>
      </dgm:else>
    </dgm:choose>
    <dgm:shape xmlns:r="http://schemas.openxmlformats.org/officeDocument/2006/relationships" r:blip="">
      <dgm:adjLst/>
    </dgm:shape>
    <dgm:presOf/>
    <dgm:constrLst>
      <dgm:constr type="w" for="ch" forName="horz1" refType="w"/>
      <dgm:constr type="h" for="ch" forName="horz1" refType="h"/>
      <dgm:constr type="h" for="des" forName="vert1" refType="h"/>
      <dgm:constr type="h" for="des" forName="tx1" refType="h"/>
      <dgm:constr type="h" for="des" forName="horz2" refType="h"/>
      <dgm:constr type="h" for="des" forName="vert2" refType="h"/>
      <dgm:constr type="h" for="des" forName="horz3" refType="h"/>
      <dgm:constr type="h" for="des" forName="vert3" refType="h"/>
      <dgm:constr type="h" for="des" forName="horz4" refType="h"/>
      <dgm:constr type="h" for="des" ptType="node" refType="h"/>
      <dgm:constr type="primFontSz" for="des" forName="tx1" op="equ" val="65"/>
      <dgm:constr type="primFontSz" for="des" forName="tx2" op="equ" val="65"/>
      <dgm:constr type="primFontSz" for="des" forName="tx3" op="equ" val="65"/>
      <dgm:constr type="primFontSz" for="des" forName="tx4" op="equ" val="65"/>
      <dgm:constr type="w" for="des" forName="thickLine" refType="w"/>
      <dgm:constr type="h" for="des" forName="thickLine"/>
      <dgm:constr type="h" for="des" forName="thinLine1"/>
      <dgm:constr type="h" for="des" forName="thinLine2b"/>
      <dgm:constr type="h" for="des" forName="thinLine3"/>
      <dgm:constr type="h" for="des" forName="vertSpace2a" refType="h" fact="0.05"/>
      <dgm:constr type="h" for="des" forName="vertSpace2b" refType="h" refFor="des" refForName="vertSpace2a"/>
    </dgm:constrLst>
    <dgm:forEach name="Name3" axis="ch" ptType="node">
      <dgm:layoutNode name="thickLine" styleLbl="alignNode1">
        <dgm:alg type="sp"/>
        <dgm:shape xmlns:r="http://schemas.openxmlformats.org/officeDocument/2006/relationships" type="line" r:blip="">
          <dgm:adjLst/>
        </dgm:shape>
        <dgm:presOf/>
      </dgm:layoutNode>
      <dgm:layoutNode name="horz1">
        <dgm:choose name="Name4">
          <dgm:if name="Name5" func="var" arg="dir" op="equ" val="norm">
            <dgm:alg type="lin">
              <dgm:param type="linDir" val="fromL"/>
              <dgm:param type="nodeVertAlign" val="t"/>
            </dgm:alg>
          </dgm:if>
          <dgm:else name="Name6">
            <dgm:alg type="lin">
              <dgm:param type="linDir" val="fromR"/>
              <dgm:param type="nodeVertAlign" val="t"/>
            </dgm:alg>
          </dgm:else>
        </dgm:choose>
        <dgm:shape xmlns:r="http://schemas.openxmlformats.org/officeDocument/2006/relationships" r:blip="">
          <dgm:adjLst/>
        </dgm:shape>
        <dgm:presOf/>
        <dgm:choose name="Name7">
          <dgm:if name="Name8" axis="root des" func="maxDepth" op="equ" val="1">
            <dgm:constrLst>
              <dgm:constr type="w" for="ch" forName="tx1" refType="w"/>
            </dgm:constrLst>
          </dgm:if>
          <dgm:if name="Name9" axis="root des" func="maxDepth" op="equ" val="2">
            <dgm:constrLst>
              <dgm:constr type="w" for="ch" forName="tx1" refType="w" fact="0.2"/>
              <dgm:constr type="w" for="des" forName="tx2" refType="w" fact="0.785"/>
              <dgm:constr type="w" for="des" forName="horzSpace2" refType="w" fact="0.015"/>
              <dgm:constr type="w" for="des" forName="thinLine2b" refType="w" fact="0.8"/>
            </dgm:constrLst>
          </dgm:if>
          <dgm:if name="Name10" axis="root des" func="maxDepth" op="equ" val="3">
            <dgm:constrLst>
              <dgm:constr type="w" for="ch" forName="tx1" refType="w" fact="0.2"/>
              <dgm:constr type="w" for="des" forName="tx2" refType="w" fact="0.385"/>
              <dgm:constr type="w" for="des" forName="tx3" refType="w" fact="0.385"/>
              <dgm:constr type="w" for="des" forName="horzSpace2" refType="w" fact="0.015"/>
              <dgm:constr type="w" for="des" forName="horzSpace3" refType="w" fact="0.015"/>
              <dgm:constr type="w" for="des" forName="thinLine2b" refType="w" fact="0.8"/>
              <dgm:constr type="w" for="des" forName="thinLine3" refType="w" fact="0.385"/>
            </dgm:constrLst>
          </dgm:if>
          <dgm:if name="Name11" axis="root des" func="maxDepth" op="gte" val="4">
            <dgm:constrLst>
              <dgm:constr type="w" for="ch" forName="tx1" refType="w" fact="0.2"/>
              <dgm:constr type="w" for="des" forName="tx2" refType="w" fact="0.2516"/>
              <dgm:constr type="w" for="des" forName="tx3" refType="w" fact="0.2516"/>
              <dgm:constr type="w" for="des" forName="tx4" refType="w" fact="0.2516"/>
              <dgm:constr type="w" for="des" forName="horzSpace2" refType="w" fact="0.015"/>
              <dgm:constr type="w" for="des" forName="horzSpace3" refType="w" fact="0.015"/>
              <dgm:constr type="w" for="des" forName="horzSpace4" refType="w" fact="0.015"/>
              <dgm:constr type="w" for="des" forName="thinLine2b" refType="w" fact="0.8"/>
              <dgm:constr type="w" for="des" forName="thinLine3" refType="w" fact="0.5332"/>
            </dgm:constrLst>
          </dgm:if>
          <dgm:else name="Name12"/>
        </dgm:choose>
        <dgm:layoutNode name="tx1"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1">
          <dgm:choose name="Name13">
            <dgm:if name="Name14" func="var" arg="dir" op="equ" val="norm">
              <dgm:alg type="lin">
                <dgm:param type="linDir" val="fromT"/>
                <dgm:param type="nodeHorzAlign" val="l"/>
              </dgm:alg>
            </dgm:if>
            <dgm:else name="Name15">
              <dgm:alg type="lin">
                <dgm:param type="linDir" val="fromT"/>
                <dgm:param type="nodeHorzAlign" val="r"/>
              </dgm:alg>
            </dgm:else>
          </dgm:choose>
          <dgm:shape xmlns:r="http://schemas.openxmlformats.org/officeDocument/2006/relationships" r:blip="">
            <dgm:adjLst/>
          </dgm:shape>
          <dgm:presOf/>
          <dgm:forEach name="Name16" axis="ch" ptType="node">
            <dgm:choose name="Name17">
              <dgm:if name="Name18" axis="self" ptType="node" func="pos" op="equ" val="1">
                <dgm:layoutNode name="vertSpace2a">
                  <dgm:alg type="sp"/>
                  <dgm:shape xmlns:r="http://schemas.openxmlformats.org/officeDocument/2006/relationships" r:blip="">
                    <dgm:adjLst/>
                  </dgm:shape>
                  <dgm:presOf/>
                </dgm:layoutNode>
              </dgm:if>
              <dgm:else name="Name19"/>
            </dgm:choose>
            <dgm:layoutNode name="horz2">
              <dgm:choose name="Name20">
                <dgm:if name="Name21" func="var" arg="dir" op="equ" val="norm">
                  <dgm:alg type="lin">
                    <dgm:param type="linDir" val="fromL"/>
                    <dgm:param type="nodeVertAlign" val="t"/>
                  </dgm:alg>
                </dgm:if>
                <dgm:else name="Name22">
                  <dgm:alg type="lin">
                    <dgm:param type="linDir" val="fromR"/>
                    <dgm:param type="nodeVertAlign" val="t"/>
                  </dgm:alg>
                </dgm:else>
              </dgm:choose>
              <dgm:shape xmlns:r="http://schemas.openxmlformats.org/officeDocument/2006/relationships" r:blip="">
                <dgm:adjLst/>
              </dgm:shape>
              <dgm:presOf/>
              <dgm:layoutNode name="horzSpace2">
                <dgm:alg type="sp"/>
                <dgm:shape xmlns:r="http://schemas.openxmlformats.org/officeDocument/2006/relationships" r:blip="">
                  <dgm:adjLst/>
                </dgm:shape>
                <dgm:presOf/>
              </dgm:layoutNode>
              <dgm:layoutNode name="tx2"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2">
                <dgm:choose name="Name23">
                  <dgm:if name="Name24" func="var" arg="dir" op="equ" val="norm">
                    <dgm:alg type="lin">
                      <dgm:param type="linDir" val="fromT"/>
                      <dgm:param type="nodeHorzAlign" val="l"/>
                    </dgm:alg>
                  </dgm:if>
                  <dgm:else name="Name25">
                    <dgm:alg type="lin">
                      <dgm:param type="linDir" val="fromT"/>
                      <dgm:param type="nodeHorzAlign" val="r"/>
                    </dgm:alg>
                  </dgm:else>
                </dgm:choose>
                <dgm:shape xmlns:r="http://schemas.openxmlformats.org/officeDocument/2006/relationships" r:blip="">
                  <dgm:adjLst/>
                </dgm:shape>
                <dgm:presOf/>
                <dgm:forEach name="Name26" axis="ch" ptType="node">
                  <dgm:layoutNode name="horz3">
                    <dgm:choose name="Name27">
                      <dgm:if name="Name28" func="var" arg="dir" op="equ" val="norm">
                        <dgm:alg type="lin">
                          <dgm:param type="linDir" val="fromL"/>
                          <dgm:param type="nodeVertAlign" val="t"/>
                        </dgm:alg>
                      </dgm:if>
                      <dgm:else name="Name29">
                        <dgm:alg type="lin">
                          <dgm:param type="linDir" val="fromR"/>
                          <dgm:param type="nodeVertAlign" val="t"/>
                        </dgm:alg>
                      </dgm:else>
                    </dgm:choose>
                    <dgm:shape xmlns:r="http://schemas.openxmlformats.org/officeDocument/2006/relationships" r:blip="">
                      <dgm:adjLst/>
                    </dgm:shape>
                    <dgm:presOf/>
                    <dgm:layoutNode name="horzSpace3">
                      <dgm:alg type="sp"/>
                      <dgm:shape xmlns:r="http://schemas.openxmlformats.org/officeDocument/2006/relationships" r:blip="">
                        <dgm:adjLst/>
                      </dgm:shape>
                      <dgm:presOf/>
                    </dgm:layoutNode>
                    <dgm:layoutNode name="tx3"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3">
                      <dgm:choose name="Name30">
                        <dgm:if name="Name31" func="var" arg="dir" op="equ" val="norm">
                          <dgm:alg type="lin">
                            <dgm:param type="linDir" val="fromT"/>
                            <dgm:param type="nodeHorzAlign" val="l"/>
                          </dgm:alg>
                        </dgm:if>
                        <dgm:else name="Name32">
                          <dgm:alg type="lin">
                            <dgm:param type="linDir" val="fromT"/>
                            <dgm:param type="nodeHorzAlign" val="r"/>
                          </dgm:alg>
                        </dgm:else>
                      </dgm:choose>
                      <dgm:shape xmlns:r="http://schemas.openxmlformats.org/officeDocument/2006/relationships" r:blip="">
                        <dgm:adjLst/>
                      </dgm:shape>
                      <dgm:presOf/>
                      <dgm:forEach name="Name33" axis="ch" ptType="node">
                        <dgm:layoutNode name="horz4">
                          <dgm:choose name="Name34">
                            <dgm:if name="Name35" func="var" arg="dir" op="equ" val="norm">
                              <dgm:alg type="lin">
                                <dgm:param type="linDir" val="fromL"/>
                                <dgm:param type="nodeVertAlign" val="t"/>
                              </dgm:alg>
                            </dgm:if>
                            <dgm:else name="Name36">
                              <dgm:alg type="lin">
                                <dgm:param type="linDir" val="fromR"/>
                                <dgm:param type="nodeVertAlign" val="t"/>
                              </dgm:alg>
                            </dgm:else>
                          </dgm:choose>
                          <dgm:shape xmlns:r="http://schemas.openxmlformats.org/officeDocument/2006/relationships" r:blip="">
                            <dgm:adjLst/>
                          </dgm:shape>
                          <dgm:presOf/>
                          <dgm:layoutNode name="horzSpace4">
                            <dgm:alg type="sp"/>
                            <dgm:shape xmlns:r="http://schemas.openxmlformats.org/officeDocument/2006/relationships" r:blip="">
                              <dgm:adjLst/>
                            </dgm:shape>
                            <dgm:presOf/>
                          </dgm:layoutNode>
                          <dgm:layoutNode name="tx4" styleLbl="revTx">
                            <dgm:varLst>
                              <dgm:bulletEnabled val="1"/>
                            </dgm:varLst>
                            <dgm:alg type="tx">
                              <dgm:param type="parTxLTRAlign" val="l"/>
                              <dgm:param type="parTxRTLAlign" val="r"/>
                              <dgm:param type="txAnchorVert" val="t"/>
                            </dgm:alg>
                            <dgm:shape xmlns:r="http://schemas.openxmlformats.org/officeDocument/2006/relationships" type="rect" r:blip="">
                              <dgm:adjLst/>
                            </dgm:shape>
                            <dgm:presOf axis="desOrSelf" ptType="node"/>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dgm:forEach>
                    </dgm:layoutNode>
                  </dgm:layoutNode>
                  <dgm:forEach name="Name37" axis="followSib" ptType="sibTrans" cnt="1">
                    <dgm:layoutNode name="thinLine3" styleLbl="callout">
                      <dgm:alg type="sp"/>
                      <dgm:shape xmlns:r="http://schemas.openxmlformats.org/officeDocument/2006/relationships" type="line" r:blip="">
                        <dgm:adjLst/>
                      </dgm:shape>
                      <dgm:presOf/>
                    </dgm:layoutNode>
                  </dgm:forEach>
                </dgm:forEach>
              </dgm:layoutNode>
            </dgm:layoutNode>
            <dgm:layoutNode name="thinLine2b" styleLbl="callout">
              <dgm:alg type="sp"/>
              <dgm:shape xmlns:r="http://schemas.openxmlformats.org/officeDocument/2006/relationships" type="line" r:blip="">
                <dgm:adjLst/>
              </dgm:shape>
              <dgm:presOf/>
            </dgm:layoutNode>
            <dgm:layoutNode name="vertSpace2b">
              <dgm:alg type="sp"/>
              <dgm:shape xmlns:r="http://schemas.openxmlformats.org/officeDocument/2006/relationships" r:blip="">
                <dgm:adjLst/>
              </dgm:shape>
              <dgm:presOf/>
            </dgm:layoutNode>
          </dgm:forEach>
        </dgm:layoutNode>
      </dgm:layoutNode>
    </dgm:forEach>
  </dgm:layoutNode>
</dgm:layoutDef>
</file>

<file path=ppt/diagrams/layout20.xml><?xml version="1.0" encoding="utf-8"?>
<dgm:layoutDef xmlns:dgm="http://schemas.openxmlformats.org/drawingml/2006/diagram" xmlns:a="http://schemas.openxmlformats.org/drawingml/2006/main" uniqueId="urn:microsoft.com/office/officeart/2008/layout/LinedList">
  <dgm:title val=""/>
  <dgm:desc val=""/>
  <dgm:catLst>
    <dgm:cat type="hierarchy" pri="8000"/>
    <dgm:cat type="list" pri="2500"/>
  </dgm:catLst>
  <dgm:sampData>
    <dgm:dataModel>
      <dgm:ptLst>
        <dgm:pt modelId="0" type="doc"/>
        <dgm:pt modelId="1">
          <dgm:prSet phldr="1"/>
        </dgm:pt>
        <dgm:pt modelId="11">
          <dgm:prSet phldr="1"/>
        </dgm:pt>
        <dgm:pt modelId="12">
          <dgm:prSet phldr="1"/>
        </dgm:pt>
        <dgm:pt modelId="13">
          <dgm:prSet phldr="1"/>
        </dgm:pt>
      </dgm:ptLst>
      <dgm:cxnLst>
        <dgm:cxn modelId="2" srcId="0" destId="1" srcOrd="0" destOrd="0"/>
        <dgm:cxn modelId="3" srcId="1" destId="11" srcOrd="0" destOrd="0"/>
        <dgm:cxn modelId="4" srcId="1" destId="12" srcOrd="1" destOrd="0"/>
        <dgm:cxn modelId="5" srcId="1" destId="13" srcOrd="2" destOrd="0"/>
      </dgm:cxnLst>
      <dgm:bg/>
      <dgm:whole/>
    </dgm:dataModel>
  </dgm:sampData>
  <dgm:styleData>
    <dgm:dataModel>
      <dgm:ptLst>
        <dgm:pt modelId="0" type="doc"/>
        <dgm:pt modelId="1">
          <dgm:prSet phldr="1"/>
        </dgm:pt>
        <dgm:pt modelId="11">
          <dgm:prSet phldr="1"/>
        </dgm:pt>
        <dgm:pt modelId="12">
          <dgm:prSet phldr="1"/>
        </dgm:pt>
      </dgm:ptLst>
      <dgm:cxnLst>
        <dgm:cxn modelId="2" srcId="0" destId="1" srcOrd="0" destOrd="0"/>
        <dgm:cxn modelId="3" srcId="1" destId="11" srcOrd="0" destOrd="0"/>
        <dgm:cxn modelId="4" srcId="1" destId="12" srcOrd="1" destOrd="0"/>
      </dgm:cxnLst>
      <dgm:bg/>
      <dgm:whole/>
    </dgm:dataModel>
  </dgm:styleData>
  <dgm:clrData>
    <dgm:dataModel>
      <dgm:ptLst>
        <dgm:pt modelId="0" type="doc"/>
        <dgm:pt modelId="1">
          <dgm:prSet phldr="1"/>
        </dgm:pt>
        <dgm:pt modelId="11">
          <dgm:prSet phldr="1"/>
        </dgm:pt>
        <dgm:pt modelId="12">
          <dgm:prSet phldr="1"/>
        </dgm:pt>
      </dgm:ptLst>
      <dgm:cxnLst>
        <dgm:cxn modelId="2" srcId="0" destId="1" srcOrd="0" destOrd="0"/>
        <dgm:cxn modelId="3" srcId="1" destId="11" srcOrd="0" destOrd="0"/>
        <dgm:cxn modelId="4" srcId="1" destId="12" srcOrd="1" destOrd="0"/>
      </dgm:cxnLst>
      <dgm:bg/>
      <dgm:whole/>
    </dgm:dataModel>
  </dgm:clrData>
  <dgm:layoutNode name="vert0">
    <dgm:varLst>
      <dgm:dir/>
      <dgm:animOne val="branch"/>
      <dgm:animLvl val="lvl"/>
    </dgm:varLst>
    <dgm:choose name="Name0">
      <dgm:if name="Name1" func="var" arg="dir" op="equ" val="norm">
        <dgm:alg type="lin">
          <dgm:param type="linDir" val="fromT"/>
          <dgm:param type="nodeHorzAlign" val="l"/>
        </dgm:alg>
      </dgm:if>
      <dgm:else name="Name2">
        <dgm:alg type="lin">
          <dgm:param type="linDir" val="fromT"/>
          <dgm:param type="nodeHorzAlign" val="r"/>
        </dgm:alg>
      </dgm:else>
    </dgm:choose>
    <dgm:shape xmlns:r="http://schemas.openxmlformats.org/officeDocument/2006/relationships" r:blip="">
      <dgm:adjLst/>
    </dgm:shape>
    <dgm:presOf/>
    <dgm:constrLst>
      <dgm:constr type="w" for="ch" forName="horz1" refType="w"/>
      <dgm:constr type="h" for="ch" forName="horz1" refType="h"/>
      <dgm:constr type="h" for="des" forName="vert1" refType="h"/>
      <dgm:constr type="h" for="des" forName="tx1" refType="h"/>
      <dgm:constr type="h" for="des" forName="horz2" refType="h"/>
      <dgm:constr type="h" for="des" forName="vert2" refType="h"/>
      <dgm:constr type="h" for="des" forName="horz3" refType="h"/>
      <dgm:constr type="h" for="des" forName="vert3" refType="h"/>
      <dgm:constr type="h" for="des" forName="horz4" refType="h"/>
      <dgm:constr type="h" for="des" ptType="node" refType="h"/>
      <dgm:constr type="primFontSz" for="des" forName="tx1" op="equ" val="65"/>
      <dgm:constr type="primFontSz" for="des" forName="tx2" op="equ" val="65"/>
      <dgm:constr type="primFontSz" for="des" forName="tx3" op="equ" val="65"/>
      <dgm:constr type="primFontSz" for="des" forName="tx4" op="equ" val="65"/>
      <dgm:constr type="w" for="des" forName="thickLine" refType="w"/>
      <dgm:constr type="h" for="des" forName="thickLine"/>
      <dgm:constr type="h" for="des" forName="thinLine1"/>
      <dgm:constr type="h" for="des" forName="thinLine2b"/>
      <dgm:constr type="h" for="des" forName="thinLine3"/>
      <dgm:constr type="h" for="des" forName="vertSpace2a" refType="h" fact="0.05"/>
      <dgm:constr type="h" for="des" forName="vertSpace2b" refType="h" refFor="des" refForName="vertSpace2a"/>
    </dgm:constrLst>
    <dgm:forEach name="Name3" axis="ch" ptType="node">
      <dgm:layoutNode name="thickLine" styleLbl="alignNode1">
        <dgm:alg type="sp"/>
        <dgm:shape xmlns:r="http://schemas.openxmlformats.org/officeDocument/2006/relationships" type="line" r:blip="">
          <dgm:adjLst/>
        </dgm:shape>
        <dgm:presOf/>
      </dgm:layoutNode>
      <dgm:layoutNode name="horz1">
        <dgm:choose name="Name4">
          <dgm:if name="Name5" func="var" arg="dir" op="equ" val="norm">
            <dgm:alg type="lin">
              <dgm:param type="linDir" val="fromL"/>
              <dgm:param type="nodeVertAlign" val="t"/>
            </dgm:alg>
          </dgm:if>
          <dgm:else name="Name6">
            <dgm:alg type="lin">
              <dgm:param type="linDir" val="fromR"/>
              <dgm:param type="nodeVertAlign" val="t"/>
            </dgm:alg>
          </dgm:else>
        </dgm:choose>
        <dgm:shape xmlns:r="http://schemas.openxmlformats.org/officeDocument/2006/relationships" r:blip="">
          <dgm:adjLst/>
        </dgm:shape>
        <dgm:presOf/>
        <dgm:choose name="Name7">
          <dgm:if name="Name8" axis="root des" func="maxDepth" op="equ" val="1">
            <dgm:constrLst>
              <dgm:constr type="w" for="ch" forName="tx1" refType="w"/>
            </dgm:constrLst>
          </dgm:if>
          <dgm:if name="Name9" axis="root des" func="maxDepth" op="equ" val="2">
            <dgm:constrLst>
              <dgm:constr type="w" for="ch" forName="tx1" refType="w" fact="0.2"/>
              <dgm:constr type="w" for="des" forName="tx2" refType="w" fact="0.785"/>
              <dgm:constr type="w" for="des" forName="horzSpace2" refType="w" fact="0.015"/>
              <dgm:constr type="w" for="des" forName="thinLine2b" refType="w" fact="0.8"/>
            </dgm:constrLst>
          </dgm:if>
          <dgm:if name="Name10" axis="root des" func="maxDepth" op="equ" val="3">
            <dgm:constrLst>
              <dgm:constr type="w" for="ch" forName="tx1" refType="w" fact="0.2"/>
              <dgm:constr type="w" for="des" forName="tx2" refType="w" fact="0.385"/>
              <dgm:constr type="w" for="des" forName="tx3" refType="w" fact="0.385"/>
              <dgm:constr type="w" for="des" forName="horzSpace2" refType="w" fact="0.015"/>
              <dgm:constr type="w" for="des" forName="horzSpace3" refType="w" fact="0.015"/>
              <dgm:constr type="w" for="des" forName="thinLine2b" refType="w" fact="0.8"/>
              <dgm:constr type="w" for="des" forName="thinLine3" refType="w" fact="0.385"/>
            </dgm:constrLst>
          </dgm:if>
          <dgm:if name="Name11" axis="root des" func="maxDepth" op="gte" val="4">
            <dgm:constrLst>
              <dgm:constr type="w" for="ch" forName="tx1" refType="w" fact="0.2"/>
              <dgm:constr type="w" for="des" forName="tx2" refType="w" fact="0.2516"/>
              <dgm:constr type="w" for="des" forName="tx3" refType="w" fact="0.2516"/>
              <dgm:constr type="w" for="des" forName="tx4" refType="w" fact="0.2516"/>
              <dgm:constr type="w" for="des" forName="horzSpace2" refType="w" fact="0.015"/>
              <dgm:constr type="w" for="des" forName="horzSpace3" refType="w" fact="0.015"/>
              <dgm:constr type="w" for="des" forName="horzSpace4" refType="w" fact="0.015"/>
              <dgm:constr type="w" for="des" forName="thinLine2b" refType="w" fact="0.8"/>
              <dgm:constr type="w" for="des" forName="thinLine3" refType="w" fact="0.5332"/>
            </dgm:constrLst>
          </dgm:if>
          <dgm:else name="Name12"/>
        </dgm:choose>
        <dgm:layoutNode name="tx1"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1">
          <dgm:choose name="Name13">
            <dgm:if name="Name14" func="var" arg="dir" op="equ" val="norm">
              <dgm:alg type="lin">
                <dgm:param type="linDir" val="fromT"/>
                <dgm:param type="nodeHorzAlign" val="l"/>
              </dgm:alg>
            </dgm:if>
            <dgm:else name="Name15">
              <dgm:alg type="lin">
                <dgm:param type="linDir" val="fromT"/>
                <dgm:param type="nodeHorzAlign" val="r"/>
              </dgm:alg>
            </dgm:else>
          </dgm:choose>
          <dgm:shape xmlns:r="http://schemas.openxmlformats.org/officeDocument/2006/relationships" r:blip="">
            <dgm:adjLst/>
          </dgm:shape>
          <dgm:presOf/>
          <dgm:forEach name="Name16" axis="ch" ptType="node">
            <dgm:choose name="Name17">
              <dgm:if name="Name18" axis="self" ptType="node" func="pos" op="equ" val="1">
                <dgm:layoutNode name="vertSpace2a">
                  <dgm:alg type="sp"/>
                  <dgm:shape xmlns:r="http://schemas.openxmlformats.org/officeDocument/2006/relationships" r:blip="">
                    <dgm:adjLst/>
                  </dgm:shape>
                  <dgm:presOf/>
                </dgm:layoutNode>
              </dgm:if>
              <dgm:else name="Name19"/>
            </dgm:choose>
            <dgm:layoutNode name="horz2">
              <dgm:choose name="Name20">
                <dgm:if name="Name21" func="var" arg="dir" op="equ" val="norm">
                  <dgm:alg type="lin">
                    <dgm:param type="linDir" val="fromL"/>
                    <dgm:param type="nodeVertAlign" val="t"/>
                  </dgm:alg>
                </dgm:if>
                <dgm:else name="Name22">
                  <dgm:alg type="lin">
                    <dgm:param type="linDir" val="fromR"/>
                    <dgm:param type="nodeVertAlign" val="t"/>
                  </dgm:alg>
                </dgm:else>
              </dgm:choose>
              <dgm:shape xmlns:r="http://schemas.openxmlformats.org/officeDocument/2006/relationships" r:blip="">
                <dgm:adjLst/>
              </dgm:shape>
              <dgm:presOf/>
              <dgm:layoutNode name="horzSpace2">
                <dgm:alg type="sp"/>
                <dgm:shape xmlns:r="http://schemas.openxmlformats.org/officeDocument/2006/relationships" r:blip="">
                  <dgm:adjLst/>
                </dgm:shape>
                <dgm:presOf/>
              </dgm:layoutNode>
              <dgm:layoutNode name="tx2"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2">
                <dgm:choose name="Name23">
                  <dgm:if name="Name24" func="var" arg="dir" op="equ" val="norm">
                    <dgm:alg type="lin">
                      <dgm:param type="linDir" val="fromT"/>
                      <dgm:param type="nodeHorzAlign" val="l"/>
                    </dgm:alg>
                  </dgm:if>
                  <dgm:else name="Name25">
                    <dgm:alg type="lin">
                      <dgm:param type="linDir" val="fromT"/>
                      <dgm:param type="nodeHorzAlign" val="r"/>
                    </dgm:alg>
                  </dgm:else>
                </dgm:choose>
                <dgm:shape xmlns:r="http://schemas.openxmlformats.org/officeDocument/2006/relationships" r:blip="">
                  <dgm:adjLst/>
                </dgm:shape>
                <dgm:presOf/>
                <dgm:forEach name="Name26" axis="ch" ptType="node">
                  <dgm:layoutNode name="horz3">
                    <dgm:choose name="Name27">
                      <dgm:if name="Name28" func="var" arg="dir" op="equ" val="norm">
                        <dgm:alg type="lin">
                          <dgm:param type="linDir" val="fromL"/>
                          <dgm:param type="nodeVertAlign" val="t"/>
                        </dgm:alg>
                      </dgm:if>
                      <dgm:else name="Name29">
                        <dgm:alg type="lin">
                          <dgm:param type="linDir" val="fromR"/>
                          <dgm:param type="nodeVertAlign" val="t"/>
                        </dgm:alg>
                      </dgm:else>
                    </dgm:choose>
                    <dgm:shape xmlns:r="http://schemas.openxmlformats.org/officeDocument/2006/relationships" r:blip="">
                      <dgm:adjLst/>
                    </dgm:shape>
                    <dgm:presOf/>
                    <dgm:layoutNode name="horzSpace3">
                      <dgm:alg type="sp"/>
                      <dgm:shape xmlns:r="http://schemas.openxmlformats.org/officeDocument/2006/relationships" r:blip="">
                        <dgm:adjLst/>
                      </dgm:shape>
                      <dgm:presOf/>
                    </dgm:layoutNode>
                    <dgm:layoutNode name="tx3"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3">
                      <dgm:choose name="Name30">
                        <dgm:if name="Name31" func="var" arg="dir" op="equ" val="norm">
                          <dgm:alg type="lin">
                            <dgm:param type="linDir" val="fromT"/>
                            <dgm:param type="nodeHorzAlign" val="l"/>
                          </dgm:alg>
                        </dgm:if>
                        <dgm:else name="Name32">
                          <dgm:alg type="lin">
                            <dgm:param type="linDir" val="fromT"/>
                            <dgm:param type="nodeHorzAlign" val="r"/>
                          </dgm:alg>
                        </dgm:else>
                      </dgm:choose>
                      <dgm:shape xmlns:r="http://schemas.openxmlformats.org/officeDocument/2006/relationships" r:blip="">
                        <dgm:adjLst/>
                      </dgm:shape>
                      <dgm:presOf/>
                      <dgm:forEach name="Name33" axis="ch" ptType="node">
                        <dgm:layoutNode name="horz4">
                          <dgm:choose name="Name34">
                            <dgm:if name="Name35" func="var" arg="dir" op="equ" val="norm">
                              <dgm:alg type="lin">
                                <dgm:param type="linDir" val="fromL"/>
                                <dgm:param type="nodeVertAlign" val="t"/>
                              </dgm:alg>
                            </dgm:if>
                            <dgm:else name="Name36">
                              <dgm:alg type="lin">
                                <dgm:param type="linDir" val="fromR"/>
                                <dgm:param type="nodeVertAlign" val="t"/>
                              </dgm:alg>
                            </dgm:else>
                          </dgm:choose>
                          <dgm:shape xmlns:r="http://schemas.openxmlformats.org/officeDocument/2006/relationships" r:blip="">
                            <dgm:adjLst/>
                          </dgm:shape>
                          <dgm:presOf/>
                          <dgm:layoutNode name="horzSpace4">
                            <dgm:alg type="sp"/>
                            <dgm:shape xmlns:r="http://schemas.openxmlformats.org/officeDocument/2006/relationships" r:blip="">
                              <dgm:adjLst/>
                            </dgm:shape>
                            <dgm:presOf/>
                          </dgm:layoutNode>
                          <dgm:layoutNode name="tx4" styleLbl="revTx">
                            <dgm:varLst>
                              <dgm:bulletEnabled val="1"/>
                            </dgm:varLst>
                            <dgm:alg type="tx">
                              <dgm:param type="parTxLTRAlign" val="l"/>
                              <dgm:param type="parTxRTLAlign" val="r"/>
                              <dgm:param type="txAnchorVert" val="t"/>
                            </dgm:alg>
                            <dgm:shape xmlns:r="http://schemas.openxmlformats.org/officeDocument/2006/relationships" type="rect" r:blip="">
                              <dgm:adjLst/>
                            </dgm:shape>
                            <dgm:presOf axis="desOrSelf" ptType="node"/>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dgm:forEach>
                    </dgm:layoutNode>
                  </dgm:layoutNode>
                  <dgm:forEach name="Name37" axis="followSib" ptType="sibTrans" cnt="1">
                    <dgm:layoutNode name="thinLine3" styleLbl="callout">
                      <dgm:alg type="sp"/>
                      <dgm:shape xmlns:r="http://schemas.openxmlformats.org/officeDocument/2006/relationships" type="line" r:blip="">
                        <dgm:adjLst/>
                      </dgm:shape>
                      <dgm:presOf/>
                    </dgm:layoutNode>
                  </dgm:forEach>
                </dgm:forEach>
              </dgm:layoutNode>
            </dgm:layoutNode>
            <dgm:layoutNode name="thinLine2b" styleLbl="callout">
              <dgm:alg type="sp"/>
              <dgm:shape xmlns:r="http://schemas.openxmlformats.org/officeDocument/2006/relationships" type="line" r:blip="">
                <dgm:adjLst/>
              </dgm:shape>
              <dgm:presOf/>
            </dgm:layoutNode>
            <dgm:layoutNode name="vertSpace2b">
              <dgm:alg type="sp"/>
              <dgm:shape xmlns:r="http://schemas.openxmlformats.org/officeDocument/2006/relationships" r:blip="">
                <dgm:adjLst/>
              </dgm:shape>
              <dgm:presOf/>
            </dgm:layoutNode>
          </dgm:forEach>
        </dgm:layoutNode>
      </dgm:layoutNode>
    </dgm:forEach>
  </dgm:layoutNode>
</dgm:layoutDef>
</file>

<file path=ppt/diagrams/layout21.xml><?xml version="1.0" encoding="utf-8"?>
<dgm:layoutDef xmlns:dgm="http://schemas.openxmlformats.org/drawingml/2006/diagram" xmlns:a="http://schemas.openxmlformats.org/drawingml/2006/main" uniqueId="urn:microsoft.com/office/officeart/2005/8/layout/vList2">
  <dgm:title val=""/>
  <dgm:desc val=""/>
  <dgm:catLst>
    <dgm:cat type="list" pri="3000"/>
    <dgm:cat type="convert" pri="1000"/>
  </dgm:catLst>
  <dgm:sampData>
    <dgm:dataModel>
      <dgm:ptLst>
        <dgm:pt modelId="0" type="doc"/>
        <dgm:pt modelId="1">
          <dgm:prSet phldr="1"/>
        </dgm:pt>
        <dgm:pt modelId="11">
          <dgm:prSet phldr="1"/>
        </dgm:pt>
        <dgm:pt modelId="2">
          <dgm:prSet phldr="1"/>
        </dgm:pt>
        <dgm:pt modelId="21">
          <dgm:prSet phldr="1"/>
        </dgm:pt>
      </dgm:ptLst>
      <dgm:cxnLst>
        <dgm:cxn modelId="4" srcId="0" destId="1" srcOrd="0" destOrd="0"/>
        <dgm:cxn modelId="5" srcId="0" destId="2" srcOrd="1" destOrd="0"/>
        <dgm:cxn modelId="12" srcId="1" destId="11" srcOrd="0" destOrd="0"/>
        <dgm:cxn modelId="23" srcId="2" destId="21" srcOrd="0"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linear">
    <dgm:varLst>
      <dgm:animLvl val="lvl"/>
      <dgm:resizeHandles val="exact"/>
    </dgm:varLst>
    <dgm:alg type="lin">
      <dgm:param type="linDir" val="fromT"/>
      <dgm:param type="vertAlign" val="mid"/>
    </dgm:alg>
    <dgm:shape xmlns:r="http://schemas.openxmlformats.org/officeDocument/2006/relationships" r:blip="">
      <dgm:adjLst/>
    </dgm:shape>
    <dgm:presOf/>
    <dgm:constrLst>
      <dgm:constr type="w" for="ch" forName="parentText" refType="w"/>
      <dgm:constr type="h" for="ch" forName="parentText" refType="primFontSz" refFor="ch" refForName="parentText" fact="0.52"/>
      <dgm:constr type="w" for="ch" forName="childText" refType="w"/>
      <dgm:constr type="h" for="ch" forName="childText" refType="primFontSz" refFor="ch" refForName="parentText" fact="0.46"/>
      <dgm:constr type="h" for="ch" forName="parentText" op="equ"/>
      <dgm:constr type="primFontSz" for="ch" forName="parentText" op="equ" val="65"/>
      <dgm:constr type="primFontSz" for="ch" forName="childText" refType="primFontSz" refFor="ch" refForName="parentText" op="equ"/>
      <dgm:constr type="h" for="ch" forName="spacer" refType="primFontSz" refFor="ch" refForName="parentText" fact="0.08"/>
    </dgm:constrLst>
    <dgm:ruleLst>
      <dgm:rule type="primFontSz" for="ch" forName="parentText" val="5" fact="NaN" max="NaN"/>
    </dgm:ruleLst>
    <dgm:forEach name="Name0" axis="ch" ptType="node">
      <dgm:layoutNode name="parentText" styleLbl="node1">
        <dgm:varLst>
          <dgm:chMax val="0"/>
          <dgm:bulletEnabled val="1"/>
        </dgm:varLst>
        <dgm:alg type="tx">
          <dgm:param type="parTxLTRAlign" val="l"/>
          <dgm:param type="parTxRTLAlign" val="r"/>
        </dgm:alg>
        <dgm:shape xmlns:r="http://schemas.openxmlformats.org/officeDocument/2006/relationships" type="roundRect" r:blip="">
          <dgm:adjLst/>
        </dgm:shape>
        <dgm:presOf axis="self"/>
        <dgm:constrLst>
          <dgm:constr type="tMarg" refType="primFontSz" fact="0.3"/>
          <dgm:constr type="bMarg" refType="primFontSz" fact="0.3"/>
          <dgm:constr type="lMarg" refType="primFontSz" fact="0.3"/>
          <dgm:constr type="rMarg" refType="primFontSz" fact="0.3"/>
        </dgm:constrLst>
        <dgm:ruleLst>
          <dgm:rule type="h" val="INF" fact="NaN" max="NaN"/>
        </dgm:ruleLst>
      </dgm:layoutNode>
      <dgm:choose name="Name1">
        <dgm:if name="Name2" axis="ch" ptType="node" func="cnt" op="gte" val="1">
          <dgm:layoutNode name="childText" styleLbl="revTx">
            <dgm:varLst>
              <dgm:bulletEnabled val="1"/>
            </dgm:varLst>
            <dgm:alg type="tx">
              <dgm:param type="stBulletLvl" val="1"/>
              <dgm:param type="lnSpAfChP" val="20"/>
            </dgm:alg>
            <dgm:shape xmlns:r="http://schemas.openxmlformats.org/officeDocument/2006/relationships" type="rect" r:blip="">
              <dgm:adjLst/>
            </dgm:shape>
            <dgm:presOf axis="des" ptType="node"/>
            <dgm:constrLst>
              <dgm:constr type="tMarg" refType="primFontSz" fact="0.1"/>
              <dgm:constr type="bMarg" refType="primFontSz" fact="0.1"/>
              <dgm:constr type="lMarg" refType="w" fact="0.09"/>
            </dgm:constrLst>
            <dgm:ruleLst>
              <dgm:rule type="h" val="INF" fact="NaN" max="NaN"/>
            </dgm:ruleLst>
          </dgm:layoutNode>
        </dgm:if>
        <dgm:else name="Name3">
          <dgm:choose name="Name4">
            <dgm:if name="Name5" axis="par ch" ptType="doc node" func="cnt" op="gte" val="2">
              <dgm:forEach name="Name6" axis="followSib" ptType="sibTrans" cnt="1">
                <dgm:layoutNode name="spacer">
                  <dgm:alg type="sp"/>
                  <dgm:shape xmlns:r="http://schemas.openxmlformats.org/officeDocument/2006/relationships" r:blip="">
                    <dgm:adjLst/>
                  </dgm:shape>
                  <dgm:presOf/>
                  <dgm:constrLst/>
                  <dgm:ruleLst/>
                </dgm:layoutNode>
              </dgm:forEach>
            </dgm:if>
            <dgm:else name="Name7"/>
          </dgm:choose>
        </dgm:else>
      </dgm:choose>
    </dgm:forEach>
  </dgm:layoutNode>
</dgm:layoutDef>
</file>

<file path=ppt/diagrams/layout22.xml><?xml version="1.0" encoding="utf-8"?>
<dgm:layoutDef xmlns:dgm="http://schemas.openxmlformats.org/drawingml/2006/diagram" xmlns:a="http://schemas.openxmlformats.org/drawingml/2006/main" uniqueId="urn:microsoft.com/office/officeart/2005/8/layout/vList2">
  <dgm:title val=""/>
  <dgm:desc val=""/>
  <dgm:catLst>
    <dgm:cat type="list" pri="3000"/>
    <dgm:cat type="convert" pri="1000"/>
  </dgm:catLst>
  <dgm:sampData>
    <dgm:dataModel>
      <dgm:ptLst>
        <dgm:pt modelId="0" type="doc"/>
        <dgm:pt modelId="1">
          <dgm:prSet phldr="1"/>
        </dgm:pt>
        <dgm:pt modelId="11">
          <dgm:prSet phldr="1"/>
        </dgm:pt>
        <dgm:pt modelId="2">
          <dgm:prSet phldr="1"/>
        </dgm:pt>
        <dgm:pt modelId="21">
          <dgm:prSet phldr="1"/>
        </dgm:pt>
      </dgm:ptLst>
      <dgm:cxnLst>
        <dgm:cxn modelId="4" srcId="0" destId="1" srcOrd="0" destOrd="0"/>
        <dgm:cxn modelId="5" srcId="0" destId="2" srcOrd="1" destOrd="0"/>
        <dgm:cxn modelId="12" srcId="1" destId="11" srcOrd="0" destOrd="0"/>
        <dgm:cxn modelId="23" srcId="2" destId="21" srcOrd="0"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linear">
    <dgm:varLst>
      <dgm:animLvl val="lvl"/>
      <dgm:resizeHandles val="exact"/>
    </dgm:varLst>
    <dgm:alg type="lin">
      <dgm:param type="linDir" val="fromT"/>
      <dgm:param type="vertAlign" val="mid"/>
    </dgm:alg>
    <dgm:shape xmlns:r="http://schemas.openxmlformats.org/officeDocument/2006/relationships" r:blip="">
      <dgm:adjLst/>
    </dgm:shape>
    <dgm:presOf/>
    <dgm:constrLst>
      <dgm:constr type="w" for="ch" forName="parentText" refType="w"/>
      <dgm:constr type="h" for="ch" forName="parentText" refType="primFontSz" refFor="ch" refForName="parentText" fact="0.52"/>
      <dgm:constr type="w" for="ch" forName="childText" refType="w"/>
      <dgm:constr type="h" for="ch" forName="childText" refType="primFontSz" refFor="ch" refForName="parentText" fact="0.46"/>
      <dgm:constr type="h" for="ch" forName="parentText" op="equ"/>
      <dgm:constr type="primFontSz" for="ch" forName="parentText" op="equ" val="65"/>
      <dgm:constr type="primFontSz" for="ch" forName="childText" refType="primFontSz" refFor="ch" refForName="parentText" op="equ"/>
      <dgm:constr type="h" for="ch" forName="spacer" refType="primFontSz" refFor="ch" refForName="parentText" fact="0.08"/>
    </dgm:constrLst>
    <dgm:ruleLst>
      <dgm:rule type="primFontSz" for="ch" forName="parentText" val="5" fact="NaN" max="NaN"/>
    </dgm:ruleLst>
    <dgm:forEach name="Name0" axis="ch" ptType="node">
      <dgm:layoutNode name="parentText" styleLbl="node1">
        <dgm:varLst>
          <dgm:chMax val="0"/>
          <dgm:bulletEnabled val="1"/>
        </dgm:varLst>
        <dgm:alg type="tx">
          <dgm:param type="parTxLTRAlign" val="l"/>
          <dgm:param type="parTxRTLAlign" val="r"/>
        </dgm:alg>
        <dgm:shape xmlns:r="http://schemas.openxmlformats.org/officeDocument/2006/relationships" type="roundRect" r:blip="">
          <dgm:adjLst/>
        </dgm:shape>
        <dgm:presOf axis="self"/>
        <dgm:constrLst>
          <dgm:constr type="tMarg" refType="primFontSz" fact="0.3"/>
          <dgm:constr type="bMarg" refType="primFontSz" fact="0.3"/>
          <dgm:constr type="lMarg" refType="primFontSz" fact="0.3"/>
          <dgm:constr type="rMarg" refType="primFontSz" fact="0.3"/>
        </dgm:constrLst>
        <dgm:ruleLst>
          <dgm:rule type="h" val="INF" fact="NaN" max="NaN"/>
        </dgm:ruleLst>
      </dgm:layoutNode>
      <dgm:choose name="Name1">
        <dgm:if name="Name2" axis="ch" ptType="node" func="cnt" op="gte" val="1">
          <dgm:layoutNode name="childText" styleLbl="revTx">
            <dgm:varLst>
              <dgm:bulletEnabled val="1"/>
            </dgm:varLst>
            <dgm:alg type="tx">
              <dgm:param type="stBulletLvl" val="1"/>
              <dgm:param type="lnSpAfChP" val="20"/>
            </dgm:alg>
            <dgm:shape xmlns:r="http://schemas.openxmlformats.org/officeDocument/2006/relationships" type="rect" r:blip="">
              <dgm:adjLst/>
            </dgm:shape>
            <dgm:presOf axis="des" ptType="node"/>
            <dgm:constrLst>
              <dgm:constr type="tMarg" refType="primFontSz" fact="0.1"/>
              <dgm:constr type="bMarg" refType="primFontSz" fact="0.1"/>
              <dgm:constr type="lMarg" refType="w" fact="0.09"/>
            </dgm:constrLst>
            <dgm:ruleLst>
              <dgm:rule type="h" val="INF" fact="NaN" max="NaN"/>
            </dgm:ruleLst>
          </dgm:layoutNode>
        </dgm:if>
        <dgm:else name="Name3">
          <dgm:choose name="Name4">
            <dgm:if name="Name5" axis="par ch" ptType="doc node" func="cnt" op="gte" val="2">
              <dgm:forEach name="Name6" axis="followSib" ptType="sibTrans" cnt="1">
                <dgm:layoutNode name="spacer">
                  <dgm:alg type="sp"/>
                  <dgm:shape xmlns:r="http://schemas.openxmlformats.org/officeDocument/2006/relationships" r:blip="">
                    <dgm:adjLst/>
                  </dgm:shape>
                  <dgm:presOf/>
                  <dgm:constrLst/>
                  <dgm:ruleLst/>
                </dgm:layoutNode>
              </dgm:forEach>
            </dgm:if>
            <dgm:else name="Name7"/>
          </dgm:choose>
        </dgm:else>
      </dgm:choose>
    </dgm:forEach>
  </dgm:layoutNode>
</dgm:layoutDef>
</file>

<file path=ppt/diagrams/layout23.xml><?xml version="1.0" encoding="utf-8"?>
<dgm:layoutDef xmlns:dgm="http://schemas.openxmlformats.org/drawingml/2006/diagram" xmlns:a="http://schemas.openxmlformats.org/drawingml/2006/main" uniqueId="urn:microsoft.com/office/officeart/2018/2/layout/IconVerticalSolidList">
  <dgm:title val="Icon Vertical Solid List"/>
  <dgm:desc val="Use to show a series of visuals from top to bottom with Level 1 or Level 1 and Level 2 text grouped in a shape. Works best with icons or small pictures with lengthier descriptions."/>
  <dgm:catLst>
    <dgm:cat type="icon" pri="500"/>
  </dgm:catLst>
  <dgm:sampData useDef="1">
    <dgm:dataModel>
      <dgm:ptLst/>
      <dgm:bg/>
      <dgm:whole/>
    </dgm:dataModel>
  </dgm:sampData>
  <dgm:styleData useDef="1">
    <dgm:dataModel>
      <dgm:ptLst/>
      <dgm:bg/>
      <dgm:whole/>
    </dgm:dataModel>
  </dgm:styleData>
  <dgm:clrData useDef="1">
    <dgm:dataModel>
      <dgm:ptLst/>
      <dgm:bg/>
      <dgm:whole/>
    </dgm:dataModel>
  </dgm:clrData>
  <dgm:layoutNode name="root">
    <dgm:varLst>
      <dgm:dir/>
      <dgm:resizeHandles val="exact"/>
    </dgm:varLst>
    <dgm:choose name="Name0">
      <dgm:if name="Name1" axis="self" func="var" arg="dir" op="equ" val="norm">
        <dgm:alg type="lin">
          <dgm:param type="linDir" val="fromT"/>
          <dgm:param type="nodeHorzAlign" val="l"/>
        </dgm:alg>
      </dgm:if>
      <dgm:else name="Name2">
        <dgm:alg type="lin">
          <dgm:param type="linDir" val="fromT"/>
          <dgm:param type="nodeHorzAlign" val="r"/>
        </dgm:alg>
      </dgm:else>
    </dgm:choose>
    <dgm:shape xmlns:r="http://schemas.openxmlformats.org/officeDocument/2006/relationships" r:blip="">
      <dgm:adjLst/>
    </dgm:shape>
    <dgm:presOf/>
    <dgm:choose name="Name3">
      <dgm:if name="Name4" axis="ch" ptType="node" func="cnt" op="lte" val="3">
        <dgm:constrLst>
          <dgm:constr type="h" for="ch" forName="compNode" refType="h" fact="0.3"/>
          <dgm:constr type="w" for="ch" forName="compNode" refType="w"/>
          <dgm:constr type="h" for="ch" forName="sibTrans" refType="h" refFor="ch" refForName="compNode" fact="0.25"/>
          <dgm:constr type="primFontSz" for="des" forName="parTx" val="25"/>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if name="Name5" axis="ch" ptType="node" func="cnt" op="lte" val="4">
        <dgm:constrLst>
          <dgm:constr type="h" for="ch" forName="compNode" refType="h" fact="0.3"/>
          <dgm:constr type="w" for="ch" forName="compNode" refType="w"/>
          <dgm:constr type="h" for="ch" forName="sibTrans" refType="h" refFor="ch" refForName="compNode" fact="0.25"/>
          <dgm:constr type="primFontSz" for="des" forName="parTx" val="22"/>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if name="Name6" axis="ch" ptType="node" func="cnt" op="lte" val="6">
        <dgm:constrLst>
          <dgm:constr type="h" for="ch" forName="compNode" refType="h" fact="0.3"/>
          <dgm:constr type="w" for="ch" forName="compNode" refType="w"/>
          <dgm:constr type="h" for="ch" forName="sibTrans" refType="h" refFor="ch" refForName="compNode" fact="0.25"/>
          <dgm:constr type="primFontSz" for="des" forName="parTx" val="19"/>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else name="Name7">
        <dgm:constrLst>
          <dgm:constr type="h" for="ch" forName="compNode" refType="h" fact="0.3"/>
          <dgm:constr type="w" for="ch" forName="compNode" refType="w"/>
          <dgm:constr type="h" for="ch" forName="sibTrans" refType="h" refFor="ch" refForName="compNode" fact="0.25"/>
          <dgm:constr type="primFontSz" for="des" forName="parTx" val="16"/>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else>
    </dgm:choose>
    <dgm:ruleLst>
      <dgm:rule type="h" for="ch" forName="compNode" val="0" fact="NaN" max="NaN"/>
    </dgm:ruleLst>
    <dgm:forEach name="Name8" axis="ch" ptType="node">
      <dgm:layoutNode name="compNode">
        <dgm:alg type="composite"/>
        <dgm:shape xmlns:r="http://schemas.openxmlformats.org/officeDocument/2006/relationships" r:blip="">
          <dgm:adjLst/>
        </dgm:shape>
        <dgm:presOf axis="self"/>
        <dgm:choose name="Name9">
          <dgm:if name="Name10" axis="ch" ptType="node" func="cnt" op="gte" val="1">
            <dgm:constrLst>
              <dgm:constr type="w" for="ch" forName="bgRect" refType="w"/>
              <dgm:constr type="h" for="ch" forName="bgRect" refType="h"/>
              <dgm:constr type="l" for="ch" forName="bgRect"/>
              <dgm:constr type="t" for="ch" forName="bgRect"/>
              <dgm:constr type="h" for="ch" forName="iconRect" refType="h" fact="0.55"/>
              <dgm:constr type="w" for="ch" forName="iconRect" refType="h" refFor="ch" refForName="iconRect"/>
              <dgm:constr type="l" for="ch" forName="iconRect" refType="h" refFor="ch" refForName="iconRect" fact="0.55"/>
              <dgm:constr type="ctrY" for="ch" forName="iconRect" refType="ctrY" refFor="ch" refForName="bgRect"/>
              <dgm:constr type="w" for="ch" forName="spaceRect" refType="l" refFor="ch" refForName="iconRect"/>
              <dgm:constr type="h" for="ch" forName="spaceRect" refType="h"/>
              <dgm:constr type="l" for="ch" forName="spaceRect" refType="r" refFor="ch" refForName="iconRect"/>
              <dgm:constr type="t" for="ch" forName="spaceRect"/>
              <dgm:constr type="w" for="ch" forName="parTx" refType="w" fact="0.45"/>
              <dgm:constr type="h" for="ch" forName="parTx" refType="h"/>
              <dgm:constr type="l" for="ch" forName="parTx" refType="r" refFor="ch" refForName="spaceRect"/>
              <dgm:constr type="t" for="ch" forName="parTx"/>
              <dgm:constr type="h" for="ch" forName="desTx" refType="h"/>
              <dgm:constr type="l" for="ch" forName="desTx" refType="r" refFor="ch" refForName="parTx"/>
              <dgm:constr type="t" for="ch" forName="desTx"/>
            </dgm:constrLst>
          </dgm:if>
          <dgm:else name="Name11">
            <dgm:constrLst>
              <dgm:constr type="w" for="ch" forName="bgRect" refType="w"/>
              <dgm:constr type="h" for="ch" forName="bgRect" refType="h"/>
              <dgm:constr type="l" for="ch" forName="bgRect"/>
              <dgm:constr type="t" for="ch" forName="bgRect"/>
              <dgm:constr type="h" for="ch" forName="iconRect" refType="h" fact="0.55"/>
              <dgm:constr type="w" for="ch" forName="iconRect" refType="h" refFor="ch" refForName="iconRect"/>
              <dgm:constr type="l" for="ch" forName="iconRect" refType="h" refFor="ch" refForName="iconRect" fact="0.55"/>
              <dgm:constr type="ctrY" for="ch" forName="iconRect" refType="ctrY" refFor="ch" refForName="bgRect"/>
              <dgm:constr type="w" for="ch" forName="spaceRect" refType="l" refFor="ch" refForName="iconRect"/>
              <dgm:constr type="h" for="ch" forName="spaceRect" refType="h"/>
              <dgm:constr type="l" for="ch" forName="spaceRect" refType="r" refFor="ch" refForName="iconRect"/>
              <dgm:constr type="t" for="ch" forName="spaceRect"/>
              <dgm:constr type="h" for="ch" forName="parTx" refType="h"/>
              <dgm:constr type="l" for="ch" forName="parTx" refType="r" refFor="ch" refForName="spaceRect"/>
              <dgm:constr type="t" for="ch" forName="parTx"/>
            </dgm:constrLst>
          </dgm:else>
        </dgm:choose>
        <dgm:ruleLst>
          <dgm:rule type="h" val="INF" fact="NaN" max="NaN"/>
        </dgm:ruleLst>
        <dgm:layoutNode name="bgRect" styleLbl="bgShp">
          <dgm:alg type="sp"/>
          <dgm:shape xmlns:r="http://schemas.openxmlformats.org/officeDocument/2006/relationships" type="roundRect" r:blip="">
            <dgm:adjLst>
              <dgm:adj idx="1" val="0.1"/>
            </dgm:adjLst>
          </dgm:shape>
          <dgm:presOf/>
          <dgm:constrLst/>
          <dgm:ruleLst/>
        </dgm:layoutNode>
        <dgm:layoutNode name="iconRect" styleLbl="node1">
          <dgm:alg type="sp"/>
          <dgm:shape xmlns:r="http://schemas.openxmlformats.org/officeDocument/2006/relationships" type="rect" r:blip="" blipPhldr="1">
            <dgm:adjLst/>
          </dgm:shape>
          <dgm:presOf/>
          <dgm:constrLst/>
          <dgm:ruleLst/>
        </dgm:layoutNode>
        <dgm:layoutNode name="spaceRect">
          <dgm:alg type="sp"/>
          <dgm:shape xmlns:r="http://schemas.openxmlformats.org/officeDocument/2006/relationships" r:blip="">
            <dgm:adjLst/>
          </dgm:shape>
          <dgm:presOf/>
          <dgm:constrLst/>
          <dgm:ruleLst/>
        </dgm:layoutNode>
        <dgm:layoutNode name="parTx" styleLbl="revTx">
          <dgm:varLst>
            <dgm:chMax val="0"/>
            <dgm:chPref val="0"/>
          </dgm:varLst>
          <dgm:alg type="tx">
            <dgm:param type="txAnchorVert" val="mid"/>
            <dgm:param type="parTxLTRAlign" val="l"/>
            <dgm:param type="shpTxLTRAlignCh" val="l"/>
            <dgm:param type="parTxRTLAlign" val="r"/>
            <dgm:param type="shpTxRTLAlignCh" val="r"/>
          </dgm:alg>
          <dgm:shape xmlns:r="http://schemas.openxmlformats.org/officeDocument/2006/relationships" type="rect" r:blip="">
            <dgm:adjLst/>
          </dgm:shape>
          <dgm:presOf axis="self" ptType="node"/>
          <dgm:constrLst>
            <dgm:constr type="lMarg" refType="h" fact="0.3"/>
            <dgm:constr type="rMarg" refType="h" fact="0.3"/>
            <dgm:constr type="tMarg" refType="h" fact="0.3"/>
            <dgm:constr type="bMarg" refType="h" fact="0.3"/>
          </dgm:constrLst>
          <dgm:ruleLst>
            <dgm:rule type="primFontSz" val="14" fact="NaN" max="NaN"/>
            <dgm:rule type="h" val="INF" fact="NaN" max="NaN"/>
          </dgm:ruleLst>
        </dgm:layoutNode>
        <dgm:choose name="Name12">
          <dgm:if name="Name13" axis="ch" ptType="node" func="cnt" op="gte" val="1">
            <dgm:layoutNode name="desTx" styleLbl="revTx">
              <dgm:varLst/>
              <dgm:alg type="tx">
                <dgm:param type="txAnchorVertCh" val="mid"/>
                <dgm:param type="parTxLTRAlign" val="l"/>
                <dgm:param type="shpTxLTRAlignCh" val="l"/>
                <dgm:param type="parTxRTLAlign" val="r"/>
                <dgm:param type="shpTxRTLAlignCh" val="r"/>
                <dgm:param type="stBulletLvl" val="0"/>
              </dgm:alg>
              <dgm:shape xmlns:r="http://schemas.openxmlformats.org/officeDocument/2006/relationships" type="rect" r:blip="">
                <dgm:adjLst/>
              </dgm:shape>
              <dgm:presOf axis="des" ptType="node"/>
              <dgm:constrLst>
                <dgm:constr type="primFontSz" val="18"/>
                <dgm:constr type="secFontSz" refType="primFontSz"/>
                <dgm:constr type="lMarg" refType="h" fact="0.3"/>
                <dgm:constr type="rMarg" refType="h" fact="0.3"/>
                <dgm:constr type="tMarg" refType="h" fact="0.3"/>
                <dgm:constr type="bMarg" refType="h" fact="0.3"/>
              </dgm:constrLst>
              <dgm:ruleLst>
                <dgm:rule type="primFontSz" val="11" fact="NaN" max="NaN"/>
              </dgm:ruleLst>
            </dgm:layoutNode>
          </dgm:if>
          <dgm:else name="Name14"/>
        </dgm:choose>
      </dgm:layoutNode>
      <dgm:forEach name="Name15" axis="followSib" ptType="sibTrans" cnt="1">
        <dgm:layoutNode name="sibTrans">
          <dgm:alg type="sp"/>
          <dgm:shape xmlns:r="http://schemas.openxmlformats.org/officeDocument/2006/relationships" r:blip="">
            <dgm:adjLst/>
          </dgm:shape>
          <dgm:presOf axis="self"/>
          <dgm:constrLst/>
          <dgm:ruleLst/>
        </dgm:layoutNode>
      </dgm:forEach>
    </dgm:forEach>
  </dgm:layoutNode>
  <dgm:extLst>
    <a:ext uri="{68A01E43-0DF5-4B5B-8FA6-DAF915123BFB}">
      <dgm1612:lstStyle xmlns:dgm1612="http://schemas.microsoft.com/office/drawing/2016/12/diagram">
        <a:lvl1pPr>
          <a:lnSpc>
            <a:spcPct val="100000"/>
          </a:lnSpc>
        </a:lvl1pPr>
        <a:lvl2pPr>
          <a:lnSpc>
            <a:spcPct val="100000"/>
          </a:lnSpc>
        </a:lvl2pPr>
      </dgm1612:lstStyle>
    </a:ext>
  </dgm:extLst>
</dgm:layoutDef>
</file>

<file path=ppt/diagrams/layout24.xml><?xml version="1.0" encoding="utf-8"?>
<dgm:layoutDef xmlns:dgm="http://schemas.openxmlformats.org/drawingml/2006/diagram" xmlns:a="http://schemas.openxmlformats.org/drawingml/2006/main" uniqueId="urn:microsoft.com/office/officeart/2005/8/layout/vList2">
  <dgm:title val=""/>
  <dgm:desc val=""/>
  <dgm:catLst>
    <dgm:cat type="list" pri="3000"/>
    <dgm:cat type="convert" pri="1000"/>
  </dgm:catLst>
  <dgm:sampData>
    <dgm:dataModel>
      <dgm:ptLst>
        <dgm:pt modelId="0" type="doc"/>
        <dgm:pt modelId="1">
          <dgm:prSet phldr="1"/>
        </dgm:pt>
        <dgm:pt modelId="11">
          <dgm:prSet phldr="1"/>
        </dgm:pt>
        <dgm:pt modelId="2">
          <dgm:prSet phldr="1"/>
        </dgm:pt>
        <dgm:pt modelId="21">
          <dgm:prSet phldr="1"/>
        </dgm:pt>
      </dgm:ptLst>
      <dgm:cxnLst>
        <dgm:cxn modelId="4" srcId="0" destId="1" srcOrd="0" destOrd="0"/>
        <dgm:cxn modelId="5" srcId="0" destId="2" srcOrd="1" destOrd="0"/>
        <dgm:cxn modelId="12" srcId="1" destId="11" srcOrd="0" destOrd="0"/>
        <dgm:cxn modelId="23" srcId="2" destId="21" srcOrd="0"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linear">
    <dgm:varLst>
      <dgm:animLvl val="lvl"/>
      <dgm:resizeHandles val="exact"/>
    </dgm:varLst>
    <dgm:alg type="lin">
      <dgm:param type="linDir" val="fromT"/>
      <dgm:param type="vertAlign" val="mid"/>
    </dgm:alg>
    <dgm:shape xmlns:r="http://schemas.openxmlformats.org/officeDocument/2006/relationships" r:blip="">
      <dgm:adjLst/>
    </dgm:shape>
    <dgm:presOf/>
    <dgm:constrLst>
      <dgm:constr type="w" for="ch" forName="parentText" refType="w"/>
      <dgm:constr type="h" for="ch" forName="parentText" refType="primFontSz" refFor="ch" refForName="parentText" fact="0.52"/>
      <dgm:constr type="w" for="ch" forName="childText" refType="w"/>
      <dgm:constr type="h" for="ch" forName="childText" refType="primFontSz" refFor="ch" refForName="parentText" fact="0.46"/>
      <dgm:constr type="h" for="ch" forName="parentText" op="equ"/>
      <dgm:constr type="primFontSz" for="ch" forName="parentText" op="equ" val="65"/>
      <dgm:constr type="primFontSz" for="ch" forName="childText" refType="primFontSz" refFor="ch" refForName="parentText" op="equ"/>
      <dgm:constr type="h" for="ch" forName="spacer" refType="primFontSz" refFor="ch" refForName="parentText" fact="0.08"/>
    </dgm:constrLst>
    <dgm:ruleLst>
      <dgm:rule type="primFontSz" for="ch" forName="parentText" val="5" fact="NaN" max="NaN"/>
    </dgm:ruleLst>
    <dgm:forEach name="Name0" axis="ch" ptType="node">
      <dgm:layoutNode name="parentText" styleLbl="node1">
        <dgm:varLst>
          <dgm:chMax val="0"/>
          <dgm:bulletEnabled val="1"/>
        </dgm:varLst>
        <dgm:alg type="tx">
          <dgm:param type="parTxLTRAlign" val="l"/>
          <dgm:param type="parTxRTLAlign" val="r"/>
        </dgm:alg>
        <dgm:shape xmlns:r="http://schemas.openxmlformats.org/officeDocument/2006/relationships" type="roundRect" r:blip="">
          <dgm:adjLst/>
        </dgm:shape>
        <dgm:presOf axis="self"/>
        <dgm:constrLst>
          <dgm:constr type="tMarg" refType="primFontSz" fact="0.3"/>
          <dgm:constr type="bMarg" refType="primFontSz" fact="0.3"/>
          <dgm:constr type="lMarg" refType="primFontSz" fact="0.3"/>
          <dgm:constr type="rMarg" refType="primFontSz" fact="0.3"/>
        </dgm:constrLst>
        <dgm:ruleLst>
          <dgm:rule type="h" val="INF" fact="NaN" max="NaN"/>
        </dgm:ruleLst>
      </dgm:layoutNode>
      <dgm:choose name="Name1">
        <dgm:if name="Name2" axis="ch" ptType="node" func="cnt" op="gte" val="1">
          <dgm:layoutNode name="childText" styleLbl="revTx">
            <dgm:varLst>
              <dgm:bulletEnabled val="1"/>
            </dgm:varLst>
            <dgm:alg type="tx">
              <dgm:param type="stBulletLvl" val="1"/>
              <dgm:param type="lnSpAfChP" val="20"/>
            </dgm:alg>
            <dgm:shape xmlns:r="http://schemas.openxmlformats.org/officeDocument/2006/relationships" type="rect" r:blip="">
              <dgm:adjLst/>
            </dgm:shape>
            <dgm:presOf axis="des" ptType="node"/>
            <dgm:constrLst>
              <dgm:constr type="tMarg" refType="primFontSz" fact="0.1"/>
              <dgm:constr type="bMarg" refType="primFontSz" fact="0.1"/>
              <dgm:constr type="lMarg" refType="w" fact="0.09"/>
            </dgm:constrLst>
            <dgm:ruleLst>
              <dgm:rule type="h" val="INF" fact="NaN" max="NaN"/>
            </dgm:ruleLst>
          </dgm:layoutNode>
        </dgm:if>
        <dgm:else name="Name3">
          <dgm:choose name="Name4">
            <dgm:if name="Name5" axis="par ch" ptType="doc node" func="cnt" op="gte" val="2">
              <dgm:forEach name="Name6" axis="followSib" ptType="sibTrans" cnt="1">
                <dgm:layoutNode name="spacer">
                  <dgm:alg type="sp"/>
                  <dgm:shape xmlns:r="http://schemas.openxmlformats.org/officeDocument/2006/relationships" r:blip="">
                    <dgm:adjLst/>
                  </dgm:shape>
                  <dgm:presOf/>
                  <dgm:constrLst/>
                  <dgm:ruleLst/>
                </dgm:layoutNode>
              </dgm:forEach>
            </dgm:if>
            <dgm:else name="Name7"/>
          </dgm:choose>
        </dgm:else>
      </dgm:choose>
    </dgm:forEach>
  </dgm:layoutNode>
</dgm:layoutDef>
</file>

<file path=ppt/diagrams/layout25.xml><?xml version="1.0" encoding="utf-8"?>
<dgm:layoutDef xmlns:dgm="http://schemas.openxmlformats.org/drawingml/2006/diagram" xmlns:a="http://schemas.openxmlformats.org/drawingml/2006/main" uniqueId="urn:microsoft.com/office/officeart/2008/layout/LinedList">
  <dgm:title val=""/>
  <dgm:desc val=""/>
  <dgm:catLst>
    <dgm:cat type="hierarchy" pri="8000"/>
    <dgm:cat type="list" pri="2500"/>
  </dgm:catLst>
  <dgm:sampData>
    <dgm:dataModel>
      <dgm:ptLst>
        <dgm:pt modelId="0" type="doc"/>
        <dgm:pt modelId="1">
          <dgm:prSet phldr="1"/>
        </dgm:pt>
        <dgm:pt modelId="11">
          <dgm:prSet phldr="1"/>
        </dgm:pt>
        <dgm:pt modelId="12">
          <dgm:prSet phldr="1"/>
        </dgm:pt>
        <dgm:pt modelId="13">
          <dgm:prSet phldr="1"/>
        </dgm:pt>
      </dgm:ptLst>
      <dgm:cxnLst>
        <dgm:cxn modelId="2" srcId="0" destId="1" srcOrd="0" destOrd="0"/>
        <dgm:cxn modelId="3" srcId="1" destId="11" srcOrd="0" destOrd="0"/>
        <dgm:cxn modelId="4" srcId="1" destId="12" srcOrd="1" destOrd="0"/>
        <dgm:cxn modelId="5" srcId="1" destId="13" srcOrd="2" destOrd="0"/>
      </dgm:cxnLst>
      <dgm:bg/>
      <dgm:whole/>
    </dgm:dataModel>
  </dgm:sampData>
  <dgm:styleData>
    <dgm:dataModel>
      <dgm:ptLst>
        <dgm:pt modelId="0" type="doc"/>
        <dgm:pt modelId="1">
          <dgm:prSet phldr="1"/>
        </dgm:pt>
        <dgm:pt modelId="11">
          <dgm:prSet phldr="1"/>
        </dgm:pt>
        <dgm:pt modelId="12">
          <dgm:prSet phldr="1"/>
        </dgm:pt>
      </dgm:ptLst>
      <dgm:cxnLst>
        <dgm:cxn modelId="2" srcId="0" destId="1" srcOrd="0" destOrd="0"/>
        <dgm:cxn modelId="3" srcId="1" destId="11" srcOrd="0" destOrd="0"/>
        <dgm:cxn modelId="4" srcId="1" destId="12" srcOrd="1" destOrd="0"/>
      </dgm:cxnLst>
      <dgm:bg/>
      <dgm:whole/>
    </dgm:dataModel>
  </dgm:styleData>
  <dgm:clrData>
    <dgm:dataModel>
      <dgm:ptLst>
        <dgm:pt modelId="0" type="doc"/>
        <dgm:pt modelId="1">
          <dgm:prSet phldr="1"/>
        </dgm:pt>
        <dgm:pt modelId="11">
          <dgm:prSet phldr="1"/>
        </dgm:pt>
        <dgm:pt modelId="12">
          <dgm:prSet phldr="1"/>
        </dgm:pt>
      </dgm:ptLst>
      <dgm:cxnLst>
        <dgm:cxn modelId="2" srcId="0" destId="1" srcOrd="0" destOrd="0"/>
        <dgm:cxn modelId="3" srcId="1" destId="11" srcOrd="0" destOrd="0"/>
        <dgm:cxn modelId="4" srcId="1" destId="12" srcOrd="1" destOrd="0"/>
      </dgm:cxnLst>
      <dgm:bg/>
      <dgm:whole/>
    </dgm:dataModel>
  </dgm:clrData>
  <dgm:layoutNode name="vert0">
    <dgm:varLst>
      <dgm:dir/>
      <dgm:animOne val="branch"/>
      <dgm:animLvl val="lvl"/>
    </dgm:varLst>
    <dgm:choose name="Name0">
      <dgm:if name="Name1" func="var" arg="dir" op="equ" val="norm">
        <dgm:alg type="lin">
          <dgm:param type="linDir" val="fromT"/>
          <dgm:param type="nodeHorzAlign" val="l"/>
        </dgm:alg>
      </dgm:if>
      <dgm:else name="Name2">
        <dgm:alg type="lin">
          <dgm:param type="linDir" val="fromT"/>
          <dgm:param type="nodeHorzAlign" val="r"/>
        </dgm:alg>
      </dgm:else>
    </dgm:choose>
    <dgm:shape xmlns:r="http://schemas.openxmlformats.org/officeDocument/2006/relationships" r:blip="">
      <dgm:adjLst/>
    </dgm:shape>
    <dgm:presOf/>
    <dgm:constrLst>
      <dgm:constr type="w" for="ch" forName="horz1" refType="w"/>
      <dgm:constr type="h" for="ch" forName="horz1" refType="h"/>
      <dgm:constr type="h" for="des" forName="vert1" refType="h"/>
      <dgm:constr type="h" for="des" forName="tx1" refType="h"/>
      <dgm:constr type="h" for="des" forName="horz2" refType="h"/>
      <dgm:constr type="h" for="des" forName="vert2" refType="h"/>
      <dgm:constr type="h" for="des" forName="horz3" refType="h"/>
      <dgm:constr type="h" for="des" forName="vert3" refType="h"/>
      <dgm:constr type="h" for="des" forName="horz4" refType="h"/>
      <dgm:constr type="h" for="des" ptType="node" refType="h"/>
      <dgm:constr type="primFontSz" for="des" forName="tx1" op="equ" val="65"/>
      <dgm:constr type="primFontSz" for="des" forName="tx2" op="equ" val="65"/>
      <dgm:constr type="primFontSz" for="des" forName="tx3" op="equ" val="65"/>
      <dgm:constr type="primFontSz" for="des" forName="tx4" op="equ" val="65"/>
      <dgm:constr type="w" for="des" forName="thickLine" refType="w"/>
      <dgm:constr type="h" for="des" forName="thickLine"/>
      <dgm:constr type="h" for="des" forName="thinLine1"/>
      <dgm:constr type="h" for="des" forName="thinLine2b"/>
      <dgm:constr type="h" for="des" forName="thinLine3"/>
      <dgm:constr type="h" for="des" forName="vertSpace2a" refType="h" fact="0.05"/>
      <dgm:constr type="h" for="des" forName="vertSpace2b" refType="h" refFor="des" refForName="vertSpace2a"/>
    </dgm:constrLst>
    <dgm:forEach name="Name3" axis="ch" ptType="node">
      <dgm:layoutNode name="thickLine" styleLbl="alignNode1">
        <dgm:alg type="sp"/>
        <dgm:shape xmlns:r="http://schemas.openxmlformats.org/officeDocument/2006/relationships" type="line" r:blip="">
          <dgm:adjLst/>
        </dgm:shape>
        <dgm:presOf/>
      </dgm:layoutNode>
      <dgm:layoutNode name="horz1">
        <dgm:choose name="Name4">
          <dgm:if name="Name5" func="var" arg="dir" op="equ" val="norm">
            <dgm:alg type="lin">
              <dgm:param type="linDir" val="fromL"/>
              <dgm:param type="nodeVertAlign" val="t"/>
            </dgm:alg>
          </dgm:if>
          <dgm:else name="Name6">
            <dgm:alg type="lin">
              <dgm:param type="linDir" val="fromR"/>
              <dgm:param type="nodeVertAlign" val="t"/>
            </dgm:alg>
          </dgm:else>
        </dgm:choose>
        <dgm:shape xmlns:r="http://schemas.openxmlformats.org/officeDocument/2006/relationships" r:blip="">
          <dgm:adjLst/>
        </dgm:shape>
        <dgm:presOf/>
        <dgm:choose name="Name7">
          <dgm:if name="Name8" axis="root des" func="maxDepth" op="equ" val="1">
            <dgm:constrLst>
              <dgm:constr type="w" for="ch" forName="tx1" refType="w"/>
            </dgm:constrLst>
          </dgm:if>
          <dgm:if name="Name9" axis="root des" func="maxDepth" op="equ" val="2">
            <dgm:constrLst>
              <dgm:constr type="w" for="ch" forName="tx1" refType="w" fact="0.2"/>
              <dgm:constr type="w" for="des" forName="tx2" refType="w" fact="0.785"/>
              <dgm:constr type="w" for="des" forName="horzSpace2" refType="w" fact="0.015"/>
              <dgm:constr type="w" for="des" forName="thinLine2b" refType="w" fact="0.8"/>
            </dgm:constrLst>
          </dgm:if>
          <dgm:if name="Name10" axis="root des" func="maxDepth" op="equ" val="3">
            <dgm:constrLst>
              <dgm:constr type="w" for="ch" forName="tx1" refType="w" fact="0.2"/>
              <dgm:constr type="w" for="des" forName="tx2" refType="w" fact="0.385"/>
              <dgm:constr type="w" for="des" forName="tx3" refType="w" fact="0.385"/>
              <dgm:constr type="w" for="des" forName="horzSpace2" refType="w" fact="0.015"/>
              <dgm:constr type="w" for="des" forName="horzSpace3" refType="w" fact="0.015"/>
              <dgm:constr type="w" for="des" forName="thinLine2b" refType="w" fact="0.8"/>
              <dgm:constr type="w" for="des" forName="thinLine3" refType="w" fact="0.385"/>
            </dgm:constrLst>
          </dgm:if>
          <dgm:if name="Name11" axis="root des" func="maxDepth" op="gte" val="4">
            <dgm:constrLst>
              <dgm:constr type="w" for="ch" forName="tx1" refType="w" fact="0.2"/>
              <dgm:constr type="w" for="des" forName="tx2" refType="w" fact="0.2516"/>
              <dgm:constr type="w" for="des" forName="tx3" refType="w" fact="0.2516"/>
              <dgm:constr type="w" for="des" forName="tx4" refType="w" fact="0.2516"/>
              <dgm:constr type="w" for="des" forName="horzSpace2" refType="w" fact="0.015"/>
              <dgm:constr type="w" for="des" forName="horzSpace3" refType="w" fact="0.015"/>
              <dgm:constr type="w" for="des" forName="horzSpace4" refType="w" fact="0.015"/>
              <dgm:constr type="w" for="des" forName="thinLine2b" refType="w" fact="0.8"/>
              <dgm:constr type="w" for="des" forName="thinLine3" refType="w" fact="0.5332"/>
            </dgm:constrLst>
          </dgm:if>
          <dgm:else name="Name12"/>
        </dgm:choose>
        <dgm:layoutNode name="tx1"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1">
          <dgm:choose name="Name13">
            <dgm:if name="Name14" func="var" arg="dir" op="equ" val="norm">
              <dgm:alg type="lin">
                <dgm:param type="linDir" val="fromT"/>
                <dgm:param type="nodeHorzAlign" val="l"/>
              </dgm:alg>
            </dgm:if>
            <dgm:else name="Name15">
              <dgm:alg type="lin">
                <dgm:param type="linDir" val="fromT"/>
                <dgm:param type="nodeHorzAlign" val="r"/>
              </dgm:alg>
            </dgm:else>
          </dgm:choose>
          <dgm:shape xmlns:r="http://schemas.openxmlformats.org/officeDocument/2006/relationships" r:blip="">
            <dgm:adjLst/>
          </dgm:shape>
          <dgm:presOf/>
          <dgm:forEach name="Name16" axis="ch" ptType="node">
            <dgm:choose name="Name17">
              <dgm:if name="Name18" axis="self" ptType="node" func="pos" op="equ" val="1">
                <dgm:layoutNode name="vertSpace2a">
                  <dgm:alg type="sp"/>
                  <dgm:shape xmlns:r="http://schemas.openxmlformats.org/officeDocument/2006/relationships" r:blip="">
                    <dgm:adjLst/>
                  </dgm:shape>
                  <dgm:presOf/>
                </dgm:layoutNode>
              </dgm:if>
              <dgm:else name="Name19"/>
            </dgm:choose>
            <dgm:layoutNode name="horz2">
              <dgm:choose name="Name20">
                <dgm:if name="Name21" func="var" arg="dir" op="equ" val="norm">
                  <dgm:alg type="lin">
                    <dgm:param type="linDir" val="fromL"/>
                    <dgm:param type="nodeVertAlign" val="t"/>
                  </dgm:alg>
                </dgm:if>
                <dgm:else name="Name22">
                  <dgm:alg type="lin">
                    <dgm:param type="linDir" val="fromR"/>
                    <dgm:param type="nodeVertAlign" val="t"/>
                  </dgm:alg>
                </dgm:else>
              </dgm:choose>
              <dgm:shape xmlns:r="http://schemas.openxmlformats.org/officeDocument/2006/relationships" r:blip="">
                <dgm:adjLst/>
              </dgm:shape>
              <dgm:presOf/>
              <dgm:layoutNode name="horzSpace2">
                <dgm:alg type="sp"/>
                <dgm:shape xmlns:r="http://schemas.openxmlformats.org/officeDocument/2006/relationships" r:blip="">
                  <dgm:adjLst/>
                </dgm:shape>
                <dgm:presOf/>
              </dgm:layoutNode>
              <dgm:layoutNode name="tx2"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2">
                <dgm:choose name="Name23">
                  <dgm:if name="Name24" func="var" arg="dir" op="equ" val="norm">
                    <dgm:alg type="lin">
                      <dgm:param type="linDir" val="fromT"/>
                      <dgm:param type="nodeHorzAlign" val="l"/>
                    </dgm:alg>
                  </dgm:if>
                  <dgm:else name="Name25">
                    <dgm:alg type="lin">
                      <dgm:param type="linDir" val="fromT"/>
                      <dgm:param type="nodeHorzAlign" val="r"/>
                    </dgm:alg>
                  </dgm:else>
                </dgm:choose>
                <dgm:shape xmlns:r="http://schemas.openxmlformats.org/officeDocument/2006/relationships" r:blip="">
                  <dgm:adjLst/>
                </dgm:shape>
                <dgm:presOf/>
                <dgm:forEach name="Name26" axis="ch" ptType="node">
                  <dgm:layoutNode name="horz3">
                    <dgm:choose name="Name27">
                      <dgm:if name="Name28" func="var" arg="dir" op="equ" val="norm">
                        <dgm:alg type="lin">
                          <dgm:param type="linDir" val="fromL"/>
                          <dgm:param type="nodeVertAlign" val="t"/>
                        </dgm:alg>
                      </dgm:if>
                      <dgm:else name="Name29">
                        <dgm:alg type="lin">
                          <dgm:param type="linDir" val="fromR"/>
                          <dgm:param type="nodeVertAlign" val="t"/>
                        </dgm:alg>
                      </dgm:else>
                    </dgm:choose>
                    <dgm:shape xmlns:r="http://schemas.openxmlformats.org/officeDocument/2006/relationships" r:blip="">
                      <dgm:adjLst/>
                    </dgm:shape>
                    <dgm:presOf/>
                    <dgm:layoutNode name="horzSpace3">
                      <dgm:alg type="sp"/>
                      <dgm:shape xmlns:r="http://schemas.openxmlformats.org/officeDocument/2006/relationships" r:blip="">
                        <dgm:adjLst/>
                      </dgm:shape>
                      <dgm:presOf/>
                    </dgm:layoutNode>
                    <dgm:layoutNode name="tx3"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3">
                      <dgm:choose name="Name30">
                        <dgm:if name="Name31" func="var" arg="dir" op="equ" val="norm">
                          <dgm:alg type="lin">
                            <dgm:param type="linDir" val="fromT"/>
                            <dgm:param type="nodeHorzAlign" val="l"/>
                          </dgm:alg>
                        </dgm:if>
                        <dgm:else name="Name32">
                          <dgm:alg type="lin">
                            <dgm:param type="linDir" val="fromT"/>
                            <dgm:param type="nodeHorzAlign" val="r"/>
                          </dgm:alg>
                        </dgm:else>
                      </dgm:choose>
                      <dgm:shape xmlns:r="http://schemas.openxmlformats.org/officeDocument/2006/relationships" r:blip="">
                        <dgm:adjLst/>
                      </dgm:shape>
                      <dgm:presOf/>
                      <dgm:forEach name="Name33" axis="ch" ptType="node">
                        <dgm:layoutNode name="horz4">
                          <dgm:choose name="Name34">
                            <dgm:if name="Name35" func="var" arg="dir" op="equ" val="norm">
                              <dgm:alg type="lin">
                                <dgm:param type="linDir" val="fromL"/>
                                <dgm:param type="nodeVertAlign" val="t"/>
                              </dgm:alg>
                            </dgm:if>
                            <dgm:else name="Name36">
                              <dgm:alg type="lin">
                                <dgm:param type="linDir" val="fromR"/>
                                <dgm:param type="nodeVertAlign" val="t"/>
                              </dgm:alg>
                            </dgm:else>
                          </dgm:choose>
                          <dgm:shape xmlns:r="http://schemas.openxmlformats.org/officeDocument/2006/relationships" r:blip="">
                            <dgm:adjLst/>
                          </dgm:shape>
                          <dgm:presOf/>
                          <dgm:layoutNode name="horzSpace4">
                            <dgm:alg type="sp"/>
                            <dgm:shape xmlns:r="http://schemas.openxmlformats.org/officeDocument/2006/relationships" r:blip="">
                              <dgm:adjLst/>
                            </dgm:shape>
                            <dgm:presOf/>
                          </dgm:layoutNode>
                          <dgm:layoutNode name="tx4" styleLbl="revTx">
                            <dgm:varLst>
                              <dgm:bulletEnabled val="1"/>
                            </dgm:varLst>
                            <dgm:alg type="tx">
                              <dgm:param type="parTxLTRAlign" val="l"/>
                              <dgm:param type="parTxRTLAlign" val="r"/>
                              <dgm:param type="txAnchorVert" val="t"/>
                            </dgm:alg>
                            <dgm:shape xmlns:r="http://schemas.openxmlformats.org/officeDocument/2006/relationships" type="rect" r:blip="">
                              <dgm:adjLst/>
                            </dgm:shape>
                            <dgm:presOf axis="desOrSelf" ptType="node"/>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dgm:forEach>
                    </dgm:layoutNode>
                  </dgm:layoutNode>
                  <dgm:forEach name="Name37" axis="followSib" ptType="sibTrans" cnt="1">
                    <dgm:layoutNode name="thinLine3" styleLbl="callout">
                      <dgm:alg type="sp"/>
                      <dgm:shape xmlns:r="http://schemas.openxmlformats.org/officeDocument/2006/relationships" type="line" r:blip="">
                        <dgm:adjLst/>
                      </dgm:shape>
                      <dgm:presOf/>
                    </dgm:layoutNode>
                  </dgm:forEach>
                </dgm:forEach>
              </dgm:layoutNode>
            </dgm:layoutNode>
            <dgm:layoutNode name="thinLine2b" styleLbl="callout">
              <dgm:alg type="sp"/>
              <dgm:shape xmlns:r="http://schemas.openxmlformats.org/officeDocument/2006/relationships" type="line" r:blip="">
                <dgm:adjLst/>
              </dgm:shape>
              <dgm:presOf/>
            </dgm:layoutNode>
            <dgm:layoutNode name="vertSpace2b">
              <dgm:alg type="sp"/>
              <dgm:shape xmlns:r="http://schemas.openxmlformats.org/officeDocument/2006/relationships" r:blip="">
                <dgm:adjLst/>
              </dgm:shape>
              <dgm:presOf/>
            </dgm:layoutNode>
          </dgm:forEach>
        </dgm:layoutNode>
      </dgm:layoutNode>
    </dgm:forEach>
  </dgm:layoutNode>
</dgm:layoutDef>
</file>

<file path=ppt/diagrams/layout26.xml><?xml version="1.0" encoding="utf-8"?>
<dgm:layoutDef xmlns:dgm="http://schemas.openxmlformats.org/drawingml/2006/diagram" xmlns:a="http://schemas.openxmlformats.org/drawingml/2006/main" uniqueId="urn:microsoft.com/office/officeart/2018/2/layout/IconVerticalSolidList">
  <dgm:title val="Icon Vertical Solid List"/>
  <dgm:desc val="Use to show a series of visuals from top to bottom with Level 1 or Level 1 and Level 2 text grouped in a shape. Works best with icons or small pictures with lengthier descriptions."/>
  <dgm:catLst>
    <dgm:cat type="icon" pri="500"/>
  </dgm:catLst>
  <dgm:sampData useDef="1">
    <dgm:dataModel>
      <dgm:ptLst/>
      <dgm:bg/>
      <dgm:whole/>
    </dgm:dataModel>
  </dgm:sampData>
  <dgm:styleData useDef="1">
    <dgm:dataModel>
      <dgm:ptLst/>
      <dgm:bg/>
      <dgm:whole/>
    </dgm:dataModel>
  </dgm:styleData>
  <dgm:clrData useDef="1">
    <dgm:dataModel>
      <dgm:ptLst/>
      <dgm:bg/>
      <dgm:whole/>
    </dgm:dataModel>
  </dgm:clrData>
  <dgm:layoutNode name="root">
    <dgm:varLst>
      <dgm:dir/>
      <dgm:resizeHandles val="exact"/>
    </dgm:varLst>
    <dgm:choose name="Name0">
      <dgm:if name="Name1" axis="self" func="var" arg="dir" op="equ" val="norm">
        <dgm:alg type="lin">
          <dgm:param type="linDir" val="fromT"/>
          <dgm:param type="nodeHorzAlign" val="l"/>
        </dgm:alg>
      </dgm:if>
      <dgm:else name="Name2">
        <dgm:alg type="lin">
          <dgm:param type="linDir" val="fromT"/>
          <dgm:param type="nodeHorzAlign" val="r"/>
        </dgm:alg>
      </dgm:else>
    </dgm:choose>
    <dgm:shape xmlns:r="http://schemas.openxmlformats.org/officeDocument/2006/relationships" r:blip="">
      <dgm:adjLst/>
    </dgm:shape>
    <dgm:presOf/>
    <dgm:choose name="Name3">
      <dgm:if name="Name4" axis="ch" ptType="node" func="cnt" op="lte" val="3">
        <dgm:constrLst>
          <dgm:constr type="h" for="ch" forName="compNode" refType="h" fact="0.3"/>
          <dgm:constr type="w" for="ch" forName="compNode" refType="w"/>
          <dgm:constr type="h" for="ch" forName="sibTrans" refType="h" refFor="ch" refForName="compNode" fact="0.25"/>
          <dgm:constr type="primFontSz" for="des" forName="parTx" val="25"/>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if name="Name5" axis="ch" ptType="node" func="cnt" op="lte" val="4">
        <dgm:constrLst>
          <dgm:constr type="h" for="ch" forName="compNode" refType="h" fact="0.3"/>
          <dgm:constr type="w" for="ch" forName="compNode" refType="w"/>
          <dgm:constr type="h" for="ch" forName="sibTrans" refType="h" refFor="ch" refForName="compNode" fact="0.25"/>
          <dgm:constr type="primFontSz" for="des" forName="parTx" val="22"/>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if name="Name6" axis="ch" ptType="node" func="cnt" op="lte" val="6">
        <dgm:constrLst>
          <dgm:constr type="h" for="ch" forName="compNode" refType="h" fact="0.3"/>
          <dgm:constr type="w" for="ch" forName="compNode" refType="w"/>
          <dgm:constr type="h" for="ch" forName="sibTrans" refType="h" refFor="ch" refForName="compNode" fact="0.25"/>
          <dgm:constr type="primFontSz" for="des" forName="parTx" val="19"/>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else name="Name7">
        <dgm:constrLst>
          <dgm:constr type="h" for="ch" forName="compNode" refType="h" fact="0.3"/>
          <dgm:constr type="w" for="ch" forName="compNode" refType="w"/>
          <dgm:constr type="h" for="ch" forName="sibTrans" refType="h" refFor="ch" refForName="compNode" fact="0.25"/>
          <dgm:constr type="primFontSz" for="des" forName="parTx" val="16"/>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else>
    </dgm:choose>
    <dgm:ruleLst>
      <dgm:rule type="h" for="ch" forName="compNode" val="0" fact="NaN" max="NaN"/>
    </dgm:ruleLst>
    <dgm:forEach name="Name8" axis="ch" ptType="node">
      <dgm:layoutNode name="compNode">
        <dgm:alg type="composite"/>
        <dgm:shape xmlns:r="http://schemas.openxmlformats.org/officeDocument/2006/relationships" r:blip="">
          <dgm:adjLst/>
        </dgm:shape>
        <dgm:presOf axis="self"/>
        <dgm:choose name="Name9">
          <dgm:if name="Name10" axis="ch" ptType="node" func="cnt" op="gte" val="1">
            <dgm:constrLst>
              <dgm:constr type="w" for="ch" forName="bgRect" refType="w"/>
              <dgm:constr type="h" for="ch" forName="bgRect" refType="h"/>
              <dgm:constr type="l" for="ch" forName="bgRect"/>
              <dgm:constr type="t" for="ch" forName="bgRect"/>
              <dgm:constr type="h" for="ch" forName="iconRect" refType="h" fact="0.55"/>
              <dgm:constr type="w" for="ch" forName="iconRect" refType="h" refFor="ch" refForName="iconRect"/>
              <dgm:constr type="l" for="ch" forName="iconRect" refType="h" refFor="ch" refForName="iconRect" fact="0.55"/>
              <dgm:constr type="ctrY" for="ch" forName="iconRect" refType="ctrY" refFor="ch" refForName="bgRect"/>
              <dgm:constr type="w" for="ch" forName="spaceRect" refType="l" refFor="ch" refForName="iconRect"/>
              <dgm:constr type="h" for="ch" forName="spaceRect" refType="h"/>
              <dgm:constr type="l" for="ch" forName="spaceRect" refType="r" refFor="ch" refForName="iconRect"/>
              <dgm:constr type="t" for="ch" forName="spaceRect"/>
              <dgm:constr type="w" for="ch" forName="parTx" refType="w" fact="0.45"/>
              <dgm:constr type="h" for="ch" forName="parTx" refType="h"/>
              <dgm:constr type="l" for="ch" forName="parTx" refType="r" refFor="ch" refForName="spaceRect"/>
              <dgm:constr type="t" for="ch" forName="parTx"/>
              <dgm:constr type="h" for="ch" forName="desTx" refType="h"/>
              <dgm:constr type="l" for="ch" forName="desTx" refType="r" refFor="ch" refForName="parTx"/>
              <dgm:constr type="t" for="ch" forName="desTx"/>
            </dgm:constrLst>
          </dgm:if>
          <dgm:else name="Name11">
            <dgm:constrLst>
              <dgm:constr type="w" for="ch" forName="bgRect" refType="w"/>
              <dgm:constr type="h" for="ch" forName="bgRect" refType="h"/>
              <dgm:constr type="l" for="ch" forName="bgRect"/>
              <dgm:constr type="t" for="ch" forName="bgRect"/>
              <dgm:constr type="h" for="ch" forName="iconRect" refType="h" fact="0.55"/>
              <dgm:constr type="w" for="ch" forName="iconRect" refType="h" refFor="ch" refForName="iconRect"/>
              <dgm:constr type="l" for="ch" forName="iconRect" refType="h" refFor="ch" refForName="iconRect" fact="0.55"/>
              <dgm:constr type="ctrY" for="ch" forName="iconRect" refType="ctrY" refFor="ch" refForName="bgRect"/>
              <dgm:constr type="w" for="ch" forName="spaceRect" refType="l" refFor="ch" refForName="iconRect"/>
              <dgm:constr type="h" for="ch" forName="spaceRect" refType="h"/>
              <dgm:constr type="l" for="ch" forName="spaceRect" refType="r" refFor="ch" refForName="iconRect"/>
              <dgm:constr type="t" for="ch" forName="spaceRect"/>
              <dgm:constr type="h" for="ch" forName="parTx" refType="h"/>
              <dgm:constr type="l" for="ch" forName="parTx" refType="r" refFor="ch" refForName="spaceRect"/>
              <dgm:constr type="t" for="ch" forName="parTx"/>
            </dgm:constrLst>
          </dgm:else>
        </dgm:choose>
        <dgm:ruleLst>
          <dgm:rule type="h" val="INF" fact="NaN" max="NaN"/>
        </dgm:ruleLst>
        <dgm:layoutNode name="bgRect" styleLbl="bgShp">
          <dgm:alg type="sp"/>
          <dgm:shape xmlns:r="http://schemas.openxmlformats.org/officeDocument/2006/relationships" type="roundRect" r:blip="">
            <dgm:adjLst>
              <dgm:adj idx="1" val="0.1"/>
            </dgm:adjLst>
          </dgm:shape>
          <dgm:presOf/>
          <dgm:constrLst/>
          <dgm:ruleLst/>
        </dgm:layoutNode>
        <dgm:layoutNode name="iconRect" styleLbl="node1">
          <dgm:alg type="sp"/>
          <dgm:shape xmlns:r="http://schemas.openxmlformats.org/officeDocument/2006/relationships" type="rect" r:blip="" blipPhldr="1">
            <dgm:adjLst/>
          </dgm:shape>
          <dgm:presOf/>
          <dgm:constrLst/>
          <dgm:ruleLst/>
        </dgm:layoutNode>
        <dgm:layoutNode name="spaceRect">
          <dgm:alg type="sp"/>
          <dgm:shape xmlns:r="http://schemas.openxmlformats.org/officeDocument/2006/relationships" r:blip="">
            <dgm:adjLst/>
          </dgm:shape>
          <dgm:presOf/>
          <dgm:constrLst/>
          <dgm:ruleLst/>
        </dgm:layoutNode>
        <dgm:layoutNode name="parTx" styleLbl="revTx">
          <dgm:varLst>
            <dgm:chMax val="0"/>
            <dgm:chPref val="0"/>
          </dgm:varLst>
          <dgm:alg type="tx">
            <dgm:param type="txAnchorVert" val="mid"/>
            <dgm:param type="parTxLTRAlign" val="l"/>
            <dgm:param type="shpTxLTRAlignCh" val="l"/>
            <dgm:param type="parTxRTLAlign" val="r"/>
            <dgm:param type="shpTxRTLAlignCh" val="r"/>
          </dgm:alg>
          <dgm:shape xmlns:r="http://schemas.openxmlformats.org/officeDocument/2006/relationships" type="rect" r:blip="">
            <dgm:adjLst/>
          </dgm:shape>
          <dgm:presOf axis="self" ptType="node"/>
          <dgm:constrLst>
            <dgm:constr type="lMarg" refType="h" fact="0.3"/>
            <dgm:constr type="rMarg" refType="h" fact="0.3"/>
            <dgm:constr type="tMarg" refType="h" fact="0.3"/>
            <dgm:constr type="bMarg" refType="h" fact="0.3"/>
          </dgm:constrLst>
          <dgm:ruleLst>
            <dgm:rule type="primFontSz" val="14" fact="NaN" max="NaN"/>
            <dgm:rule type="h" val="INF" fact="NaN" max="NaN"/>
          </dgm:ruleLst>
        </dgm:layoutNode>
        <dgm:choose name="Name12">
          <dgm:if name="Name13" axis="ch" ptType="node" func="cnt" op="gte" val="1">
            <dgm:layoutNode name="desTx" styleLbl="revTx">
              <dgm:varLst/>
              <dgm:alg type="tx">
                <dgm:param type="txAnchorVertCh" val="mid"/>
                <dgm:param type="parTxLTRAlign" val="l"/>
                <dgm:param type="shpTxLTRAlignCh" val="l"/>
                <dgm:param type="parTxRTLAlign" val="r"/>
                <dgm:param type="shpTxRTLAlignCh" val="r"/>
                <dgm:param type="stBulletLvl" val="0"/>
              </dgm:alg>
              <dgm:shape xmlns:r="http://schemas.openxmlformats.org/officeDocument/2006/relationships" type="rect" r:blip="">
                <dgm:adjLst/>
              </dgm:shape>
              <dgm:presOf axis="des" ptType="node"/>
              <dgm:constrLst>
                <dgm:constr type="primFontSz" val="18"/>
                <dgm:constr type="secFontSz" refType="primFontSz"/>
                <dgm:constr type="lMarg" refType="h" fact="0.3"/>
                <dgm:constr type="rMarg" refType="h" fact="0.3"/>
                <dgm:constr type="tMarg" refType="h" fact="0.3"/>
                <dgm:constr type="bMarg" refType="h" fact="0.3"/>
              </dgm:constrLst>
              <dgm:ruleLst>
                <dgm:rule type="primFontSz" val="11" fact="NaN" max="NaN"/>
              </dgm:ruleLst>
            </dgm:layoutNode>
          </dgm:if>
          <dgm:else name="Name14"/>
        </dgm:choose>
      </dgm:layoutNode>
      <dgm:forEach name="Name15" axis="followSib" ptType="sibTrans" cnt="1">
        <dgm:layoutNode name="sibTrans">
          <dgm:alg type="sp"/>
          <dgm:shape xmlns:r="http://schemas.openxmlformats.org/officeDocument/2006/relationships" r:blip="">
            <dgm:adjLst/>
          </dgm:shape>
          <dgm:presOf axis="self"/>
          <dgm:constrLst/>
          <dgm:ruleLst/>
        </dgm:layoutNode>
      </dgm:forEach>
    </dgm:forEach>
  </dgm:layoutNode>
  <dgm:extLst>
    <a:ext uri="{68A01E43-0DF5-4B5B-8FA6-DAF915123BFB}">
      <dgm1612:lstStyle xmlns:dgm1612="http://schemas.microsoft.com/office/drawing/2016/12/diagram">
        <a:lvl1pPr>
          <a:lnSpc>
            <a:spcPct val="100000"/>
          </a:lnSpc>
        </a:lvl1pPr>
        <a:lvl2pPr>
          <a:lnSpc>
            <a:spcPct val="100000"/>
          </a:lnSpc>
        </a:lvl2pPr>
      </dgm1612:lstStyle>
    </a:ext>
  </dgm:extLst>
</dgm:layoutDef>
</file>

<file path=ppt/diagrams/layout27.xml><?xml version="1.0" encoding="utf-8"?>
<dgm:layoutDef xmlns:dgm="http://schemas.openxmlformats.org/drawingml/2006/diagram" xmlns:a="http://schemas.openxmlformats.org/drawingml/2006/main" uniqueId="urn:microsoft.com/office/officeart/2005/8/layout/vList2">
  <dgm:title val=""/>
  <dgm:desc val=""/>
  <dgm:catLst>
    <dgm:cat type="list" pri="3000"/>
    <dgm:cat type="convert" pri="1000"/>
  </dgm:catLst>
  <dgm:sampData>
    <dgm:dataModel>
      <dgm:ptLst>
        <dgm:pt modelId="0" type="doc"/>
        <dgm:pt modelId="1">
          <dgm:prSet phldr="1"/>
        </dgm:pt>
        <dgm:pt modelId="11">
          <dgm:prSet phldr="1"/>
        </dgm:pt>
        <dgm:pt modelId="2">
          <dgm:prSet phldr="1"/>
        </dgm:pt>
        <dgm:pt modelId="21">
          <dgm:prSet phldr="1"/>
        </dgm:pt>
      </dgm:ptLst>
      <dgm:cxnLst>
        <dgm:cxn modelId="4" srcId="0" destId="1" srcOrd="0" destOrd="0"/>
        <dgm:cxn modelId="5" srcId="0" destId="2" srcOrd="1" destOrd="0"/>
        <dgm:cxn modelId="12" srcId="1" destId="11" srcOrd="0" destOrd="0"/>
        <dgm:cxn modelId="23" srcId="2" destId="21" srcOrd="0"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linear">
    <dgm:varLst>
      <dgm:animLvl val="lvl"/>
      <dgm:resizeHandles val="exact"/>
    </dgm:varLst>
    <dgm:alg type="lin">
      <dgm:param type="linDir" val="fromT"/>
      <dgm:param type="vertAlign" val="mid"/>
    </dgm:alg>
    <dgm:shape xmlns:r="http://schemas.openxmlformats.org/officeDocument/2006/relationships" r:blip="">
      <dgm:adjLst/>
    </dgm:shape>
    <dgm:presOf/>
    <dgm:constrLst>
      <dgm:constr type="w" for="ch" forName="parentText" refType="w"/>
      <dgm:constr type="h" for="ch" forName="parentText" refType="primFontSz" refFor="ch" refForName="parentText" fact="0.52"/>
      <dgm:constr type="w" for="ch" forName="childText" refType="w"/>
      <dgm:constr type="h" for="ch" forName="childText" refType="primFontSz" refFor="ch" refForName="parentText" fact="0.46"/>
      <dgm:constr type="h" for="ch" forName="parentText" op="equ"/>
      <dgm:constr type="primFontSz" for="ch" forName="parentText" op="equ" val="65"/>
      <dgm:constr type="primFontSz" for="ch" forName="childText" refType="primFontSz" refFor="ch" refForName="parentText" op="equ"/>
      <dgm:constr type="h" for="ch" forName="spacer" refType="primFontSz" refFor="ch" refForName="parentText" fact="0.08"/>
    </dgm:constrLst>
    <dgm:ruleLst>
      <dgm:rule type="primFontSz" for="ch" forName="parentText" val="5" fact="NaN" max="NaN"/>
    </dgm:ruleLst>
    <dgm:forEach name="Name0" axis="ch" ptType="node">
      <dgm:layoutNode name="parentText" styleLbl="node1">
        <dgm:varLst>
          <dgm:chMax val="0"/>
          <dgm:bulletEnabled val="1"/>
        </dgm:varLst>
        <dgm:alg type="tx">
          <dgm:param type="parTxLTRAlign" val="l"/>
          <dgm:param type="parTxRTLAlign" val="r"/>
        </dgm:alg>
        <dgm:shape xmlns:r="http://schemas.openxmlformats.org/officeDocument/2006/relationships" type="roundRect" r:blip="">
          <dgm:adjLst/>
        </dgm:shape>
        <dgm:presOf axis="self"/>
        <dgm:constrLst>
          <dgm:constr type="tMarg" refType="primFontSz" fact="0.3"/>
          <dgm:constr type="bMarg" refType="primFontSz" fact="0.3"/>
          <dgm:constr type="lMarg" refType="primFontSz" fact="0.3"/>
          <dgm:constr type="rMarg" refType="primFontSz" fact="0.3"/>
        </dgm:constrLst>
        <dgm:ruleLst>
          <dgm:rule type="h" val="INF" fact="NaN" max="NaN"/>
        </dgm:ruleLst>
      </dgm:layoutNode>
      <dgm:choose name="Name1">
        <dgm:if name="Name2" axis="ch" ptType="node" func="cnt" op="gte" val="1">
          <dgm:layoutNode name="childText" styleLbl="revTx">
            <dgm:varLst>
              <dgm:bulletEnabled val="1"/>
            </dgm:varLst>
            <dgm:alg type="tx">
              <dgm:param type="stBulletLvl" val="1"/>
              <dgm:param type="lnSpAfChP" val="20"/>
            </dgm:alg>
            <dgm:shape xmlns:r="http://schemas.openxmlformats.org/officeDocument/2006/relationships" type="rect" r:blip="">
              <dgm:adjLst/>
            </dgm:shape>
            <dgm:presOf axis="des" ptType="node"/>
            <dgm:constrLst>
              <dgm:constr type="tMarg" refType="primFontSz" fact="0.1"/>
              <dgm:constr type="bMarg" refType="primFontSz" fact="0.1"/>
              <dgm:constr type="lMarg" refType="w" fact="0.09"/>
            </dgm:constrLst>
            <dgm:ruleLst>
              <dgm:rule type="h" val="INF" fact="NaN" max="NaN"/>
            </dgm:ruleLst>
          </dgm:layoutNode>
        </dgm:if>
        <dgm:else name="Name3">
          <dgm:choose name="Name4">
            <dgm:if name="Name5" axis="par ch" ptType="doc node" func="cnt" op="gte" val="2">
              <dgm:forEach name="Name6" axis="followSib" ptType="sibTrans" cnt="1">
                <dgm:layoutNode name="spacer">
                  <dgm:alg type="sp"/>
                  <dgm:shape xmlns:r="http://schemas.openxmlformats.org/officeDocument/2006/relationships" r:blip="">
                    <dgm:adjLst/>
                  </dgm:shape>
                  <dgm:presOf/>
                  <dgm:constrLst/>
                  <dgm:ruleLst/>
                </dgm:layoutNode>
              </dgm:forEach>
            </dgm:if>
            <dgm:else name="Name7"/>
          </dgm:choose>
        </dgm:else>
      </dgm:choose>
    </dgm:forEach>
  </dgm:layoutNode>
</dgm:layoutDef>
</file>

<file path=ppt/diagrams/layout28.xml><?xml version="1.0" encoding="utf-8"?>
<dgm:layoutDef xmlns:dgm="http://schemas.openxmlformats.org/drawingml/2006/diagram" xmlns:a="http://schemas.openxmlformats.org/drawingml/2006/main" uniqueId="urn:microsoft.com/office/officeart/2005/8/layout/vList2">
  <dgm:title val=""/>
  <dgm:desc val=""/>
  <dgm:catLst>
    <dgm:cat type="list" pri="3000"/>
    <dgm:cat type="convert" pri="1000"/>
  </dgm:catLst>
  <dgm:sampData>
    <dgm:dataModel>
      <dgm:ptLst>
        <dgm:pt modelId="0" type="doc"/>
        <dgm:pt modelId="1">
          <dgm:prSet phldr="1"/>
        </dgm:pt>
        <dgm:pt modelId="11">
          <dgm:prSet phldr="1"/>
        </dgm:pt>
        <dgm:pt modelId="2">
          <dgm:prSet phldr="1"/>
        </dgm:pt>
        <dgm:pt modelId="21">
          <dgm:prSet phldr="1"/>
        </dgm:pt>
      </dgm:ptLst>
      <dgm:cxnLst>
        <dgm:cxn modelId="4" srcId="0" destId="1" srcOrd="0" destOrd="0"/>
        <dgm:cxn modelId="5" srcId="0" destId="2" srcOrd="1" destOrd="0"/>
        <dgm:cxn modelId="12" srcId="1" destId="11" srcOrd="0" destOrd="0"/>
        <dgm:cxn modelId="23" srcId="2" destId="21" srcOrd="0"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linear">
    <dgm:varLst>
      <dgm:animLvl val="lvl"/>
      <dgm:resizeHandles val="exact"/>
    </dgm:varLst>
    <dgm:alg type="lin">
      <dgm:param type="linDir" val="fromT"/>
      <dgm:param type="vertAlign" val="mid"/>
    </dgm:alg>
    <dgm:shape xmlns:r="http://schemas.openxmlformats.org/officeDocument/2006/relationships" r:blip="">
      <dgm:adjLst/>
    </dgm:shape>
    <dgm:presOf/>
    <dgm:constrLst>
      <dgm:constr type="w" for="ch" forName="parentText" refType="w"/>
      <dgm:constr type="h" for="ch" forName="parentText" refType="primFontSz" refFor="ch" refForName="parentText" fact="0.52"/>
      <dgm:constr type="w" for="ch" forName="childText" refType="w"/>
      <dgm:constr type="h" for="ch" forName="childText" refType="primFontSz" refFor="ch" refForName="parentText" fact="0.46"/>
      <dgm:constr type="h" for="ch" forName="parentText" op="equ"/>
      <dgm:constr type="primFontSz" for="ch" forName="parentText" op="equ" val="65"/>
      <dgm:constr type="primFontSz" for="ch" forName="childText" refType="primFontSz" refFor="ch" refForName="parentText" op="equ"/>
      <dgm:constr type="h" for="ch" forName="spacer" refType="primFontSz" refFor="ch" refForName="parentText" fact="0.08"/>
    </dgm:constrLst>
    <dgm:ruleLst>
      <dgm:rule type="primFontSz" for="ch" forName="parentText" val="5" fact="NaN" max="NaN"/>
    </dgm:ruleLst>
    <dgm:forEach name="Name0" axis="ch" ptType="node">
      <dgm:layoutNode name="parentText" styleLbl="node1">
        <dgm:varLst>
          <dgm:chMax val="0"/>
          <dgm:bulletEnabled val="1"/>
        </dgm:varLst>
        <dgm:alg type="tx">
          <dgm:param type="parTxLTRAlign" val="l"/>
          <dgm:param type="parTxRTLAlign" val="r"/>
        </dgm:alg>
        <dgm:shape xmlns:r="http://schemas.openxmlformats.org/officeDocument/2006/relationships" type="roundRect" r:blip="">
          <dgm:adjLst/>
        </dgm:shape>
        <dgm:presOf axis="self"/>
        <dgm:constrLst>
          <dgm:constr type="tMarg" refType="primFontSz" fact="0.3"/>
          <dgm:constr type="bMarg" refType="primFontSz" fact="0.3"/>
          <dgm:constr type="lMarg" refType="primFontSz" fact="0.3"/>
          <dgm:constr type="rMarg" refType="primFontSz" fact="0.3"/>
        </dgm:constrLst>
        <dgm:ruleLst>
          <dgm:rule type="h" val="INF" fact="NaN" max="NaN"/>
        </dgm:ruleLst>
      </dgm:layoutNode>
      <dgm:choose name="Name1">
        <dgm:if name="Name2" axis="ch" ptType="node" func="cnt" op="gte" val="1">
          <dgm:layoutNode name="childText" styleLbl="revTx">
            <dgm:varLst>
              <dgm:bulletEnabled val="1"/>
            </dgm:varLst>
            <dgm:alg type="tx">
              <dgm:param type="stBulletLvl" val="1"/>
              <dgm:param type="lnSpAfChP" val="20"/>
            </dgm:alg>
            <dgm:shape xmlns:r="http://schemas.openxmlformats.org/officeDocument/2006/relationships" type="rect" r:blip="">
              <dgm:adjLst/>
            </dgm:shape>
            <dgm:presOf axis="des" ptType="node"/>
            <dgm:constrLst>
              <dgm:constr type="tMarg" refType="primFontSz" fact="0.1"/>
              <dgm:constr type="bMarg" refType="primFontSz" fact="0.1"/>
              <dgm:constr type="lMarg" refType="w" fact="0.09"/>
            </dgm:constrLst>
            <dgm:ruleLst>
              <dgm:rule type="h" val="INF" fact="NaN" max="NaN"/>
            </dgm:ruleLst>
          </dgm:layoutNode>
        </dgm:if>
        <dgm:else name="Name3">
          <dgm:choose name="Name4">
            <dgm:if name="Name5" axis="par ch" ptType="doc node" func="cnt" op="gte" val="2">
              <dgm:forEach name="Name6" axis="followSib" ptType="sibTrans" cnt="1">
                <dgm:layoutNode name="spacer">
                  <dgm:alg type="sp"/>
                  <dgm:shape xmlns:r="http://schemas.openxmlformats.org/officeDocument/2006/relationships" r:blip="">
                    <dgm:adjLst/>
                  </dgm:shape>
                  <dgm:presOf/>
                  <dgm:constrLst/>
                  <dgm:ruleLst/>
                </dgm:layoutNode>
              </dgm:forEach>
            </dgm:if>
            <dgm:else name="Name7"/>
          </dgm:choose>
        </dgm:else>
      </dgm:choose>
    </dgm:forEach>
  </dgm:layoutNode>
</dgm:layoutDef>
</file>

<file path=ppt/diagrams/layout29.xml><?xml version="1.0" encoding="utf-8"?>
<dgm:layoutDef xmlns:dgm="http://schemas.openxmlformats.org/drawingml/2006/diagram" xmlns:a="http://schemas.openxmlformats.org/drawingml/2006/main" uniqueId="urn:microsoft.com/office/officeart/2008/layout/LinedList">
  <dgm:title val=""/>
  <dgm:desc val=""/>
  <dgm:catLst>
    <dgm:cat type="hierarchy" pri="8000"/>
    <dgm:cat type="list" pri="2500"/>
  </dgm:catLst>
  <dgm:sampData>
    <dgm:dataModel>
      <dgm:ptLst>
        <dgm:pt modelId="0" type="doc"/>
        <dgm:pt modelId="1">
          <dgm:prSet phldr="1"/>
        </dgm:pt>
        <dgm:pt modelId="11">
          <dgm:prSet phldr="1"/>
        </dgm:pt>
        <dgm:pt modelId="12">
          <dgm:prSet phldr="1"/>
        </dgm:pt>
        <dgm:pt modelId="13">
          <dgm:prSet phldr="1"/>
        </dgm:pt>
      </dgm:ptLst>
      <dgm:cxnLst>
        <dgm:cxn modelId="2" srcId="0" destId="1" srcOrd="0" destOrd="0"/>
        <dgm:cxn modelId="3" srcId="1" destId="11" srcOrd="0" destOrd="0"/>
        <dgm:cxn modelId="4" srcId="1" destId="12" srcOrd="1" destOrd="0"/>
        <dgm:cxn modelId="5" srcId="1" destId="13" srcOrd="2" destOrd="0"/>
      </dgm:cxnLst>
      <dgm:bg/>
      <dgm:whole/>
    </dgm:dataModel>
  </dgm:sampData>
  <dgm:styleData>
    <dgm:dataModel>
      <dgm:ptLst>
        <dgm:pt modelId="0" type="doc"/>
        <dgm:pt modelId="1">
          <dgm:prSet phldr="1"/>
        </dgm:pt>
        <dgm:pt modelId="11">
          <dgm:prSet phldr="1"/>
        </dgm:pt>
        <dgm:pt modelId="12">
          <dgm:prSet phldr="1"/>
        </dgm:pt>
      </dgm:ptLst>
      <dgm:cxnLst>
        <dgm:cxn modelId="2" srcId="0" destId="1" srcOrd="0" destOrd="0"/>
        <dgm:cxn modelId="3" srcId="1" destId="11" srcOrd="0" destOrd="0"/>
        <dgm:cxn modelId="4" srcId="1" destId="12" srcOrd="1" destOrd="0"/>
      </dgm:cxnLst>
      <dgm:bg/>
      <dgm:whole/>
    </dgm:dataModel>
  </dgm:styleData>
  <dgm:clrData>
    <dgm:dataModel>
      <dgm:ptLst>
        <dgm:pt modelId="0" type="doc"/>
        <dgm:pt modelId="1">
          <dgm:prSet phldr="1"/>
        </dgm:pt>
        <dgm:pt modelId="11">
          <dgm:prSet phldr="1"/>
        </dgm:pt>
        <dgm:pt modelId="12">
          <dgm:prSet phldr="1"/>
        </dgm:pt>
      </dgm:ptLst>
      <dgm:cxnLst>
        <dgm:cxn modelId="2" srcId="0" destId="1" srcOrd="0" destOrd="0"/>
        <dgm:cxn modelId="3" srcId="1" destId="11" srcOrd="0" destOrd="0"/>
        <dgm:cxn modelId="4" srcId="1" destId="12" srcOrd="1" destOrd="0"/>
      </dgm:cxnLst>
      <dgm:bg/>
      <dgm:whole/>
    </dgm:dataModel>
  </dgm:clrData>
  <dgm:layoutNode name="vert0">
    <dgm:varLst>
      <dgm:dir/>
      <dgm:animOne val="branch"/>
      <dgm:animLvl val="lvl"/>
    </dgm:varLst>
    <dgm:choose name="Name0">
      <dgm:if name="Name1" func="var" arg="dir" op="equ" val="norm">
        <dgm:alg type="lin">
          <dgm:param type="linDir" val="fromT"/>
          <dgm:param type="nodeHorzAlign" val="l"/>
        </dgm:alg>
      </dgm:if>
      <dgm:else name="Name2">
        <dgm:alg type="lin">
          <dgm:param type="linDir" val="fromT"/>
          <dgm:param type="nodeHorzAlign" val="r"/>
        </dgm:alg>
      </dgm:else>
    </dgm:choose>
    <dgm:shape xmlns:r="http://schemas.openxmlformats.org/officeDocument/2006/relationships" r:blip="">
      <dgm:adjLst/>
    </dgm:shape>
    <dgm:presOf/>
    <dgm:constrLst>
      <dgm:constr type="w" for="ch" forName="horz1" refType="w"/>
      <dgm:constr type="h" for="ch" forName="horz1" refType="h"/>
      <dgm:constr type="h" for="des" forName="vert1" refType="h"/>
      <dgm:constr type="h" for="des" forName="tx1" refType="h"/>
      <dgm:constr type="h" for="des" forName="horz2" refType="h"/>
      <dgm:constr type="h" for="des" forName="vert2" refType="h"/>
      <dgm:constr type="h" for="des" forName="horz3" refType="h"/>
      <dgm:constr type="h" for="des" forName="vert3" refType="h"/>
      <dgm:constr type="h" for="des" forName="horz4" refType="h"/>
      <dgm:constr type="h" for="des" ptType="node" refType="h"/>
      <dgm:constr type="primFontSz" for="des" forName="tx1" op="equ" val="65"/>
      <dgm:constr type="primFontSz" for="des" forName="tx2" op="equ" val="65"/>
      <dgm:constr type="primFontSz" for="des" forName="tx3" op="equ" val="65"/>
      <dgm:constr type="primFontSz" for="des" forName="tx4" op="equ" val="65"/>
      <dgm:constr type="w" for="des" forName="thickLine" refType="w"/>
      <dgm:constr type="h" for="des" forName="thickLine"/>
      <dgm:constr type="h" for="des" forName="thinLine1"/>
      <dgm:constr type="h" for="des" forName="thinLine2b"/>
      <dgm:constr type="h" for="des" forName="thinLine3"/>
      <dgm:constr type="h" for="des" forName="vertSpace2a" refType="h" fact="0.05"/>
      <dgm:constr type="h" for="des" forName="vertSpace2b" refType="h" refFor="des" refForName="vertSpace2a"/>
    </dgm:constrLst>
    <dgm:forEach name="Name3" axis="ch" ptType="node">
      <dgm:layoutNode name="thickLine" styleLbl="alignNode1">
        <dgm:alg type="sp"/>
        <dgm:shape xmlns:r="http://schemas.openxmlformats.org/officeDocument/2006/relationships" type="line" r:blip="">
          <dgm:adjLst/>
        </dgm:shape>
        <dgm:presOf/>
      </dgm:layoutNode>
      <dgm:layoutNode name="horz1">
        <dgm:choose name="Name4">
          <dgm:if name="Name5" func="var" arg="dir" op="equ" val="norm">
            <dgm:alg type="lin">
              <dgm:param type="linDir" val="fromL"/>
              <dgm:param type="nodeVertAlign" val="t"/>
            </dgm:alg>
          </dgm:if>
          <dgm:else name="Name6">
            <dgm:alg type="lin">
              <dgm:param type="linDir" val="fromR"/>
              <dgm:param type="nodeVertAlign" val="t"/>
            </dgm:alg>
          </dgm:else>
        </dgm:choose>
        <dgm:shape xmlns:r="http://schemas.openxmlformats.org/officeDocument/2006/relationships" r:blip="">
          <dgm:adjLst/>
        </dgm:shape>
        <dgm:presOf/>
        <dgm:choose name="Name7">
          <dgm:if name="Name8" axis="root des" func="maxDepth" op="equ" val="1">
            <dgm:constrLst>
              <dgm:constr type="w" for="ch" forName="tx1" refType="w"/>
            </dgm:constrLst>
          </dgm:if>
          <dgm:if name="Name9" axis="root des" func="maxDepth" op="equ" val="2">
            <dgm:constrLst>
              <dgm:constr type="w" for="ch" forName="tx1" refType="w" fact="0.2"/>
              <dgm:constr type="w" for="des" forName="tx2" refType="w" fact="0.785"/>
              <dgm:constr type="w" for="des" forName="horzSpace2" refType="w" fact="0.015"/>
              <dgm:constr type="w" for="des" forName="thinLine2b" refType="w" fact="0.8"/>
            </dgm:constrLst>
          </dgm:if>
          <dgm:if name="Name10" axis="root des" func="maxDepth" op="equ" val="3">
            <dgm:constrLst>
              <dgm:constr type="w" for="ch" forName="tx1" refType="w" fact="0.2"/>
              <dgm:constr type="w" for="des" forName="tx2" refType="w" fact="0.385"/>
              <dgm:constr type="w" for="des" forName="tx3" refType="w" fact="0.385"/>
              <dgm:constr type="w" for="des" forName="horzSpace2" refType="w" fact="0.015"/>
              <dgm:constr type="w" for="des" forName="horzSpace3" refType="w" fact="0.015"/>
              <dgm:constr type="w" for="des" forName="thinLine2b" refType="w" fact="0.8"/>
              <dgm:constr type="w" for="des" forName="thinLine3" refType="w" fact="0.385"/>
            </dgm:constrLst>
          </dgm:if>
          <dgm:if name="Name11" axis="root des" func="maxDepth" op="gte" val="4">
            <dgm:constrLst>
              <dgm:constr type="w" for="ch" forName="tx1" refType="w" fact="0.2"/>
              <dgm:constr type="w" for="des" forName="tx2" refType="w" fact="0.2516"/>
              <dgm:constr type="w" for="des" forName="tx3" refType="w" fact="0.2516"/>
              <dgm:constr type="w" for="des" forName="tx4" refType="w" fact="0.2516"/>
              <dgm:constr type="w" for="des" forName="horzSpace2" refType="w" fact="0.015"/>
              <dgm:constr type="w" for="des" forName="horzSpace3" refType="w" fact="0.015"/>
              <dgm:constr type="w" for="des" forName="horzSpace4" refType="w" fact="0.015"/>
              <dgm:constr type="w" for="des" forName="thinLine2b" refType="w" fact="0.8"/>
              <dgm:constr type="w" for="des" forName="thinLine3" refType="w" fact="0.5332"/>
            </dgm:constrLst>
          </dgm:if>
          <dgm:else name="Name12"/>
        </dgm:choose>
        <dgm:layoutNode name="tx1"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1">
          <dgm:choose name="Name13">
            <dgm:if name="Name14" func="var" arg="dir" op="equ" val="norm">
              <dgm:alg type="lin">
                <dgm:param type="linDir" val="fromT"/>
                <dgm:param type="nodeHorzAlign" val="l"/>
              </dgm:alg>
            </dgm:if>
            <dgm:else name="Name15">
              <dgm:alg type="lin">
                <dgm:param type="linDir" val="fromT"/>
                <dgm:param type="nodeHorzAlign" val="r"/>
              </dgm:alg>
            </dgm:else>
          </dgm:choose>
          <dgm:shape xmlns:r="http://schemas.openxmlformats.org/officeDocument/2006/relationships" r:blip="">
            <dgm:adjLst/>
          </dgm:shape>
          <dgm:presOf/>
          <dgm:forEach name="Name16" axis="ch" ptType="node">
            <dgm:choose name="Name17">
              <dgm:if name="Name18" axis="self" ptType="node" func="pos" op="equ" val="1">
                <dgm:layoutNode name="vertSpace2a">
                  <dgm:alg type="sp"/>
                  <dgm:shape xmlns:r="http://schemas.openxmlformats.org/officeDocument/2006/relationships" r:blip="">
                    <dgm:adjLst/>
                  </dgm:shape>
                  <dgm:presOf/>
                </dgm:layoutNode>
              </dgm:if>
              <dgm:else name="Name19"/>
            </dgm:choose>
            <dgm:layoutNode name="horz2">
              <dgm:choose name="Name20">
                <dgm:if name="Name21" func="var" arg="dir" op="equ" val="norm">
                  <dgm:alg type="lin">
                    <dgm:param type="linDir" val="fromL"/>
                    <dgm:param type="nodeVertAlign" val="t"/>
                  </dgm:alg>
                </dgm:if>
                <dgm:else name="Name22">
                  <dgm:alg type="lin">
                    <dgm:param type="linDir" val="fromR"/>
                    <dgm:param type="nodeVertAlign" val="t"/>
                  </dgm:alg>
                </dgm:else>
              </dgm:choose>
              <dgm:shape xmlns:r="http://schemas.openxmlformats.org/officeDocument/2006/relationships" r:blip="">
                <dgm:adjLst/>
              </dgm:shape>
              <dgm:presOf/>
              <dgm:layoutNode name="horzSpace2">
                <dgm:alg type="sp"/>
                <dgm:shape xmlns:r="http://schemas.openxmlformats.org/officeDocument/2006/relationships" r:blip="">
                  <dgm:adjLst/>
                </dgm:shape>
                <dgm:presOf/>
              </dgm:layoutNode>
              <dgm:layoutNode name="tx2"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2">
                <dgm:choose name="Name23">
                  <dgm:if name="Name24" func="var" arg="dir" op="equ" val="norm">
                    <dgm:alg type="lin">
                      <dgm:param type="linDir" val="fromT"/>
                      <dgm:param type="nodeHorzAlign" val="l"/>
                    </dgm:alg>
                  </dgm:if>
                  <dgm:else name="Name25">
                    <dgm:alg type="lin">
                      <dgm:param type="linDir" val="fromT"/>
                      <dgm:param type="nodeHorzAlign" val="r"/>
                    </dgm:alg>
                  </dgm:else>
                </dgm:choose>
                <dgm:shape xmlns:r="http://schemas.openxmlformats.org/officeDocument/2006/relationships" r:blip="">
                  <dgm:adjLst/>
                </dgm:shape>
                <dgm:presOf/>
                <dgm:forEach name="Name26" axis="ch" ptType="node">
                  <dgm:layoutNode name="horz3">
                    <dgm:choose name="Name27">
                      <dgm:if name="Name28" func="var" arg="dir" op="equ" val="norm">
                        <dgm:alg type="lin">
                          <dgm:param type="linDir" val="fromL"/>
                          <dgm:param type="nodeVertAlign" val="t"/>
                        </dgm:alg>
                      </dgm:if>
                      <dgm:else name="Name29">
                        <dgm:alg type="lin">
                          <dgm:param type="linDir" val="fromR"/>
                          <dgm:param type="nodeVertAlign" val="t"/>
                        </dgm:alg>
                      </dgm:else>
                    </dgm:choose>
                    <dgm:shape xmlns:r="http://schemas.openxmlformats.org/officeDocument/2006/relationships" r:blip="">
                      <dgm:adjLst/>
                    </dgm:shape>
                    <dgm:presOf/>
                    <dgm:layoutNode name="horzSpace3">
                      <dgm:alg type="sp"/>
                      <dgm:shape xmlns:r="http://schemas.openxmlformats.org/officeDocument/2006/relationships" r:blip="">
                        <dgm:adjLst/>
                      </dgm:shape>
                      <dgm:presOf/>
                    </dgm:layoutNode>
                    <dgm:layoutNode name="tx3"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3">
                      <dgm:choose name="Name30">
                        <dgm:if name="Name31" func="var" arg="dir" op="equ" val="norm">
                          <dgm:alg type="lin">
                            <dgm:param type="linDir" val="fromT"/>
                            <dgm:param type="nodeHorzAlign" val="l"/>
                          </dgm:alg>
                        </dgm:if>
                        <dgm:else name="Name32">
                          <dgm:alg type="lin">
                            <dgm:param type="linDir" val="fromT"/>
                            <dgm:param type="nodeHorzAlign" val="r"/>
                          </dgm:alg>
                        </dgm:else>
                      </dgm:choose>
                      <dgm:shape xmlns:r="http://schemas.openxmlformats.org/officeDocument/2006/relationships" r:blip="">
                        <dgm:adjLst/>
                      </dgm:shape>
                      <dgm:presOf/>
                      <dgm:forEach name="Name33" axis="ch" ptType="node">
                        <dgm:layoutNode name="horz4">
                          <dgm:choose name="Name34">
                            <dgm:if name="Name35" func="var" arg="dir" op="equ" val="norm">
                              <dgm:alg type="lin">
                                <dgm:param type="linDir" val="fromL"/>
                                <dgm:param type="nodeVertAlign" val="t"/>
                              </dgm:alg>
                            </dgm:if>
                            <dgm:else name="Name36">
                              <dgm:alg type="lin">
                                <dgm:param type="linDir" val="fromR"/>
                                <dgm:param type="nodeVertAlign" val="t"/>
                              </dgm:alg>
                            </dgm:else>
                          </dgm:choose>
                          <dgm:shape xmlns:r="http://schemas.openxmlformats.org/officeDocument/2006/relationships" r:blip="">
                            <dgm:adjLst/>
                          </dgm:shape>
                          <dgm:presOf/>
                          <dgm:layoutNode name="horzSpace4">
                            <dgm:alg type="sp"/>
                            <dgm:shape xmlns:r="http://schemas.openxmlformats.org/officeDocument/2006/relationships" r:blip="">
                              <dgm:adjLst/>
                            </dgm:shape>
                            <dgm:presOf/>
                          </dgm:layoutNode>
                          <dgm:layoutNode name="tx4" styleLbl="revTx">
                            <dgm:varLst>
                              <dgm:bulletEnabled val="1"/>
                            </dgm:varLst>
                            <dgm:alg type="tx">
                              <dgm:param type="parTxLTRAlign" val="l"/>
                              <dgm:param type="parTxRTLAlign" val="r"/>
                              <dgm:param type="txAnchorVert" val="t"/>
                            </dgm:alg>
                            <dgm:shape xmlns:r="http://schemas.openxmlformats.org/officeDocument/2006/relationships" type="rect" r:blip="">
                              <dgm:adjLst/>
                            </dgm:shape>
                            <dgm:presOf axis="desOrSelf" ptType="node"/>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dgm:forEach>
                    </dgm:layoutNode>
                  </dgm:layoutNode>
                  <dgm:forEach name="Name37" axis="followSib" ptType="sibTrans" cnt="1">
                    <dgm:layoutNode name="thinLine3" styleLbl="callout">
                      <dgm:alg type="sp"/>
                      <dgm:shape xmlns:r="http://schemas.openxmlformats.org/officeDocument/2006/relationships" type="line" r:blip="">
                        <dgm:adjLst/>
                      </dgm:shape>
                      <dgm:presOf/>
                    </dgm:layoutNode>
                  </dgm:forEach>
                </dgm:forEach>
              </dgm:layoutNode>
            </dgm:layoutNode>
            <dgm:layoutNode name="thinLine2b" styleLbl="callout">
              <dgm:alg type="sp"/>
              <dgm:shape xmlns:r="http://schemas.openxmlformats.org/officeDocument/2006/relationships" type="line" r:blip="">
                <dgm:adjLst/>
              </dgm:shape>
              <dgm:presOf/>
            </dgm:layoutNode>
            <dgm:layoutNode name="vertSpace2b">
              <dgm:alg type="sp"/>
              <dgm:shape xmlns:r="http://schemas.openxmlformats.org/officeDocument/2006/relationships" r:blip="">
                <dgm:adjLst/>
              </dgm:shape>
              <dgm:presOf/>
            </dgm:layoutNode>
          </dgm:forEach>
        </dgm:layoutNode>
      </dgm:layoutNode>
    </dgm:forEach>
  </dgm:layoutNode>
</dgm:layoutDef>
</file>

<file path=ppt/diagrams/layout30.xml><?xml version="1.0" encoding="utf-8"?>
<dgm:layoutDef xmlns:dgm="http://schemas.openxmlformats.org/drawingml/2006/diagram" xmlns:a="http://schemas.openxmlformats.org/drawingml/2006/main" uniqueId="urn:microsoft.com/office/officeart/2005/8/layout/vList2">
  <dgm:title val=""/>
  <dgm:desc val=""/>
  <dgm:catLst>
    <dgm:cat type="list" pri="3000"/>
    <dgm:cat type="convert" pri="1000"/>
  </dgm:catLst>
  <dgm:sampData>
    <dgm:dataModel>
      <dgm:ptLst>
        <dgm:pt modelId="0" type="doc"/>
        <dgm:pt modelId="1">
          <dgm:prSet phldr="1"/>
        </dgm:pt>
        <dgm:pt modelId="11">
          <dgm:prSet phldr="1"/>
        </dgm:pt>
        <dgm:pt modelId="2">
          <dgm:prSet phldr="1"/>
        </dgm:pt>
        <dgm:pt modelId="21">
          <dgm:prSet phldr="1"/>
        </dgm:pt>
      </dgm:ptLst>
      <dgm:cxnLst>
        <dgm:cxn modelId="4" srcId="0" destId="1" srcOrd="0" destOrd="0"/>
        <dgm:cxn modelId="5" srcId="0" destId="2" srcOrd="1" destOrd="0"/>
        <dgm:cxn modelId="12" srcId="1" destId="11" srcOrd="0" destOrd="0"/>
        <dgm:cxn modelId="23" srcId="2" destId="21" srcOrd="0"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linear">
    <dgm:varLst>
      <dgm:animLvl val="lvl"/>
      <dgm:resizeHandles val="exact"/>
    </dgm:varLst>
    <dgm:alg type="lin">
      <dgm:param type="linDir" val="fromT"/>
      <dgm:param type="vertAlign" val="mid"/>
    </dgm:alg>
    <dgm:shape xmlns:r="http://schemas.openxmlformats.org/officeDocument/2006/relationships" r:blip="">
      <dgm:adjLst/>
    </dgm:shape>
    <dgm:presOf/>
    <dgm:constrLst>
      <dgm:constr type="w" for="ch" forName="parentText" refType="w"/>
      <dgm:constr type="h" for="ch" forName="parentText" refType="primFontSz" refFor="ch" refForName="parentText" fact="0.52"/>
      <dgm:constr type="w" for="ch" forName="childText" refType="w"/>
      <dgm:constr type="h" for="ch" forName="childText" refType="primFontSz" refFor="ch" refForName="parentText" fact="0.46"/>
      <dgm:constr type="h" for="ch" forName="parentText" op="equ"/>
      <dgm:constr type="primFontSz" for="ch" forName="parentText" op="equ" val="65"/>
      <dgm:constr type="primFontSz" for="ch" forName="childText" refType="primFontSz" refFor="ch" refForName="parentText" op="equ"/>
      <dgm:constr type="h" for="ch" forName="spacer" refType="primFontSz" refFor="ch" refForName="parentText" fact="0.08"/>
    </dgm:constrLst>
    <dgm:ruleLst>
      <dgm:rule type="primFontSz" for="ch" forName="parentText" val="5" fact="NaN" max="NaN"/>
    </dgm:ruleLst>
    <dgm:forEach name="Name0" axis="ch" ptType="node">
      <dgm:layoutNode name="parentText" styleLbl="node1">
        <dgm:varLst>
          <dgm:chMax val="0"/>
          <dgm:bulletEnabled val="1"/>
        </dgm:varLst>
        <dgm:alg type="tx">
          <dgm:param type="parTxLTRAlign" val="l"/>
          <dgm:param type="parTxRTLAlign" val="r"/>
        </dgm:alg>
        <dgm:shape xmlns:r="http://schemas.openxmlformats.org/officeDocument/2006/relationships" type="roundRect" r:blip="">
          <dgm:adjLst/>
        </dgm:shape>
        <dgm:presOf axis="self"/>
        <dgm:constrLst>
          <dgm:constr type="tMarg" refType="primFontSz" fact="0.3"/>
          <dgm:constr type="bMarg" refType="primFontSz" fact="0.3"/>
          <dgm:constr type="lMarg" refType="primFontSz" fact="0.3"/>
          <dgm:constr type="rMarg" refType="primFontSz" fact="0.3"/>
        </dgm:constrLst>
        <dgm:ruleLst>
          <dgm:rule type="h" val="INF" fact="NaN" max="NaN"/>
        </dgm:ruleLst>
      </dgm:layoutNode>
      <dgm:choose name="Name1">
        <dgm:if name="Name2" axis="ch" ptType="node" func="cnt" op="gte" val="1">
          <dgm:layoutNode name="childText" styleLbl="revTx">
            <dgm:varLst>
              <dgm:bulletEnabled val="1"/>
            </dgm:varLst>
            <dgm:alg type="tx">
              <dgm:param type="stBulletLvl" val="1"/>
              <dgm:param type="lnSpAfChP" val="20"/>
            </dgm:alg>
            <dgm:shape xmlns:r="http://schemas.openxmlformats.org/officeDocument/2006/relationships" type="rect" r:blip="">
              <dgm:adjLst/>
            </dgm:shape>
            <dgm:presOf axis="des" ptType="node"/>
            <dgm:constrLst>
              <dgm:constr type="tMarg" refType="primFontSz" fact="0.1"/>
              <dgm:constr type="bMarg" refType="primFontSz" fact="0.1"/>
              <dgm:constr type="lMarg" refType="w" fact="0.09"/>
            </dgm:constrLst>
            <dgm:ruleLst>
              <dgm:rule type="h" val="INF" fact="NaN" max="NaN"/>
            </dgm:ruleLst>
          </dgm:layoutNode>
        </dgm:if>
        <dgm:else name="Name3">
          <dgm:choose name="Name4">
            <dgm:if name="Name5" axis="par ch" ptType="doc node" func="cnt" op="gte" val="2">
              <dgm:forEach name="Name6" axis="followSib" ptType="sibTrans" cnt="1">
                <dgm:layoutNode name="spacer">
                  <dgm:alg type="sp"/>
                  <dgm:shape xmlns:r="http://schemas.openxmlformats.org/officeDocument/2006/relationships" r:blip="">
                    <dgm:adjLst/>
                  </dgm:shape>
                  <dgm:presOf/>
                  <dgm:constrLst/>
                  <dgm:ruleLst/>
                </dgm:layoutNode>
              </dgm:forEach>
            </dgm:if>
            <dgm:else name="Name7"/>
          </dgm:choose>
        </dgm:else>
      </dgm:choose>
    </dgm:forEach>
  </dgm:layoutNode>
</dgm:layoutDef>
</file>

<file path=ppt/diagrams/layout31.xml><?xml version="1.0" encoding="utf-8"?>
<dgm:layoutDef xmlns:dgm="http://schemas.openxmlformats.org/drawingml/2006/diagram" xmlns:a="http://schemas.openxmlformats.org/drawingml/2006/main" uniqueId="urn:microsoft.com/office/officeart/2005/8/layout/vList2">
  <dgm:title val=""/>
  <dgm:desc val=""/>
  <dgm:catLst>
    <dgm:cat type="list" pri="3000"/>
    <dgm:cat type="convert" pri="1000"/>
  </dgm:catLst>
  <dgm:sampData>
    <dgm:dataModel>
      <dgm:ptLst>
        <dgm:pt modelId="0" type="doc"/>
        <dgm:pt modelId="1">
          <dgm:prSet phldr="1"/>
        </dgm:pt>
        <dgm:pt modelId="11">
          <dgm:prSet phldr="1"/>
        </dgm:pt>
        <dgm:pt modelId="2">
          <dgm:prSet phldr="1"/>
        </dgm:pt>
        <dgm:pt modelId="21">
          <dgm:prSet phldr="1"/>
        </dgm:pt>
      </dgm:ptLst>
      <dgm:cxnLst>
        <dgm:cxn modelId="4" srcId="0" destId="1" srcOrd="0" destOrd="0"/>
        <dgm:cxn modelId="5" srcId="0" destId="2" srcOrd="1" destOrd="0"/>
        <dgm:cxn modelId="12" srcId="1" destId="11" srcOrd="0" destOrd="0"/>
        <dgm:cxn modelId="23" srcId="2" destId="21" srcOrd="0"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linear">
    <dgm:varLst>
      <dgm:animLvl val="lvl"/>
      <dgm:resizeHandles val="exact"/>
    </dgm:varLst>
    <dgm:alg type="lin">
      <dgm:param type="linDir" val="fromT"/>
      <dgm:param type="vertAlign" val="mid"/>
    </dgm:alg>
    <dgm:shape xmlns:r="http://schemas.openxmlformats.org/officeDocument/2006/relationships" r:blip="">
      <dgm:adjLst/>
    </dgm:shape>
    <dgm:presOf/>
    <dgm:constrLst>
      <dgm:constr type="w" for="ch" forName="parentText" refType="w"/>
      <dgm:constr type="h" for="ch" forName="parentText" refType="primFontSz" refFor="ch" refForName="parentText" fact="0.52"/>
      <dgm:constr type="w" for="ch" forName="childText" refType="w"/>
      <dgm:constr type="h" for="ch" forName="childText" refType="primFontSz" refFor="ch" refForName="parentText" fact="0.46"/>
      <dgm:constr type="h" for="ch" forName="parentText" op="equ"/>
      <dgm:constr type="primFontSz" for="ch" forName="parentText" op="equ" val="65"/>
      <dgm:constr type="primFontSz" for="ch" forName="childText" refType="primFontSz" refFor="ch" refForName="parentText" op="equ"/>
      <dgm:constr type="h" for="ch" forName="spacer" refType="primFontSz" refFor="ch" refForName="parentText" fact="0.08"/>
    </dgm:constrLst>
    <dgm:ruleLst>
      <dgm:rule type="primFontSz" for="ch" forName="parentText" val="5" fact="NaN" max="NaN"/>
    </dgm:ruleLst>
    <dgm:forEach name="Name0" axis="ch" ptType="node">
      <dgm:layoutNode name="parentText" styleLbl="node1">
        <dgm:varLst>
          <dgm:chMax val="0"/>
          <dgm:bulletEnabled val="1"/>
        </dgm:varLst>
        <dgm:alg type="tx">
          <dgm:param type="parTxLTRAlign" val="l"/>
          <dgm:param type="parTxRTLAlign" val="r"/>
        </dgm:alg>
        <dgm:shape xmlns:r="http://schemas.openxmlformats.org/officeDocument/2006/relationships" type="roundRect" r:blip="">
          <dgm:adjLst/>
        </dgm:shape>
        <dgm:presOf axis="self"/>
        <dgm:constrLst>
          <dgm:constr type="tMarg" refType="primFontSz" fact="0.3"/>
          <dgm:constr type="bMarg" refType="primFontSz" fact="0.3"/>
          <dgm:constr type="lMarg" refType="primFontSz" fact="0.3"/>
          <dgm:constr type="rMarg" refType="primFontSz" fact="0.3"/>
        </dgm:constrLst>
        <dgm:ruleLst>
          <dgm:rule type="h" val="INF" fact="NaN" max="NaN"/>
        </dgm:ruleLst>
      </dgm:layoutNode>
      <dgm:choose name="Name1">
        <dgm:if name="Name2" axis="ch" ptType="node" func="cnt" op="gte" val="1">
          <dgm:layoutNode name="childText" styleLbl="revTx">
            <dgm:varLst>
              <dgm:bulletEnabled val="1"/>
            </dgm:varLst>
            <dgm:alg type="tx">
              <dgm:param type="stBulletLvl" val="1"/>
              <dgm:param type="lnSpAfChP" val="20"/>
            </dgm:alg>
            <dgm:shape xmlns:r="http://schemas.openxmlformats.org/officeDocument/2006/relationships" type="rect" r:blip="">
              <dgm:adjLst/>
            </dgm:shape>
            <dgm:presOf axis="des" ptType="node"/>
            <dgm:constrLst>
              <dgm:constr type="tMarg" refType="primFontSz" fact="0.1"/>
              <dgm:constr type="bMarg" refType="primFontSz" fact="0.1"/>
              <dgm:constr type="lMarg" refType="w" fact="0.09"/>
            </dgm:constrLst>
            <dgm:ruleLst>
              <dgm:rule type="h" val="INF" fact="NaN" max="NaN"/>
            </dgm:ruleLst>
          </dgm:layoutNode>
        </dgm:if>
        <dgm:else name="Name3">
          <dgm:choose name="Name4">
            <dgm:if name="Name5" axis="par ch" ptType="doc node" func="cnt" op="gte" val="2">
              <dgm:forEach name="Name6" axis="followSib" ptType="sibTrans" cnt="1">
                <dgm:layoutNode name="spacer">
                  <dgm:alg type="sp"/>
                  <dgm:shape xmlns:r="http://schemas.openxmlformats.org/officeDocument/2006/relationships" r:blip="">
                    <dgm:adjLst/>
                  </dgm:shape>
                  <dgm:presOf/>
                  <dgm:constrLst/>
                  <dgm:ruleLst/>
                </dgm:layoutNode>
              </dgm:forEach>
            </dgm:if>
            <dgm:else name="Name7"/>
          </dgm:choose>
        </dgm:else>
      </dgm:choose>
    </dgm:forEach>
  </dgm:layoutNode>
</dgm:layoutDef>
</file>

<file path=ppt/diagrams/layout32.xml><?xml version="1.0" encoding="utf-8"?>
<dgm:layoutDef xmlns:dgm="http://schemas.openxmlformats.org/drawingml/2006/diagram" xmlns:a="http://schemas.openxmlformats.org/drawingml/2006/main" uniqueId="urn:microsoft.com/office/officeart/2005/8/layout/vList2">
  <dgm:title val=""/>
  <dgm:desc val=""/>
  <dgm:catLst>
    <dgm:cat type="list" pri="3000"/>
    <dgm:cat type="convert" pri="1000"/>
  </dgm:catLst>
  <dgm:sampData>
    <dgm:dataModel>
      <dgm:ptLst>
        <dgm:pt modelId="0" type="doc"/>
        <dgm:pt modelId="1">
          <dgm:prSet phldr="1"/>
        </dgm:pt>
        <dgm:pt modelId="11">
          <dgm:prSet phldr="1"/>
        </dgm:pt>
        <dgm:pt modelId="2">
          <dgm:prSet phldr="1"/>
        </dgm:pt>
        <dgm:pt modelId="21">
          <dgm:prSet phldr="1"/>
        </dgm:pt>
      </dgm:ptLst>
      <dgm:cxnLst>
        <dgm:cxn modelId="4" srcId="0" destId="1" srcOrd="0" destOrd="0"/>
        <dgm:cxn modelId="5" srcId="0" destId="2" srcOrd="1" destOrd="0"/>
        <dgm:cxn modelId="12" srcId="1" destId="11" srcOrd="0" destOrd="0"/>
        <dgm:cxn modelId="23" srcId="2" destId="21" srcOrd="0"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linear">
    <dgm:varLst>
      <dgm:animLvl val="lvl"/>
      <dgm:resizeHandles val="exact"/>
    </dgm:varLst>
    <dgm:alg type="lin">
      <dgm:param type="linDir" val="fromT"/>
      <dgm:param type="vertAlign" val="mid"/>
    </dgm:alg>
    <dgm:shape xmlns:r="http://schemas.openxmlformats.org/officeDocument/2006/relationships" r:blip="">
      <dgm:adjLst/>
    </dgm:shape>
    <dgm:presOf/>
    <dgm:constrLst>
      <dgm:constr type="w" for="ch" forName="parentText" refType="w"/>
      <dgm:constr type="h" for="ch" forName="parentText" refType="primFontSz" refFor="ch" refForName="parentText" fact="0.52"/>
      <dgm:constr type="w" for="ch" forName="childText" refType="w"/>
      <dgm:constr type="h" for="ch" forName="childText" refType="primFontSz" refFor="ch" refForName="parentText" fact="0.46"/>
      <dgm:constr type="h" for="ch" forName="parentText" op="equ"/>
      <dgm:constr type="primFontSz" for="ch" forName="parentText" op="equ" val="65"/>
      <dgm:constr type="primFontSz" for="ch" forName="childText" refType="primFontSz" refFor="ch" refForName="parentText" op="equ"/>
      <dgm:constr type="h" for="ch" forName="spacer" refType="primFontSz" refFor="ch" refForName="parentText" fact="0.08"/>
    </dgm:constrLst>
    <dgm:ruleLst>
      <dgm:rule type="primFontSz" for="ch" forName="parentText" val="5" fact="NaN" max="NaN"/>
    </dgm:ruleLst>
    <dgm:forEach name="Name0" axis="ch" ptType="node">
      <dgm:layoutNode name="parentText" styleLbl="node1">
        <dgm:varLst>
          <dgm:chMax val="0"/>
          <dgm:bulletEnabled val="1"/>
        </dgm:varLst>
        <dgm:alg type="tx">
          <dgm:param type="parTxLTRAlign" val="l"/>
          <dgm:param type="parTxRTLAlign" val="r"/>
        </dgm:alg>
        <dgm:shape xmlns:r="http://schemas.openxmlformats.org/officeDocument/2006/relationships" type="roundRect" r:blip="">
          <dgm:adjLst/>
        </dgm:shape>
        <dgm:presOf axis="self"/>
        <dgm:constrLst>
          <dgm:constr type="tMarg" refType="primFontSz" fact="0.3"/>
          <dgm:constr type="bMarg" refType="primFontSz" fact="0.3"/>
          <dgm:constr type="lMarg" refType="primFontSz" fact="0.3"/>
          <dgm:constr type="rMarg" refType="primFontSz" fact="0.3"/>
        </dgm:constrLst>
        <dgm:ruleLst>
          <dgm:rule type="h" val="INF" fact="NaN" max="NaN"/>
        </dgm:ruleLst>
      </dgm:layoutNode>
      <dgm:choose name="Name1">
        <dgm:if name="Name2" axis="ch" ptType="node" func="cnt" op="gte" val="1">
          <dgm:layoutNode name="childText" styleLbl="revTx">
            <dgm:varLst>
              <dgm:bulletEnabled val="1"/>
            </dgm:varLst>
            <dgm:alg type="tx">
              <dgm:param type="stBulletLvl" val="1"/>
              <dgm:param type="lnSpAfChP" val="20"/>
            </dgm:alg>
            <dgm:shape xmlns:r="http://schemas.openxmlformats.org/officeDocument/2006/relationships" type="rect" r:blip="">
              <dgm:adjLst/>
            </dgm:shape>
            <dgm:presOf axis="des" ptType="node"/>
            <dgm:constrLst>
              <dgm:constr type="tMarg" refType="primFontSz" fact="0.1"/>
              <dgm:constr type="bMarg" refType="primFontSz" fact="0.1"/>
              <dgm:constr type="lMarg" refType="w" fact="0.09"/>
            </dgm:constrLst>
            <dgm:ruleLst>
              <dgm:rule type="h" val="INF" fact="NaN" max="NaN"/>
            </dgm:ruleLst>
          </dgm:layoutNode>
        </dgm:if>
        <dgm:else name="Name3">
          <dgm:choose name="Name4">
            <dgm:if name="Name5" axis="par ch" ptType="doc node" func="cnt" op="gte" val="2">
              <dgm:forEach name="Name6" axis="followSib" ptType="sibTrans" cnt="1">
                <dgm:layoutNode name="spacer">
                  <dgm:alg type="sp"/>
                  <dgm:shape xmlns:r="http://schemas.openxmlformats.org/officeDocument/2006/relationships" r:blip="">
                    <dgm:adjLst/>
                  </dgm:shape>
                  <dgm:presOf/>
                  <dgm:constrLst/>
                  <dgm:ruleLst/>
                </dgm:layoutNode>
              </dgm:forEach>
            </dgm:if>
            <dgm:else name="Name7"/>
          </dgm:choose>
        </dgm:else>
      </dgm:choose>
    </dgm:forEach>
  </dgm:layoutNode>
</dgm:layoutDef>
</file>

<file path=ppt/diagrams/layout33.xml><?xml version="1.0" encoding="utf-8"?>
<dgm:layoutDef xmlns:dgm="http://schemas.openxmlformats.org/drawingml/2006/diagram" xmlns:a="http://schemas.openxmlformats.org/drawingml/2006/main" uniqueId="urn:microsoft.com/office/officeart/2005/8/layout/vList2">
  <dgm:title val=""/>
  <dgm:desc val=""/>
  <dgm:catLst>
    <dgm:cat type="list" pri="3000"/>
    <dgm:cat type="convert" pri="1000"/>
  </dgm:catLst>
  <dgm:sampData>
    <dgm:dataModel>
      <dgm:ptLst>
        <dgm:pt modelId="0" type="doc"/>
        <dgm:pt modelId="1">
          <dgm:prSet phldr="1"/>
        </dgm:pt>
        <dgm:pt modelId="11">
          <dgm:prSet phldr="1"/>
        </dgm:pt>
        <dgm:pt modelId="2">
          <dgm:prSet phldr="1"/>
        </dgm:pt>
        <dgm:pt modelId="21">
          <dgm:prSet phldr="1"/>
        </dgm:pt>
      </dgm:ptLst>
      <dgm:cxnLst>
        <dgm:cxn modelId="4" srcId="0" destId="1" srcOrd="0" destOrd="0"/>
        <dgm:cxn modelId="5" srcId="0" destId="2" srcOrd="1" destOrd="0"/>
        <dgm:cxn modelId="12" srcId="1" destId="11" srcOrd="0" destOrd="0"/>
        <dgm:cxn modelId="23" srcId="2" destId="21" srcOrd="0"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linear">
    <dgm:varLst>
      <dgm:animLvl val="lvl"/>
      <dgm:resizeHandles val="exact"/>
    </dgm:varLst>
    <dgm:alg type="lin">
      <dgm:param type="linDir" val="fromT"/>
      <dgm:param type="vertAlign" val="mid"/>
    </dgm:alg>
    <dgm:shape xmlns:r="http://schemas.openxmlformats.org/officeDocument/2006/relationships" r:blip="">
      <dgm:adjLst/>
    </dgm:shape>
    <dgm:presOf/>
    <dgm:constrLst>
      <dgm:constr type="w" for="ch" forName="parentText" refType="w"/>
      <dgm:constr type="h" for="ch" forName="parentText" refType="primFontSz" refFor="ch" refForName="parentText" fact="0.52"/>
      <dgm:constr type="w" for="ch" forName="childText" refType="w"/>
      <dgm:constr type="h" for="ch" forName="childText" refType="primFontSz" refFor="ch" refForName="parentText" fact="0.46"/>
      <dgm:constr type="h" for="ch" forName="parentText" op="equ"/>
      <dgm:constr type="primFontSz" for="ch" forName="parentText" op="equ" val="65"/>
      <dgm:constr type="primFontSz" for="ch" forName="childText" refType="primFontSz" refFor="ch" refForName="parentText" op="equ"/>
      <dgm:constr type="h" for="ch" forName="spacer" refType="primFontSz" refFor="ch" refForName="parentText" fact="0.08"/>
    </dgm:constrLst>
    <dgm:ruleLst>
      <dgm:rule type="primFontSz" for="ch" forName="parentText" val="5" fact="NaN" max="NaN"/>
    </dgm:ruleLst>
    <dgm:forEach name="Name0" axis="ch" ptType="node">
      <dgm:layoutNode name="parentText" styleLbl="node1">
        <dgm:varLst>
          <dgm:chMax val="0"/>
          <dgm:bulletEnabled val="1"/>
        </dgm:varLst>
        <dgm:alg type="tx">
          <dgm:param type="parTxLTRAlign" val="l"/>
          <dgm:param type="parTxRTLAlign" val="r"/>
        </dgm:alg>
        <dgm:shape xmlns:r="http://schemas.openxmlformats.org/officeDocument/2006/relationships" type="roundRect" r:blip="">
          <dgm:adjLst/>
        </dgm:shape>
        <dgm:presOf axis="self"/>
        <dgm:constrLst>
          <dgm:constr type="tMarg" refType="primFontSz" fact="0.3"/>
          <dgm:constr type="bMarg" refType="primFontSz" fact="0.3"/>
          <dgm:constr type="lMarg" refType="primFontSz" fact="0.3"/>
          <dgm:constr type="rMarg" refType="primFontSz" fact="0.3"/>
        </dgm:constrLst>
        <dgm:ruleLst>
          <dgm:rule type="h" val="INF" fact="NaN" max="NaN"/>
        </dgm:ruleLst>
      </dgm:layoutNode>
      <dgm:choose name="Name1">
        <dgm:if name="Name2" axis="ch" ptType="node" func="cnt" op="gte" val="1">
          <dgm:layoutNode name="childText" styleLbl="revTx">
            <dgm:varLst>
              <dgm:bulletEnabled val="1"/>
            </dgm:varLst>
            <dgm:alg type="tx">
              <dgm:param type="stBulletLvl" val="1"/>
              <dgm:param type="lnSpAfChP" val="20"/>
            </dgm:alg>
            <dgm:shape xmlns:r="http://schemas.openxmlformats.org/officeDocument/2006/relationships" type="rect" r:blip="">
              <dgm:adjLst/>
            </dgm:shape>
            <dgm:presOf axis="des" ptType="node"/>
            <dgm:constrLst>
              <dgm:constr type="tMarg" refType="primFontSz" fact="0.1"/>
              <dgm:constr type="bMarg" refType="primFontSz" fact="0.1"/>
              <dgm:constr type="lMarg" refType="w" fact="0.09"/>
            </dgm:constrLst>
            <dgm:ruleLst>
              <dgm:rule type="h" val="INF" fact="NaN" max="NaN"/>
            </dgm:ruleLst>
          </dgm:layoutNode>
        </dgm:if>
        <dgm:else name="Name3">
          <dgm:choose name="Name4">
            <dgm:if name="Name5" axis="par ch" ptType="doc node" func="cnt" op="gte" val="2">
              <dgm:forEach name="Name6" axis="followSib" ptType="sibTrans" cnt="1">
                <dgm:layoutNode name="spacer">
                  <dgm:alg type="sp"/>
                  <dgm:shape xmlns:r="http://schemas.openxmlformats.org/officeDocument/2006/relationships" r:blip="">
                    <dgm:adjLst/>
                  </dgm:shape>
                  <dgm:presOf/>
                  <dgm:constrLst/>
                  <dgm:ruleLst/>
                </dgm:layoutNode>
              </dgm:forEach>
            </dgm:if>
            <dgm:else name="Name7"/>
          </dgm:choose>
        </dgm:else>
      </dgm:choose>
    </dgm:forEach>
  </dgm:layoutNode>
</dgm:layoutDef>
</file>

<file path=ppt/diagrams/layout34.xml><?xml version="1.0" encoding="utf-8"?>
<dgm:layoutDef xmlns:dgm="http://schemas.openxmlformats.org/drawingml/2006/diagram" xmlns:a="http://schemas.openxmlformats.org/drawingml/2006/main" uniqueId="urn:microsoft.com/office/officeart/2005/8/layout/vList2">
  <dgm:title val=""/>
  <dgm:desc val=""/>
  <dgm:catLst>
    <dgm:cat type="list" pri="3000"/>
    <dgm:cat type="convert" pri="1000"/>
  </dgm:catLst>
  <dgm:sampData>
    <dgm:dataModel>
      <dgm:ptLst>
        <dgm:pt modelId="0" type="doc"/>
        <dgm:pt modelId="1">
          <dgm:prSet phldr="1"/>
        </dgm:pt>
        <dgm:pt modelId="11">
          <dgm:prSet phldr="1"/>
        </dgm:pt>
        <dgm:pt modelId="2">
          <dgm:prSet phldr="1"/>
        </dgm:pt>
        <dgm:pt modelId="21">
          <dgm:prSet phldr="1"/>
        </dgm:pt>
      </dgm:ptLst>
      <dgm:cxnLst>
        <dgm:cxn modelId="4" srcId="0" destId="1" srcOrd="0" destOrd="0"/>
        <dgm:cxn modelId="5" srcId="0" destId="2" srcOrd="1" destOrd="0"/>
        <dgm:cxn modelId="12" srcId="1" destId="11" srcOrd="0" destOrd="0"/>
        <dgm:cxn modelId="23" srcId="2" destId="21" srcOrd="0"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linear">
    <dgm:varLst>
      <dgm:animLvl val="lvl"/>
      <dgm:resizeHandles val="exact"/>
    </dgm:varLst>
    <dgm:alg type="lin">
      <dgm:param type="linDir" val="fromT"/>
      <dgm:param type="vertAlign" val="mid"/>
    </dgm:alg>
    <dgm:shape xmlns:r="http://schemas.openxmlformats.org/officeDocument/2006/relationships" r:blip="">
      <dgm:adjLst/>
    </dgm:shape>
    <dgm:presOf/>
    <dgm:constrLst>
      <dgm:constr type="w" for="ch" forName="parentText" refType="w"/>
      <dgm:constr type="h" for="ch" forName="parentText" refType="primFontSz" refFor="ch" refForName="parentText" fact="0.52"/>
      <dgm:constr type="w" for="ch" forName="childText" refType="w"/>
      <dgm:constr type="h" for="ch" forName="childText" refType="primFontSz" refFor="ch" refForName="parentText" fact="0.46"/>
      <dgm:constr type="h" for="ch" forName="parentText" op="equ"/>
      <dgm:constr type="primFontSz" for="ch" forName="parentText" op="equ" val="65"/>
      <dgm:constr type="primFontSz" for="ch" forName="childText" refType="primFontSz" refFor="ch" refForName="parentText" op="equ"/>
      <dgm:constr type="h" for="ch" forName="spacer" refType="primFontSz" refFor="ch" refForName="parentText" fact="0.08"/>
    </dgm:constrLst>
    <dgm:ruleLst>
      <dgm:rule type="primFontSz" for="ch" forName="parentText" val="5" fact="NaN" max="NaN"/>
    </dgm:ruleLst>
    <dgm:forEach name="Name0" axis="ch" ptType="node">
      <dgm:layoutNode name="parentText" styleLbl="node1">
        <dgm:varLst>
          <dgm:chMax val="0"/>
          <dgm:bulletEnabled val="1"/>
        </dgm:varLst>
        <dgm:alg type="tx">
          <dgm:param type="parTxLTRAlign" val="l"/>
          <dgm:param type="parTxRTLAlign" val="r"/>
        </dgm:alg>
        <dgm:shape xmlns:r="http://schemas.openxmlformats.org/officeDocument/2006/relationships" type="roundRect" r:blip="">
          <dgm:adjLst/>
        </dgm:shape>
        <dgm:presOf axis="self"/>
        <dgm:constrLst>
          <dgm:constr type="tMarg" refType="primFontSz" fact="0.3"/>
          <dgm:constr type="bMarg" refType="primFontSz" fact="0.3"/>
          <dgm:constr type="lMarg" refType="primFontSz" fact="0.3"/>
          <dgm:constr type="rMarg" refType="primFontSz" fact="0.3"/>
        </dgm:constrLst>
        <dgm:ruleLst>
          <dgm:rule type="h" val="INF" fact="NaN" max="NaN"/>
        </dgm:ruleLst>
      </dgm:layoutNode>
      <dgm:choose name="Name1">
        <dgm:if name="Name2" axis="ch" ptType="node" func="cnt" op="gte" val="1">
          <dgm:layoutNode name="childText" styleLbl="revTx">
            <dgm:varLst>
              <dgm:bulletEnabled val="1"/>
            </dgm:varLst>
            <dgm:alg type="tx">
              <dgm:param type="stBulletLvl" val="1"/>
              <dgm:param type="lnSpAfChP" val="20"/>
            </dgm:alg>
            <dgm:shape xmlns:r="http://schemas.openxmlformats.org/officeDocument/2006/relationships" type="rect" r:blip="">
              <dgm:adjLst/>
            </dgm:shape>
            <dgm:presOf axis="des" ptType="node"/>
            <dgm:constrLst>
              <dgm:constr type="tMarg" refType="primFontSz" fact="0.1"/>
              <dgm:constr type="bMarg" refType="primFontSz" fact="0.1"/>
              <dgm:constr type="lMarg" refType="w" fact="0.09"/>
            </dgm:constrLst>
            <dgm:ruleLst>
              <dgm:rule type="h" val="INF" fact="NaN" max="NaN"/>
            </dgm:ruleLst>
          </dgm:layoutNode>
        </dgm:if>
        <dgm:else name="Name3">
          <dgm:choose name="Name4">
            <dgm:if name="Name5" axis="par ch" ptType="doc node" func="cnt" op="gte" val="2">
              <dgm:forEach name="Name6" axis="followSib" ptType="sibTrans" cnt="1">
                <dgm:layoutNode name="spacer">
                  <dgm:alg type="sp"/>
                  <dgm:shape xmlns:r="http://schemas.openxmlformats.org/officeDocument/2006/relationships" r:blip="">
                    <dgm:adjLst/>
                  </dgm:shape>
                  <dgm:presOf/>
                  <dgm:constrLst/>
                  <dgm:ruleLst/>
                </dgm:layoutNode>
              </dgm:forEach>
            </dgm:if>
            <dgm:else name="Name7"/>
          </dgm:choose>
        </dgm:else>
      </dgm:choose>
    </dgm:forEach>
  </dgm:layoutNode>
</dgm:layoutDef>
</file>

<file path=ppt/diagrams/layout35.xml><?xml version="1.0" encoding="utf-8"?>
<dgm:layoutDef xmlns:dgm="http://schemas.openxmlformats.org/drawingml/2006/diagram" xmlns:a="http://schemas.openxmlformats.org/drawingml/2006/main" uniqueId="urn:microsoft.com/office/officeart/2008/layout/LinedList">
  <dgm:title val=""/>
  <dgm:desc val=""/>
  <dgm:catLst>
    <dgm:cat type="hierarchy" pri="8000"/>
    <dgm:cat type="list" pri="2500"/>
  </dgm:catLst>
  <dgm:sampData>
    <dgm:dataModel>
      <dgm:ptLst>
        <dgm:pt modelId="0" type="doc"/>
        <dgm:pt modelId="1">
          <dgm:prSet phldr="1"/>
        </dgm:pt>
        <dgm:pt modelId="11">
          <dgm:prSet phldr="1"/>
        </dgm:pt>
        <dgm:pt modelId="12">
          <dgm:prSet phldr="1"/>
        </dgm:pt>
        <dgm:pt modelId="13">
          <dgm:prSet phldr="1"/>
        </dgm:pt>
      </dgm:ptLst>
      <dgm:cxnLst>
        <dgm:cxn modelId="2" srcId="0" destId="1" srcOrd="0" destOrd="0"/>
        <dgm:cxn modelId="3" srcId="1" destId="11" srcOrd="0" destOrd="0"/>
        <dgm:cxn modelId="4" srcId="1" destId="12" srcOrd="1" destOrd="0"/>
        <dgm:cxn modelId="5" srcId="1" destId="13" srcOrd="2" destOrd="0"/>
      </dgm:cxnLst>
      <dgm:bg/>
      <dgm:whole/>
    </dgm:dataModel>
  </dgm:sampData>
  <dgm:styleData>
    <dgm:dataModel>
      <dgm:ptLst>
        <dgm:pt modelId="0" type="doc"/>
        <dgm:pt modelId="1">
          <dgm:prSet phldr="1"/>
        </dgm:pt>
        <dgm:pt modelId="11">
          <dgm:prSet phldr="1"/>
        </dgm:pt>
        <dgm:pt modelId="12">
          <dgm:prSet phldr="1"/>
        </dgm:pt>
      </dgm:ptLst>
      <dgm:cxnLst>
        <dgm:cxn modelId="2" srcId="0" destId="1" srcOrd="0" destOrd="0"/>
        <dgm:cxn modelId="3" srcId="1" destId="11" srcOrd="0" destOrd="0"/>
        <dgm:cxn modelId="4" srcId="1" destId="12" srcOrd="1" destOrd="0"/>
      </dgm:cxnLst>
      <dgm:bg/>
      <dgm:whole/>
    </dgm:dataModel>
  </dgm:styleData>
  <dgm:clrData>
    <dgm:dataModel>
      <dgm:ptLst>
        <dgm:pt modelId="0" type="doc"/>
        <dgm:pt modelId="1">
          <dgm:prSet phldr="1"/>
        </dgm:pt>
        <dgm:pt modelId="11">
          <dgm:prSet phldr="1"/>
        </dgm:pt>
        <dgm:pt modelId="12">
          <dgm:prSet phldr="1"/>
        </dgm:pt>
      </dgm:ptLst>
      <dgm:cxnLst>
        <dgm:cxn modelId="2" srcId="0" destId="1" srcOrd="0" destOrd="0"/>
        <dgm:cxn modelId="3" srcId="1" destId="11" srcOrd="0" destOrd="0"/>
        <dgm:cxn modelId="4" srcId="1" destId="12" srcOrd="1" destOrd="0"/>
      </dgm:cxnLst>
      <dgm:bg/>
      <dgm:whole/>
    </dgm:dataModel>
  </dgm:clrData>
  <dgm:layoutNode name="vert0">
    <dgm:varLst>
      <dgm:dir/>
      <dgm:animOne val="branch"/>
      <dgm:animLvl val="lvl"/>
    </dgm:varLst>
    <dgm:choose name="Name0">
      <dgm:if name="Name1" func="var" arg="dir" op="equ" val="norm">
        <dgm:alg type="lin">
          <dgm:param type="linDir" val="fromT"/>
          <dgm:param type="nodeHorzAlign" val="l"/>
        </dgm:alg>
      </dgm:if>
      <dgm:else name="Name2">
        <dgm:alg type="lin">
          <dgm:param type="linDir" val="fromT"/>
          <dgm:param type="nodeHorzAlign" val="r"/>
        </dgm:alg>
      </dgm:else>
    </dgm:choose>
    <dgm:shape xmlns:r="http://schemas.openxmlformats.org/officeDocument/2006/relationships" r:blip="">
      <dgm:adjLst/>
    </dgm:shape>
    <dgm:presOf/>
    <dgm:constrLst>
      <dgm:constr type="w" for="ch" forName="horz1" refType="w"/>
      <dgm:constr type="h" for="ch" forName="horz1" refType="h"/>
      <dgm:constr type="h" for="des" forName="vert1" refType="h"/>
      <dgm:constr type="h" for="des" forName="tx1" refType="h"/>
      <dgm:constr type="h" for="des" forName="horz2" refType="h"/>
      <dgm:constr type="h" for="des" forName="vert2" refType="h"/>
      <dgm:constr type="h" for="des" forName="horz3" refType="h"/>
      <dgm:constr type="h" for="des" forName="vert3" refType="h"/>
      <dgm:constr type="h" for="des" forName="horz4" refType="h"/>
      <dgm:constr type="h" for="des" ptType="node" refType="h"/>
      <dgm:constr type="primFontSz" for="des" forName="tx1" op="equ" val="65"/>
      <dgm:constr type="primFontSz" for="des" forName="tx2" op="equ" val="65"/>
      <dgm:constr type="primFontSz" for="des" forName="tx3" op="equ" val="65"/>
      <dgm:constr type="primFontSz" for="des" forName="tx4" op="equ" val="65"/>
      <dgm:constr type="w" for="des" forName="thickLine" refType="w"/>
      <dgm:constr type="h" for="des" forName="thickLine"/>
      <dgm:constr type="h" for="des" forName="thinLine1"/>
      <dgm:constr type="h" for="des" forName="thinLine2b"/>
      <dgm:constr type="h" for="des" forName="thinLine3"/>
      <dgm:constr type="h" for="des" forName="vertSpace2a" refType="h" fact="0.05"/>
      <dgm:constr type="h" for="des" forName="vertSpace2b" refType="h" refFor="des" refForName="vertSpace2a"/>
    </dgm:constrLst>
    <dgm:forEach name="Name3" axis="ch" ptType="node">
      <dgm:layoutNode name="thickLine" styleLbl="alignNode1">
        <dgm:alg type="sp"/>
        <dgm:shape xmlns:r="http://schemas.openxmlformats.org/officeDocument/2006/relationships" type="line" r:blip="">
          <dgm:adjLst/>
        </dgm:shape>
        <dgm:presOf/>
      </dgm:layoutNode>
      <dgm:layoutNode name="horz1">
        <dgm:choose name="Name4">
          <dgm:if name="Name5" func="var" arg="dir" op="equ" val="norm">
            <dgm:alg type="lin">
              <dgm:param type="linDir" val="fromL"/>
              <dgm:param type="nodeVertAlign" val="t"/>
            </dgm:alg>
          </dgm:if>
          <dgm:else name="Name6">
            <dgm:alg type="lin">
              <dgm:param type="linDir" val="fromR"/>
              <dgm:param type="nodeVertAlign" val="t"/>
            </dgm:alg>
          </dgm:else>
        </dgm:choose>
        <dgm:shape xmlns:r="http://schemas.openxmlformats.org/officeDocument/2006/relationships" r:blip="">
          <dgm:adjLst/>
        </dgm:shape>
        <dgm:presOf/>
        <dgm:choose name="Name7">
          <dgm:if name="Name8" axis="root des" func="maxDepth" op="equ" val="1">
            <dgm:constrLst>
              <dgm:constr type="w" for="ch" forName="tx1" refType="w"/>
            </dgm:constrLst>
          </dgm:if>
          <dgm:if name="Name9" axis="root des" func="maxDepth" op="equ" val="2">
            <dgm:constrLst>
              <dgm:constr type="w" for="ch" forName="tx1" refType="w" fact="0.2"/>
              <dgm:constr type="w" for="des" forName="tx2" refType="w" fact="0.785"/>
              <dgm:constr type="w" for="des" forName="horzSpace2" refType="w" fact="0.015"/>
              <dgm:constr type="w" for="des" forName="thinLine2b" refType="w" fact="0.8"/>
            </dgm:constrLst>
          </dgm:if>
          <dgm:if name="Name10" axis="root des" func="maxDepth" op="equ" val="3">
            <dgm:constrLst>
              <dgm:constr type="w" for="ch" forName="tx1" refType="w" fact="0.2"/>
              <dgm:constr type="w" for="des" forName="tx2" refType="w" fact="0.385"/>
              <dgm:constr type="w" for="des" forName="tx3" refType="w" fact="0.385"/>
              <dgm:constr type="w" for="des" forName="horzSpace2" refType="w" fact="0.015"/>
              <dgm:constr type="w" for="des" forName="horzSpace3" refType="w" fact="0.015"/>
              <dgm:constr type="w" for="des" forName="thinLine2b" refType="w" fact="0.8"/>
              <dgm:constr type="w" for="des" forName="thinLine3" refType="w" fact="0.385"/>
            </dgm:constrLst>
          </dgm:if>
          <dgm:if name="Name11" axis="root des" func="maxDepth" op="gte" val="4">
            <dgm:constrLst>
              <dgm:constr type="w" for="ch" forName="tx1" refType="w" fact="0.2"/>
              <dgm:constr type="w" for="des" forName="tx2" refType="w" fact="0.2516"/>
              <dgm:constr type="w" for="des" forName="tx3" refType="w" fact="0.2516"/>
              <dgm:constr type="w" for="des" forName="tx4" refType="w" fact="0.2516"/>
              <dgm:constr type="w" for="des" forName="horzSpace2" refType="w" fact="0.015"/>
              <dgm:constr type="w" for="des" forName="horzSpace3" refType="w" fact="0.015"/>
              <dgm:constr type="w" for="des" forName="horzSpace4" refType="w" fact="0.015"/>
              <dgm:constr type="w" for="des" forName="thinLine2b" refType="w" fact="0.8"/>
              <dgm:constr type="w" for="des" forName="thinLine3" refType="w" fact="0.5332"/>
            </dgm:constrLst>
          </dgm:if>
          <dgm:else name="Name12"/>
        </dgm:choose>
        <dgm:layoutNode name="tx1"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1">
          <dgm:choose name="Name13">
            <dgm:if name="Name14" func="var" arg="dir" op="equ" val="norm">
              <dgm:alg type="lin">
                <dgm:param type="linDir" val="fromT"/>
                <dgm:param type="nodeHorzAlign" val="l"/>
              </dgm:alg>
            </dgm:if>
            <dgm:else name="Name15">
              <dgm:alg type="lin">
                <dgm:param type="linDir" val="fromT"/>
                <dgm:param type="nodeHorzAlign" val="r"/>
              </dgm:alg>
            </dgm:else>
          </dgm:choose>
          <dgm:shape xmlns:r="http://schemas.openxmlformats.org/officeDocument/2006/relationships" r:blip="">
            <dgm:adjLst/>
          </dgm:shape>
          <dgm:presOf/>
          <dgm:forEach name="Name16" axis="ch" ptType="node">
            <dgm:choose name="Name17">
              <dgm:if name="Name18" axis="self" ptType="node" func="pos" op="equ" val="1">
                <dgm:layoutNode name="vertSpace2a">
                  <dgm:alg type="sp"/>
                  <dgm:shape xmlns:r="http://schemas.openxmlformats.org/officeDocument/2006/relationships" r:blip="">
                    <dgm:adjLst/>
                  </dgm:shape>
                  <dgm:presOf/>
                </dgm:layoutNode>
              </dgm:if>
              <dgm:else name="Name19"/>
            </dgm:choose>
            <dgm:layoutNode name="horz2">
              <dgm:choose name="Name20">
                <dgm:if name="Name21" func="var" arg="dir" op="equ" val="norm">
                  <dgm:alg type="lin">
                    <dgm:param type="linDir" val="fromL"/>
                    <dgm:param type="nodeVertAlign" val="t"/>
                  </dgm:alg>
                </dgm:if>
                <dgm:else name="Name22">
                  <dgm:alg type="lin">
                    <dgm:param type="linDir" val="fromR"/>
                    <dgm:param type="nodeVertAlign" val="t"/>
                  </dgm:alg>
                </dgm:else>
              </dgm:choose>
              <dgm:shape xmlns:r="http://schemas.openxmlformats.org/officeDocument/2006/relationships" r:blip="">
                <dgm:adjLst/>
              </dgm:shape>
              <dgm:presOf/>
              <dgm:layoutNode name="horzSpace2">
                <dgm:alg type="sp"/>
                <dgm:shape xmlns:r="http://schemas.openxmlformats.org/officeDocument/2006/relationships" r:blip="">
                  <dgm:adjLst/>
                </dgm:shape>
                <dgm:presOf/>
              </dgm:layoutNode>
              <dgm:layoutNode name="tx2"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2">
                <dgm:choose name="Name23">
                  <dgm:if name="Name24" func="var" arg="dir" op="equ" val="norm">
                    <dgm:alg type="lin">
                      <dgm:param type="linDir" val="fromT"/>
                      <dgm:param type="nodeHorzAlign" val="l"/>
                    </dgm:alg>
                  </dgm:if>
                  <dgm:else name="Name25">
                    <dgm:alg type="lin">
                      <dgm:param type="linDir" val="fromT"/>
                      <dgm:param type="nodeHorzAlign" val="r"/>
                    </dgm:alg>
                  </dgm:else>
                </dgm:choose>
                <dgm:shape xmlns:r="http://schemas.openxmlformats.org/officeDocument/2006/relationships" r:blip="">
                  <dgm:adjLst/>
                </dgm:shape>
                <dgm:presOf/>
                <dgm:forEach name="Name26" axis="ch" ptType="node">
                  <dgm:layoutNode name="horz3">
                    <dgm:choose name="Name27">
                      <dgm:if name="Name28" func="var" arg="dir" op="equ" val="norm">
                        <dgm:alg type="lin">
                          <dgm:param type="linDir" val="fromL"/>
                          <dgm:param type="nodeVertAlign" val="t"/>
                        </dgm:alg>
                      </dgm:if>
                      <dgm:else name="Name29">
                        <dgm:alg type="lin">
                          <dgm:param type="linDir" val="fromR"/>
                          <dgm:param type="nodeVertAlign" val="t"/>
                        </dgm:alg>
                      </dgm:else>
                    </dgm:choose>
                    <dgm:shape xmlns:r="http://schemas.openxmlformats.org/officeDocument/2006/relationships" r:blip="">
                      <dgm:adjLst/>
                    </dgm:shape>
                    <dgm:presOf/>
                    <dgm:layoutNode name="horzSpace3">
                      <dgm:alg type="sp"/>
                      <dgm:shape xmlns:r="http://schemas.openxmlformats.org/officeDocument/2006/relationships" r:blip="">
                        <dgm:adjLst/>
                      </dgm:shape>
                      <dgm:presOf/>
                    </dgm:layoutNode>
                    <dgm:layoutNode name="tx3"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3">
                      <dgm:choose name="Name30">
                        <dgm:if name="Name31" func="var" arg="dir" op="equ" val="norm">
                          <dgm:alg type="lin">
                            <dgm:param type="linDir" val="fromT"/>
                            <dgm:param type="nodeHorzAlign" val="l"/>
                          </dgm:alg>
                        </dgm:if>
                        <dgm:else name="Name32">
                          <dgm:alg type="lin">
                            <dgm:param type="linDir" val="fromT"/>
                            <dgm:param type="nodeHorzAlign" val="r"/>
                          </dgm:alg>
                        </dgm:else>
                      </dgm:choose>
                      <dgm:shape xmlns:r="http://schemas.openxmlformats.org/officeDocument/2006/relationships" r:blip="">
                        <dgm:adjLst/>
                      </dgm:shape>
                      <dgm:presOf/>
                      <dgm:forEach name="Name33" axis="ch" ptType="node">
                        <dgm:layoutNode name="horz4">
                          <dgm:choose name="Name34">
                            <dgm:if name="Name35" func="var" arg="dir" op="equ" val="norm">
                              <dgm:alg type="lin">
                                <dgm:param type="linDir" val="fromL"/>
                                <dgm:param type="nodeVertAlign" val="t"/>
                              </dgm:alg>
                            </dgm:if>
                            <dgm:else name="Name36">
                              <dgm:alg type="lin">
                                <dgm:param type="linDir" val="fromR"/>
                                <dgm:param type="nodeVertAlign" val="t"/>
                              </dgm:alg>
                            </dgm:else>
                          </dgm:choose>
                          <dgm:shape xmlns:r="http://schemas.openxmlformats.org/officeDocument/2006/relationships" r:blip="">
                            <dgm:adjLst/>
                          </dgm:shape>
                          <dgm:presOf/>
                          <dgm:layoutNode name="horzSpace4">
                            <dgm:alg type="sp"/>
                            <dgm:shape xmlns:r="http://schemas.openxmlformats.org/officeDocument/2006/relationships" r:blip="">
                              <dgm:adjLst/>
                            </dgm:shape>
                            <dgm:presOf/>
                          </dgm:layoutNode>
                          <dgm:layoutNode name="tx4" styleLbl="revTx">
                            <dgm:varLst>
                              <dgm:bulletEnabled val="1"/>
                            </dgm:varLst>
                            <dgm:alg type="tx">
                              <dgm:param type="parTxLTRAlign" val="l"/>
                              <dgm:param type="parTxRTLAlign" val="r"/>
                              <dgm:param type="txAnchorVert" val="t"/>
                            </dgm:alg>
                            <dgm:shape xmlns:r="http://schemas.openxmlformats.org/officeDocument/2006/relationships" type="rect" r:blip="">
                              <dgm:adjLst/>
                            </dgm:shape>
                            <dgm:presOf axis="desOrSelf" ptType="node"/>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dgm:forEach>
                    </dgm:layoutNode>
                  </dgm:layoutNode>
                  <dgm:forEach name="Name37" axis="followSib" ptType="sibTrans" cnt="1">
                    <dgm:layoutNode name="thinLine3" styleLbl="callout">
                      <dgm:alg type="sp"/>
                      <dgm:shape xmlns:r="http://schemas.openxmlformats.org/officeDocument/2006/relationships" type="line" r:blip="">
                        <dgm:adjLst/>
                      </dgm:shape>
                      <dgm:presOf/>
                    </dgm:layoutNode>
                  </dgm:forEach>
                </dgm:forEach>
              </dgm:layoutNode>
            </dgm:layoutNode>
            <dgm:layoutNode name="thinLine2b" styleLbl="callout">
              <dgm:alg type="sp"/>
              <dgm:shape xmlns:r="http://schemas.openxmlformats.org/officeDocument/2006/relationships" type="line" r:blip="">
                <dgm:adjLst/>
              </dgm:shape>
              <dgm:presOf/>
            </dgm:layoutNode>
            <dgm:layoutNode name="vertSpace2b">
              <dgm:alg type="sp"/>
              <dgm:shape xmlns:r="http://schemas.openxmlformats.org/officeDocument/2006/relationships" r:blip="">
                <dgm:adjLst/>
              </dgm:shape>
              <dgm:presOf/>
            </dgm:layoutNode>
          </dgm:forEach>
        </dgm:layoutNode>
      </dgm:layoutNode>
    </dgm:forEach>
  </dgm:layoutNode>
</dgm:layoutDef>
</file>

<file path=ppt/diagrams/layout36.xml><?xml version="1.0" encoding="utf-8"?>
<dgm:layoutDef xmlns:dgm="http://schemas.openxmlformats.org/drawingml/2006/diagram" xmlns:a="http://schemas.openxmlformats.org/drawingml/2006/main" uniqueId="urn:microsoft.com/office/officeart/2008/layout/LinedList">
  <dgm:title val=""/>
  <dgm:desc val=""/>
  <dgm:catLst>
    <dgm:cat type="hierarchy" pri="8000"/>
    <dgm:cat type="list" pri="2500"/>
  </dgm:catLst>
  <dgm:sampData>
    <dgm:dataModel>
      <dgm:ptLst>
        <dgm:pt modelId="0" type="doc"/>
        <dgm:pt modelId="1">
          <dgm:prSet phldr="1"/>
        </dgm:pt>
        <dgm:pt modelId="11">
          <dgm:prSet phldr="1"/>
        </dgm:pt>
        <dgm:pt modelId="12">
          <dgm:prSet phldr="1"/>
        </dgm:pt>
        <dgm:pt modelId="13">
          <dgm:prSet phldr="1"/>
        </dgm:pt>
      </dgm:ptLst>
      <dgm:cxnLst>
        <dgm:cxn modelId="2" srcId="0" destId="1" srcOrd="0" destOrd="0"/>
        <dgm:cxn modelId="3" srcId="1" destId="11" srcOrd="0" destOrd="0"/>
        <dgm:cxn modelId="4" srcId="1" destId="12" srcOrd="1" destOrd="0"/>
        <dgm:cxn modelId="5" srcId="1" destId="13" srcOrd="2" destOrd="0"/>
      </dgm:cxnLst>
      <dgm:bg/>
      <dgm:whole/>
    </dgm:dataModel>
  </dgm:sampData>
  <dgm:styleData>
    <dgm:dataModel>
      <dgm:ptLst>
        <dgm:pt modelId="0" type="doc"/>
        <dgm:pt modelId="1">
          <dgm:prSet phldr="1"/>
        </dgm:pt>
        <dgm:pt modelId="11">
          <dgm:prSet phldr="1"/>
        </dgm:pt>
        <dgm:pt modelId="12">
          <dgm:prSet phldr="1"/>
        </dgm:pt>
      </dgm:ptLst>
      <dgm:cxnLst>
        <dgm:cxn modelId="2" srcId="0" destId="1" srcOrd="0" destOrd="0"/>
        <dgm:cxn modelId="3" srcId="1" destId="11" srcOrd="0" destOrd="0"/>
        <dgm:cxn modelId="4" srcId="1" destId="12" srcOrd="1" destOrd="0"/>
      </dgm:cxnLst>
      <dgm:bg/>
      <dgm:whole/>
    </dgm:dataModel>
  </dgm:styleData>
  <dgm:clrData>
    <dgm:dataModel>
      <dgm:ptLst>
        <dgm:pt modelId="0" type="doc"/>
        <dgm:pt modelId="1">
          <dgm:prSet phldr="1"/>
        </dgm:pt>
        <dgm:pt modelId="11">
          <dgm:prSet phldr="1"/>
        </dgm:pt>
        <dgm:pt modelId="12">
          <dgm:prSet phldr="1"/>
        </dgm:pt>
      </dgm:ptLst>
      <dgm:cxnLst>
        <dgm:cxn modelId="2" srcId="0" destId="1" srcOrd="0" destOrd="0"/>
        <dgm:cxn modelId="3" srcId="1" destId="11" srcOrd="0" destOrd="0"/>
        <dgm:cxn modelId="4" srcId="1" destId="12" srcOrd="1" destOrd="0"/>
      </dgm:cxnLst>
      <dgm:bg/>
      <dgm:whole/>
    </dgm:dataModel>
  </dgm:clrData>
  <dgm:layoutNode name="vert0">
    <dgm:varLst>
      <dgm:dir/>
      <dgm:animOne val="branch"/>
      <dgm:animLvl val="lvl"/>
    </dgm:varLst>
    <dgm:choose name="Name0">
      <dgm:if name="Name1" func="var" arg="dir" op="equ" val="norm">
        <dgm:alg type="lin">
          <dgm:param type="linDir" val="fromT"/>
          <dgm:param type="nodeHorzAlign" val="l"/>
        </dgm:alg>
      </dgm:if>
      <dgm:else name="Name2">
        <dgm:alg type="lin">
          <dgm:param type="linDir" val="fromT"/>
          <dgm:param type="nodeHorzAlign" val="r"/>
        </dgm:alg>
      </dgm:else>
    </dgm:choose>
    <dgm:shape xmlns:r="http://schemas.openxmlformats.org/officeDocument/2006/relationships" r:blip="">
      <dgm:adjLst/>
    </dgm:shape>
    <dgm:presOf/>
    <dgm:constrLst>
      <dgm:constr type="w" for="ch" forName="horz1" refType="w"/>
      <dgm:constr type="h" for="ch" forName="horz1" refType="h"/>
      <dgm:constr type="h" for="des" forName="vert1" refType="h"/>
      <dgm:constr type="h" for="des" forName="tx1" refType="h"/>
      <dgm:constr type="h" for="des" forName="horz2" refType="h"/>
      <dgm:constr type="h" for="des" forName="vert2" refType="h"/>
      <dgm:constr type="h" for="des" forName="horz3" refType="h"/>
      <dgm:constr type="h" for="des" forName="vert3" refType="h"/>
      <dgm:constr type="h" for="des" forName="horz4" refType="h"/>
      <dgm:constr type="h" for="des" ptType="node" refType="h"/>
      <dgm:constr type="primFontSz" for="des" forName="tx1" op="equ" val="65"/>
      <dgm:constr type="primFontSz" for="des" forName="tx2" op="equ" val="65"/>
      <dgm:constr type="primFontSz" for="des" forName="tx3" op="equ" val="65"/>
      <dgm:constr type="primFontSz" for="des" forName="tx4" op="equ" val="65"/>
      <dgm:constr type="w" for="des" forName="thickLine" refType="w"/>
      <dgm:constr type="h" for="des" forName="thickLine"/>
      <dgm:constr type="h" for="des" forName="thinLine1"/>
      <dgm:constr type="h" for="des" forName="thinLine2b"/>
      <dgm:constr type="h" for="des" forName="thinLine3"/>
      <dgm:constr type="h" for="des" forName="vertSpace2a" refType="h" fact="0.05"/>
      <dgm:constr type="h" for="des" forName="vertSpace2b" refType="h" refFor="des" refForName="vertSpace2a"/>
    </dgm:constrLst>
    <dgm:forEach name="Name3" axis="ch" ptType="node">
      <dgm:layoutNode name="thickLine" styleLbl="alignNode1">
        <dgm:alg type="sp"/>
        <dgm:shape xmlns:r="http://schemas.openxmlformats.org/officeDocument/2006/relationships" type="line" r:blip="">
          <dgm:adjLst/>
        </dgm:shape>
        <dgm:presOf/>
      </dgm:layoutNode>
      <dgm:layoutNode name="horz1">
        <dgm:choose name="Name4">
          <dgm:if name="Name5" func="var" arg="dir" op="equ" val="norm">
            <dgm:alg type="lin">
              <dgm:param type="linDir" val="fromL"/>
              <dgm:param type="nodeVertAlign" val="t"/>
            </dgm:alg>
          </dgm:if>
          <dgm:else name="Name6">
            <dgm:alg type="lin">
              <dgm:param type="linDir" val="fromR"/>
              <dgm:param type="nodeVertAlign" val="t"/>
            </dgm:alg>
          </dgm:else>
        </dgm:choose>
        <dgm:shape xmlns:r="http://schemas.openxmlformats.org/officeDocument/2006/relationships" r:blip="">
          <dgm:adjLst/>
        </dgm:shape>
        <dgm:presOf/>
        <dgm:choose name="Name7">
          <dgm:if name="Name8" axis="root des" func="maxDepth" op="equ" val="1">
            <dgm:constrLst>
              <dgm:constr type="w" for="ch" forName="tx1" refType="w"/>
            </dgm:constrLst>
          </dgm:if>
          <dgm:if name="Name9" axis="root des" func="maxDepth" op="equ" val="2">
            <dgm:constrLst>
              <dgm:constr type="w" for="ch" forName="tx1" refType="w" fact="0.2"/>
              <dgm:constr type="w" for="des" forName="tx2" refType="w" fact="0.785"/>
              <dgm:constr type="w" for="des" forName="horzSpace2" refType="w" fact="0.015"/>
              <dgm:constr type="w" for="des" forName="thinLine2b" refType="w" fact="0.8"/>
            </dgm:constrLst>
          </dgm:if>
          <dgm:if name="Name10" axis="root des" func="maxDepth" op="equ" val="3">
            <dgm:constrLst>
              <dgm:constr type="w" for="ch" forName="tx1" refType="w" fact="0.2"/>
              <dgm:constr type="w" for="des" forName="tx2" refType="w" fact="0.385"/>
              <dgm:constr type="w" for="des" forName="tx3" refType="w" fact="0.385"/>
              <dgm:constr type="w" for="des" forName="horzSpace2" refType="w" fact="0.015"/>
              <dgm:constr type="w" for="des" forName="horzSpace3" refType="w" fact="0.015"/>
              <dgm:constr type="w" for="des" forName="thinLine2b" refType="w" fact="0.8"/>
              <dgm:constr type="w" for="des" forName="thinLine3" refType="w" fact="0.385"/>
            </dgm:constrLst>
          </dgm:if>
          <dgm:if name="Name11" axis="root des" func="maxDepth" op="gte" val="4">
            <dgm:constrLst>
              <dgm:constr type="w" for="ch" forName="tx1" refType="w" fact="0.2"/>
              <dgm:constr type="w" for="des" forName="tx2" refType="w" fact="0.2516"/>
              <dgm:constr type="w" for="des" forName="tx3" refType="w" fact="0.2516"/>
              <dgm:constr type="w" for="des" forName="tx4" refType="w" fact="0.2516"/>
              <dgm:constr type="w" for="des" forName="horzSpace2" refType="w" fact="0.015"/>
              <dgm:constr type="w" for="des" forName="horzSpace3" refType="w" fact="0.015"/>
              <dgm:constr type="w" for="des" forName="horzSpace4" refType="w" fact="0.015"/>
              <dgm:constr type="w" for="des" forName="thinLine2b" refType="w" fact="0.8"/>
              <dgm:constr type="w" for="des" forName="thinLine3" refType="w" fact="0.5332"/>
            </dgm:constrLst>
          </dgm:if>
          <dgm:else name="Name12"/>
        </dgm:choose>
        <dgm:layoutNode name="tx1"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1">
          <dgm:choose name="Name13">
            <dgm:if name="Name14" func="var" arg="dir" op="equ" val="norm">
              <dgm:alg type="lin">
                <dgm:param type="linDir" val="fromT"/>
                <dgm:param type="nodeHorzAlign" val="l"/>
              </dgm:alg>
            </dgm:if>
            <dgm:else name="Name15">
              <dgm:alg type="lin">
                <dgm:param type="linDir" val="fromT"/>
                <dgm:param type="nodeHorzAlign" val="r"/>
              </dgm:alg>
            </dgm:else>
          </dgm:choose>
          <dgm:shape xmlns:r="http://schemas.openxmlformats.org/officeDocument/2006/relationships" r:blip="">
            <dgm:adjLst/>
          </dgm:shape>
          <dgm:presOf/>
          <dgm:forEach name="Name16" axis="ch" ptType="node">
            <dgm:choose name="Name17">
              <dgm:if name="Name18" axis="self" ptType="node" func="pos" op="equ" val="1">
                <dgm:layoutNode name="vertSpace2a">
                  <dgm:alg type="sp"/>
                  <dgm:shape xmlns:r="http://schemas.openxmlformats.org/officeDocument/2006/relationships" r:blip="">
                    <dgm:adjLst/>
                  </dgm:shape>
                  <dgm:presOf/>
                </dgm:layoutNode>
              </dgm:if>
              <dgm:else name="Name19"/>
            </dgm:choose>
            <dgm:layoutNode name="horz2">
              <dgm:choose name="Name20">
                <dgm:if name="Name21" func="var" arg="dir" op="equ" val="norm">
                  <dgm:alg type="lin">
                    <dgm:param type="linDir" val="fromL"/>
                    <dgm:param type="nodeVertAlign" val="t"/>
                  </dgm:alg>
                </dgm:if>
                <dgm:else name="Name22">
                  <dgm:alg type="lin">
                    <dgm:param type="linDir" val="fromR"/>
                    <dgm:param type="nodeVertAlign" val="t"/>
                  </dgm:alg>
                </dgm:else>
              </dgm:choose>
              <dgm:shape xmlns:r="http://schemas.openxmlformats.org/officeDocument/2006/relationships" r:blip="">
                <dgm:adjLst/>
              </dgm:shape>
              <dgm:presOf/>
              <dgm:layoutNode name="horzSpace2">
                <dgm:alg type="sp"/>
                <dgm:shape xmlns:r="http://schemas.openxmlformats.org/officeDocument/2006/relationships" r:blip="">
                  <dgm:adjLst/>
                </dgm:shape>
                <dgm:presOf/>
              </dgm:layoutNode>
              <dgm:layoutNode name="tx2"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2">
                <dgm:choose name="Name23">
                  <dgm:if name="Name24" func="var" arg="dir" op="equ" val="norm">
                    <dgm:alg type="lin">
                      <dgm:param type="linDir" val="fromT"/>
                      <dgm:param type="nodeHorzAlign" val="l"/>
                    </dgm:alg>
                  </dgm:if>
                  <dgm:else name="Name25">
                    <dgm:alg type="lin">
                      <dgm:param type="linDir" val="fromT"/>
                      <dgm:param type="nodeHorzAlign" val="r"/>
                    </dgm:alg>
                  </dgm:else>
                </dgm:choose>
                <dgm:shape xmlns:r="http://schemas.openxmlformats.org/officeDocument/2006/relationships" r:blip="">
                  <dgm:adjLst/>
                </dgm:shape>
                <dgm:presOf/>
                <dgm:forEach name="Name26" axis="ch" ptType="node">
                  <dgm:layoutNode name="horz3">
                    <dgm:choose name="Name27">
                      <dgm:if name="Name28" func="var" arg="dir" op="equ" val="norm">
                        <dgm:alg type="lin">
                          <dgm:param type="linDir" val="fromL"/>
                          <dgm:param type="nodeVertAlign" val="t"/>
                        </dgm:alg>
                      </dgm:if>
                      <dgm:else name="Name29">
                        <dgm:alg type="lin">
                          <dgm:param type="linDir" val="fromR"/>
                          <dgm:param type="nodeVertAlign" val="t"/>
                        </dgm:alg>
                      </dgm:else>
                    </dgm:choose>
                    <dgm:shape xmlns:r="http://schemas.openxmlformats.org/officeDocument/2006/relationships" r:blip="">
                      <dgm:adjLst/>
                    </dgm:shape>
                    <dgm:presOf/>
                    <dgm:layoutNode name="horzSpace3">
                      <dgm:alg type="sp"/>
                      <dgm:shape xmlns:r="http://schemas.openxmlformats.org/officeDocument/2006/relationships" r:blip="">
                        <dgm:adjLst/>
                      </dgm:shape>
                      <dgm:presOf/>
                    </dgm:layoutNode>
                    <dgm:layoutNode name="tx3"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3">
                      <dgm:choose name="Name30">
                        <dgm:if name="Name31" func="var" arg="dir" op="equ" val="norm">
                          <dgm:alg type="lin">
                            <dgm:param type="linDir" val="fromT"/>
                            <dgm:param type="nodeHorzAlign" val="l"/>
                          </dgm:alg>
                        </dgm:if>
                        <dgm:else name="Name32">
                          <dgm:alg type="lin">
                            <dgm:param type="linDir" val="fromT"/>
                            <dgm:param type="nodeHorzAlign" val="r"/>
                          </dgm:alg>
                        </dgm:else>
                      </dgm:choose>
                      <dgm:shape xmlns:r="http://schemas.openxmlformats.org/officeDocument/2006/relationships" r:blip="">
                        <dgm:adjLst/>
                      </dgm:shape>
                      <dgm:presOf/>
                      <dgm:forEach name="Name33" axis="ch" ptType="node">
                        <dgm:layoutNode name="horz4">
                          <dgm:choose name="Name34">
                            <dgm:if name="Name35" func="var" arg="dir" op="equ" val="norm">
                              <dgm:alg type="lin">
                                <dgm:param type="linDir" val="fromL"/>
                                <dgm:param type="nodeVertAlign" val="t"/>
                              </dgm:alg>
                            </dgm:if>
                            <dgm:else name="Name36">
                              <dgm:alg type="lin">
                                <dgm:param type="linDir" val="fromR"/>
                                <dgm:param type="nodeVertAlign" val="t"/>
                              </dgm:alg>
                            </dgm:else>
                          </dgm:choose>
                          <dgm:shape xmlns:r="http://schemas.openxmlformats.org/officeDocument/2006/relationships" r:blip="">
                            <dgm:adjLst/>
                          </dgm:shape>
                          <dgm:presOf/>
                          <dgm:layoutNode name="horzSpace4">
                            <dgm:alg type="sp"/>
                            <dgm:shape xmlns:r="http://schemas.openxmlformats.org/officeDocument/2006/relationships" r:blip="">
                              <dgm:adjLst/>
                            </dgm:shape>
                            <dgm:presOf/>
                          </dgm:layoutNode>
                          <dgm:layoutNode name="tx4" styleLbl="revTx">
                            <dgm:varLst>
                              <dgm:bulletEnabled val="1"/>
                            </dgm:varLst>
                            <dgm:alg type="tx">
                              <dgm:param type="parTxLTRAlign" val="l"/>
                              <dgm:param type="parTxRTLAlign" val="r"/>
                              <dgm:param type="txAnchorVert" val="t"/>
                            </dgm:alg>
                            <dgm:shape xmlns:r="http://schemas.openxmlformats.org/officeDocument/2006/relationships" type="rect" r:blip="">
                              <dgm:adjLst/>
                            </dgm:shape>
                            <dgm:presOf axis="desOrSelf" ptType="node"/>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dgm:forEach>
                    </dgm:layoutNode>
                  </dgm:layoutNode>
                  <dgm:forEach name="Name37" axis="followSib" ptType="sibTrans" cnt="1">
                    <dgm:layoutNode name="thinLine3" styleLbl="callout">
                      <dgm:alg type="sp"/>
                      <dgm:shape xmlns:r="http://schemas.openxmlformats.org/officeDocument/2006/relationships" type="line" r:blip="">
                        <dgm:adjLst/>
                      </dgm:shape>
                      <dgm:presOf/>
                    </dgm:layoutNode>
                  </dgm:forEach>
                </dgm:forEach>
              </dgm:layoutNode>
            </dgm:layoutNode>
            <dgm:layoutNode name="thinLine2b" styleLbl="callout">
              <dgm:alg type="sp"/>
              <dgm:shape xmlns:r="http://schemas.openxmlformats.org/officeDocument/2006/relationships" type="line" r:blip="">
                <dgm:adjLst/>
              </dgm:shape>
              <dgm:presOf/>
            </dgm:layoutNode>
            <dgm:layoutNode name="vertSpace2b">
              <dgm:alg type="sp"/>
              <dgm:shape xmlns:r="http://schemas.openxmlformats.org/officeDocument/2006/relationships" r:blip="">
                <dgm:adjLst/>
              </dgm:shape>
              <dgm:presOf/>
            </dgm:layoutNode>
          </dgm:forEach>
        </dgm:layoutNode>
      </dgm:layoutNode>
    </dgm:forEach>
  </dgm:layoutNode>
</dgm:layoutDef>
</file>

<file path=ppt/diagrams/layout37.xml><?xml version="1.0" encoding="utf-8"?>
<dgm:layoutDef xmlns:dgm="http://schemas.openxmlformats.org/drawingml/2006/diagram" xmlns:a="http://schemas.openxmlformats.org/drawingml/2006/main" uniqueId="urn:microsoft.com/office/officeart/2008/layout/LinedList">
  <dgm:title val=""/>
  <dgm:desc val=""/>
  <dgm:catLst>
    <dgm:cat type="hierarchy" pri="8000"/>
    <dgm:cat type="list" pri="2500"/>
  </dgm:catLst>
  <dgm:sampData>
    <dgm:dataModel>
      <dgm:ptLst>
        <dgm:pt modelId="0" type="doc"/>
        <dgm:pt modelId="1">
          <dgm:prSet phldr="1"/>
        </dgm:pt>
        <dgm:pt modelId="11">
          <dgm:prSet phldr="1"/>
        </dgm:pt>
        <dgm:pt modelId="12">
          <dgm:prSet phldr="1"/>
        </dgm:pt>
        <dgm:pt modelId="13">
          <dgm:prSet phldr="1"/>
        </dgm:pt>
      </dgm:ptLst>
      <dgm:cxnLst>
        <dgm:cxn modelId="2" srcId="0" destId="1" srcOrd="0" destOrd="0"/>
        <dgm:cxn modelId="3" srcId="1" destId="11" srcOrd="0" destOrd="0"/>
        <dgm:cxn modelId="4" srcId="1" destId="12" srcOrd="1" destOrd="0"/>
        <dgm:cxn modelId="5" srcId="1" destId="13" srcOrd="2" destOrd="0"/>
      </dgm:cxnLst>
      <dgm:bg/>
      <dgm:whole/>
    </dgm:dataModel>
  </dgm:sampData>
  <dgm:styleData>
    <dgm:dataModel>
      <dgm:ptLst>
        <dgm:pt modelId="0" type="doc"/>
        <dgm:pt modelId="1">
          <dgm:prSet phldr="1"/>
        </dgm:pt>
        <dgm:pt modelId="11">
          <dgm:prSet phldr="1"/>
        </dgm:pt>
        <dgm:pt modelId="12">
          <dgm:prSet phldr="1"/>
        </dgm:pt>
      </dgm:ptLst>
      <dgm:cxnLst>
        <dgm:cxn modelId="2" srcId="0" destId="1" srcOrd="0" destOrd="0"/>
        <dgm:cxn modelId="3" srcId="1" destId="11" srcOrd="0" destOrd="0"/>
        <dgm:cxn modelId="4" srcId="1" destId="12" srcOrd="1" destOrd="0"/>
      </dgm:cxnLst>
      <dgm:bg/>
      <dgm:whole/>
    </dgm:dataModel>
  </dgm:styleData>
  <dgm:clrData>
    <dgm:dataModel>
      <dgm:ptLst>
        <dgm:pt modelId="0" type="doc"/>
        <dgm:pt modelId="1">
          <dgm:prSet phldr="1"/>
        </dgm:pt>
        <dgm:pt modelId="11">
          <dgm:prSet phldr="1"/>
        </dgm:pt>
        <dgm:pt modelId="12">
          <dgm:prSet phldr="1"/>
        </dgm:pt>
      </dgm:ptLst>
      <dgm:cxnLst>
        <dgm:cxn modelId="2" srcId="0" destId="1" srcOrd="0" destOrd="0"/>
        <dgm:cxn modelId="3" srcId="1" destId="11" srcOrd="0" destOrd="0"/>
        <dgm:cxn modelId="4" srcId="1" destId="12" srcOrd="1" destOrd="0"/>
      </dgm:cxnLst>
      <dgm:bg/>
      <dgm:whole/>
    </dgm:dataModel>
  </dgm:clrData>
  <dgm:layoutNode name="vert0">
    <dgm:varLst>
      <dgm:dir/>
      <dgm:animOne val="branch"/>
      <dgm:animLvl val="lvl"/>
    </dgm:varLst>
    <dgm:choose name="Name0">
      <dgm:if name="Name1" func="var" arg="dir" op="equ" val="norm">
        <dgm:alg type="lin">
          <dgm:param type="linDir" val="fromT"/>
          <dgm:param type="nodeHorzAlign" val="l"/>
        </dgm:alg>
      </dgm:if>
      <dgm:else name="Name2">
        <dgm:alg type="lin">
          <dgm:param type="linDir" val="fromT"/>
          <dgm:param type="nodeHorzAlign" val="r"/>
        </dgm:alg>
      </dgm:else>
    </dgm:choose>
    <dgm:shape xmlns:r="http://schemas.openxmlformats.org/officeDocument/2006/relationships" r:blip="">
      <dgm:adjLst/>
    </dgm:shape>
    <dgm:presOf/>
    <dgm:constrLst>
      <dgm:constr type="w" for="ch" forName="horz1" refType="w"/>
      <dgm:constr type="h" for="ch" forName="horz1" refType="h"/>
      <dgm:constr type="h" for="des" forName="vert1" refType="h"/>
      <dgm:constr type="h" for="des" forName="tx1" refType="h"/>
      <dgm:constr type="h" for="des" forName="horz2" refType="h"/>
      <dgm:constr type="h" for="des" forName="vert2" refType="h"/>
      <dgm:constr type="h" for="des" forName="horz3" refType="h"/>
      <dgm:constr type="h" for="des" forName="vert3" refType="h"/>
      <dgm:constr type="h" for="des" forName="horz4" refType="h"/>
      <dgm:constr type="h" for="des" ptType="node" refType="h"/>
      <dgm:constr type="primFontSz" for="des" forName="tx1" op="equ" val="65"/>
      <dgm:constr type="primFontSz" for="des" forName="tx2" op="equ" val="65"/>
      <dgm:constr type="primFontSz" for="des" forName="tx3" op="equ" val="65"/>
      <dgm:constr type="primFontSz" for="des" forName="tx4" op="equ" val="65"/>
      <dgm:constr type="w" for="des" forName="thickLine" refType="w"/>
      <dgm:constr type="h" for="des" forName="thickLine"/>
      <dgm:constr type="h" for="des" forName="thinLine1"/>
      <dgm:constr type="h" for="des" forName="thinLine2b"/>
      <dgm:constr type="h" for="des" forName="thinLine3"/>
      <dgm:constr type="h" for="des" forName="vertSpace2a" refType="h" fact="0.05"/>
      <dgm:constr type="h" for="des" forName="vertSpace2b" refType="h" refFor="des" refForName="vertSpace2a"/>
    </dgm:constrLst>
    <dgm:forEach name="Name3" axis="ch" ptType="node">
      <dgm:layoutNode name="thickLine" styleLbl="alignNode1">
        <dgm:alg type="sp"/>
        <dgm:shape xmlns:r="http://schemas.openxmlformats.org/officeDocument/2006/relationships" type="line" r:blip="">
          <dgm:adjLst/>
        </dgm:shape>
        <dgm:presOf/>
      </dgm:layoutNode>
      <dgm:layoutNode name="horz1">
        <dgm:choose name="Name4">
          <dgm:if name="Name5" func="var" arg="dir" op="equ" val="norm">
            <dgm:alg type="lin">
              <dgm:param type="linDir" val="fromL"/>
              <dgm:param type="nodeVertAlign" val="t"/>
            </dgm:alg>
          </dgm:if>
          <dgm:else name="Name6">
            <dgm:alg type="lin">
              <dgm:param type="linDir" val="fromR"/>
              <dgm:param type="nodeVertAlign" val="t"/>
            </dgm:alg>
          </dgm:else>
        </dgm:choose>
        <dgm:shape xmlns:r="http://schemas.openxmlformats.org/officeDocument/2006/relationships" r:blip="">
          <dgm:adjLst/>
        </dgm:shape>
        <dgm:presOf/>
        <dgm:choose name="Name7">
          <dgm:if name="Name8" axis="root des" func="maxDepth" op="equ" val="1">
            <dgm:constrLst>
              <dgm:constr type="w" for="ch" forName="tx1" refType="w"/>
            </dgm:constrLst>
          </dgm:if>
          <dgm:if name="Name9" axis="root des" func="maxDepth" op="equ" val="2">
            <dgm:constrLst>
              <dgm:constr type="w" for="ch" forName="tx1" refType="w" fact="0.2"/>
              <dgm:constr type="w" for="des" forName="tx2" refType="w" fact="0.785"/>
              <dgm:constr type="w" for="des" forName="horzSpace2" refType="w" fact="0.015"/>
              <dgm:constr type="w" for="des" forName="thinLine2b" refType="w" fact="0.8"/>
            </dgm:constrLst>
          </dgm:if>
          <dgm:if name="Name10" axis="root des" func="maxDepth" op="equ" val="3">
            <dgm:constrLst>
              <dgm:constr type="w" for="ch" forName="tx1" refType="w" fact="0.2"/>
              <dgm:constr type="w" for="des" forName="tx2" refType="w" fact="0.385"/>
              <dgm:constr type="w" for="des" forName="tx3" refType="w" fact="0.385"/>
              <dgm:constr type="w" for="des" forName="horzSpace2" refType="w" fact="0.015"/>
              <dgm:constr type="w" for="des" forName="horzSpace3" refType="w" fact="0.015"/>
              <dgm:constr type="w" for="des" forName="thinLine2b" refType="w" fact="0.8"/>
              <dgm:constr type="w" for="des" forName="thinLine3" refType="w" fact="0.385"/>
            </dgm:constrLst>
          </dgm:if>
          <dgm:if name="Name11" axis="root des" func="maxDepth" op="gte" val="4">
            <dgm:constrLst>
              <dgm:constr type="w" for="ch" forName="tx1" refType="w" fact="0.2"/>
              <dgm:constr type="w" for="des" forName="tx2" refType="w" fact="0.2516"/>
              <dgm:constr type="w" for="des" forName="tx3" refType="w" fact="0.2516"/>
              <dgm:constr type="w" for="des" forName="tx4" refType="w" fact="0.2516"/>
              <dgm:constr type="w" for="des" forName="horzSpace2" refType="w" fact="0.015"/>
              <dgm:constr type="w" for="des" forName="horzSpace3" refType="w" fact="0.015"/>
              <dgm:constr type="w" for="des" forName="horzSpace4" refType="w" fact="0.015"/>
              <dgm:constr type="w" for="des" forName="thinLine2b" refType="w" fact="0.8"/>
              <dgm:constr type="w" for="des" forName="thinLine3" refType="w" fact="0.5332"/>
            </dgm:constrLst>
          </dgm:if>
          <dgm:else name="Name12"/>
        </dgm:choose>
        <dgm:layoutNode name="tx1"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1">
          <dgm:choose name="Name13">
            <dgm:if name="Name14" func="var" arg="dir" op="equ" val="norm">
              <dgm:alg type="lin">
                <dgm:param type="linDir" val="fromT"/>
                <dgm:param type="nodeHorzAlign" val="l"/>
              </dgm:alg>
            </dgm:if>
            <dgm:else name="Name15">
              <dgm:alg type="lin">
                <dgm:param type="linDir" val="fromT"/>
                <dgm:param type="nodeHorzAlign" val="r"/>
              </dgm:alg>
            </dgm:else>
          </dgm:choose>
          <dgm:shape xmlns:r="http://schemas.openxmlformats.org/officeDocument/2006/relationships" r:blip="">
            <dgm:adjLst/>
          </dgm:shape>
          <dgm:presOf/>
          <dgm:forEach name="Name16" axis="ch" ptType="node">
            <dgm:choose name="Name17">
              <dgm:if name="Name18" axis="self" ptType="node" func="pos" op="equ" val="1">
                <dgm:layoutNode name="vertSpace2a">
                  <dgm:alg type="sp"/>
                  <dgm:shape xmlns:r="http://schemas.openxmlformats.org/officeDocument/2006/relationships" r:blip="">
                    <dgm:adjLst/>
                  </dgm:shape>
                  <dgm:presOf/>
                </dgm:layoutNode>
              </dgm:if>
              <dgm:else name="Name19"/>
            </dgm:choose>
            <dgm:layoutNode name="horz2">
              <dgm:choose name="Name20">
                <dgm:if name="Name21" func="var" arg="dir" op="equ" val="norm">
                  <dgm:alg type="lin">
                    <dgm:param type="linDir" val="fromL"/>
                    <dgm:param type="nodeVertAlign" val="t"/>
                  </dgm:alg>
                </dgm:if>
                <dgm:else name="Name22">
                  <dgm:alg type="lin">
                    <dgm:param type="linDir" val="fromR"/>
                    <dgm:param type="nodeVertAlign" val="t"/>
                  </dgm:alg>
                </dgm:else>
              </dgm:choose>
              <dgm:shape xmlns:r="http://schemas.openxmlformats.org/officeDocument/2006/relationships" r:blip="">
                <dgm:adjLst/>
              </dgm:shape>
              <dgm:presOf/>
              <dgm:layoutNode name="horzSpace2">
                <dgm:alg type="sp"/>
                <dgm:shape xmlns:r="http://schemas.openxmlformats.org/officeDocument/2006/relationships" r:blip="">
                  <dgm:adjLst/>
                </dgm:shape>
                <dgm:presOf/>
              </dgm:layoutNode>
              <dgm:layoutNode name="tx2"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2">
                <dgm:choose name="Name23">
                  <dgm:if name="Name24" func="var" arg="dir" op="equ" val="norm">
                    <dgm:alg type="lin">
                      <dgm:param type="linDir" val="fromT"/>
                      <dgm:param type="nodeHorzAlign" val="l"/>
                    </dgm:alg>
                  </dgm:if>
                  <dgm:else name="Name25">
                    <dgm:alg type="lin">
                      <dgm:param type="linDir" val="fromT"/>
                      <dgm:param type="nodeHorzAlign" val="r"/>
                    </dgm:alg>
                  </dgm:else>
                </dgm:choose>
                <dgm:shape xmlns:r="http://schemas.openxmlformats.org/officeDocument/2006/relationships" r:blip="">
                  <dgm:adjLst/>
                </dgm:shape>
                <dgm:presOf/>
                <dgm:forEach name="Name26" axis="ch" ptType="node">
                  <dgm:layoutNode name="horz3">
                    <dgm:choose name="Name27">
                      <dgm:if name="Name28" func="var" arg="dir" op="equ" val="norm">
                        <dgm:alg type="lin">
                          <dgm:param type="linDir" val="fromL"/>
                          <dgm:param type="nodeVertAlign" val="t"/>
                        </dgm:alg>
                      </dgm:if>
                      <dgm:else name="Name29">
                        <dgm:alg type="lin">
                          <dgm:param type="linDir" val="fromR"/>
                          <dgm:param type="nodeVertAlign" val="t"/>
                        </dgm:alg>
                      </dgm:else>
                    </dgm:choose>
                    <dgm:shape xmlns:r="http://schemas.openxmlformats.org/officeDocument/2006/relationships" r:blip="">
                      <dgm:adjLst/>
                    </dgm:shape>
                    <dgm:presOf/>
                    <dgm:layoutNode name="horzSpace3">
                      <dgm:alg type="sp"/>
                      <dgm:shape xmlns:r="http://schemas.openxmlformats.org/officeDocument/2006/relationships" r:blip="">
                        <dgm:adjLst/>
                      </dgm:shape>
                      <dgm:presOf/>
                    </dgm:layoutNode>
                    <dgm:layoutNode name="tx3"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3">
                      <dgm:choose name="Name30">
                        <dgm:if name="Name31" func="var" arg="dir" op="equ" val="norm">
                          <dgm:alg type="lin">
                            <dgm:param type="linDir" val="fromT"/>
                            <dgm:param type="nodeHorzAlign" val="l"/>
                          </dgm:alg>
                        </dgm:if>
                        <dgm:else name="Name32">
                          <dgm:alg type="lin">
                            <dgm:param type="linDir" val="fromT"/>
                            <dgm:param type="nodeHorzAlign" val="r"/>
                          </dgm:alg>
                        </dgm:else>
                      </dgm:choose>
                      <dgm:shape xmlns:r="http://schemas.openxmlformats.org/officeDocument/2006/relationships" r:blip="">
                        <dgm:adjLst/>
                      </dgm:shape>
                      <dgm:presOf/>
                      <dgm:forEach name="Name33" axis="ch" ptType="node">
                        <dgm:layoutNode name="horz4">
                          <dgm:choose name="Name34">
                            <dgm:if name="Name35" func="var" arg="dir" op="equ" val="norm">
                              <dgm:alg type="lin">
                                <dgm:param type="linDir" val="fromL"/>
                                <dgm:param type="nodeVertAlign" val="t"/>
                              </dgm:alg>
                            </dgm:if>
                            <dgm:else name="Name36">
                              <dgm:alg type="lin">
                                <dgm:param type="linDir" val="fromR"/>
                                <dgm:param type="nodeVertAlign" val="t"/>
                              </dgm:alg>
                            </dgm:else>
                          </dgm:choose>
                          <dgm:shape xmlns:r="http://schemas.openxmlformats.org/officeDocument/2006/relationships" r:blip="">
                            <dgm:adjLst/>
                          </dgm:shape>
                          <dgm:presOf/>
                          <dgm:layoutNode name="horzSpace4">
                            <dgm:alg type="sp"/>
                            <dgm:shape xmlns:r="http://schemas.openxmlformats.org/officeDocument/2006/relationships" r:blip="">
                              <dgm:adjLst/>
                            </dgm:shape>
                            <dgm:presOf/>
                          </dgm:layoutNode>
                          <dgm:layoutNode name="tx4" styleLbl="revTx">
                            <dgm:varLst>
                              <dgm:bulletEnabled val="1"/>
                            </dgm:varLst>
                            <dgm:alg type="tx">
                              <dgm:param type="parTxLTRAlign" val="l"/>
                              <dgm:param type="parTxRTLAlign" val="r"/>
                              <dgm:param type="txAnchorVert" val="t"/>
                            </dgm:alg>
                            <dgm:shape xmlns:r="http://schemas.openxmlformats.org/officeDocument/2006/relationships" type="rect" r:blip="">
                              <dgm:adjLst/>
                            </dgm:shape>
                            <dgm:presOf axis="desOrSelf" ptType="node"/>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dgm:forEach>
                    </dgm:layoutNode>
                  </dgm:layoutNode>
                  <dgm:forEach name="Name37" axis="followSib" ptType="sibTrans" cnt="1">
                    <dgm:layoutNode name="thinLine3" styleLbl="callout">
                      <dgm:alg type="sp"/>
                      <dgm:shape xmlns:r="http://schemas.openxmlformats.org/officeDocument/2006/relationships" type="line" r:blip="">
                        <dgm:adjLst/>
                      </dgm:shape>
                      <dgm:presOf/>
                    </dgm:layoutNode>
                  </dgm:forEach>
                </dgm:forEach>
              </dgm:layoutNode>
            </dgm:layoutNode>
            <dgm:layoutNode name="thinLine2b" styleLbl="callout">
              <dgm:alg type="sp"/>
              <dgm:shape xmlns:r="http://schemas.openxmlformats.org/officeDocument/2006/relationships" type="line" r:blip="">
                <dgm:adjLst/>
              </dgm:shape>
              <dgm:presOf/>
            </dgm:layoutNode>
            <dgm:layoutNode name="vertSpace2b">
              <dgm:alg type="sp"/>
              <dgm:shape xmlns:r="http://schemas.openxmlformats.org/officeDocument/2006/relationships" r:blip="">
                <dgm:adjLst/>
              </dgm:shape>
              <dgm:presOf/>
            </dgm:layoutNode>
          </dgm:forEach>
        </dgm:layoutNode>
      </dgm:layoutNode>
    </dgm:forEach>
  </dgm:layoutNode>
</dgm:layoutDef>
</file>

<file path=ppt/diagrams/layout38.xml><?xml version="1.0" encoding="utf-8"?>
<dgm:layoutDef xmlns:dgm="http://schemas.openxmlformats.org/drawingml/2006/diagram" xmlns:a="http://schemas.openxmlformats.org/drawingml/2006/main" uniqueId="urn:microsoft.com/office/officeart/2005/8/layout/vProcess5">
  <dgm:title val=""/>
  <dgm:desc val=""/>
  <dgm:catLst>
    <dgm:cat type="process" pri="14000"/>
  </dgm:catLst>
  <dgm:sampData>
    <dgm:dataModel>
      <dgm:ptLst>
        <dgm:pt modelId="0" type="doc"/>
        <dgm:pt modelId="1">
          <dgm:prSet phldr="1"/>
        </dgm:pt>
        <dgm:pt modelId="2">
          <dgm:prSet phldr="1"/>
        </dgm:pt>
        <dgm:pt modelId="3">
          <dgm:prSet phldr="1"/>
        </dgm:pt>
      </dgm:ptLst>
      <dgm:cxnLst>
        <dgm:cxn modelId="5" srcId="0" destId="1" srcOrd="0" destOrd="0"/>
        <dgm:cxn modelId="6" srcId="0" destId="2" srcOrd="1" destOrd="0"/>
        <dgm:cxn modelId="7" srcId="0" destId="3" srcOrd="2"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6" srcId="0" destId="1" srcOrd="0" destOrd="0"/>
        <dgm:cxn modelId="7" srcId="0" destId="2" srcOrd="1" destOrd="0"/>
        <dgm:cxn modelId="8" srcId="0" destId="3" srcOrd="2" destOrd="0"/>
        <dgm:cxn modelId="9" srcId="0" destId="4" srcOrd="3" destOrd="0"/>
      </dgm:cxnLst>
      <dgm:bg/>
      <dgm:whole/>
    </dgm:dataModel>
  </dgm:clrData>
  <dgm:layoutNode name="outerComposite">
    <dgm:varLst>
      <dgm:chMax val="5"/>
      <dgm:dir/>
      <dgm:resizeHandles val="exact"/>
    </dgm:varLst>
    <dgm:alg type="composite"/>
    <dgm:shape xmlns:r="http://schemas.openxmlformats.org/officeDocument/2006/relationships" r:blip="">
      <dgm:adjLst/>
    </dgm:shape>
    <dgm:presOf/>
    <dgm:choose name="Name0">
      <dgm:if name="Name1" func="var" arg="dir" op="equ" val="norm">
        <dgm:constrLst>
          <dgm:constr type="primFontSz" for="ch" ptType="node" op="equ" val="65"/>
          <dgm:constr type="w" for="ch" forName="dummyMaxCanvas" refType="w"/>
          <dgm:constr type="h" for="ch" forName="dummyMaxCanvas" refType="h"/>
          <dgm:constr type="w" for="ch" forName="OneNode_1" refType="w"/>
          <dgm:constr type="h" for="ch" forName="OneNode_1" refType="h" fact="0.5"/>
          <dgm:constr type="ctrY" for="ch" forName="OneNode_1" refType="h" fact="0.5"/>
          <dgm:constr type="w" for="ch" forName="TwoNodes_1" refType="w" fact="0.85"/>
          <dgm:constr type="h" for="ch" forName="TwoNodes_1" refType="h" fact="0.45"/>
          <dgm:constr type="t" for="ch" forName="TwoNodes_1"/>
          <dgm:constr type="l" for="ch" forName="TwoNodes_1"/>
          <dgm:constr type="w" for="ch" forName="TwoNodes_2" refType="w" fact="0.85"/>
          <dgm:constr type="h" for="ch" forName="TwoNodes_2" refType="h" fact="0.45"/>
          <dgm:constr type="b" for="ch" forName="TwoNodes_2" refType="h"/>
          <dgm:constr type="r" for="ch" forName="TwoNodes_2" refType="w"/>
          <dgm:constr type="w" for="ch" forName="TwoConn_1-2" refType="h" refFor="ch" refForName="TwoNodes_1" fact="0.65"/>
          <dgm:constr type="h" for="ch" forName="TwoConn_1-2" refType="h" refFor="ch" refForName="TwoNodes_1" fact="0.65"/>
          <dgm:constr type="ctrY" for="ch" forName="TwoConn_1-2" refType="h" fact="0.5"/>
          <dgm:constr type="r" for="ch" forName="TwoConn_1-2" refType="r" refFor="ch" refForName="TwoNodes_1"/>
          <dgm:constr type="r" for="ch" forName="TwoNodes_1_text" refType="l" refFor="ch" refForName="TwoConn_1-2"/>
          <dgm:constr type="rOff" for="ch" forName="TwoNodes_1_text" refType="w" refFor="ch" refForName="TwoConn_1-2" fact="-0.5"/>
          <dgm:constr type="t" for="ch" forName="TwoNodes_1_text" refType="t" refFor="ch" refForName="TwoNodes_1"/>
          <dgm:constr type="b" for="ch" forName="TwoNodes_1_text" refType="b" refFor="ch" refForName="TwoNodes_1"/>
          <dgm:constr type="l" for="ch" forName="TwoNodes_1_text" refType="l" refFor="ch" refForName="TwoNodes_1"/>
          <dgm:constr type="r" for="ch" forName="TwoNodes_2_text" refType="l" refFor="ch" refForName="TwoConn_1-2"/>
          <dgm:constr type="t" for="ch" forName="TwoNodes_2_text" refType="t" refFor="ch" refForName="TwoNodes_2"/>
          <dgm:constr type="b" for="ch" forName="TwoNodes_2_text" refType="b" refFor="ch" refForName="TwoNodes_2"/>
          <dgm:constr type="l" for="ch" forName="TwoNodes_2_text" refType="l" refFor="ch" refForName="TwoNodes_2"/>
          <dgm:constr type="w" for="ch" forName="ThreeNodes_1" refType="w" fact="0.85"/>
          <dgm:constr type="h" for="ch" forName="ThreeNodes_1" refType="h" fact="0.3"/>
          <dgm:constr type="t" for="ch" forName="ThreeNodes_1"/>
          <dgm:constr type="l" for="ch" forName="ThreeNodes_1"/>
          <dgm:constr type="w" for="ch" forName="ThreeNodes_2" refType="w" fact="0.85"/>
          <dgm:constr type="h" for="ch" forName="ThreeNodes_2" refType="h" fact="0.3"/>
          <dgm:constr type="ctrY" for="ch" forName="ThreeNodes_2" refType="h" fact="0.5"/>
          <dgm:constr type="ctrX" for="ch" forName="ThreeNodes_2" refType="w" fact="0.5"/>
          <dgm:constr type="w" for="ch" forName="ThreeNodes_3" refType="w" fact="0.85"/>
          <dgm:constr type="h" for="ch" forName="ThreeNodes_3" refType="h" fact="0.3"/>
          <dgm:constr type="b" for="ch" forName="ThreeNodes_3" refType="h"/>
          <dgm:constr type="r" for="ch" forName="ThreeNodes_3" refType="w"/>
          <dgm:constr type="w" for="ch" forName="ThreeConn_1-2" refType="h" refFor="ch" refForName="ThreeNodes_1" fact="0.65"/>
          <dgm:constr type="h" for="ch" forName="ThreeConn_1-2" refType="h" refFor="ch" refForName="ThreeNodes_1" fact="0.65"/>
          <dgm:constr type="ctrY" for="ch" forName="ThreeConn_1-2" refType="h" fact="0.325"/>
          <dgm:constr type="r" for="ch" forName="ThreeConn_1-2" refType="r" refFor="ch" refForName="ThreeNodes_1"/>
          <dgm:constr type="w" for="ch" forName="ThreeConn_2-3" refType="h" refFor="ch" refForName="ThreeNodes_2" fact="0.65"/>
          <dgm:constr type="h" for="ch" forName="ThreeConn_2-3" refType="h" refFor="ch" refForName="ThreeNodes_2" fact="0.65"/>
          <dgm:constr type="ctrY" for="ch" forName="ThreeConn_2-3" refType="h" fact="0.673"/>
          <dgm:constr type="r" for="ch" forName="ThreeConn_2-3" refType="r" refFor="ch" refForName="ThreeNodes_2"/>
          <dgm:constr type="r" for="ch" forName="ThreeNodes_1_text" refType="l" refFor="ch" refForName="ThreeConn_1-2"/>
          <dgm:constr type="rOff" for="ch" forName="ThreeNodes_1_text" refType="w" refFor="ch" refForName="ThreeConn_1-2" fact="-0.57"/>
          <dgm:constr type="t" for="ch" forName="ThreeNodes_1_text" refType="t" refFor="ch" refForName="ThreeNodes_1"/>
          <dgm:constr type="b" for="ch" forName="ThreeNodes_1_text" refType="b" refFor="ch" refForName="ThreeNodes_1"/>
          <dgm:constr type="l" for="ch" forName="ThreeNodes_1_text" refType="l" refFor="ch" refForName="ThreeNodes_1"/>
          <dgm:constr type="r" for="ch" forName="ThreeNodes_2_text" refType="l" refFor="ch" refForName="ThreeConn_1-2"/>
          <dgm:constr type="t" for="ch" forName="ThreeNodes_2_text" refType="t" refFor="ch" refForName="ThreeNodes_2"/>
          <dgm:constr type="b" for="ch" forName="ThreeNodes_2_text" refType="b" refFor="ch" refForName="ThreeNodes_2"/>
          <dgm:constr type="l" for="ch" forName="ThreeNodes_2_text" refType="l" refFor="ch" refForName="ThreeNodes_2"/>
          <dgm:constr type="r" for="ch" forName="ThreeNodes_3_text" refType="l" refFor="ch" refForName="ThreeConn_2-3"/>
          <dgm:constr type="t" for="ch" forName="ThreeNodes_3_text" refType="t" refFor="ch" refForName="ThreeNodes_3"/>
          <dgm:constr type="b" for="ch" forName="ThreeNodes_3_text" refType="b" refFor="ch" refForName="ThreeNodes_3"/>
          <dgm:constr type="l" for="ch" forName="ThreeNodes_3_text" refType="l" refFor="ch" refForName="ThreeNodes_3"/>
          <dgm:constr type="w" for="ch" forName="FourNodes_1" refType="w" fact="0.8"/>
          <dgm:constr type="h" for="ch" forName="FourNodes_1" refType="h" fact="0.22"/>
          <dgm:constr type="t" for="ch" forName="FourNodes_1"/>
          <dgm:constr type="l" for="ch" forName="FourNodes_1"/>
          <dgm:constr type="w" for="ch" forName="FourNodes_2" refType="w" fact="0.8"/>
          <dgm:constr type="h" for="ch" forName="FourNodes_2" refType="h" fact="0.22"/>
          <dgm:constr type="ctrY" for="ch" forName="FourNodes_2" refType="h" fact="0.37"/>
          <dgm:constr type="ctrX" for="ch" forName="FourNodes_2" refType="w" fact="0.467"/>
          <dgm:constr type="w" for="ch" forName="FourNodes_3" refType="w" fact="0.8"/>
          <dgm:constr type="h" for="ch" forName="FourNodes_3" refType="h" fact="0.22"/>
          <dgm:constr type="ctrY" for="ch" forName="FourNodes_3" refType="h" fact="0.63"/>
          <dgm:constr type="ctrX" for="ch" forName="FourNodes_3" refType="w" fact="0.533"/>
          <dgm:constr type="w" for="ch" forName="FourNodes_4" refType="w" fact="0.8"/>
          <dgm:constr type="h" for="ch" forName="FourNodes_4" refType="h" fact="0.22"/>
          <dgm:constr type="b" for="ch" forName="FourNodes_4" refType="h"/>
          <dgm:constr type="r" for="ch" forName="FourNodes_4" refType="w"/>
          <dgm:constr type="w" for="ch" forName="FourConn_1-2" refType="h" refFor="ch" refForName="FourNodes_1" fact="0.65"/>
          <dgm:constr type="h" for="ch" forName="FourConn_1-2" refType="h" refFor="ch" refForName="FourNodes_1" fact="0.65"/>
          <dgm:constr type="ctrY" for="ch" forName="FourConn_1-2" refType="h" fact="0.24"/>
          <dgm:constr type="r" for="ch" forName="FourConn_1-2" refType="r" refFor="ch" refForName="FourNodes_1"/>
          <dgm:constr type="w" for="ch" forName="FourConn_2-3" refType="h" refFor="ch" refForName="FourNodes_2" fact="0.65"/>
          <dgm:constr type="h" for="ch" forName="FourConn_2-3" refType="h" refFor="ch" refForName="FourNodes_2" fact="0.65"/>
          <dgm:constr type="ctrY" for="ch" forName="FourConn_2-3" refType="h" fact="0.5"/>
          <dgm:constr type="r" for="ch" forName="FourConn_2-3" refType="r" refFor="ch" refForName="FourNodes_2"/>
          <dgm:constr type="w" for="ch" forName="FourConn_3-4" refType="h" refFor="ch" refForName="FourNodes_3" fact="0.65"/>
          <dgm:constr type="h" for="ch" forName="FourConn_3-4" refType="h" refFor="ch" refForName="FourNodes_3" fact="0.65"/>
          <dgm:constr type="ctrY" for="ch" forName="FourConn_3-4" refType="h" fact="0.76"/>
          <dgm:constr type="r" for="ch" forName="FourConn_3-4" refType="r" refFor="ch" refForName="FourNodes_3"/>
          <dgm:constr type="r" for="ch" forName="FourNodes_1_text" refType="l" refFor="ch" refForName="FourConn_1-2"/>
          <dgm:constr type="rOff" for="ch" forName="FourNodes_1_text" refType="w" refFor="ch" refForName="FourConn_1-2" fact="-0.7"/>
          <dgm:constr type="t" for="ch" forName="FourNodes_1_text" refType="t" refFor="ch" refForName="FourNodes_1"/>
          <dgm:constr type="b" for="ch" forName="FourNodes_1_text" refType="b" refFor="ch" refForName="FourNodes_1"/>
          <dgm:constr type="l" for="ch" forName="FourNodes_1_text" refType="l" refFor="ch" refForName="FourNodes_1"/>
          <dgm:constr type="r" for="ch" forName="FourNodes_2_text" refType="l" refFor="ch" refForName="FourConn_1-2"/>
          <dgm:constr type="t" for="ch" forName="FourNodes_2_text" refType="t" refFor="ch" refForName="FourNodes_2"/>
          <dgm:constr type="b" for="ch" forName="FourNodes_2_text" refType="b" refFor="ch" refForName="FourNodes_2"/>
          <dgm:constr type="l" for="ch" forName="FourNodes_2_text" refType="l" refFor="ch" refForName="FourNodes_2"/>
          <dgm:constr type="r" for="ch" forName="FourNodes_3_text" refType="l" refFor="ch" refForName="FourConn_2-3"/>
          <dgm:constr type="t" for="ch" forName="FourNodes_3_text" refType="t" refFor="ch" refForName="FourNodes_3"/>
          <dgm:constr type="b" for="ch" forName="FourNodes_3_text" refType="b" refFor="ch" refForName="FourNodes_3"/>
          <dgm:constr type="l" for="ch" forName="FourNodes_3_text" refType="l" refFor="ch" refForName="FourNodes_3"/>
          <dgm:constr type="r" for="ch" forName="FourNodes_4_text" refType="l" refFor="ch" refForName="FourConn_3-4"/>
          <dgm:constr type="t" for="ch" forName="FourNodes_4_text" refType="t" refFor="ch" refForName="FourNodes_4"/>
          <dgm:constr type="b" for="ch" forName="FourNodes_4_text" refType="b" refFor="ch" refForName="FourNodes_4"/>
          <dgm:constr type="l" for="ch" forName="FourNodes_4_text" refType="l" refFor="ch" refForName="FourNodes_4"/>
          <dgm:constr type="w" for="ch" forName="FiveNodes_1" refType="w" fact="0.77"/>
          <dgm:constr type="h" for="ch" forName="FiveNodes_1" refType="h" fact="0.18"/>
          <dgm:constr type="t" for="ch" forName="FiveNodes_1"/>
          <dgm:constr type="l" for="ch" forName="FiveNodes_1"/>
          <dgm:constr type="w" for="ch" forName="FiveNodes_2" refType="w" fact="0.77"/>
          <dgm:constr type="h" for="ch" forName="FiveNodes_2" refType="h" fact="0.18"/>
          <dgm:constr type="ctrY" for="ch" forName="FiveNodes_2" refType="h" fact="0.295"/>
          <dgm:constr type="ctrX" for="ch" forName="FiveNodes_2" refType="w" fact="0.4425"/>
          <dgm:constr type="w" for="ch" forName="FiveNodes_3" refType="w" fact="0.77"/>
          <dgm:constr type="h" for="ch" forName="FiveNodes_3" refType="h" fact="0.18"/>
          <dgm:constr type="ctrY" for="ch" forName="FiveNodes_3" refType="h" fact="0.5"/>
          <dgm:constr type="ctrX" for="ch" forName="FiveNodes_3" refType="w" fact="0.5"/>
          <dgm:constr type="w" for="ch" forName="FiveNodes_4" refType="w" fact="0.77"/>
          <dgm:constr type="h" for="ch" forName="FiveNodes_4" refType="h" fact="0.18"/>
          <dgm:constr type="ctrY" for="ch" forName="FiveNodes_4" refType="h" fact="0.705"/>
          <dgm:constr type="ctrX" for="ch" forName="FiveNodes_4" refType="w" fact="0.5575"/>
          <dgm:constr type="w" for="ch" forName="FiveNodes_5" refType="w" fact="0.77"/>
          <dgm:constr type="h" for="ch" forName="FiveNodes_5" refType="h" fact="0.18"/>
          <dgm:constr type="b" for="ch" forName="FiveNodes_5" refType="h"/>
          <dgm:constr type="r" for="ch" forName="FiveNodes_5" refType="w"/>
          <dgm:constr type="w" for="ch" forName="FiveConn_1-2" refType="h" refFor="ch" refForName="FiveNodes_1" fact="0.65"/>
          <dgm:constr type="h" for="ch" forName="FiveConn_1-2" refType="h" refFor="ch" refForName="FiveNodes_1" fact="0.65"/>
          <dgm:constr type="ctrY" for="ch" forName="FiveConn_1-2" refType="h" fact="0.19"/>
          <dgm:constr type="r" for="ch" forName="FiveConn_1-2" refType="r" refFor="ch" refForName="FiveNodes_1"/>
          <dgm:constr type="w" for="ch" forName="FiveConn_2-3" refType="h" refFor="ch" refForName="FiveNodes_2" fact="0.65"/>
          <dgm:constr type="h" for="ch" forName="FiveConn_2-3" refType="h" refFor="ch" refForName="FiveNodes_2" fact="0.65"/>
          <dgm:constr type="ctrY" for="ch" forName="FiveConn_2-3" refType="h" fact="0.395"/>
          <dgm:constr type="r" for="ch" forName="FiveConn_2-3" refType="r" refFor="ch" refForName="FiveNodes_2"/>
          <dgm:constr type="w" for="ch" forName="FiveConn_3-4" refType="h" refFor="ch" refForName="FiveNodes_3" fact="0.65"/>
          <dgm:constr type="h" for="ch" forName="FiveConn_3-4" refType="h" refFor="ch" refForName="FiveNodes_3" fact="0.65"/>
          <dgm:constr type="ctrY" for="ch" forName="FiveConn_3-4" refType="h" fact="0.597"/>
          <dgm:constr type="r" for="ch" forName="FiveConn_3-4" refType="r" refFor="ch" refForName="FiveNodes_3"/>
          <dgm:constr type="w" for="ch" forName="FiveConn_4-5" refType="h" refFor="ch" refForName="FiveNodes_4" fact="0.65"/>
          <dgm:constr type="h" for="ch" forName="FiveConn_4-5" refType="h" refFor="ch" refForName="FiveNodes_4" fact="0.65"/>
          <dgm:constr type="ctrY" for="ch" forName="FiveConn_4-5" refType="h" fact="0.804"/>
          <dgm:constr type="r" for="ch" forName="FiveConn_4-5" refType="r" refFor="ch" refForName="FiveNodes_4"/>
          <dgm:constr type="r" for="ch" forName="FiveNodes_1_text" refType="l" refFor="ch" refForName="FiveConn_1-2"/>
          <dgm:constr type="rOff" for="ch" forName="FiveNodes_1_text" refType="w" refFor="ch" refForName="FiveConn_1-2" fact="-0.75"/>
          <dgm:constr type="t" for="ch" forName="FiveNodes_1_text" refType="t" refFor="ch" refForName="FiveNodes_1"/>
          <dgm:constr type="b" for="ch" forName="FiveNodes_1_text" refType="b" refFor="ch" refForName="FiveNodes_1"/>
          <dgm:constr type="l" for="ch" forName="FiveNodes_1_text" refType="l" refFor="ch" refForName="FiveNodes_1"/>
          <dgm:constr type="r" for="ch" forName="FiveNodes_2_text" refType="l" refFor="ch" refForName="FiveConn_1-2"/>
          <dgm:constr type="t" for="ch" forName="FiveNodes_2_text" refType="t" refFor="ch" refForName="FiveNodes_2"/>
          <dgm:constr type="b" for="ch" forName="FiveNodes_2_text" refType="b" refFor="ch" refForName="FiveNodes_2"/>
          <dgm:constr type="l" for="ch" forName="FiveNodes_2_text" refType="l" refFor="ch" refForName="FiveNodes_2"/>
          <dgm:constr type="r" for="ch" forName="FiveNodes_3_text" refType="l" refFor="ch" refForName="FiveConn_2-3"/>
          <dgm:constr type="t" for="ch" forName="FiveNodes_3_text" refType="t" refFor="ch" refForName="FiveNodes_3"/>
          <dgm:constr type="b" for="ch" forName="FiveNodes_3_text" refType="b" refFor="ch" refForName="FiveNodes_3"/>
          <dgm:constr type="l" for="ch" forName="FiveNodes_3_text" refType="l" refFor="ch" refForName="FiveNodes_3"/>
          <dgm:constr type="r" for="ch" forName="FiveNodes_4_text" refType="l" refFor="ch" refForName="FiveConn_3-4"/>
          <dgm:constr type="t" for="ch" forName="FiveNodes_4_text" refType="t" refFor="ch" refForName="FiveNodes_4"/>
          <dgm:constr type="b" for="ch" forName="FiveNodes_4_text" refType="b" refFor="ch" refForName="FiveNodes_4"/>
          <dgm:constr type="l" for="ch" forName="FiveNodes_4_text" refType="l" refFor="ch" refForName="FiveNodes_4"/>
          <dgm:constr type="r" for="ch" forName="FiveNodes_5_text" refType="l" refFor="ch" refForName="FiveConn_4-5"/>
          <dgm:constr type="t" for="ch" forName="FiveNodes_5_text" refType="t" refFor="ch" refForName="FiveNodes_5"/>
          <dgm:constr type="b" for="ch" forName="FiveNodes_5_text" refType="b" refFor="ch" refForName="FiveNodes_5"/>
          <dgm:constr type="l" for="ch" forName="FiveNodes_5_text" refType="l" refFor="ch" refForName="FiveNodes_5"/>
        </dgm:constrLst>
      </dgm:if>
      <dgm:else name="Name2">
        <dgm:constrLst>
          <dgm:constr type="primFontSz" for="ch" ptType="node" op="equ" val="65"/>
          <dgm:constr type="w" for="ch" forName="dummyMaxCanvas" refType="w"/>
          <dgm:constr type="h" for="ch" forName="dummyMaxCanvas" refType="h"/>
          <dgm:constr type="w" for="ch" forName="OneNode_1" refType="w"/>
          <dgm:constr type="h" for="ch" forName="OneNode_1" refType="h" fact="0.5"/>
          <dgm:constr type="ctrY" for="ch" forName="OneNode_1" refType="h" fact="0.5"/>
          <dgm:constr type="w" for="ch" forName="TwoNodes_1" refType="w" fact="0.85"/>
          <dgm:constr type="h" for="ch" forName="TwoNodes_1" refType="h" fact="0.45"/>
          <dgm:constr type="t" for="ch" forName="TwoNodes_1"/>
          <dgm:constr type="r" for="ch" forName="TwoNodes_1" refType="w"/>
          <dgm:constr type="w" for="ch" forName="TwoNodes_2" refType="w" fact="0.85"/>
          <dgm:constr type="h" for="ch" forName="TwoNodes_2" refType="h" fact="0.45"/>
          <dgm:constr type="b" for="ch" forName="TwoNodes_2" refType="h"/>
          <dgm:constr type="l" for="ch" forName="TwoNodes_2"/>
          <dgm:constr type="w" for="ch" forName="TwoConn_1-2" refType="h" refFor="ch" refForName="TwoNodes_1" fact="0.65"/>
          <dgm:constr type="h" for="ch" forName="TwoConn_1-2" refType="h" refFor="ch" refForName="TwoNodes_1" fact="0.65"/>
          <dgm:constr type="ctrY" for="ch" forName="TwoConn_1-2" refType="h" fact="0.5"/>
          <dgm:constr type="l" for="ch" forName="TwoConn_1-2" refType="l" refFor="ch" refForName="TwoNodes_1"/>
          <dgm:constr type="l" for="ch" forName="TwoNodes_1_text" refType="r" refFor="ch" refForName="TwoConn_1-2"/>
          <dgm:constr type="lOff" for="ch" forName="TwoNodes_1_text" refType="w" refFor="ch" refForName="TwoConn_1-2" fact="0.5"/>
          <dgm:constr type="t" for="ch" forName="TwoNodes_1_text" refType="t" refFor="ch" refForName="TwoNodes_1"/>
          <dgm:constr type="b" for="ch" forName="TwoNodes_1_text" refType="b" refFor="ch" refForName="TwoNodes_1"/>
          <dgm:constr type="r" for="ch" forName="TwoNodes_1_text" refType="r" refFor="ch" refForName="TwoNodes_1"/>
          <dgm:constr type="l" for="ch" forName="TwoNodes_2_text" refType="r" refFor="ch" refForName="TwoConn_1-2"/>
          <dgm:constr type="t" for="ch" forName="TwoNodes_2_text" refType="t" refFor="ch" refForName="TwoNodes_2"/>
          <dgm:constr type="b" for="ch" forName="TwoNodes_2_text" refType="b" refFor="ch" refForName="TwoNodes_2"/>
          <dgm:constr type="r" for="ch" forName="TwoNodes_2_text" refType="r" refFor="ch" refForName="TwoNodes_2"/>
          <dgm:constr type="w" for="ch" forName="ThreeNodes_1" refType="w" fact="0.85"/>
          <dgm:constr type="h" for="ch" forName="ThreeNodes_1" refType="h" fact="0.3"/>
          <dgm:constr type="t" for="ch" forName="ThreeNodes_1"/>
          <dgm:constr type="r" for="ch" forName="ThreeNodes_1" refType="w"/>
          <dgm:constr type="w" for="ch" forName="ThreeNodes_2" refType="w" fact="0.85"/>
          <dgm:constr type="h" for="ch" forName="ThreeNodes_2" refType="h" fact="0.3"/>
          <dgm:constr type="ctrY" for="ch" forName="ThreeNodes_2" refType="h" fact="0.5"/>
          <dgm:constr type="ctrX" for="ch" forName="ThreeNodes_2" refType="w" fact="0.5"/>
          <dgm:constr type="w" for="ch" forName="ThreeNodes_3" refType="w" fact="0.85"/>
          <dgm:constr type="h" for="ch" forName="ThreeNodes_3" refType="h" fact="0.3"/>
          <dgm:constr type="b" for="ch" forName="ThreeNodes_3" refType="h"/>
          <dgm:constr type="l" for="ch" forName="ThreeNodes_3"/>
          <dgm:constr type="w" for="ch" forName="ThreeConn_1-2" refType="h" refFor="ch" refForName="ThreeNodes_1" fact="0.65"/>
          <dgm:constr type="h" for="ch" forName="ThreeConn_1-2" refType="h" refFor="ch" refForName="ThreeNodes_1" fact="0.65"/>
          <dgm:constr type="ctrY" for="ch" forName="ThreeConn_1-2" refType="h" fact="0.325"/>
          <dgm:constr type="l" for="ch" forName="ThreeConn_1-2" refType="l" refFor="ch" refForName="ThreeNodes_1"/>
          <dgm:constr type="w" for="ch" forName="ThreeConn_2-3" refType="h" refFor="ch" refForName="ThreeNodes_2" fact="0.65"/>
          <dgm:constr type="h" for="ch" forName="ThreeConn_2-3" refType="h" refFor="ch" refForName="ThreeNodes_2" fact="0.65"/>
          <dgm:constr type="ctrY" for="ch" forName="ThreeConn_2-3" refType="h" fact="0.673"/>
          <dgm:constr type="l" for="ch" forName="ThreeConn_2-3" refType="l" refFor="ch" refForName="ThreeNodes_2"/>
          <dgm:constr type="l" for="ch" forName="ThreeNodes_1_text" refType="r" refFor="ch" refForName="ThreeConn_1-2"/>
          <dgm:constr type="lOff" for="ch" forName="ThreeNodes_1_text" refType="w" refFor="ch" refForName="ThreeConn_1-2" fact="0.55"/>
          <dgm:constr type="t" for="ch" forName="ThreeNodes_1_text" refType="t" refFor="ch" refForName="ThreeNodes_1"/>
          <dgm:constr type="b" for="ch" forName="ThreeNodes_1_text" refType="b" refFor="ch" refForName="ThreeNodes_1"/>
          <dgm:constr type="r" for="ch" forName="ThreeNodes_1_text" refType="r" refFor="ch" refForName="ThreeNodes_1"/>
          <dgm:constr type="l" for="ch" forName="ThreeNodes_2_text" refType="r" refFor="ch" refForName="ThreeConn_1-2"/>
          <dgm:constr type="t" for="ch" forName="ThreeNodes_2_text" refType="t" refFor="ch" refForName="ThreeNodes_2"/>
          <dgm:constr type="b" for="ch" forName="ThreeNodes_2_text" refType="b" refFor="ch" refForName="ThreeNodes_2"/>
          <dgm:constr type="r" for="ch" forName="ThreeNodes_2_text" refType="r" refFor="ch" refForName="ThreeNodes_2"/>
          <dgm:constr type="l" for="ch" forName="ThreeNodes_3_text" refType="r" refFor="ch" refForName="ThreeConn_2-3"/>
          <dgm:constr type="t" for="ch" forName="ThreeNodes_3_text" refType="t" refFor="ch" refForName="ThreeNodes_3"/>
          <dgm:constr type="b" for="ch" forName="ThreeNodes_3_text" refType="b" refFor="ch" refForName="ThreeNodes_3"/>
          <dgm:constr type="r" for="ch" forName="ThreeNodes_3_text" refType="r" refFor="ch" refForName="ThreeNodes_3"/>
          <dgm:constr type="w" for="ch" forName="FourNodes_1" refType="w" fact="0.8"/>
          <dgm:constr type="h" for="ch" forName="FourNodes_1" refType="h" fact="0.22"/>
          <dgm:constr type="t" for="ch" forName="FourNodes_1"/>
          <dgm:constr type="r" for="ch" forName="FourNodes_1" refType="w"/>
          <dgm:constr type="w" for="ch" forName="FourNodes_2" refType="w" fact="0.8"/>
          <dgm:constr type="h" for="ch" forName="FourNodes_2" refType="h" fact="0.22"/>
          <dgm:constr type="ctrY" for="ch" forName="FourNodes_2" refType="h" fact="0.37"/>
          <dgm:constr type="ctrX" for="ch" forName="FourNodes_2" refType="w" fact="0.533"/>
          <dgm:constr type="w" for="ch" forName="FourNodes_3" refType="w" fact="0.8"/>
          <dgm:constr type="h" for="ch" forName="FourNodes_3" refType="h" fact="0.22"/>
          <dgm:constr type="ctrY" for="ch" forName="FourNodes_3" refType="h" fact="0.63"/>
          <dgm:constr type="ctrX" for="ch" forName="FourNodes_3" refType="w" fact="0.467"/>
          <dgm:constr type="w" for="ch" forName="FourNodes_4" refType="w" fact="0.8"/>
          <dgm:constr type="h" for="ch" forName="FourNodes_4" refType="h" fact="0.22"/>
          <dgm:constr type="b" for="ch" forName="FourNodes_4" refType="h"/>
          <dgm:constr type="l" for="ch" forName="FourNodes_4"/>
          <dgm:constr type="w" for="ch" forName="FourConn_1-2" refType="h" refFor="ch" refForName="FourNodes_1" fact="0.65"/>
          <dgm:constr type="h" for="ch" forName="FourConn_1-2" refType="h" refFor="ch" refForName="FourNodes_1" fact="0.65"/>
          <dgm:constr type="ctrY" for="ch" forName="FourConn_1-2" refType="h" fact="0.24"/>
          <dgm:constr type="l" for="ch" forName="FourConn_1-2" refType="l" refFor="ch" refForName="FourNodes_1"/>
          <dgm:constr type="w" for="ch" forName="FourConn_2-3" refType="h" refFor="ch" refForName="FourNodes_2" fact="0.65"/>
          <dgm:constr type="h" for="ch" forName="FourConn_2-3" refType="h" refFor="ch" refForName="FourNodes_2" fact="0.65"/>
          <dgm:constr type="ctrY" for="ch" forName="FourConn_2-3" refType="h" fact="0.5"/>
          <dgm:constr type="l" for="ch" forName="FourConn_2-3" refType="l" refFor="ch" refForName="FourNodes_2"/>
          <dgm:constr type="w" for="ch" forName="FourConn_3-4" refType="h" refFor="ch" refForName="FourNodes_3" fact="0.65"/>
          <dgm:constr type="h" for="ch" forName="FourConn_3-4" refType="h" refFor="ch" refForName="FourNodes_3" fact="0.65"/>
          <dgm:constr type="ctrY" for="ch" forName="FourConn_3-4" refType="h" fact="0.76"/>
          <dgm:constr type="l" for="ch" forName="FourConn_3-4" refType="l" refFor="ch" refForName="FourNodes_3"/>
          <dgm:constr type="l" for="ch" forName="FourNodes_1_text" refType="r" refFor="ch" refForName="FourConn_1-2"/>
          <dgm:constr type="lOff" for="ch" forName="FourNodes_1_text" refType="w" refFor="ch" refForName="FourConn_1-2" fact="0.69"/>
          <dgm:constr type="t" for="ch" forName="FourNodes_1_text" refType="t" refFor="ch" refForName="FourNodes_1"/>
          <dgm:constr type="b" for="ch" forName="FourNodes_1_text" refType="b" refFor="ch" refForName="FourNodes_1"/>
          <dgm:constr type="r" for="ch" forName="FourNodes_1_text" refType="r" refFor="ch" refForName="FourNodes_1"/>
          <dgm:constr type="l" for="ch" forName="FourNodes_2_text" refType="r" refFor="ch" refForName="FourConn_1-2"/>
          <dgm:constr type="t" for="ch" forName="FourNodes_2_text" refType="t" refFor="ch" refForName="FourNodes_2"/>
          <dgm:constr type="b" for="ch" forName="FourNodes_2_text" refType="b" refFor="ch" refForName="FourNodes_2"/>
          <dgm:constr type="r" for="ch" forName="FourNodes_2_text" refType="r" refFor="ch" refForName="FourNodes_2"/>
          <dgm:constr type="l" for="ch" forName="FourNodes_3_text" refType="r" refFor="ch" refForName="FourConn_2-3"/>
          <dgm:constr type="t" for="ch" forName="FourNodes_3_text" refType="t" refFor="ch" refForName="FourNodes_3"/>
          <dgm:constr type="b" for="ch" forName="FourNodes_3_text" refType="b" refFor="ch" refForName="FourNodes_3"/>
          <dgm:constr type="r" for="ch" forName="FourNodes_3_text" refType="r" refFor="ch" refForName="FourNodes_3"/>
          <dgm:constr type="l" for="ch" forName="FourNodes_4_text" refType="r" refFor="ch" refForName="FourConn_3-4"/>
          <dgm:constr type="t" for="ch" forName="FourNodes_4_text" refType="t" refFor="ch" refForName="FourNodes_4"/>
          <dgm:constr type="b" for="ch" forName="FourNodes_4_text" refType="b" refFor="ch" refForName="FourNodes_4"/>
          <dgm:constr type="r" for="ch" forName="FourNodes_4_text" refType="r" refFor="ch" refForName="FourNodes_4"/>
          <dgm:constr type="w" for="ch" forName="FiveNodes_1" refType="w" fact="0.77"/>
          <dgm:constr type="h" for="ch" forName="FiveNodes_1" refType="h" fact="0.18"/>
          <dgm:constr type="t" for="ch" forName="FiveNodes_1"/>
          <dgm:constr type="r" for="ch" forName="FiveNodes_1" refType="w"/>
          <dgm:constr type="w" for="ch" forName="FiveNodes_2" refType="w" fact="0.77"/>
          <dgm:constr type="h" for="ch" forName="FiveNodes_2" refType="h" fact="0.18"/>
          <dgm:constr type="ctrY" for="ch" forName="FiveNodes_2" refType="h" fact="0.295"/>
          <dgm:constr type="ctrX" for="ch" forName="FiveNodes_2" refType="w" fact="0.5575"/>
          <dgm:constr type="w" for="ch" forName="FiveNodes_3" refType="w" fact="0.77"/>
          <dgm:constr type="h" for="ch" forName="FiveNodes_3" refType="h" fact="0.18"/>
          <dgm:constr type="ctrY" for="ch" forName="FiveNodes_3" refType="h" fact="0.5"/>
          <dgm:constr type="ctrX" for="ch" forName="FiveNodes_3" refType="w" fact="0.5"/>
          <dgm:constr type="w" for="ch" forName="FiveNodes_4" refType="w" fact="0.77"/>
          <dgm:constr type="h" for="ch" forName="FiveNodes_4" refType="h" fact="0.18"/>
          <dgm:constr type="ctrY" for="ch" forName="FiveNodes_4" refType="h" fact="0.705"/>
          <dgm:constr type="ctrX" for="ch" forName="FiveNodes_4" refType="w" fact="0.4425"/>
          <dgm:constr type="w" for="ch" forName="FiveNodes_5" refType="w" fact="0.77"/>
          <dgm:constr type="h" for="ch" forName="FiveNodes_5" refType="h" fact="0.18"/>
          <dgm:constr type="b" for="ch" forName="FiveNodes_5" refType="h"/>
          <dgm:constr type="l" for="ch" forName="FiveNodes_5"/>
          <dgm:constr type="w" for="ch" forName="FiveConn_1-2" refType="h" refFor="ch" refForName="FiveNodes_1" fact="0.65"/>
          <dgm:constr type="h" for="ch" forName="FiveConn_1-2" refType="h" refFor="ch" refForName="FiveNodes_1" fact="0.65"/>
          <dgm:constr type="ctrY" for="ch" forName="FiveConn_1-2" refType="h" fact="0.19"/>
          <dgm:constr type="l" for="ch" forName="FiveConn_1-2" refType="l" refFor="ch" refForName="FiveNodes_1"/>
          <dgm:constr type="w" for="ch" forName="FiveConn_2-3" refType="h" refFor="ch" refForName="FiveNodes_2" fact="0.65"/>
          <dgm:constr type="h" for="ch" forName="FiveConn_2-3" refType="h" refFor="ch" refForName="FiveNodes_2" fact="0.65"/>
          <dgm:constr type="ctrY" for="ch" forName="FiveConn_2-3" refType="h" fact="0.395"/>
          <dgm:constr type="l" for="ch" forName="FiveConn_2-3" refType="l" refFor="ch" refForName="FiveNodes_2"/>
          <dgm:constr type="w" for="ch" forName="FiveConn_3-4" refType="h" refFor="ch" refForName="FiveNodes_3" fact="0.65"/>
          <dgm:constr type="h" for="ch" forName="FiveConn_3-4" refType="h" refFor="ch" refForName="FiveNodes_3" fact="0.65"/>
          <dgm:constr type="ctrY" for="ch" forName="FiveConn_3-4" refType="h" fact="0.597"/>
          <dgm:constr type="l" for="ch" forName="FiveConn_3-4" refType="l" refFor="ch" refForName="FiveNodes_3"/>
          <dgm:constr type="w" for="ch" forName="FiveConn_4-5" refType="h" refFor="ch" refForName="FiveNodes_4" fact="0.65"/>
          <dgm:constr type="h" for="ch" forName="FiveConn_4-5" refType="h" refFor="ch" refForName="FiveNodes_4" fact="0.65"/>
          <dgm:constr type="ctrY" for="ch" forName="FiveConn_4-5" refType="h" fact="0.804"/>
          <dgm:constr type="l" for="ch" forName="FiveConn_4-5" refType="l" refFor="ch" refForName="FiveNodes_4"/>
          <dgm:constr type="l" for="ch" forName="FiveNodes_1_text" refType="r" refFor="ch" refForName="FiveConn_1-2"/>
          <dgm:constr type="lOff" for="ch" forName="FiveNodes_1_text" refType="w" refFor="ch" refForName="FiveConn_1-2" fact="0.73"/>
          <dgm:constr type="t" for="ch" forName="FiveNodes_1_text" refType="t" refFor="ch" refForName="FiveNodes_1"/>
          <dgm:constr type="b" for="ch" forName="FiveNodes_1_text" refType="b" refFor="ch" refForName="FiveNodes_1"/>
          <dgm:constr type="r" for="ch" forName="FiveNodes_1_text" refType="r" refFor="ch" refForName="FiveNodes_1"/>
          <dgm:constr type="l" for="ch" forName="FiveNodes_2_text" refType="r" refFor="ch" refForName="FiveConn_1-2"/>
          <dgm:constr type="t" for="ch" forName="FiveNodes_2_text" refType="t" refFor="ch" refForName="FiveNodes_2"/>
          <dgm:constr type="b" for="ch" forName="FiveNodes_2_text" refType="b" refFor="ch" refForName="FiveNodes_2"/>
          <dgm:constr type="r" for="ch" forName="FiveNodes_2_text" refType="r" refFor="ch" refForName="FiveNodes_2"/>
          <dgm:constr type="l" for="ch" forName="FiveNodes_3_text" refType="r" refFor="ch" refForName="FiveConn_2-3"/>
          <dgm:constr type="t" for="ch" forName="FiveNodes_3_text" refType="t" refFor="ch" refForName="FiveNodes_3"/>
          <dgm:constr type="b" for="ch" forName="FiveNodes_3_text" refType="b" refFor="ch" refForName="FiveNodes_3"/>
          <dgm:constr type="r" for="ch" forName="FiveNodes_3_text" refType="r" refFor="ch" refForName="FiveNodes_3"/>
          <dgm:constr type="l" for="ch" forName="FiveNodes_4_text" refType="r" refFor="ch" refForName="FiveConn_3-4"/>
          <dgm:constr type="t" for="ch" forName="FiveNodes_4_text" refType="t" refFor="ch" refForName="FiveNodes_4"/>
          <dgm:constr type="b" for="ch" forName="FiveNodes_4_text" refType="b" refFor="ch" refForName="FiveNodes_4"/>
          <dgm:constr type="r" for="ch" forName="FiveNodes_4_text" refType="r" refFor="ch" refForName="FiveNodes_4"/>
          <dgm:constr type="l" for="ch" forName="FiveNodes_5_text" refType="r" refFor="ch" refForName="FiveConn_4-5"/>
          <dgm:constr type="t" for="ch" forName="FiveNodes_5_text" refType="t" refFor="ch" refForName="FiveNodes_5"/>
          <dgm:constr type="b" for="ch" forName="FiveNodes_5_text" refType="b" refFor="ch" refForName="FiveNodes_5"/>
          <dgm:constr type="r" for="ch" forName="FiveNodes_5_text" refType="r" refFor="ch" refForName="FiveNodes_5"/>
        </dgm:constrLst>
      </dgm:else>
    </dgm:choose>
    <dgm:ruleLst/>
    <dgm:layoutNode name="dummyMaxCanvas">
      <dgm:varLst/>
      <dgm:alg type="sp"/>
      <dgm:shape xmlns:r="http://schemas.openxmlformats.org/officeDocument/2006/relationships" r:blip="">
        <dgm:adjLst/>
      </dgm:shape>
      <dgm:presOf/>
      <dgm:constrLst/>
      <dgm:ruleLst/>
    </dgm:layoutNode>
    <dgm:choose name="Name3">
      <dgm:if name="Name4" axis="ch" ptType="node" func="cnt" op="equ" val="1">
        <dgm:layoutNode name="OneNode_1">
          <dgm:varLst>
            <dgm:bulletEnabled val="1"/>
          </dgm:varLst>
          <dgm:alg type="tx"/>
          <dgm:shape xmlns:r="http://schemas.openxmlformats.org/officeDocument/2006/relationships" type="roundRect" r:blip="">
            <dgm:adjLst>
              <dgm:adj idx="1" val="0.1"/>
            </dgm:adjLst>
          </dgm:shape>
          <dgm:presOf axis="ch desOrSelf" ptType="node node" st="1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if>
      <dgm:else name="Name5">
        <dgm:choose name="Name6">
          <dgm:if name="Name7" axis="ch" ptType="node" func="cnt" op="equ" val="2">
            <dgm:layoutNode name="TwoNodes_1">
              <dgm:varLst>
                <dgm:bulletEnabled val="1"/>
              </dgm:varLst>
              <dgm:alg type="sp"/>
              <dgm:shape xmlns:r="http://schemas.openxmlformats.org/officeDocument/2006/relationships" type="roundRect" r:blip="">
                <dgm:adjLst>
                  <dgm:adj idx="1" val="0.1"/>
                </dgm:adjLst>
              </dgm:shape>
              <dgm:presOf axis="ch desOrSelf" ptType="node node" st="1 1" cnt="1 0"/>
              <dgm:constrLst/>
              <dgm:ruleLst/>
            </dgm:layoutNode>
            <dgm:layoutNode name="TwoNodes_2">
              <dgm:varLst>
                <dgm:bulletEnabled val="1"/>
              </dgm:varLst>
              <dgm:alg type="sp"/>
              <dgm:shape xmlns:r="http://schemas.openxmlformats.org/officeDocument/2006/relationships" type="roundRect" r:blip="">
                <dgm:adjLst>
                  <dgm:adj idx="1" val="0.1"/>
                </dgm:adjLst>
              </dgm:shape>
              <dgm:presOf axis="ch desOrSelf" ptType="node node" st="2 1" cnt="1 0"/>
              <dgm:constrLst/>
              <dgm:ruleLst/>
            </dgm:layoutNode>
            <dgm:layoutNode name="TwoConn_1-2" styleLbl="fgAccFollowNode1">
              <dgm:varLst>
                <dgm:bulletEnabled val="1"/>
              </dgm:varLst>
              <dgm:alg type="tx"/>
              <dgm:shape xmlns:r="http://schemas.openxmlformats.org/officeDocument/2006/relationships" type="downArrow" r:blip="">
                <dgm:adjLst>
                  <dgm:adj idx="1" val="0.55"/>
                  <dgm:adj idx="2" val="0.45"/>
                </dgm:adjLst>
              </dgm:shape>
              <dgm:presOf axis="ch" ptType="sibTrans"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TwoNodes_1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1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TwoNodes_2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2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if>
          <dgm:else name="Name8">
            <dgm:choose name="Name9">
              <dgm:if name="Name10" axis="ch" ptType="node" func="cnt" op="equ" val="3">
                <dgm:layoutNode name="ThreeNodes_1">
                  <dgm:varLst>
                    <dgm:bulletEnabled val="1"/>
                  </dgm:varLst>
                  <dgm:alg type="sp"/>
                  <dgm:shape xmlns:r="http://schemas.openxmlformats.org/officeDocument/2006/relationships" type="roundRect" r:blip="">
                    <dgm:adjLst>
                      <dgm:adj idx="1" val="0.1"/>
                    </dgm:adjLst>
                  </dgm:shape>
                  <dgm:presOf axis="ch desOrSelf" ptType="node node" st="1 1" cnt="1 0"/>
                  <dgm:constrLst/>
                  <dgm:ruleLst/>
                </dgm:layoutNode>
                <dgm:layoutNode name="ThreeNodes_2">
                  <dgm:varLst>
                    <dgm:bulletEnabled val="1"/>
                  </dgm:varLst>
                  <dgm:alg type="sp"/>
                  <dgm:shape xmlns:r="http://schemas.openxmlformats.org/officeDocument/2006/relationships" type="roundRect" r:blip="">
                    <dgm:adjLst>
                      <dgm:adj idx="1" val="0.1"/>
                    </dgm:adjLst>
                  </dgm:shape>
                  <dgm:presOf axis="ch desOrSelf" ptType="node node" st="2 1" cnt="1 0"/>
                  <dgm:constrLst/>
                  <dgm:ruleLst/>
                </dgm:layoutNode>
                <dgm:layoutNode name="ThreeNodes_3">
                  <dgm:varLst>
                    <dgm:bulletEnabled val="1"/>
                  </dgm:varLst>
                  <dgm:alg type="sp"/>
                  <dgm:shape xmlns:r="http://schemas.openxmlformats.org/officeDocument/2006/relationships" type="roundRect" r:blip="">
                    <dgm:adjLst>
                      <dgm:adj idx="1" val="0.1"/>
                    </dgm:adjLst>
                  </dgm:shape>
                  <dgm:presOf axis="ch desOrSelf" ptType="node node" st="3 1" cnt="1 0"/>
                  <dgm:constrLst/>
                  <dgm:ruleLst/>
                </dgm:layoutNode>
                <dgm:layoutNode name="ThreeConn_1-2" styleLbl="fgAccFollowNode1">
                  <dgm:varLst>
                    <dgm:bulletEnabled val="1"/>
                  </dgm:varLst>
                  <dgm:alg type="tx"/>
                  <dgm:shape xmlns:r="http://schemas.openxmlformats.org/officeDocument/2006/relationships" type="downArrow" r:blip="">
                    <dgm:adjLst>
                      <dgm:adj idx="1" val="0.55"/>
                      <dgm:adj idx="2" val="0.45"/>
                    </dgm:adjLst>
                  </dgm:shape>
                  <dgm:presOf axis="ch" ptType="sibTrans"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ThreeConn_2-3" styleLbl="fgAccFollowNode1">
                  <dgm:varLst>
                    <dgm:bulletEnabled val="1"/>
                  </dgm:varLst>
                  <dgm:alg type="tx"/>
                  <dgm:shape xmlns:r="http://schemas.openxmlformats.org/officeDocument/2006/relationships" type="downArrow" r:blip="">
                    <dgm:adjLst>
                      <dgm:adj idx="1" val="0.55"/>
                      <dgm:adj idx="2" val="0.45"/>
                    </dgm:adjLst>
                  </dgm:shape>
                  <dgm:presOf axis="ch" ptType="sibTrans" st="2"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ThreeNodes_1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1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ThreeNodes_2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2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ThreeNodes_3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3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if>
              <dgm:else name="Name11">
                <dgm:choose name="Name12">
                  <dgm:if name="Name13" axis="ch" ptType="node" func="cnt" op="equ" val="4">
                    <dgm:layoutNode name="FourNodes_1">
                      <dgm:varLst>
                        <dgm:bulletEnabled val="1"/>
                      </dgm:varLst>
                      <dgm:alg type="sp"/>
                      <dgm:shape xmlns:r="http://schemas.openxmlformats.org/officeDocument/2006/relationships" type="roundRect" r:blip="">
                        <dgm:adjLst>
                          <dgm:adj idx="1" val="0.1"/>
                        </dgm:adjLst>
                      </dgm:shape>
                      <dgm:presOf axis="ch desOrSelf" ptType="node node" st="1 1" cnt="1 0"/>
                      <dgm:constrLst/>
                      <dgm:ruleLst/>
                    </dgm:layoutNode>
                    <dgm:layoutNode name="FourNodes_2">
                      <dgm:varLst>
                        <dgm:bulletEnabled val="1"/>
                      </dgm:varLst>
                      <dgm:alg type="sp"/>
                      <dgm:shape xmlns:r="http://schemas.openxmlformats.org/officeDocument/2006/relationships" type="roundRect" r:blip="">
                        <dgm:adjLst>
                          <dgm:adj idx="1" val="0.1"/>
                        </dgm:adjLst>
                      </dgm:shape>
                      <dgm:presOf axis="ch desOrSelf" ptType="node node" st="2 1" cnt="1 0"/>
                      <dgm:constrLst/>
                      <dgm:ruleLst/>
                    </dgm:layoutNode>
                    <dgm:layoutNode name="FourNodes_3">
                      <dgm:varLst>
                        <dgm:bulletEnabled val="1"/>
                      </dgm:varLst>
                      <dgm:alg type="sp"/>
                      <dgm:shape xmlns:r="http://schemas.openxmlformats.org/officeDocument/2006/relationships" type="roundRect" r:blip="">
                        <dgm:adjLst>
                          <dgm:adj idx="1" val="0.1"/>
                        </dgm:adjLst>
                      </dgm:shape>
                      <dgm:presOf axis="ch desOrSelf" ptType="node node" st="3 1" cnt="1 0"/>
                      <dgm:constrLst/>
                      <dgm:ruleLst/>
                    </dgm:layoutNode>
                    <dgm:layoutNode name="FourNodes_4">
                      <dgm:varLst>
                        <dgm:bulletEnabled val="1"/>
                      </dgm:varLst>
                      <dgm:alg type="sp"/>
                      <dgm:shape xmlns:r="http://schemas.openxmlformats.org/officeDocument/2006/relationships" type="roundRect" r:blip="">
                        <dgm:adjLst>
                          <dgm:adj idx="1" val="0.1"/>
                        </dgm:adjLst>
                      </dgm:shape>
                      <dgm:presOf axis="ch desOrSelf" ptType="node node" st="4 1" cnt="1 0"/>
                      <dgm:constrLst/>
                      <dgm:ruleLst/>
                    </dgm:layoutNode>
                    <dgm:layoutNode name="FourConn_1-2" styleLbl="fgAccFollowNode1">
                      <dgm:varLst>
                        <dgm:bulletEnabled val="1"/>
                      </dgm:varLst>
                      <dgm:alg type="tx"/>
                      <dgm:shape xmlns:r="http://schemas.openxmlformats.org/officeDocument/2006/relationships" type="downArrow" r:blip="">
                        <dgm:adjLst>
                          <dgm:adj idx="1" val="0.55"/>
                          <dgm:adj idx="2" val="0.45"/>
                        </dgm:adjLst>
                      </dgm:shape>
                      <dgm:presOf axis="ch" ptType="sibTrans"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FourConn_2-3" styleLbl="fgAccFollowNode1">
                      <dgm:varLst>
                        <dgm:bulletEnabled val="1"/>
                      </dgm:varLst>
                      <dgm:alg type="tx"/>
                      <dgm:shape xmlns:r="http://schemas.openxmlformats.org/officeDocument/2006/relationships" type="downArrow" r:blip="">
                        <dgm:adjLst>
                          <dgm:adj idx="1" val="0.55"/>
                          <dgm:adj idx="2" val="0.45"/>
                        </dgm:adjLst>
                      </dgm:shape>
                      <dgm:presOf axis="ch" ptType="sibTrans" st="2"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FourConn_3-4" styleLbl="fgAccFollowNode1">
                      <dgm:varLst>
                        <dgm:bulletEnabled val="1"/>
                      </dgm:varLst>
                      <dgm:alg type="tx"/>
                      <dgm:shape xmlns:r="http://schemas.openxmlformats.org/officeDocument/2006/relationships" type="downArrow" r:blip="">
                        <dgm:adjLst>
                          <dgm:adj idx="1" val="0.55"/>
                          <dgm:adj idx="2" val="0.45"/>
                        </dgm:adjLst>
                      </dgm:shape>
                      <dgm:presOf axis="ch" ptType="sibTrans" st="3"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FourNodes_1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1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FourNodes_2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2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FourNodes_3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3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FourNodes_4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4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if>
                  <dgm:else name="Name14">
                    <dgm:choose name="Name15">
                      <dgm:if name="Name16" axis="ch" ptType="node" func="cnt" op="gte" val="5">
                        <dgm:layoutNode name="FiveNodes_1">
                          <dgm:varLst>
                            <dgm:bulletEnabled val="1"/>
                          </dgm:varLst>
                          <dgm:alg type="sp"/>
                          <dgm:shape xmlns:r="http://schemas.openxmlformats.org/officeDocument/2006/relationships" type="roundRect" r:blip="">
                            <dgm:adjLst>
                              <dgm:adj idx="1" val="0.1"/>
                            </dgm:adjLst>
                          </dgm:shape>
                          <dgm:presOf axis="ch desOrSelf" ptType="node node" st="1 1" cnt="1 0"/>
                          <dgm:constrLst/>
                          <dgm:ruleLst/>
                        </dgm:layoutNode>
                        <dgm:layoutNode name="FiveNodes_2">
                          <dgm:varLst>
                            <dgm:bulletEnabled val="1"/>
                          </dgm:varLst>
                          <dgm:alg type="sp"/>
                          <dgm:shape xmlns:r="http://schemas.openxmlformats.org/officeDocument/2006/relationships" type="roundRect" r:blip="">
                            <dgm:adjLst>
                              <dgm:adj idx="1" val="0.1"/>
                            </dgm:adjLst>
                          </dgm:shape>
                          <dgm:presOf axis="ch desOrSelf" ptType="node node" st="2 1" cnt="1 0"/>
                          <dgm:constrLst/>
                          <dgm:ruleLst/>
                        </dgm:layoutNode>
                        <dgm:layoutNode name="FiveNodes_3">
                          <dgm:varLst>
                            <dgm:bulletEnabled val="1"/>
                          </dgm:varLst>
                          <dgm:alg type="sp"/>
                          <dgm:shape xmlns:r="http://schemas.openxmlformats.org/officeDocument/2006/relationships" type="roundRect" r:blip="">
                            <dgm:adjLst>
                              <dgm:adj idx="1" val="0.1"/>
                            </dgm:adjLst>
                          </dgm:shape>
                          <dgm:presOf axis="ch desOrSelf" ptType="node node" st="3 1" cnt="1 0"/>
                          <dgm:constrLst/>
                          <dgm:ruleLst/>
                        </dgm:layoutNode>
                        <dgm:layoutNode name="FiveNodes_4">
                          <dgm:varLst>
                            <dgm:bulletEnabled val="1"/>
                          </dgm:varLst>
                          <dgm:alg type="sp"/>
                          <dgm:shape xmlns:r="http://schemas.openxmlformats.org/officeDocument/2006/relationships" type="roundRect" r:blip="">
                            <dgm:adjLst>
                              <dgm:adj idx="1" val="0.1"/>
                            </dgm:adjLst>
                          </dgm:shape>
                          <dgm:presOf axis="ch desOrSelf" ptType="node node" st="4 1" cnt="1 0"/>
                          <dgm:constrLst/>
                          <dgm:ruleLst/>
                        </dgm:layoutNode>
                        <dgm:layoutNode name="FiveNodes_5">
                          <dgm:varLst>
                            <dgm:bulletEnabled val="1"/>
                          </dgm:varLst>
                          <dgm:alg type="sp"/>
                          <dgm:shape xmlns:r="http://schemas.openxmlformats.org/officeDocument/2006/relationships" type="roundRect" r:blip="">
                            <dgm:adjLst>
                              <dgm:adj idx="1" val="0.1"/>
                            </dgm:adjLst>
                          </dgm:shape>
                          <dgm:presOf axis="ch desOrSelf" ptType="node node" st="5 1" cnt="1 0"/>
                          <dgm:constrLst/>
                          <dgm:ruleLst/>
                        </dgm:layoutNode>
                        <dgm:layoutNode name="FiveConn_1-2" styleLbl="fgAccFollowNode1">
                          <dgm:varLst>
                            <dgm:bulletEnabled val="1"/>
                          </dgm:varLst>
                          <dgm:alg type="tx"/>
                          <dgm:shape xmlns:r="http://schemas.openxmlformats.org/officeDocument/2006/relationships" type="downArrow" r:blip="">
                            <dgm:adjLst>
                              <dgm:adj idx="1" val="0.55"/>
                              <dgm:adj idx="2" val="0.45"/>
                            </dgm:adjLst>
                          </dgm:shape>
                          <dgm:presOf axis="ch" ptType="sibTrans"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FiveConn_2-3" styleLbl="fgAccFollowNode1">
                          <dgm:varLst>
                            <dgm:bulletEnabled val="1"/>
                          </dgm:varLst>
                          <dgm:alg type="tx"/>
                          <dgm:shape xmlns:r="http://schemas.openxmlformats.org/officeDocument/2006/relationships" type="downArrow" r:blip="">
                            <dgm:adjLst>
                              <dgm:adj idx="1" val="0.55"/>
                              <dgm:adj idx="2" val="0.45"/>
                            </dgm:adjLst>
                          </dgm:shape>
                          <dgm:presOf axis="ch" ptType="sibTrans" st="2"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FiveConn_3-4" styleLbl="fgAccFollowNode1">
                          <dgm:varLst>
                            <dgm:bulletEnabled val="1"/>
                          </dgm:varLst>
                          <dgm:alg type="tx"/>
                          <dgm:shape xmlns:r="http://schemas.openxmlformats.org/officeDocument/2006/relationships" type="downArrow" r:blip="">
                            <dgm:adjLst>
                              <dgm:adj idx="1" val="0.55"/>
                              <dgm:adj idx="2" val="0.45"/>
                            </dgm:adjLst>
                          </dgm:shape>
                          <dgm:presOf axis="ch" ptType="sibTrans" st="3"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FiveConn_4-5" styleLbl="fgAccFollowNode1">
                          <dgm:varLst>
                            <dgm:bulletEnabled val="1"/>
                          </dgm:varLst>
                          <dgm:alg type="tx"/>
                          <dgm:shape xmlns:r="http://schemas.openxmlformats.org/officeDocument/2006/relationships" type="downArrow" r:blip="">
                            <dgm:adjLst>
                              <dgm:adj idx="1" val="0.55"/>
                              <dgm:adj idx="2" val="0.45"/>
                            </dgm:adjLst>
                          </dgm:shape>
                          <dgm:presOf axis="ch" ptType="sibTrans" st="4"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FiveNodes_1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1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FiveNodes_2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2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FiveNodes_3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3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FiveNodes_4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4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FiveNodes_5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5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if>
                      <dgm:else name="Name17"/>
                    </dgm:choose>
                  </dgm:else>
                </dgm:choose>
              </dgm:else>
            </dgm:choose>
          </dgm:else>
        </dgm:choose>
      </dgm:else>
    </dgm:choose>
  </dgm:layoutNode>
</dgm:layoutDef>
</file>

<file path=ppt/diagrams/layout39.xml><?xml version="1.0" encoding="utf-8"?>
<dgm:layoutDef xmlns:dgm="http://schemas.openxmlformats.org/drawingml/2006/diagram" xmlns:a="http://schemas.openxmlformats.org/drawingml/2006/main" uniqueId="urn:microsoft.com/office/officeart/2005/8/layout/default">
  <dgm:title val=""/>
  <dgm:desc val=""/>
  <dgm:catLst>
    <dgm:cat type="list" pri="400"/>
  </dgm:catLst>
  <dgm:sampData>
    <dgm:dataModel>
      <dgm:ptLst>
        <dgm:pt modelId="0" type="doc"/>
        <dgm:pt modelId="1">
          <dgm:prSet phldr="1"/>
        </dgm:pt>
        <dgm:pt modelId="2">
          <dgm:prSet phldr="1"/>
        </dgm:pt>
        <dgm:pt modelId="3">
          <dgm:prSet phldr="1"/>
        </dgm:pt>
        <dgm:pt modelId="4">
          <dgm:prSet phldr="1"/>
        </dgm:pt>
        <dgm:pt modelId="5">
          <dgm:prSet phldr="1"/>
        </dgm:pt>
      </dgm:ptLst>
      <dgm:cxnLst>
        <dgm:cxn modelId="6" srcId="0" destId="1" srcOrd="0" destOrd="0"/>
        <dgm:cxn modelId="7" srcId="0" destId="2" srcOrd="1" destOrd="0"/>
        <dgm:cxn modelId="8" srcId="0" destId="3" srcOrd="2" destOrd="0"/>
        <dgm:cxn modelId="9" srcId="0" destId="4" srcOrd="3" destOrd="0"/>
        <dgm:cxn modelId="10" srcId="0" destId="5" srcOrd="4"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 modelId="5"/>
        <dgm:pt modelId="6"/>
      </dgm:ptLst>
      <dgm:cxnLst>
        <dgm:cxn modelId="7" srcId="0" destId="1" srcOrd="0" destOrd="0"/>
        <dgm:cxn modelId="8" srcId="0" destId="2" srcOrd="1" destOrd="0"/>
        <dgm:cxn modelId="9" srcId="0" destId="3" srcOrd="2" destOrd="0"/>
        <dgm:cxn modelId="10" srcId="0" destId="4" srcOrd="3" destOrd="0"/>
        <dgm:cxn modelId="11" srcId="0" destId="5" srcOrd="4" destOrd="0"/>
        <dgm:cxn modelId="12" srcId="0" destId="6" srcOrd="5" destOrd="0"/>
      </dgm:cxnLst>
      <dgm:bg/>
      <dgm:whole/>
    </dgm:dataModel>
  </dgm:clrData>
  <dgm:layoutNode name="diagram">
    <dgm:varLst>
      <dgm:dir/>
      <dgm:resizeHandles val="exact"/>
    </dgm:varLst>
    <dgm:choose name="Name0">
      <dgm:if name="Name1" func="var" arg="dir" op="equ" val="norm">
        <dgm:alg type="snake">
          <dgm:param type="grDir" val="tL"/>
          <dgm:param type="flowDir" val="row"/>
          <dgm:param type="contDir" val="sameDir"/>
          <dgm:param type="off" val="ctr"/>
        </dgm:alg>
      </dgm:if>
      <dgm:else name="Name2">
        <dgm:alg type="snake">
          <dgm:param type="grDir" val="tR"/>
          <dgm:param type="flowDir" val="row"/>
          <dgm:param type="contDir" val="sameDir"/>
          <dgm:param type="off" val="ctr"/>
        </dgm:alg>
      </dgm:else>
    </dgm:choose>
    <dgm:shape xmlns:r="http://schemas.openxmlformats.org/officeDocument/2006/relationships" r:blip="">
      <dgm:adjLst/>
    </dgm:shape>
    <dgm:presOf/>
    <dgm:constrLst>
      <dgm:constr type="w" for="ch" forName="node" refType="w"/>
      <dgm:constr type="h" for="ch" forName="node" refType="w" refFor="ch" refForName="node" fact="0.6"/>
      <dgm:constr type="w" for="ch" forName="sibTrans" refType="w" refFor="ch" refForName="node" fact="0.1"/>
      <dgm:constr type="sp" refType="w" refFor="ch" refForName="sibTrans"/>
      <dgm:constr type="primFontSz" for="ch" forName="node" op="equ" val="65"/>
    </dgm:constrLst>
    <dgm:ruleLst/>
    <dgm:forEach name="Name3" axis="ch" ptType="node">
      <dgm:layoutNode name="node">
        <dgm:varLst>
          <dgm:bulletEnabled val="1"/>
        </dgm:varLst>
        <dgm:alg type="tx"/>
        <dgm:shape xmlns:r="http://schemas.openxmlformats.org/officeDocument/2006/relationships" type="rect" r:blip="">
          <dgm:adjLst/>
        </dgm:shape>
        <dgm:presOf axis="desOrSelf" ptType="node"/>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forEach name="Name4" axis="followSib" ptType="sibTrans" cnt="1">
        <dgm:layoutNode name="sibTrans">
          <dgm:alg type="sp"/>
          <dgm:shape xmlns:r="http://schemas.openxmlformats.org/officeDocument/2006/relationships" r:blip="">
            <dgm:adjLst/>
          </dgm:shape>
          <dgm:presOf/>
          <dgm:constrLst/>
          <dgm:ruleLst/>
        </dgm:layoutNode>
      </dgm:forEach>
    </dgm:forEach>
  </dgm:layoutNode>
</dgm:layoutDef>
</file>

<file path=ppt/diagrams/layout40.xml><?xml version="1.0" encoding="utf-8"?>
<dgm:layoutDef xmlns:dgm="http://schemas.openxmlformats.org/drawingml/2006/diagram" xmlns:a="http://schemas.openxmlformats.org/drawingml/2006/main" uniqueId="urn:microsoft.com/office/officeart/2005/8/layout/hierarchy1">
  <dgm:title val=""/>
  <dgm:desc val=""/>
  <dgm:catLst>
    <dgm:cat type="hierarchy" pri="2000"/>
  </dgm:catLst>
  <dgm:sampData>
    <dgm:dataModel>
      <dgm:ptLst>
        <dgm:pt modelId="0" type="doc"/>
        <dgm:pt modelId="1">
          <dgm:prSet phldr="1"/>
        </dgm:pt>
        <dgm:pt modelId="2">
          <dgm:prSet phldr="1"/>
        </dgm:pt>
        <dgm:pt modelId="21">
          <dgm:prSet phldr="1"/>
        </dgm:pt>
        <dgm:pt modelId="22">
          <dgm:prSet phldr="1"/>
        </dgm:pt>
        <dgm:pt modelId="3">
          <dgm:prSet phldr="1"/>
        </dgm:pt>
        <dgm:pt modelId="31">
          <dgm:prSet phldr="1"/>
        </dgm:pt>
      </dgm:ptLst>
      <dgm:cxnLst>
        <dgm:cxn modelId="4" srcId="0" destId="1" srcOrd="0" destOrd="0"/>
        <dgm:cxn modelId="5" srcId="1" destId="2" srcOrd="0" destOrd="0"/>
        <dgm:cxn modelId="6" srcId="1" destId="3" srcOrd="1" destOrd="0"/>
        <dgm:cxn modelId="23" srcId="2" destId="21" srcOrd="0" destOrd="0"/>
        <dgm:cxn modelId="24" srcId="2" destId="22" srcOrd="1" destOrd="0"/>
        <dgm:cxn modelId="33" srcId="3" destId="31" srcOrd="0" destOrd="0"/>
      </dgm:cxnLst>
      <dgm:bg/>
      <dgm:whole/>
    </dgm:dataModel>
  </dgm:sampData>
  <dgm:styleData>
    <dgm:dataModel>
      <dgm:ptLst>
        <dgm:pt modelId="0" type="doc"/>
        <dgm:pt modelId="1"/>
        <dgm:pt modelId="11"/>
        <dgm:pt modelId="12"/>
      </dgm:ptLst>
      <dgm:cxnLst>
        <dgm:cxn modelId="2" srcId="0" destId="1" srcOrd="0" destOrd="0"/>
        <dgm:cxn modelId="13" srcId="1" destId="11" srcOrd="0" destOrd="0"/>
        <dgm:cxn modelId="14" srcId="1" destId="12" srcOrd="1" destOrd="0"/>
      </dgm:cxnLst>
      <dgm:bg/>
      <dgm:whole/>
    </dgm:dataModel>
  </dgm:styleData>
  <dgm:clrData>
    <dgm:dataModel>
      <dgm:ptLst>
        <dgm:pt modelId="0" type="doc"/>
        <dgm:pt modelId="1"/>
        <dgm:pt modelId="2"/>
        <dgm:pt modelId="21"/>
        <dgm:pt modelId="211"/>
        <dgm:pt modelId="3"/>
        <dgm:pt modelId="31"/>
        <dgm:pt modelId="311"/>
      </dgm:ptLst>
      <dgm:cxnLst>
        <dgm:cxn modelId="4" srcId="0" destId="1" srcOrd="0" destOrd="0"/>
        <dgm:cxn modelId="5" srcId="1" destId="2" srcOrd="0" destOrd="0"/>
        <dgm:cxn modelId="6" srcId="1" destId="3" srcOrd="1" destOrd="0"/>
        <dgm:cxn modelId="23" srcId="2" destId="21" srcOrd="0" destOrd="0"/>
        <dgm:cxn modelId="24" srcId="21" destId="211" srcOrd="0" destOrd="0"/>
        <dgm:cxn modelId="33" srcId="3" destId="31" srcOrd="0" destOrd="0"/>
        <dgm:cxn modelId="34" srcId="31" destId="311" srcOrd="0" destOrd="0"/>
      </dgm:cxnLst>
      <dgm:bg/>
      <dgm:whole/>
    </dgm:dataModel>
  </dgm:clrData>
  <dgm:layoutNode name="hierChild1">
    <dgm:varLst>
      <dgm:chPref val="1"/>
      <dgm:dir/>
      <dgm:animOne val="branch"/>
      <dgm:animLvl val="lvl"/>
      <dgm:resizeHandles/>
    </dgm:varLst>
    <dgm:choose name="Name0">
      <dgm:if name="Name1" func="var" arg="dir" op="equ" val="norm">
        <dgm:alg type="hierChild">
          <dgm:param type="linDir" val="fromL"/>
        </dgm:alg>
      </dgm:if>
      <dgm:else name="Name2">
        <dgm:alg type="hierChild">
          <dgm:param type="linDir" val="fromR"/>
        </dgm:alg>
      </dgm:else>
    </dgm:choose>
    <dgm:shape xmlns:r="http://schemas.openxmlformats.org/officeDocument/2006/relationships" r:blip="">
      <dgm:adjLst/>
    </dgm:shape>
    <dgm:presOf/>
    <dgm:constrLst>
      <dgm:constr type="primFontSz" for="des" ptType="node" op="equ" val="65"/>
      <dgm:constr type="w" for="des" forName="composite" refType="w"/>
      <dgm:constr type="h" for="des" forName="composite" refType="w" refFor="des" refForName="composite" fact="0.667"/>
      <dgm:constr type="w" for="des" forName="composite2" refType="w" refFor="des" refForName="composite"/>
      <dgm:constr type="h" for="des" forName="composite2" refType="h" refFor="des" refForName="composite"/>
      <dgm:constr type="w" for="des" forName="composite3" refType="w" refFor="des" refForName="composite"/>
      <dgm:constr type="h" for="des" forName="composite3" refType="h" refFor="des" refForName="composite"/>
      <dgm:constr type="w" for="des" forName="composite4" refType="w" refFor="des" refForName="composite"/>
      <dgm:constr type="h" for="des" forName="composite4" refType="h" refFor="des" refForName="composite"/>
      <dgm:constr type="w" for="des" forName="composite5" refType="w" refFor="des" refForName="composite"/>
      <dgm:constr type="h" for="des" forName="composite5" refType="h" refFor="des" refForName="composite"/>
      <dgm:constr type="sibSp" refType="w" refFor="des" refForName="composite" fact="0.1"/>
      <dgm:constr type="sibSp" for="des" forName="hierChild2" refType="sibSp"/>
      <dgm:constr type="sibSp" for="des" forName="hierChild3" refType="sibSp"/>
      <dgm:constr type="sibSp" for="des" forName="hierChild4" refType="sibSp"/>
      <dgm:constr type="sibSp" for="des" forName="hierChild5" refType="sibSp"/>
      <dgm:constr type="sibSp" for="des" forName="hierChild6" refType="sibSp"/>
      <dgm:constr type="sp" for="des" forName="hierRoot1" refType="h" refFor="des" refForName="composite" fact="0.25"/>
      <dgm:constr type="sp" for="des" forName="hierRoot2" refType="sp" refFor="des" refForName="hierRoot1"/>
      <dgm:constr type="sp" for="des" forName="hierRoot3" refType="sp" refFor="des" refForName="hierRoot1"/>
      <dgm:constr type="sp" for="des" forName="hierRoot4" refType="sp" refFor="des" refForName="hierRoot1"/>
      <dgm:constr type="sp" for="des" forName="hierRoot5" refType="sp" refFor="des" refForName="hierRoot1"/>
    </dgm:constrLst>
    <dgm:ruleLst/>
    <dgm:forEach name="Name3" axis="ch">
      <dgm:forEach name="Name4" axis="self" ptType="node">
        <dgm:layoutNode name="hierRoot1">
          <dgm:alg type="hierRoot"/>
          <dgm:shape xmlns:r="http://schemas.openxmlformats.org/officeDocument/2006/relationships" r:blip="">
            <dgm:adjLst/>
          </dgm:shape>
          <dgm:presOf/>
          <dgm:constrLst>
            <dgm:constr type="bendDist" for="des" ptType="parTrans" refType="sp" fact="0.5"/>
          </dgm:constrLst>
          <dgm:ruleLst/>
          <dgm:layoutNode name="composite">
            <dgm:alg type="composite"/>
            <dgm:shape xmlns:r="http://schemas.openxmlformats.org/officeDocument/2006/relationships" r:blip="">
              <dgm:adjLst/>
            </dgm:shape>
            <dgm:presOf/>
            <dgm:constrLst>
              <dgm:constr type="w" for="ch" forName="background" refType="w" fact="0.9"/>
              <dgm:constr type="h" for="ch" forName="background" refType="w" refFor="ch" refForName="background" fact="0.635"/>
              <dgm:constr type="t" for="ch" forName="background"/>
              <dgm:constr type="l" for="ch" forName="background"/>
              <dgm:constr type="w" for="ch" forName="text" refType="w" fact="0.9"/>
              <dgm:constr type="h" for="ch" forName="text" refType="w" refFor="ch" refForName="text" fact="0.635"/>
              <dgm:constr type="t" for="ch" forName="text" refType="w" fact="0.095"/>
              <dgm:constr type="l" for="ch" forName="text" refType="w" fact="0.1"/>
            </dgm:constrLst>
            <dgm:ruleLst/>
            <dgm:layoutNode name="background" styleLbl="node0" moveWith="text">
              <dgm:alg type="sp"/>
              <dgm:shape xmlns:r="http://schemas.openxmlformats.org/officeDocument/2006/relationships" type="roundRect" r:blip="">
                <dgm:adjLst>
                  <dgm:adj idx="1" val="0.1"/>
                </dgm:adjLst>
              </dgm:shape>
              <dgm:presOf/>
              <dgm:constrLst/>
              <dgm:ruleLst/>
            </dgm:layoutNode>
            <dgm:layoutNode name="text" styleLbl="fgAcc0">
              <dgm:varLst>
                <dgm:chPref val="3"/>
              </dgm:varLst>
              <dgm:alg type="tx"/>
              <dgm:shape xmlns:r="http://schemas.openxmlformats.org/officeDocument/2006/relationships" type="roundRect" r:blip="">
                <dgm:adjLst>
                  <dgm:adj idx="1" val="0.1"/>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dgm:layoutNode name="hierChild2">
            <dgm:choose name="Name5">
              <dgm:if name="Name6" func="var" arg="dir" op="equ" val="norm">
                <dgm:alg type="hierChild">
                  <dgm:param type="linDir" val="fromL"/>
                </dgm:alg>
              </dgm:if>
              <dgm:else name="Name7">
                <dgm:alg type="hierChild">
                  <dgm:param type="linDir" val="fromR"/>
                </dgm:alg>
              </dgm:else>
            </dgm:choose>
            <dgm:shape xmlns:r="http://schemas.openxmlformats.org/officeDocument/2006/relationships" r:blip="">
              <dgm:adjLst/>
            </dgm:shape>
            <dgm:presOf/>
            <dgm:constrLst/>
            <dgm:ruleLst/>
            <dgm:forEach name="Name8" axis="ch">
              <dgm:forEach name="Name9" axis="self" ptType="parTrans" cnt="1">
                <dgm:layoutNode name="Name10">
                  <dgm:alg type="conn">
                    <dgm:param type="dim" val="1D"/>
                    <dgm:param type="endSty" val="noArr"/>
                    <dgm:param type="connRout" val="bend"/>
                    <dgm:param type="bendPt" val="end"/>
                    <dgm:param type="begPts" val="bCtr"/>
                    <dgm:param type="endPts" val="tCtr"/>
                    <dgm:param type="srcNode" val="background"/>
                    <dgm:param type="dstNode" val="background2"/>
                  </dgm:alg>
                  <dgm:shape xmlns:r="http://schemas.openxmlformats.org/officeDocument/2006/relationships" type="conn" r:blip="" zOrderOff="-999">
                    <dgm:adjLst/>
                  </dgm:shape>
                  <dgm:presOf axis="self"/>
                  <dgm:constrLst>
                    <dgm:constr type="begPad"/>
                    <dgm:constr type="endPad"/>
                  </dgm:constrLst>
                  <dgm:ruleLst/>
                </dgm:layoutNode>
              </dgm:forEach>
              <dgm:forEach name="Name11" axis="self" ptType="node">
                <dgm:layoutNode name="hierRoot2">
                  <dgm:alg type="hierRoot"/>
                  <dgm:shape xmlns:r="http://schemas.openxmlformats.org/officeDocument/2006/relationships" r:blip="">
                    <dgm:adjLst/>
                  </dgm:shape>
                  <dgm:presOf/>
                  <dgm:constrLst>
                    <dgm:constr type="bendDist" for="des" ptType="parTrans" refType="sp" fact="0.5"/>
                  </dgm:constrLst>
                  <dgm:ruleLst/>
                  <dgm:layoutNode name="composite2">
                    <dgm:alg type="composite"/>
                    <dgm:shape xmlns:r="http://schemas.openxmlformats.org/officeDocument/2006/relationships" r:blip="">
                      <dgm:adjLst/>
                    </dgm:shape>
                    <dgm:presOf/>
                    <dgm:constrLst>
                      <dgm:constr type="w" for="ch" forName="background2" refType="w" fact="0.9"/>
                      <dgm:constr type="h" for="ch" forName="background2" refType="w" refFor="ch" refForName="background2" fact="0.635"/>
                      <dgm:constr type="t" for="ch" forName="background2"/>
                      <dgm:constr type="l" for="ch" forName="background2"/>
                      <dgm:constr type="w" for="ch" forName="text2" refType="w" fact="0.9"/>
                      <dgm:constr type="h" for="ch" forName="text2" refType="w" refFor="ch" refForName="text2" fact="0.635"/>
                      <dgm:constr type="t" for="ch" forName="text2" refType="w" fact="0.095"/>
                      <dgm:constr type="l" for="ch" forName="text2" refType="w" fact="0.1"/>
                    </dgm:constrLst>
                    <dgm:ruleLst/>
                    <dgm:layoutNode name="background2" moveWith="text2">
                      <dgm:alg type="sp"/>
                      <dgm:shape xmlns:r="http://schemas.openxmlformats.org/officeDocument/2006/relationships" type="roundRect" r:blip="">
                        <dgm:adjLst>
                          <dgm:adj idx="1" val="0.1"/>
                        </dgm:adjLst>
                      </dgm:shape>
                      <dgm:presOf/>
                      <dgm:constrLst/>
                      <dgm:ruleLst/>
                    </dgm:layoutNode>
                    <dgm:layoutNode name="text2" styleLbl="fgAcc2">
                      <dgm:varLst>
                        <dgm:chPref val="3"/>
                      </dgm:varLst>
                      <dgm:alg type="tx"/>
                      <dgm:shape xmlns:r="http://schemas.openxmlformats.org/officeDocument/2006/relationships" type="roundRect" r:blip="">
                        <dgm:adjLst>
                          <dgm:adj idx="1" val="0.1"/>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dgm:layoutNode name="hierChild3">
                    <dgm:choose name="Name12">
                      <dgm:if name="Name13" func="var" arg="dir" op="equ" val="norm">
                        <dgm:alg type="hierChild">
                          <dgm:param type="linDir" val="fromL"/>
                        </dgm:alg>
                      </dgm:if>
                      <dgm:else name="Name14">
                        <dgm:alg type="hierChild">
                          <dgm:param type="linDir" val="fromR"/>
                        </dgm:alg>
                      </dgm:else>
                    </dgm:choose>
                    <dgm:shape xmlns:r="http://schemas.openxmlformats.org/officeDocument/2006/relationships" r:blip="">
                      <dgm:adjLst/>
                    </dgm:shape>
                    <dgm:presOf/>
                    <dgm:constrLst/>
                    <dgm:ruleLst/>
                    <dgm:forEach name="Name15" axis="ch">
                      <dgm:forEach name="Name16" axis="self" ptType="parTrans" cnt="1">
                        <dgm:layoutNode name="Name17">
                          <dgm:alg type="conn">
                            <dgm:param type="dim" val="1D"/>
                            <dgm:param type="endSty" val="noArr"/>
                            <dgm:param type="connRout" val="bend"/>
                            <dgm:param type="bendPt" val="end"/>
                            <dgm:param type="begPts" val="bCtr"/>
                            <dgm:param type="endPts" val="tCtr"/>
                            <dgm:param type="srcNode" val="background2"/>
                            <dgm:param type="dstNode" val="background3"/>
                          </dgm:alg>
                          <dgm:shape xmlns:r="http://schemas.openxmlformats.org/officeDocument/2006/relationships" type="conn" r:blip="" zOrderOff="-999">
                            <dgm:adjLst/>
                          </dgm:shape>
                          <dgm:presOf axis="self"/>
                          <dgm:constrLst>
                            <dgm:constr type="begPad"/>
                            <dgm:constr type="endPad"/>
                          </dgm:constrLst>
                          <dgm:ruleLst/>
                        </dgm:layoutNode>
                      </dgm:forEach>
                      <dgm:forEach name="Name18" axis="self" ptType="node">
                        <dgm:layoutNode name="hierRoot3">
                          <dgm:alg type="hierRoot"/>
                          <dgm:shape xmlns:r="http://schemas.openxmlformats.org/officeDocument/2006/relationships" r:blip="">
                            <dgm:adjLst/>
                          </dgm:shape>
                          <dgm:presOf/>
                          <dgm:constrLst>
                            <dgm:constr type="bendDist" for="des" ptType="parTrans" refType="sp" fact="0.5"/>
                          </dgm:constrLst>
                          <dgm:ruleLst/>
                          <dgm:layoutNode name="composite3">
                            <dgm:alg type="composite"/>
                            <dgm:shape xmlns:r="http://schemas.openxmlformats.org/officeDocument/2006/relationships" r:blip="">
                              <dgm:adjLst/>
                            </dgm:shape>
                            <dgm:presOf/>
                            <dgm:constrLst>
                              <dgm:constr type="w" for="ch" forName="background3" refType="w" fact="0.9"/>
                              <dgm:constr type="h" for="ch" forName="background3" refType="w" refFor="ch" refForName="background3" fact="0.635"/>
                              <dgm:constr type="t" for="ch" forName="background3"/>
                              <dgm:constr type="l" for="ch" forName="background3"/>
                              <dgm:constr type="w" for="ch" forName="text3" refType="w" fact="0.9"/>
                              <dgm:constr type="h" for="ch" forName="text3" refType="w" refFor="ch" refForName="text3" fact="0.635"/>
                              <dgm:constr type="t" for="ch" forName="text3" refType="w" fact="0.095"/>
                              <dgm:constr type="l" for="ch" forName="text3" refType="w" fact="0.1"/>
                            </dgm:constrLst>
                            <dgm:ruleLst/>
                            <dgm:layoutNode name="background3" moveWith="text3">
                              <dgm:alg type="sp"/>
                              <dgm:shape xmlns:r="http://schemas.openxmlformats.org/officeDocument/2006/relationships" type="roundRect" r:blip="">
                                <dgm:adjLst>
                                  <dgm:adj idx="1" val="0.1"/>
                                </dgm:adjLst>
                              </dgm:shape>
                              <dgm:presOf/>
                              <dgm:constrLst/>
                              <dgm:ruleLst/>
                            </dgm:layoutNode>
                            <dgm:layoutNode name="text3" styleLbl="fgAcc3">
                              <dgm:varLst>
                                <dgm:chPref val="3"/>
                              </dgm:varLst>
                              <dgm:alg type="tx"/>
                              <dgm:shape xmlns:r="http://schemas.openxmlformats.org/officeDocument/2006/relationships" type="roundRect" r:blip="">
                                <dgm:adjLst>
                                  <dgm:adj idx="1" val="0.1"/>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dgm:layoutNode name="hierChild4">
                            <dgm:choose name="Name19">
                              <dgm:if name="Name20" func="var" arg="dir" op="equ" val="norm">
                                <dgm:alg type="hierChild">
                                  <dgm:param type="linDir" val="fromL"/>
                                </dgm:alg>
                              </dgm:if>
                              <dgm:else name="Name21">
                                <dgm:alg type="hierChild">
                                  <dgm:param type="linDir" val="fromR"/>
                                </dgm:alg>
                              </dgm:else>
                            </dgm:choose>
                            <dgm:shape xmlns:r="http://schemas.openxmlformats.org/officeDocument/2006/relationships" r:blip="">
                              <dgm:adjLst/>
                            </dgm:shape>
                            <dgm:presOf/>
                            <dgm:constrLst/>
                            <dgm:ruleLst/>
                            <dgm:forEach name="repeat" axis="ch">
                              <dgm:forEach name="Name22" axis="self" ptType="parTrans" cnt="1">
                                <dgm:layoutNode name="Name23">
                                  <dgm:choose name="Name24">
                                    <dgm:if name="Name25" axis="self" func="depth" op="lte" val="4">
                                      <dgm:alg type="conn">
                                        <dgm:param type="dim" val="1D"/>
                                        <dgm:param type="endSty" val="noArr"/>
                                        <dgm:param type="connRout" val="bend"/>
                                        <dgm:param type="bendPt" val="end"/>
                                        <dgm:param type="begPts" val="bCtr"/>
                                        <dgm:param type="endPts" val="tCtr"/>
                                        <dgm:param type="srcNode" val="background3"/>
                                        <dgm:param type="dstNode" val="background4"/>
                                      </dgm:alg>
                                    </dgm:if>
                                    <dgm:else name="Name26">
                                      <dgm:alg type="conn">
                                        <dgm:param type="dim" val="1D"/>
                                        <dgm:param type="endSty" val="noArr"/>
                                        <dgm:param type="connRout" val="bend"/>
                                        <dgm:param type="bendPt" val="end"/>
                                        <dgm:param type="begPts" val="bCtr"/>
                                        <dgm:param type="endPts" val="tCtr"/>
                                        <dgm:param type="srcNode" val="background4"/>
                                        <dgm:param type="dstNode" val="background4"/>
                                      </dgm:alg>
                                    </dgm:else>
                                  </dgm:choose>
                                  <dgm:shape xmlns:r="http://schemas.openxmlformats.org/officeDocument/2006/relationships" type="conn" r:blip="" zOrderOff="-999">
                                    <dgm:adjLst/>
                                  </dgm:shape>
                                  <dgm:presOf axis="self"/>
                                  <dgm:constrLst>
                                    <dgm:constr type="begPad"/>
                                    <dgm:constr type="endPad"/>
                                  </dgm:constrLst>
                                  <dgm:ruleLst/>
                                </dgm:layoutNode>
                              </dgm:forEach>
                              <dgm:forEach name="Name27" axis="self" ptType="node">
                                <dgm:layoutNode name="hierRoot4">
                                  <dgm:alg type="hierRoot"/>
                                  <dgm:shape xmlns:r="http://schemas.openxmlformats.org/officeDocument/2006/relationships" r:blip="">
                                    <dgm:adjLst/>
                                  </dgm:shape>
                                  <dgm:presOf/>
                                  <dgm:constrLst>
                                    <dgm:constr type="bendDist" for="des" ptType="parTrans" refType="sp" fact="0.5"/>
                                  </dgm:constrLst>
                                  <dgm:ruleLst/>
                                  <dgm:layoutNode name="composite4">
                                    <dgm:alg type="composite"/>
                                    <dgm:shape xmlns:r="http://schemas.openxmlformats.org/officeDocument/2006/relationships" r:blip="">
                                      <dgm:adjLst/>
                                    </dgm:shape>
                                    <dgm:presOf/>
                                    <dgm:constrLst>
                                      <dgm:constr type="w" for="ch" forName="background4" refType="w" fact="0.9"/>
                                      <dgm:constr type="h" for="ch" forName="background4" refType="w" refFor="ch" refForName="background4" fact="0.635"/>
                                      <dgm:constr type="t" for="ch" forName="background4"/>
                                      <dgm:constr type="l" for="ch" forName="background4"/>
                                      <dgm:constr type="w" for="ch" forName="text4" refType="w" fact="0.9"/>
                                      <dgm:constr type="h" for="ch" forName="text4" refType="w" refFor="ch" refForName="text4" fact="0.635"/>
                                      <dgm:constr type="t" for="ch" forName="text4" refType="w" fact="0.095"/>
                                      <dgm:constr type="l" for="ch" forName="text4" refType="w" fact="0.1"/>
                                    </dgm:constrLst>
                                    <dgm:ruleLst/>
                                    <dgm:layoutNode name="background4" moveWith="text4">
                                      <dgm:alg type="sp"/>
                                      <dgm:shape xmlns:r="http://schemas.openxmlformats.org/officeDocument/2006/relationships" type="roundRect" r:blip="">
                                        <dgm:adjLst>
                                          <dgm:adj idx="1" val="0.1"/>
                                        </dgm:adjLst>
                                      </dgm:shape>
                                      <dgm:presOf/>
                                      <dgm:constrLst/>
                                      <dgm:ruleLst/>
                                    </dgm:layoutNode>
                                    <dgm:layoutNode name="text4" styleLbl="fgAcc4">
                                      <dgm:varLst>
                                        <dgm:chPref val="3"/>
                                      </dgm:varLst>
                                      <dgm:alg type="tx"/>
                                      <dgm:shape xmlns:r="http://schemas.openxmlformats.org/officeDocument/2006/relationships" type="roundRect" r:blip="">
                                        <dgm:adjLst>
                                          <dgm:adj idx="1" val="0.1"/>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dgm:layoutNode name="hierChild5">
                                    <dgm:choose name="Name28">
                                      <dgm:if name="Name29" func="var" arg="dir" op="equ" val="norm">
                                        <dgm:alg type="hierChild">
                                          <dgm:param type="linDir" val="fromL"/>
                                        </dgm:alg>
                                      </dgm:if>
                                      <dgm:else name="Name30">
                                        <dgm:alg type="hierChild">
                                          <dgm:param type="linDir" val="fromR"/>
                                        </dgm:alg>
                                      </dgm:else>
                                    </dgm:choose>
                                    <dgm:shape xmlns:r="http://schemas.openxmlformats.org/officeDocument/2006/relationships" r:blip="">
                                      <dgm:adjLst/>
                                    </dgm:shape>
                                    <dgm:presOf/>
                                    <dgm:constrLst/>
                                    <dgm:ruleLst/>
                                    <dgm:forEach name="Name31" ref="repeat"/>
                                  </dgm:layoutNode>
                                </dgm:layoutNode>
                              </dgm:forEach>
                            </dgm:forEach>
                          </dgm:layoutNode>
                        </dgm:layoutNode>
                      </dgm:forEach>
                    </dgm:forEach>
                  </dgm:layoutNode>
                </dgm:layoutNode>
              </dgm:forEach>
            </dgm:forEach>
          </dgm:layoutNode>
        </dgm:layoutNode>
      </dgm:forEach>
    </dgm:forEach>
  </dgm:layoutNode>
</dgm:layoutDef>
</file>

<file path=ppt/diagrams/quickStyle1.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2.xml><?xml version="1.0" encoding="utf-8"?>
<dgm:styleDef xmlns:dgm="http://schemas.openxmlformats.org/drawingml/2006/diagram" xmlns:a="http://schemas.openxmlformats.org/drawingml/2006/main" uniqueId="urn:microsoft.com/office/officeart/2005/8/quickstyle/simple4">
  <dgm:title val=""/>
  <dgm:desc val=""/>
  <dgm:catLst>
    <dgm:cat type="simple" pri="10400"/>
  </dgm:catLst>
  <dgm:scene3d>
    <a:camera prst="orthographicFront"/>
    <a:lightRig rig="threePt" dir="t"/>
  </dgm:scene3d>
  <dgm:styleLbl name="node0">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lnNode1">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vennNode1">
    <dgm:scene3d>
      <a:camera prst="orthographicFront"/>
      <a:lightRig rig="threePt" dir="t"/>
    </dgm:scene3d>
    <dgm:sp3d/>
    <dgm:txPr/>
    <dgm:style>
      <a:lnRef idx="0">
        <a:scrgbClr r="0" g="0" b="0"/>
      </a:lnRef>
      <a:fillRef idx="3">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node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node2">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node3">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node4">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fgImgPlace1">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alignImgPlace1">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bgImgPlace1">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sib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1">
        <a:scrgbClr r="0" g="0" b="0"/>
      </a:effectRef>
      <a:fontRef idx="minor"/>
    </dgm:style>
  </dgm:styleLbl>
  <dgm:styleLbl name="asst0">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2">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3">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4">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parCh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parChTrans2D2">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parChTrans2D3">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parChTrans2D4">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parCh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0">
        <a:scrgbClr r="0" g="0" b="0"/>
      </a:lnRef>
      <a:fillRef idx="3">
        <a:scrgbClr r="0" g="0" b="0"/>
      </a:fillRef>
      <a:effectRef idx="2">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3.xml><?xml version="1.0" encoding="utf-8"?>
<dgm:styleDef xmlns:dgm="http://schemas.openxmlformats.org/drawingml/2006/diagram" xmlns:a="http://schemas.openxmlformats.org/drawingml/2006/main" uniqueId="urn:microsoft.com/office/officeart/2005/8/quickstyle/simple4">
  <dgm:title val=""/>
  <dgm:desc val=""/>
  <dgm:catLst>
    <dgm:cat type="simple" pri="10400"/>
  </dgm:catLst>
  <dgm:scene3d>
    <a:camera prst="orthographicFront"/>
    <a:lightRig rig="threePt" dir="t"/>
  </dgm:scene3d>
  <dgm:styleLbl name="node0">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lnNode1">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vennNode1">
    <dgm:scene3d>
      <a:camera prst="orthographicFront"/>
      <a:lightRig rig="threePt" dir="t"/>
    </dgm:scene3d>
    <dgm:sp3d/>
    <dgm:txPr/>
    <dgm:style>
      <a:lnRef idx="0">
        <a:scrgbClr r="0" g="0" b="0"/>
      </a:lnRef>
      <a:fillRef idx="3">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node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node2">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node3">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node4">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fgImgPlace1">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alignImgPlace1">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bgImgPlace1">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sib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1">
        <a:scrgbClr r="0" g="0" b="0"/>
      </a:effectRef>
      <a:fontRef idx="minor"/>
    </dgm:style>
  </dgm:styleLbl>
  <dgm:styleLbl name="asst0">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2">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3">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4">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parCh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parChTrans2D2">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parChTrans2D3">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parChTrans2D4">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parCh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0">
        <a:scrgbClr r="0" g="0" b="0"/>
      </a:lnRef>
      <a:fillRef idx="3">
        <a:scrgbClr r="0" g="0" b="0"/>
      </a:fillRef>
      <a:effectRef idx="2">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4.xml><?xml version="1.0" encoding="utf-8"?>
<dgm:styleDef xmlns:dgm="http://schemas.openxmlformats.org/drawingml/2006/diagram" xmlns:a="http://schemas.openxmlformats.org/drawingml/2006/main" uniqueId="urn:microsoft.com/office/officeart/2005/8/quickstyle/simple4">
  <dgm:title val=""/>
  <dgm:desc val=""/>
  <dgm:catLst>
    <dgm:cat type="simple" pri="10400"/>
  </dgm:catLst>
  <dgm:scene3d>
    <a:camera prst="orthographicFront"/>
    <a:lightRig rig="threePt" dir="t"/>
  </dgm:scene3d>
  <dgm:styleLbl name="node0">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lnNode1">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vennNode1">
    <dgm:scene3d>
      <a:camera prst="orthographicFront"/>
      <a:lightRig rig="threePt" dir="t"/>
    </dgm:scene3d>
    <dgm:sp3d/>
    <dgm:txPr/>
    <dgm:style>
      <a:lnRef idx="0">
        <a:scrgbClr r="0" g="0" b="0"/>
      </a:lnRef>
      <a:fillRef idx="3">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node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node2">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node3">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node4">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fgImgPlace1">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alignImgPlace1">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bgImgPlace1">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sib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1">
        <a:scrgbClr r="0" g="0" b="0"/>
      </a:effectRef>
      <a:fontRef idx="minor"/>
    </dgm:style>
  </dgm:styleLbl>
  <dgm:styleLbl name="asst0">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2">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3">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4">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parCh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parChTrans2D2">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parChTrans2D3">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parChTrans2D4">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parCh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0">
        <a:scrgbClr r="0" g="0" b="0"/>
      </a:lnRef>
      <a:fillRef idx="3">
        <a:scrgbClr r="0" g="0" b="0"/>
      </a:fillRef>
      <a:effectRef idx="2">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5.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6.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7.xml><?xml version="1.0" encoding="utf-8"?>
<dgm:styleDef xmlns:dgm="http://schemas.openxmlformats.org/drawingml/2006/diagram" xmlns:a="http://schemas.openxmlformats.org/drawingml/2006/main" uniqueId="urn:microsoft.com/office/officeart/2005/8/quickstyle/simple4">
  <dgm:title val=""/>
  <dgm:desc val=""/>
  <dgm:catLst>
    <dgm:cat type="simple" pri="10400"/>
  </dgm:catLst>
  <dgm:scene3d>
    <a:camera prst="orthographicFront"/>
    <a:lightRig rig="threePt" dir="t"/>
  </dgm:scene3d>
  <dgm:styleLbl name="node0">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lnNode1">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vennNode1">
    <dgm:scene3d>
      <a:camera prst="orthographicFront"/>
      <a:lightRig rig="threePt" dir="t"/>
    </dgm:scene3d>
    <dgm:sp3d/>
    <dgm:txPr/>
    <dgm:style>
      <a:lnRef idx="0">
        <a:scrgbClr r="0" g="0" b="0"/>
      </a:lnRef>
      <a:fillRef idx="3">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node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node2">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node3">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node4">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fgImgPlace1">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alignImgPlace1">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bgImgPlace1">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sib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1">
        <a:scrgbClr r="0" g="0" b="0"/>
      </a:effectRef>
      <a:fontRef idx="minor"/>
    </dgm:style>
  </dgm:styleLbl>
  <dgm:styleLbl name="asst0">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2">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3">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4">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parCh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parChTrans2D2">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parChTrans2D3">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parChTrans2D4">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parCh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0">
        <a:scrgbClr r="0" g="0" b="0"/>
      </a:lnRef>
      <a:fillRef idx="3">
        <a:scrgbClr r="0" g="0" b="0"/>
      </a:fillRef>
      <a:effectRef idx="2">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8.xml><?xml version="1.0" encoding="utf-8"?>
<dgm:styleDef xmlns:dgm="http://schemas.openxmlformats.org/drawingml/2006/diagram" xmlns:a="http://schemas.openxmlformats.org/drawingml/2006/main" uniqueId="urn:microsoft.com/office/officeart/2005/8/quickstyle/simple4">
  <dgm:title val=""/>
  <dgm:desc val=""/>
  <dgm:catLst>
    <dgm:cat type="simple" pri="10400"/>
  </dgm:catLst>
  <dgm:scene3d>
    <a:camera prst="orthographicFront"/>
    <a:lightRig rig="threePt" dir="t"/>
  </dgm:scene3d>
  <dgm:styleLbl name="node0">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lnNode1">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vennNode1">
    <dgm:scene3d>
      <a:camera prst="orthographicFront"/>
      <a:lightRig rig="threePt" dir="t"/>
    </dgm:scene3d>
    <dgm:sp3d/>
    <dgm:txPr/>
    <dgm:style>
      <a:lnRef idx="0">
        <a:scrgbClr r="0" g="0" b="0"/>
      </a:lnRef>
      <a:fillRef idx="3">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node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node2">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node3">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node4">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fgImgPlace1">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alignImgPlace1">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bgImgPlace1">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sib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1">
        <a:scrgbClr r="0" g="0" b="0"/>
      </a:effectRef>
      <a:fontRef idx="minor"/>
    </dgm:style>
  </dgm:styleLbl>
  <dgm:styleLbl name="asst0">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2">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3">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4">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parCh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parChTrans2D2">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parChTrans2D3">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parChTrans2D4">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parCh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0">
        <a:scrgbClr r="0" g="0" b="0"/>
      </a:lnRef>
      <a:fillRef idx="3">
        <a:scrgbClr r="0" g="0" b="0"/>
      </a:fillRef>
      <a:effectRef idx="2">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9.xml><?xml version="1.0" encoding="utf-8"?>
<dgm:styleDef xmlns:dgm="http://schemas.openxmlformats.org/drawingml/2006/diagram" xmlns:a="http://schemas.openxmlformats.org/drawingml/2006/main" uniqueId="urn:microsoft.com/office/officeart/2005/8/quickstyle/simple4">
  <dgm:title val=""/>
  <dgm:desc val=""/>
  <dgm:catLst>
    <dgm:cat type="simple" pri="10400"/>
  </dgm:catLst>
  <dgm:scene3d>
    <a:camera prst="orthographicFront"/>
    <a:lightRig rig="threePt" dir="t"/>
  </dgm:scene3d>
  <dgm:styleLbl name="node0">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lnNode1">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vennNode1">
    <dgm:scene3d>
      <a:camera prst="orthographicFront"/>
      <a:lightRig rig="threePt" dir="t"/>
    </dgm:scene3d>
    <dgm:sp3d/>
    <dgm:txPr/>
    <dgm:style>
      <a:lnRef idx="0">
        <a:scrgbClr r="0" g="0" b="0"/>
      </a:lnRef>
      <a:fillRef idx="3">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node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node2">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node3">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node4">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fgImgPlace1">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alignImgPlace1">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bgImgPlace1">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sib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1">
        <a:scrgbClr r="0" g="0" b="0"/>
      </a:effectRef>
      <a:fontRef idx="minor"/>
    </dgm:style>
  </dgm:styleLbl>
  <dgm:styleLbl name="asst0">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2">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3">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4">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parCh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parChTrans2D2">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parChTrans2D3">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parChTrans2D4">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parCh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0">
        <a:scrgbClr r="0" g="0" b="0"/>
      </a:lnRef>
      <a:fillRef idx="3">
        <a:scrgbClr r="0" g="0" b="0"/>
      </a:fillRef>
      <a:effectRef idx="2">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10.xml><?xml version="1.0" encoding="utf-8"?>
<dgm:styleDef xmlns:dgm="http://schemas.openxmlformats.org/drawingml/2006/diagram" xmlns:a="http://schemas.openxmlformats.org/drawingml/2006/main" uniqueId="urn:microsoft.com/office/officeart/2005/8/quickstyle/simple4">
  <dgm:title val=""/>
  <dgm:desc val=""/>
  <dgm:catLst>
    <dgm:cat type="simple" pri="10400"/>
  </dgm:catLst>
  <dgm:scene3d>
    <a:camera prst="orthographicFront"/>
    <a:lightRig rig="threePt" dir="t"/>
  </dgm:scene3d>
  <dgm:styleLbl name="node0">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lnNode1">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vennNode1">
    <dgm:scene3d>
      <a:camera prst="orthographicFront"/>
      <a:lightRig rig="threePt" dir="t"/>
    </dgm:scene3d>
    <dgm:sp3d/>
    <dgm:txPr/>
    <dgm:style>
      <a:lnRef idx="0">
        <a:scrgbClr r="0" g="0" b="0"/>
      </a:lnRef>
      <a:fillRef idx="3">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node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node2">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node3">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node4">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fgImgPlace1">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alignImgPlace1">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bgImgPlace1">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sib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1">
        <a:scrgbClr r="0" g="0" b="0"/>
      </a:effectRef>
      <a:fontRef idx="minor"/>
    </dgm:style>
  </dgm:styleLbl>
  <dgm:styleLbl name="asst0">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2">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3">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4">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parCh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parChTrans2D2">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parChTrans2D3">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parChTrans2D4">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parCh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0">
        <a:scrgbClr r="0" g="0" b="0"/>
      </a:lnRef>
      <a:fillRef idx="3">
        <a:scrgbClr r="0" g="0" b="0"/>
      </a:fillRef>
      <a:effectRef idx="2">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11.xml><?xml version="1.0" encoding="utf-8"?>
<dgm:styleDef xmlns:dgm="http://schemas.openxmlformats.org/drawingml/2006/diagram" xmlns:a="http://schemas.openxmlformats.org/drawingml/2006/main" uniqueId="urn:microsoft.com/office/officeart/2005/8/quickstyle/simple4">
  <dgm:title val=""/>
  <dgm:desc val=""/>
  <dgm:catLst>
    <dgm:cat type="simple" pri="10400"/>
  </dgm:catLst>
  <dgm:scene3d>
    <a:camera prst="orthographicFront"/>
    <a:lightRig rig="threePt" dir="t"/>
  </dgm:scene3d>
  <dgm:styleLbl name="node0">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lnNode1">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vennNode1">
    <dgm:scene3d>
      <a:camera prst="orthographicFront"/>
      <a:lightRig rig="threePt" dir="t"/>
    </dgm:scene3d>
    <dgm:sp3d/>
    <dgm:txPr/>
    <dgm:style>
      <a:lnRef idx="0">
        <a:scrgbClr r="0" g="0" b="0"/>
      </a:lnRef>
      <a:fillRef idx="3">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node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node2">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node3">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node4">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fgImgPlace1">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alignImgPlace1">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bgImgPlace1">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sib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1">
        <a:scrgbClr r="0" g="0" b="0"/>
      </a:effectRef>
      <a:fontRef idx="minor"/>
    </dgm:style>
  </dgm:styleLbl>
  <dgm:styleLbl name="asst0">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2">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3">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4">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parCh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parChTrans2D2">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parChTrans2D3">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parChTrans2D4">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parCh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0">
        <a:scrgbClr r="0" g="0" b="0"/>
      </a:lnRef>
      <a:fillRef idx="3">
        <a:scrgbClr r="0" g="0" b="0"/>
      </a:fillRef>
      <a:effectRef idx="2">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12.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13.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14.xml><?xml version="1.0" encoding="utf-8"?>
<dgm:styleDef xmlns:dgm="http://schemas.openxmlformats.org/drawingml/2006/diagram" xmlns:a="http://schemas.openxmlformats.org/drawingml/2006/main" uniqueId="urn:microsoft.com/office/officeart/2005/8/quickstyle/simple4">
  <dgm:title val=""/>
  <dgm:desc val=""/>
  <dgm:catLst>
    <dgm:cat type="simple" pri="10400"/>
  </dgm:catLst>
  <dgm:scene3d>
    <a:camera prst="orthographicFront"/>
    <a:lightRig rig="threePt" dir="t"/>
  </dgm:scene3d>
  <dgm:styleLbl name="node0">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lnNode1">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vennNode1">
    <dgm:scene3d>
      <a:camera prst="orthographicFront"/>
      <a:lightRig rig="threePt" dir="t"/>
    </dgm:scene3d>
    <dgm:sp3d/>
    <dgm:txPr/>
    <dgm:style>
      <a:lnRef idx="0">
        <a:scrgbClr r="0" g="0" b="0"/>
      </a:lnRef>
      <a:fillRef idx="3">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node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node2">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node3">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node4">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fgImgPlace1">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alignImgPlace1">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bgImgPlace1">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sib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1">
        <a:scrgbClr r="0" g="0" b="0"/>
      </a:effectRef>
      <a:fontRef idx="minor"/>
    </dgm:style>
  </dgm:styleLbl>
  <dgm:styleLbl name="asst0">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2">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3">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4">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parCh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parChTrans2D2">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parChTrans2D3">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parChTrans2D4">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parCh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0">
        <a:scrgbClr r="0" g="0" b="0"/>
      </a:lnRef>
      <a:fillRef idx="3">
        <a:scrgbClr r="0" g="0" b="0"/>
      </a:fillRef>
      <a:effectRef idx="2">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15.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16.xml><?xml version="1.0" encoding="utf-8"?>
<dgm:styleDef xmlns:dgm="http://schemas.openxmlformats.org/drawingml/2006/diagram" xmlns:a="http://schemas.openxmlformats.org/drawingml/2006/main" uniqueId="urn:microsoft.com/office/officeart/2005/8/quickstyle/simple4">
  <dgm:title val=""/>
  <dgm:desc val=""/>
  <dgm:catLst>
    <dgm:cat type="simple" pri="10400"/>
  </dgm:catLst>
  <dgm:scene3d>
    <a:camera prst="orthographicFront"/>
    <a:lightRig rig="threePt" dir="t"/>
  </dgm:scene3d>
  <dgm:styleLbl name="node0">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lnNode1">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vennNode1">
    <dgm:scene3d>
      <a:camera prst="orthographicFront"/>
      <a:lightRig rig="threePt" dir="t"/>
    </dgm:scene3d>
    <dgm:sp3d/>
    <dgm:txPr/>
    <dgm:style>
      <a:lnRef idx="0">
        <a:scrgbClr r="0" g="0" b="0"/>
      </a:lnRef>
      <a:fillRef idx="3">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node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node2">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node3">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node4">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fgImgPlace1">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alignImgPlace1">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bgImgPlace1">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sib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1">
        <a:scrgbClr r="0" g="0" b="0"/>
      </a:effectRef>
      <a:fontRef idx="minor"/>
    </dgm:style>
  </dgm:styleLbl>
  <dgm:styleLbl name="asst0">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2">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3">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4">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parCh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parChTrans2D2">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parChTrans2D3">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parChTrans2D4">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parCh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0">
        <a:scrgbClr r="0" g="0" b="0"/>
      </a:lnRef>
      <a:fillRef idx="3">
        <a:scrgbClr r="0" g="0" b="0"/>
      </a:fillRef>
      <a:effectRef idx="2">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17.xml><?xml version="1.0" encoding="utf-8"?>
<dgm:styleDef xmlns:dgm="http://schemas.openxmlformats.org/drawingml/2006/diagram" xmlns:a="http://schemas.openxmlformats.org/drawingml/2006/main" uniqueId="urn:microsoft.com/office/officeart/2005/8/quickstyle/simple4">
  <dgm:title val=""/>
  <dgm:desc val=""/>
  <dgm:catLst>
    <dgm:cat type="simple" pri="10400"/>
  </dgm:catLst>
  <dgm:scene3d>
    <a:camera prst="orthographicFront"/>
    <a:lightRig rig="threePt" dir="t"/>
  </dgm:scene3d>
  <dgm:styleLbl name="node0">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lnNode1">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vennNode1">
    <dgm:scene3d>
      <a:camera prst="orthographicFront"/>
      <a:lightRig rig="threePt" dir="t"/>
    </dgm:scene3d>
    <dgm:sp3d/>
    <dgm:txPr/>
    <dgm:style>
      <a:lnRef idx="0">
        <a:scrgbClr r="0" g="0" b="0"/>
      </a:lnRef>
      <a:fillRef idx="3">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node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node2">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node3">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node4">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fgImgPlace1">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alignImgPlace1">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bgImgPlace1">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sib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1">
        <a:scrgbClr r="0" g="0" b="0"/>
      </a:effectRef>
      <a:fontRef idx="minor"/>
    </dgm:style>
  </dgm:styleLbl>
  <dgm:styleLbl name="asst0">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2">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3">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4">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parCh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parChTrans2D2">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parChTrans2D3">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parChTrans2D4">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parCh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0">
        <a:scrgbClr r="0" g="0" b="0"/>
      </a:lnRef>
      <a:fillRef idx="3">
        <a:scrgbClr r="0" g="0" b="0"/>
      </a:fillRef>
      <a:effectRef idx="2">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18.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19.xml><?xml version="1.0" encoding="utf-8"?>
<dgm:styleDef xmlns:dgm="http://schemas.openxmlformats.org/drawingml/2006/diagram" xmlns:a="http://schemas.openxmlformats.org/drawingml/2006/main" uniqueId="urn:microsoft.com/office/officeart/2005/8/quickstyle/simple4">
  <dgm:title val=""/>
  <dgm:desc val=""/>
  <dgm:catLst>
    <dgm:cat type="simple" pri="10400"/>
  </dgm:catLst>
  <dgm:scene3d>
    <a:camera prst="orthographicFront"/>
    <a:lightRig rig="threePt" dir="t"/>
  </dgm:scene3d>
  <dgm:styleLbl name="node0">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lnNode1">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vennNode1">
    <dgm:scene3d>
      <a:camera prst="orthographicFront"/>
      <a:lightRig rig="threePt" dir="t"/>
    </dgm:scene3d>
    <dgm:sp3d/>
    <dgm:txPr/>
    <dgm:style>
      <a:lnRef idx="0">
        <a:scrgbClr r="0" g="0" b="0"/>
      </a:lnRef>
      <a:fillRef idx="3">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node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node2">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node3">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node4">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fgImgPlace1">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alignImgPlace1">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bgImgPlace1">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sib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1">
        <a:scrgbClr r="0" g="0" b="0"/>
      </a:effectRef>
      <a:fontRef idx="minor"/>
    </dgm:style>
  </dgm:styleLbl>
  <dgm:styleLbl name="asst0">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2">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3">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4">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parCh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parChTrans2D2">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parChTrans2D3">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parChTrans2D4">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parCh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0">
        <a:scrgbClr r="0" g="0" b="0"/>
      </a:lnRef>
      <a:fillRef idx="3">
        <a:scrgbClr r="0" g="0" b="0"/>
      </a:fillRef>
      <a:effectRef idx="2">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20.xml><?xml version="1.0" encoding="utf-8"?>
<dgm:styleDef xmlns:dgm="http://schemas.openxmlformats.org/drawingml/2006/diagram" xmlns:a="http://schemas.openxmlformats.org/drawingml/2006/main" uniqueId="urn:microsoft.com/office/officeart/2005/8/quickstyle/simple4">
  <dgm:title val=""/>
  <dgm:desc val=""/>
  <dgm:catLst>
    <dgm:cat type="simple" pri="10400"/>
  </dgm:catLst>
  <dgm:scene3d>
    <a:camera prst="orthographicFront"/>
    <a:lightRig rig="threePt" dir="t"/>
  </dgm:scene3d>
  <dgm:styleLbl name="node0">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lnNode1">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vennNode1">
    <dgm:scene3d>
      <a:camera prst="orthographicFront"/>
      <a:lightRig rig="threePt" dir="t"/>
    </dgm:scene3d>
    <dgm:sp3d/>
    <dgm:txPr/>
    <dgm:style>
      <a:lnRef idx="0">
        <a:scrgbClr r="0" g="0" b="0"/>
      </a:lnRef>
      <a:fillRef idx="3">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node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node2">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node3">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node4">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fgImgPlace1">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alignImgPlace1">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bgImgPlace1">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sib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1">
        <a:scrgbClr r="0" g="0" b="0"/>
      </a:effectRef>
      <a:fontRef idx="minor"/>
    </dgm:style>
  </dgm:styleLbl>
  <dgm:styleLbl name="asst0">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2">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3">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4">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parCh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parChTrans2D2">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parChTrans2D3">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parChTrans2D4">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parCh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0">
        <a:scrgbClr r="0" g="0" b="0"/>
      </a:lnRef>
      <a:fillRef idx="3">
        <a:scrgbClr r="0" g="0" b="0"/>
      </a:fillRef>
      <a:effectRef idx="2">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21.xml><?xml version="1.0" encoding="utf-8"?>
<dgm:styleDef xmlns:dgm="http://schemas.openxmlformats.org/drawingml/2006/diagram" xmlns:a="http://schemas.openxmlformats.org/drawingml/2006/main" uniqueId="urn:microsoft.com/office/officeart/2005/8/quickstyle/simple4">
  <dgm:title val=""/>
  <dgm:desc val=""/>
  <dgm:catLst>
    <dgm:cat type="simple" pri="10400"/>
  </dgm:catLst>
  <dgm:scene3d>
    <a:camera prst="orthographicFront"/>
    <a:lightRig rig="threePt" dir="t"/>
  </dgm:scene3d>
  <dgm:styleLbl name="node0">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lnNode1">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vennNode1">
    <dgm:scene3d>
      <a:camera prst="orthographicFront"/>
      <a:lightRig rig="threePt" dir="t"/>
    </dgm:scene3d>
    <dgm:sp3d/>
    <dgm:txPr/>
    <dgm:style>
      <a:lnRef idx="0">
        <a:scrgbClr r="0" g="0" b="0"/>
      </a:lnRef>
      <a:fillRef idx="3">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node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node2">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node3">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node4">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fgImgPlace1">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alignImgPlace1">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bgImgPlace1">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sib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1">
        <a:scrgbClr r="0" g="0" b="0"/>
      </a:effectRef>
      <a:fontRef idx="minor"/>
    </dgm:style>
  </dgm:styleLbl>
  <dgm:styleLbl name="asst0">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2">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3">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4">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parCh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parChTrans2D2">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parChTrans2D3">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parChTrans2D4">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parCh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0">
        <a:scrgbClr r="0" g="0" b="0"/>
      </a:lnRef>
      <a:fillRef idx="3">
        <a:scrgbClr r="0" g="0" b="0"/>
      </a:fillRef>
      <a:effectRef idx="2">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22.xml><?xml version="1.0" encoding="utf-8"?>
<dgm:styleDef xmlns:dgm="http://schemas.openxmlformats.org/drawingml/2006/diagram" xmlns:a="http://schemas.openxmlformats.org/drawingml/2006/main" uniqueId="urn:microsoft.com/office/officeart/2005/8/quickstyle/simple4">
  <dgm:title val=""/>
  <dgm:desc val=""/>
  <dgm:catLst>
    <dgm:cat type="simple" pri="10400"/>
  </dgm:catLst>
  <dgm:scene3d>
    <a:camera prst="orthographicFront"/>
    <a:lightRig rig="threePt" dir="t"/>
  </dgm:scene3d>
  <dgm:styleLbl name="node0">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lnNode1">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vennNode1">
    <dgm:scene3d>
      <a:camera prst="orthographicFront"/>
      <a:lightRig rig="threePt" dir="t"/>
    </dgm:scene3d>
    <dgm:sp3d/>
    <dgm:txPr/>
    <dgm:style>
      <a:lnRef idx="0">
        <a:scrgbClr r="0" g="0" b="0"/>
      </a:lnRef>
      <a:fillRef idx="3">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node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node2">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node3">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node4">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fgImgPlace1">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alignImgPlace1">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bgImgPlace1">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sib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1">
        <a:scrgbClr r="0" g="0" b="0"/>
      </a:effectRef>
      <a:fontRef idx="minor"/>
    </dgm:style>
  </dgm:styleLbl>
  <dgm:styleLbl name="asst0">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2">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3">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4">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parCh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parChTrans2D2">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parChTrans2D3">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parChTrans2D4">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parCh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0">
        <a:scrgbClr r="0" g="0" b="0"/>
      </a:lnRef>
      <a:fillRef idx="3">
        <a:scrgbClr r="0" g="0" b="0"/>
      </a:fillRef>
      <a:effectRef idx="2">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23.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24.xml><?xml version="1.0" encoding="utf-8"?>
<dgm:styleDef xmlns:dgm="http://schemas.openxmlformats.org/drawingml/2006/diagram" xmlns:a="http://schemas.openxmlformats.org/drawingml/2006/main" uniqueId="urn:microsoft.com/office/officeart/2005/8/quickstyle/simple4">
  <dgm:title val=""/>
  <dgm:desc val=""/>
  <dgm:catLst>
    <dgm:cat type="simple" pri="10400"/>
  </dgm:catLst>
  <dgm:scene3d>
    <a:camera prst="orthographicFront"/>
    <a:lightRig rig="threePt" dir="t"/>
  </dgm:scene3d>
  <dgm:styleLbl name="node0">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lnNode1">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vennNode1">
    <dgm:scene3d>
      <a:camera prst="orthographicFront"/>
      <a:lightRig rig="threePt" dir="t"/>
    </dgm:scene3d>
    <dgm:sp3d/>
    <dgm:txPr/>
    <dgm:style>
      <a:lnRef idx="0">
        <a:scrgbClr r="0" g="0" b="0"/>
      </a:lnRef>
      <a:fillRef idx="3">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node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node2">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node3">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node4">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fgImgPlace1">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alignImgPlace1">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bgImgPlace1">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sib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1">
        <a:scrgbClr r="0" g="0" b="0"/>
      </a:effectRef>
      <a:fontRef idx="minor"/>
    </dgm:style>
  </dgm:styleLbl>
  <dgm:styleLbl name="asst0">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2">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3">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4">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parCh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parChTrans2D2">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parChTrans2D3">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parChTrans2D4">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parCh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0">
        <a:scrgbClr r="0" g="0" b="0"/>
      </a:lnRef>
      <a:fillRef idx="3">
        <a:scrgbClr r="0" g="0" b="0"/>
      </a:fillRef>
      <a:effectRef idx="2">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25.xml><?xml version="1.0" encoding="utf-8"?>
<dgm:styleDef xmlns:dgm="http://schemas.openxmlformats.org/drawingml/2006/diagram" xmlns:a="http://schemas.openxmlformats.org/drawingml/2006/main" uniqueId="urn:microsoft.com/office/officeart/2005/8/quickstyle/simple4">
  <dgm:title val=""/>
  <dgm:desc val=""/>
  <dgm:catLst>
    <dgm:cat type="simple" pri="10400"/>
  </dgm:catLst>
  <dgm:scene3d>
    <a:camera prst="orthographicFront"/>
    <a:lightRig rig="threePt" dir="t"/>
  </dgm:scene3d>
  <dgm:styleLbl name="node0">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lnNode1">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vennNode1">
    <dgm:scene3d>
      <a:camera prst="orthographicFront"/>
      <a:lightRig rig="threePt" dir="t"/>
    </dgm:scene3d>
    <dgm:sp3d/>
    <dgm:txPr/>
    <dgm:style>
      <a:lnRef idx="0">
        <a:scrgbClr r="0" g="0" b="0"/>
      </a:lnRef>
      <a:fillRef idx="3">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node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node2">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node3">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node4">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fgImgPlace1">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alignImgPlace1">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bgImgPlace1">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sib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1">
        <a:scrgbClr r="0" g="0" b="0"/>
      </a:effectRef>
      <a:fontRef idx="minor"/>
    </dgm:style>
  </dgm:styleLbl>
  <dgm:styleLbl name="asst0">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2">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3">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4">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parCh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parChTrans2D2">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parChTrans2D3">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parChTrans2D4">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parCh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0">
        <a:scrgbClr r="0" g="0" b="0"/>
      </a:lnRef>
      <a:fillRef idx="3">
        <a:scrgbClr r="0" g="0" b="0"/>
      </a:fillRef>
      <a:effectRef idx="2">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26.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27.xml><?xml version="1.0" encoding="utf-8"?>
<dgm:styleDef xmlns:dgm="http://schemas.openxmlformats.org/drawingml/2006/diagram" xmlns:a="http://schemas.openxmlformats.org/drawingml/2006/main" uniqueId="urn:microsoft.com/office/officeart/2005/8/quickstyle/simple4">
  <dgm:title val=""/>
  <dgm:desc val=""/>
  <dgm:catLst>
    <dgm:cat type="simple" pri="10400"/>
  </dgm:catLst>
  <dgm:scene3d>
    <a:camera prst="orthographicFront"/>
    <a:lightRig rig="threePt" dir="t"/>
  </dgm:scene3d>
  <dgm:styleLbl name="node0">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lnNode1">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vennNode1">
    <dgm:scene3d>
      <a:camera prst="orthographicFront"/>
      <a:lightRig rig="threePt" dir="t"/>
    </dgm:scene3d>
    <dgm:sp3d/>
    <dgm:txPr/>
    <dgm:style>
      <a:lnRef idx="0">
        <a:scrgbClr r="0" g="0" b="0"/>
      </a:lnRef>
      <a:fillRef idx="3">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node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node2">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node3">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node4">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fgImgPlace1">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alignImgPlace1">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bgImgPlace1">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sib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1">
        <a:scrgbClr r="0" g="0" b="0"/>
      </a:effectRef>
      <a:fontRef idx="minor"/>
    </dgm:style>
  </dgm:styleLbl>
  <dgm:styleLbl name="asst0">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2">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3">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4">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parCh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parChTrans2D2">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parChTrans2D3">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parChTrans2D4">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parCh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0">
        <a:scrgbClr r="0" g="0" b="0"/>
      </a:lnRef>
      <a:fillRef idx="3">
        <a:scrgbClr r="0" g="0" b="0"/>
      </a:fillRef>
      <a:effectRef idx="2">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28.xml><?xml version="1.0" encoding="utf-8"?>
<dgm:styleDef xmlns:dgm="http://schemas.openxmlformats.org/drawingml/2006/diagram" xmlns:a="http://schemas.openxmlformats.org/drawingml/2006/main" uniqueId="urn:microsoft.com/office/officeart/2005/8/quickstyle/simple4">
  <dgm:title val=""/>
  <dgm:desc val=""/>
  <dgm:catLst>
    <dgm:cat type="simple" pri="10400"/>
  </dgm:catLst>
  <dgm:scene3d>
    <a:camera prst="orthographicFront"/>
    <a:lightRig rig="threePt" dir="t"/>
  </dgm:scene3d>
  <dgm:styleLbl name="node0">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lnNode1">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vennNode1">
    <dgm:scene3d>
      <a:camera prst="orthographicFront"/>
      <a:lightRig rig="threePt" dir="t"/>
    </dgm:scene3d>
    <dgm:sp3d/>
    <dgm:txPr/>
    <dgm:style>
      <a:lnRef idx="0">
        <a:scrgbClr r="0" g="0" b="0"/>
      </a:lnRef>
      <a:fillRef idx="3">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node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node2">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node3">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node4">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fgImgPlace1">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alignImgPlace1">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bgImgPlace1">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sib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1">
        <a:scrgbClr r="0" g="0" b="0"/>
      </a:effectRef>
      <a:fontRef idx="minor"/>
    </dgm:style>
  </dgm:styleLbl>
  <dgm:styleLbl name="asst0">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2">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3">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4">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parCh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parChTrans2D2">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parChTrans2D3">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parChTrans2D4">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parCh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0">
        <a:scrgbClr r="0" g="0" b="0"/>
      </a:lnRef>
      <a:fillRef idx="3">
        <a:scrgbClr r="0" g="0" b="0"/>
      </a:fillRef>
      <a:effectRef idx="2">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29.xml><?xml version="1.0" encoding="utf-8"?>
<dgm:styleDef xmlns:dgm="http://schemas.openxmlformats.org/drawingml/2006/diagram" xmlns:a="http://schemas.openxmlformats.org/drawingml/2006/main" uniqueId="urn:microsoft.com/office/officeart/2005/8/quickstyle/simple4">
  <dgm:title val=""/>
  <dgm:desc val=""/>
  <dgm:catLst>
    <dgm:cat type="simple" pri="10400"/>
  </dgm:catLst>
  <dgm:scene3d>
    <a:camera prst="orthographicFront"/>
    <a:lightRig rig="threePt" dir="t"/>
  </dgm:scene3d>
  <dgm:styleLbl name="node0">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lnNode1">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vennNode1">
    <dgm:scene3d>
      <a:camera prst="orthographicFront"/>
      <a:lightRig rig="threePt" dir="t"/>
    </dgm:scene3d>
    <dgm:sp3d/>
    <dgm:txPr/>
    <dgm:style>
      <a:lnRef idx="0">
        <a:scrgbClr r="0" g="0" b="0"/>
      </a:lnRef>
      <a:fillRef idx="3">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node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node2">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node3">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node4">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fgImgPlace1">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alignImgPlace1">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bgImgPlace1">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sib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1">
        <a:scrgbClr r="0" g="0" b="0"/>
      </a:effectRef>
      <a:fontRef idx="minor"/>
    </dgm:style>
  </dgm:styleLbl>
  <dgm:styleLbl name="asst0">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2">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3">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4">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parCh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parChTrans2D2">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parChTrans2D3">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parChTrans2D4">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parCh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0">
        <a:scrgbClr r="0" g="0" b="0"/>
      </a:lnRef>
      <a:fillRef idx="3">
        <a:scrgbClr r="0" g="0" b="0"/>
      </a:fillRef>
      <a:effectRef idx="2">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30.xml><?xml version="1.0" encoding="utf-8"?>
<dgm:styleDef xmlns:dgm="http://schemas.openxmlformats.org/drawingml/2006/diagram" xmlns:a="http://schemas.openxmlformats.org/drawingml/2006/main" uniqueId="urn:microsoft.com/office/officeart/2005/8/quickstyle/simple4">
  <dgm:title val=""/>
  <dgm:desc val=""/>
  <dgm:catLst>
    <dgm:cat type="simple" pri="10400"/>
  </dgm:catLst>
  <dgm:scene3d>
    <a:camera prst="orthographicFront"/>
    <a:lightRig rig="threePt" dir="t"/>
  </dgm:scene3d>
  <dgm:styleLbl name="node0">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lnNode1">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vennNode1">
    <dgm:scene3d>
      <a:camera prst="orthographicFront"/>
      <a:lightRig rig="threePt" dir="t"/>
    </dgm:scene3d>
    <dgm:sp3d/>
    <dgm:txPr/>
    <dgm:style>
      <a:lnRef idx="0">
        <a:scrgbClr r="0" g="0" b="0"/>
      </a:lnRef>
      <a:fillRef idx="3">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node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node2">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node3">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node4">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fgImgPlace1">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alignImgPlace1">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bgImgPlace1">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sib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1">
        <a:scrgbClr r="0" g="0" b="0"/>
      </a:effectRef>
      <a:fontRef idx="minor"/>
    </dgm:style>
  </dgm:styleLbl>
  <dgm:styleLbl name="asst0">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2">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3">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4">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parCh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parChTrans2D2">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parChTrans2D3">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parChTrans2D4">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parCh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0">
        <a:scrgbClr r="0" g="0" b="0"/>
      </a:lnRef>
      <a:fillRef idx="3">
        <a:scrgbClr r="0" g="0" b="0"/>
      </a:fillRef>
      <a:effectRef idx="2">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31.xml><?xml version="1.0" encoding="utf-8"?>
<dgm:styleDef xmlns:dgm="http://schemas.openxmlformats.org/drawingml/2006/diagram" xmlns:a="http://schemas.openxmlformats.org/drawingml/2006/main" uniqueId="urn:microsoft.com/office/officeart/2005/8/quickstyle/simple4">
  <dgm:title val=""/>
  <dgm:desc val=""/>
  <dgm:catLst>
    <dgm:cat type="simple" pri="10400"/>
  </dgm:catLst>
  <dgm:scene3d>
    <a:camera prst="orthographicFront"/>
    <a:lightRig rig="threePt" dir="t"/>
  </dgm:scene3d>
  <dgm:styleLbl name="node0">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lnNode1">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vennNode1">
    <dgm:scene3d>
      <a:camera prst="orthographicFront"/>
      <a:lightRig rig="threePt" dir="t"/>
    </dgm:scene3d>
    <dgm:sp3d/>
    <dgm:txPr/>
    <dgm:style>
      <a:lnRef idx="0">
        <a:scrgbClr r="0" g="0" b="0"/>
      </a:lnRef>
      <a:fillRef idx="3">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node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node2">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node3">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node4">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fgImgPlace1">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alignImgPlace1">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bgImgPlace1">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sib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1">
        <a:scrgbClr r="0" g="0" b="0"/>
      </a:effectRef>
      <a:fontRef idx="minor"/>
    </dgm:style>
  </dgm:styleLbl>
  <dgm:styleLbl name="asst0">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2">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3">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4">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parCh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parChTrans2D2">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parChTrans2D3">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parChTrans2D4">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parCh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0">
        <a:scrgbClr r="0" g="0" b="0"/>
      </a:lnRef>
      <a:fillRef idx="3">
        <a:scrgbClr r="0" g="0" b="0"/>
      </a:fillRef>
      <a:effectRef idx="2">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32.xml><?xml version="1.0" encoding="utf-8"?>
<dgm:styleDef xmlns:dgm="http://schemas.openxmlformats.org/drawingml/2006/diagram" xmlns:a="http://schemas.openxmlformats.org/drawingml/2006/main" uniqueId="urn:microsoft.com/office/officeart/2005/8/quickstyle/simple4">
  <dgm:title val=""/>
  <dgm:desc val=""/>
  <dgm:catLst>
    <dgm:cat type="simple" pri="10400"/>
  </dgm:catLst>
  <dgm:scene3d>
    <a:camera prst="orthographicFront"/>
    <a:lightRig rig="threePt" dir="t"/>
  </dgm:scene3d>
  <dgm:styleLbl name="node0">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lnNode1">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vennNode1">
    <dgm:scene3d>
      <a:camera prst="orthographicFront"/>
      <a:lightRig rig="threePt" dir="t"/>
    </dgm:scene3d>
    <dgm:sp3d/>
    <dgm:txPr/>
    <dgm:style>
      <a:lnRef idx="0">
        <a:scrgbClr r="0" g="0" b="0"/>
      </a:lnRef>
      <a:fillRef idx="3">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node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node2">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node3">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node4">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fgImgPlace1">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alignImgPlace1">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bgImgPlace1">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sib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1">
        <a:scrgbClr r="0" g="0" b="0"/>
      </a:effectRef>
      <a:fontRef idx="minor"/>
    </dgm:style>
  </dgm:styleLbl>
  <dgm:styleLbl name="asst0">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2">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3">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4">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parCh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parChTrans2D2">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parChTrans2D3">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parChTrans2D4">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parCh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0">
        <a:scrgbClr r="0" g="0" b="0"/>
      </a:lnRef>
      <a:fillRef idx="3">
        <a:scrgbClr r="0" g="0" b="0"/>
      </a:fillRef>
      <a:effectRef idx="2">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33.xml><?xml version="1.0" encoding="utf-8"?>
<dgm:styleDef xmlns:dgm="http://schemas.openxmlformats.org/drawingml/2006/diagram" xmlns:a="http://schemas.openxmlformats.org/drawingml/2006/main" uniqueId="urn:microsoft.com/office/officeart/2005/8/quickstyle/simple4">
  <dgm:title val=""/>
  <dgm:desc val=""/>
  <dgm:catLst>
    <dgm:cat type="simple" pri="10400"/>
  </dgm:catLst>
  <dgm:scene3d>
    <a:camera prst="orthographicFront"/>
    <a:lightRig rig="threePt" dir="t"/>
  </dgm:scene3d>
  <dgm:styleLbl name="node0">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lnNode1">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vennNode1">
    <dgm:scene3d>
      <a:camera prst="orthographicFront"/>
      <a:lightRig rig="threePt" dir="t"/>
    </dgm:scene3d>
    <dgm:sp3d/>
    <dgm:txPr/>
    <dgm:style>
      <a:lnRef idx="0">
        <a:scrgbClr r="0" g="0" b="0"/>
      </a:lnRef>
      <a:fillRef idx="3">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node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node2">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node3">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node4">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fgImgPlace1">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alignImgPlace1">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bgImgPlace1">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sib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1">
        <a:scrgbClr r="0" g="0" b="0"/>
      </a:effectRef>
      <a:fontRef idx="minor"/>
    </dgm:style>
  </dgm:styleLbl>
  <dgm:styleLbl name="asst0">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2">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3">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4">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parCh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parChTrans2D2">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parChTrans2D3">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parChTrans2D4">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parCh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0">
        <a:scrgbClr r="0" g="0" b="0"/>
      </a:lnRef>
      <a:fillRef idx="3">
        <a:scrgbClr r="0" g="0" b="0"/>
      </a:fillRef>
      <a:effectRef idx="2">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34.xml><?xml version="1.0" encoding="utf-8"?>
<dgm:styleDef xmlns:dgm="http://schemas.openxmlformats.org/drawingml/2006/diagram" xmlns:a="http://schemas.openxmlformats.org/drawingml/2006/main" uniqueId="urn:microsoft.com/office/officeart/2005/8/quickstyle/simple4">
  <dgm:title val=""/>
  <dgm:desc val=""/>
  <dgm:catLst>
    <dgm:cat type="simple" pri="10400"/>
  </dgm:catLst>
  <dgm:scene3d>
    <a:camera prst="orthographicFront"/>
    <a:lightRig rig="threePt" dir="t"/>
  </dgm:scene3d>
  <dgm:styleLbl name="node0">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lnNode1">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vennNode1">
    <dgm:scene3d>
      <a:camera prst="orthographicFront"/>
      <a:lightRig rig="threePt" dir="t"/>
    </dgm:scene3d>
    <dgm:sp3d/>
    <dgm:txPr/>
    <dgm:style>
      <a:lnRef idx="0">
        <a:scrgbClr r="0" g="0" b="0"/>
      </a:lnRef>
      <a:fillRef idx="3">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node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node2">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node3">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node4">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fgImgPlace1">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alignImgPlace1">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bgImgPlace1">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sib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1">
        <a:scrgbClr r="0" g="0" b="0"/>
      </a:effectRef>
      <a:fontRef idx="minor"/>
    </dgm:style>
  </dgm:styleLbl>
  <dgm:styleLbl name="asst0">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2">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3">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4">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parCh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parChTrans2D2">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parChTrans2D3">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parChTrans2D4">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parCh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0">
        <a:scrgbClr r="0" g="0" b="0"/>
      </a:lnRef>
      <a:fillRef idx="3">
        <a:scrgbClr r="0" g="0" b="0"/>
      </a:fillRef>
      <a:effectRef idx="2">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35.xml><?xml version="1.0" encoding="utf-8"?>
<dgm:styleDef xmlns:dgm="http://schemas.openxmlformats.org/drawingml/2006/diagram" xmlns:a="http://schemas.openxmlformats.org/drawingml/2006/main" uniqueId="urn:microsoft.com/office/officeart/2005/8/quickstyle/simple4">
  <dgm:title val=""/>
  <dgm:desc val=""/>
  <dgm:catLst>
    <dgm:cat type="simple" pri="10400"/>
  </dgm:catLst>
  <dgm:scene3d>
    <a:camera prst="orthographicFront"/>
    <a:lightRig rig="threePt" dir="t"/>
  </dgm:scene3d>
  <dgm:styleLbl name="node0">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lnNode1">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vennNode1">
    <dgm:scene3d>
      <a:camera prst="orthographicFront"/>
      <a:lightRig rig="threePt" dir="t"/>
    </dgm:scene3d>
    <dgm:sp3d/>
    <dgm:txPr/>
    <dgm:style>
      <a:lnRef idx="0">
        <a:scrgbClr r="0" g="0" b="0"/>
      </a:lnRef>
      <a:fillRef idx="3">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node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node2">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node3">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node4">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fgImgPlace1">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alignImgPlace1">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bgImgPlace1">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sib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1">
        <a:scrgbClr r="0" g="0" b="0"/>
      </a:effectRef>
      <a:fontRef idx="minor"/>
    </dgm:style>
  </dgm:styleLbl>
  <dgm:styleLbl name="asst0">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2">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3">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4">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parCh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parChTrans2D2">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parChTrans2D3">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parChTrans2D4">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parCh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0">
        <a:scrgbClr r="0" g="0" b="0"/>
      </a:lnRef>
      <a:fillRef idx="3">
        <a:scrgbClr r="0" g="0" b="0"/>
      </a:fillRef>
      <a:effectRef idx="2">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36.xml><?xml version="1.0" encoding="utf-8"?>
<dgm:styleDef xmlns:dgm="http://schemas.openxmlformats.org/drawingml/2006/diagram" xmlns:a="http://schemas.openxmlformats.org/drawingml/2006/main" uniqueId="urn:microsoft.com/office/officeart/2005/8/quickstyle/simple4">
  <dgm:title val=""/>
  <dgm:desc val=""/>
  <dgm:catLst>
    <dgm:cat type="simple" pri="10400"/>
  </dgm:catLst>
  <dgm:scene3d>
    <a:camera prst="orthographicFront"/>
    <a:lightRig rig="threePt" dir="t"/>
  </dgm:scene3d>
  <dgm:styleLbl name="node0">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lnNode1">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vennNode1">
    <dgm:scene3d>
      <a:camera prst="orthographicFront"/>
      <a:lightRig rig="threePt" dir="t"/>
    </dgm:scene3d>
    <dgm:sp3d/>
    <dgm:txPr/>
    <dgm:style>
      <a:lnRef idx="0">
        <a:scrgbClr r="0" g="0" b="0"/>
      </a:lnRef>
      <a:fillRef idx="3">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node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node2">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node3">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node4">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fgImgPlace1">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alignImgPlace1">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bgImgPlace1">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sib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1">
        <a:scrgbClr r="0" g="0" b="0"/>
      </a:effectRef>
      <a:fontRef idx="minor"/>
    </dgm:style>
  </dgm:styleLbl>
  <dgm:styleLbl name="asst0">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2">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3">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4">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parCh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parChTrans2D2">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parChTrans2D3">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parChTrans2D4">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parCh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0">
        <a:scrgbClr r="0" g="0" b="0"/>
      </a:lnRef>
      <a:fillRef idx="3">
        <a:scrgbClr r="0" g="0" b="0"/>
      </a:fillRef>
      <a:effectRef idx="2">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37.xml><?xml version="1.0" encoding="utf-8"?>
<dgm:styleDef xmlns:dgm="http://schemas.openxmlformats.org/drawingml/2006/diagram" xmlns:a="http://schemas.openxmlformats.org/drawingml/2006/main" uniqueId="urn:microsoft.com/office/officeart/2005/8/quickstyle/simple4">
  <dgm:title val=""/>
  <dgm:desc val=""/>
  <dgm:catLst>
    <dgm:cat type="simple" pri="10400"/>
  </dgm:catLst>
  <dgm:scene3d>
    <a:camera prst="orthographicFront"/>
    <a:lightRig rig="threePt" dir="t"/>
  </dgm:scene3d>
  <dgm:styleLbl name="node0">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lnNode1">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vennNode1">
    <dgm:scene3d>
      <a:camera prst="orthographicFront"/>
      <a:lightRig rig="threePt" dir="t"/>
    </dgm:scene3d>
    <dgm:sp3d/>
    <dgm:txPr/>
    <dgm:style>
      <a:lnRef idx="0">
        <a:scrgbClr r="0" g="0" b="0"/>
      </a:lnRef>
      <a:fillRef idx="3">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node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node2">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node3">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node4">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fgImgPlace1">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alignImgPlace1">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bgImgPlace1">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sib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1">
        <a:scrgbClr r="0" g="0" b="0"/>
      </a:effectRef>
      <a:fontRef idx="minor"/>
    </dgm:style>
  </dgm:styleLbl>
  <dgm:styleLbl name="asst0">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2">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3">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4">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parCh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parChTrans2D2">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parChTrans2D3">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parChTrans2D4">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parCh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0">
        <a:scrgbClr r="0" g="0" b="0"/>
      </a:lnRef>
      <a:fillRef idx="3">
        <a:scrgbClr r="0" g="0" b="0"/>
      </a:fillRef>
      <a:effectRef idx="2">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38.xml><?xml version="1.0" encoding="utf-8"?>
<dgm:styleDef xmlns:dgm="http://schemas.openxmlformats.org/drawingml/2006/diagram" xmlns:a="http://schemas.openxmlformats.org/drawingml/2006/main" uniqueId="urn:microsoft.com/office/officeart/2005/8/quickstyle/simple4">
  <dgm:title val=""/>
  <dgm:desc val=""/>
  <dgm:catLst>
    <dgm:cat type="simple" pri="10400"/>
  </dgm:catLst>
  <dgm:scene3d>
    <a:camera prst="orthographicFront"/>
    <a:lightRig rig="threePt" dir="t"/>
  </dgm:scene3d>
  <dgm:styleLbl name="node0">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lnNode1">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vennNode1">
    <dgm:scene3d>
      <a:camera prst="orthographicFront"/>
      <a:lightRig rig="threePt" dir="t"/>
    </dgm:scene3d>
    <dgm:sp3d/>
    <dgm:txPr/>
    <dgm:style>
      <a:lnRef idx="0">
        <a:scrgbClr r="0" g="0" b="0"/>
      </a:lnRef>
      <a:fillRef idx="3">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node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node2">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node3">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node4">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fgImgPlace1">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alignImgPlace1">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bgImgPlace1">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sib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1">
        <a:scrgbClr r="0" g="0" b="0"/>
      </a:effectRef>
      <a:fontRef idx="minor"/>
    </dgm:style>
  </dgm:styleLbl>
  <dgm:styleLbl name="asst0">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2">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3">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4">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parCh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parChTrans2D2">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parChTrans2D3">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parChTrans2D4">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parCh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0">
        <a:scrgbClr r="0" g="0" b="0"/>
      </a:lnRef>
      <a:fillRef idx="3">
        <a:scrgbClr r="0" g="0" b="0"/>
      </a:fillRef>
      <a:effectRef idx="2">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39.xml><?xml version="1.0" encoding="utf-8"?>
<dgm:styleDef xmlns:dgm="http://schemas.openxmlformats.org/drawingml/2006/diagram" xmlns:a="http://schemas.openxmlformats.org/drawingml/2006/main" uniqueId="urn:microsoft.com/office/officeart/2005/8/quickstyle/simple4">
  <dgm:title val=""/>
  <dgm:desc val=""/>
  <dgm:catLst>
    <dgm:cat type="simple" pri="10400"/>
  </dgm:catLst>
  <dgm:scene3d>
    <a:camera prst="orthographicFront"/>
    <a:lightRig rig="threePt" dir="t"/>
  </dgm:scene3d>
  <dgm:styleLbl name="node0">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lnNode1">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vennNode1">
    <dgm:scene3d>
      <a:camera prst="orthographicFront"/>
      <a:lightRig rig="threePt" dir="t"/>
    </dgm:scene3d>
    <dgm:sp3d/>
    <dgm:txPr/>
    <dgm:style>
      <a:lnRef idx="0">
        <a:scrgbClr r="0" g="0" b="0"/>
      </a:lnRef>
      <a:fillRef idx="3">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node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node2">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node3">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node4">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fgImgPlace1">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alignImgPlace1">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bgImgPlace1">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sib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1">
        <a:scrgbClr r="0" g="0" b="0"/>
      </a:effectRef>
      <a:fontRef idx="minor"/>
    </dgm:style>
  </dgm:styleLbl>
  <dgm:styleLbl name="asst0">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2">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3">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4">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parCh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parChTrans2D2">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parChTrans2D3">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parChTrans2D4">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parCh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0">
        <a:scrgbClr r="0" g="0" b="0"/>
      </a:lnRef>
      <a:fillRef idx="3">
        <a:scrgbClr r="0" g="0" b="0"/>
      </a:fillRef>
      <a:effectRef idx="2">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40.xml><?xml version="1.0" encoding="utf-8"?>
<dgm:styleDef xmlns:dgm="http://schemas.openxmlformats.org/drawingml/2006/diagram" xmlns:a="http://schemas.openxmlformats.org/drawingml/2006/main" uniqueId="urn:microsoft.com/office/officeart/2005/8/quickstyle/simple4">
  <dgm:title val=""/>
  <dgm:desc val=""/>
  <dgm:catLst>
    <dgm:cat type="simple" pri="10400"/>
  </dgm:catLst>
  <dgm:scene3d>
    <a:camera prst="orthographicFront"/>
    <a:lightRig rig="threePt" dir="t"/>
  </dgm:scene3d>
  <dgm:styleLbl name="node0">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lnNode1">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vennNode1">
    <dgm:scene3d>
      <a:camera prst="orthographicFront"/>
      <a:lightRig rig="threePt" dir="t"/>
    </dgm:scene3d>
    <dgm:sp3d/>
    <dgm:txPr/>
    <dgm:style>
      <a:lnRef idx="0">
        <a:scrgbClr r="0" g="0" b="0"/>
      </a:lnRef>
      <a:fillRef idx="3">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node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node2">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node3">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node4">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fgImgPlace1">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alignImgPlace1">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bgImgPlace1">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sib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1">
        <a:scrgbClr r="0" g="0" b="0"/>
      </a:effectRef>
      <a:fontRef idx="minor"/>
    </dgm:style>
  </dgm:styleLbl>
  <dgm:styleLbl name="asst0">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2">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3">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4">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parCh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parChTrans2D2">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parChTrans2D3">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parChTrans2D4">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parCh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0">
        <a:scrgbClr r="0" g="0" b="0"/>
      </a:lnRef>
      <a:fillRef idx="3">
        <a:scrgbClr r="0" g="0" b="0"/>
      </a:fillRef>
      <a:effectRef idx="2">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C29798E-90C4-48E6-B39B-37FF65347ABD}"/>
              </a:ext>
            </a:extLst>
          </p:cNvPr>
          <p:cNvSpPr>
            <a:spLocks noGrp="1"/>
          </p:cNvSpPr>
          <p:nvPr>
            <p:ph type="ctrTitle"/>
          </p:nvPr>
        </p:nvSpPr>
        <p:spPr>
          <a:xfrm>
            <a:off x="2197100" y="1079500"/>
            <a:ext cx="7797799" cy="2138400"/>
          </a:xfrm>
        </p:spPr>
        <p:txBody>
          <a:bodyPr anchor="b">
            <a:normAutofit/>
          </a:bodyPr>
          <a:lstStyle>
            <a:lvl1pPr algn="ctr">
              <a:defRPr sz="2800"/>
            </a:lvl1pPr>
          </a:lstStyle>
          <a:p>
            <a:r>
              <a:rPr lang="en-US"/>
              <a:t>Click to edit Master title style</a:t>
            </a:r>
          </a:p>
        </p:txBody>
      </p:sp>
      <p:sp>
        <p:nvSpPr>
          <p:cNvPr id="3" name="Subtitle 2">
            <a:extLst>
              <a:ext uri="{FF2B5EF4-FFF2-40B4-BE49-F238E27FC236}">
                <a16:creationId xmlns:a16="http://schemas.microsoft.com/office/drawing/2014/main" id="{93D95C8C-0A7F-40D9-A690-3D5898EFFE81}"/>
              </a:ext>
            </a:extLst>
          </p:cNvPr>
          <p:cNvSpPr>
            <a:spLocks noGrp="1"/>
          </p:cNvSpPr>
          <p:nvPr>
            <p:ph type="subTitle" idx="1"/>
          </p:nvPr>
        </p:nvSpPr>
        <p:spPr>
          <a:xfrm>
            <a:off x="3308350" y="4113213"/>
            <a:ext cx="5575300" cy="1655762"/>
          </a:xfrm>
        </p:spPr>
        <p:txBody>
          <a:bodyPr/>
          <a:lstStyle>
            <a:lvl1pPr marL="0" indent="0" algn="ctr">
              <a:buNone/>
              <a:defRPr sz="2400" i="1"/>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p>
        </p:txBody>
      </p:sp>
      <p:sp>
        <p:nvSpPr>
          <p:cNvPr id="4" name="Date Placeholder 3">
            <a:extLst>
              <a:ext uri="{FF2B5EF4-FFF2-40B4-BE49-F238E27FC236}">
                <a16:creationId xmlns:a16="http://schemas.microsoft.com/office/drawing/2014/main" id="{3D1322F3-E47A-4D6E-96A8-AB5C73BA9906}"/>
              </a:ext>
            </a:extLst>
          </p:cNvPr>
          <p:cNvSpPr>
            <a:spLocks noGrp="1"/>
          </p:cNvSpPr>
          <p:nvPr>
            <p:ph type="dt" sz="half" idx="10"/>
          </p:nvPr>
        </p:nvSpPr>
        <p:spPr>
          <a:xfrm>
            <a:off x="541338" y="6401999"/>
            <a:ext cx="2206625" cy="369332"/>
          </a:xfrm>
          <a:prstGeom prst="rect">
            <a:avLst/>
          </a:prstGeom>
        </p:spPr>
        <p:txBody>
          <a:bodyPr/>
          <a:lstStyle/>
          <a:p>
            <a:fld id="{64F0E216-BA48-4F04-AC4F-645AA0DD6AC6}" type="datetimeFigureOut">
              <a:rPr lang="en-US" smtClean="0"/>
              <a:t>10/17/2024</a:t>
            </a:fld>
            <a:endParaRPr lang="en-US"/>
          </a:p>
        </p:txBody>
      </p:sp>
      <p:sp>
        <p:nvSpPr>
          <p:cNvPr id="5" name="Footer Placeholder 4">
            <a:extLst>
              <a:ext uri="{FF2B5EF4-FFF2-40B4-BE49-F238E27FC236}">
                <a16:creationId xmlns:a16="http://schemas.microsoft.com/office/drawing/2014/main" id="{737BF5CE-9E66-4FD5-949F-34E11607C6DF}"/>
              </a:ext>
            </a:extLst>
          </p:cNvPr>
          <p:cNvSpPr>
            <a:spLocks noGrp="1"/>
          </p:cNvSpPr>
          <p:nvPr>
            <p:ph type="ftr" sz="quarter" idx="11"/>
          </p:nvPr>
        </p:nvSpPr>
        <p:spPr>
          <a:xfrm>
            <a:off x="3308350" y="6401999"/>
            <a:ext cx="5575300" cy="369332"/>
          </a:xfrm>
          <a:prstGeom prst="rect">
            <a:avLst/>
          </a:prstGeom>
        </p:spPr>
        <p:txBody>
          <a:bodyPr/>
          <a:lstStyle/>
          <a:p>
            <a:endParaRPr lang="en-US"/>
          </a:p>
        </p:txBody>
      </p:sp>
      <p:sp>
        <p:nvSpPr>
          <p:cNvPr id="6" name="Slide Number Placeholder 5">
            <a:extLst>
              <a:ext uri="{FF2B5EF4-FFF2-40B4-BE49-F238E27FC236}">
                <a16:creationId xmlns:a16="http://schemas.microsoft.com/office/drawing/2014/main" id="{4EEDAB7A-4032-416A-B04E-1F4878912E02}"/>
              </a:ext>
            </a:extLst>
          </p:cNvPr>
          <p:cNvSpPr>
            <a:spLocks noGrp="1"/>
          </p:cNvSpPr>
          <p:nvPr>
            <p:ph type="sldNum" sz="quarter" idx="12"/>
          </p:nvPr>
        </p:nvSpPr>
        <p:spPr>
          <a:xfrm>
            <a:off x="9442800" y="6401999"/>
            <a:ext cx="2208212" cy="369332"/>
          </a:xfrm>
          <a:prstGeom prst="rect">
            <a:avLst/>
          </a:prstGeom>
        </p:spPr>
        <p:txBody>
          <a:bodyPr/>
          <a:lstStyle/>
          <a:p>
            <a:fld id="{D39607A7-8386-47DB-8578-DDEDD194E5D4}" type="slidenum">
              <a:rPr lang="en-US" smtClean="0"/>
              <a:t>‹#›</a:t>
            </a:fld>
            <a:endParaRPr lang="en-US"/>
          </a:p>
        </p:txBody>
      </p:sp>
      <p:cxnSp>
        <p:nvCxnSpPr>
          <p:cNvPr id="7" name="Straight Connector 6">
            <a:extLst>
              <a:ext uri="{FF2B5EF4-FFF2-40B4-BE49-F238E27FC236}">
                <a16:creationId xmlns:a16="http://schemas.microsoft.com/office/drawing/2014/main" id="{701C0CAB-6A03-4C6A-9FAA-219847753628}"/>
              </a:ext>
            </a:extLst>
          </p:cNvPr>
          <p:cNvCxnSpPr>
            <a:cxnSpLocks/>
          </p:cNvCxnSpPr>
          <p:nvPr/>
        </p:nvCxnSpPr>
        <p:spPr>
          <a:xfrm>
            <a:off x="5826000" y="3690871"/>
            <a:ext cx="540000" cy="0"/>
          </a:xfrm>
          <a:prstGeom prst="line">
            <a:avLst/>
          </a:prstGeom>
          <a:ln w="12700">
            <a:solidFill>
              <a:schemeClr val="tx1"/>
            </a:solidFill>
          </a:ln>
        </p:spPr>
        <p:style>
          <a:lnRef idx="1">
            <a:schemeClr val="accent1"/>
          </a:lnRef>
          <a:fillRef idx="0">
            <a:schemeClr val="accent1"/>
          </a:fillRef>
          <a:effectRef idx="0">
            <a:schemeClr val="accent1"/>
          </a:effectRef>
          <a:fontRef idx="minor">
            <a:schemeClr val="tx1"/>
          </a:fontRef>
        </p:style>
      </p:cxnSp>
      <p:grpSp>
        <p:nvGrpSpPr>
          <p:cNvPr id="20" name="Group 19">
            <a:extLst>
              <a:ext uri="{FF2B5EF4-FFF2-40B4-BE49-F238E27FC236}">
                <a16:creationId xmlns:a16="http://schemas.microsoft.com/office/drawing/2014/main" id="{F982E0B2-AA9C-441C-A08E-A9DF9CF12116}"/>
              </a:ext>
            </a:extLst>
          </p:cNvPr>
          <p:cNvGrpSpPr/>
          <p:nvPr/>
        </p:nvGrpSpPr>
        <p:grpSpPr>
          <a:xfrm>
            <a:off x="9728046" y="4869342"/>
            <a:ext cx="1623711" cy="630920"/>
            <a:chOff x="9588346" y="4824892"/>
            <a:chExt cx="1623711" cy="630920"/>
          </a:xfrm>
        </p:grpSpPr>
        <p:sp>
          <p:nvSpPr>
            <p:cNvPr id="16" name="Freeform: Shape 15">
              <a:extLst>
                <a:ext uri="{FF2B5EF4-FFF2-40B4-BE49-F238E27FC236}">
                  <a16:creationId xmlns:a16="http://schemas.microsoft.com/office/drawing/2014/main" id="{A4A2E074-C10D-4C57-AB72-B631E4D77102}"/>
                </a:ext>
              </a:extLst>
            </p:cNvPr>
            <p:cNvSpPr/>
            <p:nvPr/>
          </p:nvSpPr>
          <p:spPr>
            <a:xfrm rot="2700000" flipH="1">
              <a:off x="10267789" y="4452443"/>
              <a:ext cx="571820" cy="1316717"/>
            </a:xfrm>
            <a:custGeom>
              <a:avLst/>
              <a:gdLst>
                <a:gd name="connsiteX0" fmla="*/ 282417 w 571820"/>
                <a:gd name="connsiteY0" fmla="*/ 0 h 1316717"/>
                <a:gd name="connsiteX1" fmla="*/ 285910 w 571820"/>
                <a:gd name="connsiteY1" fmla="*/ 3175 h 1316717"/>
                <a:gd name="connsiteX2" fmla="*/ 287393 w 571820"/>
                <a:gd name="connsiteY2" fmla="*/ 1827 h 1316717"/>
                <a:gd name="connsiteX3" fmla="*/ 289403 w 571820"/>
                <a:gd name="connsiteY3" fmla="*/ 0 h 1316717"/>
                <a:gd name="connsiteX4" fmla="*/ 289403 w 571820"/>
                <a:gd name="connsiteY4" fmla="*/ 6349 h 1316717"/>
                <a:gd name="connsiteX5" fmla="*/ 309203 w 571820"/>
                <a:gd name="connsiteY5" fmla="*/ 24345 h 1316717"/>
                <a:gd name="connsiteX6" fmla="*/ 571820 w 571820"/>
                <a:gd name="connsiteY6" fmla="*/ 658359 h 1316717"/>
                <a:gd name="connsiteX7" fmla="*/ 309203 w 571820"/>
                <a:gd name="connsiteY7" fmla="*/ 1292372 h 1316717"/>
                <a:gd name="connsiteX8" fmla="*/ 289403 w 571820"/>
                <a:gd name="connsiteY8" fmla="*/ 1310368 h 1316717"/>
                <a:gd name="connsiteX9" fmla="*/ 289403 w 571820"/>
                <a:gd name="connsiteY9" fmla="*/ 1316717 h 1316717"/>
                <a:gd name="connsiteX10" fmla="*/ 287393 w 571820"/>
                <a:gd name="connsiteY10" fmla="*/ 1314890 h 1316717"/>
                <a:gd name="connsiteX11" fmla="*/ 285910 w 571820"/>
                <a:gd name="connsiteY11" fmla="*/ 1313542 h 1316717"/>
                <a:gd name="connsiteX12" fmla="*/ 282417 w 571820"/>
                <a:gd name="connsiteY12" fmla="*/ 1316717 h 1316717"/>
                <a:gd name="connsiteX13" fmla="*/ 282417 w 571820"/>
                <a:gd name="connsiteY13" fmla="*/ 1310367 h 1316717"/>
                <a:gd name="connsiteX14" fmla="*/ 262617 w 571820"/>
                <a:gd name="connsiteY14" fmla="*/ 1292372 h 1316717"/>
                <a:gd name="connsiteX15" fmla="*/ 0 w 571820"/>
                <a:gd name="connsiteY15" fmla="*/ 658358 h 1316717"/>
                <a:gd name="connsiteX16" fmla="*/ 262617 w 571820"/>
                <a:gd name="connsiteY16" fmla="*/ 24345 h 1316717"/>
                <a:gd name="connsiteX17" fmla="*/ 282417 w 571820"/>
                <a:gd name="connsiteY17" fmla="*/ 6349 h 131671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Lst>
              <a:rect l="l" t="t" r="r" b="b"/>
              <a:pathLst>
                <a:path w="571820" h="1316717">
                  <a:moveTo>
                    <a:pt x="282417" y="0"/>
                  </a:moveTo>
                  <a:lnTo>
                    <a:pt x="285910" y="3175"/>
                  </a:lnTo>
                  <a:lnTo>
                    <a:pt x="287393" y="1827"/>
                  </a:lnTo>
                  <a:lnTo>
                    <a:pt x="289403" y="0"/>
                  </a:lnTo>
                  <a:lnTo>
                    <a:pt x="289403" y="6349"/>
                  </a:lnTo>
                  <a:lnTo>
                    <a:pt x="309203" y="24345"/>
                  </a:lnTo>
                  <a:cubicBezTo>
                    <a:pt x="471461" y="186603"/>
                    <a:pt x="571820" y="410761"/>
                    <a:pt x="571820" y="658359"/>
                  </a:cubicBezTo>
                  <a:cubicBezTo>
                    <a:pt x="571820" y="905956"/>
                    <a:pt x="471461" y="1130114"/>
                    <a:pt x="309203" y="1292372"/>
                  </a:cubicBezTo>
                  <a:lnTo>
                    <a:pt x="289403" y="1310368"/>
                  </a:lnTo>
                  <a:lnTo>
                    <a:pt x="289403" y="1316717"/>
                  </a:lnTo>
                  <a:lnTo>
                    <a:pt x="287393" y="1314890"/>
                  </a:lnTo>
                  <a:lnTo>
                    <a:pt x="285910" y="1313542"/>
                  </a:lnTo>
                  <a:lnTo>
                    <a:pt x="282417" y="1316717"/>
                  </a:lnTo>
                  <a:lnTo>
                    <a:pt x="282417" y="1310367"/>
                  </a:lnTo>
                  <a:lnTo>
                    <a:pt x="262617" y="1292372"/>
                  </a:lnTo>
                  <a:cubicBezTo>
                    <a:pt x="100359" y="1130113"/>
                    <a:pt x="0" y="905956"/>
                    <a:pt x="0" y="658358"/>
                  </a:cubicBezTo>
                  <a:cubicBezTo>
                    <a:pt x="0" y="410761"/>
                    <a:pt x="100359" y="186603"/>
                    <a:pt x="262617" y="24345"/>
                  </a:cubicBezTo>
                  <a:lnTo>
                    <a:pt x="282417" y="6349"/>
                  </a:lnTo>
                  <a:close/>
                </a:path>
              </a:pathLst>
            </a:custGeom>
            <a:solidFill>
              <a:schemeClr val="accent4">
                <a:alpha val="40000"/>
              </a:schemeClr>
            </a:solidFill>
            <a:ln w="12700">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nvGrpSpPr>
            <p:cNvPr id="17" name="Group 16">
              <a:extLst>
                <a:ext uri="{FF2B5EF4-FFF2-40B4-BE49-F238E27FC236}">
                  <a16:creationId xmlns:a16="http://schemas.microsoft.com/office/drawing/2014/main" id="{0B037EB3-1772-4BA8-A95A-E5DBDFEA32B0}"/>
                </a:ext>
              </a:extLst>
            </p:cNvPr>
            <p:cNvGrpSpPr/>
            <p:nvPr/>
          </p:nvGrpSpPr>
          <p:grpSpPr>
            <a:xfrm rot="2700000" flipH="1">
              <a:off x="10112436" y="4359902"/>
              <a:ext cx="571820" cy="1620000"/>
              <a:chOff x="8482785" y="4330454"/>
              <a:chExt cx="571820" cy="1620000"/>
            </a:xfrm>
          </p:grpSpPr>
          <p:sp>
            <p:nvSpPr>
              <p:cNvPr id="18" name="Freeform: Shape 17">
                <a:extLst>
                  <a:ext uri="{FF2B5EF4-FFF2-40B4-BE49-F238E27FC236}">
                    <a16:creationId xmlns:a16="http://schemas.microsoft.com/office/drawing/2014/main" id="{A1F47AC1-63D0-47F3-9728-1A0A0543494B}"/>
                  </a:ext>
                </a:extLst>
              </p:cNvPr>
              <p:cNvSpPr/>
              <p:nvPr/>
            </p:nvSpPr>
            <p:spPr>
              <a:xfrm>
                <a:off x="8482785" y="4333632"/>
                <a:ext cx="571820" cy="1311956"/>
              </a:xfrm>
              <a:custGeom>
                <a:avLst/>
                <a:gdLst>
                  <a:gd name="connsiteX0" fmla="*/ 282417 w 571820"/>
                  <a:gd name="connsiteY0" fmla="*/ 0 h 1316717"/>
                  <a:gd name="connsiteX1" fmla="*/ 285910 w 571820"/>
                  <a:gd name="connsiteY1" fmla="*/ 3175 h 1316717"/>
                  <a:gd name="connsiteX2" fmla="*/ 287393 w 571820"/>
                  <a:gd name="connsiteY2" fmla="*/ 1827 h 1316717"/>
                  <a:gd name="connsiteX3" fmla="*/ 289403 w 571820"/>
                  <a:gd name="connsiteY3" fmla="*/ 0 h 1316717"/>
                  <a:gd name="connsiteX4" fmla="*/ 289403 w 571820"/>
                  <a:gd name="connsiteY4" fmla="*/ 6349 h 1316717"/>
                  <a:gd name="connsiteX5" fmla="*/ 309203 w 571820"/>
                  <a:gd name="connsiteY5" fmla="*/ 24345 h 1316717"/>
                  <a:gd name="connsiteX6" fmla="*/ 571820 w 571820"/>
                  <a:gd name="connsiteY6" fmla="*/ 658359 h 1316717"/>
                  <a:gd name="connsiteX7" fmla="*/ 309203 w 571820"/>
                  <a:gd name="connsiteY7" fmla="*/ 1292372 h 1316717"/>
                  <a:gd name="connsiteX8" fmla="*/ 289403 w 571820"/>
                  <a:gd name="connsiteY8" fmla="*/ 1310368 h 1316717"/>
                  <a:gd name="connsiteX9" fmla="*/ 289403 w 571820"/>
                  <a:gd name="connsiteY9" fmla="*/ 1316717 h 1316717"/>
                  <a:gd name="connsiteX10" fmla="*/ 287393 w 571820"/>
                  <a:gd name="connsiteY10" fmla="*/ 1314890 h 1316717"/>
                  <a:gd name="connsiteX11" fmla="*/ 285910 w 571820"/>
                  <a:gd name="connsiteY11" fmla="*/ 1313542 h 1316717"/>
                  <a:gd name="connsiteX12" fmla="*/ 282417 w 571820"/>
                  <a:gd name="connsiteY12" fmla="*/ 1316717 h 1316717"/>
                  <a:gd name="connsiteX13" fmla="*/ 282417 w 571820"/>
                  <a:gd name="connsiteY13" fmla="*/ 1310367 h 1316717"/>
                  <a:gd name="connsiteX14" fmla="*/ 262617 w 571820"/>
                  <a:gd name="connsiteY14" fmla="*/ 1292372 h 1316717"/>
                  <a:gd name="connsiteX15" fmla="*/ 0 w 571820"/>
                  <a:gd name="connsiteY15" fmla="*/ 658358 h 1316717"/>
                  <a:gd name="connsiteX16" fmla="*/ 262617 w 571820"/>
                  <a:gd name="connsiteY16" fmla="*/ 24345 h 1316717"/>
                  <a:gd name="connsiteX17" fmla="*/ 282417 w 571820"/>
                  <a:gd name="connsiteY17" fmla="*/ 6349 h 1316717"/>
                  <a:gd name="connsiteX0" fmla="*/ 282417 w 571820"/>
                  <a:gd name="connsiteY0" fmla="*/ 6349 h 1316717"/>
                  <a:gd name="connsiteX1" fmla="*/ 285910 w 571820"/>
                  <a:gd name="connsiteY1" fmla="*/ 3175 h 1316717"/>
                  <a:gd name="connsiteX2" fmla="*/ 287393 w 571820"/>
                  <a:gd name="connsiteY2" fmla="*/ 1827 h 1316717"/>
                  <a:gd name="connsiteX3" fmla="*/ 289403 w 571820"/>
                  <a:gd name="connsiteY3" fmla="*/ 0 h 1316717"/>
                  <a:gd name="connsiteX4" fmla="*/ 289403 w 571820"/>
                  <a:gd name="connsiteY4" fmla="*/ 6349 h 1316717"/>
                  <a:gd name="connsiteX5" fmla="*/ 309203 w 571820"/>
                  <a:gd name="connsiteY5" fmla="*/ 24345 h 1316717"/>
                  <a:gd name="connsiteX6" fmla="*/ 571820 w 571820"/>
                  <a:gd name="connsiteY6" fmla="*/ 658359 h 1316717"/>
                  <a:gd name="connsiteX7" fmla="*/ 309203 w 571820"/>
                  <a:gd name="connsiteY7" fmla="*/ 1292372 h 1316717"/>
                  <a:gd name="connsiteX8" fmla="*/ 289403 w 571820"/>
                  <a:gd name="connsiteY8" fmla="*/ 1310368 h 1316717"/>
                  <a:gd name="connsiteX9" fmla="*/ 289403 w 571820"/>
                  <a:gd name="connsiteY9" fmla="*/ 1316717 h 1316717"/>
                  <a:gd name="connsiteX10" fmla="*/ 287393 w 571820"/>
                  <a:gd name="connsiteY10" fmla="*/ 1314890 h 1316717"/>
                  <a:gd name="connsiteX11" fmla="*/ 285910 w 571820"/>
                  <a:gd name="connsiteY11" fmla="*/ 1313542 h 1316717"/>
                  <a:gd name="connsiteX12" fmla="*/ 282417 w 571820"/>
                  <a:gd name="connsiteY12" fmla="*/ 1316717 h 1316717"/>
                  <a:gd name="connsiteX13" fmla="*/ 282417 w 571820"/>
                  <a:gd name="connsiteY13" fmla="*/ 1310367 h 1316717"/>
                  <a:gd name="connsiteX14" fmla="*/ 262617 w 571820"/>
                  <a:gd name="connsiteY14" fmla="*/ 1292372 h 1316717"/>
                  <a:gd name="connsiteX15" fmla="*/ 0 w 571820"/>
                  <a:gd name="connsiteY15" fmla="*/ 658358 h 1316717"/>
                  <a:gd name="connsiteX16" fmla="*/ 262617 w 571820"/>
                  <a:gd name="connsiteY16" fmla="*/ 24345 h 1316717"/>
                  <a:gd name="connsiteX17" fmla="*/ 282417 w 571820"/>
                  <a:gd name="connsiteY17" fmla="*/ 6349 h 1316717"/>
                  <a:gd name="connsiteX0" fmla="*/ 262617 w 571820"/>
                  <a:gd name="connsiteY0" fmla="*/ 24345 h 1316717"/>
                  <a:gd name="connsiteX1" fmla="*/ 285910 w 571820"/>
                  <a:gd name="connsiteY1" fmla="*/ 3175 h 1316717"/>
                  <a:gd name="connsiteX2" fmla="*/ 287393 w 571820"/>
                  <a:gd name="connsiteY2" fmla="*/ 1827 h 1316717"/>
                  <a:gd name="connsiteX3" fmla="*/ 289403 w 571820"/>
                  <a:gd name="connsiteY3" fmla="*/ 0 h 1316717"/>
                  <a:gd name="connsiteX4" fmla="*/ 289403 w 571820"/>
                  <a:gd name="connsiteY4" fmla="*/ 6349 h 1316717"/>
                  <a:gd name="connsiteX5" fmla="*/ 309203 w 571820"/>
                  <a:gd name="connsiteY5" fmla="*/ 24345 h 1316717"/>
                  <a:gd name="connsiteX6" fmla="*/ 571820 w 571820"/>
                  <a:gd name="connsiteY6" fmla="*/ 658359 h 1316717"/>
                  <a:gd name="connsiteX7" fmla="*/ 309203 w 571820"/>
                  <a:gd name="connsiteY7" fmla="*/ 1292372 h 1316717"/>
                  <a:gd name="connsiteX8" fmla="*/ 289403 w 571820"/>
                  <a:gd name="connsiteY8" fmla="*/ 1310368 h 1316717"/>
                  <a:gd name="connsiteX9" fmla="*/ 289403 w 571820"/>
                  <a:gd name="connsiteY9" fmla="*/ 1316717 h 1316717"/>
                  <a:gd name="connsiteX10" fmla="*/ 287393 w 571820"/>
                  <a:gd name="connsiteY10" fmla="*/ 1314890 h 1316717"/>
                  <a:gd name="connsiteX11" fmla="*/ 285910 w 571820"/>
                  <a:gd name="connsiteY11" fmla="*/ 1313542 h 1316717"/>
                  <a:gd name="connsiteX12" fmla="*/ 282417 w 571820"/>
                  <a:gd name="connsiteY12" fmla="*/ 1316717 h 1316717"/>
                  <a:gd name="connsiteX13" fmla="*/ 282417 w 571820"/>
                  <a:gd name="connsiteY13" fmla="*/ 1310367 h 1316717"/>
                  <a:gd name="connsiteX14" fmla="*/ 262617 w 571820"/>
                  <a:gd name="connsiteY14" fmla="*/ 1292372 h 1316717"/>
                  <a:gd name="connsiteX15" fmla="*/ 0 w 571820"/>
                  <a:gd name="connsiteY15" fmla="*/ 658358 h 1316717"/>
                  <a:gd name="connsiteX16" fmla="*/ 262617 w 571820"/>
                  <a:gd name="connsiteY16" fmla="*/ 24345 h 1316717"/>
                  <a:gd name="connsiteX0" fmla="*/ 262617 w 571820"/>
                  <a:gd name="connsiteY0" fmla="*/ 24345 h 1316717"/>
                  <a:gd name="connsiteX1" fmla="*/ 285910 w 571820"/>
                  <a:gd name="connsiteY1" fmla="*/ 3175 h 1316717"/>
                  <a:gd name="connsiteX2" fmla="*/ 287393 w 571820"/>
                  <a:gd name="connsiteY2" fmla="*/ 1827 h 1316717"/>
                  <a:gd name="connsiteX3" fmla="*/ 289403 w 571820"/>
                  <a:gd name="connsiteY3" fmla="*/ 0 h 1316717"/>
                  <a:gd name="connsiteX4" fmla="*/ 309203 w 571820"/>
                  <a:gd name="connsiteY4" fmla="*/ 24345 h 1316717"/>
                  <a:gd name="connsiteX5" fmla="*/ 571820 w 571820"/>
                  <a:gd name="connsiteY5" fmla="*/ 658359 h 1316717"/>
                  <a:gd name="connsiteX6" fmla="*/ 309203 w 571820"/>
                  <a:gd name="connsiteY6" fmla="*/ 1292372 h 1316717"/>
                  <a:gd name="connsiteX7" fmla="*/ 289403 w 571820"/>
                  <a:gd name="connsiteY7" fmla="*/ 1310368 h 1316717"/>
                  <a:gd name="connsiteX8" fmla="*/ 289403 w 571820"/>
                  <a:gd name="connsiteY8" fmla="*/ 1316717 h 1316717"/>
                  <a:gd name="connsiteX9" fmla="*/ 287393 w 571820"/>
                  <a:gd name="connsiteY9" fmla="*/ 1314890 h 1316717"/>
                  <a:gd name="connsiteX10" fmla="*/ 285910 w 571820"/>
                  <a:gd name="connsiteY10" fmla="*/ 1313542 h 1316717"/>
                  <a:gd name="connsiteX11" fmla="*/ 282417 w 571820"/>
                  <a:gd name="connsiteY11" fmla="*/ 1316717 h 1316717"/>
                  <a:gd name="connsiteX12" fmla="*/ 282417 w 571820"/>
                  <a:gd name="connsiteY12" fmla="*/ 1310367 h 1316717"/>
                  <a:gd name="connsiteX13" fmla="*/ 262617 w 571820"/>
                  <a:gd name="connsiteY13" fmla="*/ 1292372 h 1316717"/>
                  <a:gd name="connsiteX14" fmla="*/ 0 w 571820"/>
                  <a:gd name="connsiteY14" fmla="*/ 658358 h 1316717"/>
                  <a:gd name="connsiteX15" fmla="*/ 262617 w 571820"/>
                  <a:gd name="connsiteY15" fmla="*/ 24345 h 1316717"/>
                  <a:gd name="connsiteX0" fmla="*/ 262617 w 571820"/>
                  <a:gd name="connsiteY0" fmla="*/ 22518 h 1314890"/>
                  <a:gd name="connsiteX1" fmla="*/ 285910 w 571820"/>
                  <a:gd name="connsiteY1" fmla="*/ 1348 h 1314890"/>
                  <a:gd name="connsiteX2" fmla="*/ 287393 w 571820"/>
                  <a:gd name="connsiteY2" fmla="*/ 0 h 1314890"/>
                  <a:gd name="connsiteX3" fmla="*/ 309203 w 571820"/>
                  <a:gd name="connsiteY3" fmla="*/ 22518 h 1314890"/>
                  <a:gd name="connsiteX4" fmla="*/ 571820 w 571820"/>
                  <a:gd name="connsiteY4" fmla="*/ 656532 h 1314890"/>
                  <a:gd name="connsiteX5" fmla="*/ 309203 w 571820"/>
                  <a:gd name="connsiteY5" fmla="*/ 1290545 h 1314890"/>
                  <a:gd name="connsiteX6" fmla="*/ 289403 w 571820"/>
                  <a:gd name="connsiteY6" fmla="*/ 1308541 h 1314890"/>
                  <a:gd name="connsiteX7" fmla="*/ 289403 w 571820"/>
                  <a:gd name="connsiteY7" fmla="*/ 1314890 h 1314890"/>
                  <a:gd name="connsiteX8" fmla="*/ 287393 w 571820"/>
                  <a:gd name="connsiteY8" fmla="*/ 1313063 h 1314890"/>
                  <a:gd name="connsiteX9" fmla="*/ 285910 w 571820"/>
                  <a:gd name="connsiteY9" fmla="*/ 1311715 h 1314890"/>
                  <a:gd name="connsiteX10" fmla="*/ 282417 w 571820"/>
                  <a:gd name="connsiteY10" fmla="*/ 1314890 h 1314890"/>
                  <a:gd name="connsiteX11" fmla="*/ 282417 w 571820"/>
                  <a:gd name="connsiteY11" fmla="*/ 1308540 h 1314890"/>
                  <a:gd name="connsiteX12" fmla="*/ 262617 w 571820"/>
                  <a:gd name="connsiteY12" fmla="*/ 1290545 h 1314890"/>
                  <a:gd name="connsiteX13" fmla="*/ 0 w 571820"/>
                  <a:gd name="connsiteY13" fmla="*/ 656531 h 1314890"/>
                  <a:gd name="connsiteX14" fmla="*/ 262617 w 571820"/>
                  <a:gd name="connsiteY14" fmla="*/ 22518 h 1314890"/>
                  <a:gd name="connsiteX0" fmla="*/ 262617 w 571820"/>
                  <a:gd name="connsiteY0" fmla="*/ 21170 h 1313542"/>
                  <a:gd name="connsiteX1" fmla="*/ 285910 w 571820"/>
                  <a:gd name="connsiteY1" fmla="*/ 0 h 1313542"/>
                  <a:gd name="connsiteX2" fmla="*/ 309203 w 571820"/>
                  <a:gd name="connsiteY2" fmla="*/ 21170 h 1313542"/>
                  <a:gd name="connsiteX3" fmla="*/ 571820 w 571820"/>
                  <a:gd name="connsiteY3" fmla="*/ 655184 h 1313542"/>
                  <a:gd name="connsiteX4" fmla="*/ 309203 w 571820"/>
                  <a:gd name="connsiteY4" fmla="*/ 1289197 h 1313542"/>
                  <a:gd name="connsiteX5" fmla="*/ 289403 w 571820"/>
                  <a:gd name="connsiteY5" fmla="*/ 1307193 h 1313542"/>
                  <a:gd name="connsiteX6" fmla="*/ 289403 w 571820"/>
                  <a:gd name="connsiteY6" fmla="*/ 1313542 h 1313542"/>
                  <a:gd name="connsiteX7" fmla="*/ 287393 w 571820"/>
                  <a:gd name="connsiteY7" fmla="*/ 1311715 h 1313542"/>
                  <a:gd name="connsiteX8" fmla="*/ 285910 w 571820"/>
                  <a:gd name="connsiteY8" fmla="*/ 1310367 h 1313542"/>
                  <a:gd name="connsiteX9" fmla="*/ 282417 w 571820"/>
                  <a:gd name="connsiteY9" fmla="*/ 1313542 h 1313542"/>
                  <a:gd name="connsiteX10" fmla="*/ 282417 w 571820"/>
                  <a:gd name="connsiteY10" fmla="*/ 1307192 h 1313542"/>
                  <a:gd name="connsiteX11" fmla="*/ 262617 w 571820"/>
                  <a:gd name="connsiteY11" fmla="*/ 1289197 h 1313542"/>
                  <a:gd name="connsiteX12" fmla="*/ 0 w 571820"/>
                  <a:gd name="connsiteY12" fmla="*/ 655183 h 1313542"/>
                  <a:gd name="connsiteX13" fmla="*/ 262617 w 571820"/>
                  <a:gd name="connsiteY13" fmla="*/ 21170 h 1313542"/>
                  <a:gd name="connsiteX0" fmla="*/ 262617 w 571820"/>
                  <a:gd name="connsiteY0" fmla="*/ 21170 h 1313542"/>
                  <a:gd name="connsiteX1" fmla="*/ 285910 w 571820"/>
                  <a:gd name="connsiteY1" fmla="*/ 0 h 1313542"/>
                  <a:gd name="connsiteX2" fmla="*/ 309203 w 571820"/>
                  <a:gd name="connsiteY2" fmla="*/ 21170 h 1313542"/>
                  <a:gd name="connsiteX3" fmla="*/ 571820 w 571820"/>
                  <a:gd name="connsiteY3" fmla="*/ 655184 h 1313542"/>
                  <a:gd name="connsiteX4" fmla="*/ 309203 w 571820"/>
                  <a:gd name="connsiteY4" fmla="*/ 1289197 h 1313542"/>
                  <a:gd name="connsiteX5" fmla="*/ 289403 w 571820"/>
                  <a:gd name="connsiteY5" fmla="*/ 1307193 h 1313542"/>
                  <a:gd name="connsiteX6" fmla="*/ 289403 w 571820"/>
                  <a:gd name="connsiteY6" fmla="*/ 1313542 h 1313542"/>
                  <a:gd name="connsiteX7" fmla="*/ 287393 w 571820"/>
                  <a:gd name="connsiteY7" fmla="*/ 1311715 h 1313542"/>
                  <a:gd name="connsiteX8" fmla="*/ 285910 w 571820"/>
                  <a:gd name="connsiteY8" fmla="*/ 1310367 h 1313542"/>
                  <a:gd name="connsiteX9" fmla="*/ 282417 w 571820"/>
                  <a:gd name="connsiteY9" fmla="*/ 1313542 h 1313542"/>
                  <a:gd name="connsiteX10" fmla="*/ 262617 w 571820"/>
                  <a:gd name="connsiteY10" fmla="*/ 1289197 h 1313542"/>
                  <a:gd name="connsiteX11" fmla="*/ 0 w 571820"/>
                  <a:gd name="connsiteY11" fmla="*/ 655183 h 1313542"/>
                  <a:gd name="connsiteX12" fmla="*/ 262617 w 571820"/>
                  <a:gd name="connsiteY12" fmla="*/ 21170 h 1313542"/>
                  <a:gd name="connsiteX0" fmla="*/ 262617 w 571820"/>
                  <a:gd name="connsiteY0" fmla="*/ 21170 h 1313542"/>
                  <a:gd name="connsiteX1" fmla="*/ 285910 w 571820"/>
                  <a:gd name="connsiteY1" fmla="*/ 0 h 1313542"/>
                  <a:gd name="connsiteX2" fmla="*/ 309203 w 571820"/>
                  <a:gd name="connsiteY2" fmla="*/ 21170 h 1313542"/>
                  <a:gd name="connsiteX3" fmla="*/ 571820 w 571820"/>
                  <a:gd name="connsiteY3" fmla="*/ 655184 h 1313542"/>
                  <a:gd name="connsiteX4" fmla="*/ 309203 w 571820"/>
                  <a:gd name="connsiteY4" fmla="*/ 1289197 h 1313542"/>
                  <a:gd name="connsiteX5" fmla="*/ 289403 w 571820"/>
                  <a:gd name="connsiteY5" fmla="*/ 1307193 h 1313542"/>
                  <a:gd name="connsiteX6" fmla="*/ 289403 w 571820"/>
                  <a:gd name="connsiteY6" fmla="*/ 1313542 h 1313542"/>
                  <a:gd name="connsiteX7" fmla="*/ 287393 w 571820"/>
                  <a:gd name="connsiteY7" fmla="*/ 1311715 h 1313542"/>
                  <a:gd name="connsiteX8" fmla="*/ 285910 w 571820"/>
                  <a:gd name="connsiteY8" fmla="*/ 1310367 h 1313542"/>
                  <a:gd name="connsiteX9" fmla="*/ 262617 w 571820"/>
                  <a:gd name="connsiteY9" fmla="*/ 1289197 h 1313542"/>
                  <a:gd name="connsiteX10" fmla="*/ 0 w 571820"/>
                  <a:gd name="connsiteY10" fmla="*/ 655183 h 1313542"/>
                  <a:gd name="connsiteX11" fmla="*/ 262617 w 571820"/>
                  <a:gd name="connsiteY11" fmla="*/ 21170 h 1313542"/>
                  <a:gd name="connsiteX0" fmla="*/ 262617 w 571820"/>
                  <a:gd name="connsiteY0" fmla="*/ 21170 h 1313542"/>
                  <a:gd name="connsiteX1" fmla="*/ 285910 w 571820"/>
                  <a:gd name="connsiteY1" fmla="*/ 0 h 1313542"/>
                  <a:gd name="connsiteX2" fmla="*/ 309203 w 571820"/>
                  <a:gd name="connsiteY2" fmla="*/ 21170 h 1313542"/>
                  <a:gd name="connsiteX3" fmla="*/ 571820 w 571820"/>
                  <a:gd name="connsiteY3" fmla="*/ 655184 h 1313542"/>
                  <a:gd name="connsiteX4" fmla="*/ 309203 w 571820"/>
                  <a:gd name="connsiteY4" fmla="*/ 1289197 h 1313542"/>
                  <a:gd name="connsiteX5" fmla="*/ 289403 w 571820"/>
                  <a:gd name="connsiteY5" fmla="*/ 1307193 h 1313542"/>
                  <a:gd name="connsiteX6" fmla="*/ 289403 w 571820"/>
                  <a:gd name="connsiteY6" fmla="*/ 1313542 h 1313542"/>
                  <a:gd name="connsiteX7" fmla="*/ 287393 w 571820"/>
                  <a:gd name="connsiteY7" fmla="*/ 1311715 h 1313542"/>
                  <a:gd name="connsiteX8" fmla="*/ 262617 w 571820"/>
                  <a:gd name="connsiteY8" fmla="*/ 1289197 h 1313542"/>
                  <a:gd name="connsiteX9" fmla="*/ 0 w 571820"/>
                  <a:gd name="connsiteY9" fmla="*/ 655183 h 1313542"/>
                  <a:gd name="connsiteX10" fmla="*/ 262617 w 571820"/>
                  <a:gd name="connsiteY10" fmla="*/ 21170 h 1313542"/>
                  <a:gd name="connsiteX0" fmla="*/ 262617 w 571820"/>
                  <a:gd name="connsiteY0" fmla="*/ 21170 h 1313542"/>
                  <a:gd name="connsiteX1" fmla="*/ 285910 w 571820"/>
                  <a:gd name="connsiteY1" fmla="*/ 0 h 1313542"/>
                  <a:gd name="connsiteX2" fmla="*/ 309203 w 571820"/>
                  <a:gd name="connsiteY2" fmla="*/ 21170 h 1313542"/>
                  <a:gd name="connsiteX3" fmla="*/ 571820 w 571820"/>
                  <a:gd name="connsiteY3" fmla="*/ 655184 h 1313542"/>
                  <a:gd name="connsiteX4" fmla="*/ 309203 w 571820"/>
                  <a:gd name="connsiteY4" fmla="*/ 1289197 h 1313542"/>
                  <a:gd name="connsiteX5" fmla="*/ 289403 w 571820"/>
                  <a:gd name="connsiteY5" fmla="*/ 1307193 h 1313542"/>
                  <a:gd name="connsiteX6" fmla="*/ 289403 w 571820"/>
                  <a:gd name="connsiteY6" fmla="*/ 1313542 h 1313542"/>
                  <a:gd name="connsiteX7" fmla="*/ 262617 w 571820"/>
                  <a:gd name="connsiteY7" fmla="*/ 1289197 h 1313542"/>
                  <a:gd name="connsiteX8" fmla="*/ 0 w 571820"/>
                  <a:gd name="connsiteY8" fmla="*/ 655183 h 1313542"/>
                  <a:gd name="connsiteX9" fmla="*/ 262617 w 571820"/>
                  <a:gd name="connsiteY9" fmla="*/ 21170 h 1313542"/>
                  <a:gd name="connsiteX0" fmla="*/ 262617 w 571820"/>
                  <a:gd name="connsiteY0" fmla="*/ 21170 h 1364739"/>
                  <a:gd name="connsiteX1" fmla="*/ 285910 w 571820"/>
                  <a:gd name="connsiteY1" fmla="*/ 0 h 1364739"/>
                  <a:gd name="connsiteX2" fmla="*/ 309203 w 571820"/>
                  <a:gd name="connsiteY2" fmla="*/ 21170 h 1364739"/>
                  <a:gd name="connsiteX3" fmla="*/ 571820 w 571820"/>
                  <a:gd name="connsiteY3" fmla="*/ 655184 h 1364739"/>
                  <a:gd name="connsiteX4" fmla="*/ 309203 w 571820"/>
                  <a:gd name="connsiteY4" fmla="*/ 1289197 h 1364739"/>
                  <a:gd name="connsiteX5" fmla="*/ 289403 w 571820"/>
                  <a:gd name="connsiteY5" fmla="*/ 1307193 h 1364739"/>
                  <a:gd name="connsiteX6" fmla="*/ 177485 w 571820"/>
                  <a:gd name="connsiteY6" fmla="*/ 1364739 h 1364739"/>
                  <a:gd name="connsiteX7" fmla="*/ 262617 w 571820"/>
                  <a:gd name="connsiteY7" fmla="*/ 1289197 h 1364739"/>
                  <a:gd name="connsiteX8" fmla="*/ 0 w 571820"/>
                  <a:gd name="connsiteY8" fmla="*/ 655183 h 1364739"/>
                  <a:gd name="connsiteX9" fmla="*/ 262617 w 571820"/>
                  <a:gd name="connsiteY9" fmla="*/ 21170 h 1364739"/>
                  <a:gd name="connsiteX0" fmla="*/ 262617 w 571820"/>
                  <a:gd name="connsiteY0" fmla="*/ 21170 h 1364739"/>
                  <a:gd name="connsiteX1" fmla="*/ 285910 w 571820"/>
                  <a:gd name="connsiteY1" fmla="*/ 0 h 1364739"/>
                  <a:gd name="connsiteX2" fmla="*/ 309203 w 571820"/>
                  <a:gd name="connsiteY2" fmla="*/ 21170 h 1364739"/>
                  <a:gd name="connsiteX3" fmla="*/ 571820 w 571820"/>
                  <a:gd name="connsiteY3" fmla="*/ 655184 h 1364739"/>
                  <a:gd name="connsiteX4" fmla="*/ 309203 w 571820"/>
                  <a:gd name="connsiteY4" fmla="*/ 1289197 h 1364739"/>
                  <a:gd name="connsiteX5" fmla="*/ 285832 w 571820"/>
                  <a:gd name="connsiteY5" fmla="*/ 1311956 h 1364739"/>
                  <a:gd name="connsiteX6" fmla="*/ 177485 w 571820"/>
                  <a:gd name="connsiteY6" fmla="*/ 1364739 h 1364739"/>
                  <a:gd name="connsiteX7" fmla="*/ 262617 w 571820"/>
                  <a:gd name="connsiteY7" fmla="*/ 1289197 h 1364739"/>
                  <a:gd name="connsiteX8" fmla="*/ 0 w 571820"/>
                  <a:gd name="connsiteY8" fmla="*/ 655183 h 1364739"/>
                  <a:gd name="connsiteX9" fmla="*/ 262617 w 571820"/>
                  <a:gd name="connsiteY9" fmla="*/ 21170 h 1364739"/>
                  <a:gd name="connsiteX0" fmla="*/ 262617 w 571820"/>
                  <a:gd name="connsiteY0" fmla="*/ 21170 h 1311956"/>
                  <a:gd name="connsiteX1" fmla="*/ 285910 w 571820"/>
                  <a:gd name="connsiteY1" fmla="*/ 0 h 1311956"/>
                  <a:gd name="connsiteX2" fmla="*/ 309203 w 571820"/>
                  <a:gd name="connsiteY2" fmla="*/ 21170 h 1311956"/>
                  <a:gd name="connsiteX3" fmla="*/ 571820 w 571820"/>
                  <a:gd name="connsiteY3" fmla="*/ 655184 h 1311956"/>
                  <a:gd name="connsiteX4" fmla="*/ 309203 w 571820"/>
                  <a:gd name="connsiteY4" fmla="*/ 1289197 h 1311956"/>
                  <a:gd name="connsiteX5" fmla="*/ 285832 w 571820"/>
                  <a:gd name="connsiteY5" fmla="*/ 1311956 h 1311956"/>
                  <a:gd name="connsiteX6" fmla="*/ 262617 w 571820"/>
                  <a:gd name="connsiteY6" fmla="*/ 1289197 h 1311956"/>
                  <a:gd name="connsiteX7" fmla="*/ 0 w 571820"/>
                  <a:gd name="connsiteY7" fmla="*/ 655183 h 1311956"/>
                  <a:gd name="connsiteX8" fmla="*/ 262617 w 571820"/>
                  <a:gd name="connsiteY8" fmla="*/ 21170 h 131195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571820" h="1311956">
                    <a:moveTo>
                      <a:pt x="262617" y="21170"/>
                    </a:moveTo>
                    <a:lnTo>
                      <a:pt x="285910" y="0"/>
                    </a:lnTo>
                    <a:lnTo>
                      <a:pt x="309203" y="21170"/>
                    </a:lnTo>
                    <a:cubicBezTo>
                      <a:pt x="471461" y="183428"/>
                      <a:pt x="571820" y="407586"/>
                      <a:pt x="571820" y="655184"/>
                    </a:cubicBezTo>
                    <a:cubicBezTo>
                      <a:pt x="571820" y="902781"/>
                      <a:pt x="471461" y="1126939"/>
                      <a:pt x="309203" y="1289197"/>
                    </a:cubicBezTo>
                    <a:lnTo>
                      <a:pt x="285832" y="1311956"/>
                    </a:lnTo>
                    <a:lnTo>
                      <a:pt x="262617" y="1289197"/>
                    </a:lnTo>
                    <a:cubicBezTo>
                      <a:pt x="100359" y="1126938"/>
                      <a:pt x="0" y="902781"/>
                      <a:pt x="0" y="655183"/>
                    </a:cubicBezTo>
                    <a:cubicBezTo>
                      <a:pt x="0" y="407586"/>
                      <a:pt x="100359" y="183428"/>
                      <a:pt x="262617" y="21170"/>
                    </a:cubicBezTo>
                    <a:close/>
                  </a:path>
                </a:pathLst>
              </a:custGeom>
              <a:noFill/>
              <a:ln w="12700">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schemeClr val="tx1"/>
                  </a:solidFill>
                </a:endParaRPr>
              </a:p>
            </p:txBody>
          </p:sp>
          <p:cxnSp>
            <p:nvCxnSpPr>
              <p:cNvPr id="19" name="Straight Connector 18">
                <a:extLst>
                  <a:ext uri="{FF2B5EF4-FFF2-40B4-BE49-F238E27FC236}">
                    <a16:creationId xmlns:a16="http://schemas.microsoft.com/office/drawing/2014/main" id="{803A57D6-0C36-4560-A08A-16768551EF6F}"/>
                  </a:ext>
                </a:extLst>
              </p:cNvPr>
              <p:cNvCxnSpPr>
                <a:cxnSpLocks/>
              </p:cNvCxnSpPr>
              <p:nvPr/>
            </p:nvCxnSpPr>
            <p:spPr>
              <a:xfrm>
                <a:off x="8768695" y="4330454"/>
                <a:ext cx="0" cy="1620000"/>
              </a:xfrm>
              <a:prstGeom prst="line">
                <a:avLst/>
              </a:prstGeom>
              <a:ln w="12700">
                <a:solidFill>
                  <a:schemeClr val="tx1"/>
                </a:solidFill>
              </a:ln>
            </p:spPr>
            <p:style>
              <a:lnRef idx="1">
                <a:schemeClr val="accent1"/>
              </a:lnRef>
              <a:fillRef idx="0">
                <a:schemeClr val="accent1"/>
              </a:fillRef>
              <a:effectRef idx="0">
                <a:schemeClr val="accent1"/>
              </a:effectRef>
              <a:fontRef idx="minor">
                <a:schemeClr val="tx1"/>
              </a:fontRef>
            </p:style>
          </p:cxnSp>
        </p:grpSp>
      </p:grpSp>
    </p:spTree>
    <p:extLst>
      <p:ext uri="{BB962C8B-B14F-4D97-AF65-F5344CB8AC3E}">
        <p14:creationId xmlns:p14="http://schemas.microsoft.com/office/powerpoint/2010/main" val="2999766428"/>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9EA217A-A229-4751-8D09-0CAD914F6286}"/>
              </a:ext>
            </a:extLst>
          </p:cNvPr>
          <p:cNvSpPr>
            <a:spLocks noGrp="1"/>
          </p:cNvSpPr>
          <p:nvPr>
            <p:ph type="title"/>
          </p:nvPr>
        </p:nvSpPr>
        <p:spPr/>
        <p:txBody>
          <a:bodyPr/>
          <a:lstStyle/>
          <a:p>
            <a:r>
              <a:rPr lang="en-US"/>
              <a:t>Click to edit Master title style</a:t>
            </a:r>
          </a:p>
        </p:txBody>
      </p:sp>
      <p:sp>
        <p:nvSpPr>
          <p:cNvPr id="3" name="Content Placeholder 2">
            <a:extLst>
              <a:ext uri="{FF2B5EF4-FFF2-40B4-BE49-F238E27FC236}">
                <a16:creationId xmlns:a16="http://schemas.microsoft.com/office/drawing/2014/main" id="{1A9DEA33-60C3-4B28-B3EF-E93D6D46A309}"/>
              </a:ext>
            </a:extLst>
          </p:cNvPr>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a:extLst>
              <a:ext uri="{FF2B5EF4-FFF2-40B4-BE49-F238E27FC236}">
                <a16:creationId xmlns:a16="http://schemas.microsoft.com/office/drawing/2014/main" id="{9F7D3B28-C66B-4279-AB67-2BC1D01239A4}"/>
              </a:ext>
            </a:extLst>
          </p:cNvPr>
          <p:cNvSpPr>
            <a:spLocks noGrp="1"/>
          </p:cNvSpPr>
          <p:nvPr>
            <p:ph type="dt" sz="half" idx="10"/>
          </p:nvPr>
        </p:nvSpPr>
        <p:spPr>
          <a:xfrm>
            <a:off x="541338" y="6401999"/>
            <a:ext cx="2206625" cy="369332"/>
          </a:xfrm>
          <a:prstGeom prst="rect">
            <a:avLst/>
          </a:prstGeom>
        </p:spPr>
        <p:txBody>
          <a:bodyPr/>
          <a:lstStyle/>
          <a:p>
            <a:fld id="{64F0E216-BA48-4F04-AC4F-645AA0DD6AC6}" type="datetimeFigureOut">
              <a:rPr lang="en-US" smtClean="0"/>
              <a:t>10/17/2024</a:t>
            </a:fld>
            <a:endParaRPr lang="en-US"/>
          </a:p>
        </p:txBody>
      </p:sp>
      <p:sp>
        <p:nvSpPr>
          <p:cNvPr id="5" name="Footer Placeholder 4">
            <a:extLst>
              <a:ext uri="{FF2B5EF4-FFF2-40B4-BE49-F238E27FC236}">
                <a16:creationId xmlns:a16="http://schemas.microsoft.com/office/drawing/2014/main" id="{8928FF39-A0DA-4F77-9297-B83C86B575D9}"/>
              </a:ext>
            </a:extLst>
          </p:cNvPr>
          <p:cNvSpPr>
            <a:spLocks noGrp="1"/>
          </p:cNvSpPr>
          <p:nvPr>
            <p:ph type="ftr" sz="quarter" idx="11"/>
          </p:nvPr>
        </p:nvSpPr>
        <p:spPr>
          <a:xfrm>
            <a:off x="3308350" y="6401999"/>
            <a:ext cx="5575300" cy="369332"/>
          </a:xfrm>
          <a:prstGeom prst="rect">
            <a:avLst/>
          </a:prstGeom>
        </p:spPr>
        <p:txBody>
          <a:bodyPr/>
          <a:lstStyle/>
          <a:p>
            <a:endParaRPr lang="en-US"/>
          </a:p>
        </p:txBody>
      </p:sp>
      <p:sp>
        <p:nvSpPr>
          <p:cNvPr id="6" name="Slide Number Placeholder 5">
            <a:extLst>
              <a:ext uri="{FF2B5EF4-FFF2-40B4-BE49-F238E27FC236}">
                <a16:creationId xmlns:a16="http://schemas.microsoft.com/office/drawing/2014/main" id="{69D7D65A-9D4E-42F6-A8BF-1EEAFB180710}"/>
              </a:ext>
            </a:extLst>
          </p:cNvPr>
          <p:cNvSpPr>
            <a:spLocks noGrp="1"/>
          </p:cNvSpPr>
          <p:nvPr>
            <p:ph type="sldNum" sz="quarter" idx="12"/>
          </p:nvPr>
        </p:nvSpPr>
        <p:spPr>
          <a:xfrm>
            <a:off x="9442800" y="6401999"/>
            <a:ext cx="2208212" cy="369332"/>
          </a:xfrm>
          <a:prstGeom prst="rect">
            <a:avLst/>
          </a:prstGeom>
        </p:spPr>
        <p:txBody>
          <a:bodyPr/>
          <a:lstStyle/>
          <a:p>
            <a:fld id="{D39607A7-8386-47DB-8578-DDEDD194E5D4}" type="slidenum">
              <a:rPr lang="en-US" smtClean="0"/>
              <a:t>‹#›</a:t>
            </a:fld>
            <a:endParaRPr lang="en-US"/>
          </a:p>
        </p:txBody>
      </p:sp>
    </p:spTree>
    <p:extLst>
      <p:ext uri="{BB962C8B-B14F-4D97-AF65-F5344CB8AC3E}">
        <p14:creationId xmlns:p14="http://schemas.microsoft.com/office/powerpoint/2010/main" val="820217197"/>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33017BB-B242-4CC6-887C-83E08CE2D54A}"/>
              </a:ext>
            </a:extLst>
          </p:cNvPr>
          <p:cNvSpPr>
            <a:spLocks noGrp="1"/>
          </p:cNvSpPr>
          <p:nvPr>
            <p:ph type="title"/>
          </p:nvPr>
        </p:nvSpPr>
        <p:spPr>
          <a:xfrm>
            <a:off x="1079500" y="2252663"/>
            <a:ext cx="4457700" cy="2349500"/>
          </a:xfrm>
        </p:spPr>
        <p:txBody>
          <a:bodyPr anchor="ctr" anchorCtr="0">
            <a:normAutofit/>
          </a:bodyPr>
          <a:lstStyle>
            <a:lvl1pPr algn="ctr">
              <a:defRPr sz="2800"/>
            </a:lvl1pPr>
          </a:lstStyle>
          <a:p>
            <a:r>
              <a:rPr lang="en-US"/>
              <a:t>Click to edit Master title style</a:t>
            </a:r>
          </a:p>
        </p:txBody>
      </p:sp>
      <p:sp>
        <p:nvSpPr>
          <p:cNvPr id="3" name="Text Placeholder 2">
            <a:extLst>
              <a:ext uri="{FF2B5EF4-FFF2-40B4-BE49-F238E27FC236}">
                <a16:creationId xmlns:a16="http://schemas.microsoft.com/office/drawing/2014/main" id="{26695823-EA83-493F-8FEC-C72B5B9CF2FD}"/>
              </a:ext>
            </a:extLst>
          </p:cNvPr>
          <p:cNvSpPr>
            <a:spLocks noGrp="1"/>
          </p:cNvSpPr>
          <p:nvPr>
            <p:ph type="body" idx="1"/>
          </p:nvPr>
        </p:nvSpPr>
        <p:spPr>
          <a:xfrm>
            <a:off x="6654800" y="2252664"/>
            <a:ext cx="4451348" cy="2349500"/>
          </a:xfrm>
        </p:spPr>
        <p:txBody>
          <a:bodyPr anchor="ctr" anchorCtr="0"/>
          <a:lstStyle>
            <a:lvl1pPr marL="0" indent="0">
              <a:buNone/>
              <a:defRPr sz="2400" i="1">
                <a:solidFill>
                  <a:schemeClr val="tx1">
                    <a:alpha val="70000"/>
                  </a:schemeClr>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US"/>
              <a:t>Click to edit Master text styles</a:t>
            </a:r>
          </a:p>
        </p:txBody>
      </p:sp>
      <p:sp>
        <p:nvSpPr>
          <p:cNvPr id="4" name="Date Placeholder 3">
            <a:extLst>
              <a:ext uri="{FF2B5EF4-FFF2-40B4-BE49-F238E27FC236}">
                <a16:creationId xmlns:a16="http://schemas.microsoft.com/office/drawing/2014/main" id="{31E08E54-36BB-4AB4-BE1F-5FA8207BEAF8}"/>
              </a:ext>
            </a:extLst>
          </p:cNvPr>
          <p:cNvSpPr>
            <a:spLocks noGrp="1"/>
          </p:cNvSpPr>
          <p:nvPr>
            <p:ph type="dt" sz="half" idx="10"/>
          </p:nvPr>
        </p:nvSpPr>
        <p:spPr>
          <a:xfrm>
            <a:off x="541338" y="6401999"/>
            <a:ext cx="2206625" cy="369332"/>
          </a:xfrm>
          <a:prstGeom prst="rect">
            <a:avLst/>
          </a:prstGeom>
        </p:spPr>
        <p:txBody>
          <a:bodyPr/>
          <a:lstStyle/>
          <a:p>
            <a:fld id="{64F0E216-BA48-4F04-AC4F-645AA0DD6AC6}" type="datetimeFigureOut">
              <a:rPr lang="en-US" smtClean="0"/>
              <a:t>10/17/2024</a:t>
            </a:fld>
            <a:endParaRPr lang="en-US"/>
          </a:p>
        </p:txBody>
      </p:sp>
      <p:sp>
        <p:nvSpPr>
          <p:cNvPr id="5" name="Footer Placeholder 4">
            <a:extLst>
              <a:ext uri="{FF2B5EF4-FFF2-40B4-BE49-F238E27FC236}">
                <a16:creationId xmlns:a16="http://schemas.microsoft.com/office/drawing/2014/main" id="{C0453A6A-C55A-40A1-A3BB-DB417047F547}"/>
              </a:ext>
            </a:extLst>
          </p:cNvPr>
          <p:cNvSpPr>
            <a:spLocks noGrp="1"/>
          </p:cNvSpPr>
          <p:nvPr>
            <p:ph type="ftr" sz="quarter" idx="11"/>
          </p:nvPr>
        </p:nvSpPr>
        <p:spPr>
          <a:xfrm>
            <a:off x="3308350" y="6401999"/>
            <a:ext cx="5575300" cy="369332"/>
          </a:xfrm>
          <a:prstGeom prst="rect">
            <a:avLst/>
          </a:prstGeom>
        </p:spPr>
        <p:txBody>
          <a:bodyPr/>
          <a:lstStyle/>
          <a:p>
            <a:endParaRPr lang="en-US"/>
          </a:p>
        </p:txBody>
      </p:sp>
      <p:sp>
        <p:nvSpPr>
          <p:cNvPr id="6" name="Slide Number Placeholder 5">
            <a:extLst>
              <a:ext uri="{FF2B5EF4-FFF2-40B4-BE49-F238E27FC236}">
                <a16:creationId xmlns:a16="http://schemas.microsoft.com/office/drawing/2014/main" id="{96D6E656-7AC0-4BD3-AFE5-4B5122E2F2D8}"/>
              </a:ext>
            </a:extLst>
          </p:cNvPr>
          <p:cNvSpPr>
            <a:spLocks noGrp="1"/>
          </p:cNvSpPr>
          <p:nvPr>
            <p:ph type="sldNum" sz="quarter" idx="12"/>
          </p:nvPr>
        </p:nvSpPr>
        <p:spPr>
          <a:xfrm>
            <a:off x="9442800" y="6401999"/>
            <a:ext cx="2208212" cy="369332"/>
          </a:xfrm>
          <a:prstGeom prst="rect">
            <a:avLst/>
          </a:prstGeom>
        </p:spPr>
        <p:txBody>
          <a:bodyPr/>
          <a:lstStyle/>
          <a:p>
            <a:fld id="{D39607A7-8386-47DB-8578-DDEDD194E5D4}" type="slidenum">
              <a:rPr lang="en-US" smtClean="0"/>
              <a:t>‹#›</a:t>
            </a:fld>
            <a:endParaRPr lang="en-US"/>
          </a:p>
        </p:txBody>
      </p:sp>
      <p:grpSp>
        <p:nvGrpSpPr>
          <p:cNvPr id="20" name="Group 19">
            <a:extLst>
              <a:ext uri="{FF2B5EF4-FFF2-40B4-BE49-F238E27FC236}">
                <a16:creationId xmlns:a16="http://schemas.microsoft.com/office/drawing/2014/main" id="{E9ABE19D-0B51-4388-93D1-0CD6B767115D}"/>
              </a:ext>
            </a:extLst>
          </p:cNvPr>
          <p:cNvGrpSpPr/>
          <p:nvPr/>
        </p:nvGrpSpPr>
        <p:grpSpPr>
          <a:xfrm>
            <a:off x="999771" y="932104"/>
            <a:ext cx="913428" cy="1032464"/>
            <a:chOff x="999771" y="932104"/>
            <a:chExt cx="913428" cy="1032464"/>
          </a:xfrm>
        </p:grpSpPr>
        <p:grpSp>
          <p:nvGrpSpPr>
            <p:cNvPr id="21" name="Group 20">
              <a:extLst>
                <a:ext uri="{FF2B5EF4-FFF2-40B4-BE49-F238E27FC236}">
                  <a16:creationId xmlns:a16="http://schemas.microsoft.com/office/drawing/2014/main" id="{46226ED6-7133-4222-9552-0EA4B1B3C9FB}"/>
                </a:ext>
              </a:extLst>
            </p:cNvPr>
            <p:cNvGrpSpPr/>
            <p:nvPr/>
          </p:nvGrpSpPr>
          <p:grpSpPr>
            <a:xfrm rot="8100000" flipV="1">
              <a:off x="1047457" y="1290386"/>
              <a:ext cx="865742" cy="628383"/>
              <a:chOff x="558167" y="958515"/>
              <a:chExt cx="865742" cy="628383"/>
            </a:xfrm>
            <a:solidFill>
              <a:schemeClr val="accent3"/>
            </a:solidFill>
          </p:grpSpPr>
          <p:sp>
            <p:nvSpPr>
              <p:cNvPr id="28" name="Freeform: Shape 27">
                <a:extLst>
                  <a:ext uri="{FF2B5EF4-FFF2-40B4-BE49-F238E27FC236}">
                    <a16:creationId xmlns:a16="http://schemas.microsoft.com/office/drawing/2014/main" id="{BE810E40-D42F-4034-93BA-54446465D20B}"/>
                  </a:ext>
                </a:extLst>
              </p:cNvPr>
              <p:cNvSpPr/>
              <p:nvPr/>
            </p:nvSpPr>
            <p:spPr>
              <a:xfrm rot="8100000" flipH="1">
                <a:off x="558167" y="1122160"/>
                <a:ext cx="464738" cy="464738"/>
              </a:xfrm>
              <a:custGeom>
                <a:avLst/>
                <a:gdLst>
                  <a:gd name="connsiteX0" fmla="*/ 446142 w 464738"/>
                  <a:gd name="connsiteY0" fmla="*/ 464738 h 464738"/>
                  <a:gd name="connsiteX1" fmla="*/ 130673 w 464738"/>
                  <a:gd name="connsiteY1" fmla="*/ 334066 h 464738"/>
                  <a:gd name="connsiteX2" fmla="*/ 0 w 464738"/>
                  <a:gd name="connsiteY2" fmla="*/ 18596 h 464738"/>
                  <a:gd name="connsiteX3" fmla="*/ 836 w 464738"/>
                  <a:gd name="connsiteY3" fmla="*/ 1089 h 464738"/>
                  <a:gd name="connsiteX4" fmla="*/ 606 w 464738"/>
                  <a:gd name="connsiteY4" fmla="*/ 859 h 464738"/>
                  <a:gd name="connsiteX5" fmla="*/ 848 w 464738"/>
                  <a:gd name="connsiteY5" fmla="*/ 848 h 464738"/>
                  <a:gd name="connsiteX6" fmla="*/ 859 w 464738"/>
                  <a:gd name="connsiteY6" fmla="*/ 606 h 464738"/>
                  <a:gd name="connsiteX7" fmla="*/ 1089 w 464738"/>
                  <a:gd name="connsiteY7" fmla="*/ 836 h 464738"/>
                  <a:gd name="connsiteX8" fmla="*/ 18596 w 464738"/>
                  <a:gd name="connsiteY8" fmla="*/ 0 h 464738"/>
                  <a:gd name="connsiteX9" fmla="*/ 334066 w 464738"/>
                  <a:gd name="connsiteY9" fmla="*/ 130672 h 464738"/>
                  <a:gd name="connsiteX10" fmla="*/ 464738 w 464738"/>
                  <a:gd name="connsiteY10" fmla="*/ 446142 h 464738"/>
                  <a:gd name="connsiteX11" fmla="*/ 463902 w 464738"/>
                  <a:gd name="connsiteY11" fmla="*/ 463650 h 464738"/>
                  <a:gd name="connsiteX12" fmla="*/ 464132 w 464738"/>
                  <a:gd name="connsiteY12" fmla="*/ 463880 h 464738"/>
                  <a:gd name="connsiteX13" fmla="*/ 463891 w 464738"/>
                  <a:gd name="connsiteY13" fmla="*/ 463892 h 464738"/>
                  <a:gd name="connsiteX14" fmla="*/ 463879 w 464738"/>
                  <a:gd name="connsiteY14" fmla="*/ 464132 h 464738"/>
                  <a:gd name="connsiteX15" fmla="*/ 463650 w 464738"/>
                  <a:gd name="connsiteY15" fmla="*/ 463903 h 46473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Lst>
                <a:rect l="l" t="t" r="r" b="b"/>
                <a:pathLst>
                  <a:path w="464738" h="464738">
                    <a:moveTo>
                      <a:pt x="446142" y="464738"/>
                    </a:moveTo>
                    <a:cubicBezTo>
                      <a:pt x="331965" y="464738"/>
                      <a:pt x="217787" y="421181"/>
                      <a:pt x="130673" y="334066"/>
                    </a:cubicBezTo>
                    <a:cubicBezTo>
                      <a:pt x="43558" y="246952"/>
                      <a:pt x="1" y="132774"/>
                      <a:pt x="0" y="18596"/>
                    </a:cubicBezTo>
                    <a:lnTo>
                      <a:pt x="836" y="1089"/>
                    </a:lnTo>
                    <a:lnTo>
                      <a:pt x="606" y="859"/>
                    </a:lnTo>
                    <a:lnTo>
                      <a:pt x="848" y="848"/>
                    </a:lnTo>
                    <a:lnTo>
                      <a:pt x="859" y="606"/>
                    </a:lnTo>
                    <a:lnTo>
                      <a:pt x="1089" y="836"/>
                    </a:lnTo>
                    <a:lnTo>
                      <a:pt x="18596" y="0"/>
                    </a:lnTo>
                    <a:cubicBezTo>
                      <a:pt x="132774" y="0"/>
                      <a:pt x="246951" y="43557"/>
                      <a:pt x="334066" y="130672"/>
                    </a:cubicBezTo>
                    <a:cubicBezTo>
                      <a:pt x="421181" y="217787"/>
                      <a:pt x="464738" y="331964"/>
                      <a:pt x="464738" y="446142"/>
                    </a:cubicBezTo>
                    <a:lnTo>
                      <a:pt x="463902" y="463650"/>
                    </a:lnTo>
                    <a:lnTo>
                      <a:pt x="464132" y="463880"/>
                    </a:lnTo>
                    <a:lnTo>
                      <a:pt x="463891" y="463892"/>
                    </a:lnTo>
                    <a:lnTo>
                      <a:pt x="463879" y="464132"/>
                    </a:lnTo>
                    <a:lnTo>
                      <a:pt x="463650" y="463903"/>
                    </a:lnTo>
                    <a:close/>
                  </a:path>
                </a:pathLst>
              </a:custGeom>
              <a:solidFill>
                <a:schemeClr val="accent4">
                  <a:alpha val="4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schemeClr val="tx1"/>
                  </a:solidFill>
                </a:endParaRPr>
              </a:p>
            </p:txBody>
          </p:sp>
          <p:sp>
            <p:nvSpPr>
              <p:cNvPr id="29" name="Freeform: Shape 28">
                <a:extLst>
                  <a:ext uri="{FF2B5EF4-FFF2-40B4-BE49-F238E27FC236}">
                    <a16:creationId xmlns:a16="http://schemas.microsoft.com/office/drawing/2014/main" id="{60F6BFC2-CA89-42B8-8A5A-E9F26BA87FBB}"/>
                  </a:ext>
                </a:extLst>
              </p:cNvPr>
              <p:cNvSpPr/>
              <p:nvPr/>
            </p:nvSpPr>
            <p:spPr>
              <a:xfrm rot="5400000" flipH="1">
                <a:off x="959170" y="958515"/>
                <a:ext cx="464739" cy="464739"/>
              </a:xfrm>
              <a:custGeom>
                <a:avLst/>
                <a:gdLst>
                  <a:gd name="connsiteX0" fmla="*/ 464132 w 464739"/>
                  <a:gd name="connsiteY0" fmla="*/ 463881 h 464739"/>
                  <a:gd name="connsiteX1" fmla="*/ 463891 w 464739"/>
                  <a:gd name="connsiteY1" fmla="*/ 463892 h 464739"/>
                  <a:gd name="connsiteX2" fmla="*/ 463880 w 464739"/>
                  <a:gd name="connsiteY2" fmla="*/ 464132 h 464739"/>
                  <a:gd name="connsiteX3" fmla="*/ 463651 w 464739"/>
                  <a:gd name="connsiteY3" fmla="*/ 463904 h 464739"/>
                  <a:gd name="connsiteX4" fmla="*/ 446142 w 464739"/>
                  <a:gd name="connsiteY4" fmla="*/ 464739 h 464739"/>
                  <a:gd name="connsiteX5" fmla="*/ 130673 w 464739"/>
                  <a:gd name="connsiteY5" fmla="*/ 334067 h 464739"/>
                  <a:gd name="connsiteX6" fmla="*/ 0 w 464739"/>
                  <a:gd name="connsiteY6" fmla="*/ 18597 h 464739"/>
                  <a:gd name="connsiteX7" fmla="*/ 836 w 464739"/>
                  <a:gd name="connsiteY7" fmla="*/ 1089 h 464739"/>
                  <a:gd name="connsiteX8" fmla="*/ 607 w 464739"/>
                  <a:gd name="connsiteY8" fmla="*/ 859 h 464739"/>
                  <a:gd name="connsiteX9" fmla="*/ 848 w 464739"/>
                  <a:gd name="connsiteY9" fmla="*/ 848 h 464739"/>
                  <a:gd name="connsiteX10" fmla="*/ 859 w 464739"/>
                  <a:gd name="connsiteY10" fmla="*/ 607 h 464739"/>
                  <a:gd name="connsiteX11" fmla="*/ 1089 w 464739"/>
                  <a:gd name="connsiteY11" fmla="*/ 836 h 464739"/>
                  <a:gd name="connsiteX12" fmla="*/ 18597 w 464739"/>
                  <a:gd name="connsiteY12" fmla="*/ 0 h 464739"/>
                  <a:gd name="connsiteX13" fmla="*/ 334067 w 464739"/>
                  <a:gd name="connsiteY13" fmla="*/ 130672 h 464739"/>
                  <a:gd name="connsiteX14" fmla="*/ 464739 w 464739"/>
                  <a:gd name="connsiteY14" fmla="*/ 446142 h 464739"/>
                  <a:gd name="connsiteX15" fmla="*/ 463903 w 464739"/>
                  <a:gd name="connsiteY15" fmla="*/ 463652 h 46473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Lst>
                <a:rect l="l" t="t" r="r" b="b"/>
                <a:pathLst>
                  <a:path w="464739" h="464739">
                    <a:moveTo>
                      <a:pt x="464132" y="463881"/>
                    </a:moveTo>
                    <a:lnTo>
                      <a:pt x="463891" y="463892"/>
                    </a:lnTo>
                    <a:lnTo>
                      <a:pt x="463880" y="464132"/>
                    </a:lnTo>
                    <a:lnTo>
                      <a:pt x="463651" y="463904"/>
                    </a:lnTo>
                    <a:lnTo>
                      <a:pt x="446142" y="464739"/>
                    </a:lnTo>
                    <a:cubicBezTo>
                      <a:pt x="331965" y="464739"/>
                      <a:pt x="217787" y="421182"/>
                      <a:pt x="130673" y="334067"/>
                    </a:cubicBezTo>
                    <a:cubicBezTo>
                      <a:pt x="43558" y="246953"/>
                      <a:pt x="1" y="132775"/>
                      <a:pt x="0" y="18597"/>
                    </a:cubicBezTo>
                    <a:lnTo>
                      <a:pt x="836" y="1089"/>
                    </a:lnTo>
                    <a:lnTo>
                      <a:pt x="607" y="859"/>
                    </a:lnTo>
                    <a:lnTo>
                      <a:pt x="848" y="848"/>
                    </a:lnTo>
                    <a:lnTo>
                      <a:pt x="859" y="607"/>
                    </a:lnTo>
                    <a:lnTo>
                      <a:pt x="1089" y="836"/>
                    </a:lnTo>
                    <a:lnTo>
                      <a:pt x="18597" y="0"/>
                    </a:lnTo>
                    <a:cubicBezTo>
                      <a:pt x="132775" y="0"/>
                      <a:pt x="246952" y="43557"/>
                      <a:pt x="334067" y="130672"/>
                    </a:cubicBezTo>
                    <a:cubicBezTo>
                      <a:pt x="421182" y="217787"/>
                      <a:pt x="464739" y="331964"/>
                      <a:pt x="464739" y="446142"/>
                    </a:cubicBezTo>
                    <a:lnTo>
                      <a:pt x="463903" y="463652"/>
                    </a:lnTo>
                    <a:close/>
                  </a:path>
                </a:pathLst>
              </a:custGeom>
              <a:solidFill>
                <a:schemeClr val="accent4">
                  <a:alpha val="4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schemeClr val="tx1"/>
                  </a:solidFill>
                </a:endParaRPr>
              </a:p>
            </p:txBody>
          </p:sp>
        </p:grpSp>
        <p:grpSp>
          <p:nvGrpSpPr>
            <p:cNvPr id="22" name="Group 21">
              <a:extLst>
                <a:ext uri="{FF2B5EF4-FFF2-40B4-BE49-F238E27FC236}">
                  <a16:creationId xmlns:a16="http://schemas.microsoft.com/office/drawing/2014/main" id="{1CA36485-DC1D-48C9-91B2-425DBC66D471}"/>
                </a:ext>
              </a:extLst>
            </p:cNvPr>
            <p:cNvGrpSpPr/>
            <p:nvPr/>
          </p:nvGrpSpPr>
          <p:grpSpPr>
            <a:xfrm rot="10800000" flipH="1" flipV="1">
              <a:off x="999771" y="932104"/>
              <a:ext cx="864005" cy="1032464"/>
              <a:chOff x="2207971" y="2384401"/>
              <a:chExt cx="864005" cy="1032464"/>
            </a:xfrm>
          </p:grpSpPr>
          <p:sp>
            <p:nvSpPr>
              <p:cNvPr id="23" name="Freeform: Shape 22">
                <a:extLst>
                  <a:ext uri="{FF2B5EF4-FFF2-40B4-BE49-F238E27FC236}">
                    <a16:creationId xmlns:a16="http://schemas.microsoft.com/office/drawing/2014/main" id="{0ACF276E-196C-4923-B7D1-48A8E6A1669C}"/>
                  </a:ext>
                </a:extLst>
              </p:cNvPr>
              <p:cNvSpPr/>
              <p:nvPr/>
            </p:nvSpPr>
            <p:spPr>
              <a:xfrm rot="13500000">
                <a:off x="2207971" y="2856305"/>
                <a:ext cx="464739" cy="464739"/>
              </a:xfrm>
              <a:custGeom>
                <a:avLst/>
                <a:gdLst>
                  <a:gd name="connsiteX0" fmla="*/ 464132 w 464739"/>
                  <a:gd name="connsiteY0" fmla="*/ 463881 h 464739"/>
                  <a:gd name="connsiteX1" fmla="*/ 463891 w 464739"/>
                  <a:gd name="connsiteY1" fmla="*/ 463892 h 464739"/>
                  <a:gd name="connsiteX2" fmla="*/ 463880 w 464739"/>
                  <a:gd name="connsiteY2" fmla="*/ 464132 h 464739"/>
                  <a:gd name="connsiteX3" fmla="*/ 463651 w 464739"/>
                  <a:gd name="connsiteY3" fmla="*/ 463904 h 464739"/>
                  <a:gd name="connsiteX4" fmla="*/ 446142 w 464739"/>
                  <a:gd name="connsiteY4" fmla="*/ 464739 h 464739"/>
                  <a:gd name="connsiteX5" fmla="*/ 130673 w 464739"/>
                  <a:gd name="connsiteY5" fmla="*/ 334067 h 464739"/>
                  <a:gd name="connsiteX6" fmla="*/ 0 w 464739"/>
                  <a:gd name="connsiteY6" fmla="*/ 18597 h 464739"/>
                  <a:gd name="connsiteX7" fmla="*/ 836 w 464739"/>
                  <a:gd name="connsiteY7" fmla="*/ 1089 h 464739"/>
                  <a:gd name="connsiteX8" fmla="*/ 607 w 464739"/>
                  <a:gd name="connsiteY8" fmla="*/ 859 h 464739"/>
                  <a:gd name="connsiteX9" fmla="*/ 848 w 464739"/>
                  <a:gd name="connsiteY9" fmla="*/ 848 h 464739"/>
                  <a:gd name="connsiteX10" fmla="*/ 859 w 464739"/>
                  <a:gd name="connsiteY10" fmla="*/ 607 h 464739"/>
                  <a:gd name="connsiteX11" fmla="*/ 1089 w 464739"/>
                  <a:gd name="connsiteY11" fmla="*/ 836 h 464739"/>
                  <a:gd name="connsiteX12" fmla="*/ 18597 w 464739"/>
                  <a:gd name="connsiteY12" fmla="*/ 0 h 464739"/>
                  <a:gd name="connsiteX13" fmla="*/ 334067 w 464739"/>
                  <a:gd name="connsiteY13" fmla="*/ 130672 h 464739"/>
                  <a:gd name="connsiteX14" fmla="*/ 464739 w 464739"/>
                  <a:gd name="connsiteY14" fmla="*/ 446142 h 464739"/>
                  <a:gd name="connsiteX15" fmla="*/ 463903 w 464739"/>
                  <a:gd name="connsiteY15" fmla="*/ 463652 h 46473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Lst>
                <a:rect l="l" t="t" r="r" b="b"/>
                <a:pathLst>
                  <a:path w="464739" h="464739">
                    <a:moveTo>
                      <a:pt x="464132" y="463881"/>
                    </a:moveTo>
                    <a:lnTo>
                      <a:pt x="463891" y="463892"/>
                    </a:lnTo>
                    <a:lnTo>
                      <a:pt x="463880" y="464132"/>
                    </a:lnTo>
                    <a:lnTo>
                      <a:pt x="463651" y="463904"/>
                    </a:lnTo>
                    <a:lnTo>
                      <a:pt x="446142" y="464739"/>
                    </a:lnTo>
                    <a:cubicBezTo>
                      <a:pt x="331965" y="464739"/>
                      <a:pt x="217787" y="421182"/>
                      <a:pt x="130673" y="334067"/>
                    </a:cubicBezTo>
                    <a:cubicBezTo>
                      <a:pt x="43558" y="246953"/>
                      <a:pt x="1" y="132775"/>
                      <a:pt x="0" y="18597"/>
                    </a:cubicBezTo>
                    <a:lnTo>
                      <a:pt x="836" y="1089"/>
                    </a:lnTo>
                    <a:lnTo>
                      <a:pt x="607" y="859"/>
                    </a:lnTo>
                    <a:lnTo>
                      <a:pt x="848" y="848"/>
                    </a:lnTo>
                    <a:lnTo>
                      <a:pt x="859" y="607"/>
                    </a:lnTo>
                    <a:lnTo>
                      <a:pt x="1089" y="836"/>
                    </a:lnTo>
                    <a:lnTo>
                      <a:pt x="18597" y="0"/>
                    </a:lnTo>
                    <a:cubicBezTo>
                      <a:pt x="132775" y="0"/>
                      <a:pt x="246952" y="43557"/>
                      <a:pt x="334067" y="130672"/>
                    </a:cubicBezTo>
                    <a:cubicBezTo>
                      <a:pt x="421182" y="217787"/>
                      <a:pt x="464739" y="331964"/>
                      <a:pt x="464739" y="446142"/>
                    </a:cubicBezTo>
                    <a:lnTo>
                      <a:pt x="463903" y="463652"/>
                    </a:lnTo>
                    <a:close/>
                  </a:path>
                </a:pathLst>
              </a:custGeom>
              <a:noFill/>
              <a:ln w="12700">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schemeClr val="tx1"/>
                  </a:solidFill>
                </a:endParaRPr>
              </a:p>
            </p:txBody>
          </p:sp>
          <p:sp>
            <p:nvSpPr>
              <p:cNvPr id="24" name="Freeform: Shape 23">
                <a:extLst>
                  <a:ext uri="{FF2B5EF4-FFF2-40B4-BE49-F238E27FC236}">
                    <a16:creationId xmlns:a16="http://schemas.microsoft.com/office/drawing/2014/main" id="{FFE3686C-DFF6-4995-81B8-FA38F5BB0401}"/>
                  </a:ext>
                </a:extLst>
              </p:cNvPr>
              <p:cNvSpPr/>
              <p:nvPr/>
            </p:nvSpPr>
            <p:spPr>
              <a:xfrm rot="10800000">
                <a:off x="2607238" y="2688467"/>
                <a:ext cx="464738" cy="464738"/>
              </a:xfrm>
              <a:custGeom>
                <a:avLst/>
                <a:gdLst>
                  <a:gd name="connsiteX0" fmla="*/ 446142 w 464738"/>
                  <a:gd name="connsiteY0" fmla="*/ 464738 h 464738"/>
                  <a:gd name="connsiteX1" fmla="*/ 130673 w 464738"/>
                  <a:gd name="connsiteY1" fmla="*/ 334066 h 464738"/>
                  <a:gd name="connsiteX2" fmla="*/ 0 w 464738"/>
                  <a:gd name="connsiteY2" fmla="*/ 18596 h 464738"/>
                  <a:gd name="connsiteX3" fmla="*/ 836 w 464738"/>
                  <a:gd name="connsiteY3" fmla="*/ 1089 h 464738"/>
                  <a:gd name="connsiteX4" fmla="*/ 606 w 464738"/>
                  <a:gd name="connsiteY4" fmla="*/ 859 h 464738"/>
                  <a:gd name="connsiteX5" fmla="*/ 848 w 464738"/>
                  <a:gd name="connsiteY5" fmla="*/ 848 h 464738"/>
                  <a:gd name="connsiteX6" fmla="*/ 859 w 464738"/>
                  <a:gd name="connsiteY6" fmla="*/ 606 h 464738"/>
                  <a:gd name="connsiteX7" fmla="*/ 1089 w 464738"/>
                  <a:gd name="connsiteY7" fmla="*/ 836 h 464738"/>
                  <a:gd name="connsiteX8" fmla="*/ 18596 w 464738"/>
                  <a:gd name="connsiteY8" fmla="*/ 0 h 464738"/>
                  <a:gd name="connsiteX9" fmla="*/ 334066 w 464738"/>
                  <a:gd name="connsiteY9" fmla="*/ 130672 h 464738"/>
                  <a:gd name="connsiteX10" fmla="*/ 464738 w 464738"/>
                  <a:gd name="connsiteY10" fmla="*/ 446142 h 464738"/>
                  <a:gd name="connsiteX11" fmla="*/ 463902 w 464738"/>
                  <a:gd name="connsiteY11" fmla="*/ 463650 h 464738"/>
                  <a:gd name="connsiteX12" fmla="*/ 464132 w 464738"/>
                  <a:gd name="connsiteY12" fmla="*/ 463880 h 464738"/>
                  <a:gd name="connsiteX13" fmla="*/ 463891 w 464738"/>
                  <a:gd name="connsiteY13" fmla="*/ 463892 h 464738"/>
                  <a:gd name="connsiteX14" fmla="*/ 463879 w 464738"/>
                  <a:gd name="connsiteY14" fmla="*/ 464132 h 464738"/>
                  <a:gd name="connsiteX15" fmla="*/ 463650 w 464738"/>
                  <a:gd name="connsiteY15" fmla="*/ 463903 h 46473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Lst>
                <a:rect l="l" t="t" r="r" b="b"/>
                <a:pathLst>
                  <a:path w="464738" h="464738">
                    <a:moveTo>
                      <a:pt x="446142" y="464738"/>
                    </a:moveTo>
                    <a:cubicBezTo>
                      <a:pt x="331965" y="464738"/>
                      <a:pt x="217787" y="421181"/>
                      <a:pt x="130673" y="334066"/>
                    </a:cubicBezTo>
                    <a:cubicBezTo>
                      <a:pt x="43558" y="246952"/>
                      <a:pt x="1" y="132774"/>
                      <a:pt x="0" y="18596"/>
                    </a:cubicBezTo>
                    <a:lnTo>
                      <a:pt x="836" y="1089"/>
                    </a:lnTo>
                    <a:lnTo>
                      <a:pt x="606" y="859"/>
                    </a:lnTo>
                    <a:lnTo>
                      <a:pt x="848" y="848"/>
                    </a:lnTo>
                    <a:lnTo>
                      <a:pt x="859" y="606"/>
                    </a:lnTo>
                    <a:lnTo>
                      <a:pt x="1089" y="836"/>
                    </a:lnTo>
                    <a:lnTo>
                      <a:pt x="18596" y="0"/>
                    </a:lnTo>
                    <a:cubicBezTo>
                      <a:pt x="132774" y="0"/>
                      <a:pt x="246951" y="43557"/>
                      <a:pt x="334066" y="130672"/>
                    </a:cubicBezTo>
                    <a:cubicBezTo>
                      <a:pt x="421181" y="217787"/>
                      <a:pt x="464738" y="331964"/>
                      <a:pt x="464738" y="446142"/>
                    </a:cubicBezTo>
                    <a:lnTo>
                      <a:pt x="463902" y="463650"/>
                    </a:lnTo>
                    <a:lnTo>
                      <a:pt x="464132" y="463880"/>
                    </a:lnTo>
                    <a:lnTo>
                      <a:pt x="463891" y="463892"/>
                    </a:lnTo>
                    <a:lnTo>
                      <a:pt x="463879" y="464132"/>
                    </a:lnTo>
                    <a:lnTo>
                      <a:pt x="463650" y="463903"/>
                    </a:lnTo>
                    <a:close/>
                  </a:path>
                </a:pathLst>
              </a:custGeom>
              <a:noFill/>
              <a:ln w="12700">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schemeClr val="tx1"/>
                  </a:solidFill>
                </a:endParaRPr>
              </a:p>
            </p:txBody>
          </p:sp>
          <p:grpSp>
            <p:nvGrpSpPr>
              <p:cNvPr id="25" name="Group 24">
                <a:extLst>
                  <a:ext uri="{FF2B5EF4-FFF2-40B4-BE49-F238E27FC236}">
                    <a16:creationId xmlns:a16="http://schemas.microsoft.com/office/drawing/2014/main" id="{9DCBF653-CCB9-47B2-9DD9-68847A45D82D}"/>
                  </a:ext>
                </a:extLst>
              </p:cNvPr>
              <p:cNvGrpSpPr/>
              <p:nvPr/>
            </p:nvGrpSpPr>
            <p:grpSpPr>
              <a:xfrm>
                <a:off x="2440769" y="2384401"/>
                <a:ext cx="313009" cy="1032464"/>
                <a:chOff x="2440769" y="2384401"/>
                <a:chExt cx="313009" cy="1032464"/>
              </a:xfrm>
            </p:grpSpPr>
            <p:cxnSp>
              <p:nvCxnSpPr>
                <p:cNvPr id="26" name="Straight Connector 25">
                  <a:extLst>
                    <a:ext uri="{FF2B5EF4-FFF2-40B4-BE49-F238E27FC236}">
                      <a16:creationId xmlns:a16="http://schemas.microsoft.com/office/drawing/2014/main" id="{7F081A1F-C7C9-4907-AAED-B4E9B64973FB}"/>
                    </a:ext>
                  </a:extLst>
                </p:cNvPr>
                <p:cNvCxnSpPr>
                  <a:cxnSpLocks/>
                </p:cNvCxnSpPr>
                <p:nvPr/>
              </p:nvCxnSpPr>
              <p:spPr>
                <a:xfrm rot="10800000" flipH="1">
                  <a:off x="2440769" y="2516865"/>
                  <a:ext cx="0" cy="900000"/>
                </a:xfrm>
                <a:prstGeom prst="line">
                  <a:avLst/>
                </a:prstGeom>
                <a:ln w="12700">
                  <a:solidFill>
                    <a:schemeClr val="tx1"/>
                  </a:solidFill>
                </a:ln>
              </p:spPr>
              <p:style>
                <a:lnRef idx="1">
                  <a:schemeClr val="accent1"/>
                </a:lnRef>
                <a:fillRef idx="0">
                  <a:schemeClr val="accent1"/>
                </a:fillRef>
                <a:effectRef idx="0">
                  <a:schemeClr val="accent1"/>
                </a:effectRef>
                <a:fontRef idx="minor">
                  <a:schemeClr val="tx1"/>
                </a:fontRef>
              </p:style>
            </p:cxnSp>
            <p:cxnSp>
              <p:nvCxnSpPr>
                <p:cNvPr id="27" name="Straight Connector 26">
                  <a:extLst>
                    <a:ext uri="{FF2B5EF4-FFF2-40B4-BE49-F238E27FC236}">
                      <a16:creationId xmlns:a16="http://schemas.microsoft.com/office/drawing/2014/main" id="{34F8F89A-0719-4D9A-8379-9EEBD7201052}"/>
                    </a:ext>
                  </a:extLst>
                </p:cNvPr>
                <p:cNvCxnSpPr>
                  <a:cxnSpLocks/>
                </p:cNvCxnSpPr>
                <p:nvPr/>
              </p:nvCxnSpPr>
              <p:spPr>
                <a:xfrm rot="8100000" flipH="1">
                  <a:off x="2753778" y="2384401"/>
                  <a:ext cx="0" cy="900000"/>
                </a:xfrm>
                <a:prstGeom prst="line">
                  <a:avLst/>
                </a:prstGeom>
                <a:ln w="12700">
                  <a:solidFill>
                    <a:schemeClr val="tx1"/>
                  </a:solidFill>
                </a:ln>
              </p:spPr>
              <p:style>
                <a:lnRef idx="1">
                  <a:schemeClr val="accent1"/>
                </a:lnRef>
                <a:fillRef idx="0">
                  <a:schemeClr val="accent1"/>
                </a:fillRef>
                <a:effectRef idx="0">
                  <a:schemeClr val="accent1"/>
                </a:effectRef>
                <a:fontRef idx="minor">
                  <a:schemeClr val="tx1"/>
                </a:fontRef>
              </p:style>
            </p:cxnSp>
          </p:grpSp>
        </p:grpSp>
      </p:grpSp>
      <p:grpSp>
        <p:nvGrpSpPr>
          <p:cNvPr id="30" name="Group 29">
            <a:extLst>
              <a:ext uri="{FF2B5EF4-FFF2-40B4-BE49-F238E27FC236}">
                <a16:creationId xmlns:a16="http://schemas.microsoft.com/office/drawing/2014/main" id="{E7AA5779-FF0F-4ACF-A56C-710A4CDEC8A3}"/>
              </a:ext>
            </a:extLst>
          </p:cNvPr>
          <p:cNvGrpSpPr/>
          <p:nvPr/>
        </p:nvGrpSpPr>
        <p:grpSpPr>
          <a:xfrm>
            <a:off x="1437136" y="649304"/>
            <a:ext cx="388541" cy="388541"/>
            <a:chOff x="5752675" y="5440856"/>
            <a:chExt cx="388541" cy="388541"/>
          </a:xfrm>
        </p:grpSpPr>
        <p:sp>
          <p:nvSpPr>
            <p:cNvPr id="31" name="Oval 30">
              <a:extLst>
                <a:ext uri="{FF2B5EF4-FFF2-40B4-BE49-F238E27FC236}">
                  <a16:creationId xmlns:a16="http://schemas.microsoft.com/office/drawing/2014/main" id="{5F0ADB13-4626-4F84-B513-0B58E65C248E}"/>
                </a:ext>
              </a:extLst>
            </p:cNvPr>
            <p:cNvSpPr/>
            <p:nvPr/>
          </p:nvSpPr>
          <p:spPr>
            <a:xfrm rot="10800000">
              <a:off x="5800801" y="5488982"/>
              <a:ext cx="340415" cy="340415"/>
            </a:xfrm>
            <a:prstGeom prst="ellipse">
              <a:avLst/>
            </a:prstGeom>
            <a:solidFill>
              <a:schemeClr val="accent1">
                <a:lumMod val="60000"/>
                <a:lumOff val="4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schemeClr val="tx1"/>
                </a:solidFill>
              </a:endParaRPr>
            </a:p>
          </p:txBody>
        </p:sp>
        <p:sp>
          <p:nvSpPr>
            <p:cNvPr id="32" name="Oval 31">
              <a:extLst>
                <a:ext uri="{FF2B5EF4-FFF2-40B4-BE49-F238E27FC236}">
                  <a16:creationId xmlns:a16="http://schemas.microsoft.com/office/drawing/2014/main" id="{AF46BC46-AD78-4932-95BA-D3009154CA7A}"/>
                </a:ext>
              </a:extLst>
            </p:cNvPr>
            <p:cNvSpPr/>
            <p:nvPr/>
          </p:nvSpPr>
          <p:spPr>
            <a:xfrm>
              <a:off x="5752675" y="5440856"/>
              <a:ext cx="340415" cy="340415"/>
            </a:xfrm>
            <a:prstGeom prst="ellipse">
              <a:avLst/>
            </a:prstGeom>
            <a:noFill/>
            <a:ln w="12700">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schemeClr val="tx1"/>
                </a:solidFill>
              </a:endParaRPr>
            </a:p>
          </p:txBody>
        </p:sp>
      </p:grpSp>
      <p:cxnSp>
        <p:nvCxnSpPr>
          <p:cNvPr id="33" name="Straight Connector 32">
            <a:extLst>
              <a:ext uri="{FF2B5EF4-FFF2-40B4-BE49-F238E27FC236}">
                <a16:creationId xmlns:a16="http://schemas.microsoft.com/office/drawing/2014/main" id="{D38118F0-6EA8-4901-9161-9101C6DDD97E}"/>
              </a:ext>
            </a:extLst>
          </p:cNvPr>
          <p:cNvCxnSpPr>
            <a:cxnSpLocks/>
          </p:cNvCxnSpPr>
          <p:nvPr/>
        </p:nvCxnSpPr>
        <p:spPr>
          <a:xfrm rot="16200000" flipH="1">
            <a:off x="5826000" y="3429001"/>
            <a:ext cx="540000" cy="0"/>
          </a:xfrm>
          <a:prstGeom prst="line">
            <a:avLst/>
          </a:prstGeom>
          <a:ln w="12700">
            <a:solidFill>
              <a:schemeClr val="tx1"/>
            </a:solidFil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2943238827"/>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8ED013D-A80D-4455-B886-0C3448294C02}"/>
              </a:ext>
            </a:extLst>
          </p:cNvPr>
          <p:cNvSpPr>
            <a:spLocks noGrp="1"/>
          </p:cNvSpPr>
          <p:nvPr>
            <p:ph type="title"/>
          </p:nvPr>
        </p:nvSpPr>
        <p:spPr/>
        <p:txBody>
          <a:bodyPr/>
          <a:lstStyle>
            <a:lvl1pPr algn="l">
              <a:defRPr/>
            </a:lvl1pPr>
          </a:lstStyle>
          <a:p>
            <a:r>
              <a:rPr lang="en-US"/>
              <a:t>Click to edit Master title style</a:t>
            </a:r>
          </a:p>
        </p:txBody>
      </p:sp>
      <p:sp>
        <p:nvSpPr>
          <p:cNvPr id="3" name="Content Placeholder 2">
            <a:extLst>
              <a:ext uri="{FF2B5EF4-FFF2-40B4-BE49-F238E27FC236}">
                <a16:creationId xmlns:a16="http://schemas.microsoft.com/office/drawing/2014/main" id="{4A99D3AB-20B9-4D90-8106-506F443682C8}"/>
              </a:ext>
            </a:extLst>
          </p:cNvPr>
          <p:cNvSpPr>
            <a:spLocks noGrp="1"/>
          </p:cNvSpPr>
          <p:nvPr>
            <p:ph sz="half" idx="1"/>
          </p:nvPr>
        </p:nvSpPr>
        <p:spPr>
          <a:xfrm>
            <a:off x="1085850" y="1790700"/>
            <a:ext cx="4740150" cy="3978275"/>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Content Placeholder 3">
            <a:extLst>
              <a:ext uri="{FF2B5EF4-FFF2-40B4-BE49-F238E27FC236}">
                <a16:creationId xmlns:a16="http://schemas.microsoft.com/office/drawing/2014/main" id="{85F9DF39-257F-4C10-A7B4-1AA1C66F28E9}"/>
              </a:ext>
            </a:extLst>
          </p:cNvPr>
          <p:cNvSpPr>
            <a:spLocks noGrp="1"/>
          </p:cNvSpPr>
          <p:nvPr>
            <p:ph sz="half" idx="2"/>
          </p:nvPr>
        </p:nvSpPr>
        <p:spPr>
          <a:xfrm>
            <a:off x="6366000" y="1790700"/>
            <a:ext cx="4740150" cy="3978275"/>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Date Placeholder 4">
            <a:extLst>
              <a:ext uri="{FF2B5EF4-FFF2-40B4-BE49-F238E27FC236}">
                <a16:creationId xmlns:a16="http://schemas.microsoft.com/office/drawing/2014/main" id="{E0E57E5E-B324-4633-AB65-4A53498B9FAD}"/>
              </a:ext>
            </a:extLst>
          </p:cNvPr>
          <p:cNvSpPr>
            <a:spLocks noGrp="1"/>
          </p:cNvSpPr>
          <p:nvPr>
            <p:ph type="dt" sz="half" idx="10"/>
          </p:nvPr>
        </p:nvSpPr>
        <p:spPr>
          <a:xfrm>
            <a:off x="541338" y="6401999"/>
            <a:ext cx="2206625" cy="369332"/>
          </a:xfrm>
          <a:prstGeom prst="rect">
            <a:avLst/>
          </a:prstGeom>
        </p:spPr>
        <p:txBody>
          <a:bodyPr/>
          <a:lstStyle/>
          <a:p>
            <a:fld id="{64F0E216-BA48-4F04-AC4F-645AA0DD6AC6}" type="datetimeFigureOut">
              <a:rPr lang="en-US" smtClean="0"/>
              <a:t>10/17/2024</a:t>
            </a:fld>
            <a:endParaRPr lang="en-US"/>
          </a:p>
        </p:txBody>
      </p:sp>
      <p:sp>
        <p:nvSpPr>
          <p:cNvPr id="6" name="Footer Placeholder 5">
            <a:extLst>
              <a:ext uri="{FF2B5EF4-FFF2-40B4-BE49-F238E27FC236}">
                <a16:creationId xmlns:a16="http://schemas.microsoft.com/office/drawing/2014/main" id="{5B42A16D-8423-4C91-B839-F95380250FA3}"/>
              </a:ext>
            </a:extLst>
          </p:cNvPr>
          <p:cNvSpPr>
            <a:spLocks noGrp="1"/>
          </p:cNvSpPr>
          <p:nvPr>
            <p:ph type="ftr" sz="quarter" idx="11"/>
          </p:nvPr>
        </p:nvSpPr>
        <p:spPr>
          <a:xfrm>
            <a:off x="3308350" y="6401999"/>
            <a:ext cx="5575300" cy="369332"/>
          </a:xfrm>
          <a:prstGeom prst="rect">
            <a:avLst/>
          </a:prstGeom>
        </p:spPr>
        <p:txBody>
          <a:bodyPr/>
          <a:lstStyle/>
          <a:p>
            <a:endParaRPr lang="en-US"/>
          </a:p>
        </p:txBody>
      </p:sp>
      <p:sp>
        <p:nvSpPr>
          <p:cNvPr id="7" name="Slide Number Placeholder 6">
            <a:extLst>
              <a:ext uri="{FF2B5EF4-FFF2-40B4-BE49-F238E27FC236}">
                <a16:creationId xmlns:a16="http://schemas.microsoft.com/office/drawing/2014/main" id="{063AD46B-C875-4F91-8991-4A4E5D768D92}"/>
              </a:ext>
            </a:extLst>
          </p:cNvPr>
          <p:cNvSpPr>
            <a:spLocks noGrp="1"/>
          </p:cNvSpPr>
          <p:nvPr>
            <p:ph type="sldNum" sz="quarter" idx="12"/>
          </p:nvPr>
        </p:nvSpPr>
        <p:spPr>
          <a:xfrm>
            <a:off x="9442800" y="6401999"/>
            <a:ext cx="2208212" cy="369332"/>
          </a:xfrm>
          <a:prstGeom prst="rect">
            <a:avLst/>
          </a:prstGeom>
        </p:spPr>
        <p:txBody>
          <a:bodyPr/>
          <a:lstStyle/>
          <a:p>
            <a:fld id="{D39607A7-8386-47DB-8578-DDEDD194E5D4}" type="slidenum">
              <a:rPr lang="en-US" smtClean="0"/>
              <a:t>‹#›</a:t>
            </a:fld>
            <a:endParaRPr lang="en-US"/>
          </a:p>
        </p:txBody>
      </p:sp>
    </p:spTree>
    <p:extLst>
      <p:ext uri="{BB962C8B-B14F-4D97-AF65-F5344CB8AC3E}">
        <p14:creationId xmlns:p14="http://schemas.microsoft.com/office/powerpoint/2010/main" val="2204221474"/>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D5170C3-74D3-4445-A879-4F7CF42ED29A}"/>
              </a:ext>
            </a:extLst>
          </p:cNvPr>
          <p:cNvSpPr>
            <a:spLocks noGrp="1"/>
          </p:cNvSpPr>
          <p:nvPr>
            <p:ph type="title"/>
          </p:nvPr>
        </p:nvSpPr>
        <p:spPr>
          <a:xfrm>
            <a:off x="1079500" y="1011238"/>
            <a:ext cx="10026650" cy="655637"/>
          </a:xfrm>
        </p:spPr>
        <p:txBody>
          <a:bodyPr>
            <a:normAutofit/>
          </a:bodyPr>
          <a:lstStyle>
            <a:lvl1pPr algn="l">
              <a:defRPr/>
            </a:lvl1pPr>
          </a:lstStyle>
          <a:p>
            <a:r>
              <a:rPr lang="en-US"/>
              <a:t>Click to edit Master title style</a:t>
            </a:r>
          </a:p>
        </p:txBody>
      </p:sp>
      <p:sp>
        <p:nvSpPr>
          <p:cNvPr id="3" name="Text Placeholder 2">
            <a:extLst>
              <a:ext uri="{FF2B5EF4-FFF2-40B4-BE49-F238E27FC236}">
                <a16:creationId xmlns:a16="http://schemas.microsoft.com/office/drawing/2014/main" id="{B2B64494-3C1C-49FE-ADB2-6F41CEEA82EF}"/>
              </a:ext>
            </a:extLst>
          </p:cNvPr>
          <p:cNvSpPr>
            <a:spLocks noGrp="1"/>
          </p:cNvSpPr>
          <p:nvPr>
            <p:ph type="body" idx="1"/>
          </p:nvPr>
        </p:nvSpPr>
        <p:spPr>
          <a:xfrm>
            <a:off x="1079500" y="1854200"/>
            <a:ext cx="4741200" cy="553998"/>
          </a:xfrm>
        </p:spPr>
        <p:txBody>
          <a:bodyPr anchor="t" anchorCtr="0">
            <a:normAutofit/>
          </a:bodyPr>
          <a:lstStyle>
            <a:lvl1pPr marL="0" indent="0">
              <a:lnSpc>
                <a:spcPct val="100000"/>
              </a:lnSpc>
              <a:buNone/>
              <a:defRPr sz="1800" b="0" cap="all" spc="300" baseline="0">
                <a:solidFill>
                  <a:schemeClr val="tx1">
                    <a:alpha val="80000"/>
                  </a:schemeClr>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a:extLst>
              <a:ext uri="{FF2B5EF4-FFF2-40B4-BE49-F238E27FC236}">
                <a16:creationId xmlns:a16="http://schemas.microsoft.com/office/drawing/2014/main" id="{48EE19A6-8340-43A4-9B30-A27DEB9E2BF1}"/>
              </a:ext>
            </a:extLst>
          </p:cNvPr>
          <p:cNvSpPr>
            <a:spLocks noGrp="1"/>
          </p:cNvSpPr>
          <p:nvPr>
            <p:ph sz="half" idx="2"/>
          </p:nvPr>
        </p:nvSpPr>
        <p:spPr>
          <a:xfrm>
            <a:off x="1079500" y="2525561"/>
            <a:ext cx="4741200" cy="3243414"/>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Text Placeholder 4">
            <a:extLst>
              <a:ext uri="{FF2B5EF4-FFF2-40B4-BE49-F238E27FC236}">
                <a16:creationId xmlns:a16="http://schemas.microsoft.com/office/drawing/2014/main" id="{7B9D4B31-0090-483A-BF84-CEA2B22D51D5}"/>
              </a:ext>
            </a:extLst>
          </p:cNvPr>
          <p:cNvSpPr>
            <a:spLocks noGrp="1"/>
          </p:cNvSpPr>
          <p:nvPr>
            <p:ph type="body" sz="quarter" idx="3"/>
          </p:nvPr>
        </p:nvSpPr>
        <p:spPr>
          <a:xfrm>
            <a:off x="6364950" y="1854200"/>
            <a:ext cx="4741200" cy="553998"/>
          </a:xfrm>
        </p:spPr>
        <p:txBody>
          <a:bodyPr anchor="t" anchorCtr="0">
            <a:normAutofit/>
          </a:bodyPr>
          <a:lstStyle>
            <a:lvl1pPr marL="0" indent="0">
              <a:lnSpc>
                <a:spcPct val="100000"/>
              </a:lnSpc>
              <a:buNone/>
              <a:defRPr sz="1800" b="0" cap="all" spc="300" baseline="0">
                <a:solidFill>
                  <a:schemeClr val="tx1">
                    <a:alpha val="80000"/>
                  </a:schemeClr>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a:extLst>
              <a:ext uri="{FF2B5EF4-FFF2-40B4-BE49-F238E27FC236}">
                <a16:creationId xmlns:a16="http://schemas.microsoft.com/office/drawing/2014/main" id="{008DB9E9-0BD8-4F85-9342-5C5BA0D35CEA}"/>
              </a:ext>
            </a:extLst>
          </p:cNvPr>
          <p:cNvSpPr>
            <a:spLocks noGrp="1"/>
          </p:cNvSpPr>
          <p:nvPr>
            <p:ph sz="quarter" idx="4"/>
          </p:nvPr>
        </p:nvSpPr>
        <p:spPr>
          <a:xfrm>
            <a:off x="6364950" y="2525560"/>
            <a:ext cx="4741200" cy="3243414"/>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7" name="Date Placeholder 6">
            <a:extLst>
              <a:ext uri="{FF2B5EF4-FFF2-40B4-BE49-F238E27FC236}">
                <a16:creationId xmlns:a16="http://schemas.microsoft.com/office/drawing/2014/main" id="{52AE3D3E-6168-45C3-BAB4-04FFFB983541}"/>
              </a:ext>
            </a:extLst>
          </p:cNvPr>
          <p:cNvSpPr>
            <a:spLocks noGrp="1"/>
          </p:cNvSpPr>
          <p:nvPr>
            <p:ph type="dt" sz="half" idx="10"/>
          </p:nvPr>
        </p:nvSpPr>
        <p:spPr>
          <a:xfrm>
            <a:off x="541338" y="6401999"/>
            <a:ext cx="2206625" cy="369332"/>
          </a:xfrm>
          <a:prstGeom prst="rect">
            <a:avLst/>
          </a:prstGeom>
        </p:spPr>
        <p:txBody>
          <a:bodyPr/>
          <a:lstStyle/>
          <a:p>
            <a:fld id="{64F0E216-BA48-4F04-AC4F-645AA0DD6AC6}" type="datetimeFigureOut">
              <a:rPr lang="en-US" smtClean="0"/>
              <a:t>10/17/2024</a:t>
            </a:fld>
            <a:endParaRPr lang="en-US"/>
          </a:p>
        </p:txBody>
      </p:sp>
      <p:sp>
        <p:nvSpPr>
          <p:cNvPr id="8" name="Footer Placeholder 7">
            <a:extLst>
              <a:ext uri="{FF2B5EF4-FFF2-40B4-BE49-F238E27FC236}">
                <a16:creationId xmlns:a16="http://schemas.microsoft.com/office/drawing/2014/main" id="{DA8F8D02-7CCF-4321-847A-CD553E52A342}"/>
              </a:ext>
            </a:extLst>
          </p:cNvPr>
          <p:cNvSpPr>
            <a:spLocks noGrp="1"/>
          </p:cNvSpPr>
          <p:nvPr>
            <p:ph type="ftr" sz="quarter" idx="11"/>
          </p:nvPr>
        </p:nvSpPr>
        <p:spPr>
          <a:xfrm>
            <a:off x="3308350" y="6401999"/>
            <a:ext cx="5575300" cy="369332"/>
          </a:xfrm>
          <a:prstGeom prst="rect">
            <a:avLst/>
          </a:prstGeom>
        </p:spPr>
        <p:txBody>
          <a:bodyPr/>
          <a:lstStyle/>
          <a:p>
            <a:endParaRPr lang="en-US"/>
          </a:p>
        </p:txBody>
      </p:sp>
      <p:sp>
        <p:nvSpPr>
          <p:cNvPr id="9" name="Slide Number Placeholder 8">
            <a:extLst>
              <a:ext uri="{FF2B5EF4-FFF2-40B4-BE49-F238E27FC236}">
                <a16:creationId xmlns:a16="http://schemas.microsoft.com/office/drawing/2014/main" id="{9F966368-2A9A-4617-A2A9-E4E9ACD06381}"/>
              </a:ext>
            </a:extLst>
          </p:cNvPr>
          <p:cNvSpPr>
            <a:spLocks noGrp="1"/>
          </p:cNvSpPr>
          <p:nvPr>
            <p:ph type="sldNum" sz="quarter" idx="12"/>
          </p:nvPr>
        </p:nvSpPr>
        <p:spPr>
          <a:xfrm>
            <a:off x="9442800" y="6401999"/>
            <a:ext cx="2208212" cy="369332"/>
          </a:xfrm>
          <a:prstGeom prst="rect">
            <a:avLst/>
          </a:prstGeom>
        </p:spPr>
        <p:txBody>
          <a:bodyPr/>
          <a:lstStyle/>
          <a:p>
            <a:fld id="{D39607A7-8386-47DB-8578-DDEDD194E5D4}" type="slidenum">
              <a:rPr lang="en-US" smtClean="0"/>
              <a:t>‹#›</a:t>
            </a:fld>
            <a:endParaRPr lang="en-US"/>
          </a:p>
        </p:txBody>
      </p:sp>
    </p:spTree>
    <p:extLst>
      <p:ext uri="{BB962C8B-B14F-4D97-AF65-F5344CB8AC3E}">
        <p14:creationId xmlns:p14="http://schemas.microsoft.com/office/powerpoint/2010/main" val="2457870106"/>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590855A-C7D7-455F-BD47-AB4221DD0240}"/>
              </a:ext>
            </a:extLst>
          </p:cNvPr>
          <p:cNvSpPr>
            <a:spLocks noGrp="1"/>
          </p:cNvSpPr>
          <p:nvPr>
            <p:ph type="title"/>
          </p:nvPr>
        </p:nvSpPr>
        <p:spPr>
          <a:xfrm>
            <a:off x="1079500" y="1079500"/>
            <a:ext cx="10026650" cy="4689475"/>
          </a:xfrm>
        </p:spPr>
        <p:txBody>
          <a:bodyPr anchor="ctr"/>
          <a:lstStyle>
            <a:lvl1pPr algn="ctr">
              <a:defRPr/>
            </a:lvl1pPr>
          </a:lstStyle>
          <a:p>
            <a:r>
              <a:rPr lang="en-US"/>
              <a:t>Click to edit Master title style</a:t>
            </a:r>
          </a:p>
        </p:txBody>
      </p:sp>
      <p:sp>
        <p:nvSpPr>
          <p:cNvPr id="3" name="Date Placeholder 2">
            <a:extLst>
              <a:ext uri="{FF2B5EF4-FFF2-40B4-BE49-F238E27FC236}">
                <a16:creationId xmlns:a16="http://schemas.microsoft.com/office/drawing/2014/main" id="{1629F6FD-C2F8-4688-B52A-ED76F48B8B41}"/>
              </a:ext>
            </a:extLst>
          </p:cNvPr>
          <p:cNvSpPr>
            <a:spLocks noGrp="1"/>
          </p:cNvSpPr>
          <p:nvPr>
            <p:ph type="dt" sz="half" idx="10"/>
          </p:nvPr>
        </p:nvSpPr>
        <p:spPr>
          <a:xfrm>
            <a:off x="541338" y="6401999"/>
            <a:ext cx="2206625" cy="369332"/>
          </a:xfrm>
          <a:prstGeom prst="rect">
            <a:avLst/>
          </a:prstGeom>
        </p:spPr>
        <p:txBody>
          <a:bodyPr/>
          <a:lstStyle/>
          <a:p>
            <a:fld id="{64F0E216-BA48-4F04-AC4F-645AA0DD6AC6}" type="datetimeFigureOut">
              <a:rPr lang="en-US" smtClean="0"/>
              <a:t>10/17/2024</a:t>
            </a:fld>
            <a:endParaRPr lang="en-US"/>
          </a:p>
        </p:txBody>
      </p:sp>
      <p:sp>
        <p:nvSpPr>
          <p:cNvPr id="4" name="Footer Placeholder 3">
            <a:extLst>
              <a:ext uri="{FF2B5EF4-FFF2-40B4-BE49-F238E27FC236}">
                <a16:creationId xmlns:a16="http://schemas.microsoft.com/office/drawing/2014/main" id="{AB358F0F-237C-4F8E-A5A7-48269F700B1D}"/>
              </a:ext>
            </a:extLst>
          </p:cNvPr>
          <p:cNvSpPr>
            <a:spLocks noGrp="1"/>
          </p:cNvSpPr>
          <p:nvPr>
            <p:ph type="ftr" sz="quarter" idx="11"/>
          </p:nvPr>
        </p:nvSpPr>
        <p:spPr>
          <a:xfrm>
            <a:off x="3308350" y="6401999"/>
            <a:ext cx="5575300" cy="369332"/>
          </a:xfrm>
          <a:prstGeom prst="rect">
            <a:avLst/>
          </a:prstGeom>
        </p:spPr>
        <p:txBody>
          <a:bodyPr/>
          <a:lstStyle/>
          <a:p>
            <a:endParaRPr lang="en-US"/>
          </a:p>
        </p:txBody>
      </p:sp>
      <p:sp>
        <p:nvSpPr>
          <p:cNvPr id="5" name="Slide Number Placeholder 4">
            <a:extLst>
              <a:ext uri="{FF2B5EF4-FFF2-40B4-BE49-F238E27FC236}">
                <a16:creationId xmlns:a16="http://schemas.microsoft.com/office/drawing/2014/main" id="{68C3629E-70C3-44A4-A268-2194CD424AF9}"/>
              </a:ext>
            </a:extLst>
          </p:cNvPr>
          <p:cNvSpPr>
            <a:spLocks noGrp="1"/>
          </p:cNvSpPr>
          <p:nvPr>
            <p:ph type="sldNum" sz="quarter" idx="12"/>
          </p:nvPr>
        </p:nvSpPr>
        <p:spPr>
          <a:xfrm>
            <a:off x="9442800" y="6401999"/>
            <a:ext cx="2208212" cy="369332"/>
          </a:xfrm>
          <a:prstGeom prst="rect">
            <a:avLst/>
          </a:prstGeom>
        </p:spPr>
        <p:txBody>
          <a:bodyPr/>
          <a:lstStyle/>
          <a:p>
            <a:fld id="{D39607A7-8386-47DB-8578-DDEDD194E5D4}" type="slidenum">
              <a:rPr lang="en-US" smtClean="0"/>
              <a:t>‹#›</a:t>
            </a:fld>
            <a:endParaRPr lang="en-US"/>
          </a:p>
        </p:txBody>
      </p:sp>
    </p:spTree>
    <p:extLst>
      <p:ext uri="{BB962C8B-B14F-4D97-AF65-F5344CB8AC3E}">
        <p14:creationId xmlns:p14="http://schemas.microsoft.com/office/powerpoint/2010/main" val="2276607574"/>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a:extLst>
              <a:ext uri="{FF2B5EF4-FFF2-40B4-BE49-F238E27FC236}">
                <a16:creationId xmlns:a16="http://schemas.microsoft.com/office/drawing/2014/main" id="{8F0232D4-EC56-49D3-B967-D972B5E5E2C1}"/>
              </a:ext>
            </a:extLst>
          </p:cNvPr>
          <p:cNvSpPr>
            <a:spLocks noGrp="1"/>
          </p:cNvSpPr>
          <p:nvPr>
            <p:ph type="dt" sz="half" idx="10"/>
          </p:nvPr>
        </p:nvSpPr>
        <p:spPr>
          <a:xfrm>
            <a:off x="541338" y="6401999"/>
            <a:ext cx="2206625" cy="369332"/>
          </a:xfrm>
          <a:prstGeom prst="rect">
            <a:avLst/>
          </a:prstGeom>
        </p:spPr>
        <p:txBody>
          <a:bodyPr/>
          <a:lstStyle/>
          <a:p>
            <a:fld id="{64F0E216-BA48-4F04-AC4F-645AA0DD6AC6}" type="datetimeFigureOut">
              <a:rPr lang="en-US" smtClean="0"/>
              <a:t>10/17/2024</a:t>
            </a:fld>
            <a:endParaRPr lang="en-US"/>
          </a:p>
        </p:txBody>
      </p:sp>
      <p:sp>
        <p:nvSpPr>
          <p:cNvPr id="3" name="Footer Placeholder 2">
            <a:extLst>
              <a:ext uri="{FF2B5EF4-FFF2-40B4-BE49-F238E27FC236}">
                <a16:creationId xmlns:a16="http://schemas.microsoft.com/office/drawing/2014/main" id="{0B2C3171-136A-405F-B1CF-C0DAFAA21E41}"/>
              </a:ext>
            </a:extLst>
          </p:cNvPr>
          <p:cNvSpPr>
            <a:spLocks noGrp="1"/>
          </p:cNvSpPr>
          <p:nvPr>
            <p:ph type="ftr" sz="quarter" idx="11"/>
          </p:nvPr>
        </p:nvSpPr>
        <p:spPr>
          <a:xfrm>
            <a:off x="3308350" y="6401999"/>
            <a:ext cx="5575300" cy="369332"/>
          </a:xfrm>
          <a:prstGeom prst="rect">
            <a:avLst/>
          </a:prstGeom>
        </p:spPr>
        <p:txBody>
          <a:bodyPr/>
          <a:lstStyle/>
          <a:p>
            <a:endParaRPr lang="en-US"/>
          </a:p>
        </p:txBody>
      </p:sp>
      <p:sp>
        <p:nvSpPr>
          <p:cNvPr id="4" name="Slide Number Placeholder 3">
            <a:extLst>
              <a:ext uri="{FF2B5EF4-FFF2-40B4-BE49-F238E27FC236}">
                <a16:creationId xmlns:a16="http://schemas.microsoft.com/office/drawing/2014/main" id="{76523E7E-BA29-40D2-BE24-10E7F7050409}"/>
              </a:ext>
            </a:extLst>
          </p:cNvPr>
          <p:cNvSpPr>
            <a:spLocks noGrp="1"/>
          </p:cNvSpPr>
          <p:nvPr>
            <p:ph type="sldNum" sz="quarter" idx="12"/>
          </p:nvPr>
        </p:nvSpPr>
        <p:spPr>
          <a:xfrm>
            <a:off x="9442800" y="6401999"/>
            <a:ext cx="2208212" cy="369332"/>
          </a:xfrm>
          <a:prstGeom prst="rect">
            <a:avLst/>
          </a:prstGeom>
        </p:spPr>
        <p:txBody>
          <a:bodyPr/>
          <a:lstStyle/>
          <a:p>
            <a:fld id="{D39607A7-8386-47DB-8578-DDEDD194E5D4}" type="slidenum">
              <a:rPr lang="en-US" smtClean="0"/>
              <a:t>‹#›</a:t>
            </a:fld>
            <a:endParaRPr lang="en-US"/>
          </a:p>
        </p:txBody>
      </p:sp>
    </p:spTree>
    <p:extLst>
      <p:ext uri="{BB962C8B-B14F-4D97-AF65-F5344CB8AC3E}">
        <p14:creationId xmlns:p14="http://schemas.microsoft.com/office/powerpoint/2010/main" val="6567443"/>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43607EF-706F-47DD-B487-7C3E4EDE1945}"/>
              </a:ext>
            </a:extLst>
          </p:cNvPr>
          <p:cNvSpPr>
            <a:spLocks noGrp="1"/>
          </p:cNvSpPr>
          <p:nvPr>
            <p:ph type="title"/>
          </p:nvPr>
        </p:nvSpPr>
        <p:spPr>
          <a:xfrm>
            <a:off x="1071607" y="1011238"/>
            <a:ext cx="3906000" cy="1292400"/>
          </a:xfrm>
        </p:spPr>
        <p:txBody>
          <a:bodyPr anchor="t" anchorCtr="0">
            <a:normAutofit/>
          </a:bodyPr>
          <a:lstStyle>
            <a:lvl1pPr>
              <a:defRPr sz="2800"/>
            </a:lvl1pPr>
          </a:lstStyle>
          <a:p>
            <a:r>
              <a:rPr lang="en-US"/>
              <a:t>Click to edit Master title style</a:t>
            </a:r>
          </a:p>
        </p:txBody>
      </p:sp>
      <p:sp>
        <p:nvSpPr>
          <p:cNvPr id="3" name="Content Placeholder 2">
            <a:extLst>
              <a:ext uri="{FF2B5EF4-FFF2-40B4-BE49-F238E27FC236}">
                <a16:creationId xmlns:a16="http://schemas.microsoft.com/office/drawing/2014/main" id="{08298442-7D9F-4D62-866B-FBA382F06C4C}"/>
              </a:ext>
            </a:extLst>
          </p:cNvPr>
          <p:cNvSpPr>
            <a:spLocks noGrp="1"/>
          </p:cNvSpPr>
          <p:nvPr>
            <p:ph idx="1"/>
          </p:nvPr>
        </p:nvSpPr>
        <p:spPr>
          <a:xfrm>
            <a:off x="5537200" y="955230"/>
            <a:ext cx="5583193" cy="4813745"/>
          </a:xfrm>
        </p:spPr>
        <p:txBody>
          <a:bodyPr/>
          <a:lstStyle>
            <a:lvl1pPr marL="0" indent="0">
              <a:lnSpc>
                <a:spcPct val="100000"/>
              </a:lnSpc>
              <a:buFontTx/>
              <a:buNone/>
              <a:defRPr sz="4800"/>
            </a:lvl1pPr>
            <a:lvl2pPr marL="0">
              <a:lnSpc>
                <a:spcPct val="100000"/>
              </a:lnSpc>
              <a:defRPr sz="4800"/>
            </a:lvl2pPr>
            <a:lvl3pPr marL="0" indent="0">
              <a:buNone/>
              <a:defRPr sz="2000"/>
            </a:lvl3pPr>
            <a:lvl4pPr marL="0">
              <a:defRPr sz="2000"/>
            </a:lvl4pPr>
            <a:lvl5pPr marL="360000">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Text Placeholder 3">
            <a:extLst>
              <a:ext uri="{FF2B5EF4-FFF2-40B4-BE49-F238E27FC236}">
                <a16:creationId xmlns:a16="http://schemas.microsoft.com/office/drawing/2014/main" id="{267D1DB7-AC43-460E-B3C5-9F8B37D1B50A}"/>
              </a:ext>
            </a:extLst>
          </p:cNvPr>
          <p:cNvSpPr>
            <a:spLocks noGrp="1"/>
          </p:cNvSpPr>
          <p:nvPr>
            <p:ph type="body" sz="half" idx="2"/>
          </p:nvPr>
        </p:nvSpPr>
        <p:spPr>
          <a:xfrm>
            <a:off x="1079499" y="2664000"/>
            <a:ext cx="3905999" cy="3106800"/>
          </a:xfrm>
        </p:spPr>
        <p:txBody>
          <a:bodyPr>
            <a:normAutofit/>
          </a:bodyPr>
          <a:lstStyle>
            <a:lvl1pPr marL="0" indent="0">
              <a:buNone/>
              <a:defRPr sz="20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D40C5DE9-6995-4F6E-AF64-6CE9A677971D}"/>
              </a:ext>
            </a:extLst>
          </p:cNvPr>
          <p:cNvSpPr>
            <a:spLocks noGrp="1"/>
          </p:cNvSpPr>
          <p:nvPr>
            <p:ph type="dt" sz="half" idx="10"/>
          </p:nvPr>
        </p:nvSpPr>
        <p:spPr>
          <a:xfrm>
            <a:off x="541338" y="6401999"/>
            <a:ext cx="2206625" cy="369332"/>
          </a:xfrm>
          <a:prstGeom prst="rect">
            <a:avLst/>
          </a:prstGeom>
        </p:spPr>
        <p:txBody>
          <a:bodyPr/>
          <a:lstStyle/>
          <a:p>
            <a:fld id="{64F0E216-BA48-4F04-AC4F-645AA0DD6AC6}" type="datetimeFigureOut">
              <a:rPr lang="en-US" smtClean="0"/>
              <a:t>10/17/2024</a:t>
            </a:fld>
            <a:endParaRPr lang="en-US"/>
          </a:p>
        </p:txBody>
      </p:sp>
      <p:sp>
        <p:nvSpPr>
          <p:cNvPr id="6" name="Footer Placeholder 5">
            <a:extLst>
              <a:ext uri="{FF2B5EF4-FFF2-40B4-BE49-F238E27FC236}">
                <a16:creationId xmlns:a16="http://schemas.microsoft.com/office/drawing/2014/main" id="{388BC655-2B4D-48CA-90B9-740400332295}"/>
              </a:ext>
            </a:extLst>
          </p:cNvPr>
          <p:cNvSpPr>
            <a:spLocks noGrp="1"/>
          </p:cNvSpPr>
          <p:nvPr>
            <p:ph type="ftr" sz="quarter" idx="11"/>
          </p:nvPr>
        </p:nvSpPr>
        <p:spPr>
          <a:xfrm>
            <a:off x="3308350" y="6401999"/>
            <a:ext cx="5575300" cy="369332"/>
          </a:xfrm>
          <a:prstGeom prst="rect">
            <a:avLst/>
          </a:prstGeom>
        </p:spPr>
        <p:txBody>
          <a:bodyPr/>
          <a:lstStyle/>
          <a:p>
            <a:endParaRPr lang="en-US"/>
          </a:p>
        </p:txBody>
      </p:sp>
      <p:sp>
        <p:nvSpPr>
          <p:cNvPr id="7" name="Slide Number Placeholder 6">
            <a:extLst>
              <a:ext uri="{FF2B5EF4-FFF2-40B4-BE49-F238E27FC236}">
                <a16:creationId xmlns:a16="http://schemas.microsoft.com/office/drawing/2014/main" id="{1314A7E0-1D83-4CE0-9FFE-3EEE2B3C27ED}"/>
              </a:ext>
            </a:extLst>
          </p:cNvPr>
          <p:cNvSpPr>
            <a:spLocks noGrp="1"/>
          </p:cNvSpPr>
          <p:nvPr>
            <p:ph type="sldNum" sz="quarter" idx="12"/>
          </p:nvPr>
        </p:nvSpPr>
        <p:spPr>
          <a:xfrm>
            <a:off x="9442800" y="6401999"/>
            <a:ext cx="2208212" cy="369332"/>
          </a:xfrm>
          <a:prstGeom prst="rect">
            <a:avLst/>
          </a:prstGeom>
        </p:spPr>
        <p:txBody>
          <a:bodyPr/>
          <a:lstStyle/>
          <a:p>
            <a:fld id="{D39607A7-8386-47DB-8578-DDEDD194E5D4}" type="slidenum">
              <a:rPr lang="en-US" smtClean="0"/>
              <a:t>‹#›</a:t>
            </a:fld>
            <a:endParaRPr lang="en-US"/>
          </a:p>
        </p:txBody>
      </p:sp>
    </p:spTree>
    <p:extLst>
      <p:ext uri="{BB962C8B-B14F-4D97-AF65-F5344CB8AC3E}">
        <p14:creationId xmlns:p14="http://schemas.microsoft.com/office/powerpoint/2010/main" val="3850924114"/>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A4F7F85-950A-4BED-AE31-5C85DE4FA488}"/>
              </a:ext>
            </a:extLst>
          </p:cNvPr>
          <p:cNvSpPr>
            <a:spLocks noGrp="1"/>
          </p:cNvSpPr>
          <p:nvPr>
            <p:ph type="title"/>
          </p:nvPr>
        </p:nvSpPr>
        <p:spPr>
          <a:xfrm>
            <a:off x="1079501" y="1011238"/>
            <a:ext cx="3905250" cy="1292662"/>
          </a:xfrm>
        </p:spPr>
        <p:txBody>
          <a:bodyPr anchor="t" anchorCtr="0">
            <a:normAutofit/>
          </a:bodyPr>
          <a:lstStyle>
            <a:lvl1pPr>
              <a:defRPr sz="2800"/>
            </a:lvl1pPr>
          </a:lstStyle>
          <a:p>
            <a:r>
              <a:rPr lang="en-US"/>
              <a:t>Click to edit Master title style</a:t>
            </a:r>
          </a:p>
        </p:txBody>
      </p:sp>
      <p:sp>
        <p:nvSpPr>
          <p:cNvPr id="3" name="Picture Placeholder 2">
            <a:extLst>
              <a:ext uri="{FF2B5EF4-FFF2-40B4-BE49-F238E27FC236}">
                <a16:creationId xmlns:a16="http://schemas.microsoft.com/office/drawing/2014/main" id="{6813A008-3741-4305-8A06-C0D8404A32BB}"/>
              </a:ext>
            </a:extLst>
          </p:cNvPr>
          <p:cNvSpPr>
            <a:spLocks noGrp="1"/>
          </p:cNvSpPr>
          <p:nvPr>
            <p:ph type="pic" idx="1"/>
          </p:nvPr>
        </p:nvSpPr>
        <p:spPr>
          <a:xfrm>
            <a:off x="5537200" y="531813"/>
            <a:ext cx="6113812" cy="5784849"/>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US"/>
              <a:t>Click icon to add picture</a:t>
            </a:r>
          </a:p>
        </p:txBody>
      </p:sp>
      <p:sp>
        <p:nvSpPr>
          <p:cNvPr id="4" name="Text Placeholder 3">
            <a:extLst>
              <a:ext uri="{FF2B5EF4-FFF2-40B4-BE49-F238E27FC236}">
                <a16:creationId xmlns:a16="http://schemas.microsoft.com/office/drawing/2014/main" id="{BF2ADC63-3365-4920-AF26-600F4D2EA579}"/>
              </a:ext>
            </a:extLst>
          </p:cNvPr>
          <p:cNvSpPr>
            <a:spLocks noGrp="1"/>
          </p:cNvSpPr>
          <p:nvPr>
            <p:ph type="body" sz="half" idx="2"/>
          </p:nvPr>
        </p:nvSpPr>
        <p:spPr>
          <a:xfrm>
            <a:off x="1079500" y="2663825"/>
            <a:ext cx="3905250" cy="3105150"/>
          </a:xfrm>
        </p:spPr>
        <p:txBody>
          <a:bodyPr>
            <a:normAutofit/>
          </a:bodyPr>
          <a:lstStyle>
            <a:lvl1pPr marL="0" indent="0">
              <a:buNone/>
              <a:defRPr sz="20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5AC161BE-EF8B-4F4D-8197-61442EBC46BD}"/>
              </a:ext>
            </a:extLst>
          </p:cNvPr>
          <p:cNvSpPr>
            <a:spLocks noGrp="1"/>
          </p:cNvSpPr>
          <p:nvPr>
            <p:ph type="dt" sz="half" idx="10"/>
          </p:nvPr>
        </p:nvSpPr>
        <p:spPr>
          <a:xfrm>
            <a:off x="541338" y="6401999"/>
            <a:ext cx="2206625" cy="369332"/>
          </a:xfrm>
          <a:prstGeom prst="rect">
            <a:avLst/>
          </a:prstGeom>
        </p:spPr>
        <p:txBody>
          <a:bodyPr/>
          <a:lstStyle/>
          <a:p>
            <a:fld id="{64F0E216-BA48-4F04-AC4F-645AA0DD6AC6}" type="datetimeFigureOut">
              <a:rPr lang="en-US" smtClean="0"/>
              <a:t>10/17/2024</a:t>
            </a:fld>
            <a:endParaRPr lang="en-US"/>
          </a:p>
        </p:txBody>
      </p:sp>
      <p:sp>
        <p:nvSpPr>
          <p:cNvPr id="6" name="Footer Placeholder 5">
            <a:extLst>
              <a:ext uri="{FF2B5EF4-FFF2-40B4-BE49-F238E27FC236}">
                <a16:creationId xmlns:a16="http://schemas.microsoft.com/office/drawing/2014/main" id="{9FD37897-BFE5-414E-9334-53116988DC37}"/>
              </a:ext>
            </a:extLst>
          </p:cNvPr>
          <p:cNvSpPr>
            <a:spLocks noGrp="1"/>
          </p:cNvSpPr>
          <p:nvPr>
            <p:ph type="ftr" sz="quarter" idx="11"/>
          </p:nvPr>
        </p:nvSpPr>
        <p:spPr>
          <a:xfrm>
            <a:off x="3308350" y="6401999"/>
            <a:ext cx="5575300" cy="369332"/>
          </a:xfrm>
          <a:prstGeom prst="rect">
            <a:avLst/>
          </a:prstGeom>
        </p:spPr>
        <p:txBody>
          <a:bodyPr/>
          <a:lstStyle/>
          <a:p>
            <a:endParaRPr lang="en-US"/>
          </a:p>
        </p:txBody>
      </p:sp>
      <p:sp>
        <p:nvSpPr>
          <p:cNvPr id="7" name="Slide Number Placeholder 6">
            <a:extLst>
              <a:ext uri="{FF2B5EF4-FFF2-40B4-BE49-F238E27FC236}">
                <a16:creationId xmlns:a16="http://schemas.microsoft.com/office/drawing/2014/main" id="{3F5BF024-9A20-4B80-976D-420DCCD1616D}"/>
              </a:ext>
            </a:extLst>
          </p:cNvPr>
          <p:cNvSpPr>
            <a:spLocks noGrp="1"/>
          </p:cNvSpPr>
          <p:nvPr>
            <p:ph type="sldNum" sz="quarter" idx="12"/>
          </p:nvPr>
        </p:nvSpPr>
        <p:spPr>
          <a:xfrm>
            <a:off x="9442800" y="6401999"/>
            <a:ext cx="2208212" cy="369332"/>
          </a:xfrm>
          <a:prstGeom prst="rect">
            <a:avLst/>
          </a:prstGeom>
        </p:spPr>
        <p:txBody>
          <a:bodyPr/>
          <a:lstStyle/>
          <a:p>
            <a:fld id="{D39607A7-8386-47DB-8578-DDEDD194E5D4}" type="slidenum">
              <a:rPr lang="en-US" smtClean="0"/>
              <a:t>‹#›</a:t>
            </a:fld>
            <a:endParaRPr lang="en-US"/>
          </a:p>
        </p:txBody>
      </p:sp>
    </p:spTree>
    <p:extLst>
      <p:ext uri="{BB962C8B-B14F-4D97-AF65-F5344CB8AC3E}">
        <p14:creationId xmlns:p14="http://schemas.microsoft.com/office/powerpoint/2010/main" val="2591186339"/>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5AB794F-0C7D-47A6-A355-9B54F3A082B7}"/>
              </a:ext>
            </a:extLst>
          </p:cNvPr>
          <p:cNvSpPr>
            <a:spLocks noGrp="1"/>
          </p:cNvSpPr>
          <p:nvPr>
            <p:ph type="title"/>
          </p:nvPr>
        </p:nvSpPr>
        <p:spPr/>
        <p:txBody>
          <a:bodyPr/>
          <a:lstStyle/>
          <a:p>
            <a:r>
              <a:rPr lang="en-US"/>
              <a:t>Click to edit Master title style</a:t>
            </a:r>
          </a:p>
        </p:txBody>
      </p:sp>
      <p:sp>
        <p:nvSpPr>
          <p:cNvPr id="3" name="Vertical Text Placeholder 2">
            <a:extLst>
              <a:ext uri="{FF2B5EF4-FFF2-40B4-BE49-F238E27FC236}">
                <a16:creationId xmlns:a16="http://schemas.microsoft.com/office/drawing/2014/main" id="{F518BEFC-5F95-43C3-A662-CF24426CB374}"/>
              </a:ext>
            </a:extLst>
          </p:cNvPr>
          <p:cNvSpPr>
            <a:spLocks noGrp="1"/>
          </p:cNvSpPr>
          <p:nvPr>
            <p:ph type="body" orient="vert" idx="1"/>
          </p:nvPr>
        </p:nvSpPr>
        <p:spPr>
          <a:xfrm>
            <a:off x="1079500" y="1790700"/>
            <a:ext cx="10026650" cy="3978275"/>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a:extLst>
              <a:ext uri="{FF2B5EF4-FFF2-40B4-BE49-F238E27FC236}">
                <a16:creationId xmlns:a16="http://schemas.microsoft.com/office/drawing/2014/main" id="{DE020A41-C226-41AB-8766-C9BF3E9BF9D0}"/>
              </a:ext>
            </a:extLst>
          </p:cNvPr>
          <p:cNvSpPr>
            <a:spLocks noGrp="1"/>
          </p:cNvSpPr>
          <p:nvPr>
            <p:ph type="dt" sz="half" idx="10"/>
          </p:nvPr>
        </p:nvSpPr>
        <p:spPr>
          <a:xfrm>
            <a:off x="541338" y="6401999"/>
            <a:ext cx="2206625" cy="369332"/>
          </a:xfrm>
          <a:prstGeom prst="rect">
            <a:avLst/>
          </a:prstGeom>
        </p:spPr>
        <p:txBody>
          <a:bodyPr/>
          <a:lstStyle/>
          <a:p>
            <a:fld id="{64F0E216-BA48-4F04-AC4F-645AA0DD6AC6}" type="datetimeFigureOut">
              <a:rPr lang="en-US" smtClean="0"/>
              <a:t>10/17/2024</a:t>
            </a:fld>
            <a:endParaRPr lang="en-US"/>
          </a:p>
        </p:txBody>
      </p:sp>
      <p:sp>
        <p:nvSpPr>
          <p:cNvPr id="5" name="Footer Placeholder 4">
            <a:extLst>
              <a:ext uri="{FF2B5EF4-FFF2-40B4-BE49-F238E27FC236}">
                <a16:creationId xmlns:a16="http://schemas.microsoft.com/office/drawing/2014/main" id="{877795E9-017B-4505-810D-A5F553A56BC9}"/>
              </a:ext>
            </a:extLst>
          </p:cNvPr>
          <p:cNvSpPr>
            <a:spLocks noGrp="1"/>
          </p:cNvSpPr>
          <p:nvPr>
            <p:ph type="ftr" sz="quarter" idx="11"/>
          </p:nvPr>
        </p:nvSpPr>
        <p:spPr>
          <a:xfrm>
            <a:off x="3308350" y="6401999"/>
            <a:ext cx="5575300" cy="369332"/>
          </a:xfrm>
          <a:prstGeom prst="rect">
            <a:avLst/>
          </a:prstGeom>
        </p:spPr>
        <p:txBody>
          <a:bodyPr/>
          <a:lstStyle/>
          <a:p>
            <a:endParaRPr lang="en-US"/>
          </a:p>
        </p:txBody>
      </p:sp>
      <p:sp>
        <p:nvSpPr>
          <p:cNvPr id="6" name="Slide Number Placeholder 5">
            <a:extLst>
              <a:ext uri="{FF2B5EF4-FFF2-40B4-BE49-F238E27FC236}">
                <a16:creationId xmlns:a16="http://schemas.microsoft.com/office/drawing/2014/main" id="{6626A1BD-3429-4C11-B230-8AD083EC3EC2}"/>
              </a:ext>
            </a:extLst>
          </p:cNvPr>
          <p:cNvSpPr>
            <a:spLocks noGrp="1"/>
          </p:cNvSpPr>
          <p:nvPr>
            <p:ph type="sldNum" sz="quarter" idx="12"/>
          </p:nvPr>
        </p:nvSpPr>
        <p:spPr>
          <a:xfrm>
            <a:off x="9442800" y="6401999"/>
            <a:ext cx="2208212" cy="369332"/>
          </a:xfrm>
          <a:prstGeom prst="rect">
            <a:avLst/>
          </a:prstGeom>
        </p:spPr>
        <p:txBody>
          <a:bodyPr/>
          <a:lstStyle/>
          <a:p>
            <a:fld id="{D39607A7-8386-47DB-8578-DDEDD194E5D4}" type="slidenum">
              <a:rPr lang="en-US" smtClean="0"/>
              <a:t>‹#›</a:t>
            </a:fld>
            <a:endParaRPr lang="en-US"/>
          </a:p>
        </p:txBody>
      </p:sp>
    </p:spTree>
    <p:extLst>
      <p:ext uri="{BB962C8B-B14F-4D97-AF65-F5344CB8AC3E}">
        <p14:creationId xmlns:p14="http://schemas.microsoft.com/office/powerpoint/2010/main" val="756687375"/>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a:extLst>
              <a:ext uri="{FF2B5EF4-FFF2-40B4-BE49-F238E27FC236}">
                <a16:creationId xmlns:a16="http://schemas.microsoft.com/office/drawing/2014/main" id="{8EA11CA2-18BF-408B-A40C-B43A0A7B80FA}"/>
              </a:ext>
            </a:extLst>
          </p:cNvPr>
          <p:cNvSpPr>
            <a:spLocks noGrp="1"/>
          </p:cNvSpPr>
          <p:nvPr>
            <p:ph type="title" orient="vert"/>
          </p:nvPr>
        </p:nvSpPr>
        <p:spPr>
          <a:xfrm>
            <a:off x="9899079" y="1079500"/>
            <a:ext cx="1292662" cy="4689476"/>
          </a:xfrm>
        </p:spPr>
        <p:txBody>
          <a:bodyPr vert="eaVert">
            <a:normAutofit/>
          </a:bodyPr>
          <a:lstStyle/>
          <a:p>
            <a:r>
              <a:rPr lang="en-US"/>
              <a:t>Click to edit Master title style</a:t>
            </a:r>
          </a:p>
        </p:txBody>
      </p:sp>
      <p:sp>
        <p:nvSpPr>
          <p:cNvPr id="3" name="Vertical Text Placeholder 2">
            <a:extLst>
              <a:ext uri="{FF2B5EF4-FFF2-40B4-BE49-F238E27FC236}">
                <a16:creationId xmlns:a16="http://schemas.microsoft.com/office/drawing/2014/main" id="{BAE424B6-12FC-41A1-AF7C-7E3931D97204}"/>
              </a:ext>
            </a:extLst>
          </p:cNvPr>
          <p:cNvSpPr>
            <a:spLocks noGrp="1"/>
          </p:cNvSpPr>
          <p:nvPr>
            <p:ph type="body" orient="vert" idx="1"/>
          </p:nvPr>
        </p:nvSpPr>
        <p:spPr>
          <a:xfrm>
            <a:off x="1079499" y="1079500"/>
            <a:ext cx="8495943" cy="4689476"/>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a:extLst>
              <a:ext uri="{FF2B5EF4-FFF2-40B4-BE49-F238E27FC236}">
                <a16:creationId xmlns:a16="http://schemas.microsoft.com/office/drawing/2014/main" id="{735CF957-F921-48CF-97FE-91190C1AE9B3}"/>
              </a:ext>
            </a:extLst>
          </p:cNvPr>
          <p:cNvSpPr>
            <a:spLocks noGrp="1"/>
          </p:cNvSpPr>
          <p:nvPr>
            <p:ph type="dt" sz="half" idx="10"/>
          </p:nvPr>
        </p:nvSpPr>
        <p:spPr>
          <a:xfrm>
            <a:off x="541338" y="6401999"/>
            <a:ext cx="2206625" cy="369332"/>
          </a:xfrm>
          <a:prstGeom prst="rect">
            <a:avLst/>
          </a:prstGeom>
        </p:spPr>
        <p:txBody>
          <a:bodyPr/>
          <a:lstStyle/>
          <a:p>
            <a:fld id="{64F0E216-BA48-4F04-AC4F-645AA0DD6AC6}" type="datetimeFigureOut">
              <a:rPr lang="en-US" smtClean="0"/>
              <a:t>10/17/2024</a:t>
            </a:fld>
            <a:endParaRPr lang="en-US"/>
          </a:p>
        </p:txBody>
      </p:sp>
      <p:sp>
        <p:nvSpPr>
          <p:cNvPr id="5" name="Footer Placeholder 4">
            <a:extLst>
              <a:ext uri="{FF2B5EF4-FFF2-40B4-BE49-F238E27FC236}">
                <a16:creationId xmlns:a16="http://schemas.microsoft.com/office/drawing/2014/main" id="{6653F49D-6E0C-47F7-BAAD-A427913DC4D1}"/>
              </a:ext>
            </a:extLst>
          </p:cNvPr>
          <p:cNvSpPr>
            <a:spLocks noGrp="1"/>
          </p:cNvSpPr>
          <p:nvPr>
            <p:ph type="ftr" sz="quarter" idx="11"/>
          </p:nvPr>
        </p:nvSpPr>
        <p:spPr>
          <a:xfrm>
            <a:off x="3308350" y="6401999"/>
            <a:ext cx="5575300" cy="369332"/>
          </a:xfrm>
          <a:prstGeom prst="rect">
            <a:avLst/>
          </a:prstGeom>
        </p:spPr>
        <p:txBody>
          <a:bodyPr/>
          <a:lstStyle/>
          <a:p>
            <a:endParaRPr lang="en-US"/>
          </a:p>
        </p:txBody>
      </p:sp>
      <p:sp>
        <p:nvSpPr>
          <p:cNvPr id="6" name="Slide Number Placeholder 5">
            <a:extLst>
              <a:ext uri="{FF2B5EF4-FFF2-40B4-BE49-F238E27FC236}">
                <a16:creationId xmlns:a16="http://schemas.microsoft.com/office/drawing/2014/main" id="{B038A122-F390-46CF-BECF-3AE05CA585C4}"/>
              </a:ext>
            </a:extLst>
          </p:cNvPr>
          <p:cNvSpPr>
            <a:spLocks noGrp="1"/>
          </p:cNvSpPr>
          <p:nvPr>
            <p:ph type="sldNum" sz="quarter" idx="12"/>
          </p:nvPr>
        </p:nvSpPr>
        <p:spPr>
          <a:xfrm>
            <a:off x="9442800" y="6401999"/>
            <a:ext cx="2208212" cy="369332"/>
          </a:xfrm>
          <a:prstGeom prst="rect">
            <a:avLst/>
          </a:prstGeom>
        </p:spPr>
        <p:txBody>
          <a:bodyPr/>
          <a:lstStyle/>
          <a:p>
            <a:fld id="{D39607A7-8386-47DB-8578-DDEDD194E5D4}" type="slidenum">
              <a:rPr lang="en-US" smtClean="0"/>
              <a:t>‹#›</a:t>
            </a:fld>
            <a:endParaRPr lang="en-US"/>
          </a:p>
        </p:txBody>
      </p:sp>
    </p:spTree>
    <p:extLst>
      <p:ext uri="{BB962C8B-B14F-4D97-AF65-F5344CB8AC3E}">
        <p14:creationId xmlns:p14="http://schemas.microsoft.com/office/powerpoint/2010/main" val="4081437176"/>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2"/>
      </p:bgRef>
    </p:bg>
    <p:spTree>
      <p:nvGrpSpPr>
        <p:cNvPr id="1" name=""/>
        <p:cNvGrpSpPr/>
        <p:nvPr/>
      </p:nvGrpSpPr>
      <p:grpSpPr>
        <a:xfrm>
          <a:off x="0" y="0"/>
          <a:ext cx="0" cy="0"/>
          <a:chOff x="0" y="0"/>
          <a:chExt cx="0" cy="0"/>
        </a:xfrm>
      </p:grpSpPr>
      <p:sp>
        <p:nvSpPr>
          <p:cNvPr id="2" name="Title Placeholder 1">
            <a:extLst>
              <a:ext uri="{FF2B5EF4-FFF2-40B4-BE49-F238E27FC236}">
                <a16:creationId xmlns:a16="http://schemas.microsoft.com/office/drawing/2014/main" id="{EC700152-D18D-4405-8FB2-5985831B57A0}"/>
              </a:ext>
            </a:extLst>
          </p:cNvPr>
          <p:cNvSpPr>
            <a:spLocks noGrp="1"/>
          </p:cNvSpPr>
          <p:nvPr>
            <p:ph type="title"/>
          </p:nvPr>
        </p:nvSpPr>
        <p:spPr>
          <a:xfrm>
            <a:off x="1079500" y="1011238"/>
            <a:ext cx="10026650" cy="655637"/>
          </a:xfrm>
          <a:prstGeom prst="rect">
            <a:avLst/>
          </a:prstGeom>
        </p:spPr>
        <p:txBody>
          <a:bodyPr vert="horz" lIns="0" tIns="0" rIns="0" bIns="0" rtlCol="0" anchor="t" anchorCtr="0">
            <a:normAutofit/>
          </a:bodyPr>
          <a:lstStyle/>
          <a:p>
            <a:r>
              <a:rPr lang="en-US"/>
              <a:t>Click to edit Master title style</a:t>
            </a:r>
          </a:p>
        </p:txBody>
      </p:sp>
      <p:sp>
        <p:nvSpPr>
          <p:cNvPr id="3" name="Text Placeholder 2">
            <a:extLst>
              <a:ext uri="{FF2B5EF4-FFF2-40B4-BE49-F238E27FC236}">
                <a16:creationId xmlns:a16="http://schemas.microsoft.com/office/drawing/2014/main" id="{722E92E1-0C4A-474E-8E29-8DB404101BA7}"/>
              </a:ext>
            </a:extLst>
          </p:cNvPr>
          <p:cNvSpPr>
            <a:spLocks noGrp="1"/>
          </p:cNvSpPr>
          <p:nvPr>
            <p:ph type="body" idx="1"/>
          </p:nvPr>
        </p:nvSpPr>
        <p:spPr>
          <a:xfrm>
            <a:off x="1079500" y="1790700"/>
            <a:ext cx="10026650" cy="3978275"/>
          </a:xfrm>
          <a:prstGeom prst="rect">
            <a:avLst/>
          </a:prstGeom>
        </p:spPr>
        <p:txBody>
          <a:bodyPr vert="horz" lIns="0" tIns="0" rIns="0" bIns="0" rtlCol="0" anchor="t" anchorCtr="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a:extLst>
              <a:ext uri="{FF2B5EF4-FFF2-40B4-BE49-F238E27FC236}">
                <a16:creationId xmlns:a16="http://schemas.microsoft.com/office/drawing/2014/main" id="{B122E245-B48B-4526-8D2D-9475E64B0624}"/>
              </a:ext>
            </a:extLst>
          </p:cNvPr>
          <p:cNvSpPr>
            <a:spLocks noGrp="1"/>
          </p:cNvSpPr>
          <p:nvPr>
            <p:ph type="dt" sz="half" idx="2"/>
          </p:nvPr>
        </p:nvSpPr>
        <p:spPr>
          <a:xfrm>
            <a:off x="541338" y="6401999"/>
            <a:ext cx="2206625" cy="369332"/>
          </a:xfrm>
          <a:prstGeom prst="rect">
            <a:avLst/>
          </a:prstGeom>
        </p:spPr>
        <p:txBody>
          <a:bodyPr vert="horz" lIns="0" tIns="0" rIns="0" bIns="0" rtlCol="0" anchor="ctr">
            <a:normAutofit/>
          </a:bodyPr>
          <a:lstStyle>
            <a:lvl1pPr algn="l">
              <a:defRPr sz="1000" cap="all" spc="300" baseline="0">
                <a:solidFill>
                  <a:schemeClr val="tx1">
                    <a:alpha val="70000"/>
                  </a:schemeClr>
                </a:solidFill>
              </a:defRPr>
            </a:lvl1pPr>
          </a:lstStyle>
          <a:p>
            <a:fld id="{64F0E216-BA48-4F04-AC4F-645AA0DD6AC6}" type="datetimeFigureOut">
              <a:rPr lang="en-US" smtClean="0"/>
              <a:pPr/>
              <a:t>10/17/2024</a:t>
            </a:fld>
            <a:endParaRPr lang="en-US"/>
          </a:p>
        </p:txBody>
      </p:sp>
      <p:sp>
        <p:nvSpPr>
          <p:cNvPr id="5" name="Footer Placeholder 4">
            <a:extLst>
              <a:ext uri="{FF2B5EF4-FFF2-40B4-BE49-F238E27FC236}">
                <a16:creationId xmlns:a16="http://schemas.microsoft.com/office/drawing/2014/main" id="{C2A0FE5C-A494-40F2-A357-786AFFA6318E}"/>
              </a:ext>
            </a:extLst>
          </p:cNvPr>
          <p:cNvSpPr>
            <a:spLocks noGrp="1"/>
          </p:cNvSpPr>
          <p:nvPr>
            <p:ph type="ftr" sz="quarter" idx="3"/>
          </p:nvPr>
        </p:nvSpPr>
        <p:spPr>
          <a:xfrm>
            <a:off x="3308350" y="6401999"/>
            <a:ext cx="5575300" cy="369332"/>
          </a:xfrm>
          <a:prstGeom prst="rect">
            <a:avLst/>
          </a:prstGeom>
        </p:spPr>
        <p:txBody>
          <a:bodyPr vert="horz" lIns="0" tIns="0" rIns="0" bIns="0" rtlCol="0" anchor="ctr">
            <a:normAutofit/>
          </a:bodyPr>
          <a:lstStyle>
            <a:lvl1pPr algn="ctr">
              <a:defRPr sz="1000" cap="all" spc="300" baseline="0">
                <a:solidFill>
                  <a:schemeClr val="tx1">
                    <a:alpha val="70000"/>
                  </a:schemeClr>
                </a:solidFill>
              </a:defRPr>
            </a:lvl1pPr>
          </a:lstStyle>
          <a:p>
            <a:endParaRPr lang="en-US"/>
          </a:p>
        </p:txBody>
      </p:sp>
      <p:sp>
        <p:nvSpPr>
          <p:cNvPr id="6" name="Slide Number Placeholder 5">
            <a:extLst>
              <a:ext uri="{FF2B5EF4-FFF2-40B4-BE49-F238E27FC236}">
                <a16:creationId xmlns:a16="http://schemas.microsoft.com/office/drawing/2014/main" id="{504686A1-EDE2-44D9-A671-F708A6F883D7}"/>
              </a:ext>
            </a:extLst>
          </p:cNvPr>
          <p:cNvSpPr>
            <a:spLocks noGrp="1"/>
          </p:cNvSpPr>
          <p:nvPr>
            <p:ph type="sldNum" sz="quarter" idx="4"/>
          </p:nvPr>
        </p:nvSpPr>
        <p:spPr>
          <a:xfrm>
            <a:off x="9442800" y="6401999"/>
            <a:ext cx="2208212" cy="369332"/>
          </a:xfrm>
          <a:prstGeom prst="rect">
            <a:avLst/>
          </a:prstGeom>
        </p:spPr>
        <p:txBody>
          <a:bodyPr vert="horz" lIns="0" tIns="0" rIns="0" bIns="0" rtlCol="0" anchor="ctr">
            <a:normAutofit/>
          </a:bodyPr>
          <a:lstStyle>
            <a:lvl1pPr algn="r">
              <a:defRPr sz="1000" cap="all" spc="300" baseline="0">
                <a:solidFill>
                  <a:schemeClr val="tx1">
                    <a:alpha val="70000"/>
                  </a:schemeClr>
                </a:solidFill>
              </a:defRPr>
            </a:lvl1pPr>
          </a:lstStyle>
          <a:p>
            <a:fld id="{D39607A7-8386-47DB-8578-DDEDD194E5D4}" type="slidenum">
              <a:rPr lang="en-US" smtClean="0"/>
              <a:pPr/>
              <a:t>‹#›</a:t>
            </a:fld>
            <a:endParaRPr lang="en-US"/>
          </a:p>
        </p:txBody>
      </p:sp>
    </p:spTree>
    <p:extLst>
      <p:ext uri="{BB962C8B-B14F-4D97-AF65-F5344CB8AC3E}">
        <p14:creationId xmlns:p14="http://schemas.microsoft.com/office/powerpoint/2010/main" val="2222615481"/>
      </p:ext>
    </p:extLst>
  </p:cSld>
  <p:clrMap bg1="dk1" tx1="lt1" bg2="dk2" tx2="lt2" accent1="accent1" accent2="accent2" accent3="accent3" accent4="accent4" accent5="accent5" accent6="accent6" hlink="hlink" folHlink="folHlink"/>
  <p:sldLayoutIdLst>
    <p:sldLayoutId id="2147483674" r:id="rId1"/>
    <p:sldLayoutId id="2147483675" r:id="rId2"/>
    <p:sldLayoutId id="2147483676" r:id="rId3"/>
    <p:sldLayoutId id="2147483677" r:id="rId4"/>
    <p:sldLayoutId id="2147483678" r:id="rId5"/>
    <p:sldLayoutId id="2147483679" r:id="rId6"/>
    <p:sldLayoutId id="2147483680" r:id="rId7"/>
    <p:sldLayoutId id="2147483681" r:id="rId8"/>
    <p:sldLayoutId id="2147483682" r:id="rId9"/>
    <p:sldLayoutId id="2147483683" r:id="rId10"/>
    <p:sldLayoutId id="2147483684" r:id="rId11"/>
  </p:sldLayoutIdLst>
  <p:txStyles>
    <p:titleStyle>
      <a:lvl1pPr algn="l" defTabSz="914400" rtl="0" eaLnBrk="1" latinLnBrk="0" hangingPunct="1">
        <a:lnSpc>
          <a:spcPct val="100000"/>
        </a:lnSpc>
        <a:spcBef>
          <a:spcPct val="0"/>
        </a:spcBef>
        <a:buNone/>
        <a:defRPr sz="2800" kern="1200" cap="all" spc="400" baseline="0">
          <a:solidFill>
            <a:schemeClr val="tx1"/>
          </a:solidFill>
          <a:latin typeface="+mj-lt"/>
          <a:ea typeface="+mj-ea"/>
          <a:cs typeface="+mj-cs"/>
        </a:defRPr>
      </a:lvl1pPr>
    </p:titleStyle>
    <p:bodyStyle>
      <a:lvl1pPr marL="360000" indent="-360000" algn="l" defTabSz="914400" rtl="0" eaLnBrk="1" latinLnBrk="0" hangingPunct="1">
        <a:lnSpc>
          <a:spcPct val="125000"/>
        </a:lnSpc>
        <a:spcBef>
          <a:spcPts val="1000"/>
        </a:spcBef>
        <a:buClr>
          <a:schemeClr val="accent1">
            <a:lumMod val="60000"/>
            <a:lumOff val="40000"/>
          </a:schemeClr>
        </a:buClr>
        <a:buFont typeface="Wingdings" panose="05000000000000000000" pitchFamily="2" charset="2"/>
        <a:buChar char=""/>
        <a:defRPr sz="2000" kern="1200">
          <a:solidFill>
            <a:schemeClr val="tx1">
              <a:alpha val="70000"/>
            </a:schemeClr>
          </a:solidFill>
          <a:latin typeface="+mn-lt"/>
          <a:ea typeface="+mn-ea"/>
          <a:cs typeface="+mn-cs"/>
        </a:defRPr>
      </a:lvl1pPr>
      <a:lvl2pPr marL="360000" indent="0" algn="l" defTabSz="914400" rtl="0" eaLnBrk="1" latinLnBrk="0" hangingPunct="1">
        <a:lnSpc>
          <a:spcPct val="125000"/>
        </a:lnSpc>
        <a:spcBef>
          <a:spcPts val="500"/>
        </a:spcBef>
        <a:buClr>
          <a:schemeClr val="accent1">
            <a:lumMod val="60000"/>
            <a:lumOff val="40000"/>
          </a:schemeClr>
        </a:buClr>
        <a:buFontTx/>
        <a:buNone/>
        <a:defRPr sz="2000" i="1" kern="1200">
          <a:solidFill>
            <a:schemeClr val="tx1">
              <a:alpha val="70000"/>
            </a:schemeClr>
          </a:solidFill>
          <a:latin typeface="+mn-lt"/>
          <a:ea typeface="+mn-ea"/>
          <a:cs typeface="+mn-cs"/>
        </a:defRPr>
      </a:lvl2pPr>
      <a:lvl3pPr marL="1080000" indent="-360000" algn="l" defTabSz="914400" rtl="0" eaLnBrk="1" latinLnBrk="0" hangingPunct="1">
        <a:lnSpc>
          <a:spcPct val="125000"/>
        </a:lnSpc>
        <a:spcBef>
          <a:spcPts val="500"/>
        </a:spcBef>
        <a:buClr>
          <a:schemeClr val="accent1">
            <a:lumMod val="60000"/>
            <a:lumOff val="40000"/>
          </a:schemeClr>
        </a:buClr>
        <a:buFont typeface="Wingdings" panose="05000000000000000000" pitchFamily="2" charset="2"/>
        <a:buChar char=""/>
        <a:defRPr sz="2000" kern="1200">
          <a:solidFill>
            <a:schemeClr val="tx1">
              <a:alpha val="70000"/>
            </a:schemeClr>
          </a:solidFill>
          <a:latin typeface="+mn-lt"/>
          <a:ea typeface="+mn-ea"/>
          <a:cs typeface="+mn-cs"/>
        </a:defRPr>
      </a:lvl3pPr>
      <a:lvl4pPr marL="1080000" indent="0" algn="l" defTabSz="914400" rtl="0" eaLnBrk="1" latinLnBrk="0" hangingPunct="1">
        <a:lnSpc>
          <a:spcPct val="125000"/>
        </a:lnSpc>
        <a:spcBef>
          <a:spcPts val="500"/>
        </a:spcBef>
        <a:buClr>
          <a:schemeClr val="accent1">
            <a:lumMod val="60000"/>
            <a:lumOff val="40000"/>
          </a:schemeClr>
        </a:buClr>
        <a:buFontTx/>
        <a:buNone/>
        <a:defRPr sz="2000" i="1" kern="1200">
          <a:solidFill>
            <a:schemeClr val="tx1">
              <a:alpha val="70000"/>
            </a:schemeClr>
          </a:solidFill>
          <a:latin typeface="+mn-lt"/>
          <a:ea typeface="+mn-ea"/>
          <a:cs typeface="+mn-cs"/>
        </a:defRPr>
      </a:lvl4pPr>
      <a:lvl5pPr marL="1800000" indent="-360000" algn="l" defTabSz="914400" rtl="0" eaLnBrk="1" latinLnBrk="0" hangingPunct="1">
        <a:lnSpc>
          <a:spcPct val="125000"/>
        </a:lnSpc>
        <a:spcBef>
          <a:spcPts val="500"/>
        </a:spcBef>
        <a:buClr>
          <a:schemeClr val="accent1">
            <a:lumMod val="60000"/>
            <a:lumOff val="40000"/>
          </a:schemeClr>
        </a:buClr>
        <a:buFont typeface="Wingdings" panose="05000000000000000000" pitchFamily="2" charset="2"/>
        <a:buChar char=""/>
        <a:defRPr sz="2000" kern="1200">
          <a:solidFill>
            <a:schemeClr val="tx1">
              <a:alpha val="70000"/>
            </a:schemeClr>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2" Type="http://schemas.openxmlformats.org/officeDocument/2006/relationships/image" Target="../media/image1.jpeg"/><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3" Type="http://schemas.openxmlformats.org/officeDocument/2006/relationships/diagramLayout" Target="../diagrams/layout1.xml"/><Relationship Id="rId2" Type="http://schemas.openxmlformats.org/officeDocument/2006/relationships/diagramData" Target="../diagrams/data1.xml"/><Relationship Id="rId1" Type="http://schemas.openxmlformats.org/officeDocument/2006/relationships/slideLayout" Target="../slideLayouts/slideLayout2.xml"/><Relationship Id="rId6" Type="http://schemas.microsoft.com/office/2007/relationships/diagramDrawing" Target="../diagrams/drawing1.xml"/><Relationship Id="rId5" Type="http://schemas.openxmlformats.org/officeDocument/2006/relationships/diagramColors" Target="../diagrams/colors1.xml"/><Relationship Id="rId4" Type="http://schemas.openxmlformats.org/officeDocument/2006/relationships/diagramQuickStyle" Target="../diagrams/quickStyle1.xml"/></Relationships>
</file>

<file path=ppt/slides/_rels/slide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3" Type="http://schemas.openxmlformats.org/officeDocument/2006/relationships/diagramLayout" Target="../diagrams/layout2.xml"/><Relationship Id="rId2" Type="http://schemas.openxmlformats.org/officeDocument/2006/relationships/diagramData" Target="../diagrams/data2.xml"/><Relationship Id="rId1" Type="http://schemas.openxmlformats.org/officeDocument/2006/relationships/slideLayout" Target="../slideLayouts/slideLayout2.xml"/><Relationship Id="rId6" Type="http://schemas.microsoft.com/office/2007/relationships/diagramDrawing" Target="../diagrams/drawing2.xml"/><Relationship Id="rId5" Type="http://schemas.openxmlformats.org/officeDocument/2006/relationships/diagramColors" Target="../diagrams/colors2.xml"/><Relationship Id="rId4" Type="http://schemas.openxmlformats.org/officeDocument/2006/relationships/diagramQuickStyle" Target="../diagrams/quickStyle2.xml"/></Relationships>
</file>

<file path=ppt/slides/_rels/slide5.xml.rels><?xml version="1.0" encoding="UTF-8" standalone="yes"?>
<Relationships xmlns="http://schemas.openxmlformats.org/package/2006/relationships"><Relationship Id="rId3" Type="http://schemas.openxmlformats.org/officeDocument/2006/relationships/diagramLayout" Target="../diagrams/layout3.xml"/><Relationship Id="rId2" Type="http://schemas.openxmlformats.org/officeDocument/2006/relationships/diagramData" Target="../diagrams/data3.xml"/><Relationship Id="rId1" Type="http://schemas.openxmlformats.org/officeDocument/2006/relationships/slideLayout" Target="../slideLayouts/slideLayout2.xml"/><Relationship Id="rId6" Type="http://schemas.microsoft.com/office/2007/relationships/diagramDrawing" Target="../diagrams/drawing3.xml"/><Relationship Id="rId5" Type="http://schemas.openxmlformats.org/officeDocument/2006/relationships/diagramColors" Target="../diagrams/colors3.xml"/><Relationship Id="rId4" Type="http://schemas.openxmlformats.org/officeDocument/2006/relationships/diagramQuickStyle" Target="../diagrams/quickStyle3.xml"/></Relationships>
</file>

<file path=ppt/slides/_rels/slide6.xml.rels><?xml version="1.0" encoding="UTF-8" standalone="yes"?>
<Relationships xmlns="http://schemas.openxmlformats.org/package/2006/relationships"><Relationship Id="rId3" Type="http://schemas.openxmlformats.org/officeDocument/2006/relationships/diagramLayout" Target="../diagrams/layout4.xml"/><Relationship Id="rId2" Type="http://schemas.openxmlformats.org/officeDocument/2006/relationships/diagramData" Target="../diagrams/data4.xml"/><Relationship Id="rId1" Type="http://schemas.openxmlformats.org/officeDocument/2006/relationships/slideLayout" Target="../slideLayouts/slideLayout2.xml"/><Relationship Id="rId6" Type="http://schemas.microsoft.com/office/2007/relationships/diagramDrawing" Target="../diagrams/drawing4.xml"/><Relationship Id="rId5" Type="http://schemas.openxmlformats.org/officeDocument/2006/relationships/diagramColors" Target="../diagrams/colors4.xml"/><Relationship Id="rId4" Type="http://schemas.openxmlformats.org/officeDocument/2006/relationships/diagramQuickStyle" Target="../diagrams/quickStyle4.xml"/></Relationships>
</file>

<file path=ppt/slides/_rels/slide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2" Type="http://schemas.openxmlformats.org/officeDocument/2006/relationships/image" Target="../media/image16.jpeg"/><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3" Type="http://schemas.openxmlformats.org/officeDocument/2006/relationships/diagramLayout" Target="../diagrams/layout5.xml"/><Relationship Id="rId2" Type="http://schemas.openxmlformats.org/officeDocument/2006/relationships/diagramData" Target="../diagrams/data5.xml"/><Relationship Id="rId1" Type="http://schemas.openxmlformats.org/officeDocument/2006/relationships/slideLayout" Target="../slideLayouts/slideLayout2.xml"/><Relationship Id="rId6" Type="http://schemas.microsoft.com/office/2007/relationships/diagramDrawing" Target="../diagrams/drawing5.xml"/><Relationship Id="rId5" Type="http://schemas.openxmlformats.org/officeDocument/2006/relationships/diagramColors" Target="../diagrams/colors5.xml"/><Relationship Id="rId4" Type="http://schemas.openxmlformats.org/officeDocument/2006/relationships/diagramQuickStyle" Target="../diagrams/quickStyle5.xml"/></Relationships>
</file>

<file path=ppt/slides/_rels/slide11.xml.rels><?xml version="1.0" encoding="UTF-8" standalone="yes"?>
<Relationships xmlns="http://schemas.openxmlformats.org/package/2006/relationships"><Relationship Id="rId3" Type="http://schemas.openxmlformats.org/officeDocument/2006/relationships/diagramLayout" Target="../diagrams/layout6.xml"/><Relationship Id="rId2" Type="http://schemas.openxmlformats.org/officeDocument/2006/relationships/diagramData" Target="../diagrams/data6.xml"/><Relationship Id="rId1" Type="http://schemas.openxmlformats.org/officeDocument/2006/relationships/slideLayout" Target="../slideLayouts/slideLayout2.xml"/><Relationship Id="rId6" Type="http://schemas.microsoft.com/office/2007/relationships/diagramDrawing" Target="../diagrams/drawing6.xml"/><Relationship Id="rId5" Type="http://schemas.openxmlformats.org/officeDocument/2006/relationships/diagramColors" Target="../diagrams/colors6.xml"/><Relationship Id="rId4" Type="http://schemas.openxmlformats.org/officeDocument/2006/relationships/diagramQuickStyle" Target="../diagrams/quickStyle6.xml"/></Relationships>
</file>

<file path=ppt/slides/_rels/slide12.xml.rels><?xml version="1.0" encoding="UTF-8" standalone="yes"?>
<Relationships xmlns="http://schemas.openxmlformats.org/package/2006/relationships"><Relationship Id="rId2" Type="http://schemas.openxmlformats.org/officeDocument/2006/relationships/image" Target="../media/image16.jpeg"/><Relationship Id="rId1" Type="http://schemas.openxmlformats.org/officeDocument/2006/relationships/slideLayout" Target="../slideLayouts/slideLayout2.xml"/></Relationships>
</file>

<file path=ppt/slides/_rels/slide13.xml.rels><?xml version="1.0" encoding="UTF-8" standalone="yes"?>
<Relationships xmlns="http://schemas.openxmlformats.org/package/2006/relationships"><Relationship Id="rId3" Type="http://schemas.openxmlformats.org/officeDocument/2006/relationships/diagramLayout" Target="../diagrams/layout7.xml"/><Relationship Id="rId2" Type="http://schemas.openxmlformats.org/officeDocument/2006/relationships/diagramData" Target="../diagrams/data7.xml"/><Relationship Id="rId1" Type="http://schemas.openxmlformats.org/officeDocument/2006/relationships/slideLayout" Target="../slideLayouts/slideLayout2.xml"/><Relationship Id="rId6" Type="http://schemas.microsoft.com/office/2007/relationships/diagramDrawing" Target="../diagrams/drawing7.xml"/><Relationship Id="rId5" Type="http://schemas.openxmlformats.org/officeDocument/2006/relationships/diagramColors" Target="../diagrams/colors7.xml"/><Relationship Id="rId4" Type="http://schemas.openxmlformats.org/officeDocument/2006/relationships/diagramQuickStyle" Target="../diagrams/quickStyle7.xml"/></Relationships>
</file>

<file path=ppt/slides/_rels/slide14.xml.rels><?xml version="1.0" encoding="UTF-8" standalone="yes"?>
<Relationships xmlns="http://schemas.openxmlformats.org/package/2006/relationships"><Relationship Id="rId3" Type="http://schemas.openxmlformats.org/officeDocument/2006/relationships/diagramLayout" Target="../diagrams/layout8.xml"/><Relationship Id="rId2" Type="http://schemas.openxmlformats.org/officeDocument/2006/relationships/diagramData" Target="../diagrams/data8.xml"/><Relationship Id="rId1" Type="http://schemas.openxmlformats.org/officeDocument/2006/relationships/slideLayout" Target="../slideLayouts/slideLayout2.xml"/><Relationship Id="rId6" Type="http://schemas.microsoft.com/office/2007/relationships/diagramDrawing" Target="../diagrams/drawing8.xml"/><Relationship Id="rId5" Type="http://schemas.openxmlformats.org/officeDocument/2006/relationships/diagramColors" Target="../diagrams/colors8.xml"/><Relationship Id="rId4" Type="http://schemas.openxmlformats.org/officeDocument/2006/relationships/diagramQuickStyle" Target="../diagrams/quickStyle8.xml"/></Relationships>
</file>

<file path=ppt/slides/_rels/slide15.xml.rels><?xml version="1.0" encoding="UTF-8" standalone="yes"?>
<Relationships xmlns="http://schemas.openxmlformats.org/package/2006/relationships"><Relationship Id="rId3" Type="http://schemas.openxmlformats.org/officeDocument/2006/relationships/diagramLayout" Target="../diagrams/layout9.xml"/><Relationship Id="rId2" Type="http://schemas.openxmlformats.org/officeDocument/2006/relationships/diagramData" Target="../diagrams/data9.xml"/><Relationship Id="rId1" Type="http://schemas.openxmlformats.org/officeDocument/2006/relationships/slideLayout" Target="../slideLayouts/slideLayout2.xml"/><Relationship Id="rId6" Type="http://schemas.microsoft.com/office/2007/relationships/diagramDrawing" Target="../diagrams/drawing9.xml"/><Relationship Id="rId5" Type="http://schemas.openxmlformats.org/officeDocument/2006/relationships/diagramColors" Target="../diagrams/colors9.xml"/><Relationship Id="rId4" Type="http://schemas.openxmlformats.org/officeDocument/2006/relationships/diagramQuickStyle" Target="../diagrams/quickStyle9.xml"/></Relationships>
</file>

<file path=ppt/slides/_rels/slide16.xml.rels><?xml version="1.0" encoding="UTF-8" standalone="yes"?>
<Relationships xmlns="http://schemas.openxmlformats.org/package/2006/relationships"><Relationship Id="rId3" Type="http://schemas.openxmlformats.org/officeDocument/2006/relationships/diagramLayout" Target="../diagrams/layout10.xml"/><Relationship Id="rId2" Type="http://schemas.openxmlformats.org/officeDocument/2006/relationships/diagramData" Target="../diagrams/data10.xml"/><Relationship Id="rId1" Type="http://schemas.openxmlformats.org/officeDocument/2006/relationships/slideLayout" Target="../slideLayouts/slideLayout2.xml"/><Relationship Id="rId6" Type="http://schemas.microsoft.com/office/2007/relationships/diagramDrawing" Target="../diagrams/drawing10.xml"/><Relationship Id="rId5" Type="http://schemas.openxmlformats.org/officeDocument/2006/relationships/diagramColors" Target="../diagrams/colors10.xml"/><Relationship Id="rId4" Type="http://schemas.openxmlformats.org/officeDocument/2006/relationships/diagramQuickStyle" Target="../diagrams/quickStyle10.xml"/></Relationships>
</file>

<file path=ppt/slides/_rels/slide17.xml.rels><?xml version="1.0" encoding="UTF-8" standalone="yes"?>
<Relationships xmlns="http://schemas.openxmlformats.org/package/2006/relationships"><Relationship Id="rId3" Type="http://schemas.openxmlformats.org/officeDocument/2006/relationships/diagramLayout" Target="../diagrams/layout11.xml"/><Relationship Id="rId2" Type="http://schemas.openxmlformats.org/officeDocument/2006/relationships/diagramData" Target="../diagrams/data11.xml"/><Relationship Id="rId1" Type="http://schemas.openxmlformats.org/officeDocument/2006/relationships/slideLayout" Target="../slideLayouts/slideLayout2.xml"/><Relationship Id="rId6" Type="http://schemas.microsoft.com/office/2007/relationships/diagramDrawing" Target="../diagrams/drawing11.xml"/><Relationship Id="rId5" Type="http://schemas.openxmlformats.org/officeDocument/2006/relationships/diagramColors" Target="../diagrams/colors11.xml"/><Relationship Id="rId4" Type="http://schemas.openxmlformats.org/officeDocument/2006/relationships/diagramQuickStyle" Target="../diagrams/quickStyle11.xml"/></Relationships>
</file>

<file path=ppt/slides/_rels/slide18.xml.rels><?xml version="1.0" encoding="UTF-8" standalone="yes"?>
<Relationships xmlns="http://schemas.openxmlformats.org/package/2006/relationships"><Relationship Id="rId3" Type="http://schemas.openxmlformats.org/officeDocument/2006/relationships/diagramLayout" Target="../diagrams/layout12.xml"/><Relationship Id="rId2" Type="http://schemas.openxmlformats.org/officeDocument/2006/relationships/diagramData" Target="../diagrams/data12.xml"/><Relationship Id="rId1" Type="http://schemas.openxmlformats.org/officeDocument/2006/relationships/slideLayout" Target="../slideLayouts/slideLayout2.xml"/><Relationship Id="rId6" Type="http://schemas.microsoft.com/office/2007/relationships/diagramDrawing" Target="../diagrams/drawing12.xml"/><Relationship Id="rId5" Type="http://schemas.openxmlformats.org/officeDocument/2006/relationships/diagramColors" Target="../diagrams/colors12.xml"/><Relationship Id="rId4" Type="http://schemas.openxmlformats.org/officeDocument/2006/relationships/diagramQuickStyle" Target="../diagrams/quickStyle12.xml"/></Relationships>
</file>

<file path=ppt/slides/_rels/slide19.xml.rels><?xml version="1.0" encoding="UTF-8" standalone="yes"?>
<Relationships xmlns="http://schemas.openxmlformats.org/package/2006/relationships"><Relationship Id="rId2" Type="http://schemas.openxmlformats.org/officeDocument/2006/relationships/image" Target="../media/image21.jpeg"/><Relationship Id="rId1" Type="http://schemas.openxmlformats.org/officeDocument/2006/relationships/slideLayout" Target="../slideLayouts/slideLayout2.xml"/></Relationships>
</file>

<file path=ppt/slides/_rels/slide20.xml.rels><?xml version="1.0" encoding="UTF-8" standalone="yes"?>
<Relationships xmlns="http://schemas.openxmlformats.org/package/2006/relationships"><Relationship Id="rId3" Type="http://schemas.openxmlformats.org/officeDocument/2006/relationships/diagramLayout" Target="../diagrams/layout13.xml"/><Relationship Id="rId2" Type="http://schemas.openxmlformats.org/officeDocument/2006/relationships/diagramData" Target="../diagrams/data13.xml"/><Relationship Id="rId1" Type="http://schemas.openxmlformats.org/officeDocument/2006/relationships/slideLayout" Target="../slideLayouts/slideLayout2.xml"/><Relationship Id="rId6" Type="http://schemas.microsoft.com/office/2007/relationships/diagramDrawing" Target="../diagrams/drawing13.xml"/><Relationship Id="rId5" Type="http://schemas.openxmlformats.org/officeDocument/2006/relationships/diagramColors" Target="../diagrams/colors13.xml"/><Relationship Id="rId4" Type="http://schemas.openxmlformats.org/officeDocument/2006/relationships/diagramQuickStyle" Target="../diagrams/quickStyle13.xml"/></Relationships>
</file>

<file path=ppt/slides/_rels/slide21.xml.rels><?xml version="1.0" encoding="UTF-8" standalone="yes"?>
<Relationships xmlns="http://schemas.openxmlformats.org/package/2006/relationships"><Relationship Id="rId3" Type="http://schemas.openxmlformats.org/officeDocument/2006/relationships/diagramLayout" Target="../diagrams/layout14.xml"/><Relationship Id="rId2" Type="http://schemas.openxmlformats.org/officeDocument/2006/relationships/diagramData" Target="../diagrams/data14.xml"/><Relationship Id="rId1" Type="http://schemas.openxmlformats.org/officeDocument/2006/relationships/slideLayout" Target="../slideLayouts/slideLayout2.xml"/><Relationship Id="rId6" Type="http://schemas.microsoft.com/office/2007/relationships/diagramDrawing" Target="../diagrams/drawing14.xml"/><Relationship Id="rId5" Type="http://schemas.openxmlformats.org/officeDocument/2006/relationships/diagramColors" Target="../diagrams/colors14.xml"/><Relationship Id="rId4" Type="http://schemas.openxmlformats.org/officeDocument/2006/relationships/diagramQuickStyle" Target="../diagrams/quickStyle14.xml"/></Relationships>
</file>

<file path=ppt/slides/_rels/slide22.xml.rels><?xml version="1.0" encoding="UTF-8" standalone="yes"?>
<Relationships xmlns="http://schemas.openxmlformats.org/package/2006/relationships"><Relationship Id="rId2" Type="http://schemas.openxmlformats.org/officeDocument/2006/relationships/image" Target="../media/image26.jpeg"/><Relationship Id="rId1" Type="http://schemas.openxmlformats.org/officeDocument/2006/relationships/slideLayout" Target="../slideLayouts/slideLayout2.xml"/></Relationships>
</file>

<file path=ppt/slides/_rels/slide23.xml.rels><?xml version="1.0" encoding="UTF-8" standalone="yes"?>
<Relationships xmlns="http://schemas.openxmlformats.org/package/2006/relationships"><Relationship Id="rId2" Type="http://schemas.openxmlformats.org/officeDocument/2006/relationships/hyperlink" Target="https://www.youtube.com/watch?v=Tf1MW1BtkCA" TargetMode="External"/><Relationship Id="rId1" Type="http://schemas.openxmlformats.org/officeDocument/2006/relationships/slideLayout" Target="../slideLayouts/slideLayout2.xml"/></Relationships>
</file>

<file path=ppt/slides/_rels/slide24.xml.rels><?xml version="1.0" encoding="UTF-8" standalone="yes"?>
<Relationships xmlns="http://schemas.openxmlformats.org/package/2006/relationships"><Relationship Id="rId3" Type="http://schemas.openxmlformats.org/officeDocument/2006/relationships/diagramLayout" Target="../diagrams/layout15.xml"/><Relationship Id="rId2" Type="http://schemas.openxmlformats.org/officeDocument/2006/relationships/diagramData" Target="../diagrams/data15.xml"/><Relationship Id="rId1" Type="http://schemas.openxmlformats.org/officeDocument/2006/relationships/slideLayout" Target="../slideLayouts/slideLayout2.xml"/><Relationship Id="rId6" Type="http://schemas.microsoft.com/office/2007/relationships/diagramDrawing" Target="../diagrams/drawing15.xml"/><Relationship Id="rId5" Type="http://schemas.openxmlformats.org/officeDocument/2006/relationships/diagramColors" Target="../diagrams/colors15.xml"/><Relationship Id="rId4" Type="http://schemas.openxmlformats.org/officeDocument/2006/relationships/diagramQuickStyle" Target="../diagrams/quickStyle15.xml"/></Relationships>
</file>

<file path=ppt/slides/_rels/slide25.xml.rels><?xml version="1.0" encoding="UTF-8" standalone="yes"?>
<Relationships xmlns="http://schemas.openxmlformats.org/package/2006/relationships"><Relationship Id="rId3" Type="http://schemas.openxmlformats.org/officeDocument/2006/relationships/diagramLayout" Target="../diagrams/layout16.xml"/><Relationship Id="rId2" Type="http://schemas.openxmlformats.org/officeDocument/2006/relationships/diagramData" Target="../diagrams/data16.xml"/><Relationship Id="rId1" Type="http://schemas.openxmlformats.org/officeDocument/2006/relationships/slideLayout" Target="../slideLayouts/slideLayout2.xml"/><Relationship Id="rId6" Type="http://schemas.microsoft.com/office/2007/relationships/diagramDrawing" Target="../diagrams/drawing16.xml"/><Relationship Id="rId5" Type="http://schemas.openxmlformats.org/officeDocument/2006/relationships/diagramColors" Target="../diagrams/colors16.xml"/><Relationship Id="rId4" Type="http://schemas.openxmlformats.org/officeDocument/2006/relationships/diagramQuickStyle" Target="../diagrams/quickStyle16.xml"/></Relationships>
</file>

<file path=ppt/slides/_rels/slide26.xml.rels><?xml version="1.0" encoding="UTF-8" standalone="yes"?>
<Relationships xmlns="http://schemas.openxmlformats.org/package/2006/relationships"><Relationship Id="rId3" Type="http://schemas.openxmlformats.org/officeDocument/2006/relationships/diagramLayout" Target="../diagrams/layout17.xml"/><Relationship Id="rId2" Type="http://schemas.openxmlformats.org/officeDocument/2006/relationships/diagramData" Target="../diagrams/data17.xml"/><Relationship Id="rId1" Type="http://schemas.openxmlformats.org/officeDocument/2006/relationships/slideLayout" Target="../slideLayouts/slideLayout2.xml"/><Relationship Id="rId6" Type="http://schemas.microsoft.com/office/2007/relationships/diagramDrawing" Target="../diagrams/drawing17.xml"/><Relationship Id="rId5" Type="http://schemas.openxmlformats.org/officeDocument/2006/relationships/diagramColors" Target="../diagrams/colors17.xml"/><Relationship Id="rId4" Type="http://schemas.openxmlformats.org/officeDocument/2006/relationships/diagramQuickStyle" Target="../diagrams/quickStyle17.xml"/></Relationships>
</file>

<file path=ppt/slides/_rels/slide27.xml.rels><?xml version="1.0" encoding="UTF-8" standalone="yes"?>
<Relationships xmlns="http://schemas.openxmlformats.org/package/2006/relationships"><Relationship Id="rId3" Type="http://schemas.openxmlformats.org/officeDocument/2006/relationships/diagramLayout" Target="../diagrams/layout18.xml"/><Relationship Id="rId2" Type="http://schemas.openxmlformats.org/officeDocument/2006/relationships/diagramData" Target="../diagrams/data18.xml"/><Relationship Id="rId1" Type="http://schemas.openxmlformats.org/officeDocument/2006/relationships/slideLayout" Target="../slideLayouts/slideLayout2.xml"/><Relationship Id="rId6" Type="http://schemas.microsoft.com/office/2007/relationships/diagramDrawing" Target="../diagrams/drawing18.xml"/><Relationship Id="rId5" Type="http://schemas.openxmlformats.org/officeDocument/2006/relationships/diagramColors" Target="../diagrams/colors18.xml"/><Relationship Id="rId4" Type="http://schemas.openxmlformats.org/officeDocument/2006/relationships/diagramQuickStyle" Target="../diagrams/quickStyle18.xml"/></Relationships>
</file>

<file path=ppt/slides/_rels/slide28.xml.rels><?xml version="1.0" encoding="UTF-8" standalone="yes"?>
<Relationships xmlns="http://schemas.openxmlformats.org/package/2006/relationships"><Relationship Id="rId3" Type="http://schemas.openxmlformats.org/officeDocument/2006/relationships/diagramLayout" Target="../diagrams/layout19.xml"/><Relationship Id="rId2" Type="http://schemas.openxmlformats.org/officeDocument/2006/relationships/diagramData" Target="../diagrams/data19.xml"/><Relationship Id="rId1" Type="http://schemas.openxmlformats.org/officeDocument/2006/relationships/slideLayout" Target="../slideLayouts/slideLayout2.xml"/><Relationship Id="rId6" Type="http://schemas.microsoft.com/office/2007/relationships/diagramDrawing" Target="../diagrams/drawing19.xml"/><Relationship Id="rId5" Type="http://schemas.openxmlformats.org/officeDocument/2006/relationships/diagramColors" Target="../diagrams/colors19.xml"/><Relationship Id="rId4" Type="http://schemas.openxmlformats.org/officeDocument/2006/relationships/diagramQuickStyle" Target="../diagrams/quickStyle19.xml"/></Relationships>
</file>

<file path=ppt/slides/_rels/slide29.xml.rels><?xml version="1.0" encoding="UTF-8" standalone="yes"?>
<Relationships xmlns="http://schemas.openxmlformats.org/package/2006/relationships"><Relationship Id="rId3" Type="http://schemas.openxmlformats.org/officeDocument/2006/relationships/diagramLayout" Target="../diagrams/layout20.xml"/><Relationship Id="rId2" Type="http://schemas.openxmlformats.org/officeDocument/2006/relationships/diagramData" Target="../diagrams/data20.xml"/><Relationship Id="rId1" Type="http://schemas.openxmlformats.org/officeDocument/2006/relationships/slideLayout" Target="../slideLayouts/slideLayout2.xml"/><Relationship Id="rId6" Type="http://schemas.microsoft.com/office/2007/relationships/diagramDrawing" Target="../diagrams/drawing20.xml"/><Relationship Id="rId5" Type="http://schemas.openxmlformats.org/officeDocument/2006/relationships/diagramColors" Target="../diagrams/colors20.xml"/><Relationship Id="rId4" Type="http://schemas.openxmlformats.org/officeDocument/2006/relationships/diagramQuickStyle" Target="../diagrams/quickStyle20.xml"/></Relationships>
</file>

<file path=ppt/slides/_rels/slide30.xml.rels><?xml version="1.0" encoding="UTF-8" standalone="yes"?>
<Relationships xmlns="http://schemas.openxmlformats.org/package/2006/relationships"><Relationship Id="rId3" Type="http://schemas.openxmlformats.org/officeDocument/2006/relationships/diagramLayout" Target="../diagrams/layout21.xml"/><Relationship Id="rId2" Type="http://schemas.openxmlformats.org/officeDocument/2006/relationships/diagramData" Target="../diagrams/data21.xml"/><Relationship Id="rId1" Type="http://schemas.openxmlformats.org/officeDocument/2006/relationships/slideLayout" Target="../slideLayouts/slideLayout2.xml"/><Relationship Id="rId6" Type="http://schemas.microsoft.com/office/2007/relationships/diagramDrawing" Target="../diagrams/drawing21.xml"/><Relationship Id="rId5" Type="http://schemas.openxmlformats.org/officeDocument/2006/relationships/diagramColors" Target="../diagrams/colors21.xml"/><Relationship Id="rId4" Type="http://schemas.openxmlformats.org/officeDocument/2006/relationships/diagramQuickStyle" Target="../diagrams/quickStyle21.xml"/></Relationships>
</file>

<file path=ppt/slides/_rels/slide31.xml.rels><?xml version="1.0" encoding="UTF-8" standalone="yes"?>
<Relationships xmlns="http://schemas.openxmlformats.org/package/2006/relationships"><Relationship Id="rId3" Type="http://schemas.openxmlformats.org/officeDocument/2006/relationships/diagramLayout" Target="../diagrams/layout22.xml"/><Relationship Id="rId2" Type="http://schemas.openxmlformats.org/officeDocument/2006/relationships/diagramData" Target="../diagrams/data22.xml"/><Relationship Id="rId1" Type="http://schemas.openxmlformats.org/officeDocument/2006/relationships/slideLayout" Target="../slideLayouts/slideLayout2.xml"/><Relationship Id="rId6" Type="http://schemas.microsoft.com/office/2007/relationships/diagramDrawing" Target="../diagrams/drawing22.xml"/><Relationship Id="rId5" Type="http://schemas.openxmlformats.org/officeDocument/2006/relationships/diagramColors" Target="../diagrams/colors22.xml"/><Relationship Id="rId4" Type="http://schemas.openxmlformats.org/officeDocument/2006/relationships/diagramQuickStyle" Target="../diagrams/quickStyle22.xml"/></Relationships>
</file>

<file path=ppt/slides/_rels/slide32.xml.rels><?xml version="1.0" encoding="UTF-8" standalone="yes"?>
<Relationships xmlns="http://schemas.openxmlformats.org/package/2006/relationships"><Relationship Id="rId3" Type="http://schemas.openxmlformats.org/officeDocument/2006/relationships/diagramLayout" Target="../diagrams/layout23.xml"/><Relationship Id="rId2" Type="http://schemas.openxmlformats.org/officeDocument/2006/relationships/diagramData" Target="../diagrams/data23.xml"/><Relationship Id="rId1" Type="http://schemas.openxmlformats.org/officeDocument/2006/relationships/slideLayout" Target="../slideLayouts/slideLayout2.xml"/><Relationship Id="rId6" Type="http://schemas.microsoft.com/office/2007/relationships/diagramDrawing" Target="../diagrams/drawing23.xml"/><Relationship Id="rId5" Type="http://schemas.openxmlformats.org/officeDocument/2006/relationships/diagramColors" Target="../diagrams/colors23.xml"/><Relationship Id="rId4" Type="http://schemas.openxmlformats.org/officeDocument/2006/relationships/diagramQuickStyle" Target="../diagrams/quickStyle23.xml"/></Relationships>
</file>

<file path=ppt/slides/_rels/slide33.xml.rels><?xml version="1.0" encoding="UTF-8" standalone="yes"?>
<Relationships xmlns="http://schemas.openxmlformats.org/package/2006/relationships"><Relationship Id="rId3" Type="http://schemas.openxmlformats.org/officeDocument/2006/relationships/diagramLayout" Target="../diagrams/layout24.xml"/><Relationship Id="rId2" Type="http://schemas.openxmlformats.org/officeDocument/2006/relationships/diagramData" Target="../diagrams/data24.xml"/><Relationship Id="rId1" Type="http://schemas.openxmlformats.org/officeDocument/2006/relationships/slideLayout" Target="../slideLayouts/slideLayout2.xml"/><Relationship Id="rId6" Type="http://schemas.microsoft.com/office/2007/relationships/diagramDrawing" Target="../diagrams/drawing24.xml"/><Relationship Id="rId5" Type="http://schemas.openxmlformats.org/officeDocument/2006/relationships/diagramColors" Target="../diagrams/colors24.xml"/><Relationship Id="rId4" Type="http://schemas.openxmlformats.org/officeDocument/2006/relationships/diagramQuickStyle" Target="../diagrams/quickStyle24.xml"/></Relationships>
</file>

<file path=ppt/slides/_rels/slide34.xml.rels><?xml version="1.0" encoding="UTF-8" standalone="yes"?>
<Relationships xmlns="http://schemas.openxmlformats.org/package/2006/relationships"><Relationship Id="rId3" Type="http://schemas.openxmlformats.org/officeDocument/2006/relationships/diagramLayout" Target="../diagrams/layout25.xml"/><Relationship Id="rId2" Type="http://schemas.openxmlformats.org/officeDocument/2006/relationships/diagramData" Target="../diagrams/data25.xml"/><Relationship Id="rId1" Type="http://schemas.openxmlformats.org/officeDocument/2006/relationships/slideLayout" Target="../slideLayouts/slideLayout2.xml"/><Relationship Id="rId6" Type="http://schemas.microsoft.com/office/2007/relationships/diagramDrawing" Target="../diagrams/drawing25.xml"/><Relationship Id="rId5" Type="http://schemas.openxmlformats.org/officeDocument/2006/relationships/diagramColors" Target="../diagrams/colors25.xml"/><Relationship Id="rId4" Type="http://schemas.openxmlformats.org/officeDocument/2006/relationships/diagramQuickStyle" Target="../diagrams/quickStyle25.xml"/></Relationships>
</file>

<file path=ppt/slides/_rels/slide35.xml.rels><?xml version="1.0" encoding="UTF-8" standalone="yes"?>
<Relationships xmlns="http://schemas.openxmlformats.org/package/2006/relationships"><Relationship Id="rId3" Type="http://schemas.openxmlformats.org/officeDocument/2006/relationships/diagramLayout" Target="../diagrams/layout26.xml"/><Relationship Id="rId2" Type="http://schemas.openxmlformats.org/officeDocument/2006/relationships/diagramData" Target="../diagrams/data26.xml"/><Relationship Id="rId1" Type="http://schemas.openxmlformats.org/officeDocument/2006/relationships/slideLayout" Target="../slideLayouts/slideLayout2.xml"/><Relationship Id="rId6" Type="http://schemas.microsoft.com/office/2007/relationships/diagramDrawing" Target="../diagrams/drawing26.xml"/><Relationship Id="rId5" Type="http://schemas.openxmlformats.org/officeDocument/2006/relationships/diagramColors" Target="../diagrams/colors26.xml"/><Relationship Id="rId4" Type="http://schemas.openxmlformats.org/officeDocument/2006/relationships/diagramQuickStyle" Target="../diagrams/quickStyle26.xml"/></Relationships>
</file>

<file path=ppt/slides/_rels/slide36.xml.rels><?xml version="1.0" encoding="UTF-8" standalone="yes"?>
<Relationships xmlns="http://schemas.openxmlformats.org/package/2006/relationships"><Relationship Id="rId3" Type="http://schemas.openxmlformats.org/officeDocument/2006/relationships/diagramLayout" Target="../diagrams/layout27.xml"/><Relationship Id="rId2" Type="http://schemas.openxmlformats.org/officeDocument/2006/relationships/diagramData" Target="../diagrams/data27.xml"/><Relationship Id="rId1" Type="http://schemas.openxmlformats.org/officeDocument/2006/relationships/slideLayout" Target="../slideLayouts/slideLayout2.xml"/><Relationship Id="rId6" Type="http://schemas.microsoft.com/office/2007/relationships/diagramDrawing" Target="../diagrams/drawing27.xml"/><Relationship Id="rId5" Type="http://schemas.openxmlformats.org/officeDocument/2006/relationships/diagramColors" Target="../diagrams/colors27.xml"/><Relationship Id="rId4" Type="http://schemas.openxmlformats.org/officeDocument/2006/relationships/diagramQuickStyle" Target="../diagrams/quickStyle27.xml"/></Relationships>
</file>

<file path=ppt/slides/_rels/slide37.xml.rels><?xml version="1.0" encoding="UTF-8" standalone="yes"?>
<Relationships xmlns="http://schemas.openxmlformats.org/package/2006/relationships"><Relationship Id="rId3" Type="http://schemas.openxmlformats.org/officeDocument/2006/relationships/diagramLayout" Target="../diagrams/layout28.xml"/><Relationship Id="rId2" Type="http://schemas.openxmlformats.org/officeDocument/2006/relationships/diagramData" Target="../diagrams/data28.xml"/><Relationship Id="rId1" Type="http://schemas.openxmlformats.org/officeDocument/2006/relationships/slideLayout" Target="../slideLayouts/slideLayout2.xml"/><Relationship Id="rId6" Type="http://schemas.microsoft.com/office/2007/relationships/diagramDrawing" Target="../diagrams/drawing28.xml"/><Relationship Id="rId5" Type="http://schemas.openxmlformats.org/officeDocument/2006/relationships/diagramColors" Target="../diagrams/colors28.xml"/><Relationship Id="rId4" Type="http://schemas.openxmlformats.org/officeDocument/2006/relationships/diagramQuickStyle" Target="../diagrams/quickStyle28.xml"/></Relationships>
</file>

<file path=ppt/slides/_rels/slide38.xml.rels><?xml version="1.0" encoding="UTF-8" standalone="yes"?>
<Relationships xmlns="http://schemas.openxmlformats.org/package/2006/relationships"><Relationship Id="rId3" Type="http://schemas.openxmlformats.org/officeDocument/2006/relationships/diagramLayout" Target="../diagrams/layout29.xml"/><Relationship Id="rId2" Type="http://schemas.openxmlformats.org/officeDocument/2006/relationships/diagramData" Target="../diagrams/data29.xml"/><Relationship Id="rId1" Type="http://schemas.openxmlformats.org/officeDocument/2006/relationships/slideLayout" Target="../slideLayouts/slideLayout2.xml"/><Relationship Id="rId6" Type="http://schemas.microsoft.com/office/2007/relationships/diagramDrawing" Target="../diagrams/drawing29.xml"/><Relationship Id="rId5" Type="http://schemas.openxmlformats.org/officeDocument/2006/relationships/diagramColors" Target="../diagrams/colors29.xml"/><Relationship Id="rId4" Type="http://schemas.openxmlformats.org/officeDocument/2006/relationships/diagramQuickStyle" Target="../diagrams/quickStyle29.xml"/></Relationships>
</file>

<file path=ppt/slides/_rels/slide39.xml.rels><?xml version="1.0" encoding="UTF-8" standalone="yes"?>
<Relationships xmlns="http://schemas.openxmlformats.org/package/2006/relationships"><Relationship Id="rId3" Type="http://schemas.openxmlformats.org/officeDocument/2006/relationships/diagramLayout" Target="../diagrams/layout30.xml"/><Relationship Id="rId2" Type="http://schemas.openxmlformats.org/officeDocument/2006/relationships/diagramData" Target="../diagrams/data30.xml"/><Relationship Id="rId1" Type="http://schemas.openxmlformats.org/officeDocument/2006/relationships/slideLayout" Target="../slideLayouts/slideLayout2.xml"/><Relationship Id="rId6" Type="http://schemas.microsoft.com/office/2007/relationships/diagramDrawing" Target="../diagrams/drawing30.xml"/><Relationship Id="rId5" Type="http://schemas.openxmlformats.org/officeDocument/2006/relationships/diagramColors" Target="../diagrams/colors30.xml"/><Relationship Id="rId4" Type="http://schemas.openxmlformats.org/officeDocument/2006/relationships/diagramQuickStyle" Target="../diagrams/quickStyle30.xml"/></Relationships>
</file>

<file path=ppt/slides/_rels/slide40.xml.rels><?xml version="1.0" encoding="UTF-8" standalone="yes"?>
<Relationships xmlns="http://schemas.openxmlformats.org/package/2006/relationships"><Relationship Id="rId3" Type="http://schemas.openxmlformats.org/officeDocument/2006/relationships/diagramLayout" Target="../diagrams/layout31.xml"/><Relationship Id="rId2" Type="http://schemas.openxmlformats.org/officeDocument/2006/relationships/diagramData" Target="../diagrams/data31.xml"/><Relationship Id="rId1" Type="http://schemas.openxmlformats.org/officeDocument/2006/relationships/slideLayout" Target="../slideLayouts/slideLayout2.xml"/><Relationship Id="rId6" Type="http://schemas.microsoft.com/office/2007/relationships/diagramDrawing" Target="../diagrams/drawing31.xml"/><Relationship Id="rId5" Type="http://schemas.openxmlformats.org/officeDocument/2006/relationships/diagramColors" Target="../diagrams/colors31.xml"/><Relationship Id="rId4" Type="http://schemas.openxmlformats.org/officeDocument/2006/relationships/diagramQuickStyle" Target="../diagrams/quickStyle31.xml"/></Relationships>
</file>

<file path=ppt/slides/_rels/slide41.xml.rels><?xml version="1.0" encoding="UTF-8" standalone="yes"?>
<Relationships xmlns="http://schemas.openxmlformats.org/package/2006/relationships"><Relationship Id="rId3" Type="http://schemas.openxmlformats.org/officeDocument/2006/relationships/diagramLayout" Target="../diagrams/layout32.xml"/><Relationship Id="rId2" Type="http://schemas.openxmlformats.org/officeDocument/2006/relationships/diagramData" Target="../diagrams/data32.xml"/><Relationship Id="rId1" Type="http://schemas.openxmlformats.org/officeDocument/2006/relationships/slideLayout" Target="../slideLayouts/slideLayout2.xml"/><Relationship Id="rId6" Type="http://schemas.microsoft.com/office/2007/relationships/diagramDrawing" Target="../diagrams/drawing32.xml"/><Relationship Id="rId5" Type="http://schemas.openxmlformats.org/officeDocument/2006/relationships/diagramColors" Target="../diagrams/colors32.xml"/><Relationship Id="rId4" Type="http://schemas.openxmlformats.org/officeDocument/2006/relationships/diagramQuickStyle" Target="../diagrams/quickStyle32.xml"/></Relationships>
</file>

<file path=ppt/slides/_rels/slide4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3.xml.rels><?xml version="1.0" encoding="UTF-8" standalone="yes"?>
<Relationships xmlns="http://schemas.openxmlformats.org/package/2006/relationships"><Relationship Id="rId3" Type="http://schemas.openxmlformats.org/officeDocument/2006/relationships/diagramLayout" Target="../diagrams/layout33.xml"/><Relationship Id="rId2" Type="http://schemas.openxmlformats.org/officeDocument/2006/relationships/diagramData" Target="../diagrams/data33.xml"/><Relationship Id="rId1" Type="http://schemas.openxmlformats.org/officeDocument/2006/relationships/slideLayout" Target="../slideLayouts/slideLayout2.xml"/><Relationship Id="rId6" Type="http://schemas.microsoft.com/office/2007/relationships/diagramDrawing" Target="../diagrams/drawing33.xml"/><Relationship Id="rId5" Type="http://schemas.openxmlformats.org/officeDocument/2006/relationships/diagramColors" Target="../diagrams/colors33.xml"/><Relationship Id="rId4" Type="http://schemas.openxmlformats.org/officeDocument/2006/relationships/diagramQuickStyle" Target="../diagrams/quickStyle33.xml"/></Relationships>
</file>

<file path=ppt/slides/_rels/slide44.xml.rels><?xml version="1.0" encoding="UTF-8" standalone="yes"?>
<Relationships xmlns="http://schemas.openxmlformats.org/package/2006/relationships"><Relationship Id="rId3" Type="http://schemas.openxmlformats.org/officeDocument/2006/relationships/diagramLayout" Target="../diagrams/layout34.xml"/><Relationship Id="rId2" Type="http://schemas.openxmlformats.org/officeDocument/2006/relationships/diagramData" Target="../diagrams/data34.xml"/><Relationship Id="rId1" Type="http://schemas.openxmlformats.org/officeDocument/2006/relationships/slideLayout" Target="../slideLayouts/slideLayout2.xml"/><Relationship Id="rId6" Type="http://schemas.microsoft.com/office/2007/relationships/diagramDrawing" Target="../diagrams/drawing34.xml"/><Relationship Id="rId5" Type="http://schemas.openxmlformats.org/officeDocument/2006/relationships/diagramColors" Target="../diagrams/colors34.xml"/><Relationship Id="rId4" Type="http://schemas.openxmlformats.org/officeDocument/2006/relationships/diagramQuickStyle" Target="../diagrams/quickStyle34.xml"/></Relationships>
</file>

<file path=ppt/slides/_rels/slide45.xml.rels><?xml version="1.0" encoding="UTF-8" standalone="yes"?>
<Relationships xmlns="http://schemas.openxmlformats.org/package/2006/relationships"><Relationship Id="rId3" Type="http://schemas.openxmlformats.org/officeDocument/2006/relationships/diagramLayout" Target="../diagrams/layout35.xml"/><Relationship Id="rId2" Type="http://schemas.openxmlformats.org/officeDocument/2006/relationships/diagramData" Target="../diagrams/data35.xml"/><Relationship Id="rId1" Type="http://schemas.openxmlformats.org/officeDocument/2006/relationships/slideLayout" Target="../slideLayouts/slideLayout2.xml"/><Relationship Id="rId6" Type="http://schemas.microsoft.com/office/2007/relationships/diagramDrawing" Target="../diagrams/drawing35.xml"/><Relationship Id="rId5" Type="http://schemas.openxmlformats.org/officeDocument/2006/relationships/diagramColors" Target="../diagrams/colors35.xml"/><Relationship Id="rId4" Type="http://schemas.openxmlformats.org/officeDocument/2006/relationships/diagramQuickStyle" Target="../diagrams/quickStyle35.xml"/></Relationships>
</file>

<file path=ppt/slides/_rels/slide46.xml.rels><?xml version="1.0" encoding="UTF-8" standalone="yes"?>
<Relationships xmlns="http://schemas.openxmlformats.org/package/2006/relationships"><Relationship Id="rId3" Type="http://schemas.openxmlformats.org/officeDocument/2006/relationships/diagramLayout" Target="../diagrams/layout36.xml"/><Relationship Id="rId2" Type="http://schemas.openxmlformats.org/officeDocument/2006/relationships/diagramData" Target="../diagrams/data36.xml"/><Relationship Id="rId1" Type="http://schemas.openxmlformats.org/officeDocument/2006/relationships/slideLayout" Target="../slideLayouts/slideLayout2.xml"/><Relationship Id="rId6" Type="http://schemas.microsoft.com/office/2007/relationships/diagramDrawing" Target="../diagrams/drawing36.xml"/><Relationship Id="rId5" Type="http://schemas.openxmlformats.org/officeDocument/2006/relationships/diagramColors" Target="../diagrams/colors36.xml"/><Relationship Id="rId4" Type="http://schemas.openxmlformats.org/officeDocument/2006/relationships/diagramQuickStyle" Target="../diagrams/quickStyle36.xml"/></Relationships>
</file>

<file path=ppt/slides/_rels/slide4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8.xml.rels><?xml version="1.0" encoding="UTF-8" standalone="yes"?>
<Relationships xmlns="http://schemas.openxmlformats.org/package/2006/relationships"><Relationship Id="rId3" Type="http://schemas.openxmlformats.org/officeDocument/2006/relationships/diagramLayout" Target="../diagrams/layout37.xml"/><Relationship Id="rId2" Type="http://schemas.openxmlformats.org/officeDocument/2006/relationships/diagramData" Target="../diagrams/data37.xml"/><Relationship Id="rId1" Type="http://schemas.openxmlformats.org/officeDocument/2006/relationships/slideLayout" Target="../slideLayouts/slideLayout2.xml"/><Relationship Id="rId6" Type="http://schemas.microsoft.com/office/2007/relationships/diagramDrawing" Target="../diagrams/drawing37.xml"/><Relationship Id="rId5" Type="http://schemas.openxmlformats.org/officeDocument/2006/relationships/diagramColors" Target="../diagrams/colors37.xml"/><Relationship Id="rId4" Type="http://schemas.openxmlformats.org/officeDocument/2006/relationships/diagramQuickStyle" Target="../diagrams/quickStyle37.xml"/></Relationships>
</file>

<file path=ppt/slides/_rels/slide49.xml.rels><?xml version="1.0" encoding="UTF-8" standalone="yes"?>
<Relationships xmlns="http://schemas.openxmlformats.org/package/2006/relationships"><Relationship Id="rId2" Type="http://schemas.openxmlformats.org/officeDocument/2006/relationships/image" Target="../media/image57.jpeg"/><Relationship Id="rId1" Type="http://schemas.openxmlformats.org/officeDocument/2006/relationships/slideLayout" Target="../slideLayouts/slideLayout2.xml"/></Relationships>
</file>

<file path=ppt/slides/_rels/slide50.xml.rels><?xml version="1.0" encoding="UTF-8" standalone="yes"?>
<Relationships xmlns="http://schemas.openxmlformats.org/package/2006/relationships"><Relationship Id="rId3" Type="http://schemas.openxmlformats.org/officeDocument/2006/relationships/diagramLayout" Target="../diagrams/layout38.xml"/><Relationship Id="rId2" Type="http://schemas.openxmlformats.org/officeDocument/2006/relationships/diagramData" Target="../diagrams/data38.xml"/><Relationship Id="rId1" Type="http://schemas.openxmlformats.org/officeDocument/2006/relationships/slideLayout" Target="../slideLayouts/slideLayout2.xml"/><Relationship Id="rId6" Type="http://schemas.microsoft.com/office/2007/relationships/diagramDrawing" Target="../diagrams/drawing38.xml"/><Relationship Id="rId5" Type="http://schemas.openxmlformats.org/officeDocument/2006/relationships/diagramColors" Target="../diagrams/colors38.xml"/><Relationship Id="rId4" Type="http://schemas.openxmlformats.org/officeDocument/2006/relationships/diagramQuickStyle" Target="../diagrams/quickStyle38.xml"/></Relationships>
</file>

<file path=ppt/slides/_rels/slide51.xml.rels><?xml version="1.0" encoding="UTF-8" standalone="yes"?>
<Relationships xmlns="http://schemas.openxmlformats.org/package/2006/relationships"><Relationship Id="rId3" Type="http://schemas.openxmlformats.org/officeDocument/2006/relationships/hyperlink" Target="http://www.youtube.com/watch?v=oswUssXzFIY" TargetMode="External"/><Relationship Id="rId2" Type="http://schemas.openxmlformats.org/officeDocument/2006/relationships/hyperlink" Target="http://www.youtube.com/watch?v=O4eqzf_e4u4" TargetMode="External"/><Relationship Id="rId1" Type="http://schemas.openxmlformats.org/officeDocument/2006/relationships/slideLayout" Target="../slideLayouts/slideLayout2.xml"/></Relationships>
</file>

<file path=ppt/slides/_rels/slide52.xml.rels><?xml version="1.0" encoding="UTF-8" standalone="yes"?>
<Relationships xmlns="http://schemas.openxmlformats.org/package/2006/relationships"><Relationship Id="rId2" Type="http://schemas.openxmlformats.org/officeDocument/2006/relationships/image" Target="../media/image57.jpeg"/><Relationship Id="rId1" Type="http://schemas.openxmlformats.org/officeDocument/2006/relationships/slideLayout" Target="../slideLayouts/slideLayout2.xml"/></Relationships>
</file>

<file path=ppt/slides/_rels/slide53.xml.rels><?xml version="1.0" encoding="UTF-8" standalone="yes"?>
<Relationships xmlns="http://schemas.openxmlformats.org/package/2006/relationships"><Relationship Id="rId3" Type="http://schemas.openxmlformats.org/officeDocument/2006/relationships/diagramLayout" Target="../diagrams/layout39.xml"/><Relationship Id="rId2" Type="http://schemas.openxmlformats.org/officeDocument/2006/relationships/diagramData" Target="../diagrams/data39.xml"/><Relationship Id="rId1" Type="http://schemas.openxmlformats.org/officeDocument/2006/relationships/slideLayout" Target="../slideLayouts/slideLayout2.xml"/><Relationship Id="rId6" Type="http://schemas.microsoft.com/office/2007/relationships/diagramDrawing" Target="../diagrams/drawing39.xml"/><Relationship Id="rId5" Type="http://schemas.openxmlformats.org/officeDocument/2006/relationships/diagramColors" Target="../diagrams/colors39.xml"/><Relationship Id="rId4" Type="http://schemas.openxmlformats.org/officeDocument/2006/relationships/diagramQuickStyle" Target="../diagrams/quickStyle39.xml"/></Relationships>
</file>

<file path=ppt/slides/_rels/slide54.xml.rels><?xml version="1.0" encoding="UTF-8" standalone="yes"?>
<Relationships xmlns="http://schemas.openxmlformats.org/package/2006/relationships"><Relationship Id="rId3" Type="http://schemas.openxmlformats.org/officeDocument/2006/relationships/diagramLayout" Target="../diagrams/layout40.xml"/><Relationship Id="rId2" Type="http://schemas.openxmlformats.org/officeDocument/2006/relationships/diagramData" Target="../diagrams/data40.xml"/><Relationship Id="rId1" Type="http://schemas.openxmlformats.org/officeDocument/2006/relationships/slideLayout" Target="../slideLayouts/slideLayout2.xml"/><Relationship Id="rId6" Type="http://schemas.microsoft.com/office/2007/relationships/diagramDrawing" Target="../diagrams/drawing40.xml"/><Relationship Id="rId5" Type="http://schemas.openxmlformats.org/officeDocument/2006/relationships/diagramColors" Target="../diagrams/colors40.xml"/><Relationship Id="rId4" Type="http://schemas.openxmlformats.org/officeDocument/2006/relationships/diagramQuickStyle" Target="../diagrams/quickStyle40.xml"/></Relationships>
</file>

<file path=ppt/slides/_rels/slide5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5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57.xml.rels><?xml version="1.0" encoding="UTF-8" standalone="yes"?>
<Relationships xmlns="http://schemas.openxmlformats.org/package/2006/relationships"><Relationship Id="rId3" Type="http://schemas.openxmlformats.org/officeDocument/2006/relationships/image" Target="../media/image59.jpeg"/><Relationship Id="rId2" Type="http://schemas.openxmlformats.org/officeDocument/2006/relationships/image" Target="../media/image58.jpeg"/><Relationship Id="rId1" Type="http://schemas.openxmlformats.org/officeDocument/2006/relationships/slideLayout" Target="../slideLayouts/slideLayout2.xml"/><Relationship Id="rId4" Type="http://schemas.openxmlformats.org/officeDocument/2006/relationships/image" Target="../media/image60.jpeg"/></Relationships>
</file>

<file path=ppt/slides/_rels/slide58.xml.rels><?xml version="1.0" encoding="UTF-8" standalone="yes"?>
<Relationships xmlns="http://schemas.openxmlformats.org/package/2006/relationships"><Relationship Id="rId2" Type="http://schemas.openxmlformats.org/officeDocument/2006/relationships/image" Target="../media/image61.jpeg"/><Relationship Id="rId1" Type="http://schemas.openxmlformats.org/officeDocument/2006/relationships/slideLayout" Target="../slideLayouts/slideLayout2.xml"/></Relationships>
</file>

<file path=ppt/slides/_rels/slide59.xml.rels><?xml version="1.0" encoding="UTF-8" standalone="yes"?>
<Relationships xmlns="http://schemas.openxmlformats.org/package/2006/relationships"><Relationship Id="rId2" Type="http://schemas.openxmlformats.org/officeDocument/2006/relationships/image" Target="../media/image62.png"/><Relationship Id="rId1" Type="http://schemas.openxmlformats.org/officeDocument/2006/relationships/slideLayout" Target="../slideLayouts/slideLayout2.xml"/></Relationships>
</file>

<file path=ppt/slides/_rels/slide60.xml.rels><?xml version="1.0" encoding="UTF-8" standalone="yes"?>
<Relationships xmlns="http://schemas.openxmlformats.org/package/2006/relationships"><Relationship Id="rId2" Type="http://schemas.openxmlformats.org/officeDocument/2006/relationships/hyperlink" Target="https://www.youtube.com/watch?v=63lHuGMbscU" TargetMode="External"/><Relationship Id="rId1" Type="http://schemas.openxmlformats.org/officeDocument/2006/relationships/slideLayout" Target="../slideLayouts/slideLayout2.xml"/></Relationships>
</file>

<file path=ppt/slides/_rels/slide6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6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6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6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bg>
      <p:bgPr>
        <a:solidFill>
          <a:schemeClr val="bg2"/>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CA5B2A81-2C8E-4963-AFD4-E539D168B47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p:cNvSpPr>
            <a:spLocks noGrp="1"/>
          </p:cNvSpPr>
          <p:nvPr>
            <p:ph type="ctrTitle"/>
          </p:nvPr>
        </p:nvSpPr>
        <p:spPr>
          <a:xfrm>
            <a:off x="4983900" y="1079500"/>
            <a:ext cx="6119131" cy="2138400"/>
          </a:xfrm>
        </p:spPr>
        <p:txBody>
          <a:bodyPr>
            <a:normAutofit/>
          </a:bodyPr>
          <a:lstStyle/>
          <a:p>
            <a:r>
              <a:rPr lang="en-US"/>
              <a:t>Mental Health Policy</a:t>
            </a:r>
          </a:p>
        </p:txBody>
      </p:sp>
      <p:sp>
        <p:nvSpPr>
          <p:cNvPr id="3" name="Subtitle 2"/>
          <p:cNvSpPr>
            <a:spLocks noGrp="1"/>
          </p:cNvSpPr>
          <p:nvPr>
            <p:ph type="subTitle" idx="1"/>
          </p:nvPr>
        </p:nvSpPr>
        <p:spPr>
          <a:xfrm>
            <a:off x="4980779" y="4113213"/>
            <a:ext cx="6125372" cy="1655762"/>
          </a:xfrm>
        </p:spPr>
        <p:txBody>
          <a:bodyPr>
            <a:normAutofit/>
          </a:bodyPr>
          <a:lstStyle/>
          <a:p>
            <a:endParaRPr lang="en-US"/>
          </a:p>
        </p:txBody>
      </p:sp>
      <p:pic>
        <p:nvPicPr>
          <p:cNvPr id="4" name="Picture 3">
            <a:extLst>
              <a:ext uri="{FF2B5EF4-FFF2-40B4-BE49-F238E27FC236}">
                <a16:creationId xmlns:a16="http://schemas.microsoft.com/office/drawing/2014/main" id="{3C016B13-3A2D-9998-2404-D9BD4F6ABC4A}"/>
              </a:ext>
            </a:extLst>
          </p:cNvPr>
          <p:cNvPicPr>
            <a:picLocks noChangeAspect="1"/>
          </p:cNvPicPr>
          <p:nvPr/>
        </p:nvPicPr>
        <p:blipFill>
          <a:blip r:embed="rId2"/>
          <a:srcRect l="31202" r="39086" b="6250"/>
          <a:stretch/>
        </p:blipFill>
        <p:spPr>
          <a:xfrm>
            <a:off x="20" y="10"/>
            <a:ext cx="3863955" cy="6857989"/>
          </a:xfrm>
          <a:prstGeom prst="rect">
            <a:avLst/>
          </a:prstGeom>
        </p:spPr>
      </p:pic>
      <p:cxnSp>
        <p:nvCxnSpPr>
          <p:cNvPr id="11" name="Straight Connector 10">
            <a:extLst>
              <a:ext uri="{FF2B5EF4-FFF2-40B4-BE49-F238E27FC236}">
                <a16:creationId xmlns:a16="http://schemas.microsoft.com/office/drawing/2014/main" id="{9E7C23BC-DAA6-40E1-8166-B8C4439D1430}"/>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7773465" y="3690871"/>
            <a:ext cx="540000" cy="0"/>
          </a:xfrm>
          <a:prstGeom prst="line">
            <a:avLst/>
          </a:prstGeom>
          <a:ln w="12700">
            <a:solidFill>
              <a:schemeClr val="tx1"/>
            </a:solidFil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109857222"/>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bg>
      <p:bgPr>
        <a:solidFill>
          <a:schemeClr val="bg2"/>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EEE96A74-B62B-4642-AB22-7776A5F48CE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A9D33BC5-96F9-F965-F4AE-9C83C9854243}"/>
              </a:ext>
            </a:extLst>
          </p:cNvPr>
          <p:cNvSpPr>
            <a:spLocks noGrp="1"/>
          </p:cNvSpPr>
          <p:nvPr>
            <p:ph type="title"/>
          </p:nvPr>
        </p:nvSpPr>
        <p:spPr>
          <a:xfrm>
            <a:off x="541338" y="1079500"/>
            <a:ext cx="3322637" cy="4689475"/>
          </a:xfrm>
        </p:spPr>
        <p:txBody>
          <a:bodyPr anchor="ctr">
            <a:normAutofit/>
          </a:bodyPr>
          <a:lstStyle/>
          <a:p>
            <a:pPr algn="ctr"/>
            <a:r>
              <a:rPr lang="en-US"/>
              <a:t>Aims and Objectives</a:t>
            </a:r>
          </a:p>
        </p:txBody>
      </p:sp>
      <p:sp>
        <p:nvSpPr>
          <p:cNvPr id="11" name="Rectangle 10">
            <a:extLst>
              <a:ext uri="{FF2B5EF4-FFF2-40B4-BE49-F238E27FC236}">
                <a16:creationId xmlns:a16="http://schemas.microsoft.com/office/drawing/2014/main" id="{8576A6EA-4B09-480F-BB03-9616027234E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425950" y="-1"/>
            <a:ext cx="7766050" cy="6857993"/>
          </a:xfrm>
          <a:prstGeom prst="rect">
            <a:avLst/>
          </a:prstGeom>
          <a:solidFill>
            <a:schemeClr val="bg1">
              <a:alpha val="20000"/>
            </a:schemeClr>
          </a:solidFill>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aphicFrame>
        <p:nvGraphicFramePr>
          <p:cNvPr id="5" name="Content Placeholder 2">
            <a:extLst>
              <a:ext uri="{FF2B5EF4-FFF2-40B4-BE49-F238E27FC236}">
                <a16:creationId xmlns:a16="http://schemas.microsoft.com/office/drawing/2014/main" id="{42276AD9-F9CC-EED0-B905-AA27DD117E4A}"/>
              </a:ext>
            </a:extLst>
          </p:cNvPr>
          <p:cNvGraphicFramePr>
            <a:graphicFrameLocks noGrp="1"/>
          </p:cNvGraphicFramePr>
          <p:nvPr>
            <p:ph idx="1"/>
            <p:extLst>
              <p:ext uri="{D42A27DB-BD31-4B8C-83A1-F6EECF244321}">
                <p14:modId xmlns:p14="http://schemas.microsoft.com/office/powerpoint/2010/main" val="263390041"/>
              </p:ext>
            </p:extLst>
          </p:nvPr>
        </p:nvGraphicFramePr>
        <p:xfrm>
          <a:off x="4981575" y="540000"/>
          <a:ext cx="6669431" cy="5778000"/>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3782106046"/>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bg>
      <p:bgPr>
        <a:solidFill>
          <a:schemeClr val="bg2"/>
        </a:solidFill>
        <a:effectLst/>
      </p:bgPr>
    </p:bg>
    <p:spTree>
      <p:nvGrpSpPr>
        <p:cNvPr id="1" name=""/>
        <p:cNvGrpSpPr/>
        <p:nvPr/>
      </p:nvGrpSpPr>
      <p:grpSpPr>
        <a:xfrm>
          <a:off x="0" y="0"/>
          <a:ext cx="0" cy="0"/>
          <a:chOff x="0" y="0"/>
          <a:chExt cx="0" cy="0"/>
        </a:xfrm>
      </p:grpSpPr>
      <p:cxnSp>
        <p:nvCxnSpPr>
          <p:cNvPr id="8" name="Straight Connector 7">
            <a:extLst>
              <a:ext uri="{FF2B5EF4-FFF2-40B4-BE49-F238E27FC236}">
                <a16:creationId xmlns:a16="http://schemas.microsoft.com/office/drawing/2014/main" id="{701C0CAB-6A03-4C6A-9FAA-219847753628}"/>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5826000" y="3690871"/>
            <a:ext cx="540000" cy="0"/>
          </a:xfrm>
          <a:prstGeom prst="line">
            <a:avLst/>
          </a:prstGeom>
          <a:ln w="12700">
            <a:solidFill>
              <a:schemeClr val="tx1"/>
            </a:solidFill>
          </a:ln>
        </p:spPr>
        <p:style>
          <a:lnRef idx="1">
            <a:schemeClr val="accent1"/>
          </a:lnRef>
          <a:fillRef idx="0">
            <a:schemeClr val="accent1"/>
          </a:fillRef>
          <a:effectRef idx="0">
            <a:schemeClr val="accent1"/>
          </a:effectRef>
          <a:fontRef idx="minor">
            <a:schemeClr val="tx1"/>
          </a:fontRef>
        </p:style>
      </p:cxnSp>
      <p:grpSp>
        <p:nvGrpSpPr>
          <p:cNvPr id="10" name="Group 9">
            <a:extLst>
              <a:ext uri="{FF2B5EF4-FFF2-40B4-BE49-F238E27FC236}">
                <a16:creationId xmlns:a16="http://schemas.microsoft.com/office/drawing/2014/main" id="{F982E0B2-AA9C-441C-A08E-A9DF9CF12116}"/>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9728046" y="4869342"/>
            <a:ext cx="1623711" cy="630920"/>
            <a:chOff x="9588346" y="4824892"/>
            <a:chExt cx="1623711" cy="630920"/>
          </a:xfrm>
        </p:grpSpPr>
        <p:sp>
          <p:nvSpPr>
            <p:cNvPr id="11" name="Freeform: Shape 10">
              <a:extLst>
                <a:ext uri="{FF2B5EF4-FFF2-40B4-BE49-F238E27FC236}">
                  <a16:creationId xmlns:a16="http://schemas.microsoft.com/office/drawing/2014/main" id="{A4A2E074-C10D-4C57-AB72-B631E4D77102}"/>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rot="2700000" flipH="1">
              <a:off x="10267789" y="4452443"/>
              <a:ext cx="571820" cy="1316717"/>
            </a:xfrm>
            <a:custGeom>
              <a:avLst/>
              <a:gdLst>
                <a:gd name="connsiteX0" fmla="*/ 282417 w 571820"/>
                <a:gd name="connsiteY0" fmla="*/ 0 h 1316717"/>
                <a:gd name="connsiteX1" fmla="*/ 285910 w 571820"/>
                <a:gd name="connsiteY1" fmla="*/ 3175 h 1316717"/>
                <a:gd name="connsiteX2" fmla="*/ 287393 w 571820"/>
                <a:gd name="connsiteY2" fmla="*/ 1827 h 1316717"/>
                <a:gd name="connsiteX3" fmla="*/ 289403 w 571820"/>
                <a:gd name="connsiteY3" fmla="*/ 0 h 1316717"/>
                <a:gd name="connsiteX4" fmla="*/ 289403 w 571820"/>
                <a:gd name="connsiteY4" fmla="*/ 6349 h 1316717"/>
                <a:gd name="connsiteX5" fmla="*/ 309203 w 571820"/>
                <a:gd name="connsiteY5" fmla="*/ 24345 h 1316717"/>
                <a:gd name="connsiteX6" fmla="*/ 571820 w 571820"/>
                <a:gd name="connsiteY6" fmla="*/ 658359 h 1316717"/>
                <a:gd name="connsiteX7" fmla="*/ 309203 w 571820"/>
                <a:gd name="connsiteY7" fmla="*/ 1292372 h 1316717"/>
                <a:gd name="connsiteX8" fmla="*/ 289403 w 571820"/>
                <a:gd name="connsiteY8" fmla="*/ 1310368 h 1316717"/>
                <a:gd name="connsiteX9" fmla="*/ 289403 w 571820"/>
                <a:gd name="connsiteY9" fmla="*/ 1316717 h 1316717"/>
                <a:gd name="connsiteX10" fmla="*/ 287393 w 571820"/>
                <a:gd name="connsiteY10" fmla="*/ 1314890 h 1316717"/>
                <a:gd name="connsiteX11" fmla="*/ 285910 w 571820"/>
                <a:gd name="connsiteY11" fmla="*/ 1313542 h 1316717"/>
                <a:gd name="connsiteX12" fmla="*/ 282417 w 571820"/>
                <a:gd name="connsiteY12" fmla="*/ 1316717 h 1316717"/>
                <a:gd name="connsiteX13" fmla="*/ 282417 w 571820"/>
                <a:gd name="connsiteY13" fmla="*/ 1310367 h 1316717"/>
                <a:gd name="connsiteX14" fmla="*/ 262617 w 571820"/>
                <a:gd name="connsiteY14" fmla="*/ 1292372 h 1316717"/>
                <a:gd name="connsiteX15" fmla="*/ 0 w 571820"/>
                <a:gd name="connsiteY15" fmla="*/ 658358 h 1316717"/>
                <a:gd name="connsiteX16" fmla="*/ 262617 w 571820"/>
                <a:gd name="connsiteY16" fmla="*/ 24345 h 1316717"/>
                <a:gd name="connsiteX17" fmla="*/ 282417 w 571820"/>
                <a:gd name="connsiteY17" fmla="*/ 6349 h 131671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Lst>
              <a:rect l="l" t="t" r="r" b="b"/>
              <a:pathLst>
                <a:path w="571820" h="1316717">
                  <a:moveTo>
                    <a:pt x="282417" y="0"/>
                  </a:moveTo>
                  <a:lnTo>
                    <a:pt x="285910" y="3175"/>
                  </a:lnTo>
                  <a:lnTo>
                    <a:pt x="287393" y="1827"/>
                  </a:lnTo>
                  <a:lnTo>
                    <a:pt x="289403" y="0"/>
                  </a:lnTo>
                  <a:lnTo>
                    <a:pt x="289403" y="6349"/>
                  </a:lnTo>
                  <a:lnTo>
                    <a:pt x="309203" y="24345"/>
                  </a:lnTo>
                  <a:cubicBezTo>
                    <a:pt x="471461" y="186603"/>
                    <a:pt x="571820" y="410761"/>
                    <a:pt x="571820" y="658359"/>
                  </a:cubicBezTo>
                  <a:cubicBezTo>
                    <a:pt x="571820" y="905956"/>
                    <a:pt x="471461" y="1130114"/>
                    <a:pt x="309203" y="1292372"/>
                  </a:cubicBezTo>
                  <a:lnTo>
                    <a:pt x="289403" y="1310368"/>
                  </a:lnTo>
                  <a:lnTo>
                    <a:pt x="289403" y="1316717"/>
                  </a:lnTo>
                  <a:lnTo>
                    <a:pt x="287393" y="1314890"/>
                  </a:lnTo>
                  <a:lnTo>
                    <a:pt x="285910" y="1313542"/>
                  </a:lnTo>
                  <a:lnTo>
                    <a:pt x="282417" y="1316717"/>
                  </a:lnTo>
                  <a:lnTo>
                    <a:pt x="282417" y="1310367"/>
                  </a:lnTo>
                  <a:lnTo>
                    <a:pt x="262617" y="1292372"/>
                  </a:lnTo>
                  <a:cubicBezTo>
                    <a:pt x="100359" y="1130113"/>
                    <a:pt x="0" y="905956"/>
                    <a:pt x="0" y="658358"/>
                  </a:cubicBezTo>
                  <a:cubicBezTo>
                    <a:pt x="0" y="410761"/>
                    <a:pt x="100359" y="186603"/>
                    <a:pt x="262617" y="24345"/>
                  </a:cubicBezTo>
                  <a:lnTo>
                    <a:pt x="282417" y="6349"/>
                  </a:lnTo>
                  <a:close/>
                </a:path>
              </a:pathLst>
            </a:custGeom>
            <a:solidFill>
              <a:schemeClr val="accent4">
                <a:alpha val="40000"/>
              </a:schemeClr>
            </a:solidFill>
            <a:ln w="12700">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nvGrpSpPr>
            <p:cNvPr id="12" name="Group 11">
              <a:extLst>
                <a:ext uri="{FF2B5EF4-FFF2-40B4-BE49-F238E27FC236}">
                  <a16:creationId xmlns:a16="http://schemas.microsoft.com/office/drawing/2014/main" id="{0B037EB3-1772-4BA8-A95A-E5DBDFEA32B0}"/>
                </a:ext>
                <a:ext uri="{C183D7F6-B498-43B3-948B-1728B52AA6E4}">
                  <adec:decorative xmlns:adec="http://schemas.microsoft.com/office/drawing/2017/decorative" val="1"/>
                </a:ext>
              </a:extLst>
            </p:cNvPr>
            <p:cNvGrpSpPr/>
            <p:nvPr>
              <p:extLst>
                <p:ext uri="{386F3935-93C4-4BCD-93E2-E3B085C9AB24}">
                  <p16:designElem xmlns:p16="http://schemas.microsoft.com/office/powerpoint/2015/main" val="1"/>
                </p:ext>
              </p:extLst>
            </p:nvPr>
          </p:nvGrpSpPr>
          <p:grpSpPr>
            <a:xfrm rot="2700000" flipH="1">
              <a:off x="10112436" y="4359902"/>
              <a:ext cx="571820" cy="1620000"/>
              <a:chOff x="8482785" y="4330454"/>
              <a:chExt cx="571820" cy="1620000"/>
            </a:xfrm>
          </p:grpSpPr>
          <p:sp>
            <p:nvSpPr>
              <p:cNvPr id="13" name="Freeform: Shape 12">
                <a:extLst>
                  <a:ext uri="{FF2B5EF4-FFF2-40B4-BE49-F238E27FC236}">
                    <a16:creationId xmlns:a16="http://schemas.microsoft.com/office/drawing/2014/main" id="{A1F47AC1-63D0-47F3-9728-1A0A0543494B}"/>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8482785" y="4333632"/>
                <a:ext cx="571820" cy="1311956"/>
              </a:xfrm>
              <a:custGeom>
                <a:avLst/>
                <a:gdLst>
                  <a:gd name="connsiteX0" fmla="*/ 282417 w 571820"/>
                  <a:gd name="connsiteY0" fmla="*/ 0 h 1316717"/>
                  <a:gd name="connsiteX1" fmla="*/ 285910 w 571820"/>
                  <a:gd name="connsiteY1" fmla="*/ 3175 h 1316717"/>
                  <a:gd name="connsiteX2" fmla="*/ 287393 w 571820"/>
                  <a:gd name="connsiteY2" fmla="*/ 1827 h 1316717"/>
                  <a:gd name="connsiteX3" fmla="*/ 289403 w 571820"/>
                  <a:gd name="connsiteY3" fmla="*/ 0 h 1316717"/>
                  <a:gd name="connsiteX4" fmla="*/ 289403 w 571820"/>
                  <a:gd name="connsiteY4" fmla="*/ 6349 h 1316717"/>
                  <a:gd name="connsiteX5" fmla="*/ 309203 w 571820"/>
                  <a:gd name="connsiteY5" fmla="*/ 24345 h 1316717"/>
                  <a:gd name="connsiteX6" fmla="*/ 571820 w 571820"/>
                  <a:gd name="connsiteY6" fmla="*/ 658359 h 1316717"/>
                  <a:gd name="connsiteX7" fmla="*/ 309203 w 571820"/>
                  <a:gd name="connsiteY7" fmla="*/ 1292372 h 1316717"/>
                  <a:gd name="connsiteX8" fmla="*/ 289403 w 571820"/>
                  <a:gd name="connsiteY8" fmla="*/ 1310368 h 1316717"/>
                  <a:gd name="connsiteX9" fmla="*/ 289403 w 571820"/>
                  <a:gd name="connsiteY9" fmla="*/ 1316717 h 1316717"/>
                  <a:gd name="connsiteX10" fmla="*/ 287393 w 571820"/>
                  <a:gd name="connsiteY10" fmla="*/ 1314890 h 1316717"/>
                  <a:gd name="connsiteX11" fmla="*/ 285910 w 571820"/>
                  <a:gd name="connsiteY11" fmla="*/ 1313542 h 1316717"/>
                  <a:gd name="connsiteX12" fmla="*/ 282417 w 571820"/>
                  <a:gd name="connsiteY12" fmla="*/ 1316717 h 1316717"/>
                  <a:gd name="connsiteX13" fmla="*/ 282417 w 571820"/>
                  <a:gd name="connsiteY13" fmla="*/ 1310367 h 1316717"/>
                  <a:gd name="connsiteX14" fmla="*/ 262617 w 571820"/>
                  <a:gd name="connsiteY14" fmla="*/ 1292372 h 1316717"/>
                  <a:gd name="connsiteX15" fmla="*/ 0 w 571820"/>
                  <a:gd name="connsiteY15" fmla="*/ 658358 h 1316717"/>
                  <a:gd name="connsiteX16" fmla="*/ 262617 w 571820"/>
                  <a:gd name="connsiteY16" fmla="*/ 24345 h 1316717"/>
                  <a:gd name="connsiteX17" fmla="*/ 282417 w 571820"/>
                  <a:gd name="connsiteY17" fmla="*/ 6349 h 1316717"/>
                  <a:gd name="connsiteX0" fmla="*/ 282417 w 571820"/>
                  <a:gd name="connsiteY0" fmla="*/ 6349 h 1316717"/>
                  <a:gd name="connsiteX1" fmla="*/ 285910 w 571820"/>
                  <a:gd name="connsiteY1" fmla="*/ 3175 h 1316717"/>
                  <a:gd name="connsiteX2" fmla="*/ 287393 w 571820"/>
                  <a:gd name="connsiteY2" fmla="*/ 1827 h 1316717"/>
                  <a:gd name="connsiteX3" fmla="*/ 289403 w 571820"/>
                  <a:gd name="connsiteY3" fmla="*/ 0 h 1316717"/>
                  <a:gd name="connsiteX4" fmla="*/ 289403 w 571820"/>
                  <a:gd name="connsiteY4" fmla="*/ 6349 h 1316717"/>
                  <a:gd name="connsiteX5" fmla="*/ 309203 w 571820"/>
                  <a:gd name="connsiteY5" fmla="*/ 24345 h 1316717"/>
                  <a:gd name="connsiteX6" fmla="*/ 571820 w 571820"/>
                  <a:gd name="connsiteY6" fmla="*/ 658359 h 1316717"/>
                  <a:gd name="connsiteX7" fmla="*/ 309203 w 571820"/>
                  <a:gd name="connsiteY7" fmla="*/ 1292372 h 1316717"/>
                  <a:gd name="connsiteX8" fmla="*/ 289403 w 571820"/>
                  <a:gd name="connsiteY8" fmla="*/ 1310368 h 1316717"/>
                  <a:gd name="connsiteX9" fmla="*/ 289403 w 571820"/>
                  <a:gd name="connsiteY9" fmla="*/ 1316717 h 1316717"/>
                  <a:gd name="connsiteX10" fmla="*/ 287393 w 571820"/>
                  <a:gd name="connsiteY10" fmla="*/ 1314890 h 1316717"/>
                  <a:gd name="connsiteX11" fmla="*/ 285910 w 571820"/>
                  <a:gd name="connsiteY11" fmla="*/ 1313542 h 1316717"/>
                  <a:gd name="connsiteX12" fmla="*/ 282417 w 571820"/>
                  <a:gd name="connsiteY12" fmla="*/ 1316717 h 1316717"/>
                  <a:gd name="connsiteX13" fmla="*/ 282417 w 571820"/>
                  <a:gd name="connsiteY13" fmla="*/ 1310367 h 1316717"/>
                  <a:gd name="connsiteX14" fmla="*/ 262617 w 571820"/>
                  <a:gd name="connsiteY14" fmla="*/ 1292372 h 1316717"/>
                  <a:gd name="connsiteX15" fmla="*/ 0 w 571820"/>
                  <a:gd name="connsiteY15" fmla="*/ 658358 h 1316717"/>
                  <a:gd name="connsiteX16" fmla="*/ 262617 w 571820"/>
                  <a:gd name="connsiteY16" fmla="*/ 24345 h 1316717"/>
                  <a:gd name="connsiteX17" fmla="*/ 282417 w 571820"/>
                  <a:gd name="connsiteY17" fmla="*/ 6349 h 1316717"/>
                  <a:gd name="connsiteX0" fmla="*/ 262617 w 571820"/>
                  <a:gd name="connsiteY0" fmla="*/ 24345 h 1316717"/>
                  <a:gd name="connsiteX1" fmla="*/ 285910 w 571820"/>
                  <a:gd name="connsiteY1" fmla="*/ 3175 h 1316717"/>
                  <a:gd name="connsiteX2" fmla="*/ 287393 w 571820"/>
                  <a:gd name="connsiteY2" fmla="*/ 1827 h 1316717"/>
                  <a:gd name="connsiteX3" fmla="*/ 289403 w 571820"/>
                  <a:gd name="connsiteY3" fmla="*/ 0 h 1316717"/>
                  <a:gd name="connsiteX4" fmla="*/ 289403 w 571820"/>
                  <a:gd name="connsiteY4" fmla="*/ 6349 h 1316717"/>
                  <a:gd name="connsiteX5" fmla="*/ 309203 w 571820"/>
                  <a:gd name="connsiteY5" fmla="*/ 24345 h 1316717"/>
                  <a:gd name="connsiteX6" fmla="*/ 571820 w 571820"/>
                  <a:gd name="connsiteY6" fmla="*/ 658359 h 1316717"/>
                  <a:gd name="connsiteX7" fmla="*/ 309203 w 571820"/>
                  <a:gd name="connsiteY7" fmla="*/ 1292372 h 1316717"/>
                  <a:gd name="connsiteX8" fmla="*/ 289403 w 571820"/>
                  <a:gd name="connsiteY8" fmla="*/ 1310368 h 1316717"/>
                  <a:gd name="connsiteX9" fmla="*/ 289403 w 571820"/>
                  <a:gd name="connsiteY9" fmla="*/ 1316717 h 1316717"/>
                  <a:gd name="connsiteX10" fmla="*/ 287393 w 571820"/>
                  <a:gd name="connsiteY10" fmla="*/ 1314890 h 1316717"/>
                  <a:gd name="connsiteX11" fmla="*/ 285910 w 571820"/>
                  <a:gd name="connsiteY11" fmla="*/ 1313542 h 1316717"/>
                  <a:gd name="connsiteX12" fmla="*/ 282417 w 571820"/>
                  <a:gd name="connsiteY12" fmla="*/ 1316717 h 1316717"/>
                  <a:gd name="connsiteX13" fmla="*/ 282417 w 571820"/>
                  <a:gd name="connsiteY13" fmla="*/ 1310367 h 1316717"/>
                  <a:gd name="connsiteX14" fmla="*/ 262617 w 571820"/>
                  <a:gd name="connsiteY14" fmla="*/ 1292372 h 1316717"/>
                  <a:gd name="connsiteX15" fmla="*/ 0 w 571820"/>
                  <a:gd name="connsiteY15" fmla="*/ 658358 h 1316717"/>
                  <a:gd name="connsiteX16" fmla="*/ 262617 w 571820"/>
                  <a:gd name="connsiteY16" fmla="*/ 24345 h 1316717"/>
                  <a:gd name="connsiteX0" fmla="*/ 262617 w 571820"/>
                  <a:gd name="connsiteY0" fmla="*/ 24345 h 1316717"/>
                  <a:gd name="connsiteX1" fmla="*/ 285910 w 571820"/>
                  <a:gd name="connsiteY1" fmla="*/ 3175 h 1316717"/>
                  <a:gd name="connsiteX2" fmla="*/ 287393 w 571820"/>
                  <a:gd name="connsiteY2" fmla="*/ 1827 h 1316717"/>
                  <a:gd name="connsiteX3" fmla="*/ 289403 w 571820"/>
                  <a:gd name="connsiteY3" fmla="*/ 0 h 1316717"/>
                  <a:gd name="connsiteX4" fmla="*/ 309203 w 571820"/>
                  <a:gd name="connsiteY4" fmla="*/ 24345 h 1316717"/>
                  <a:gd name="connsiteX5" fmla="*/ 571820 w 571820"/>
                  <a:gd name="connsiteY5" fmla="*/ 658359 h 1316717"/>
                  <a:gd name="connsiteX6" fmla="*/ 309203 w 571820"/>
                  <a:gd name="connsiteY6" fmla="*/ 1292372 h 1316717"/>
                  <a:gd name="connsiteX7" fmla="*/ 289403 w 571820"/>
                  <a:gd name="connsiteY7" fmla="*/ 1310368 h 1316717"/>
                  <a:gd name="connsiteX8" fmla="*/ 289403 w 571820"/>
                  <a:gd name="connsiteY8" fmla="*/ 1316717 h 1316717"/>
                  <a:gd name="connsiteX9" fmla="*/ 287393 w 571820"/>
                  <a:gd name="connsiteY9" fmla="*/ 1314890 h 1316717"/>
                  <a:gd name="connsiteX10" fmla="*/ 285910 w 571820"/>
                  <a:gd name="connsiteY10" fmla="*/ 1313542 h 1316717"/>
                  <a:gd name="connsiteX11" fmla="*/ 282417 w 571820"/>
                  <a:gd name="connsiteY11" fmla="*/ 1316717 h 1316717"/>
                  <a:gd name="connsiteX12" fmla="*/ 282417 w 571820"/>
                  <a:gd name="connsiteY12" fmla="*/ 1310367 h 1316717"/>
                  <a:gd name="connsiteX13" fmla="*/ 262617 w 571820"/>
                  <a:gd name="connsiteY13" fmla="*/ 1292372 h 1316717"/>
                  <a:gd name="connsiteX14" fmla="*/ 0 w 571820"/>
                  <a:gd name="connsiteY14" fmla="*/ 658358 h 1316717"/>
                  <a:gd name="connsiteX15" fmla="*/ 262617 w 571820"/>
                  <a:gd name="connsiteY15" fmla="*/ 24345 h 1316717"/>
                  <a:gd name="connsiteX0" fmla="*/ 262617 w 571820"/>
                  <a:gd name="connsiteY0" fmla="*/ 22518 h 1314890"/>
                  <a:gd name="connsiteX1" fmla="*/ 285910 w 571820"/>
                  <a:gd name="connsiteY1" fmla="*/ 1348 h 1314890"/>
                  <a:gd name="connsiteX2" fmla="*/ 287393 w 571820"/>
                  <a:gd name="connsiteY2" fmla="*/ 0 h 1314890"/>
                  <a:gd name="connsiteX3" fmla="*/ 309203 w 571820"/>
                  <a:gd name="connsiteY3" fmla="*/ 22518 h 1314890"/>
                  <a:gd name="connsiteX4" fmla="*/ 571820 w 571820"/>
                  <a:gd name="connsiteY4" fmla="*/ 656532 h 1314890"/>
                  <a:gd name="connsiteX5" fmla="*/ 309203 w 571820"/>
                  <a:gd name="connsiteY5" fmla="*/ 1290545 h 1314890"/>
                  <a:gd name="connsiteX6" fmla="*/ 289403 w 571820"/>
                  <a:gd name="connsiteY6" fmla="*/ 1308541 h 1314890"/>
                  <a:gd name="connsiteX7" fmla="*/ 289403 w 571820"/>
                  <a:gd name="connsiteY7" fmla="*/ 1314890 h 1314890"/>
                  <a:gd name="connsiteX8" fmla="*/ 287393 w 571820"/>
                  <a:gd name="connsiteY8" fmla="*/ 1313063 h 1314890"/>
                  <a:gd name="connsiteX9" fmla="*/ 285910 w 571820"/>
                  <a:gd name="connsiteY9" fmla="*/ 1311715 h 1314890"/>
                  <a:gd name="connsiteX10" fmla="*/ 282417 w 571820"/>
                  <a:gd name="connsiteY10" fmla="*/ 1314890 h 1314890"/>
                  <a:gd name="connsiteX11" fmla="*/ 282417 w 571820"/>
                  <a:gd name="connsiteY11" fmla="*/ 1308540 h 1314890"/>
                  <a:gd name="connsiteX12" fmla="*/ 262617 w 571820"/>
                  <a:gd name="connsiteY12" fmla="*/ 1290545 h 1314890"/>
                  <a:gd name="connsiteX13" fmla="*/ 0 w 571820"/>
                  <a:gd name="connsiteY13" fmla="*/ 656531 h 1314890"/>
                  <a:gd name="connsiteX14" fmla="*/ 262617 w 571820"/>
                  <a:gd name="connsiteY14" fmla="*/ 22518 h 1314890"/>
                  <a:gd name="connsiteX0" fmla="*/ 262617 w 571820"/>
                  <a:gd name="connsiteY0" fmla="*/ 21170 h 1313542"/>
                  <a:gd name="connsiteX1" fmla="*/ 285910 w 571820"/>
                  <a:gd name="connsiteY1" fmla="*/ 0 h 1313542"/>
                  <a:gd name="connsiteX2" fmla="*/ 309203 w 571820"/>
                  <a:gd name="connsiteY2" fmla="*/ 21170 h 1313542"/>
                  <a:gd name="connsiteX3" fmla="*/ 571820 w 571820"/>
                  <a:gd name="connsiteY3" fmla="*/ 655184 h 1313542"/>
                  <a:gd name="connsiteX4" fmla="*/ 309203 w 571820"/>
                  <a:gd name="connsiteY4" fmla="*/ 1289197 h 1313542"/>
                  <a:gd name="connsiteX5" fmla="*/ 289403 w 571820"/>
                  <a:gd name="connsiteY5" fmla="*/ 1307193 h 1313542"/>
                  <a:gd name="connsiteX6" fmla="*/ 289403 w 571820"/>
                  <a:gd name="connsiteY6" fmla="*/ 1313542 h 1313542"/>
                  <a:gd name="connsiteX7" fmla="*/ 287393 w 571820"/>
                  <a:gd name="connsiteY7" fmla="*/ 1311715 h 1313542"/>
                  <a:gd name="connsiteX8" fmla="*/ 285910 w 571820"/>
                  <a:gd name="connsiteY8" fmla="*/ 1310367 h 1313542"/>
                  <a:gd name="connsiteX9" fmla="*/ 282417 w 571820"/>
                  <a:gd name="connsiteY9" fmla="*/ 1313542 h 1313542"/>
                  <a:gd name="connsiteX10" fmla="*/ 282417 w 571820"/>
                  <a:gd name="connsiteY10" fmla="*/ 1307192 h 1313542"/>
                  <a:gd name="connsiteX11" fmla="*/ 262617 w 571820"/>
                  <a:gd name="connsiteY11" fmla="*/ 1289197 h 1313542"/>
                  <a:gd name="connsiteX12" fmla="*/ 0 w 571820"/>
                  <a:gd name="connsiteY12" fmla="*/ 655183 h 1313542"/>
                  <a:gd name="connsiteX13" fmla="*/ 262617 w 571820"/>
                  <a:gd name="connsiteY13" fmla="*/ 21170 h 1313542"/>
                  <a:gd name="connsiteX0" fmla="*/ 262617 w 571820"/>
                  <a:gd name="connsiteY0" fmla="*/ 21170 h 1313542"/>
                  <a:gd name="connsiteX1" fmla="*/ 285910 w 571820"/>
                  <a:gd name="connsiteY1" fmla="*/ 0 h 1313542"/>
                  <a:gd name="connsiteX2" fmla="*/ 309203 w 571820"/>
                  <a:gd name="connsiteY2" fmla="*/ 21170 h 1313542"/>
                  <a:gd name="connsiteX3" fmla="*/ 571820 w 571820"/>
                  <a:gd name="connsiteY3" fmla="*/ 655184 h 1313542"/>
                  <a:gd name="connsiteX4" fmla="*/ 309203 w 571820"/>
                  <a:gd name="connsiteY4" fmla="*/ 1289197 h 1313542"/>
                  <a:gd name="connsiteX5" fmla="*/ 289403 w 571820"/>
                  <a:gd name="connsiteY5" fmla="*/ 1307193 h 1313542"/>
                  <a:gd name="connsiteX6" fmla="*/ 289403 w 571820"/>
                  <a:gd name="connsiteY6" fmla="*/ 1313542 h 1313542"/>
                  <a:gd name="connsiteX7" fmla="*/ 287393 w 571820"/>
                  <a:gd name="connsiteY7" fmla="*/ 1311715 h 1313542"/>
                  <a:gd name="connsiteX8" fmla="*/ 285910 w 571820"/>
                  <a:gd name="connsiteY8" fmla="*/ 1310367 h 1313542"/>
                  <a:gd name="connsiteX9" fmla="*/ 282417 w 571820"/>
                  <a:gd name="connsiteY9" fmla="*/ 1313542 h 1313542"/>
                  <a:gd name="connsiteX10" fmla="*/ 262617 w 571820"/>
                  <a:gd name="connsiteY10" fmla="*/ 1289197 h 1313542"/>
                  <a:gd name="connsiteX11" fmla="*/ 0 w 571820"/>
                  <a:gd name="connsiteY11" fmla="*/ 655183 h 1313542"/>
                  <a:gd name="connsiteX12" fmla="*/ 262617 w 571820"/>
                  <a:gd name="connsiteY12" fmla="*/ 21170 h 1313542"/>
                  <a:gd name="connsiteX0" fmla="*/ 262617 w 571820"/>
                  <a:gd name="connsiteY0" fmla="*/ 21170 h 1313542"/>
                  <a:gd name="connsiteX1" fmla="*/ 285910 w 571820"/>
                  <a:gd name="connsiteY1" fmla="*/ 0 h 1313542"/>
                  <a:gd name="connsiteX2" fmla="*/ 309203 w 571820"/>
                  <a:gd name="connsiteY2" fmla="*/ 21170 h 1313542"/>
                  <a:gd name="connsiteX3" fmla="*/ 571820 w 571820"/>
                  <a:gd name="connsiteY3" fmla="*/ 655184 h 1313542"/>
                  <a:gd name="connsiteX4" fmla="*/ 309203 w 571820"/>
                  <a:gd name="connsiteY4" fmla="*/ 1289197 h 1313542"/>
                  <a:gd name="connsiteX5" fmla="*/ 289403 w 571820"/>
                  <a:gd name="connsiteY5" fmla="*/ 1307193 h 1313542"/>
                  <a:gd name="connsiteX6" fmla="*/ 289403 w 571820"/>
                  <a:gd name="connsiteY6" fmla="*/ 1313542 h 1313542"/>
                  <a:gd name="connsiteX7" fmla="*/ 287393 w 571820"/>
                  <a:gd name="connsiteY7" fmla="*/ 1311715 h 1313542"/>
                  <a:gd name="connsiteX8" fmla="*/ 285910 w 571820"/>
                  <a:gd name="connsiteY8" fmla="*/ 1310367 h 1313542"/>
                  <a:gd name="connsiteX9" fmla="*/ 262617 w 571820"/>
                  <a:gd name="connsiteY9" fmla="*/ 1289197 h 1313542"/>
                  <a:gd name="connsiteX10" fmla="*/ 0 w 571820"/>
                  <a:gd name="connsiteY10" fmla="*/ 655183 h 1313542"/>
                  <a:gd name="connsiteX11" fmla="*/ 262617 w 571820"/>
                  <a:gd name="connsiteY11" fmla="*/ 21170 h 1313542"/>
                  <a:gd name="connsiteX0" fmla="*/ 262617 w 571820"/>
                  <a:gd name="connsiteY0" fmla="*/ 21170 h 1313542"/>
                  <a:gd name="connsiteX1" fmla="*/ 285910 w 571820"/>
                  <a:gd name="connsiteY1" fmla="*/ 0 h 1313542"/>
                  <a:gd name="connsiteX2" fmla="*/ 309203 w 571820"/>
                  <a:gd name="connsiteY2" fmla="*/ 21170 h 1313542"/>
                  <a:gd name="connsiteX3" fmla="*/ 571820 w 571820"/>
                  <a:gd name="connsiteY3" fmla="*/ 655184 h 1313542"/>
                  <a:gd name="connsiteX4" fmla="*/ 309203 w 571820"/>
                  <a:gd name="connsiteY4" fmla="*/ 1289197 h 1313542"/>
                  <a:gd name="connsiteX5" fmla="*/ 289403 w 571820"/>
                  <a:gd name="connsiteY5" fmla="*/ 1307193 h 1313542"/>
                  <a:gd name="connsiteX6" fmla="*/ 289403 w 571820"/>
                  <a:gd name="connsiteY6" fmla="*/ 1313542 h 1313542"/>
                  <a:gd name="connsiteX7" fmla="*/ 287393 w 571820"/>
                  <a:gd name="connsiteY7" fmla="*/ 1311715 h 1313542"/>
                  <a:gd name="connsiteX8" fmla="*/ 262617 w 571820"/>
                  <a:gd name="connsiteY8" fmla="*/ 1289197 h 1313542"/>
                  <a:gd name="connsiteX9" fmla="*/ 0 w 571820"/>
                  <a:gd name="connsiteY9" fmla="*/ 655183 h 1313542"/>
                  <a:gd name="connsiteX10" fmla="*/ 262617 w 571820"/>
                  <a:gd name="connsiteY10" fmla="*/ 21170 h 1313542"/>
                  <a:gd name="connsiteX0" fmla="*/ 262617 w 571820"/>
                  <a:gd name="connsiteY0" fmla="*/ 21170 h 1313542"/>
                  <a:gd name="connsiteX1" fmla="*/ 285910 w 571820"/>
                  <a:gd name="connsiteY1" fmla="*/ 0 h 1313542"/>
                  <a:gd name="connsiteX2" fmla="*/ 309203 w 571820"/>
                  <a:gd name="connsiteY2" fmla="*/ 21170 h 1313542"/>
                  <a:gd name="connsiteX3" fmla="*/ 571820 w 571820"/>
                  <a:gd name="connsiteY3" fmla="*/ 655184 h 1313542"/>
                  <a:gd name="connsiteX4" fmla="*/ 309203 w 571820"/>
                  <a:gd name="connsiteY4" fmla="*/ 1289197 h 1313542"/>
                  <a:gd name="connsiteX5" fmla="*/ 289403 w 571820"/>
                  <a:gd name="connsiteY5" fmla="*/ 1307193 h 1313542"/>
                  <a:gd name="connsiteX6" fmla="*/ 289403 w 571820"/>
                  <a:gd name="connsiteY6" fmla="*/ 1313542 h 1313542"/>
                  <a:gd name="connsiteX7" fmla="*/ 262617 w 571820"/>
                  <a:gd name="connsiteY7" fmla="*/ 1289197 h 1313542"/>
                  <a:gd name="connsiteX8" fmla="*/ 0 w 571820"/>
                  <a:gd name="connsiteY8" fmla="*/ 655183 h 1313542"/>
                  <a:gd name="connsiteX9" fmla="*/ 262617 w 571820"/>
                  <a:gd name="connsiteY9" fmla="*/ 21170 h 1313542"/>
                  <a:gd name="connsiteX0" fmla="*/ 262617 w 571820"/>
                  <a:gd name="connsiteY0" fmla="*/ 21170 h 1364739"/>
                  <a:gd name="connsiteX1" fmla="*/ 285910 w 571820"/>
                  <a:gd name="connsiteY1" fmla="*/ 0 h 1364739"/>
                  <a:gd name="connsiteX2" fmla="*/ 309203 w 571820"/>
                  <a:gd name="connsiteY2" fmla="*/ 21170 h 1364739"/>
                  <a:gd name="connsiteX3" fmla="*/ 571820 w 571820"/>
                  <a:gd name="connsiteY3" fmla="*/ 655184 h 1364739"/>
                  <a:gd name="connsiteX4" fmla="*/ 309203 w 571820"/>
                  <a:gd name="connsiteY4" fmla="*/ 1289197 h 1364739"/>
                  <a:gd name="connsiteX5" fmla="*/ 289403 w 571820"/>
                  <a:gd name="connsiteY5" fmla="*/ 1307193 h 1364739"/>
                  <a:gd name="connsiteX6" fmla="*/ 177485 w 571820"/>
                  <a:gd name="connsiteY6" fmla="*/ 1364739 h 1364739"/>
                  <a:gd name="connsiteX7" fmla="*/ 262617 w 571820"/>
                  <a:gd name="connsiteY7" fmla="*/ 1289197 h 1364739"/>
                  <a:gd name="connsiteX8" fmla="*/ 0 w 571820"/>
                  <a:gd name="connsiteY8" fmla="*/ 655183 h 1364739"/>
                  <a:gd name="connsiteX9" fmla="*/ 262617 w 571820"/>
                  <a:gd name="connsiteY9" fmla="*/ 21170 h 1364739"/>
                  <a:gd name="connsiteX0" fmla="*/ 262617 w 571820"/>
                  <a:gd name="connsiteY0" fmla="*/ 21170 h 1364739"/>
                  <a:gd name="connsiteX1" fmla="*/ 285910 w 571820"/>
                  <a:gd name="connsiteY1" fmla="*/ 0 h 1364739"/>
                  <a:gd name="connsiteX2" fmla="*/ 309203 w 571820"/>
                  <a:gd name="connsiteY2" fmla="*/ 21170 h 1364739"/>
                  <a:gd name="connsiteX3" fmla="*/ 571820 w 571820"/>
                  <a:gd name="connsiteY3" fmla="*/ 655184 h 1364739"/>
                  <a:gd name="connsiteX4" fmla="*/ 309203 w 571820"/>
                  <a:gd name="connsiteY4" fmla="*/ 1289197 h 1364739"/>
                  <a:gd name="connsiteX5" fmla="*/ 285832 w 571820"/>
                  <a:gd name="connsiteY5" fmla="*/ 1311956 h 1364739"/>
                  <a:gd name="connsiteX6" fmla="*/ 177485 w 571820"/>
                  <a:gd name="connsiteY6" fmla="*/ 1364739 h 1364739"/>
                  <a:gd name="connsiteX7" fmla="*/ 262617 w 571820"/>
                  <a:gd name="connsiteY7" fmla="*/ 1289197 h 1364739"/>
                  <a:gd name="connsiteX8" fmla="*/ 0 w 571820"/>
                  <a:gd name="connsiteY8" fmla="*/ 655183 h 1364739"/>
                  <a:gd name="connsiteX9" fmla="*/ 262617 w 571820"/>
                  <a:gd name="connsiteY9" fmla="*/ 21170 h 1364739"/>
                  <a:gd name="connsiteX0" fmla="*/ 262617 w 571820"/>
                  <a:gd name="connsiteY0" fmla="*/ 21170 h 1311956"/>
                  <a:gd name="connsiteX1" fmla="*/ 285910 w 571820"/>
                  <a:gd name="connsiteY1" fmla="*/ 0 h 1311956"/>
                  <a:gd name="connsiteX2" fmla="*/ 309203 w 571820"/>
                  <a:gd name="connsiteY2" fmla="*/ 21170 h 1311956"/>
                  <a:gd name="connsiteX3" fmla="*/ 571820 w 571820"/>
                  <a:gd name="connsiteY3" fmla="*/ 655184 h 1311956"/>
                  <a:gd name="connsiteX4" fmla="*/ 309203 w 571820"/>
                  <a:gd name="connsiteY4" fmla="*/ 1289197 h 1311956"/>
                  <a:gd name="connsiteX5" fmla="*/ 285832 w 571820"/>
                  <a:gd name="connsiteY5" fmla="*/ 1311956 h 1311956"/>
                  <a:gd name="connsiteX6" fmla="*/ 262617 w 571820"/>
                  <a:gd name="connsiteY6" fmla="*/ 1289197 h 1311956"/>
                  <a:gd name="connsiteX7" fmla="*/ 0 w 571820"/>
                  <a:gd name="connsiteY7" fmla="*/ 655183 h 1311956"/>
                  <a:gd name="connsiteX8" fmla="*/ 262617 w 571820"/>
                  <a:gd name="connsiteY8" fmla="*/ 21170 h 131195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571820" h="1311956">
                    <a:moveTo>
                      <a:pt x="262617" y="21170"/>
                    </a:moveTo>
                    <a:lnTo>
                      <a:pt x="285910" y="0"/>
                    </a:lnTo>
                    <a:lnTo>
                      <a:pt x="309203" y="21170"/>
                    </a:lnTo>
                    <a:cubicBezTo>
                      <a:pt x="471461" y="183428"/>
                      <a:pt x="571820" y="407586"/>
                      <a:pt x="571820" y="655184"/>
                    </a:cubicBezTo>
                    <a:cubicBezTo>
                      <a:pt x="571820" y="902781"/>
                      <a:pt x="471461" y="1126939"/>
                      <a:pt x="309203" y="1289197"/>
                    </a:cubicBezTo>
                    <a:lnTo>
                      <a:pt x="285832" y="1311956"/>
                    </a:lnTo>
                    <a:lnTo>
                      <a:pt x="262617" y="1289197"/>
                    </a:lnTo>
                    <a:cubicBezTo>
                      <a:pt x="100359" y="1126938"/>
                      <a:pt x="0" y="902781"/>
                      <a:pt x="0" y="655183"/>
                    </a:cubicBezTo>
                    <a:cubicBezTo>
                      <a:pt x="0" y="407586"/>
                      <a:pt x="100359" y="183428"/>
                      <a:pt x="262617" y="21170"/>
                    </a:cubicBezTo>
                    <a:close/>
                  </a:path>
                </a:pathLst>
              </a:custGeom>
              <a:noFill/>
              <a:ln w="12700">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schemeClr val="tx1"/>
                  </a:solidFill>
                </a:endParaRPr>
              </a:p>
            </p:txBody>
          </p:sp>
          <p:cxnSp>
            <p:nvCxnSpPr>
              <p:cNvPr id="14" name="Straight Connector 13">
                <a:extLst>
                  <a:ext uri="{FF2B5EF4-FFF2-40B4-BE49-F238E27FC236}">
                    <a16:creationId xmlns:a16="http://schemas.microsoft.com/office/drawing/2014/main" id="{803A57D6-0C36-4560-A08A-16768551EF6F}"/>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8768695" y="4330454"/>
                <a:ext cx="0" cy="1620000"/>
              </a:xfrm>
              <a:prstGeom prst="line">
                <a:avLst/>
              </a:prstGeom>
              <a:ln w="12700">
                <a:solidFill>
                  <a:schemeClr val="tx1"/>
                </a:solidFill>
              </a:ln>
            </p:spPr>
            <p:style>
              <a:lnRef idx="1">
                <a:schemeClr val="accent1"/>
              </a:lnRef>
              <a:fillRef idx="0">
                <a:schemeClr val="accent1"/>
              </a:fillRef>
              <a:effectRef idx="0">
                <a:schemeClr val="accent1"/>
              </a:effectRef>
              <a:fontRef idx="minor">
                <a:schemeClr val="tx1"/>
              </a:fontRef>
            </p:style>
          </p:cxnSp>
        </p:grpSp>
      </p:grpSp>
      <p:sp useBgFill="1">
        <p:nvSpPr>
          <p:cNvPr id="16" name="Rectangle 15">
            <a:extLst>
              <a:ext uri="{FF2B5EF4-FFF2-40B4-BE49-F238E27FC236}">
                <a16:creationId xmlns:a16="http://schemas.microsoft.com/office/drawing/2014/main" id="{3011B0B3-5679-4759-90B8-3B908C4CBD2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472C379C-1068-C409-4CBA-780D7E1E174F}"/>
              </a:ext>
            </a:extLst>
          </p:cNvPr>
          <p:cNvSpPr>
            <a:spLocks noGrp="1"/>
          </p:cNvSpPr>
          <p:nvPr>
            <p:ph type="title"/>
          </p:nvPr>
        </p:nvSpPr>
        <p:spPr>
          <a:xfrm>
            <a:off x="2197101" y="1089025"/>
            <a:ext cx="7797799" cy="1532951"/>
          </a:xfrm>
        </p:spPr>
        <p:txBody>
          <a:bodyPr vert="horz" lIns="0" tIns="0" rIns="0" bIns="0" rtlCol="0" anchor="b" anchorCtr="0">
            <a:normAutofit/>
          </a:bodyPr>
          <a:lstStyle/>
          <a:p>
            <a:pPr algn="ctr"/>
            <a:r>
              <a:rPr lang="en-US"/>
              <a:t>Mental Health legislation</a:t>
            </a:r>
          </a:p>
        </p:txBody>
      </p:sp>
      <p:sp>
        <p:nvSpPr>
          <p:cNvPr id="3" name="Content Placeholder 2">
            <a:extLst>
              <a:ext uri="{FF2B5EF4-FFF2-40B4-BE49-F238E27FC236}">
                <a16:creationId xmlns:a16="http://schemas.microsoft.com/office/drawing/2014/main" id="{9F0F0978-7D6D-39C6-5463-7B72BE8102BF}"/>
              </a:ext>
            </a:extLst>
          </p:cNvPr>
          <p:cNvSpPr>
            <a:spLocks noGrp="1"/>
          </p:cNvSpPr>
          <p:nvPr>
            <p:ph idx="1"/>
          </p:nvPr>
        </p:nvSpPr>
        <p:spPr>
          <a:xfrm>
            <a:off x="3308350" y="4248000"/>
            <a:ext cx="5575300" cy="1520975"/>
          </a:xfrm>
        </p:spPr>
        <p:txBody>
          <a:bodyPr vert="horz" lIns="0" tIns="0" rIns="0" bIns="0" rtlCol="0" anchor="t" anchorCtr="0">
            <a:normAutofit/>
          </a:bodyPr>
          <a:lstStyle/>
          <a:p>
            <a:pPr marL="0" indent="0" algn="ctr">
              <a:buNone/>
            </a:pPr>
            <a:r>
              <a:rPr lang="en-US" sz="2400" i="1"/>
              <a:t>What pieces of mental health legislation exist in the UK today?</a:t>
            </a:r>
          </a:p>
        </p:txBody>
      </p:sp>
      <p:grpSp>
        <p:nvGrpSpPr>
          <p:cNvPr id="18" name="Group 17">
            <a:extLst>
              <a:ext uri="{FF2B5EF4-FFF2-40B4-BE49-F238E27FC236}">
                <a16:creationId xmlns:a16="http://schemas.microsoft.com/office/drawing/2014/main" id="{49E013D9-9421-47E7-9080-30F6E544BE45}"/>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4987925" y="2840038"/>
            <a:ext cx="2216150" cy="1177924"/>
            <a:chOff x="4987925" y="2840038"/>
            <a:chExt cx="2216150" cy="1177924"/>
          </a:xfrm>
        </p:grpSpPr>
        <p:sp>
          <p:nvSpPr>
            <p:cNvPr id="19" name="Rectangle 18">
              <a:extLst>
                <a:ext uri="{FF2B5EF4-FFF2-40B4-BE49-F238E27FC236}">
                  <a16:creationId xmlns:a16="http://schemas.microsoft.com/office/drawing/2014/main" id="{9109F7CF-3139-48B9-AF7B-9BD2941A8DB0}"/>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4987925" y="2840038"/>
              <a:ext cx="2216150" cy="1177924"/>
            </a:xfrm>
            <a:prstGeom prst="rect">
              <a:avLst/>
            </a:prstGeom>
            <a:solidFill>
              <a:schemeClr val="bg2">
                <a:alpha val="0"/>
              </a:schemeClr>
            </a:solidFill>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0" name="Rectangle 19">
              <a:extLst>
                <a:ext uri="{FF2B5EF4-FFF2-40B4-BE49-F238E27FC236}">
                  <a16:creationId xmlns:a16="http://schemas.microsoft.com/office/drawing/2014/main" id="{15A838F8-C7B5-4988-81A9-B02E6C8F9B71}"/>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750208" y="2992877"/>
              <a:ext cx="972458" cy="919518"/>
            </a:xfrm>
            <a:prstGeom prst="rect">
              <a:avLst/>
            </a:prstGeom>
            <a:noFill/>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1" name="Rectangle 20">
              <a:extLst>
                <a:ext uri="{FF2B5EF4-FFF2-40B4-BE49-F238E27FC236}">
                  <a16:creationId xmlns:a16="http://schemas.microsoft.com/office/drawing/2014/main" id="{85B86A1A-402F-4AE2-B5E6-B8A5FB16CD4C}"/>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flipH="1">
              <a:off x="5469335" y="2992877"/>
              <a:ext cx="972458" cy="919518"/>
            </a:xfrm>
            <a:prstGeom prst="rect">
              <a:avLst/>
            </a:prstGeom>
            <a:noFill/>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nvGrpSpPr>
            <p:cNvPr id="22" name="Group 21">
              <a:extLst>
                <a:ext uri="{FF2B5EF4-FFF2-40B4-BE49-F238E27FC236}">
                  <a16:creationId xmlns:a16="http://schemas.microsoft.com/office/drawing/2014/main" id="{44A0542D-9B1C-46B1-82B5-54470B697F17}"/>
                </a:ext>
                <a:ext uri="{C183D7F6-B498-43B3-948B-1728B52AA6E4}">
                  <adec:decorative xmlns:adec="http://schemas.microsoft.com/office/drawing/2017/decorative" val="1"/>
                </a:ext>
              </a:extLst>
            </p:cNvPr>
            <p:cNvGrpSpPr/>
            <p:nvPr>
              <p:extLst>
                <p:ext uri="{386F3935-93C4-4BCD-93E2-E3B085C9AB24}">
                  <p16:designElem xmlns:p16="http://schemas.microsoft.com/office/powerpoint/2015/main" val="1"/>
                </p:ext>
              </p:extLst>
            </p:nvPr>
          </p:nvGrpSpPr>
          <p:grpSpPr>
            <a:xfrm>
              <a:off x="5614944" y="3117662"/>
              <a:ext cx="1009280" cy="464739"/>
              <a:chOff x="4432859" y="3200647"/>
              <a:chExt cx="1009280" cy="464739"/>
            </a:xfrm>
          </p:grpSpPr>
          <p:sp>
            <p:nvSpPr>
              <p:cNvPr id="30" name="Freeform: Shape 29">
                <a:extLst>
                  <a:ext uri="{FF2B5EF4-FFF2-40B4-BE49-F238E27FC236}">
                    <a16:creationId xmlns:a16="http://schemas.microsoft.com/office/drawing/2014/main" id="{F3AFD408-F48C-4C50-8D5E-5DD627179939}"/>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rot="16200000" flipH="1" flipV="1">
                <a:off x="4977400" y="3200647"/>
                <a:ext cx="464739" cy="464739"/>
              </a:xfrm>
              <a:custGeom>
                <a:avLst/>
                <a:gdLst>
                  <a:gd name="connsiteX0" fmla="*/ 464132 w 464739"/>
                  <a:gd name="connsiteY0" fmla="*/ 463881 h 464739"/>
                  <a:gd name="connsiteX1" fmla="*/ 463891 w 464739"/>
                  <a:gd name="connsiteY1" fmla="*/ 463892 h 464739"/>
                  <a:gd name="connsiteX2" fmla="*/ 463880 w 464739"/>
                  <a:gd name="connsiteY2" fmla="*/ 464132 h 464739"/>
                  <a:gd name="connsiteX3" fmla="*/ 463651 w 464739"/>
                  <a:gd name="connsiteY3" fmla="*/ 463904 h 464739"/>
                  <a:gd name="connsiteX4" fmla="*/ 446142 w 464739"/>
                  <a:gd name="connsiteY4" fmla="*/ 464739 h 464739"/>
                  <a:gd name="connsiteX5" fmla="*/ 130673 w 464739"/>
                  <a:gd name="connsiteY5" fmla="*/ 334067 h 464739"/>
                  <a:gd name="connsiteX6" fmla="*/ 0 w 464739"/>
                  <a:gd name="connsiteY6" fmla="*/ 18597 h 464739"/>
                  <a:gd name="connsiteX7" fmla="*/ 836 w 464739"/>
                  <a:gd name="connsiteY7" fmla="*/ 1089 h 464739"/>
                  <a:gd name="connsiteX8" fmla="*/ 607 w 464739"/>
                  <a:gd name="connsiteY8" fmla="*/ 859 h 464739"/>
                  <a:gd name="connsiteX9" fmla="*/ 848 w 464739"/>
                  <a:gd name="connsiteY9" fmla="*/ 848 h 464739"/>
                  <a:gd name="connsiteX10" fmla="*/ 859 w 464739"/>
                  <a:gd name="connsiteY10" fmla="*/ 607 h 464739"/>
                  <a:gd name="connsiteX11" fmla="*/ 1089 w 464739"/>
                  <a:gd name="connsiteY11" fmla="*/ 836 h 464739"/>
                  <a:gd name="connsiteX12" fmla="*/ 18597 w 464739"/>
                  <a:gd name="connsiteY12" fmla="*/ 0 h 464739"/>
                  <a:gd name="connsiteX13" fmla="*/ 334067 w 464739"/>
                  <a:gd name="connsiteY13" fmla="*/ 130672 h 464739"/>
                  <a:gd name="connsiteX14" fmla="*/ 464739 w 464739"/>
                  <a:gd name="connsiteY14" fmla="*/ 446142 h 464739"/>
                  <a:gd name="connsiteX15" fmla="*/ 463903 w 464739"/>
                  <a:gd name="connsiteY15" fmla="*/ 463652 h 46473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Lst>
                <a:rect l="l" t="t" r="r" b="b"/>
                <a:pathLst>
                  <a:path w="464739" h="464739">
                    <a:moveTo>
                      <a:pt x="464132" y="463881"/>
                    </a:moveTo>
                    <a:lnTo>
                      <a:pt x="463891" y="463892"/>
                    </a:lnTo>
                    <a:lnTo>
                      <a:pt x="463880" y="464132"/>
                    </a:lnTo>
                    <a:lnTo>
                      <a:pt x="463651" y="463904"/>
                    </a:lnTo>
                    <a:lnTo>
                      <a:pt x="446142" y="464739"/>
                    </a:lnTo>
                    <a:cubicBezTo>
                      <a:pt x="331965" y="464739"/>
                      <a:pt x="217787" y="421182"/>
                      <a:pt x="130673" y="334067"/>
                    </a:cubicBezTo>
                    <a:cubicBezTo>
                      <a:pt x="43558" y="246953"/>
                      <a:pt x="1" y="132775"/>
                      <a:pt x="0" y="18597"/>
                    </a:cubicBezTo>
                    <a:lnTo>
                      <a:pt x="836" y="1089"/>
                    </a:lnTo>
                    <a:lnTo>
                      <a:pt x="607" y="859"/>
                    </a:lnTo>
                    <a:lnTo>
                      <a:pt x="848" y="848"/>
                    </a:lnTo>
                    <a:lnTo>
                      <a:pt x="859" y="607"/>
                    </a:lnTo>
                    <a:lnTo>
                      <a:pt x="1089" y="836"/>
                    </a:lnTo>
                    <a:lnTo>
                      <a:pt x="18597" y="0"/>
                    </a:lnTo>
                    <a:cubicBezTo>
                      <a:pt x="132775" y="0"/>
                      <a:pt x="246952" y="43557"/>
                      <a:pt x="334067" y="130672"/>
                    </a:cubicBezTo>
                    <a:cubicBezTo>
                      <a:pt x="421182" y="217787"/>
                      <a:pt x="464739" y="331964"/>
                      <a:pt x="464739" y="446142"/>
                    </a:cubicBezTo>
                    <a:lnTo>
                      <a:pt x="463903" y="463652"/>
                    </a:lnTo>
                    <a:close/>
                  </a:path>
                </a:pathLst>
              </a:custGeom>
              <a:solidFill>
                <a:schemeClr val="accent4">
                  <a:alpha val="4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schemeClr val="tx1"/>
                  </a:solidFill>
                </a:endParaRPr>
              </a:p>
            </p:txBody>
          </p:sp>
          <p:sp>
            <p:nvSpPr>
              <p:cNvPr id="31" name="Freeform: Shape 30">
                <a:extLst>
                  <a:ext uri="{FF2B5EF4-FFF2-40B4-BE49-F238E27FC236}">
                    <a16:creationId xmlns:a16="http://schemas.microsoft.com/office/drawing/2014/main" id="{9C45F007-BD45-43C0-8579-5601F9CA7816}"/>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rot="5400000" flipV="1">
                <a:off x="4432859" y="3200647"/>
                <a:ext cx="464739" cy="464739"/>
              </a:xfrm>
              <a:custGeom>
                <a:avLst/>
                <a:gdLst>
                  <a:gd name="connsiteX0" fmla="*/ 464132 w 464739"/>
                  <a:gd name="connsiteY0" fmla="*/ 463881 h 464739"/>
                  <a:gd name="connsiteX1" fmla="*/ 463891 w 464739"/>
                  <a:gd name="connsiteY1" fmla="*/ 463892 h 464739"/>
                  <a:gd name="connsiteX2" fmla="*/ 463880 w 464739"/>
                  <a:gd name="connsiteY2" fmla="*/ 464132 h 464739"/>
                  <a:gd name="connsiteX3" fmla="*/ 463651 w 464739"/>
                  <a:gd name="connsiteY3" fmla="*/ 463904 h 464739"/>
                  <a:gd name="connsiteX4" fmla="*/ 446142 w 464739"/>
                  <a:gd name="connsiteY4" fmla="*/ 464739 h 464739"/>
                  <a:gd name="connsiteX5" fmla="*/ 130673 w 464739"/>
                  <a:gd name="connsiteY5" fmla="*/ 334067 h 464739"/>
                  <a:gd name="connsiteX6" fmla="*/ 0 w 464739"/>
                  <a:gd name="connsiteY6" fmla="*/ 18597 h 464739"/>
                  <a:gd name="connsiteX7" fmla="*/ 836 w 464739"/>
                  <a:gd name="connsiteY7" fmla="*/ 1089 h 464739"/>
                  <a:gd name="connsiteX8" fmla="*/ 607 w 464739"/>
                  <a:gd name="connsiteY8" fmla="*/ 859 h 464739"/>
                  <a:gd name="connsiteX9" fmla="*/ 848 w 464739"/>
                  <a:gd name="connsiteY9" fmla="*/ 848 h 464739"/>
                  <a:gd name="connsiteX10" fmla="*/ 859 w 464739"/>
                  <a:gd name="connsiteY10" fmla="*/ 607 h 464739"/>
                  <a:gd name="connsiteX11" fmla="*/ 1089 w 464739"/>
                  <a:gd name="connsiteY11" fmla="*/ 836 h 464739"/>
                  <a:gd name="connsiteX12" fmla="*/ 18597 w 464739"/>
                  <a:gd name="connsiteY12" fmla="*/ 0 h 464739"/>
                  <a:gd name="connsiteX13" fmla="*/ 334067 w 464739"/>
                  <a:gd name="connsiteY13" fmla="*/ 130672 h 464739"/>
                  <a:gd name="connsiteX14" fmla="*/ 464739 w 464739"/>
                  <a:gd name="connsiteY14" fmla="*/ 446142 h 464739"/>
                  <a:gd name="connsiteX15" fmla="*/ 463903 w 464739"/>
                  <a:gd name="connsiteY15" fmla="*/ 463652 h 46473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Lst>
                <a:rect l="l" t="t" r="r" b="b"/>
                <a:pathLst>
                  <a:path w="464739" h="464739">
                    <a:moveTo>
                      <a:pt x="464132" y="463881"/>
                    </a:moveTo>
                    <a:lnTo>
                      <a:pt x="463891" y="463892"/>
                    </a:lnTo>
                    <a:lnTo>
                      <a:pt x="463880" y="464132"/>
                    </a:lnTo>
                    <a:lnTo>
                      <a:pt x="463651" y="463904"/>
                    </a:lnTo>
                    <a:lnTo>
                      <a:pt x="446142" y="464739"/>
                    </a:lnTo>
                    <a:cubicBezTo>
                      <a:pt x="331965" y="464739"/>
                      <a:pt x="217787" y="421182"/>
                      <a:pt x="130673" y="334067"/>
                    </a:cubicBezTo>
                    <a:cubicBezTo>
                      <a:pt x="43558" y="246953"/>
                      <a:pt x="1" y="132775"/>
                      <a:pt x="0" y="18597"/>
                    </a:cubicBezTo>
                    <a:lnTo>
                      <a:pt x="836" y="1089"/>
                    </a:lnTo>
                    <a:lnTo>
                      <a:pt x="607" y="859"/>
                    </a:lnTo>
                    <a:lnTo>
                      <a:pt x="848" y="848"/>
                    </a:lnTo>
                    <a:lnTo>
                      <a:pt x="859" y="607"/>
                    </a:lnTo>
                    <a:lnTo>
                      <a:pt x="1089" y="836"/>
                    </a:lnTo>
                    <a:lnTo>
                      <a:pt x="18597" y="0"/>
                    </a:lnTo>
                    <a:cubicBezTo>
                      <a:pt x="132775" y="0"/>
                      <a:pt x="246952" y="43557"/>
                      <a:pt x="334067" y="130672"/>
                    </a:cubicBezTo>
                    <a:cubicBezTo>
                      <a:pt x="421182" y="217787"/>
                      <a:pt x="464739" y="331964"/>
                      <a:pt x="464739" y="446142"/>
                    </a:cubicBezTo>
                    <a:lnTo>
                      <a:pt x="463903" y="463652"/>
                    </a:lnTo>
                    <a:close/>
                  </a:path>
                </a:pathLst>
              </a:custGeom>
              <a:solidFill>
                <a:schemeClr val="accent4">
                  <a:alpha val="4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schemeClr val="tx1"/>
                  </a:solidFill>
                </a:endParaRPr>
              </a:p>
            </p:txBody>
          </p:sp>
        </p:grpSp>
        <p:grpSp>
          <p:nvGrpSpPr>
            <p:cNvPr id="23" name="Group 22">
              <a:extLst>
                <a:ext uri="{FF2B5EF4-FFF2-40B4-BE49-F238E27FC236}">
                  <a16:creationId xmlns:a16="http://schemas.microsoft.com/office/drawing/2014/main" id="{97131E1B-CE62-4AB1-A2D9-02E823C9B32D}"/>
                </a:ext>
                <a:ext uri="{C183D7F6-B498-43B3-948B-1728B52AA6E4}">
                  <adec:decorative xmlns:adec="http://schemas.microsoft.com/office/drawing/2017/decorative" val="1"/>
                </a:ext>
              </a:extLst>
            </p:cNvPr>
            <p:cNvGrpSpPr/>
            <p:nvPr>
              <p:extLst>
                <p:ext uri="{386F3935-93C4-4BCD-93E2-E3B085C9AB24}">
                  <p16:designElem xmlns:p16="http://schemas.microsoft.com/office/powerpoint/2015/main" val="1"/>
                </p:ext>
              </p:extLst>
            </p:nvPr>
          </p:nvGrpSpPr>
          <p:grpSpPr>
            <a:xfrm>
              <a:off x="5679979" y="2915338"/>
              <a:ext cx="1080000" cy="1080000"/>
              <a:chOff x="4497894" y="2998323"/>
              <a:chExt cx="1080000" cy="1080000"/>
            </a:xfrm>
          </p:grpSpPr>
          <p:grpSp>
            <p:nvGrpSpPr>
              <p:cNvPr id="24" name="Group 23">
                <a:extLst>
                  <a:ext uri="{FF2B5EF4-FFF2-40B4-BE49-F238E27FC236}">
                    <a16:creationId xmlns:a16="http://schemas.microsoft.com/office/drawing/2014/main" id="{745E8D88-C0BB-4D1C-B240-D441BBA6F7AC}"/>
                  </a:ext>
                  <a:ext uri="{C183D7F6-B498-43B3-948B-1728B52AA6E4}">
                    <adec:decorative xmlns:adec="http://schemas.microsoft.com/office/drawing/2017/decorative" val="1"/>
                  </a:ext>
                </a:extLst>
              </p:cNvPr>
              <p:cNvGrpSpPr/>
              <p:nvPr>
                <p:extLst>
                  <p:ext uri="{386F3935-93C4-4BCD-93E2-E3B085C9AB24}">
                    <p16:designElem xmlns:p16="http://schemas.microsoft.com/office/powerpoint/2015/main" val="1"/>
                  </p:ext>
                </p:extLst>
              </p:nvPr>
            </p:nvGrpSpPr>
            <p:grpSpPr>
              <a:xfrm rot="13500000">
                <a:off x="4805524" y="2998323"/>
                <a:ext cx="464739" cy="1080000"/>
                <a:chOff x="4511184" y="2470620"/>
                <a:chExt cx="464739" cy="1080000"/>
              </a:xfrm>
            </p:grpSpPr>
            <p:sp>
              <p:nvSpPr>
                <p:cNvPr id="28" name="Freeform: Shape 27">
                  <a:extLst>
                    <a:ext uri="{FF2B5EF4-FFF2-40B4-BE49-F238E27FC236}">
                      <a16:creationId xmlns:a16="http://schemas.microsoft.com/office/drawing/2014/main" id="{AAB960BE-12F5-4ADA-AA9E-0EC54256411F}"/>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rot="2700000" flipH="1" flipV="1">
                  <a:off x="4511184" y="2990814"/>
                  <a:ext cx="464739" cy="464739"/>
                </a:xfrm>
                <a:custGeom>
                  <a:avLst/>
                  <a:gdLst>
                    <a:gd name="connsiteX0" fmla="*/ 464132 w 464739"/>
                    <a:gd name="connsiteY0" fmla="*/ 463881 h 464739"/>
                    <a:gd name="connsiteX1" fmla="*/ 463891 w 464739"/>
                    <a:gd name="connsiteY1" fmla="*/ 463892 h 464739"/>
                    <a:gd name="connsiteX2" fmla="*/ 463880 w 464739"/>
                    <a:gd name="connsiteY2" fmla="*/ 464132 h 464739"/>
                    <a:gd name="connsiteX3" fmla="*/ 463651 w 464739"/>
                    <a:gd name="connsiteY3" fmla="*/ 463904 h 464739"/>
                    <a:gd name="connsiteX4" fmla="*/ 446142 w 464739"/>
                    <a:gd name="connsiteY4" fmla="*/ 464739 h 464739"/>
                    <a:gd name="connsiteX5" fmla="*/ 130673 w 464739"/>
                    <a:gd name="connsiteY5" fmla="*/ 334067 h 464739"/>
                    <a:gd name="connsiteX6" fmla="*/ 0 w 464739"/>
                    <a:gd name="connsiteY6" fmla="*/ 18597 h 464739"/>
                    <a:gd name="connsiteX7" fmla="*/ 836 w 464739"/>
                    <a:gd name="connsiteY7" fmla="*/ 1089 h 464739"/>
                    <a:gd name="connsiteX8" fmla="*/ 607 w 464739"/>
                    <a:gd name="connsiteY8" fmla="*/ 859 h 464739"/>
                    <a:gd name="connsiteX9" fmla="*/ 848 w 464739"/>
                    <a:gd name="connsiteY9" fmla="*/ 848 h 464739"/>
                    <a:gd name="connsiteX10" fmla="*/ 859 w 464739"/>
                    <a:gd name="connsiteY10" fmla="*/ 607 h 464739"/>
                    <a:gd name="connsiteX11" fmla="*/ 1089 w 464739"/>
                    <a:gd name="connsiteY11" fmla="*/ 836 h 464739"/>
                    <a:gd name="connsiteX12" fmla="*/ 18597 w 464739"/>
                    <a:gd name="connsiteY12" fmla="*/ 0 h 464739"/>
                    <a:gd name="connsiteX13" fmla="*/ 334067 w 464739"/>
                    <a:gd name="connsiteY13" fmla="*/ 130672 h 464739"/>
                    <a:gd name="connsiteX14" fmla="*/ 464739 w 464739"/>
                    <a:gd name="connsiteY14" fmla="*/ 446142 h 464739"/>
                    <a:gd name="connsiteX15" fmla="*/ 463903 w 464739"/>
                    <a:gd name="connsiteY15" fmla="*/ 463652 h 46473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Lst>
                  <a:rect l="l" t="t" r="r" b="b"/>
                  <a:pathLst>
                    <a:path w="464739" h="464739">
                      <a:moveTo>
                        <a:pt x="464132" y="463881"/>
                      </a:moveTo>
                      <a:lnTo>
                        <a:pt x="463891" y="463892"/>
                      </a:lnTo>
                      <a:lnTo>
                        <a:pt x="463880" y="464132"/>
                      </a:lnTo>
                      <a:lnTo>
                        <a:pt x="463651" y="463904"/>
                      </a:lnTo>
                      <a:lnTo>
                        <a:pt x="446142" y="464739"/>
                      </a:lnTo>
                      <a:cubicBezTo>
                        <a:pt x="331965" y="464739"/>
                        <a:pt x="217787" y="421182"/>
                        <a:pt x="130673" y="334067"/>
                      </a:cubicBezTo>
                      <a:cubicBezTo>
                        <a:pt x="43558" y="246953"/>
                        <a:pt x="1" y="132775"/>
                        <a:pt x="0" y="18597"/>
                      </a:cubicBezTo>
                      <a:lnTo>
                        <a:pt x="836" y="1089"/>
                      </a:lnTo>
                      <a:lnTo>
                        <a:pt x="607" y="859"/>
                      </a:lnTo>
                      <a:lnTo>
                        <a:pt x="848" y="848"/>
                      </a:lnTo>
                      <a:lnTo>
                        <a:pt x="859" y="607"/>
                      </a:lnTo>
                      <a:lnTo>
                        <a:pt x="1089" y="836"/>
                      </a:lnTo>
                      <a:lnTo>
                        <a:pt x="18597" y="0"/>
                      </a:lnTo>
                      <a:cubicBezTo>
                        <a:pt x="132775" y="0"/>
                        <a:pt x="246952" y="43557"/>
                        <a:pt x="334067" y="130672"/>
                      </a:cubicBezTo>
                      <a:cubicBezTo>
                        <a:pt x="421182" y="217787"/>
                        <a:pt x="464739" y="331964"/>
                        <a:pt x="464739" y="446142"/>
                      </a:cubicBezTo>
                      <a:lnTo>
                        <a:pt x="463903" y="463652"/>
                      </a:lnTo>
                      <a:close/>
                    </a:path>
                  </a:pathLst>
                </a:custGeom>
                <a:noFill/>
                <a:ln w="12700">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schemeClr val="tx1"/>
                    </a:solidFill>
                  </a:endParaRPr>
                </a:p>
              </p:txBody>
            </p:sp>
            <p:cxnSp>
              <p:nvCxnSpPr>
                <p:cNvPr id="29" name="Straight Connector 28">
                  <a:extLst>
                    <a:ext uri="{FF2B5EF4-FFF2-40B4-BE49-F238E27FC236}">
                      <a16:creationId xmlns:a16="http://schemas.microsoft.com/office/drawing/2014/main" id="{7E9BB9F7-7101-4BF3-9191-5893E4C582A5}"/>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flipV="1">
                  <a:off x="4742369" y="2470620"/>
                  <a:ext cx="0" cy="1080000"/>
                </a:xfrm>
                <a:prstGeom prst="line">
                  <a:avLst/>
                </a:prstGeom>
                <a:ln w="12700">
                  <a:solidFill>
                    <a:schemeClr val="tx1"/>
                  </a:solidFill>
                </a:ln>
              </p:spPr>
              <p:style>
                <a:lnRef idx="1">
                  <a:schemeClr val="accent1"/>
                </a:lnRef>
                <a:fillRef idx="0">
                  <a:schemeClr val="accent1"/>
                </a:fillRef>
                <a:effectRef idx="0">
                  <a:schemeClr val="accent1"/>
                </a:effectRef>
                <a:fontRef idx="minor">
                  <a:schemeClr val="tx1"/>
                </a:fontRef>
              </p:style>
            </p:cxnSp>
          </p:grpSp>
          <p:grpSp>
            <p:nvGrpSpPr>
              <p:cNvPr id="25" name="Group 24">
                <a:extLst>
                  <a:ext uri="{FF2B5EF4-FFF2-40B4-BE49-F238E27FC236}">
                    <a16:creationId xmlns:a16="http://schemas.microsoft.com/office/drawing/2014/main" id="{D0710A9C-48A5-404F-9EC4-D486FCDFDAB1}"/>
                  </a:ext>
                  <a:ext uri="{C183D7F6-B498-43B3-948B-1728B52AA6E4}">
                    <adec:decorative xmlns:adec="http://schemas.microsoft.com/office/drawing/2017/decorative" val="1"/>
                  </a:ext>
                </a:extLst>
              </p:cNvPr>
              <p:cNvGrpSpPr/>
              <p:nvPr>
                <p:extLst>
                  <p:ext uri="{386F3935-93C4-4BCD-93E2-E3B085C9AB24}">
                    <p16:designElem xmlns:p16="http://schemas.microsoft.com/office/powerpoint/2015/main" val="1"/>
                  </p:ext>
                </p:extLst>
              </p:nvPr>
            </p:nvGrpSpPr>
            <p:grpSpPr>
              <a:xfrm rot="8100000" flipH="1">
                <a:off x="4542572" y="2998323"/>
                <a:ext cx="464739" cy="1080000"/>
                <a:chOff x="4511184" y="2470620"/>
                <a:chExt cx="464739" cy="1080000"/>
              </a:xfrm>
            </p:grpSpPr>
            <p:sp>
              <p:nvSpPr>
                <p:cNvPr id="26" name="Freeform: Shape 25">
                  <a:extLst>
                    <a:ext uri="{FF2B5EF4-FFF2-40B4-BE49-F238E27FC236}">
                      <a16:creationId xmlns:a16="http://schemas.microsoft.com/office/drawing/2014/main" id="{5111EC00-4B3D-478C-AD25-F35644013ECD}"/>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rot="2700000" flipH="1" flipV="1">
                  <a:off x="4511184" y="2990814"/>
                  <a:ext cx="464739" cy="464739"/>
                </a:xfrm>
                <a:custGeom>
                  <a:avLst/>
                  <a:gdLst>
                    <a:gd name="connsiteX0" fmla="*/ 464132 w 464739"/>
                    <a:gd name="connsiteY0" fmla="*/ 463881 h 464739"/>
                    <a:gd name="connsiteX1" fmla="*/ 463891 w 464739"/>
                    <a:gd name="connsiteY1" fmla="*/ 463892 h 464739"/>
                    <a:gd name="connsiteX2" fmla="*/ 463880 w 464739"/>
                    <a:gd name="connsiteY2" fmla="*/ 464132 h 464739"/>
                    <a:gd name="connsiteX3" fmla="*/ 463651 w 464739"/>
                    <a:gd name="connsiteY3" fmla="*/ 463904 h 464739"/>
                    <a:gd name="connsiteX4" fmla="*/ 446142 w 464739"/>
                    <a:gd name="connsiteY4" fmla="*/ 464739 h 464739"/>
                    <a:gd name="connsiteX5" fmla="*/ 130673 w 464739"/>
                    <a:gd name="connsiteY5" fmla="*/ 334067 h 464739"/>
                    <a:gd name="connsiteX6" fmla="*/ 0 w 464739"/>
                    <a:gd name="connsiteY6" fmla="*/ 18597 h 464739"/>
                    <a:gd name="connsiteX7" fmla="*/ 836 w 464739"/>
                    <a:gd name="connsiteY7" fmla="*/ 1089 h 464739"/>
                    <a:gd name="connsiteX8" fmla="*/ 607 w 464739"/>
                    <a:gd name="connsiteY8" fmla="*/ 859 h 464739"/>
                    <a:gd name="connsiteX9" fmla="*/ 848 w 464739"/>
                    <a:gd name="connsiteY9" fmla="*/ 848 h 464739"/>
                    <a:gd name="connsiteX10" fmla="*/ 859 w 464739"/>
                    <a:gd name="connsiteY10" fmla="*/ 607 h 464739"/>
                    <a:gd name="connsiteX11" fmla="*/ 1089 w 464739"/>
                    <a:gd name="connsiteY11" fmla="*/ 836 h 464739"/>
                    <a:gd name="connsiteX12" fmla="*/ 18597 w 464739"/>
                    <a:gd name="connsiteY12" fmla="*/ 0 h 464739"/>
                    <a:gd name="connsiteX13" fmla="*/ 334067 w 464739"/>
                    <a:gd name="connsiteY13" fmla="*/ 130672 h 464739"/>
                    <a:gd name="connsiteX14" fmla="*/ 464739 w 464739"/>
                    <a:gd name="connsiteY14" fmla="*/ 446142 h 464739"/>
                    <a:gd name="connsiteX15" fmla="*/ 463903 w 464739"/>
                    <a:gd name="connsiteY15" fmla="*/ 463652 h 46473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Lst>
                  <a:rect l="l" t="t" r="r" b="b"/>
                  <a:pathLst>
                    <a:path w="464739" h="464739">
                      <a:moveTo>
                        <a:pt x="464132" y="463881"/>
                      </a:moveTo>
                      <a:lnTo>
                        <a:pt x="463891" y="463892"/>
                      </a:lnTo>
                      <a:lnTo>
                        <a:pt x="463880" y="464132"/>
                      </a:lnTo>
                      <a:lnTo>
                        <a:pt x="463651" y="463904"/>
                      </a:lnTo>
                      <a:lnTo>
                        <a:pt x="446142" y="464739"/>
                      </a:lnTo>
                      <a:cubicBezTo>
                        <a:pt x="331965" y="464739"/>
                        <a:pt x="217787" y="421182"/>
                        <a:pt x="130673" y="334067"/>
                      </a:cubicBezTo>
                      <a:cubicBezTo>
                        <a:pt x="43558" y="246953"/>
                        <a:pt x="1" y="132775"/>
                        <a:pt x="0" y="18597"/>
                      </a:cubicBezTo>
                      <a:lnTo>
                        <a:pt x="836" y="1089"/>
                      </a:lnTo>
                      <a:lnTo>
                        <a:pt x="607" y="859"/>
                      </a:lnTo>
                      <a:lnTo>
                        <a:pt x="848" y="848"/>
                      </a:lnTo>
                      <a:lnTo>
                        <a:pt x="859" y="607"/>
                      </a:lnTo>
                      <a:lnTo>
                        <a:pt x="1089" y="836"/>
                      </a:lnTo>
                      <a:lnTo>
                        <a:pt x="18597" y="0"/>
                      </a:lnTo>
                      <a:cubicBezTo>
                        <a:pt x="132775" y="0"/>
                        <a:pt x="246952" y="43557"/>
                        <a:pt x="334067" y="130672"/>
                      </a:cubicBezTo>
                      <a:cubicBezTo>
                        <a:pt x="421182" y="217787"/>
                        <a:pt x="464739" y="331964"/>
                        <a:pt x="464739" y="446142"/>
                      </a:cubicBezTo>
                      <a:lnTo>
                        <a:pt x="463903" y="463652"/>
                      </a:lnTo>
                      <a:close/>
                    </a:path>
                  </a:pathLst>
                </a:custGeom>
                <a:noFill/>
                <a:ln w="12700">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schemeClr val="tx1"/>
                    </a:solidFill>
                  </a:endParaRPr>
                </a:p>
              </p:txBody>
            </p:sp>
            <p:cxnSp>
              <p:nvCxnSpPr>
                <p:cNvPr id="27" name="Straight Connector 26">
                  <a:extLst>
                    <a:ext uri="{FF2B5EF4-FFF2-40B4-BE49-F238E27FC236}">
                      <a16:creationId xmlns:a16="http://schemas.microsoft.com/office/drawing/2014/main" id="{350412DA-ED08-4AFA-AED3-DFB42655D4B6}"/>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flipV="1">
                  <a:off x="4742369" y="2470620"/>
                  <a:ext cx="0" cy="1080000"/>
                </a:xfrm>
                <a:prstGeom prst="line">
                  <a:avLst/>
                </a:prstGeom>
                <a:ln w="12700">
                  <a:solidFill>
                    <a:schemeClr val="tx1"/>
                  </a:solidFill>
                </a:ln>
              </p:spPr>
              <p:style>
                <a:lnRef idx="1">
                  <a:schemeClr val="accent1"/>
                </a:lnRef>
                <a:fillRef idx="0">
                  <a:schemeClr val="accent1"/>
                </a:fillRef>
                <a:effectRef idx="0">
                  <a:schemeClr val="accent1"/>
                </a:effectRef>
                <a:fontRef idx="minor">
                  <a:schemeClr val="tx1"/>
                </a:fontRef>
              </p:style>
            </p:cxnSp>
          </p:grpSp>
        </p:grpSp>
      </p:grpSp>
    </p:spTree>
    <p:extLst>
      <p:ext uri="{BB962C8B-B14F-4D97-AF65-F5344CB8AC3E}">
        <p14:creationId xmlns:p14="http://schemas.microsoft.com/office/powerpoint/2010/main" val="1788907016"/>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bg>
      <p:bgPr>
        <a:solidFill>
          <a:schemeClr val="bg2"/>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EEE96A74-B62B-4642-AB22-7776A5F48CE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FD1EEEA7-9F33-A7F4-4128-7EFB67C9DE62}"/>
              </a:ext>
            </a:extLst>
          </p:cNvPr>
          <p:cNvSpPr>
            <a:spLocks noGrp="1"/>
          </p:cNvSpPr>
          <p:nvPr>
            <p:ph type="title"/>
          </p:nvPr>
        </p:nvSpPr>
        <p:spPr>
          <a:xfrm>
            <a:off x="541338" y="1079500"/>
            <a:ext cx="3322637" cy="4689475"/>
          </a:xfrm>
        </p:spPr>
        <p:txBody>
          <a:bodyPr anchor="ctr">
            <a:normAutofit/>
          </a:bodyPr>
          <a:lstStyle/>
          <a:p>
            <a:pPr algn="ctr"/>
            <a:r>
              <a:rPr lang="en-US"/>
              <a:t>Mental health legislation</a:t>
            </a:r>
          </a:p>
        </p:txBody>
      </p:sp>
      <p:sp>
        <p:nvSpPr>
          <p:cNvPr id="11" name="Rectangle 10">
            <a:extLst>
              <a:ext uri="{FF2B5EF4-FFF2-40B4-BE49-F238E27FC236}">
                <a16:creationId xmlns:a16="http://schemas.microsoft.com/office/drawing/2014/main" id="{8576A6EA-4B09-480F-BB03-9616027234E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425950" y="-1"/>
            <a:ext cx="7766050" cy="6857993"/>
          </a:xfrm>
          <a:prstGeom prst="rect">
            <a:avLst/>
          </a:prstGeom>
          <a:solidFill>
            <a:schemeClr val="bg1">
              <a:alpha val="20000"/>
            </a:schemeClr>
          </a:solidFill>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aphicFrame>
        <p:nvGraphicFramePr>
          <p:cNvPr id="5" name="Content Placeholder 2">
            <a:extLst>
              <a:ext uri="{FF2B5EF4-FFF2-40B4-BE49-F238E27FC236}">
                <a16:creationId xmlns:a16="http://schemas.microsoft.com/office/drawing/2014/main" id="{9B088004-6A31-1C26-DD33-3D34A72CDB8B}"/>
              </a:ext>
            </a:extLst>
          </p:cNvPr>
          <p:cNvGraphicFramePr>
            <a:graphicFrameLocks noGrp="1"/>
          </p:cNvGraphicFramePr>
          <p:nvPr>
            <p:ph idx="1"/>
            <p:extLst>
              <p:ext uri="{D42A27DB-BD31-4B8C-83A1-F6EECF244321}">
                <p14:modId xmlns:p14="http://schemas.microsoft.com/office/powerpoint/2010/main" val="1284937690"/>
              </p:ext>
            </p:extLst>
          </p:nvPr>
        </p:nvGraphicFramePr>
        <p:xfrm>
          <a:off x="4981575" y="540000"/>
          <a:ext cx="6669431" cy="5778000"/>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1171802923"/>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bg>
      <p:bgPr>
        <a:solidFill>
          <a:schemeClr val="bg2"/>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EEE96A74-B62B-4642-AB22-7776A5F48CE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494F0157-2493-7807-6967-1AFD09DE555F}"/>
              </a:ext>
            </a:extLst>
          </p:cNvPr>
          <p:cNvSpPr>
            <a:spLocks noGrp="1"/>
          </p:cNvSpPr>
          <p:nvPr>
            <p:ph type="title"/>
          </p:nvPr>
        </p:nvSpPr>
        <p:spPr>
          <a:xfrm>
            <a:off x="541338" y="1079500"/>
            <a:ext cx="3322637" cy="4689475"/>
          </a:xfrm>
        </p:spPr>
        <p:txBody>
          <a:bodyPr anchor="ctr">
            <a:normAutofit/>
          </a:bodyPr>
          <a:lstStyle/>
          <a:p>
            <a:pPr algn="ctr"/>
            <a:r>
              <a:rPr lang="en-US"/>
              <a:t>Mental health act 1983, amended 2007</a:t>
            </a:r>
          </a:p>
        </p:txBody>
      </p:sp>
      <p:sp>
        <p:nvSpPr>
          <p:cNvPr id="11" name="Rectangle 10">
            <a:extLst>
              <a:ext uri="{FF2B5EF4-FFF2-40B4-BE49-F238E27FC236}">
                <a16:creationId xmlns:a16="http://schemas.microsoft.com/office/drawing/2014/main" id="{8576A6EA-4B09-480F-BB03-9616027234E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425950" y="-1"/>
            <a:ext cx="7766050" cy="6857993"/>
          </a:xfrm>
          <a:prstGeom prst="rect">
            <a:avLst/>
          </a:prstGeom>
          <a:solidFill>
            <a:schemeClr val="bg1">
              <a:alpha val="20000"/>
            </a:schemeClr>
          </a:solidFill>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aphicFrame>
        <p:nvGraphicFramePr>
          <p:cNvPr id="5" name="Content Placeholder 2">
            <a:extLst>
              <a:ext uri="{FF2B5EF4-FFF2-40B4-BE49-F238E27FC236}">
                <a16:creationId xmlns:a16="http://schemas.microsoft.com/office/drawing/2014/main" id="{6DF0418A-A150-315B-A7CE-3AEDEC77C12D}"/>
              </a:ext>
            </a:extLst>
          </p:cNvPr>
          <p:cNvGraphicFramePr>
            <a:graphicFrameLocks noGrp="1"/>
          </p:cNvGraphicFramePr>
          <p:nvPr>
            <p:ph idx="1"/>
            <p:extLst>
              <p:ext uri="{D42A27DB-BD31-4B8C-83A1-F6EECF244321}">
                <p14:modId xmlns:p14="http://schemas.microsoft.com/office/powerpoint/2010/main" val="1143420247"/>
              </p:ext>
            </p:extLst>
          </p:nvPr>
        </p:nvGraphicFramePr>
        <p:xfrm>
          <a:off x="4981575" y="540000"/>
          <a:ext cx="6669431" cy="5778000"/>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2181517879"/>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bg>
      <p:bgPr>
        <a:solidFill>
          <a:schemeClr val="bg2"/>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EEE96A74-B62B-4642-AB22-7776A5F48CE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8E729EA4-FD02-CF59-16D0-FB1DA1773779}"/>
              </a:ext>
            </a:extLst>
          </p:cNvPr>
          <p:cNvSpPr>
            <a:spLocks noGrp="1"/>
          </p:cNvSpPr>
          <p:nvPr>
            <p:ph type="title"/>
          </p:nvPr>
        </p:nvSpPr>
        <p:spPr>
          <a:xfrm>
            <a:off x="541338" y="1079500"/>
            <a:ext cx="3322637" cy="4689475"/>
          </a:xfrm>
        </p:spPr>
        <p:txBody>
          <a:bodyPr anchor="ctr">
            <a:normAutofit/>
          </a:bodyPr>
          <a:lstStyle/>
          <a:p>
            <a:pPr algn="ctr"/>
            <a:r>
              <a:rPr lang="en-US"/>
              <a:t>Mental Health Act 2007</a:t>
            </a:r>
          </a:p>
        </p:txBody>
      </p:sp>
      <p:sp>
        <p:nvSpPr>
          <p:cNvPr id="11" name="Rectangle 10">
            <a:extLst>
              <a:ext uri="{FF2B5EF4-FFF2-40B4-BE49-F238E27FC236}">
                <a16:creationId xmlns:a16="http://schemas.microsoft.com/office/drawing/2014/main" id="{8576A6EA-4B09-480F-BB03-9616027234E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425950" y="-1"/>
            <a:ext cx="7766050" cy="6857993"/>
          </a:xfrm>
          <a:prstGeom prst="rect">
            <a:avLst/>
          </a:prstGeom>
          <a:solidFill>
            <a:schemeClr val="bg1">
              <a:alpha val="20000"/>
            </a:schemeClr>
          </a:solidFill>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aphicFrame>
        <p:nvGraphicFramePr>
          <p:cNvPr id="5" name="Content Placeholder 2">
            <a:extLst>
              <a:ext uri="{FF2B5EF4-FFF2-40B4-BE49-F238E27FC236}">
                <a16:creationId xmlns:a16="http://schemas.microsoft.com/office/drawing/2014/main" id="{1E187678-49B8-A612-1919-24FE4C462A27}"/>
              </a:ext>
            </a:extLst>
          </p:cNvPr>
          <p:cNvGraphicFramePr>
            <a:graphicFrameLocks noGrp="1"/>
          </p:cNvGraphicFramePr>
          <p:nvPr>
            <p:ph idx="1"/>
            <p:extLst>
              <p:ext uri="{D42A27DB-BD31-4B8C-83A1-F6EECF244321}">
                <p14:modId xmlns:p14="http://schemas.microsoft.com/office/powerpoint/2010/main" val="392133734"/>
              </p:ext>
            </p:extLst>
          </p:nvPr>
        </p:nvGraphicFramePr>
        <p:xfrm>
          <a:off x="4981575" y="540000"/>
          <a:ext cx="6669431" cy="5778000"/>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464043592"/>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5A96D3D-AFF9-7050-14A8-A2449B4653AC}"/>
              </a:ext>
            </a:extLst>
          </p:cNvPr>
          <p:cNvSpPr>
            <a:spLocks noGrp="1"/>
          </p:cNvSpPr>
          <p:nvPr>
            <p:ph type="title"/>
          </p:nvPr>
        </p:nvSpPr>
        <p:spPr/>
        <p:txBody>
          <a:bodyPr/>
          <a:lstStyle/>
          <a:p>
            <a:r>
              <a:rPr lang="en-US"/>
              <a:t>Mental health act 2007</a:t>
            </a:r>
          </a:p>
        </p:txBody>
      </p:sp>
      <p:sp>
        <p:nvSpPr>
          <p:cNvPr id="3" name="Content Placeholder 2">
            <a:extLst>
              <a:ext uri="{FF2B5EF4-FFF2-40B4-BE49-F238E27FC236}">
                <a16:creationId xmlns:a16="http://schemas.microsoft.com/office/drawing/2014/main" id="{790300B4-F27A-5BF6-8673-D1F8D4CB1366}"/>
              </a:ext>
            </a:extLst>
          </p:cNvPr>
          <p:cNvSpPr>
            <a:spLocks noGrp="1"/>
          </p:cNvSpPr>
          <p:nvPr>
            <p:ph idx="1"/>
          </p:nvPr>
        </p:nvSpPr>
        <p:spPr/>
        <p:txBody>
          <a:bodyPr/>
          <a:lstStyle/>
          <a:p>
            <a:pPr marL="359410" indent="-359410"/>
            <a:r>
              <a:rPr lang="en-US">
                <a:ea typeface="+mn-lt"/>
                <a:cs typeface="+mn-lt"/>
              </a:rPr>
              <a:t>People can only be given treatment under the Mental Health Act which will alleviate or prevent the worsening of their disorder. </a:t>
            </a:r>
            <a:endParaRPr lang="en-US">
              <a:solidFill>
                <a:srgbClr val="FFFFFF">
                  <a:alpha val="70000"/>
                </a:srgbClr>
              </a:solidFill>
              <a:ea typeface="+mn-lt"/>
              <a:cs typeface="+mn-lt"/>
            </a:endParaRPr>
          </a:p>
          <a:p>
            <a:pPr marL="359410" indent="-359410">
              <a:buClr>
                <a:srgbClr val="F5ADA8"/>
              </a:buClr>
            </a:pPr>
            <a:r>
              <a:rPr lang="en-US">
                <a:ea typeface="+mn-lt"/>
                <a:cs typeface="+mn-lt"/>
              </a:rPr>
              <a:t>This treatment could involve nursing, psychological intervention or specialist mental health rehabilitation and care.</a:t>
            </a:r>
            <a:endParaRPr lang="en-US">
              <a:solidFill>
                <a:srgbClr val="FFFFFF">
                  <a:alpha val="70000"/>
                </a:srgbClr>
              </a:solidFill>
              <a:ea typeface="+mn-lt"/>
              <a:cs typeface="+mn-lt"/>
            </a:endParaRPr>
          </a:p>
          <a:p>
            <a:pPr marL="359410" indent="-359410">
              <a:buClr>
                <a:srgbClr val="F5ADA8"/>
              </a:buClr>
            </a:pPr>
            <a:r>
              <a:rPr lang="en-US">
                <a:solidFill>
                  <a:srgbClr val="FFFFFF">
                    <a:alpha val="70000"/>
                  </a:srgbClr>
                </a:solidFill>
                <a:ea typeface="+mn-lt"/>
                <a:cs typeface="+mn-lt"/>
              </a:rPr>
              <a:t>A person, except in an emergency situation, cannot be given electro-convulsive therapy (ECT) if they have the capacity to give consent and have not done so. </a:t>
            </a:r>
          </a:p>
          <a:p>
            <a:pPr marL="359410" indent="-359410">
              <a:buClr>
                <a:srgbClr val="F5ADA8"/>
              </a:buClr>
            </a:pPr>
            <a:r>
              <a:rPr lang="en-US">
                <a:solidFill>
                  <a:srgbClr val="FFFFFF">
                    <a:alpha val="70000"/>
                  </a:srgbClr>
                </a:solidFill>
                <a:ea typeface="+mn-lt"/>
                <a:cs typeface="+mn-lt"/>
              </a:rPr>
              <a:t>If the person is not capable of giving their consent to the treatment, ECT can only be used if it is appropriate for them and does not conflict with an advance decision.</a:t>
            </a:r>
            <a:endParaRPr lang="en-US">
              <a:solidFill>
                <a:srgbClr val="FFFFFF">
                  <a:alpha val="70000"/>
                </a:srgbClr>
              </a:solidFill>
            </a:endParaRPr>
          </a:p>
        </p:txBody>
      </p:sp>
    </p:spTree>
    <p:extLst>
      <p:ext uri="{BB962C8B-B14F-4D97-AF65-F5344CB8AC3E}">
        <p14:creationId xmlns:p14="http://schemas.microsoft.com/office/powerpoint/2010/main" val="2790917131"/>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bg>
      <p:bgPr>
        <a:solidFill>
          <a:schemeClr val="bg2"/>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DB66C9CD-6BF4-44CA-8078-0BB81908076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8E6E421A-5B91-AC9C-7E8D-DF9765B9FF74}"/>
              </a:ext>
            </a:extLst>
          </p:cNvPr>
          <p:cNvSpPr>
            <a:spLocks noGrp="1"/>
          </p:cNvSpPr>
          <p:nvPr>
            <p:ph type="title"/>
          </p:nvPr>
        </p:nvSpPr>
        <p:spPr>
          <a:xfrm>
            <a:off x="1080000" y="862151"/>
            <a:ext cx="6120000" cy="1009486"/>
          </a:xfrm>
        </p:spPr>
        <p:txBody>
          <a:bodyPr anchor="b">
            <a:normAutofit/>
          </a:bodyPr>
          <a:lstStyle/>
          <a:p>
            <a:pPr algn="ctr"/>
            <a:r>
              <a:rPr lang="en-US"/>
              <a:t>Mental health act 2007</a:t>
            </a:r>
          </a:p>
        </p:txBody>
      </p:sp>
      <p:cxnSp>
        <p:nvCxnSpPr>
          <p:cNvPr id="11" name="Straight Connector 10">
            <a:extLst>
              <a:ext uri="{FF2B5EF4-FFF2-40B4-BE49-F238E27FC236}">
                <a16:creationId xmlns:a16="http://schemas.microsoft.com/office/drawing/2014/main" id="{77C6DF49-CBE3-4038-AC78-35DE4FD7CE8E}"/>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3870000" y="2310207"/>
            <a:ext cx="540000" cy="0"/>
          </a:xfrm>
          <a:prstGeom prst="line">
            <a:avLst/>
          </a:prstGeom>
          <a:ln w="10160">
            <a:solidFill>
              <a:schemeClr val="tx1"/>
            </a:solidFill>
          </a:ln>
        </p:spPr>
        <p:style>
          <a:lnRef idx="1">
            <a:schemeClr val="accent1"/>
          </a:lnRef>
          <a:fillRef idx="0">
            <a:schemeClr val="accent1"/>
          </a:fillRef>
          <a:effectRef idx="0">
            <a:schemeClr val="accent1"/>
          </a:effectRef>
          <a:fontRef idx="minor">
            <a:schemeClr val="tx1"/>
          </a:fontRef>
        </p:style>
      </p:cxnSp>
      <p:sp>
        <p:nvSpPr>
          <p:cNvPr id="3" name="Content Placeholder 2">
            <a:extLst>
              <a:ext uri="{FF2B5EF4-FFF2-40B4-BE49-F238E27FC236}">
                <a16:creationId xmlns:a16="http://schemas.microsoft.com/office/drawing/2014/main" id="{7A5FED87-1AC2-AB7A-33C0-F0DA794AABD1}"/>
              </a:ext>
            </a:extLst>
          </p:cNvPr>
          <p:cNvSpPr>
            <a:spLocks noGrp="1"/>
          </p:cNvSpPr>
          <p:nvPr>
            <p:ph idx="1"/>
          </p:nvPr>
        </p:nvSpPr>
        <p:spPr>
          <a:xfrm>
            <a:off x="1080000" y="2759076"/>
            <a:ext cx="6121400" cy="3009899"/>
          </a:xfrm>
        </p:spPr>
        <p:txBody>
          <a:bodyPr>
            <a:normAutofit/>
          </a:bodyPr>
          <a:lstStyle/>
          <a:p>
            <a:pPr marL="359410" indent="-359410">
              <a:lnSpc>
                <a:spcPct val="115000"/>
              </a:lnSpc>
            </a:pPr>
            <a:r>
              <a:rPr lang="en-US" sz="1700">
                <a:ea typeface="+mn-lt"/>
                <a:cs typeface="+mn-lt"/>
              </a:rPr>
              <a:t>A person under 18 who has a mental disorder and needs the protection of the Act can be detained and treated under it. </a:t>
            </a:r>
          </a:p>
          <a:p>
            <a:pPr marL="359410" indent="-359410">
              <a:lnSpc>
                <a:spcPct val="115000"/>
              </a:lnSpc>
              <a:buClr>
                <a:srgbClr val="F5ADA8"/>
              </a:buClr>
            </a:pPr>
            <a:r>
              <a:rPr lang="en-US" sz="1700">
                <a:ea typeface="+mn-lt"/>
                <a:cs typeface="+mn-lt"/>
              </a:rPr>
              <a:t>There is no lower age limit on the powers of the Act and there are no specific provisions that specifically deal with young people. </a:t>
            </a:r>
          </a:p>
          <a:p>
            <a:pPr marL="359410" indent="-359410">
              <a:lnSpc>
                <a:spcPct val="115000"/>
              </a:lnSpc>
              <a:buClr>
                <a:srgbClr val="F5ADA8"/>
              </a:buClr>
            </a:pPr>
            <a:r>
              <a:rPr lang="en-US" sz="1700">
                <a:ea typeface="+mn-lt"/>
                <a:cs typeface="+mn-lt"/>
              </a:rPr>
              <a:t>Since April 2010 if a person under 18 is detained in hospital under the Act they have the right to be placed in a ward that is suitable for their age and needs.</a:t>
            </a:r>
            <a:endParaRPr lang="en-US" sz="1700"/>
          </a:p>
        </p:txBody>
      </p:sp>
      <p:pic>
        <p:nvPicPr>
          <p:cNvPr id="5" name="Picture 4" descr="Red toy person in front of two lines of white figures">
            <a:extLst>
              <a:ext uri="{FF2B5EF4-FFF2-40B4-BE49-F238E27FC236}">
                <a16:creationId xmlns:a16="http://schemas.microsoft.com/office/drawing/2014/main" id="{AAE70435-B942-EC12-6EB4-8DE5996D4360}"/>
              </a:ext>
            </a:extLst>
          </p:cNvPr>
          <p:cNvPicPr>
            <a:picLocks noChangeAspect="1"/>
          </p:cNvPicPr>
          <p:nvPr/>
        </p:nvPicPr>
        <p:blipFill>
          <a:blip r:embed="rId2"/>
          <a:srcRect l="33171" r="29651" b="5"/>
          <a:stretch/>
        </p:blipFill>
        <p:spPr>
          <a:xfrm>
            <a:off x="8321011" y="10"/>
            <a:ext cx="3870989" cy="6857990"/>
          </a:xfrm>
          <a:prstGeom prst="rect">
            <a:avLst/>
          </a:prstGeom>
        </p:spPr>
      </p:pic>
    </p:spTree>
    <p:extLst>
      <p:ext uri="{BB962C8B-B14F-4D97-AF65-F5344CB8AC3E}">
        <p14:creationId xmlns:p14="http://schemas.microsoft.com/office/powerpoint/2010/main" val="3874702569"/>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17A6CC6-1CFA-3E06-35E1-05B45D67482D}"/>
              </a:ext>
            </a:extLst>
          </p:cNvPr>
          <p:cNvSpPr>
            <a:spLocks noGrp="1"/>
          </p:cNvSpPr>
          <p:nvPr>
            <p:ph type="title"/>
          </p:nvPr>
        </p:nvSpPr>
        <p:spPr/>
        <p:txBody>
          <a:bodyPr/>
          <a:lstStyle/>
          <a:p>
            <a:r>
              <a:rPr lang="en-US"/>
              <a:t>Mental health act 2007</a:t>
            </a:r>
          </a:p>
        </p:txBody>
      </p:sp>
      <p:sp>
        <p:nvSpPr>
          <p:cNvPr id="3" name="Content Placeholder 2">
            <a:extLst>
              <a:ext uri="{FF2B5EF4-FFF2-40B4-BE49-F238E27FC236}">
                <a16:creationId xmlns:a16="http://schemas.microsoft.com/office/drawing/2014/main" id="{B187B6C2-268E-F5F9-E94E-C87794820F92}"/>
              </a:ext>
            </a:extLst>
          </p:cNvPr>
          <p:cNvSpPr>
            <a:spLocks noGrp="1"/>
          </p:cNvSpPr>
          <p:nvPr>
            <p:ph idx="1"/>
          </p:nvPr>
        </p:nvSpPr>
        <p:spPr/>
        <p:txBody>
          <a:bodyPr>
            <a:normAutofit/>
          </a:bodyPr>
          <a:lstStyle/>
          <a:p>
            <a:pPr marL="359410" indent="-359410"/>
            <a:r>
              <a:rPr lang="en-US">
                <a:solidFill>
                  <a:srgbClr val="FFFFFF">
                    <a:alpha val="70000"/>
                  </a:srgbClr>
                </a:solidFill>
              </a:rPr>
              <a:t>T</a:t>
            </a:r>
            <a:r>
              <a:rPr lang="en-US">
                <a:ea typeface="+mn-lt"/>
                <a:cs typeface="+mn-lt"/>
              </a:rPr>
              <a:t>he amendments made to the Mental Health Act widened the group of professionals who can exercise powers under the Act.</a:t>
            </a:r>
            <a:endParaRPr lang="en-US"/>
          </a:p>
          <a:p>
            <a:pPr marL="359410" indent="-359410">
              <a:buClr>
                <a:srgbClr val="F5ADA8"/>
              </a:buClr>
            </a:pPr>
            <a:r>
              <a:rPr lang="en-US">
                <a:ea typeface="+mn-lt"/>
                <a:cs typeface="+mn-lt"/>
              </a:rPr>
              <a:t>These powers were previously carried out by the approved social worker and responsible medical officer.</a:t>
            </a:r>
            <a:endParaRPr lang="en-US"/>
          </a:p>
          <a:p>
            <a:pPr marL="359410" indent="-359410">
              <a:buClr>
                <a:srgbClr val="F5ADA8"/>
              </a:buClr>
            </a:pPr>
            <a:r>
              <a:rPr lang="en-US">
                <a:ea typeface="+mn-lt"/>
                <a:cs typeface="+mn-lt"/>
              </a:rPr>
              <a:t>The Act now provides for a number of practitioners including mental health and learning disability nurses, occupational therapists, social workers and psychologists to become approved mental health professionals.</a:t>
            </a:r>
          </a:p>
          <a:p>
            <a:pPr marL="359410" indent="-359410">
              <a:buClr>
                <a:srgbClr val="F5ADA8"/>
              </a:buClr>
            </a:pPr>
            <a:r>
              <a:rPr lang="en-US">
                <a:ea typeface="+mn-lt"/>
                <a:cs typeface="+mn-lt"/>
              </a:rPr>
              <a:t>The responsible clinician has replaced the responsible medical officer as the practitioner who has overall responsibility for a patients care and treatment.</a:t>
            </a:r>
          </a:p>
        </p:txBody>
      </p:sp>
    </p:spTree>
    <p:extLst>
      <p:ext uri="{BB962C8B-B14F-4D97-AF65-F5344CB8AC3E}">
        <p14:creationId xmlns:p14="http://schemas.microsoft.com/office/powerpoint/2010/main" val="82528606"/>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CFA7367-128D-E67A-3C26-8B99028F6B1B}"/>
              </a:ext>
            </a:extLst>
          </p:cNvPr>
          <p:cNvSpPr>
            <a:spLocks noGrp="1"/>
          </p:cNvSpPr>
          <p:nvPr>
            <p:ph type="title"/>
          </p:nvPr>
        </p:nvSpPr>
        <p:spPr/>
        <p:txBody>
          <a:bodyPr/>
          <a:lstStyle/>
          <a:p>
            <a:r>
              <a:rPr lang="en-US"/>
              <a:t>Mental Health act: Sections</a:t>
            </a:r>
          </a:p>
        </p:txBody>
      </p:sp>
      <p:graphicFrame>
        <p:nvGraphicFramePr>
          <p:cNvPr id="4" name="Content Placeholder 3">
            <a:extLst>
              <a:ext uri="{FF2B5EF4-FFF2-40B4-BE49-F238E27FC236}">
                <a16:creationId xmlns:a16="http://schemas.microsoft.com/office/drawing/2014/main" id="{EB698BC6-B521-EC11-DB11-6543E41887E4}"/>
              </a:ext>
            </a:extLst>
          </p:cNvPr>
          <p:cNvGraphicFramePr>
            <a:graphicFrameLocks noGrp="1"/>
          </p:cNvGraphicFramePr>
          <p:nvPr>
            <p:ph idx="1"/>
          </p:nvPr>
        </p:nvGraphicFramePr>
        <p:xfrm>
          <a:off x="1079500" y="1790700"/>
          <a:ext cx="10026650" cy="3978275"/>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3374569761"/>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8277ECF-F933-8018-1E22-54BDC10E19FD}"/>
              </a:ext>
            </a:extLst>
          </p:cNvPr>
          <p:cNvSpPr>
            <a:spLocks noGrp="1"/>
          </p:cNvSpPr>
          <p:nvPr>
            <p:ph type="title"/>
          </p:nvPr>
        </p:nvSpPr>
        <p:spPr/>
        <p:txBody>
          <a:bodyPr/>
          <a:lstStyle/>
          <a:p>
            <a:r>
              <a:rPr lang="en-US"/>
              <a:t>Mental Health act: Sections</a:t>
            </a:r>
          </a:p>
        </p:txBody>
      </p:sp>
      <p:graphicFrame>
        <p:nvGraphicFramePr>
          <p:cNvPr id="4" name="Content Placeholder 3">
            <a:extLst>
              <a:ext uri="{FF2B5EF4-FFF2-40B4-BE49-F238E27FC236}">
                <a16:creationId xmlns:a16="http://schemas.microsoft.com/office/drawing/2014/main" id="{366F05DF-86F0-BE17-488C-655A7EF97594}"/>
              </a:ext>
            </a:extLst>
          </p:cNvPr>
          <p:cNvGraphicFramePr>
            <a:graphicFrameLocks noGrp="1"/>
          </p:cNvGraphicFramePr>
          <p:nvPr>
            <p:ph idx="1"/>
          </p:nvPr>
        </p:nvGraphicFramePr>
        <p:xfrm>
          <a:off x="1079500" y="1790700"/>
          <a:ext cx="10026650" cy="3978275"/>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1833077318"/>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bg>
      <p:bgPr>
        <a:solidFill>
          <a:schemeClr val="bg2"/>
        </a:solidFill>
        <a:effectLst/>
      </p:bgPr>
    </p:bg>
    <p:spTree>
      <p:nvGrpSpPr>
        <p:cNvPr id="1" name=""/>
        <p:cNvGrpSpPr/>
        <p:nvPr/>
      </p:nvGrpSpPr>
      <p:grpSpPr>
        <a:xfrm>
          <a:off x="0" y="0"/>
          <a:ext cx="0" cy="0"/>
          <a:chOff x="0" y="0"/>
          <a:chExt cx="0" cy="0"/>
        </a:xfrm>
      </p:grpSpPr>
      <p:cxnSp>
        <p:nvCxnSpPr>
          <p:cNvPr id="9" name="Straight Connector 8">
            <a:extLst>
              <a:ext uri="{FF2B5EF4-FFF2-40B4-BE49-F238E27FC236}">
                <a16:creationId xmlns:a16="http://schemas.microsoft.com/office/drawing/2014/main" id="{701C0CAB-6A03-4C6A-9FAA-219847753628}"/>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5826000" y="3690871"/>
            <a:ext cx="540000" cy="0"/>
          </a:xfrm>
          <a:prstGeom prst="line">
            <a:avLst/>
          </a:prstGeom>
          <a:ln w="12700">
            <a:solidFill>
              <a:schemeClr val="tx1"/>
            </a:solidFill>
          </a:ln>
        </p:spPr>
        <p:style>
          <a:lnRef idx="1">
            <a:schemeClr val="accent1"/>
          </a:lnRef>
          <a:fillRef idx="0">
            <a:schemeClr val="accent1"/>
          </a:fillRef>
          <a:effectRef idx="0">
            <a:schemeClr val="accent1"/>
          </a:effectRef>
          <a:fontRef idx="minor">
            <a:schemeClr val="tx1"/>
          </a:fontRef>
        </p:style>
      </p:cxnSp>
      <p:grpSp>
        <p:nvGrpSpPr>
          <p:cNvPr id="11" name="Group 10">
            <a:extLst>
              <a:ext uri="{FF2B5EF4-FFF2-40B4-BE49-F238E27FC236}">
                <a16:creationId xmlns:a16="http://schemas.microsoft.com/office/drawing/2014/main" id="{F982E0B2-AA9C-441C-A08E-A9DF9CF12116}"/>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9728046" y="4869342"/>
            <a:ext cx="1623711" cy="630920"/>
            <a:chOff x="9588346" y="4824892"/>
            <a:chExt cx="1623711" cy="630920"/>
          </a:xfrm>
        </p:grpSpPr>
        <p:sp>
          <p:nvSpPr>
            <p:cNvPr id="12" name="Freeform: Shape 11">
              <a:extLst>
                <a:ext uri="{FF2B5EF4-FFF2-40B4-BE49-F238E27FC236}">
                  <a16:creationId xmlns:a16="http://schemas.microsoft.com/office/drawing/2014/main" id="{A4A2E074-C10D-4C57-AB72-B631E4D77102}"/>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rot="2700000" flipH="1">
              <a:off x="10267789" y="4452443"/>
              <a:ext cx="571820" cy="1316717"/>
            </a:xfrm>
            <a:custGeom>
              <a:avLst/>
              <a:gdLst>
                <a:gd name="connsiteX0" fmla="*/ 282417 w 571820"/>
                <a:gd name="connsiteY0" fmla="*/ 0 h 1316717"/>
                <a:gd name="connsiteX1" fmla="*/ 285910 w 571820"/>
                <a:gd name="connsiteY1" fmla="*/ 3175 h 1316717"/>
                <a:gd name="connsiteX2" fmla="*/ 287393 w 571820"/>
                <a:gd name="connsiteY2" fmla="*/ 1827 h 1316717"/>
                <a:gd name="connsiteX3" fmla="*/ 289403 w 571820"/>
                <a:gd name="connsiteY3" fmla="*/ 0 h 1316717"/>
                <a:gd name="connsiteX4" fmla="*/ 289403 w 571820"/>
                <a:gd name="connsiteY4" fmla="*/ 6349 h 1316717"/>
                <a:gd name="connsiteX5" fmla="*/ 309203 w 571820"/>
                <a:gd name="connsiteY5" fmla="*/ 24345 h 1316717"/>
                <a:gd name="connsiteX6" fmla="*/ 571820 w 571820"/>
                <a:gd name="connsiteY6" fmla="*/ 658359 h 1316717"/>
                <a:gd name="connsiteX7" fmla="*/ 309203 w 571820"/>
                <a:gd name="connsiteY7" fmla="*/ 1292372 h 1316717"/>
                <a:gd name="connsiteX8" fmla="*/ 289403 w 571820"/>
                <a:gd name="connsiteY8" fmla="*/ 1310368 h 1316717"/>
                <a:gd name="connsiteX9" fmla="*/ 289403 w 571820"/>
                <a:gd name="connsiteY9" fmla="*/ 1316717 h 1316717"/>
                <a:gd name="connsiteX10" fmla="*/ 287393 w 571820"/>
                <a:gd name="connsiteY10" fmla="*/ 1314890 h 1316717"/>
                <a:gd name="connsiteX11" fmla="*/ 285910 w 571820"/>
                <a:gd name="connsiteY11" fmla="*/ 1313542 h 1316717"/>
                <a:gd name="connsiteX12" fmla="*/ 282417 w 571820"/>
                <a:gd name="connsiteY12" fmla="*/ 1316717 h 1316717"/>
                <a:gd name="connsiteX13" fmla="*/ 282417 w 571820"/>
                <a:gd name="connsiteY13" fmla="*/ 1310367 h 1316717"/>
                <a:gd name="connsiteX14" fmla="*/ 262617 w 571820"/>
                <a:gd name="connsiteY14" fmla="*/ 1292372 h 1316717"/>
                <a:gd name="connsiteX15" fmla="*/ 0 w 571820"/>
                <a:gd name="connsiteY15" fmla="*/ 658358 h 1316717"/>
                <a:gd name="connsiteX16" fmla="*/ 262617 w 571820"/>
                <a:gd name="connsiteY16" fmla="*/ 24345 h 1316717"/>
                <a:gd name="connsiteX17" fmla="*/ 282417 w 571820"/>
                <a:gd name="connsiteY17" fmla="*/ 6349 h 131671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Lst>
              <a:rect l="l" t="t" r="r" b="b"/>
              <a:pathLst>
                <a:path w="571820" h="1316717">
                  <a:moveTo>
                    <a:pt x="282417" y="0"/>
                  </a:moveTo>
                  <a:lnTo>
                    <a:pt x="285910" y="3175"/>
                  </a:lnTo>
                  <a:lnTo>
                    <a:pt x="287393" y="1827"/>
                  </a:lnTo>
                  <a:lnTo>
                    <a:pt x="289403" y="0"/>
                  </a:lnTo>
                  <a:lnTo>
                    <a:pt x="289403" y="6349"/>
                  </a:lnTo>
                  <a:lnTo>
                    <a:pt x="309203" y="24345"/>
                  </a:lnTo>
                  <a:cubicBezTo>
                    <a:pt x="471461" y="186603"/>
                    <a:pt x="571820" y="410761"/>
                    <a:pt x="571820" y="658359"/>
                  </a:cubicBezTo>
                  <a:cubicBezTo>
                    <a:pt x="571820" y="905956"/>
                    <a:pt x="471461" y="1130114"/>
                    <a:pt x="309203" y="1292372"/>
                  </a:cubicBezTo>
                  <a:lnTo>
                    <a:pt x="289403" y="1310368"/>
                  </a:lnTo>
                  <a:lnTo>
                    <a:pt x="289403" y="1316717"/>
                  </a:lnTo>
                  <a:lnTo>
                    <a:pt x="287393" y="1314890"/>
                  </a:lnTo>
                  <a:lnTo>
                    <a:pt x="285910" y="1313542"/>
                  </a:lnTo>
                  <a:lnTo>
                    <a:pt x="282417" y="1316717"/>
                  </a:lnTo>
                  <a:lnTo>
                    <a:pt x="282417" y="1310367"/>
                  </a:lnTo>
                  <a:lnTo>
                    <a:pt x="262617" y="1292372"/>
                  </a:lnTo>
                  <a:cubicBezTo>
                    <a:pt x="100359" y="1130113"/>
                    <a:pt x="0" y="905956"/>
                    <a:pt x="0" y="658358"/>
                  </a:cubicBezTo>
                  <a:cubicBezTo>
                    <a:pt x="0" y="410761"/>
                    <a:pt x="100359" y="186603"/>
                    <a:pt x="262617" y="24345"/>
                  </a:cubicBezTo>
                  <a:lnTo>
                    <a:pt x="282417" y="6349"/>
                  </a:lnTo>
                  <a:close/>
                </a:path>
              </a:pathLst>
            </a:custGeom>
            <a:solidFill>
              <a:schemeClr val="accent4">
                <a:alpha val="40000"/>
              </a:schemeClr>
            </a:solidFill>
            <a:ln w="12700">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nvGrpSpPr>
            <p:cNvPr id="13" name="Group 12">
              <a:extLst>
                <a:ext uri="{FF2B5EF4-FFF2-40B4-BE49-F238E27FC236}">
                  <a16:creationId xmlns:a16="http://schemas.microsoft.com/office/drawing/2014/main" id="{0B037EB3-1772-4BA8-A95A-E5DBDFEA32B0}"/>
                </a:ext>
                <a:ext uri="{C183D7F6-B498-43B3-948B-1728B52AA6E4}">
                  <adec:decorative xmlns:adec="http://schemas.microsoft.com/office/drawing/2017/decorative" val="1"/>
                </a:ext>
              </a:extLst>
            </p:cNvPr>
            <p:cNvGrpSpPr/>
            <p:nvPr>
              <p:extLst>
                <p:ext uri="{386F3935-93C4-4BCD-93E2-E3B085C9AB24}">
                  <p16:designElem xmlns:p16="http://schemas.microsoft.com/office/powerpoint/2015/main" val="1"/>
                </p:ext>
              </p:extLst>
            </p:nvPr>
          </p:nvGrpSpPr>
          <p:grpSpPr>
            <a:xfrm rot="2700000" flipH="1">
              <a:off x="10112436" y="4359902"/>
              <a:ext cx="571820" cy="1620000"/>
              <a:chOff x="8482785" y="4330454"/>
              <a:chExt cx="571820" cy="1620000"/>
            </a:xfrm>
          </p:grpSpPr>
          <p:sp>
            <p:nvSpPr>
              <p:cNvPr id="14" name="Freeform: Shape 13">
                <a:extLst>
                  <a:ext uri="{FF2B5EF4-FFF2-40B4-BE49-F238E27FC236}">
                    <a16:creationId xmlns:a16="http://schemas.microsoft.com/office/drawing/2014/main" id="{A1F47AC1-63D0-47F3-9728-1A0A0543494B}"/>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8482785" y="4333632"/>
                <a:ext cx="571820" cy="1311956"/>
              </a:xfrm>
              <a:custGeom>
                <a:avLst/>
                <a:gdLst>
                  <a:gd name="connsiteX0" fmla="*/ 282417 w 571820"/>
                  <a:gd name="connsiteY0" fmla="*/ 0 h 1316717"/>
                  <a:gd name="connsiteX1" fmla="*/ 285910 w 571820"/>
                  <a:gd name="connsiteY1" fmla="*/ 3175 h 1316717"/>
                  <a:gd name="connsiteX2" fmla="*/ 287393 w 571820"/>
                  <a:gd name="connsiteY2" fmla="*/ 1827 h 1316717"/>
                  <a:gd name="connsiteX3" fmla="*/ 289403 w 571820"/>
                  <a:gd name="connsiteY3" fmla="*/ 0 h 1316717"/>
                  <a:gd name="connsiteX4" fmla="*/ 289403 w 571820"/>
                  <a:gd name="connsiteY4" fmla="*/ 6349 h 1316717"/>
                  <a:gd name="connsiteX5" fmla="*/ 309203 w 571820"/>
                  <a:gd name="connsiteY5" fmla="*/ 24345 h 1316717"/>
                  <a:gd name="connsiteX6" fmla="*/ 571820 w 571820"/>
                  <a:gd name="connsiteY6" fmla="*/ 658359 h 1316717"/>
                  <a:gd name="connsiteX7" fmla="*/ 309203 w 571820"/>
                  <a:gd name="connsiteY7" fmla="*/ 1292372 h 1316717"/>
                  <a:gd name="connsiteX8" fmla="*/ 289403 w 571820"/>
                  <a:gd name="connsiteY8" fmla="*/ 1310368 h 1316717"/>
                  <a:gd name="connsiteX9" fmla="*/ 289403 w 571820"/>
                  <a:gd name="connsiteY9" fmla="*/ 1316717 h 1316717"/>
                  <a:gd name="connsiteX10" fmla="*/ 287393 w 571820"/>
                  <a:gd name="connsiteY10" fmla="*/ 1314890 h 1316717"/>
                  <a:gd name="connsiteX11" fmla="*/ 285910 w 571820"/>
                  <a:gd name="connsiteY11" fmla="*/ 1313542 h 1316717"/>
                  <a:gd name="connsiteX12" fmla="*/ 282417 w 571820"/>
                  <a:gd name="connsiteY12" fmla="*/ 1316717 h 1316717"/>
                  <a:gd name="connsiteX13" fmla="*/ 282417 w 571820"/>
                  <a:gd name="connsiteY13" fmla="*/ 1310367 h 1316717"/>
                  <a:gd name="connsiteX14" fmla="*/ 262617 w 571820"/>
                  <a:gd name="connsiteY14" fmla="*/ 1292372 h 1316717"/>
                  <a:gd name="connsiteX15" fmla="*/ 0 w 571820"/>
                  <a:gd name="connsiteY15" fmla="*/ 658358 h 1316717"/>
                  <a:gd name="connsiteX16" fmla="*/ 262617 w 571820"/>
                  <a:gd name="connsiteY16" fmla="*/ 24345 h 1316717"/>
                  <a:gd name="connsiteX17" fmla="*/ 282417 w 571820"/>
                  <a:gd name="connsiteY17" fmla="*/ 6349 h 1316717"/>
                  <a:gd name="connsiteX0" fmla="*/ 282417 w 571820"/>
                  <a:gd name="connsiteY0" fmla="*/ 6349 h 1316717"/>
                  <a:gd name="connsiteX1" fmla="*/ 285910 w 571820"/>
                  <a:gd name="connsiteY1" fmla="*/ 3175 h 1316717"/>
                  <a:gd name="connsiteX2" fmla="*/ 287393 w 571820"/>
                  <a:gd name="connsiteY2" fmla="*/ 1827 h 1316717"/>
                  <a:gd name="connsiteX3" fmla="*/ 289403 w 571820"/>
                  <a:gd name="connsiteY3" fmla="*/ 0 h 1316717"/>
                  <a:gd name="connsiteX4" fmla="*/ 289403 w 571820"/>
                  <a:gd name="connsiteY4" fmla="*/ 6349 h 1316717"/>
                  <a:gd name="connsiteX5" fmla="*/ 309203 w 571820"/>
                  <a:gd name="connsiteY5" fmla="*/ 24345 h 1316717"/>
                  <a:gd name="connsiteX6" fmla="*/ 571820 w 571820"/>
                  <a:gd name="connsiteY6" fmla="*/ 658359 h 1316717"/>
                  <a:gd name="connsiteX7" fmla="*/ 309203 w 571820"/>
                  <a:gd name="connsiteY7" fmla="*/ 1292372 h 1316717"/>
                  <a:gd name="connsiteX8" fmla="*/ 289403 w 571820"/>
                  <a:gd name="connsiteY8" fmla="*/ 1310368 h 1316717"/>
                  <a:gd name="connsiteX9" fmla="*/ 289403 w 571820"/>
                  <a:gd name="connsiteY9" fmla="*/ 1316717 h 1316717"/>
                  <a:gd name="connsiteX10" fmla="*/ 287393 w 571820"/>
                  <a:gd name="connsiteY10" fmla="*/ 1314890 h 1316717"/>
                  <a:gd name="connsiteX11" fmla="*/ 285910 w 571820"/>
                  <a:gd name="connsiteY11" fmla="*/ 1313542 h 1316717"/>
                  <a:gd name="connsiteX12" fmla="*/ 282417 w 571820"/>
                  <a:gd name="connsiteY12" fmla="*/ 1316717 h 1316717"/>
                  <a:gd name="connsiteX13" fmla="*/ 282417 w 571820"/>
                  <a:gd name="connsiteY13" fmla="*/ 1310367 h 1316717"/>
                  <a:gd name="connsiteX14" fmla="*/ 262617 w 571820"/>
                  <a:gd name="connsiteY14" fmla="*/ 1292372 h 1316717"/>
                  <a:gd name="connsiteX15" fmla="*/ 0 w 571820"/>
                  <a:gd name="connsiteY15" fmla="*/ 658358 h 1316717"/>
                  <a:gd name="connsiteX16" fmla="*/ 262617 w 571820"/>
                  <a:gd name="connsiteY16" fmla="*/ 24345 h 1316717"/>
                  <a:gd name="connsiteX17" fmla="*/ 282417 w 571820"/>
                  <a:gd name="connsiteY17" fmla="*/ 6349 h 1316717"/>
                  <a:gd name="connsiteX0" fmla="*/ 262617 w 571820"/>
                  <a:gd name="connsiteY0" fmla="*/ 24345 h 1316717"/>
                  <a:gd name="connsiteX1" fmla="*/ 285910 w 571820"/>
                  <a:gd name="connsiteY1" fmla="*/ 3175 h 1316717"/>
                  <a:gd name="connsiteX2" fmla="*/ 287393 w 571820"/>
                  <a:gd name="connsiteY2" fmla="*/ 1827 h 1316717"/>
                  <a:gd name="connsiteX3" fmla="*/ 289403 w 571820"/>
                  <a:gd name="connsiteY3" fmla="*/ 0 h 1316717"/>
                  <a:gd name="connsiteX4" fmla="*/ 289403 w 571820"/>
                  <a:gd name="connsiteY4" fmla="*/ 6349 h 1316717"/>
                  <a:gd name="connsiteX5" fmla="*/ 309203 w 571820"/>
                  <a:gd name="connsiteY5" fmla="*/ 24345 h 1316717"/>
                  <a:gd name="connsiteX6" fmla="*/ 571820 w 571820"/>
                  <a:gd name="connsiteY6" fmla="*/ 658359 h 1316717"/>
                  <a:gd name="connsiteX7" fmla="*/ 309203 w 571820"/>
                  <a:gd name="connsiteY7" fmla="*/ 1292372 h 1316717"/>
                  <a:gd name="connsiteX8" fmla="*/ 289403 w 571820"/>
                  <a:gd name="connsiteY8" fmla="*/ 1310368 h 1316717"/>
                  <a:gd name="connsiteX9" fmla="*/ 289403 w 571820"/>
                  <a:gd name="connsiteY9" fmla="*/ 1316717 h 1316717"/>
                  <a:gd name="connsiteX10" fmla="*/ 287393 w 571820"/>
                  <a:gd name="connsiteY10" fmla="*/ 1314890 h 1316717"/>
                  <a:gd name="connsiteX11" fmla="*/ 285910 w 571820"/>
                  <a:gd name="connsiteY11" fmla="*/ 1313542 h 1316717"/>
                  <a:gd name="connsiteX12" fmla="*/ 282417 w 571820"/>
                  <a:gd name="connsiteY12" fmla="*/ 1316717 h 1316717"/>
                  <a:gd name="connsiteX13" fmla="*/ 282417 w 571820"/>
                  <a:gd name="connsiteY13" fmla="*/ 1310367 h 1316717"/>
                  <a:gd name="connsiteX14" fmla="*/ 262617 w 571820"/>
                  <a:gd name="connsiteY14" fmla="*/ 1292372 h 1316717"/>
                  <a:gd name="connsiteX15" fmla="*/ 0 w 571820"/>
                  <a:gd name="connsiteY15" fmla="*/ 658358 h 1316717"/>
                  <a:gd name="connsiteX16" fmla="*/ 262617 w 571820"/>
                  <a:gd name="connsiteY16" fmla="*/ 24345 h 1316717"/>
                  <a:gd name="connsiteX0" fmla="*/ 262617 w 571820"/>
                  <a:gd name="connsiteY0" fmla="*/ 24345 h 1316717"/>
                  <a:gd name="connsiteX1" fmla="*/ 285910 w 571820"/>
                  <a:gd name="connsiteY1" fmla="*/ 3175 h 1316717"/>
                  <a:gd name="connsiteX2" fmla="*/ 287393 w 571820"/>
                  <a:gd name="connsiteY2" fmla="*/ 1827 h 1316717"/>
                  <a:gd name="connsiteX3" fmla="*/ 289403 w 571820"/>
                  <a:gd name="connsiteY3" fmla="*/ 0 h 1316717"/>
                  <a:gd name="connsiteX4" fmla="*/ 309203 w 571820"/>
                  <a:gd name="connsiteY4" fmla="*/ 24345 h 1316717"/>
                  <a:gd name="connsiteX5" fmla="*/ 571820 w 571820"/>
                  <a:gd name="connsiteY5" fmla="*/ 658359 h 1316717"/>
                  <a:gd name="connsiteX6" fmla="*/ 309203 w 571820"/>
                  <a:gd name="connsiteY6" fmla="*/ 1292372 h 1316717"/>
                  <a:gd name="connsiteX7" fmla="*/ 289403 w 571820"/>
                  <a:gd name="connsiteY7" fmla="*/ 1310368 h 1316717"/>
                  <a:gd name="connsiteX8" fmla="*/ 289403 w 571820"/>
                  <a:gd name="connsiteY8" fmla="*/ 1316717 h 1316717"/>
                  <a:gd name="connsiteX9" fmla="*/ 287393 w 571820"/>
                  <a:gd name="connsiteY9" fmla="*/ 1314890 h 1316717"/>
                  <a:gd name="connsiteX10" fmla="*/ 285910 w 571820"/>
                  <a:gd name="connsiteY10" fmla="*/ 1313542 h 1316717"/>
                  <a:gd name="connsiteX11" fmla="*/ 282417 w 571820"/>
                  <a:gd name="connsiteY11" fmla="*/ 1316717 h 1316717"/>
                  <a:gd name="connsiteX12" fmla="*/ 282417 w 571820"/>
                  <a:gd name="connsiteY12" fmla="*/ 1310367 h 1316717"/>
                  <a:gd name="connsiteX13" fmla="*/ 262617 w 571820"/>
                  <a:gd name="connsiteY13" fmla="*/ 1292372 h 1316717"/>
                  <a:gd name="connsiteX14" fmla="*/ 0 w 571820"/>
                  <a:gd name="connsiteY14" fmla="*/ 658358 h 1316717"/>
                  <a:gd name="connsiteX15" fmla="*/ 262617 w 571820"/>
                  <a:gd name="connsiteY15" fmla="*/ 24345 h 1316717"/>
                  <a:gd name="connsiteX0" fmla="*/ 262617 w 571820"/>
                  <a:gd name="connsiteY0" fmla="*/ 22518 h 1314890"/>
                  <a:gd name="connsiteX1" fmla="*/ 285910 w 571820"/>
                  <a:gd name="connsiteY1" fmla="*/ 1348 h 1314890"/>
                  <a:gd name="connsiteX2" fmla="*/ 287393 w 571820"/>
                  <a:gd name="connsiteY2" fmla="*/ 0 h 1314890"/>
                  <a:gd name="connsiteX3" fmla="*/ 309203 w 571820"/>
                  <a:gd name="connsiteY3" fmla="*/ 22518 h 1314890"/>
                  <a:gd name="connsiteX4" fmla="*/ 571820 w 571820"/>
                  <a:gd name="connsiteY4" fmla="*/ 656532 h 1314890"/>
                  <a:gd name="connsiteX5" fmla="*/ 309203 w 571820"/>
                  <a:gd name="connsiteY5" fmla="*/ 1290545 h 1314890"/>
                  <a:gd name="connsiteX6" fmla="*/ 289403 w 571820"/>
                  <a:gd name="connsiteY6" fmla="*/ 1308541 h 1314890"/>
                  <a:gd name="connsiteX7" fmla="*/ 289403 w 571820"/>
                  <a:gd name="connsiteY7" fmla="*/ 1314890 h 1314890"/>
                  <a:gd name="connsiteX8" fmla="*/ 287393 w 571820"/>
                  <a:gd name="connsiteY8" fmla="*/ 1313063 h 1314890"/>
                  <a:gd name="connsiteX9" fmla="*/ 285910 w 571820"/>
                  <a:gd name="connsiteY9" fmla="*/ 1311715 h 1314890"/>
                  <a:gd name="connsiteX10" fmla="*/ 282417 w 571820"/>
                  <a:gd name="connsiteY10" fmla="*/ 1314890 h 1314890"/>
                  <a:gd name="connsiteX11" fmla="*/ 282417 w 571820"/>
                  <a:gd name="connsiteY11" fmla="*/ 1308540 h 1314890"/>
                  <a:gd name="connsiteX12" fmla="*/ 262617 w 571820"/>
                  <a:gd name="connsiteY12" fmla="*/ 1290545 h 1314890"/>
                  <a:gd name="connsiteX13" fmla="*/ 0 w 571820"/>
                  <a:gd name="connsiteY13" fmla="*/ 656531 h 1314890"/>
                  <a:gd name="connsiteX14" fmla="*/ 262617 w 571820"/>
                  <a:gd name="connsiteY14" fmla="*/ 22518 h 1314890"/>
                  <a:gd name="connsiteX0" fmla="*/ 262617 w 571820"/>
                  <a:gd name="connsiteY0" fmla="*/ 21170 h 1313542"/>
                  <a:gd name="connsiteX1" fmla="*/ 285910 w 571820"/>
                  <a:gd name="connsiteY1" fmla="*/ 0 h 1313542"/>
                  <a:gd name="connsiteX2" fmla="*/ 309203 w 571820"/>
                  <a:gd name="connsiteY2" fmla="*/ 21170 h 1313542"/>
                  <a:gd name="connsiteX3" fmla="*/ 571820 w 571820"/>
                  <a:gd name="connsiteY3" fmla="*/ 655184 h 1313542"/>
                  <a:gd name="connsiteX4" fmla="*/ 309203 w 571820"/>
                  <a:gd name="connsiteY4" fmla="*/ 1289197 h 1313542"/>
                  <a:gd name="connsiteX5" fmla="*/ 289403 w 571820"/>
                  <a:gd name="connsiteY5" fmla="*/ 1307193 h 1313542"/>
                  <a:gd name="connsiteX6" fmla="*/ 289403 w 571820"/>
                  <a:gd name="connsiteY6" fmla="*/ 1313542 h 1313542"/>
                  <a:gd name="connsiteX7" fmla="*/ 287393 w 571820"/>
                  <a:gd name="connsiteY7" fmla="*/ 1311715 h 1313542"/>
                  <a:gd name="connsiteX8" fmla="*/ 285910 w 571820"/>
                  <a:gd name="connsiteY8" fmla="*/ 1310367 h 1313542"/>
                  <a:gd name="connsiteX9" fmla="*/ 282417 w 571820"/>
                  <a:gd name="connsiteY9" fmla="*/ 1313542 h 1313542"/>
                  <a:gd name="connsiteX10" fmla="*/ 282417 w 571820"/>
                  <a:gd name="connsiteY10" fmla="*/ 1307192 h 1313542"/>
                  <a:gd name="connsiteX11" fmla="*/ 262617 w 571820"/>
                  <a:gd name="connsiteY11" fmla="*/ 1289197 h 1313542"/>
                  <a:gd name="connsiteX12" fmla="*/ 0 w 571820"/>
                  <a:gd name="connsiteY12" fmla="*/ 655183 h 1313542"/>
                  <a:gd name="connsiteX13" fmla="*/ 262617 w 571820"/>
                  <a:gd name="connsiteY13" fmla="*/ 21170 h 1313542"/>
                  <a:gd name="connsiteX0" fmla="*/ 262617 w 571820"/>
                  <a:gd name="connsiteY0" fmla="*/ 21170 h 1313542"/>
                  <a:gd name="connsiteX1" fmla="*/ 285910 w 571820"/>
                  <a:gd name="connsiteY1" fmla="*/ 0 h 1313542"/>
                  <a:gd name="connsiteX2" fmla="*/ 309203 w 571820"/>
                  <a:gd name="connsiteY2" fmla="*/ 21170 h 1313542"/>
                  <a:gd name="connsiteX3" fmla="*/ 571820 w 571820"/>
                  <a:gd name="connsiteY3" fmla="*/ 655184 h 1313542"/>
                  <a:gd name="connsiteX4" fmla="*/ 309203 w 571820"/>
                  <a:gd name="connsiteY4" fmla="*/ 1289197 h 1313542"/>
                  <a:gd name="connsiteX5" fmla="*/ 289403 w 571820"/>
                  <a:gd name="connsiteY5" fmla="*/ 1307193 h 1313542"/>
                  <a:gd name="connsiteX6" fmla="*/ 289403 w 571820"/>
                  <a:gd name="connsiteY6" fmla="*/ 1313542 h 1313542"/>
                  <a:gd name="connsiteX7" fmla="*/ 287393 w 571820"/>
                  <a:gd name="connsiteY7" fmla="*/ 1311715 h 1313542"/>
                  <a:gd name="connsiteX8" fmla="*/ 285910 w 571820"/>
                  <a:gd name="connsiteY8" fmla="*/ 1310367 h 1313542"/>
                  <a:gd name="connsiteX9" fmla="*/ 282417 w 571820"/>
                  <a:gd name="connsiteY9" fmla="*/ 1313542 h 1313542"/>
                  <a:gd name="connsiteX10" fmla="*/ 262617 w 571820"/>
                  <a:gd name="connsiteY10" fmla="*/ 1289197 h 1313542"/>
                  <a:gd name="connsiteX11" fmla="*/ 0 w 571820"/>
                  <a:gd name="connsiteY11" fmla="*/ 655183 h 1313542"/>
                  <a:gd name="connsiteX12" fmla="*/ 262617 w 571820"/>
                  <a:gd name="connsiteY12" fmla="*/ 21170 h 1313542"/>
                  <a:gd name="connsiteX0" fmla="*/ 262617 w 571820"/>
                  <a:gd name="connsiteY0" fmla="*/ 21170 h 1313542"/>
                  <a:gd name="connsiteX1" fmla="*/ 285910 w 571820"/>
                  <a:gd name="connsiteY1" fmla="*/ 0 h 1313542"/>
                  <a:gd name="connsiteX2" fmla="*/ 309203 w 571820"/>
                  <a:gd name="connsiteY2" fmla="*/ 21170 h 1313542"/>
                  <a:gd name="connsiteX3" fmla="*/ 571820 w 571820"/>
                  <a:gd name="connsiteY3" fmla="*/ 655184 h 1313542"/>
                  <a:gd name="connsiteX4" fmla="*/ 309203 w 571820"/>
                  <a:gd name="connsiteY4" fmla="*/ 1289197 h 1313542"/>
                  <a:gd name="connsiteX5" fmla="*/ 289403 w 571820"/>
                  <a:gd name="connsiteY5" fmla="*/ 1307193 h 1313542"/>
                  <a:gd name="connsiteX6" fmla="*/ 289403 w 571820"/>
                  <a:gd name="connsiteY6" fmla="*/ 1313542 h 1313542"/>
                  <a:gd name="connsiteX7" fmla="*/ 287393 w 571820"/>
                  <a:gd name="connsiteY7" fmla="*/ 1311715 h 1313542"/>
                  <a:gd name="connsiteX8" fmla="*/ 285910 w 571820"/>
                  <a:gd name="connsiteY8" fmla="*/ 1310367 h 1313542"/>
                  <a:gd name="connsiteX9" fmla="*/ 262617 w 571820"/>
                  <a:gd name="connsiteY9" fmla="*/ 1289197 h 1313542"/>
                  <a:gd name="connsiteX10" fmla="*/ 0 w 571820"/>
                  <a:gd name="connsiteY10" fmla="*/ 655183 h 1313542"/>
                  <a:gd name="connsiteX11" fmla="*/ 262617 w 571820"/>
                  <a:gd name="connsiteY11" fmla="*/ 21170 h 1313542"/>
                  <a:gd name="connsiteX0" fmla="*/ 262617 w 571820"/>
                  <a:gd name="connsiteY0" fmla="*/ 21170 h 1313542"/>
                  <a:gd name="connsiteX1" fmla="*/ 285910 w 571820"/>
                  <a:gd name="connsiteY1" fmla="*/ 0 h 1313542"/>
                  <a:gd name="connsiteX2" fmla="*/ 309203 w 571820"/>
                  <a:gd name="connsiteY2" fmla="*/ 21170 h 1313542"/>
                  <a:gd name="connsiteX3" fmla="*/ 571820 w 571820"/>
                  <a:gd name="connsiteY3" fmla="*/ 655184 h 1313542"/>
                  <a:gd name="connsiteX4" fmla="*/ 309203 w 571820"/>
                  <a:gd name="connsiteY4" fmla="*/ 1289197 h 1313542"/>
                  <a:gd name="connsiteX5" fmla="*/ 289403 w 571820"/>
                  <a:gd name="connsiteY5" fmla="*/ 1307193 h 1313542"/>
                  <a:gd name="connsiteX6" fmla="*/ 289403 w 571820"/>
                  <a:gd name="connsiteY6" fmla="*/ 1313542 h 1313542"/>
                  <a:gd name="connsiteX7" fmla="*/ 287393 w 571820"/>
                  <a:gd name="connsiteY7" fmla="*/ 1311715 h 1313542"/>
                  <a:gd name="connsiteX8" fmla="*/ 262617 w 571820"/>
                  <a:gd name="connsiteY8" fmla="*/ 1289197 h 1313542"/>
                  <a:gd name="connsiteX9" fmla="*/ 0 w 571820"/>
                  <a:gd name="connsiteY9" fmla="*/ 655183 h 1313542"/>
                  <a:gd name="connsiteX10" fmla="*/ 262617 w 571820"/>
                  <a:gd name="connsiteY10" fmla="*/ 21170 h 1313542"/>
                  <a:gd name="connsiteX0" fmla="*/ 262617 w 571820"/>
                  <a:gd name="connsiteY0" fmla="*/ 21170 h 1313542"/>
                  <a:gd name="connsiteX1" fmla="*/ 285910 w 571820"/>
                  <a:gd name="connsiteY1" fmla="*/ 0 h 1313542"/>
                  <a:gd name="connsiteX2" fmla="*/ 309203 w 571820"/>
                  <a:gd name="connsiteY2" fmla="*/ 21170 h 1313542"/>
                  <a:gd name="connsiteX3" fmla="*/ 571820 w 571820"/>
                  <a:gd name="connsiteY3" fmla="*/ 655184 h 1313542"/>
                  <a:gd name="connsiteX4" fmla="*/ 309203 w 571820"/>
                  <a:gd name="connsiteY4" fmla="*/ 1289197 h 1313542"/>
                  <a:gd name="connsiteX5" fmla="*/ 289403 w 571820"/>
                  <a:gd name="connsiteY5" fmla="*/ 1307193 h 1313542"/>
                  <a:gd name="connsiteX6" fmla="*/ 289403 w 571820"/>
                  <a:gd name="connsiteY6" fmla="*/ 1313542 h 1313542"/>
                  <a:gd name="connsiteX7" fmla="*/ 262617 w 571820"/>
                  <a:gd name="connsiteY7" fmla="*/ 1289197 h 1313542"/>
                  <a:gd name="connsiteX8" fmla="*/ 0 w 571820"/>
                  <a:gd name="connsiteY8" fmla="*/ 655183 h 1313542"/>
                  <a:gd name="connsiteX9" fmla="*/ 262617 w 571820"/>
                  <a:gd name="connsiteY9" fmla="*/ 21170 h 1313542"/>
                  <a:gd name="connsiteX0" fmla="*/ 262617 w 571820"/>
                  <a:gd name="connsiteY0" fmla="*/ 21170 h 1364739"/>
                  <a:gd name="connsiteX1" fmla="*/ 285910 w 571820"/>
                  <a:gd name="connsiteY1" fmla="*/ 0 h 1364739"/>
                  <a:gd name="connsiteX2" fmla="*/ 309203 w 571820"/>
                  <a:gd name="connsiteY2" fmla="*/ 21170 h 1364739"/>
                  <a:gd name="connsiteX3" fmla="*/ 571820 w 571820"/>
                  <a:gd name="connsiteY3" fmla="*/ 655184 h 1364739"/>
                  <a:gd name="connsiteX4" fmla="*/ 309203 w 571820"/>
                  <a:gd name="connsiteY4" fmla="*/ 1289197 h 1364739"/>
                  <a:gd name="connsiteX5" fmla="*/ 289403 w 571820"/>
                  <a:gd name="connsiteY5" fmla="*/ 1307193 h 1364739"/>
                  <a:gd name="connsiteX6" fmla="*/ 177485 w 571820"/>
                  <a:gd name="connsiteY6" fmla="*/ 1364739 h 1364739"/>
                  <a:gd name="connsiteX7" fmla="*/ 262617 w 571820"/>
                  <a:gd name="connsiteY7" fmla="*/ 1289197 h 1364739"/>
                  <a:gd name="connsiteX8" fmla="*/ 0 w 571820"/>
                  <a:gd name="connsiteY8" fmla="*/ 655183 h 1364739"/>
                  <a:gd name="connsiteX9" fmla="*/ 262617 w 571820"/>
                  <a:gd name="connsiteY9" fmla="*/ 21170 h 1364739"/>
                  <a:gd name="connsiteX0" fmla="*/ 262617 w 571820"/>
                  <a:gd name="connsiteY0" fmla="*/ 21170 h 1364739"/>
                  <a:gd name="connsiteX1" fmla="*/ 285910 w 571820"/>
                  <a:gd name="connsiteY1" fmla="*/ 0 h 1364739"/>
                  <a:gd name="connsiteX2" fmla="*/ 309203 w 571820"/>
                  <a:gd name="connsiteY2" fmla="*/ 21170 h 1364739"/>
                  <a:gd name="connsiteX3" fmla="*/ 571820 w 571820"/>
                  <a:gd name="connsiteY3" fmla="*/ 655184 h 1364739"/>
                  <a:gd name="connsiteX4" fmla="*/ 309203 w 571820"/>
                  <a:gd name="connsiteY4" fmla="*/ 1289197 h 1364739"/>
                  <a:gd name="connsiteX5" fmla="*/ 285832 w 571820"/>
                  <a:gd name="connsiteY5" fmla="*/ 1311956 h 1364739"/>
                  <a:gd name="connsiteX6" fmla="*/ 177485 w 571820"/>
                  <a:gd name="connsiteY6" fmla="*/ 1364739 h 1364739"/>
                  <a:gd name="connsiteX7" fmla="*/ 262617 w 571820"/>
                  <a:gd name="connsiteY7" fmla="*/ 1289197 h 1364739"/>
                  <a:gd name="connsiteX8" fmla="*/ 0 w 571820"/>
                  <a:gd name="connsiteY8" fmla="*/ 655183 h 1364739"/>
                  <a:gd name="connsiteX9" fmla="*/ 262617 w 571820"/>
                  <a:gd name="connsiteY9" fmla="*/ 21170 h 1364739"/>
                  <a:gd name="connsiteX0" fmla="*/ 262617 w 571820"/>
                  <a:gd name="connsiteY0" fmla="*/ 21170 h 1311956"/>
                  <a:gd name="connsiteX1" fmla="*/ 285910 w 571820"/>
                  <a:gd name="connsiteY1" fmla="*/ 0 h 1311956"/>
                  <a:gd name="connsiteX2" fmla="*/ 309203 w 571820"/>
                  <a:gd name="connsiteY2" fmla="*/ 21170 h 1311956"/>
                  <a:gd name="connsiteX3" fmla="*/ 571820 w 571820"/>
                  <a:gd name="connsiteY3" fmla="*/ 655184 h 1311956"/>
                  <a:gd name="connsiteX4" fmla="*/ 309203 w 571820"/>
                  <a:gd name="connsiteY4" fmla="*/ 1289197 h 1311956"/>
                  <a:gd name="connsiteX5" fmla="*/ 285832 w 571820"/>
                  <a:gd name="connsiteY5" fmla="*/ 1311956 h 1311956"/>
                  <a:gd name="connsiteX6" fmla="*/ 262617 w 571820"/>
                  <a:gd name="connsiteY6" fmla="*/ 1289197 h 1311956"/>
                  <a:gd name="connsiteX7" fmla="*/ 0 w 571820"/>
                  <a:gd name="connsiteY7" fmla="*/ 655183 h 1311956"/>
                  <a:gd name="connsiteX8" fmla="*/ 262617 w 571820"/>
                  <a:gd name="connsiteY8" fmla="*/ 21170 h 131195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571820" h="1311956">
                    <a:moveTo>
                      <a:pt x="262617" y="21170"/>
                    </a:moveTo>
                    <a:lnTo>
                      <a:pt x="285910" y="0"/>
                    </a:lnTo>
                    <a:lnTo>
                      <a:pt x="309203" y="21170"/>
                    </a:lnTo>
                    <a:cubicBezTo>
                      <a:pt x="471461" y="183428"/>
                      <a:pt x="571820" y="407586"/>
                      <a:pt x="571820" y="655184"/>
                    </a:cubicBezTo>
                    <a:cubicBezTo>
                      <a:pt x="571820" y="902781"/>
                      <a:pt x="471461" y="1126939"/>
                      <a:pt x="309203" y="1289197"/>
                    </a:cubicBezTo>
                    <a:lnTo>
                      <a:pt x="285832" y="1311956"/>
                    </a:lnTo>
                    <a:lnTo>
                      <a:pt x="262617" y="1289197"/>
                    </a:lnTo>
                    <a:cubicBezTo>
                      <a:pt x="100359" y="1126938"/>
                      <a:pt x="0" y="902781"/>
                      <a:pt x="0" y="655183"/>
                    </a:cubicBezTo>
                    <a:cubicBezTo>
                      <a:pt x="0" y="407586"/>
                      <a:pt x="100359" y="183428"/>
                      <a:pt x="262617" y="21170"/>
                    </a:cubicBezTo>
                    <a:close/>
                  </a:path>
                </a:pathLst>
              </a:custGeom>
              <a:noFill/>
              <a:ln w="12700">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schemeClr val="tx1"/>
                  </a:solidFill>
                </a:endParaRPr>
              </a:p>
            </p:txBody>
          </p:sp>
          <p:cxnSp>
            <p:nvCxnSpPr>
              <p:cNvPr id="15" name="Straight Connector 14">
                <a:extLst>
                  <a:ext uri="{FF2B5EF4-FFF2-40B4-BE49-F238E27FC236}">
                    <a16:creationId xmlns:a16="http://schemas.microsoft.com/office/drawing/2014/main" id="{803A57D6-0C36-4560-A08A-16768551EF6F}"/>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8768695" y="4330454"/>
                <a:ext cx="0" cy="1620000"/>
              </a:xfrm>
              <a:prstGeom prst="line">
                <a:avLst/>
              </a:prstGeom>
              <a:ln w="12700">
                <a:solidFill>
                  <a:schemeClr val="tx1"/>
                </a:solidFill>
              </a:ln>
            </p:spPr>
            <p:style>
              <a:lnRef idx="1">
                <a:schemeClr val="accent1"/>
              </a:lnRef>
              <a:fillRef idx="0">
                <a:schemeClr val="accent1"/>
              </a:fillRef>
              <a:effectRef idx="0">
                <a:schemeClr val="accent1"/>
              </a:effectRef>
              <a:fontRef idx="minor">
                <a:schemeClr val="tx1"/>
              </a:fontRef>
            </p:style>
          </p:cxnSp>
        </p:grpSp>
      </p:grpSp>
      <p:sp useBgFill="1">
        <p:nvSpPr>
          <p:cNvPr id="17" name="Rectangle 16">
            <a:extLst>
              <a:ext uri="{FF2B5EF4-FFF2-40B4-BE49-F238E27FC236}">
                <a16:creationId xmlns:a16="http://schemas.microsoft.com/office/drawing/2014/main" id="{1F4CD6D0-88B6-45F4-AC60-54587D3C92A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5" name="Picture 4" descr="Red toy person in front of two lines of white figures">
            <a:extLst>
              <a:ext uri="{FF2B5EF4-FFF2-40B4-BE49-F238E27FC236}">
                <a16:creationId xmlns:a16="http://schemas.microsoft.com/office/drawing/2014/main" id="{9F36991C-2011-A4DD-503D-37111F323520}"/>
              </a:ext>
            </a:extLst>
          </p:cNvPr>
          <p:cNvPicPr>
            <a:picLocks noChangeAspect="1"/>
          </p:cNvPicPr>
          <p:nvPr/>
        </p:nvPicPr>
        <p:blipFill>
          <a:blip r:embed="rId2"/>
          <a:srcRect t="14604" r="-2" b="-2"/>
          <a:stretch/>
        </p:blipFill>
        <p:spPr>
          <a:xfrm>
            <a:off x="20" y="10"/>
            <a:ext cx="12191980" cy="6857989"/>
          </a:xfrm>
          <a:prstGeom prst="rect">
            <a:avLst/>
          </a:prstGeom>
        </p:spPr>
      </p:pic>
      <p:sp>
        <p:nvSpPr>
          <p:cNvPr id="19" name="Rectangle 18">
            <a:extLst>
              <a:ext uri="{FF2B5EF4-FFF2-40B4-BE49-F238E27FC236}">
                <a16:creationId xmlns:a16="http://schemas.microsoft.com/office/drawing/2014/main" id="{DCFCE6BC-4706-49A2-816A-A44669F98A3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648637" y="1"/>
            <a:ext cx="8894726" cy="6858000"/>
          </a:xfrm>
          <a:prstGeom prst="rect">
            <a:avLst/>
          </a:prstGeom>
          <a:gradFill flip="none" rotWithShape="1">
            <a:gsLst>
              <a:gs pos="0">
                <a:srgbClr val="000000">
                  <a:alpha val="34902"/>
                </a:srgbClr>
              </a:gs>
              <a:gs pos="80000">
                <a:srgbClr val="000000">
                  <a:alpha val="0"/>
                </a:srgbClr>
              </a:gs>
              <a:gs pos="51000">
                <a:srgbClr val="000000">
                  <a:alpha val="20000"/>
                </a:srgbClr>
              </a:gs>
            </a:gsLst>
            <a:path path="circle">
              <a:fillToRect l="50000" t="50000" r="50000" b="50000"/>
            </a:path>
            <a:tileRect/>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srgbClr val="FFFFFF"/>
              </a:solidFill>
            </a:endParaRPr>
          </a:p>
        </p:txBody>
      </p:sp>
      <p:sp>
        <p:nvSpPr>
          <p:cNvPr id="2" name="Title 1">
            <a:extLst>
              <a:ext uri="{FF2B5EF4-FFF2-40B4-BE49-F238E27FC236}">
                <a16:creationId xmlns:a16="http://schemas.microsoft.com/office/drawing/2014/main" id="{596CFA7D-19D8-2220-AC05-01E5E099354B}"/>
              </a:ext>
            </a:extLst>
          </p:cNvPr>
          <p:cNvSpPr>
            <a:spLocks noGrp="1"/>
          </p:cNvSpPr>
          <p:nvPr>
            <p:ph type="title"/>
          </p:nvPr>
        </p:nvSpPr>
        <p:spPr>
          <a:xfrm>
            <a:off x="2197100" y="1079500"/>
            <a:ext cx="7797799" cy="2138400"/>
          </a:xfrm>
        </p:spPr>
        <p:txBody>
          <a:bodyPr vert="horz" lIns="0" tIns="0" rIns="0" bIns="0" rtlCol="0" anchor="b" anchorCtr="0">
            <a:normAutofit/>
          </a:bodyPr>
          <a:lstStyle/>
          <a:p>
            <a:pPr algn="ctr"/>
            <a:r>
              <a:rPr lang="en-US">
                <a:solidFill>
                  <a:srgbClr val="FFFFFF"/>
                </a:solidFill>
              </a:rPr>
              <a:t>capacity</a:t>
            </a:r>
          </a:p>
        </p:txBody>
      </p:sp>
      <p:sp>
        <p:nvSpPr>
          <p:cNvPr id="3" name="Content Placeholder 2">
            <a:extLst>
              <a:ext uri="{FF2B5EF4-FFF2-40B4-BE49-F238E27FC236}">
                <a16:creationId xmlns:a16="http://schemas.microsoft.com/office/drawing/2014/main" id="{030144E8-2AB6-96D8-7ECC-6D9874A76194}"/>
              </a:ext>
            </a:extLst>
          </p:cNvPr>
          <p:cNvSpPr>
            <a:spLocks noGrp="1"/>
          </p:cNvSpPr>
          <p:nvPr>
            <p:ph idx="1"/>
          </p:nvPr>
        </p:nvSpPr>
        <p:spPr>
          <a:xfrm>
            <a:off x="3308350" y="4113213"/>
            <a:ext cx="5575300" cy="1655762"/>
          </a:xfrm>
        </p:spPr>
        <p:txBody>
          <a:bodyPr vert="horz" lIns="0" tIns="0" rIns="0" bIns="0" rtlCol="0" anchor="t" anchorCtr="0">
            <a:normAutofit/>
          </a:bodyPr>
          <a:lstStyle/>
          <a:p>
            <a:pPr marL="0" indent="0" algn="ctr">
              <a:buNone/>
            </a:pPr>
            <a:r>
              <a:rPr lang="en-US" sz="2400" i="1">
                <a:solidFill>
                  <a:srgbClr val="FFFFFF"/>
                </a:solidFill>
              </a:rPr>
              <a:t>What is mental capacity?</a:t>
            </a:r>
          </a:p>
        </p:txBody>
      </p:sp>
      <p:cxnSp>
        <p:nvCxnSpPr>
          <p:cNvPr id="21" name="Straight Connector 20">
            <a:extLst>
              <a:ext uri="{FF2B5EF4-FFF2-40B4-BE49-F238E27FC236}">
                <a16:creationId xmlns:a16="http://schemas.microsoft.com/office/drawing/2014/main" id="{9E7C23BC-DAA6-40E1-8166-B8C4439D1430}"/>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5826000" y="3690871"/>
            <a:ext cx="540000" cy="0"/>
          </a:xfrm>
          <a:prstGeom prst="line">
            <a:avLst/>
          </a:prstGeom>
          <a:ln w="12700">
            <a:solidFill>
              <a:srgbClr val="FFFFFF"/>
            </a:solidFil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946189976"/>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bg>
      <p:bgPr>
        <a:solidFill>
          <a:schemeClr val="bg2"/>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EEE96A74-B62B-4642-AB22-7776A5F48CE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323A1599-E3ED-D232-9FB6-4FBB38957096}"/>
              </a:ext>
            </a:extLst>
          </p:cNvPr>
          <p:cNvSpPr>
            <a:spLocks noGrp="1"/>
          </p:cNvSpPr>
          <p:nvPr>
            <p:ph type="title"/>
          </p:nvPr>
        </p:nvSpPr>
        <p:spPr>
          <a:xfrm>
            <a:off x="1080001" y="1079500"/>
            <a:ext cx="3904750" cy="4689475"/>
          </a:xfrm>
        </p:spPr>
        <p:txBody>
          <a:bodyPr anchor="ctr">
            <a:normAutofit/>
          </a:bodyPr>
          <a:lstStyle/>
          <a:p>
            <a:pPr algn="ctr"/>
            <a:r>
              <a:rPr lang="en-US"/>
              <a:t>capacity</a:t>
            </a:r>
          </a:p>
        </p:txBody>
      </p:sp>
      <p:cxnSp>
        <p:nvCxnSpPr>
          <p:cNvPr id="11" name="Straight Connector 10">
            <a:extLst>
              <a:ext uri="{FF2B5EF4-FFF2-40B4-BE49-F238E27FC236}">
                <a16:creationId xmlns:a16="http://schemas.microsoft.com/office/drawing/2014/main" id="{3A513CAD-9784-4D35-BAF9-1F7DDD697BDB}"/>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rot="5400000">
            <a:off x="5826000" y="3429000"/>
            <a:ext cx="540000" cy="0"/>
          </a:xfrm>
          <a:prstGeom prst="line">
            <a:avLst/>
          </a:prstGeom>
          <a:ln w="12700">
            <a:solidFill>
              <a:schemeClr val="tx1"/>
            </a:solidFill>
          </a:ln>
        </p:spPr>
        <p:style>
          <a:lnRef idx="1">
            <a:schemeClr val="accent1"/>
          </a:lnRef>
          <a:fillRef idx="0">
            <a:schemeClr val="accent1"/>
          </a:fillRef>
          <a:effectRef idx="0">
            <a:schemeClr val="accent1"/>
          </a:effectRef>
          <a:fontRef idx="minor">
            <a:schemeClr val="tx1"/>
          </a:fontRef>
        </p:style>
      </p:cxnSp>
      <p:graphicFrame>
        <p:nvGraphicFramePr>
          <p:cNvPr id="5" name="Content Placeholder 2">
            <a:extLst>
              <a:ext uri="{FF2B5EF4-FFF2-40B4-BE49-F238E27FC236}">
                <a16:creationId xmlns:a16="http://schemas.microsoft.com/office/drawing/2014/main" id="{0F6C9F50-E006-DF5C-6832-53A87405A192}"/>
              </a:ext>
            </a:extLst>
          </p:cNvPr>
          <p:cNvGraphicFramePr>
            <a:graphicFrameLocks noGrp="1"/>
          </p:cNvGraphicFramePr>
          <p:nvPr>
            <p:ph idx="1"/>
            <p:extLst>
              <p:ext uri="{D42A27DB-BD31-4B8C-83A1-F6EECF244321}">
                <p14:modId xmlns:p14="http://schemas.microsoft.com/office/powerpoint/2010/main" val="1926680286"/>
              </p:ext>
            </p:extLst>
          </p:nvPr>
        </p:nvGraphicFramePr>
        <p:xfrm>
          <a:off x="6654799" y="531814"/>
          <a:ext cx="4996207" cy="5783516"/>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425793823"/>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bg>
      <p:bgPr>
        <a:solidFill>
          <a:schemeClr val="bg2"/>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EEE96A74-B62B-4642-AB22-7776A5F48CE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7C7DB03E-4D10-87A5-C7AC-D96199E3B1EF}"/>
              </a:ext>
            </a:extLst>
          </p:cNvPr>
          <p:cNvSpPr>
            <a:spLocks noGrp="1"/>
          </p:cNvSpPr>
          <p:nvPr>
            <p:ph type="title"/>
          </p:nvPr>
        </p:nvSpPr>
        <p:spPr>
          <a:xfrm>
            <a:off x="1080001" y="1079500"/>
            <a:ext cx="3904750" cy="4689475"/>
          </a:xfrm>
        </p:spPr>
        <p:txBody>
          <a:bodyPr anchor="ctr">
            <a:normAutofit/>
          </a:bodyPr>
          <a:lstStyle/>
          <a:p>
            <a:pPr algn="ctr"/>
            <a:r>
              <a:rPr lang="en-US"/>
              <a:t>capacity</a:t>
            </a:r>
          </a:p>
        </p:txBody>
      </p:sp>
      <p:cxnSp>
        <p:nvCxnSpPr>
          <p:cNvPr id="11" name="Straight Connector 10">
            <a:extLst>
              <a:ext uri="{FF2B5EF4-FFF2-40B4-BE49-F238E27FC236}">
                <a16:creationId xmlns:a16="http://schemas.microsoft.com/office/drawing/2014/main" id="{3A513CAD-9784-4D35-BAF9-1F7DDD697BDB}"/>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rot="5400000">
            <a:off x="5826000" y="3429000"/>
            <a:ext cx="540000" cy="0"/>
          </a:xfrm>
          <a:prstGeom prst="line">
            <a:avLst/>
          </a:prstGeom>
          <a:ln w="12700">
            <a:solidFill>
              <a:schemeClr val="tx1"/>
            </a:solidFill>
          </a:ln>
        </p:spPr>
        <p:style>
          <a:lnRef idx="1">
            <a:schemeClr val="accent1"/>
          </a:lnRef>
          <a:fillRef idx="0">
            <a:schemeClr val="accent1"/>
          </a:fillRef>
          <a:effectRef idx="0">
            <a:schemeClr val="accent1"/>
          </a:effectRef>
          <a:fontRef idx="minor">
            <a:schemeClr val="tx1"/>
          </a:fontRef>
        </p:style>
      </p:cxnSp>
      <p:graphicFrame>
        <p:nvGraphicFramePr>
          <p:cNvPr id="5" name="Content Placeholder 2">
            <a:extLst>
              <a:ext uri="{FF2B5EF4-FFF2-40B4-BE49-F238E27FC236}">
                <a16:creationId xmlns:a16="http://schemas.microsoft.com/office/drawing/2014/main" id="{DAC7F4D7-FA9C-EFB6-9863-5B591A796760}"/>
              </a:ext>
            </a:extLst>
          </p:cNvPr>
          <p:cNvGraphicFramePr>
            <a:graphicFrameLocks noGrp="1"/>
          </p:cNvGraphicFramePr>
          <p:nvPr>
            <p:ph idx="1"/>
            <p:extLst>
              <p:ext uri="{D42A27DB-BD31-4B8C-83A1-F6EECF244321}">
                <p14:modId xmlns:p14="http://schemas.microsoft.com/office/powerpoint/2010/main" val="576142584"/>
              </p:ext>
            </p:extLst>
          </p:nvPr>
        </p:nvGraphicFramePr>
        <p:xfrm>
          <a:off x="6654799" y="531814"/>
          <a:ext cx="4996207" cy="5783516"/>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2451257261"/>
      </p:ext>
    </p:extLst>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bg>
      <p:bgPr>
        <a:solidFill>
          <a:schemeClr val="bg2"/>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EEE96A74-B62B-4642-AB22-7776A5F48CE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44FB7F13-B8AC-F5D5-1A22-3DEA6CE9FA5C}"/>
              </a:ext>
            </a:extLst>
          </p:cNvPr>
          <p:cNvSpPr>
            <a:spLocks noGrp="1"/>
          </p:cNvSpPr>
          <p:nvPr>
            <p:ph type="title"/>
          </p:nvPr>
        </p:nvSpPr>
        <p:spPr>
          <a:xfrm>
            <a:off x="1080001" y="1079500"/>
            <a:ext cx="3904750" cy="4689475"/>
          </a:xfrm>
        </p:spPr>
        <p:txBody>
          <a:bodyPr anchor="ctr">
            <a:normAutofit/>
          </a:bodyPr>
          <a:lstStyle/>
          <a:p>
            <a:pPr algn="ctr"/>
            <a:r>
              <a:rPr lang="en-US"/>
              <a:t>Diagnoses affecting capacity</a:t>
            </a:r>
          </a:p>
        </p:txBody>
      </p:sp>
      <p:cxnSp>
        <p:nvCxnSpPr>
          <p:cNvPr id="11" name="Straight Connector 10">
            <a:extLst>
              <a:ext uri="{FF2B5EF4-FFF2-40B4-BE49-F238E27FC236}">
                <a16:creationId xmlns:a16="http://schemas.microsoft.com/office/drawing/2014/main" id="{3A513CAD-9784-4D35-BAF9-1F7DDD697BDB}"/>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rot="5400000">
            <a:off x="5826000" y="3429000"/>
            <a:ext cx="540000" cy="0"/>
          </a:xfrm>
          <a:prstGeom prst="line">
            <a:avLst/>
          </a:prstGeom>
          <a:ln w="12700">
            <a:solidFill>
              <a:schemeClr val="tx1"/>
            </a:solidFill>
          </a:ln>
        </p:spPr>
        <p:style>
          <a:lnRef idx="1">
            <a:schemeClr val="accent1"/>
          </a:lnRef>
          <a:fillRef idx="0">
            <a:schemeClr val="accent1"/>
          </a:fillRef>
          <a:effectRef idx="0">
            <a:schemeClr val="accent1"/>
          </a:effectRef>
          <a:fontRef idx="minor">
            <a:schemeClr val="tx1"/>
          </a:fontRef>
        </p:style>
      </p:cxnSp>
      <p:graphicFrame>
        <p:nvGraphicFramePr>
          <p:cNvPr id="5" name="Content Placeholder 2">
            <a:extLst>
              <a:ext uri="{FF2B5EF4-FFF2-40B4-BE49-F238E27FC236}">
                <a16:creationId xmlns:a16="http://schemas.microsoft.com/office/drawing/2014/main" id="{3C5131A2-46FF-5C63-217E-B182826809DB}"/>
              </a:ext>
            </a:extLst>
          </p:cNvPr>
          <p:cNvGraphicFramePr>
            <a:graphicFrameLocks noGrp="1"/>
          </p:cNvGraphicFramePr>
          <p:nvPr>
            <p:ph idx="1"/>
            <p:extLst>
              <p:ext uri="{D42A27DB-BD31-4B8C-83A1-F6EECF244321}">
                <p14:modId xmlns:p14="http://schemas.microsoft.com/office/powerpoint/2010/main" val="3941191606"/>
              </p:ext>
            </p:extLst>
          </p:nvPr>
        </p:nvGraphicFramePr>
        <p:xfrm>
          <a:off x="6654799" y="531814"/>
          <a:ext cx="4996207" cy="5783516"/>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924901878"/>
      </p:ext>
    </p:extLst>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bg>
      <p:bgPr>
        <a:solidFill>
          <a:schemeClr val="bg2"/>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EEE96A74-B62B-4642-AB22-7776A5F48CE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AACB0552-A8AF-2A65-37AF-22CDB32BC43A}"/>
              </a:ext>
            </a:extLst>
          </p:cNvPr>
          <p:cNvSpPr>
            <a:spLocks noGrp="1"/>
          </p:cNvSpPr>
          <p:nvPr>
            <p:ph type="title"/>
          </p:nvPr>
        </p:nvSpPr>
        <p:spPr>
          <a:xfrm>
            <a:off x="541338" y="1079500"/>
            <a:ext cx="3322637" cy="4689475"/>
          </a:xfrm>
        </p:spPr>
        <p:txBody>
          <a:bodyPr anchor="ctr">
            <a:normAutofit/>
          </a:bodyPr>
          <a:lstStyle/>
          <a:p>
            <a:pPr algn="ctr"/>
            <a:r>
              <a:rPr lang="en-US"/>
              <a:t>Mental capacity act 2005</a:t>
            </a:r>
          </a:p>
        </p:txBody>
      </p:sp>
      <p:sp>
        <p:nvSpPr>
          <p:cNvPr id="11" name="Rectangle 10">
            <a:extLst>
              <a:ext uri="{FF2B5EF4-FFF2-40B4-BE49-F238E27FC236}">
                <a16:creationId xmlns:a16="http://schemas.microsoft.com/office/drawing/2014/main" id="{8576A6EA-4B09-480F-BB03-9616027234E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425950" y="-1"/>
            <a:ext cx="7766050" cy="6857993"/>
          </a:xfrm>
          <a:prstGeom prst="rect">
            <a:avLst/>
          </a:prstGeom>
          <a:solidFill>
            <a:schemeClr val="bg1">
              <a:alpha val="20000"/>
            </a:schemeClr>
          </a:solidFill>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aphicFrame>
        <p:nvGraphicFramePr>
          <p:cNvPr id="5" name="Content Placeholder 2">
            <a:extLst>
              <a:ext uri="{FF2B5EF4-FFF2-40B4-BE49-F238E27FC236}">
                <a16:creationId xmlns:a16="http://schemas.microsoft.com/office/drawing/2014/main" id="{99DCA856-7FF6-FB3B-8B29-EF8B68499021}"/>
              </a:ext>
            </a:extLst>
          </p:cNvPr>
          <p:cNvGraphicFramePr>
            <a:graphicFrameLocks noGrp="1"/>
          </p:cNvGraphicFramePr>
          <p:nvPr>
            <p:ph idx="1"/>
            <p:extLst>
              <p:ext uri="{D42A27DB-BD31-4B8C-83A1-F6EECF244321}">
                <p14:modId xmlns:p14="http://schemas.microsoft.com/office/powerpoint/2010/main" val="3864997768"/>
              </p:ext>
            </p:extLst>
          </p:nvPr>
        </p:nvGraphicFramePr>
        <p:xfrm>
          <a:off x="4981575" y="540000"/>
          <a:ext cx="6669431" cy="5778000"/>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134197764"/>
      </p:ext>
    </p:extLst>
  </p:cSld>
  <p:clrMapOvr>
    <a:masterClrMapping/>
  </p:clrMapOvr>
</p:sld>
</file>

<file path=ppt/slides/slide17.xml><?xml version="1.0" encoding="utf-8"?>
<p:sld xmlns:a="http://schemas.openxmlformats.org/drawingml/2006/main" xmlns:r="http://schemas.openxmlformats.org/officeDocument/2006/relationships" xmlns:p="http://schemas.openxmlformats.org/presentationml/2006/main">
  <p:cSld>
    <p:bg>
      <p:bgPr>
        <a:solidFill>
          <a:schemeClr val="bg2"/>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EEE96A74-B62B-4642-AB22-7776A5F48CE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E6C2C0B8-959E-8341-A35D-9B525D0BBB96}"/>
              </a:ext>
            </a:extLst>
          </p:cNvPr>
          <p:cNvSpPr>
            <a:spLocks noGrp="1"/>
          </p:cNvSpPr>
          <p:nvPr>
            <p:ph type="title"/>
          </p:nvPr>
        </p:nvSpPr>
        <p:spPr>
          <a:xfrm>
            <a:off x="541338" y="1079500"/>
            <a:ext cx="3322637" cy="4689475"/>
          </a:xfrm>
        </p:spPr>
        <p:txBody>
          <a:bodyPr anchor="ctr">
            <a:normAutofit/>
          </a:bodyPr>
          <a:lstStyle/>
          <a:p>
            <a:pPr algn="ctr"/>
            <a:r>
              <a:rPr lang="en-US"/>
              <a:t>Principle 1: Presumption of capacity</a:t>
            </a:r>
          </a:p>
        </p:txBody>
      </p:sp>
      <p:sp>
        <p:nvSpPr>
          <p:cNvPr id="11" name="Rectangle 10">
            <a:extLst>
              <a:ext uri="{FF2B5EF4-FFF2-40B4-BE49-F238E27FC236}">
                <a16:creationId xmlns:a16="http://schemas.microsoft.com/office/drawing/2014/main" id="{8576A6EA-4B09-480F-BB03-9616027234E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425950" y="-1"/>
            <a:ext cx="7766050" cy="6857993"/>
          </a:xfrm>
          <a:prstGeom prst="rect">
            <a:avLst/>
          </a:prstGeom>
          <a:solidFill>
            <a:schemeClr val="bg1">
              <a:alpha val="20000"/>
            </a:schemeClr>
          </a:solidFill>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aphicFrame>
        <p:nvGraphicFramePr>
          <p:cNvPr id="5" name="Content Placeholder 2">
            <a:extLst>
              <a:ext uri="{FF2B5EF4-FFF2-40B4-BE49-F238E27FC236}">
                <a16:creationId xmlns:a16="http://schemas.microsoft.com/office/drawing/2014/main" id="{A5D30294-8C49-6080-CC91-E06CE5820B78}"/>
              </a:ext>
            </a:extLst>
          </p:cNvPr>
          <p:cNvGraphicFramePr>
            <a:graphicFrameLocks noGrp="1"/>
          </p:cNvGraphicFramePr>
          <p:nvPr>
            <p:ph idx="1"/>
            <p:extLst>
              <p:ext uri="{D42A27DB-BD31-4B8C-83A1-F6EECF244321}">
                <p14:modId xmlns:p14="http://schemas.microsoft.com/office/powerpoint/2010/main" val="3041662283"/>
              </p:ext>
            </p:extLst>
          </p:nvPr>
        </p:nvGraphicFramePr>
        <p:xfrm>
          <a:off x="4981575" y="540000"/>
          <a:ext cx="6669431" cy="5778000"/>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1373461093"/>
      </p:ext>
    </p:extLst>
  </p:cSld>
  <p:clrMapOvr>
    <a:masterClrMapping/>
  </p:clrMapOvr>
</p:sld>
</file>

<file path=ppt/slides/slide18.xml><?xml version="1.0" encoding="utf-8"?>
<p:sld xmlns:a="http://schemas.openxmlformats.org/drawingml/2006/main" xmlns:r="http://schemas.openxmlformats.org/officeDocument/2006/relationships" xmlns:p="http://schemas.openxmlformats.org/presentationml/2006/main">
  <p:cSld>
    <p:bg>
      <p:bgPr>
        <a:solidFill>
          <a:schemeClr val="bg2"/>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EEE96A74-B62B-4642-AB22-7776A5F48CE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DC5D4ADF-3C7A-9E04-6E00-3516F31F3596}"/>
              </a:ext>
            </a:extLst>
          </p:cNvPr>
          <p:cNvSpPr>
            <a:spLocks noGrp="1"/>
          </p:cNvSpPr>
          <p:nvPr>
            <p:ph type="title"/>
          </p:nvPr>
        </p:nvSpPr>
        <p:spPr>
          <a:xfrm>
            <a:off x="541338" y="1079500"/>
            <a:ext cx="3322637" cy="4689475"/>
          </a:xfrm>
        </p:spPr>
        <p:txBody>
          <a:bodyPr anchor="ctr">
            <a:normAutofit/>
          </a:bodyPr>
          <a:lstStyle/>
          <a:p>
            <a:pPr algn="ctr"/>
            <a:r>
              <a:rPr lang="en-US"/>
              <a:t>Principle 2: individuals being supported to make their own decisions</a:t>
            </a:r>
          </a:p>
        </p:txBody>
      </p:sp>
      <p:sp>
        <p:nvSpPr>
          <p:cNvPr id="11" name="Rectangle 10">
            <a:extLst>
              <a:ext uri="{FF2B5EF4-FFF2-40B4-BE49-F238E27FC236}">
                <a16:creationId xmlns:a16="http://schemas.microsoft.com/office/drawing/2014/main" id="{8576A6EA-4B09-480F-BB03-9616027234E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425950" y="-1"/>
            <a:ext cx="7766050" cy="6857993"/>
          </a:xfrm>
          <a:prstGeom prst="rect">
            <a:avLst/>
          </a:prstGeom>
          <a:solidFill>
            <a:schemeClr val="bg1">
              <a:alpha val="20000"/>
            </a:schemeClr>
          </a:solidFill>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aphicFrame>
        <p:nvGraphicFramePr>
          <p:cNvPr id="5" name="Content Placeholder 2">
            <a:extLst>
              <a:ext uri="{FF2B5EF4-FFF2-40B4-BE49-F238E27FC236}">
                <a16:creationId xmlns:a16="http://schemas.microsoft.com/office/drawing/2014/main" id="{F2D849EF-0B64-B611-2D0B-29035A1CCF26}"/>
              </a:ext>
            </a:extLst>
          </p:cNvPr>
          <p:cNvGraphicFramePr>
            <a:graphicFrameLocks noGrp="1"/>
          </p:cNvGraphicFramePr>
          <p:nvPr>
            <p:ph idx="1"/>
            <p:extLst>
              <p:ext uri="{D42A27DB-BD31-4B8C-83A1-F6EECF244321}">
                <p14:modId xmlns:p14="http://schemas.microsoft.com/office/powerpoint/2010/main" val="742816606"/>
              </p:ext>
            </p:extLst>
          </p:nvPr>
        </p:nvGraphicFramePr>
        <p:xfrm>
          <a:off x="4981575" y="540000"/>
          <a:ext cx="6669431" cy="5778000"/>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1403817654"/>
      </p:ext>
    </p:extLst>
  </p:cSld>
  <p:clrMapOvr>
    <a:masterClrMapping/>
  </p:clrMapOvr>
</p:sld>
</file>

<file path=ppt/slides/slide19.xml><?xml version="1.0" encoding="utf-8"?>
<p:sld xmlns:a="http://schemas.openxmlformats.org/drawingml/2006/main" xmlns:r="http://schemas.openxmlformats.org/officeDocument/2006/relationships" xmlns:p="http://schemas.openxmlformats.org/presentationml/2006/main">
  <p:cSld>
    <p:bg>
      <p:bgPr>
        <a:solidFill>
          <a:schemeClr val="bg2"/>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DB66C9CD-6BF4-44CA-8078-0BB81908076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C60170E3-00D6-290A-91A7-2D82392E80B8}"/>
              </a:ext>
            </a:extLst>
          </p:cNvPr>
          <p:cNvSpPr>
            <a:spLocks noGrp="1"/>
          </p:cNvSpPr>
          <p:nvPr>
            <p:ph type="title"/>
          </p:nvPr>
        </p:nvSpPr>
        <p:spPr>
          <a:xfrm>
            <a:off x="4984750" y="1011237"/>
            <a:ext cx="6120000" cy="860400"/>
          </a:xfrm>
        </p:spPr>
        <p:txBody>
          <a:bodyPr anchor="b">
            <a:normAutofit/>
          </a:bodyPr>
          <a:lstStyle/>
          <a:p>
            <a:pPr algn="ctr"/>
            <a:r>
              <a:rPr lang="en-US"/>
              <a:t>Principle 3: unwise decisions</a:t>
            </a:r>
          </a:p>
        </p:txBody>
      </p:sp>
      <p:pic>
        <p:nvPicPr>
          <p:cNvPr id="5" name="Picture 4" descr="White stairs with a blue arrow drawn in the middle pointing upwards">
            <a:extLst>
              <a:ext uri="{FF2B5EF4-FFF2-40B4-BE49-F238E27FC236}">
                <a16:creationId xmlns:a16="http://schemas.microsoft.com/office/drawing/2014/main" id="{62DC21EC-6C35-BAF3-B396-6CD07036FD2C}"/>
              </a:ext>
            </a:extLst>
          </p:cNvPr>
          <p:cNvPicPr>
            <a:picLocks noChangeAspect="1"/>
          </p:cNvPicPr>
          <p:nvPr/>
        </p:nvPicPr>
        <p:blipFill>
          <a:blip r:embed="rId2"/>
          <a:srcRect l="11962" r="31599" b="11"/>
          <a:stretch/>
        </p:blipFill>
        <p:spPr>
          <a:xfrm>
            <a:off x="20" y="10"/>
            <a:ext cx="3870969" cy="6857990"/>
          </a:xfrm>
          <a:prstGeom prst="rect">
            <a:avLst/>
          </a:prstGeom>
        </p:spPr>
      </p:pic>
      <p:cxnSp>
        <p:nvCxnSpPr>
          <p:cNvPr id="11" name="Straight Connector 10">
            <a:extLst>
              <a:ext uri="{FF2B5EF4-FFF2-40B4-BE49-F238E27FC236}">
                <a16:creationId xmlns:a16="http://schemas.microsoft.com/office/drawing/2014/main" id="{77C6DF49-CBE3-4038-AC78-35DE4FD7CE8E}"/>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7774750" y="2310207"/>
            <a:ext cx="540000" cy="0"/>
          </a:xfrm>
          <a:prstGeom prst="line">
            <a:avLst/>
          </a:prstGeom>
          <a:ln w="10160">
            <a:solidFill>
              <a:schemeClr val="tx1"/>
            </a:solidFill>
          </a:ln>
        </p:spPr>
        <p:style>
          <a:lnRef idx="1">
            <a:schemeClr val="accent1"/>
          </a:lnRef>
          <a:fillRef idx="0">
            <a:schemeClr val="accent1"/>
          </a:fillRef>
          <a:effectRef idx="0">
            <a:schemeClr val="accent1"/>
          </a:effectRef>
          <a:fontRef idx="minor">
            <a:schemeClr val="tx1"/>
          </a:fontRef>
        </p:style>
      </p:cxnSp>
      <p:sp>
        <p:nvSpPr>
          <p:cNvPr id="3" name="Content Placeholder 2">
            <a:extLst>
              <a:ext uri="{FF2B5EF4-FFF2-40B4-BE49-F238E27FC236}">
                <a16:creationId xmlns:a16="http://schemas.microsoft.com/office/drawing/2014/main" id="{C71D6FB8-8513-C3D3-7323-B16D82C17B17}"/>
              </a:ext>
            </a:extLst>
          </p:cNvPr>
          <p:cNvSpPr>
            <a:spLocks noGrp="1"/>
          </p:cNvSpPr>
          <p:nvPr>
            <p:ph idx="1"/>
          </p:nvPr>
        </p:nvSpPr>
        <p:spPr>
          <a:xfrm>
            <a:off x="4984750" y="2759076"/>
            <a:ext cx="6121400" cy="3009899"/>
          </a:xfrm>
        </p:spPr>
        <p:txBody>
          <a:bodyPr>
            <a:normAutofit/>
          </a:bodyPr>
          <a:lstStyle/>
          <a:p>
            <a:pPr marL="359410" indent="-359410"/>
            <a:r>
              <a:rPr lang="en-US"/>
              <a:t>If someone makes unwise decisions, it does not mean they lack capacity. </a:t>
            </a:r>
          </a:p>
          <a:p>
            <a:pPr marL="359410" indent="-359410">
              <a:buClr>
                <a:srgbClr val="F5ADA8"/>
              </a:buClr>
            </a:pPr>
            <a:r>
              <a:rPr lang="en-US"/>
              <a:t>Eccentric or unwise decisions may be in line with a person's beliefs/values. </a:t>
            </a:r>
          </a:p>
          <a:p>
            <a:pPr marL="359410" indent="-359410">
              <a:buClr>
                <a:srgbClr val="F5ADA8"/>
              </a:buClr>
            </a:pPr>
            <a:r>
              <a:rPr lang="en-US"/>
              <a:t>Just because we disagree, does not mean a lack of capacity.</a:t>
            </a:r>
          </a:p>
        </p:txBody>
      </p:sp>
    </p:spTree>
    <p:extLst>
      <p:ext uri="{BB962C8B-B14F-4D97-AF65-F5344CB8AC3E}">
        <p14:creationId xmlns:p14="http://schemas.microsoft.com/office/powerpoint/2010/main" val="4176743043"/>
      </p:ext>
    </p:extLst>
  </p:cSld>
  <p:clrMapOvr>
    <a:masterClrMapping/>
  </p:clrMapOvr>
</p:sld>
</file>

<file path=ppt/slides/slide20.xml><?xml version="1.0" encoding="utf-8"?>
<p:sld xmlns:a="http://schemas.openxmlformats.org/drawingml/2006/main" xmlns:r="http://schemas.openxmlformats.org/officeDocument/2006/relationships" xmlns:p="http://schemas.openxmlformats.org/presentationml/2006/main">
  <p:cSld>
    <p:bg>
      <p:bgPr>
        <a:solidFill>
          <a:schemeClr val="bg2"/>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EEE96A74-B62B-4642-AB22-7776A5F48CE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A9BB9C9C-CEFE-4769-C58D-AA7EDEECC218}"/>
              </a:ext>
            </a:extLst>
          </p:cNvPr>
          <p:cNvSpPr>
            <a:spLocks noGrp="1"/>
          </p:cNvSpPr>
          <p:nvPr>
            <p:ph type="title"/>
          </p:nvPr>
        </p:nvSpPr>
        <p:spPr>
          <a:xfrm>
            <a:off x="541338" y="1079500"/>
            <a:ext cx="3322637" cy="4689475"/>
          </a:xfrm>
        </p:spPr>
        <p:txBody>
          <a:bodyPr anchor="ctr">
            <a:normAutofit/>
          </a:bodyPr>
          <a:lstStyle/>
          <a:p>
            <a:pPr algn="ctr"/>
            <a:r>
              <a:rPr lang="en-US"/>
              <a:t>Principle 4: best interests</a:t>
            </a:r>
          </a:p>
        </p:txBody>
      </p:sp>
      <p:sp>
        <p:nvSpPr>
          <p:cNvPr id="11" name="Rectangle 10">
            <a:extLst>
              <a:ext uri="{FF2B5EF4-FFF2-40B4-BE49-F238E27FC236}">
                <a16:creationId xmlns:a16="http://schemas.microsoft.com/office/drawing/2014/main" id="{8576A6EA-4B09-480F-BB03-9616027234E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425950" y="-1"/>
            <a:ext cx="7766050" cy="6857993"/>
          </a:xfrm>
          <a:prstGeom prst="rect">
            <a:avLst/>
          </a:prstGeom>
          <a:solidFill>
            <a:schemeClr val="bg1">
              <a:alpha val="20000"/>
            </a:schemeClr>
          </a:solidFill>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aphicFrame>
        <p:nvGraphicFramePr>
          <p:cNvPr id="5" name="Content Placeholder 2">
            <a:extLst>
              <a:ext uri="{FF2B5EF4-FFF2-40B4-BE49-F238E27FC236}">
                <a16:creationId xmlns:a16="http://schemas.microsoft.com/office/drawing/2014/main" id="{C0B35BDD-6E8D-C438-2B5A-6748A1B03D25}"/>
              </a:ext>
            </a:extLst>
          </p:cNvPr>
          <p:cNvGraphicFramePr>
            <a:graphicFrameLocks noGrp="1"/>
          </p:cNvGraphicFramePr>
          <p:nvPr>
            <p:ph idx="1"/>
            <p:extLst>
              <p:ext uri="{D42A27DB-BD31-4B8C-83A1-F6EECF244321}">
                <p14:modId xmlns:p14="http://schemas.microsoft.com/office/powerpoint/2010/main" val="1182809148"/>
              </p:ext>
            </p:extLst>
          </p:nvPr>
        </p:nvGraphicFramePr>
        <p:xfrm>
          <a:off x="4981575" y="540000"/>
          <a:ext cx="6669431" cy="5778000"/>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2322281648"/>
      </p:ext>
    </p:extLst>
  </p:cSld>
  <p:clrMapOvr>
    <a:masterClrMapping/>
  </p:clrMapOvr>
</p:sld>
</file>

<file path=ppt/slides/slide21.xml><?xml version="1.0" encoding="utf-8"?>
<p:sld xmlns:a="http://schemas.openxmlformats.org/drawingml/2006/main" xmlns:r="http://schemas.openxmlformats.org/officeDocument/2006/relationships" xmlns:p="http://schemas.openxmlformats.org/presentationml/2006/main">
  <p:cSld>
    <p:bg>
      <p:bgPr>
        <a:solidFill>
          <a:schemeClr val="bg2"/>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EEE96A74-B62B-4642-AB22-7776A5F48CE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754EBAD7-9B07-1FBF-0328-A31F91E445B1}"/>
              </a:ext>
            </a:extLst>
          </p:cNvPr>
          <p:cNvSpPr>
            <a:spLocks noGrp="1"/>
          </p:cNvSpPr>
          <p:nvPr>
            <p:ph type="title"/>
          </p:nvPr>
        </p:nvSpPr>
        <p:spPr>
          <a:xfrm>
            <a:off x="541338" y="1079500"/>
            <a:ext cx="3322637" cy="4689475"/>
          </a:xfrm>
        </p:spPr>
        <p:txBody>
          <a:bodyPr anchor="ctr">
            <a:normAutofit/>
          </a:bodyPr>
          <a:lstStyle/>
          <a:p>
            <a:pPr algn="ctr"/>
            <a:r>
              <a:rPr lang="en-US"/>
              <a:t>Principle 5: least restrictive option</a:t>
            </a:r>
          </a:p>
        </p:txBody>
      </p:sp>
      <p:sp>
        <p:nvSpPr>
          <p:cNvPr id="11" name="Rectangle 10">
            <a:extLst>
              <a:ext uri="{FF2B5EF4-FFF2-40B4-BE49-F238E27FC236}">
                <a16:creationId xmlns:a16="http://schemas.microsoft.com/office/drawing/2014/main" id="{8576A6EA-4B09-480F-BB03-9616027234E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425950" y="-1"/>
            <a:ext cx="7766050" cy="6857993"/>
          </a:xfrm>
          <a:prstGeom prst="rect">
            <a:avLst/>
          </a:prstGeom>
          <a:solidFill>
            <a:schemeClr val="bg1">
              <a:alpha val="20000"/>
            </a:schemeClr>
          </a:solidFill>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aphicFrame>
        <p:nvGraphicFramePr>
          <p:cNvPr id="5" name="Content Placeholder 2">
            <a:extLst>
              <a:ext uri="{FF2B5EF4-FFF2-40B4-BE49-F238E27FC236}">
                <a16:creationId xmlns:a16="http://schemas.microsoft.com/office/drawing/2014/main" id="{903DDB33-E49B-E0CC-57F7-DA31960BE575}"/>
              </a:ext>
            </a:extLst>
          </p:cNvPr>
          <p:cNvGraphicFramePr>
            <a:graphicFrameLocks noGrp="1"/>
          </p:cNvGraphicFramePr>
          <p:nvPr>
            <p:ph idx="1"/>
            <p:extLst>
              <p:ext uri="{D42A27DB-BD31-4B8C-83A1-F6EECF244321}">
                <p14:modId xmlns:p14="http://schemas.microsoft.com/office/powerpoint/2010/main" val="4055136623"/>
              </p:ext>
            </p:extLst>
          </p:nvPr>
        </p:nvGraphicFramePr>
        <p:xfrm>
          <a:off x="4981575" y="540000"/>
          <a:ext cx="6669431" cy="5778000"/>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3660447028"/>
      </p:ext>
    </p:extLst>
  </p:cSld>
  <p:clrMapOvr>
    <a:masterClrMapping/>
  </p:clrMapOvr>
</p:sld>
</file>

<file path=ppt/slides/slide22.xml><?xml version="1.0" encoding="utf-8"?>
<p:sld xmlns:a="http://schemas.openxmlformats.org/drawingml/2006/main" xmlns:r="http://schemas.openxmlformats.org/officeDocument/2006/relationships" xmlns:p="http://schemas.openxmlformats.org/presentationml/2006/main">
  <p:cSld>
    <p:bg>
      <p:bgPr>
        <a:solidFill>
          <a:schemeClr val="bg2"/>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1193773F-8E9F-4F3E-A7D2-0EBECA70A52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4" name="Picture 3" descr="A handprint with text on it&#10;&#10;Description automatically generated">
            <a:extLst>
              <a:ext uri="{FF2B5EF4-FFF2-40B4-BE49-F238E27FC236}">
                <a16:creationId xmlns:a16="http://schemas.microsoft.com/office/drawing/2014/main" id="{F35D3912-8C66-216D-0DEE-2B5F1F3B8A64}"/>
              </a:ext>
            </a:extLst>
          </p:cNvPr>
          <p:cNvPicPr>
            <a:picLocks noChangeAspect="1"/>
          </p:cNvPicPr>
          <p:nvPr/>
        </p:nvPicPr>
        <p:blipFill>
          <a:blip r:embed="rId2"/>
          <a:srcRect l="4793" r="1" b="1"/>
          <a:stretch/>
        </p:blipFill>
        <p:spPr>
          <a:xfrm>
            <a:off x="539400" y="540000"/>
            <a:ext cx="11113200" cy="5778000"/>
          </a:xfrm>
          <a:custGeom>
            <a:avLst/>
            <a:gdLst/>
            <a:ahLst/>
            <a:cxnLst/>
            <a:rect l="l" t="t" r="r" b="b"/>
            <a:pathLst>
              <a:path w="12192000" h="6858000">
                <a:moveTo>
                  <a:pt x="0" y="0"/>
                </a:moveTo>
                <a:lnTo>
                  <a:pt x="12192000" y="0"/>
                </a:lnTo>
                <a:lnTo>
                  <a:pt x="12192000" y="6858000"/>
                </a:lnTo>
                <a:lnTo>
                  <a:pt x="0" y="6858000"/>
                </a:lnTo>
                <a:close/>
              </a:path>
            </a:pathLst>
          </a:custGeom>
        </p:spPr>
      </p:pic>
    </p:spTree>
    <p:extLst>
      <p:ext uri="{BB962C8B-B14F-4D97-AF65-F5344CB8AC3E}">
        <p14:creationId xmlns:p14="http://schemas.microsoft.com/office/powerpoint/2010/main" val="3037854582"/>
      </p:ext>
    </p:extLst>
  </p:cSld>
  <p:clrMapOvr>
    <a:masterClrMapping/>
  </p:clrMapOvr>
</p:sld>
</file>

<file path=ppt/slides/slide2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A32AF5B-D098-ACF2-D4CE-D384F4CF3546}"/>
              </a:ext>
            </a:extLst>
          </p:cNvPr>
          <p:cNvSpPr>
            <a:spLocks noGrp="1"/>
          </p:cNvSpPr>
          <p:nvPr>
            <p:ph type="title"/>
          </p:nvPr>
        </p:nvSpPr>
        <p:spPr/>
        <p:txBody>
          <a:bodyPr/>
          <a:lstStyle/>
          <a:p>
            <a:r>
              <a:rPr lang="en-US"/>
              <a:t>Real Cases</a:t>
            </a:r>
          </a:p>
        </p:txBody>
      </p:sp>
      <p:sp>
        <p:nvSpPr>
          <p:cNvPr id="3" name="Content Placeholder 2">
            <a:extLst>
              <a:ext uri="{FF2B5EF4-FFF2-40B4-BE49-F238E27FC236}">
                <a16:creationId xmlns:a16="http://schemas.microsoft.com/office/drawing/2014/main" id="{ED3416B2-59A8-24C8-9073-9E113618F332}"/>
              </a:ext>
            </a:extLst>
          </p:cNvPr>
          <p:cNvSpPr>
            <a:spLocks noGrp="1"/>
          </p:cNvSpPr>
          <p:nvPr>
            <p:ph idx="1"/>
          </p:nvPr>
        </p:nvSpPr>
        <p:spPr/>
        <p:txBody>
          <a:bodyPr/>
          <a:lstStyle/>
          <a:p>
            <a:pPr marL="359410" indent="-359410"/>
            <a:r>
              <a:rPr lang="en-US">
                <a:solidFill>
                  <a:srgbClr val="FFFFFF">
                    <a:alpha val="70000"/>
                  </a:srgbClr>
                </a:solidFill>
              </a:rPr>
              <a:t>Kerrie </a:t>
            </a:r>
            <a:r>
              <a:rPr lang="en-US" err="1">
                <a:solidFill>
                  <a:srgbClr val="FFFFFF">
                    <a:alpha val="70000"/>
                  </a:srgbClr>
                </a:solidFill>
              </a:rPr>
              <a:t>Woolterton</a:t>
            </a:r>
          </a:p>
          <a:p>
            <a:pPr marL="359410" indent="-359410">
              <a:buClr>
                <a:srgbClr val="F5ADA8"/>
              </a:buClr>
            </a:pPr>
            <a:r>
              <a:rPr lang="en-US">
                <a:solidFill>
                  <a:srgbClr val="FFFFFF">
                    <a:alpha val="70000"/>
                  </a:srgbClr>
                </a:solidFill>
              </a:rPr>
              <a:t>Overdose of antifreeze</a:t>
            </a:r>
          </a:p>
          <a:p>
            <a:pPr marL="359410" indent="-359410">
              <a:buClr>
                <a:srgbClr val="F5ADA8"/>
              </a:buClr>
            </a:pPr>
            <a:r>
              <a:rPr lang="en-US">
                <a:solidFill>
                  <a:srgbClr val="FFFFFF">
                    <a:alpha val="70000"/>
                  </a:srgbClr>
                </a:solidFill>
                <a:ea typeface="+mn-lt"/>
                <a:cs typeface="+mn-lt"/>
              </a:rPr>
              <a:t>Refused treatment, died three days later.</a:t>
            </a:r>
          </a:p>
          <a:p>
            <a:pPr marL="359410" indent="-359410">
              <a:buClr>
                <a:srgbClr val="F5ADA8"/>
              </a:buClr>
            </a:pPr>
            <a:r>
              <a:rPr lang="en-US">
                <a:solidFill>
                  <a:srgbClr val="FFFFFF">
                    <a:alpha val="70000"/>
                  </a:srgbClr>
                </a:solidFill>
                <a:ea typeface="+mn-lt"/>
                <a:cs typeface="+mn-lt"/>
              </a:rPr>
              <a:t>To preserve life, or to </a:t>
            </a:r>
            <a:r>
              <a:rPr lang="en-US" err="1">
                <a:solidFill>
                  <a:srgbClr val="FFFFFF">
                    <a:alpha val="70000"/>
                  </a:srgbClr>
                </a:solidFill>
                <a:ea typeface="+mn-lt"/>
                <a:cs typeface="+mn-lt"/>
              </a:rPr>
              <a:t>honour</a:t>
            </a:r>
            <a:r>
              <a:rPr lang="en-US">
                <a:solidFill>
                  <a:srgbClr val="FFFFFF">
                    <a:alpha val="70000"/>
                  </a:srgbClr>
                </a:solidFill>
                <a:ea typeface="+mn-lt"/>
                <a:cs typeface="+mn-lt"/>
              </a:rPr>
              <a:t> wishes?</a:t>
            </a:r>
          </a:p>
          <a:p>
            <a:pPr marL="359410" indent="-359410">
              <a:buClr>
                <a:srgbClr val="F5ADA8"/>
              </a:buClr>
            </a:pPr>
            <a:r>
              <a:rPr lang="en-US">
                <a:solidFill>
                  <a:srgbClr val="FFFFFF">
                    <a:alpha val="70000"/>
                  </a:srgbClr>
                </a:solidFill>
                <a:ea typeface="+mn-lt"/>
                <a:cs typeface="+mn-lt"/>
                <a:hlinkClick r:id="rId2">
                  <a:extLst>
                    <a:ext uri="{A12FA001-AC4F-418D-AE19-62706E023703}">
                      <ahyp:hlinkClr xmlns:ahyp="http://schemas.microsoft.com/office/drawing/2018/hyperlinkcolor" val="tx"/>
                    </a:ext>
                  </a:extLst>
                </a:hlinkClick>
              </a:rPr>
              <a:t>https://www.youtube.com/watch?v=Tf1MW1BtkCA</a:t>
            </a:r>
            <a:endParaRPr lang="en-US">
              <a:solidFill>
                <a:srgbClr val="FFFFFF">
                  <a:alpha val="70000"/>
                </a:srgbClr>
              </a:solidFill>
              <a:ea typeface="+mn-lt"/>
              <a:cs typeface="+mn-lt"/>
            </a:endParaRPr>
          </a:p>
          <a:p>
            <a:pPr marL="359410" indent="-359410">
              <a:buClr>
                <a:srgbClr val="F5ADA8"/>
              </a:buClr>
            </a:pPr>
            <a:endParaRPr lang="en-US">
              <a:solidFill>
                <a:srgbClr val="FFFFFF">
                  <a:alpha val="70000"/>
                </a:srgbClr>
              </a:solidFill>
            </a:endParaRPr>
          </a:p>
        </p:txBody>
      </p:sp>
    </p:spTree>
    <p:extLst>
      <p:ext uri="{BB962C8B-B14F-4D97-AF65-F5344CB8AC3E}">
        <p14:creationId xmlns:p14="http://schemas.microsoft.com/office/powerpoint/2010/main" val="2342446874"/>
      </p:ext>
    </p:extLst>
  </p:cSld>
  <p:clrMapOvr>
    <a:masterClrMapping/>
  </p:clrMapOvr>
</p:sld>
</file>

<file path=ppt/slides/slide24.xml><?xml version="1.0" encoding="utf-8"?>
<p:sld xmlns:a="http://schemas.openxmlformats.org/drawingml/2006/main" xmlns:r="http://schemas.openxmlformats.org/officeDocument/2006/relationships" xmlns:p="http://schemas.openxmlformats.org/presentationml/2006/main">
  <p:cSld>
    <p:bg>
      <p:bgPr>
        <a:solidFill>
          <a:schemeClr val="bg2"/>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EEE96A74-B62B-4642-AB22-7776A5F48CE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C4667D64-DF11-032C-34F7-135C3BB56C06}"/>
              </a:ext>
            </a:extLst>
          </p:cNvPr>
          <p:cNvSpPr>
            <a:spLocks noGrp="1"/>
          </p:cNvSpPr>
          <p:nvPr>
            <p:ph type="title"/>
          </p:nvPr>
        </p:nvSpPr>
        <p:spPr>
          <a:xfrm>
            <a:off x="541338" y="1079500"/>
            <a:ext cx="3322637" cy="4689475"/>
          </a:xfrm>
        </p:spPr>
        <p:txBody>
          <a:bodyPr anchor="ctr">
            <a:normAutofit/>
          </a:bodyPr>
          <a:lstStyle/>
          <a:p>
            <a:pPr algn="ctr"/>
            <a:r>
              <a:rPr lang="en-US"/>
              <a:t>Lasting power of attorney</a:t>
            </a:r>
          </a:p>
        </p:txBody>
      </p:sp>
      <p:sp>
        <p:nvSpPr>
          <p:cNvPr id="11" name="Rectangle 10">
            <a:extLst>
              <a:ext uri="{FF2B5EF4-FFF2-40B4-BE49-F238E27FC236}">
                <a16:creationId xmlns:a16="http://schemas.microsoft.com/office/drawing/2014/main" id="{8576A6EA-4B09-480F-BB03-9616027234E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425950" y="-1"/>
            <a:ext cx="7766050" cy="6857993"/>
          </a:xfrm>
          <a:prstGeom prst="rect">
            <a:avLst/>
          </a:prstGeom>
          <a:solidFill>
            <a:schemeClr val="bg1">
              <a:alpha val="20000"/>
            </a:schemeClr>
          </a:solidFill>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aphicFrame>
        <p:nvGraphicFramePr>
          <p:cNvPr id="5" name="Content Placeholder 2">
            <a:extLst>
              <a:ext uri="{FF2B5EF4-FFF2-40B4-BE49-F238E27FC236}">
                <a16:creationId xmlns:a16="http://schemas.microsoft.com/office/drawing/2014/main" id="{04401628-BE0B-5ADF-74A7-41DBDE074A1A}"/>
              </a:ext>
            </a:extLst>
          </p:cNvPr>
          <p:cNvGraphicFramePr>
            <a:graphicFrameLocks noGrp="1"/>
          </p:cNvGraphicFramePr>
          <p:nvPr>
            <p:ph idx="1"/>
            <p:extLst>
              <p:ext uri="{D42A27DB-BD31-4B8C-83A1-F6EECF244321}">
                <p14:modId xmlns:p14="http://schemas.microsoft.com/office/powerpoint/2010/main" val="1301253845"/>
              </p:ext>
            </p:extLst>
          </p:nvPr>
        </p:nvGraphicFramePr>
        <p:xfrm>
          <a:off x="4981575" y="540000"/>
          <a:ext cx="6669431" cy="5778000"/>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2309835026"/>
      </p:ext>
    </p:extLst>
  </p:cSld>
  <p:clrMapOvr>
    <a:masterClrMapping/>
  </p:clrMapOvr>
</p:sld>
</file>

<file path=ppt/slides/slide25.xml><?xml version="1.0" encoding="utf-8"?>
<p:sld xmlns:a="http://schemas.openxmlformats.org/drawingml/2006/main" xmlns:r="http://schemas.openxmlformats.org/officeDocument/2006/relationships" xmlns:p="http://schemas.openxmlformats.org/presentationml/2006/main">
  <p:cSld>
    <p:bg>
      <p:bgPr>
        <a:solidFill>
          <a:schemeClr val="bg2"/>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EEE96A74-B62B-4642-AB22-7776A5F48CE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CB6F5824-C448-7BC2-926B-E71EF5F33E7B}"/>
              </a:ext>
            </a:extLst>
          </p:cNvPr>
          <p:cNvSpPr>
            <a:spLocks noGrp="1"/>
          </p:cNvSpPr>
          <p:nvPr>
            <p:ph type="title"/>
          </p:nvPr>
        </p:nvSpPr>
        <p:spPr>
          <a:xfrm>
            <a:off x="541338" y="1079500"/>
            <a:ext cx="3322637" cy="4689475"/>
          </a:xfrm>
        </p:spPr>
        <p:txBody>
          <a:bodyPr anchor="ctr">
            <a:normAutofit/>
          </a:bodyPr>
          <a:lstStyle/>
          <a:p>
            <a:pPr algn="ctr"/>
            <a:r>
              <a:rPr lang="en-US"/>
              <a:t>Court appointed deputies</a:t>
            </a:r>
          </a:p>
        </p:txBody>
      </p:sp>
      <p:sp>
        <p:nvSpPr>
          <p:cNvPr id="11" name="Rectangle 10">
            <a:extLst>
              <a:ext uri="{FF2B5EF4-FFF2-40B4-BE49-F238E27FC236}">
                <a16:creationId xmlns:a16="http://schemas.microsoft.com/office/drawing/2014/main" id="{8576A6EA-4B09-480F-BB03-9616027234E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425950" y="-1"/>
            <a:ext cx="7766050" cy="6857993"/>
          </a:xfrm>
          <a:prstGeom prst="rect">
            <a:avLst/>
          </a:prstGeom>
          <a:solidFill>
            <a:schemeClr val="bg1">
              <a:alpha val="20000"/>
            </a:schemeClr>
          </a:solidFill>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aphicFrame>
        <p:nvGraphicFramePr>
          <p:cNvPr id="5" name="Content Placeholder 2">
            <a:extLst>
              <a:ext uri="{FF2B5EF4-FFF2-40B4-BE49-F238E27FC236}">
                <a16:creationId xmlns:a16="http://schemas.microsoft.com/office/drawing/2014/main" id="{4D48F694-790B-C0B1-D098-E8634DAB49CD}"/>
              </a:ext>
            </a:extLst>
          </p:cNvPr>
          <p:cNvGraphicFramePr>
            <a:graphicFrameLocks noGrp="1"/>
          </p:cNvGraphicFramePr>
          <p:nvPr>
            <p:ph idx="1"/>
            <p:extLst>
              <p:ext uri="{D42A27DB-BD31-4B8C-83A1-F6EECF244321}">
                <p14:modId xmlns:p14="http://schemas.microsoft.com/office/powerpoint/2010/main" val="3393851740"/>
              </p:ext>
            </p:extLst>
          </p:nvPr>
        </p:nvGraphicFramePr>
        <p:xfrm>
          <a:off x="4981575" y="540000"/>
          <a:ext cx="6669431" cy="5778000"/>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2123037990"/>
      </p:ext>
    </p:extLst>
  </p:cSld>
  <p:clrMapOvr>
    <a:masterClrMapping/>
  </p:clrMapOvr>
</p:sld>
</file>

<file path=ppt/slides/slide26.xml><?xml version="1.0" encoding="utf-8"?>
<p:sld xmlns:a="http://schemas.openxmlformats.org/drawingml/2006/main" xmlns:r="http://schemas.openxmlformats.org/officeDocument/2006/relationships" xmlns:p="http://schemas.openxmlformats.org/presentationml/2006/main">
  <p:cSld>
    <p:bg>
      <p:bgPr>
        <a:solidFill>
          <a:schemeClr val="bg2"/>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EEE96A74-B62B-4642-AB22-7776A5F48CE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51787023-A82E-DDC6-C32E-8718647FB81F}"/>
              </a:ext>
            </a:extLst>
          </p:cNvPr>
          <p:cNvSpPr>
            <a:spLocks noGrp="1"/>
          </p:cNvSpPr>
          <p:nvPr>
            <p:ph type="title"/>
          </p:nvPr>
        </p:nvSpPr>
        <p:spPr>
          <a:xfrm>
            <a:off x="541338" y="1079500"/>
            <a:ext cx="3322637" cy="4689475"/>
          </a:xfrm>
        </p:spPr>
        <p:txBody>
          <a:bodyPr anchor="ctr">
            <a:normAutofit/>
          </a:bodyPr>
          <a:lstStyle/>
          <a:p>
            <a:pPr algn="ctr"/>
            <a:r>
              <a:rPr lang="en-US"/>
              <a:t>Independent mental capacity advocates</a:t>
            </a:r>
          </a:p>
        </p:txBody>
      </p:sp>
      <p:sp>
        <p:nvSpPr>
          <p:cNvPr id="11" name="Rectangle 10">
            <a:extLst>
              <a:ext uri="{FF2B5EF4-FFF2-40B4-BE49-F238E27FC236}">
                <a16:creationId xmlns:a16="http://schemas.microsoft.com/office/drawing/2014/main" id="{8576A6EA-4B09-480F-BB03-9616027234E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425950" y="-1"/>
            <a:ext cx="7766050" cy="6857993"/>
          </a:xfrm>
          <a:prstGeom prst="rect">
            <a:avLst/>
          </a:prstGeom>
          <a:solidFill>
            <a:schemeClr val="bg1">
              <a:alpha val="20000"/>
            </a:schemeClr>
          </a:solidFill>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aphicFrame>
        <p:nvGraphicFramePr>
          <p:cNvPr id="5" name="Content Placeholder 2">
            <a:extLst>
              <a:ext uri="{FF2B5EF4-FFF2-40B4-BE49-F238E27FC236}">
                <a16:creationId xmlns:a16="http://schemas.microsoft.com/office/drawing/2014/main" id="{9A441D22-1F85-CEF5-6CD8-3BF66E310335}"/>
              </a:ext>
            </a:extLst>
          </p:cNvPr>
          <p:cNvGraphicFramePr>
            <a:graphicFrameLocks noGrp="1"/>
          </p:cNvGraphicFramePr>
          <p:nvPr>
            <p:ph idx="1"/>
            <p:extLst>
              <p:ext uri="{D42A27DB-BD31-4B8C-83A1-F6EECF244321}">
                <p14:modId xmlns:p14="http://schemas.microsoft.com/office/powerpoint/2010/main" val="818466717"/>
              </p:ext>
            </p:extLst>
          </p:nvPr>
        </p:nvGraphicFramePr>
        <p:xfrm>
          <a:off x="4981575" y="540000"/>
          <a:ext cx="6669431" cy="5778000"/>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2086253502"/>
      </p:ext>
    </p:extLst>
  </p:cSld>
  <p:clrMapOvr>
    <a:masterClrMapping/>
  </p:clrMapOvr>
</p:sld>
</file>

<file path=ppt/slides/slide27.xml><?xml version="1.0" encoding="utf-8"?>
<p:sld xmlns:a="http://schemas.openxmlformats.org/drawingml/2006/main" xmlns:r="http://schemas.openxmlformats.org/officeDocument/2006/relationships" xmlns:p="http://schemas.openxmlformats.org/presentationml/2006/main">
  <p:cSld>
    <p:bg>
      <p:bgPr>
        <a:solidFill>
          <a:schemeClr val="bg2"/>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EEE96A74-B62B-4642-AB22-7776A5F48CE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3245F435-7A97-4E18-3D6A-3E4B0AA53668}"/>
              </a:ext>
            </a:extLst>
          </p:cNvPr>
          <p:cNvSpPr>
            <a:spLocks noGrp="1"/>
          </p:cNvSpPr>
          <p:nvPr>
            <p:ph type="title"/>
          </p:nvPr>
        </p:nvSpPr>
        <p:spPr>
          <a:xfrm>
            <a:off x="541338" y="1079500"/>
            <a:ext cx="3322637" cy="4689475"/>
          </a:xfrm>
        </p:spPr>
        <p:txBody>
          <a:bodyPr anchor="ctr">
            <a:normAutofit/>
          </a:bodyPr>
          <a:lstStyle/>
          <a:p>
            <a:pPr algn="ctr"/>
            <a:r>
              <a:rPr lang="en-US"/>
              <a:t>Assessing capacity</a:t>
            </a:r>
          </a:p>
        </p:txBody>
      </p:sp>
      <p:sp>
        <p:nvSpPr>
          <p:cNvPr id="11" name="Rectangle 10">
            <a:extLst>
              <a:ext uri="{FF2B5EF4-FFF2-40B4-BE49-F238E27FC236}">
                <a16:creationId xmlns:a16="http://schemas.microsoft.com/office/drawing/2014/main" id="{8576A6EA-4B09-480F-BB03-9616027234E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425950" y="-1"/>
            <a:ext cx="7766050" cy="6857993"/>
          </a:xfrm>
          <a:prstGeom prst="rect">
            <a:avLst/>
          </a:prstGeom>
          <a:solidFill>
            <a:schemeClr val="bg1">
              <a:alpha val="20000"/>
            </a:schemeClr>
          </a:solidFill>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aphicFrame>
        <p:nvGraphicFramePr>
          <p:cNvPr id="5" name="Content Placeholder 2">
            <a:extLst>
              <a:ext uri="{FF2B5EF4-FFF2-40B4-BE49-F238E27FC236}">
                <a16:creationId xmlns:a16="http://schemas.microsoft.com/office/drawing/2014/main" id="{289D3C5A-40E4-6A1D-F045-72D51B335F89}"/>
              </a:ext>
            </a:extLst>
          </p:cNvPr>
          <p:cNvGraphicFramePr>
            <a:graphicFrameLocks noGrp="1"/>
          </p:cNvGraphicFramePr>
          <p:nvPr>
            <p:ph idx="1"/>
            <p:extLst>
              <p:ext uri="{D42A27DB-BD31-4B8C-83A1-F6EECF244321}">
                <p14:modId xmlns:p14="http://schemas.microsoft.com/office/powerpoint/2010/main" val="1049912757"/>
              </p:ext>
            </p:extLst>
          </p:nvPr>
        </p:nvGraphicFramePr>
        <p:xfrm>
          <a:off x="4981575" y="540000"/>
          <a:ext cx="6669431" cy="5778000"/>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1030063854"/>
      </p:ext>
    </p:extLst>
  </p:cSld>
  <p:clrMapOvr>
    <a:masterClrMapping/>
  </p:clrMapOvr>
</p:sld>
</file>

<file path=ppt/slides/slide28.xml><?xml version="1.0" encoding="utf-8"?>
<p:sld xmlns:a="http://schemas.openxmlformats.org/drawingml/2006/main" xmlns:r="http://schemas.openxmlformats.org/officeDocument/2006/relationships" xmlns:p="http://schemas.openxmlformats.org/presentationml/2006/main">
  <p:cSld>
    <p:bg>
      <p:bgPr>
        <a:solidFill>
          <a:schemeClr val="bg2"/>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EEE96A74-B62B-4642-AB22-7776A5F48CE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C299D5BD-33F7-6AD2-B6B9-20DF7248AAA7}"/>
              </a:ext>
            </a:extLst>
          </p:cNvPr>
          <p:cNvSpPr>
            <a:spLocks noGrp="1"/>
          </p:cNvSpPr>
          <p:nvPr>
            <p:ph type="title"/>
          </p:nvPr>
        </p:nvSpPr>
        <p:spPr>
          <a:xfrm>
            <a:off x="541338" y="1079500"/>
            <a:ext cx="3322637" cy="4689475"/>
          </a:xfrm>
        </p:spPr>
        <p:txBody>
          <a:bodyPr anchor="ctr">
            <a:normAutofit/>
          </a:bodyPr>
          <a:lstStyle/>
          <a:p>
            <a:pPr algn="ctr"/>
            <a:r>
              <a:rPr lang="en-US"/>
              <a:t>Assessing capacity</a:t>
            </a:r>
          </a:p>
        </p:txBody>
      </p:sp>
      <p:sp>
        <p:nvSpPr>
          <p:cNvPr id="11" name="Rectangle 10">
            <a:extLst>
              <a:ext uri="{FF2B5EF4-FFF2-40B4-BE49-F238E27FC236}">
                <a16:creationId xmlns:a16="http://schemas.microsoft.com/office/drawing/2014/main" id="{8576A6EA-4B09-480F-BB03-9616027234E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425950" y="-1"/>
            <a:ext cx="7766050" cy="6857993"/>
          </a:xfrm>
          <a:prstGeom prst="rect">
            <a:avLst/>
          </a:prstGeom>
          <a:solidFill>
            <a:schemeClr val="bg1">
              <a:alpha val="20000"/>
            </a:schemeClr>
          </a:solidFill>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aphicFrame>
        <p:nvGraphicFramePr>
          <p:cNvPr id="5" name="Content Placeholder 2">
            <a:extLst>
              <a:ext uri="{FF2B5EF4-FFF2-40B4-BE49-F238E27FC236}">
                <a16:creationId xmlns:a16="http://schemas.microsoft.com/office/drawing/2014/main" id="{3F930693-2674-B317-90D5-C3A32BBD28AA}"/>
              </a:ext>
            </a:extLst>
          </p:cNvPr>
          <p:cNvGraphicFramePr>
            <a:graphicFrameLocks noGrp="1"/>
          </p:cNvGraphicFramePr>
          <p:nvPr>
            <p:ph idx="1"/>
            <p:extLst>
              <p:ext uri="{D42A27DB-BD31-4B8C-83A1-F6EECF244321}">
                <p14:modId xmlns:p14="http://schemas.microsoft.com/office/powerpoint/2010/main" val="49474571"/>
              </p:ext>
            </p:extLst>
          </p:nvPr>
        </p:nvGraphicFramePr>
        <p:xfrm>
          <a:off x="4981575" y="540000"/>
          <a:ext cx="6669431" cy="5778000"/>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3322630941"/>
      </p:ext>
    </p:extLst>
  </p:cSld>
  <p:clrMapOvr>
    <a:masterClrMapping/>
  </p:clrMapOvr>
</p:sld>
</file>

<file path=ppt/slides/slide29.xml><?xml version="1.0" encoding="utf-8"?>
<p:sld xmlns:a="http://schemas.openxmlformats.org/drawingml/2006/main" xmlns:r="http://schemas.openxmlformats.org/officeDocument/2006/relationships" xmlns:p="http://schemas.openxmlformats.org/presentationml/2006/main">
  <p:cSld>
    <p:bg>
      <p:bgPr>
        <a:solidFill>
          <a:schemeClr val="bg2"/>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EEE96A74-B62B-4642-AB22-7776A5F48CE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258D62B2-4315-2552-9CE1-31ABC80E2EA4}"/>
              </a:ext>
            </a:extLst>
          </p:cNvPr>
          <p:cNvSpPr>
            <a:spLocks noGrp="1"/>
          </p:cNvSpPr>
          <p:nvPr>
            <p:ph type="title"/>
          </p:nvPr>
        </p:nvSpPr>
        <p:spPr>
          <a:xfrm>
            <a:off x="541338" y="1079500"/>
            <a:ext cx="3322637" cy="4689475"/>
          </a:xfrm>
        </p:spPr>
        <p:txBody>
          <a:bodyPr anchor="ctr">
            <a:normAutofit/>
          </a:bodyPr>
          <a:lstStyle/>
          <a:p>
            <a:pPr algn="ctr"/>
            <a:r>
              <a:rPr lang="en-US"/>
              <a:t>Assessing capacity</a:t>
            </a:r>
          </a:p>
        </p:txBody>
      </p:sp>
      <p:sp>
        <p:nvSpPr>
          <p:cNvPr id="11" name="Rectangle 10">
            <a:extLst>
              <a:ext uri="{FF2B5EF4-FFF2-40B4-BE49-F238E27FC236}">
                <a16:creationId xmlns:a16="http://schemas.microsoft.com/office/drawing/2014/main" id="{8576A6EA-4B09-480F-BB03-9616027234E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425950" y="-1"/>
            <a:ext cx="7766050" cy="6857993"/>
          </a:xfrm>
          <a:prstGeom prst="rect">
            <a:avLst/>
          </a:prstGeom>
          <a:solidFill>
            <a:schemeClr val="bg1">
              <a:alpha val="20000"/>
            </a:schemeClr>
          </a:solidFill>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aphicFrame>
        <p:nvGraphicFramePr>
          <p:cNvPr id="5" name="Content Placeholder 2">
            <a:extLst>
              <a:ext uri="{FF2B5EF4-FFF2-40B4-BE49-F238E27FC236}">
                <a16:creationId xmlns:a16="http://schemas.microsoft.com/office/drawing/2014/main" id="{0541DD3B-3D17-8372-23DB-E11ECD86B8EC}"/>
              </a:ext>
            </a:extLst>
          </p:cNvPr>
          <p:cNvGraphicFramePr>
            <a:graphicFrameLocks noGrp="1"/>
          </p:cNvGraphicFramePr>
          <p:nvPr>
            <p:ph idx="1"/>
            <p:extLst>
              <p:ext uri="{D42A27DB-BD31-4B8C-83A1-F6EECF244321}">
                <p14:modId xmlns:p14="http://schemas.microsoft.com/office/powerpoint/2010/main" val="1278613727"/>
              </p:ext>
            </p:extLst>
          </p:nvPr>
        </p:nvGraphicFramePr>
        <p:xfrm>
          <a:off x="4981575" y="540000"/>
          <a:ext cx="6669431" cy="5778000"/>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4071385166"/>
      </p:ext>
    </p:extLst>
  </p:cSld>
  <p:clrMapOvr>
    <a:masterClrMapping/>
  </p:clrMapOvr>
</p:sld>
</file>

<file path=ppt/slides/slide30.xml><?xml version="1.0" encoding="utf-8"?>
<p:sld xmlns:a="http://schemas.openxmlformats.org/drawingml/2006/main" xmlns:r="http://schemas.openxmlformats.org/officeDocument/2006/relationships" xmlns:p="http://schemas.openxmlformats.org/presentationml/2006/main">
  <p:cSld>
    <p:bg>
      <p:bgPr>
        <a:solidFill>
          <a:schemeClr val="bg2"/>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EEE96A74-B62B-4642-AB22-7776A5F48CE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C691240D-5A2B-ADF1-B84F-B1666BC4F29B}"/>
              </a:ext>
            </a:extLst>
          </p:cNvPr>
          <p:cNvSpPr>
            <a:spLocks noGrp="1"/>
          </p:cNvSpPr>
          <p:nvPr>
            <p:ph type="title"/>
          </p:nvPr>
        </p:nvSpPr>
        <p:spPr>
          <a:xfrm>
            <a:off x="541338" y="1079500"/>
            <a:ext cx="3322637" cy="4689475"/>
          </a:xfrm>
        </p:spPr>
        <p:txBody>
          <a:bodyPr anchor="ctr">
            <a:normAutofit/>
          </a:bodyPr>
          <a:lstStyle/>
          <a:p>
            <a:pPr algn="ctr"/>
            <a:r>
              <a:rPr lang="en-US"/>
              <a:t>Deprivation of liberty</a:t>
            </a:r>
          </a:p>
        </p:txBody>
      </p:sp>
      <p:sp>
        <p:nvSpPr>
          <p:cNvPr id="11" name="Rectangle 10">
            <a:extLst>
              <a:ext uri="{FF2B5EF4-FFF2-40B4-BE49-F238E27FC236}">
                <a16:creationId xmlns:a16="http://schemas.microsoft.com/office/drawing/2014/main" id="{8576A6EA-4B09-480F-BB03-9616027234E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425950" y="-1"/>
            <a:ext cx="7766050" cy="6857993"/>
          </a:xfrm>
          <a:prstGeom prst="rect">
            <a:avLst/>
          </a:prstGeom>
          <a:solidFill>
            <a:schemeClr val="bg1">
              <a:alpha val="20000"/>
            </a:schemeClr>
          </a:solidFill>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aphicFrame>
        <p:nvGraphicFramePr>
          <p:cNvPr id="5" name="Content Placeholder 2">
            <a:extLst>
              <a:ext uri="{FF2B5EF4-FFF2-40B4-BE49-F238E27FC236}">
                <a16:creationId xmlns:a16="http://schemas.microsoft.com/office/drawing/2014/main" id="{6B66024A-3520-5A52-7E99-F27B887BFDDF}"/>
              </a:ext>
            </a:extLst>
          </p:cNvPr>
          <p:cNvGraphicFramePr>
            <a:graphicFrameLocks noGrp="1"/>
          </p:cNvGraphicFramePr>
          <p:nvPr>
            <p:ph idx="1"/>
            <p:extLst>
              <p:ext uri="{D42A27DB-BD31-4B8C-83A1-F6EECF244321}">
                <p14:modId xmlns:p14="http://schemas.microsoft.com/office/powerpoint/2010/main" val="3801243944"/>
              </p:ext>
            </p:extLst>
          </p:nvPr>
        </p:nvGraphicFramePr>
        <p:xfrm>
          <a:off x="4981575" y="540000"/>
          <a:ext cx="6669431" cy="5778000"/>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764333419"/>
      </p:ext>
    </p:extLst>
  </p:cSld>
  <p:clrMapOvr>
    <a:masterClrMapping/>
  </p:clrMapOvr>
</p:sld>
</file>

<file path=ppt/slides/slide31.xml><?xml version="1.0" encoding="utf-8"?>
<p:sld xmlns:a="http://schemas.openxmlformats.org/drawingml/2006/main" xmlns:r="http://schemas.openxmlformats.org/officeDocument/2006/relationships" xmlns:p="http://schemas.openxmlformats.org/presentationml/2006/main">
  <p:cSld>
    <p:bg>
      <p:bgPr>
        <a:solidFill>
          <a:schemeClr val="bg2"/>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EEE96A74-B62B-4642-AB22-7776A5F48CE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2928FCD1-D353-6597-635F-EB858C3EB2F2}"/>
              </a:ext>
            </a:extLst>
          </p:cNvPr>
          <p:cNvSpPr>
            <a:spLocks noGrp="1"/>
          </p:cNvSpPr>
          <p:nvPr>
            <p:ph type="title"/>
          </p:nvPr>
        </p:nvSpPr>
        <p:spPr>
          <a:xfrm>
            <a:off x="541338" y="1079500"/>
            <a:ext cx="3322637" cy="4689475"/>
          </a:xfrm>
        </p:spPr>
        <p:txBody>
          <a:bodyPr anchor="ctr">
            <a:normAutofit/>
          </a:bodyPr>
          <a:lstStyle/>
          <a:p>
            <a:pPr algn="ctr"/>
            <a:r>
              <a:rPr lang="en-US"/>
              <a:t>Deprivation of liberty</a:t>
            </a:r>
          </a:p>
        </p:txBody>
      </p:sp>
      <p:sp>
        <p:nvSpPr>
          <p:cNvPr id="11" name="Rectangle 10">
            <a:extLst>
              <a:ext uri="{FF2B5EF4-FFF2-40B4-BE49-F238E27FC236}">
                <a16:creationId xmlns:a16="http://schemas.microsoft.com/office/drawing/2014/main" id="{8576A6EA-4B09-480F-BB03-9616027234E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425950" y="-1"/>
            <a:ext cx="7766050" cy="6857993"/>
          </a:xfrm>
          <a:prstGeom prst="rect">
            <a:avLst/>
          </a:prstGeom>
          <a:solidFill>
            <a:schemeClr val="bg1">
              <a:alpha val="20000"/>
            </a:schemeClr>
          </a:solidFill>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aphicFrame>
        <p:nvGraphicFramePr>
          <p:cNvPr id="5" name="Content Placeholder 2">
            <a:extLst>
              <a:ext uri="{FF2B5EF4-FFF2-40B4-BE49-F238E27FC236}">
                <a16:creationId xmlns:a16="http://schemas.microsoft.com/office/drawing/2014/main" id="{851228CF-6EE9-392D-5F03-520F81172A8A}"/>
              </a:ext>
            </a:extLst>
          </p:cNvPr>
          <p:cNvGraphicFramePr>
            <a:graphicFrameLocks noGrp="1"/>
          </p:cNvGraphicFramePr>
          <p:nvPr>
            <p:ph idx="1"/>
            <p:extLst>
              <p:ext uri="{D42A27DB-BD31-4B8C-83A1-F6EECF244321}">
                <p14:modId xmlns:p14="http://schemas.microsoft.com/office/powerpoint/2010/main" val="956317639"/>
              </p:ext>
            </p:extLst>
          </p:nvPr>
        </p:nvGraphicFramePr>
        <p:xfrm>
          <a:off x="4981575" y="540000"/>
          <a:ext cx="6669431" cy="5778000"/>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3116714428"/>
      </p:ext>
    </p:extLst>
  </p:cSld>
  <p:clrMapOvr>
    <a:masterClrMapping/>
  </p:clrMapOvr>
</p:sld>
</file>

<file path=ppt/slides/slide32.xml><?xml version="1.0" encoding="utf-8"?>
<p:sld xmlns:a="http://schemas.openxmlformats.org/drawingml/2006/main" xmlns:r="http://schemas.openxmlformats.org/officeDocument/2006/relationships" xmlns:p="http://schemas.openxmlformats.org/presentationml/2006/main">
  <p:cSld>
    <p:bg>
      <p:bgPr>
        <a:solidFill>
          <a:schemeClr val="bg2"/>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EEE96A74-B62B-4642-AB22-7776A5F48CE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5E9D0997-431A-AD7A-5757-7D58EFC3DF27}"/>
              </a:ext>
            </a:extLst>
          </p:cNvPr>
          <p:cNvSpPr>
            <a:spLocks noGrp="1"/>
          </p:cNvSpPr>
          <p:nvPr>
            <p:ph type="title"/>
          </p:nvPr>
        </p:nvSpPr>
        <p:spPr>
          <a:xfrm>
            <a:off x="541338" y="1079500"/>
            <a:ext cx="3322637" cy="4689475"/>
          </a:xfrm>
        </p:spPr>
        <p:txBody>
          <a:bodyPr anchor="ctr">
            <a:normAutofit/>
          </a:bodyPr>
          <a:lstStyle/>
          <a:p>
            <a:pPr algn="ctr"/>
            <a:r>
              <a:rPr lang="en-US" sz="2400"/>
              <a:t>Authorisation of deprivation</a:t>
            </a:r>
          </a:p>
        </p:txBody>
      </p:sp>
      <p:sp>
        <p:nvSpPr>
          <p:cNvPr id="11" name="Rectangle 10">
            <a:extLst>
              <a:ext uri="{FF2B5EF4-FFF2-40B4-BE49-F238E27FC236}">
                <a16:creationId xmlns:a16="http://schemas.microsoft.com/office/drawing/2014/main" id="{8576A6EA-4B09-480F-BB03-9616027234E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425950" y="-1"/>
            <a:ext cx="7766050" cy="6857993"/>
          </a:xfrm>
          <a:prstGeom prst="rect">
            <a:avLst/>
          </a:prstGeom>
          <a:solidFill>
            <a:schemeClr val="bg1">
              <a:alpha val="20000"/>
            </a:schemeClr>
          </a:solidFill>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aphicFrame>
        <p:nvGraphicFramePr>
          <p:cNvPr id="5" name="Content Placeholder 2">
            <a:extLst>
              <a:ext uri="{FF2B5EF4-FFF2-40B4-BE49-F238E27FC236}">
                <a16:creationId xmlns:a16="http://schemas.microsoft.com/office/drawing/2014/main" id="{CF92DA34-64AB-C699-C005-A5A405357F22}"/>
              </a:ext>
            </a:extLst>
          </p:cNvPr>
          <p:cNvGraphicFramePr>
            <a:graphicFrameLocks noGrp="1"/>
          </p:cNvGraphicFramePr>
          <p:nvPr>
            <p:ph idx="1"/>
            <p:extLst>
              <p:ext uri="{D42A27DB-BD31-4B8C-83A1-F6EECF244321}">
                <p14:modId xmlns:p14="http://schemas.microsoft.com/office/powerpoint/2010/main" val="1853007618"/>
              </p:ext>
            </p:extLst>
          </p:nvPr>
        </p:nvGraphicFramePr>
        <p:xfrm>
          <a:off x="4431242" y="84917"/>
          <a:ext cx="7590180" cy="6772833"/>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2945289394"/>
      </p:ext>
    </p:extLst>
  </p:cSld>
  <p:clrMapOvr>
    <a:masterClrMapping/>
  </p:clrMapOvr>
</p:sld>
</file>

<file path=ppt/slides/slide33.xml><?xml version="1.0" encoding="utf-8"?>
<p:sld xmlns:a="http://schemas.openxmlformats.org/drawingml/2006/main" xmlns:r="http://schemas.openxmlformats.org/officeDocument/2006/relationships" xmlns:p="http://schemas.openxmlformats.org/presentationml/2006/main">
  <p:cSld>
    <p:bg>
      <p:bgPr>
        <a:solidFill>
          <a:schemeClr val="bg2"/>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EEE96A74-B62B-4642-AB22-7776A5F48CE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98B18DA5-E8D9-669D-0EE6-2A1A67B6B048}"/>
              </a:ext>
            </a:extLst>
          </p:cNvPr>
          <p:cNvSpPr>
            <a:spLocks noGrp="1"/>
          </p:cNvSpPr>
          <p:nvPr>
            <p:ph type="title"/>
          </p:nvPr>
        </p:nvSpPr>
        <p:spPr>
          <a:xfrm>
            <a:off x="541338" y="1079500"/>
            <a:ext cx="3322637" cy="4689475"/>
          </a:xfrm>
        </p:spPr>
        <p:txBody>
          <a:bodyPr anchor="ctr">
            <a:normAutofit/>
          </a:bodyPr>
          <a:lstStyle/>
          <a:p>
            <a:pPr algn="ctr"/>
            <a:r>
              <a:rPr lang="en-US" sz="2400"/>
              <a:t>Authorisation of deprivation</a:t>
            </a:r>
          </a:p>
        </p:txBody>
      </p:sp>
      <p:sp>
        <p:nvSpPr>
          <p:cNvPr id="11" name="Rectangle 10">
            <a:extLst>
              <a:ext uri="{FF2B5EF4-FFF2-40B4-BE49-F238E27FC236}">
                <a16:creationId xmlns:a16="http://schemas.microsoft.com/office/drawing/2014/main" id="{8576A6EA-4B09-480F-BB03-9616027234E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425950" y="-1"/>
            <a:ext cx="7766050" cy="6857993"/>
          </a:xfrm>
          <a:prstGeom prst="rect">
            <a:avLst/>
          </a:prstGeom>
          <a:solidFill>
            <a:schemeClr val="bg1">
              <a:alpha val="20000"/>
            </a:schemeClr>
          </a:solidFill>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aphicFrame>
        <p:nvGraphicFramePr>
          <p:cNvPr id="5" name="Content Placeholder 2">
            <a:extLst>
              <a:ext uri="{FF2B5EF4-FFF2-40B4-BE49-F238E27FC236}">
                <a16:creationId xmlns:a16="http://schemas.microsoft.com/office/drawing/2014/main" id="{BF49940E-DB1A-A715-6208-80B7B1C3C54E}"/>
              </a:ext>
            </a:extLst>
          </p:cNvPr>
          <p:cNvGraphicFramePr>
            <a:graphicFrameLocks noGrp="1"/>
          </p:cNvGraphicFramePr>
          <p:nvPr>
            <p:ph idx="1"/>
            <p:extLst>
              <p:ext uri="{D42A27DB-BD31-4B8C-83A1-F6EECF244321}">
                <p14:modId xmlns:p14="http://schemas.microsoft.com/office/powerpoint/2010/main" val="3732911523"/>
              </p:ext>
            </p:extLst>
          </p:nvPr>
        </p:nvGraphicFramePr>
        <p:xfrm>
          <a:off x="4981575" y="540000"/>
          <a:ext cx="6669431" cy="5778000"/>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62047114"/>
      </p:ext>
    </p:extLst>
  </p:cSld>
  <p:clrMapOvr>
    <a:masterClrMapping/>
  </p:clrMapOvr>
</p:sld>
</file>

<file path=ppt/slides/slide34.xml><?xml version="1.0" encoding="utf-8"?>
<p:sld xmlns:a="http://schemas.openxmlformats.org/drawingml/2006/main" xmlns:r="http://schemas.openxmlformats.org/officeDocument/2006/relationships" xmlns:p="http://schemas.openxmlformats.org/presentationml/2006/main">
  <p:cSld>
    <p:bg>
      <p:bgPr>
        <a:solidFill>
          <a:schemeClr val="bg2"/>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EEE96A74-B62B-4642-AB22-7776A5F48CE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8699DDA9-A916-7D75-129E-0D8A6C65CB26}"/>
              </a:ext>
            </a:extLst>
          </p:cNvPr>
          <p:cNvSpPr>
            <a:spLocks noGrp="1"/>
          </p:cNvSpPr>
          <p:nvPr>
            <p:ph type="title"/>
          </p:nvPr>
        </p:nvSpPr>
        <p:spPr>
          <a:xfrm>
            <a:off x="541338" y="1079500"/>
            <a:ext cx="3322637" cy="4689475"/>
          </a:xfrm>
        </p:spPr>
        <p:txBody>
          <a:bodyPr anchor="ctr">
            <a:normAutofit/>
          </a:bodyPr>
          <a:lstStyle/>
          <a:p>
            <a:pPr algn="ctr"/>
            <a:r>
              <a:rPr lang="en-US"/>
              <a:t>overall</a:t>
            </a:r>
          </a:p>
        </p:txBody>
      </p:sp>
      <p:sp>
        <p:nvSpPr>
          <p:cNvPr id="11" name="Rectangle 10">
            <a:extLst>
              <a:ext uri="{FF2B5EF4-FFF2-40B4-BE49-F238E27FC236}">
                <a16:creationId xmlns:a16="http://schemas.microsoft.com/office/drawing/2014/main" id="{8576A6EA-4B09-480F-BB03-9616027234E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425950" y="-1"/>
            <a:ext cx="7766050" cy="6857993"/>
          </a:xfrm>
          <a:prstGeom prst="rect">
            <a:avLst/>
          </a:prstGeom>
          <a:solidFill>
            <a:schemeClr val="bg1">
              <a:alpha val="20000"/>
            </a:schemeClr>
          </a:solidFill>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aphicFrame>
        <p:nvGraphicFramePr>
          <p:cNvPr id="5" name="Content Placeholder 2">
            <a:extLst>
              <a:ext uri="{FF2B5EF4-FFF2-40B4-BE49-F238E27FC236}">
                <a16:creationId xmlns:a16="http://schemas.microsoft.com/office/drawing/2014/main" id="{3A62EC52-D4A9-A5E2-B69D-60461F6BF3BF}"/>
              </a:ext>
            </a:extLst>
          </p:cNvPr>
          <p:cNvGraphicFramePr>
            <a:graphicFrameLocks noGrp="1"/>
          </p:cNvGraphicFramePr>
          <p:nvPr>
            <p:ph idx="1"/>
            <p:extLst>
              <p:ext uri="{D42A27DB-BD31-4B8C-83A1-F6EECF244321}">
                <p14:modId xmlns:p14="http://schemas.microsoft.com/office/powerpoint/2010/main" val="1603494467"/>
              </p:ext>
            </p:extLst>
          </p:nvPr>
        </p:nvGraphicFramePr>
        <p:xfrm>
          <a:off x="4981575" y="540000"/>
          <a:ext cx="6669431" cy="5778000"/>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3024897943"/>
      </p:ext>
    </p:extLst>
  </p:cSld>
  <p:clrMapOvr>
    <a:masterClrMapping/>
  </p:clrMapOvr>
</p:sld>
</file>

<file path=ppt/slides/slide35.xml><?xml version="1.0" encoding="utf-8"?>
<p:sld xmlns:a="http://schemas.openxmlformats.org/drawingml/2006/main" xmlns:r="http://schemas.openxmlformats.org/officeDocument/2006/relationships" xmlns:p="http://schemas.openxmlformats.org/presentationml/2006/main">
  <p:cSld>
    <p:bg>
      <p:bgPr>
        <a:solidFill>
          <a:schemeClr val="bg2"/>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EEE96A74-B62B-4642-AB22-7776A5F48CE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A9AE94FC-7C24-FC06-DDED-9C1D3F098435}"/>
              </a:ext>
            </a:extLst>
          </p:cNvPr>
          <p:cNvSpPr>
            <a:spLocks noGrp="1"/>
          </p:cNvSpPr>
          <p:nvPr>
            <p:ph type="title"/>
          </p:nvPr>
        </p:nvSpPr>
        <p:spPr>
          <a:xfrm>
            <a:off x="541338" y="1079500"/>
            <a:ext cx="3322637" cy="4689475"/>
          </a:xfrm>
        </p:spPr>
        <p:txBody>
          <a:bodyPr anchor="ctr">
            <a:normAutofit/>
          </a:bodyPr>
          <a:lstStyle/>
          <a:p>
            <a:pPr algn="ctr"/>
            <a:r>
              <a:rPr lang="en-US" sz="2000"/>
              <a:t>Liberty protective safeguards: reinforcements</a:t>
            </a:r>
          </a:p>
        </p:txBody>
      </p:sp>
      <p:sp>
        <p:nvSpPr>
          <p:cNvPr id="11" name="Rectangle 10">
            <a:extLst>
              <a:ext uri="{FF2B5EF4-FFF2-40B4-BE49-F238E27FC236}">
                <a16:creationId xmlns:a16="http://schemas.microsoft.com/office/drawing/2014/main" id="{8576A6EA-4B09-480F-BB03-9616027234E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425950" y="-1"/>
            <a:ext cx="7766050" cy="6857993"/>
          </a:xfrm>
          <a:prstGeom prst="rect">
            <a:avLst/>
          </a:prstGeom>
          <a:solidFill>
            <a:schemeClr val="bg1">
              <a:alpha val="20000"/>
            </a:schemeClr>
          </a:solidFill>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aphicFrame>
        <p:nvGraphicFramePr>
          <p:cNvPr id="5" name="Content Placeholder 2">
            <a:extLst>
              <a:ext uri="{FF2B5EF4-FFF2-40B4-BE49-F238E27FC236}">
                <a16:creationId xmlns:a16="http://schemas.microsoft.com/office/drawing/2014/main" id="{904279EF-C5B8-8D57-47BA-5F7EC5FD1534}"/>
              </a:ext>
            </a:extLst>
          </p:cNvPr>
          <p:cNvGraphicFramePr>
            <a:graphicFrameLocks noGrp="1"/>
          </p:cNvGraphicFramePr>
          <p:nvPr>
            <p:ph idx="1"/>
            <p:extLst>
              <p:ext uri="{D42A27DB-BD31-4B8C-83A1-F6EECF244321}">
                <p14:modId xmlns:p14="http://schemas.microsoft.com/office/powerpoint/2010/main" val="686279951"/>
              </p:ext>
            </p:extLst>
          </p:nvPr>
        </p:nvGraphicFramePr>
        <p:xfrm>
          <a:off x="4981575" y="540000"/>
          <a:ext cx="6669431" cy="5778000"/>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2173555223"/>
      </p:ext>
    </p:extLst>
  </p:cSld>
  <p:clrMapOvr>
    <a:masterClrMapping/>
  </p:clrMapOvr>
</p:sld>
</file>

<file path=ppt/slides/slide36.xml><?xml version="1.0" encoding="utf-8"?>
<p:sld xmlns:a="http://schemas.openxmlformats.org/drawingml/2006/main" xmlns:r="http://schemas.openxmlformats.org/officeDocument/2006/relationships" xmlns:p="http://schemas.openxmlformats.org/presentationml/2006/main">
  <p:cSld>
    <p:bg>
      <p:bgPr>
        <a:solidFill>
          <a:schemeClr val="bg2"/>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EEE96A74-B62B-4642-AB22-7776A5F48CE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B25E1366-EAA6-E943-31EA-FDCB2C3EA8C9}"/>
              </a:ext>
            </a:extLst>
          </p:cNvPr>
          <p:cNvSpPr>
            <a:spLocks noGrp="1"/>
          </p:cNvSpPr>
          <p:nvPr>
            <p:ph type="title"/>
          </p:nvPr>
        </p:nvSpPr>
        <p:spPr>
          <a:xfrm>
            <a:off x="541338" y="1079500"/>
            <a:ext cx="3322637" cy="4689475"/>
          </a:xfrm>
        </p:spPr>
        <p:txBody>
          <a:bodyPr anchor="ctr">
            <a:normAutofit/>
          </a:bodyPr>
          <a:lstStyle/>
          <a:p>
            <a:pPr algn="ctr"/>
            <a:r>
              <a:rPr lang="en-US"/>
              <a:t>Liberty protective safeguards: changes</a:t>
            </a:r>
          </a:p>
        </p:txBody>
      </p:sp>
      <p:sp>
        <p:nvSpPr>
          <p:cNvPr id="11" name="Rectangle 10">
            <a:extLst>
              <a:ext uri="{FF2B5EF4-FFF2-40B4-BE49-F238E27FC236}">
                <a16:creationId xmlns:a16="http://schemas.microsoft.com/office/drawing/2014/main" id="{8576A6EA-4B09-480F-BB03-9616027234E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425950" y="-1"/>
            <a:ext cx="7766050" cy="6857993"/>
          </a:xfrm>
          <a:prstGeom prst="rect">
            <a:avLst/>
          </a:prstGeom>
          <a:solidFill>
            <a:schemeClr val="bg1">
              <a:alpha val="20000"/>
            </a:schemeClr>
          </a:solidFill>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aphicFrame>
        <p:nvGraphicFramePr>
          <p:cNvPr id="5" name="Content Placeholder 2">
            <a:extLst>
              <a:ext uri="{FF2B5EF4-FFF2-40B4-BE49-F238E27FC236}">
                <a16:creationId xmlns:a16="http://schemas.microsoft.com/office/drawing/2014/main" id="{A3F79369-D4BA-11A5-A54A-606AA77EB2C6}"/>
              </a:ext>
            </a:extLst>
          </p:cNvPr>
          <p:cNvGraphicFramePr>
            <a:graphicFrameLocks noGrp="1"/>
          </p:cNvGraphicFramePr>
          <p:nvPr>
            <p:ph idx="1"/>
            <p:extLst>
              <p:ext uri="{D42A27DB-BD31-4B8C-83A1-F6EECF244321}">
                <p14:modId xmlns:p14="http://schemas.microsoft.com/office/powerpoint/2010/main" val="1904193328"/>
              </p:ext>
            </p:extLst>
          </p:nvPr>
        </p:nvGraphicFramePr>
        <p:xfrm>
          <a:off x="4981575" y="540000"/>
          <a:ext cx="6669431" cy="5778000"/>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3876876493"/>
      </p:ext>
    </p:extLst>
  </p:cSld>
  <p:clrMapOvr>
    <a:masterClrMapping/>
  </p:clrMapOvr>
</p:sld>
</file>

<file path=ppt/slides/slide37.xml><?xml version="1.0" encoding="utf-8"?>
<p:sld xmlns:a="http://schemas.openxmlformats.org/drawingml/2006/main" xmlns:r="http://schemas.openxmlformats.org/officeDocument/2006/relationships" xmlns:p="http://schemas.openxmlformats.org/presentationml/2006/main">
  <p:cSld>
    <p:bg>
      <p:bgPr>
        <a:solidFill>
          <a:schemeClr val="bg2"/>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EEE96A74-B62B-4642-AB22-7776A5F48CE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B25E1366-EAA6-E943-31EA-FDCB2C3EA8C9}"/>
              </a:ext>
            </a:extLst>
          </p:cNvPr>
          <p:cNvSpPr>
            <a:spLocks noGrp="1"/>
          </p:cNvSpPr>
          <p:nvPr>
            <p:ph type="title"/>
          </p:nvPr>
        </p:nvSpPr>
        <p:spPr>
          <a:xfrm>
            <a:off x="541338" y="1079500"/>
            <a:ext cx="3322637" cy="4689475"/>
          </a:xfrm>
        </p:spPr>
        <p:txBody>
          <a:bodyPr anchor="ctr">
            <a:normAutofit/>
          </a:bodyPr>
          <a:lstStyle/>
          <a:p>
            <a:pPr algn="ctr"/>
            <a:r>
              <a:rPr lang="en-US"/>
              <a:t>Liberty protective safeguards: changes</a:t>
            </a:r>
          </a:p>
        </p:txBody>
      </p:sp>
      <p:sp>
        <p:nvSpPr>
          <p:cNvPr id="11" name="Rectangle 10">
            <a:extLst>
              <a:ext uri="{FF2B5EF4-FFF2-40B4-BE49-F238E27FC236}">
                <a16:creationId xmlns:a16="http://schemas.microsoft.com/office/drawing/2014/main" id="{8576A6EA-4B09-480F-BB03-9616027234E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425950" y="-1"/>
            <a:ext cx="7766050" cy="6857993"/>
          </a:xfrm>
          <a:prstGeom prst="rect">
            <a:avLst/>
          </a:prstGeom>
          <a:solidFill>
            <a:schemeClr val="bg1">
              <a:alpha val="20000"/>
            </a:schemeClr>
          </a:solidFill>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aphicFrame>
        <p:nvGraphicFramePr>
          <p:cNvPr id="5" name="Content Placeholder 2">
            <a:extLst>
              <a:ext uri="{FF2B5EF4-FFF2-40B4-BE49-F238E27FC236}">
                <a16:creationId xmlns:a16="http://schemas.microsoft.com/office/drawing/2014/main" id="{D30A759E-4B3C-1F1A-B54B-60790FF11865}"/>
              </a:ext>
            </a:extLst>
          </p:cNvPr>
          <p:cNvGraphicFramePr>
            <a:graphicFrameLocks noGrp="1"/>
          </p:cNvGraphicFramePr>
          <p:nvPr>
            <p:ph idx="1"/>
            <p:extLst>
              <p:ext uri="{D42A27DB-BD31-4B8C-83A1-F6EECF244321}">
                <p14:modId xmlns:p14="http://schemas.microsoft.com/office/powerpoint/2010/main" val="635663123"/>
              </p:ext>
            </p:extLst>
          </p:nvPr>
        </p:nvGraphicFramePr>
        <p:xfrm>
          <a:off x="4981575" y="540000"/>
          <a:ext cx="6669431" cy="5778000"/>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3119860384"/>
      </p:ext>
    </p:extLst>
  </p:cSld>
  <p:clrMapOvr>
    <a:masterClrMapping/>
  </p:clrMapOvr>
</p:sld>
</file>

<file path=ppt/slides/slide38.xml><?xml version="1.0" encoding="utf-8"?>
<p:sld xmlns:a="http://schemas.openxmlformats.org/drawingml/2006/main" xmlns:r="http://schemas.openxmlformats.org/officeDocument/2006/relationships" xmlns:p="http://schemas.openxmlformats.org/presentationml/2006/main">
  <p:cSld>
    <p:bg>
      <p:bgPr>
        <a:solidFill>
          <a:schemeClr val="bg2"/>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EEE96A74-B62B-4642-AB22-7776A5F48CE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B25E1366-EAA6-E943-31EA-FDCB2C3EA8C9}"/>
              </a:ext>
            </a:extLst>
          </p:cNvPr>
          <p:cNvSpPr>
            <a:spLocks noGrp="1"/>
          </p:cNvSpPr>
          <p:nvPr>
            <p:ph type="title"/>
          </p:nvPr>
        </p:nvSpPr>
        <p:spPr>
          <a:xfrm>
            <a:off x="541338" y="1079500"/>
            <a:ext cx="3322637" cy="4689475"/>
          </a:xfrm>
        </p:spPr>
        <p:txBody>
          <a:bodyPr anchor="ctr">
            <a:normAutofit/>
          </a:bodyPr>
          <a:lstStyle/>
          <a:p>
            <a:pPr algn="ctr"/>
            <a:r>
              <a:rPr lang="en-US"/>
              <a:t>Liberty protective safeguards: changes</a:t>
            </a:r>
          </a:p>
        </p:txBody>
      </p:sp>
      <p:sp>
        <p:nvSpPr>
          <p:cNvPr id="11" name="Rectangle 10">
            <a:extLst>
              <a:ext uri="{FF2B5EF4-FFF2-40B4-BE49-F238E27FC236}">
                <a16:creationId xmlns:a16="http://schemas.microsoft.com/office/drawing/2014/main" id="{8576A6EA-4B09-480F-BB03-9616027234E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425950" y="-1"/>
            <a:ext cx="7766050" cy="6857993"/>
          </a:xfrm>
          <a:prstGeom prst="rect">
            <a:avLst/>
          </a:prstGeom>
          <a:solidFill>
            <a:schemeClr val="bg1">
              <a:alpha val="20000"/>
            </a:schemeClr>
          </a:solidFill>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aphicFrame>
        <p:nvGraphicFramePr>
          <p:cNvPr id="5" name="Content Placeholder 2">
            <a:extLst>
              <a:ext uri="{FF2B5EF4-FFF2-40B4-BE49-F238E27FC236}">
                <a16:creationId xmlns:a16="http://schemas.microsoft.com/office/drawing/2014/main" id="{C375C97C-C28A-CEF0-8F3F-656A44012971}"/>
              </a:ext>
            </a:extLst>
          </p:cNvPr>
          <p:cNvGraphicFramePr>
            <a:graphicFrameLocks noGrp="1"/>
          </p:cNvGraphicFramePr>
          <p:nvPr>
            <p:ph idx="1"/>
            <p:extLst>
              <p:ext uri="{D42A27DB-BD31-4B8C-83A1-F6EECF244321}">
                <p14:modId xmlns:p14="http://schemas.microsoft.com/office/powerpoint/2010/main" val="640623193"/>
              </p:ext>
            </p:extLst>
          </p:nvPr>
        </p:nvGraphicFramePr>
        <p:xfrm>
          <a:off x="4981575" y="540000"/>
          <a:ext cx="6669431" cy="5778000"/>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2695007277"/>
      </p:ext>
    </p:extLst>
  </p:cSld>
  <p:clrMapOvr>
    <a:masterClrMapping/>
  </p:clrMapOvr>
</p:sld>
</file>

<file path=ppt/slides/slide39.xml><?xml version="1.0" encoding="utf-8"?>
<p:sld xmlns:a="http://schemas.openxmlformats.org/drawingml/2006/main" xmlns:r="http://schemas.openxmlformats.org/officeDocument/2006/relationships" xmlns:p="http://schemas.openxmlformats.org/presentationml/2006/main">
  <p:cSld>
    <p:bg>
      <p:bgPr>
        <a:solidFill>
          <a:schemeClr val="bg2"/>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EEE96A74-B62B-4642-AB22-7776A5F48CE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B25E1366-EAA6-E943-31EA-FDCB2C3EA8C9}"/>
              </a:ext>
            </a:extLst>
          </p:cNvPr>
          <p:cNvSpPr>
            <a:spLocks noGrp="1"/>
          </p:cNvSpPr>
          <p:nvPr>
            <p:ph type="title"/>
          </p:nvPr>
        </p:nvSpPr>
        <p:spPr>
          <a:xfrm>
            <a:off x="541338" y="1079500"/>
            <a:ext cx="3322637" cy="4689475"/>
          </a:xfrm>
        </p:spPr>
        <p:txBody>
          <a:bodyPr anchor="ctr">
            <a:normAutofit/>
          </a:bodyPr>
          <a:lstStyle/>
          <a:p>
            <a:pPr algn="ctr"/>
            <a:r>
              <a:rPr lang="en-US"/>
              <a:t>Liberty protective safeguards: changes</a:t>
            </a:r>
          </a:p>
        </p:txBody>
      </p:sp>
      <p:sp>
        <p:nvSpPr>
          <p:cNvPr id="11" name="Rectangle 10">
            <a:extLst>
              <a:ext uri="{FF2B5EF4-FFF2-40B4-BE49-F238E27FC236}">
                <a16:creationId xmlns:a16="http://schemas.microsoft.com/office/drawing/2014/main" id="{8576A6EA-4B09-480F-BB03-9616027234E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425950" y="-1"/>
            <a:ext cx="7766050" cy="6857993"/>
          </a:xfrm>
          <a:prstGeom prst="rect">
            <a:avLst/>
          </a:prstGeom>
          <a:solidFill>
            <a:schemeClr val="bg1">
              <a:alpha val="20000"/>
            </a:schemeClr>
          </a:solidFill>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aphicFrame>
        <p:nvGraphicFramePr>
          <p:cNvPr id="5" name="Content Placeholder 2">
            <a:extLst>
              <a:ext uri="{FF2B5EF4-FFF2-40B4-BE49-F238E27FC236}">
                <a16:creationId xmlns:a16="http://schemas.microsoft.com/office/drawing/2014/main" id="{01E3BE70-D37D-F3EE-77C1-4AF0E40BA4B7}"/>
              </a:ext>
            </a:extLst>
          </p:cNvPr>
          <p:cNvGraphicFramePr>
            <a:graphicFrameLocks noGrp="1"/>
          </p:cNvGraphicFramePr>
          <p:nvPr>
            <p:ph idx="1"/>
            <p:extLst>
              <p:ext uri="{D42A27DB-BD31-4B8C-83A1-F6EECF244321}">
                <p14:modId xmlns:p14="http://schemas.microsoft.com/office/powerpoint/2010/main" val="979713840"/>
              </p:ext>
            </p:extLst>
          </p:nvPr>
        </p:nvGraphicFramePr>
        <p:xfrm>
          <a:off x="4981575" y="540000"/>
          <a:ext cx="6669431" cy="5778000"/>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4144066494"/>
      </p:ext>
    </p:extLst>
  </p:cSld>
  <p:clrMapOvr>
    <a:masterClrMapping/>
  </p:clrMapOvr>
</p:sld>
</file>

<file path=ppt/slides/slide40.xml><?xml version="1.0" encoding="utf-8"?>
<p:sld xmlns:a="http://schemas.openxmlformats.org/drawingml/2006/main" xmlns:r="http://schemas.openxmlformats.org/officeDocument/2006/relationships" xmlns:p="http://schemas.openxmlformats.org/presentationml/2006/main">
  <p:cSld>
    <p:bg>
      <p:bgPr>
        <a:solidFill>
          <a:schemeClr val="bg2"/>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EEE96A74-B62B-4642-AB22-7776A5F48CE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B25E1366-EAA6-E943-31EA-FDCB2C3EA8C9}"/>
              </a:ext>
            </a:extLst>
          </p:cNvPr>
          <p:cNvSpPr>
            <a:spLocks noGrp="1"/>
          </p:cNvSpPr>
          <p:nvPr>
            <p:ph type="title"/>
          </p:nvPr>
        </p:nvSpPr>
        <p:spPr>
          <a:xfrm>
            <a:off x="541338" y="1079500"/>
            <a:ext cx="3322637" cy="4689475"/>
          </a:xfrm>
        </p:spPr>
        <p:txBody>
          <a:bodyPr anchor="ctr">
            <a:normAutofit/>
          </a:bodyPr>
          <a:lstStyle/>
          <a:p>
            <a:pPr algn="ctr"/>
            <a:r>
              <a:rPr lang="en-US"/>
              <a:t>Liberty protective safeguards: changes</a:t>
            </a:r>
          </a:p>
        </p:txBody>
      </p:sp>
      <p:sp>
        <p:nvSpPr>
          <p:cNvPr id="11" name="Rectangle 10">
            <a:extLst>
              <a:ext uri="{FF2B5EF4-FFF2-40B4-BE49-F238E27FC236}">
                <a16:creationId xmlns:a16="http://schemas.microsoft.com/office/drawing/2014/main" id="{8576A6EA-4B09-480F-BB03-9616027234E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425950" y="-1"/>
            <a:ext cx="7766050" cy="6857993"/>
          </a:xfrm>
          <a:prstGeom prst="rect">
            <a:avLst/>
          </a:prstGeom>
          <a:solidFill>
            <a:schemeClr val="bg1">
              <a:alpha val="20000"/>
            </a:schemeClr>
          </a:solidFill>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aphicFrame>
        <p:nvGraphicFramePr>
          <p:cNvPr id="5" name="Content Placeholder 2">
            <a:extLst>
              <a:ext uri="{FF2B5EF4-FFF2-40B4-BE49-F238E27FC236}">
                <a16:creationId xmlns:a16="http://schemas.microsoft.com/office/drawing/2014/main" id="{D74FB56D-A678-782E-2D8D-9A876A845266}"/>
              </a:ext>
            </a:extLst>
          </p:cNvPr>
          <p:cNvGraphicFramePr>
            <a:graphicFrameLocks noGrp="1"/>
          </p:cNvGraphicFramePr>
          <p:nvPr>
            <p:ph idx="1"/>
            <p:extLst>
              <p:ext uri="{D42A27DB-BD31-4B8C-83A1-F6EECF244321}">
                <p14:modId xmlns:p14="http://schemas.microsoft.com/office/powerpoint/2010/main" val="4262927812"/>
              </p:ext>
            </p:extLst>
          </p:nvPr>
        </p:nvGraphicFramePr>
        <p:xfrm>
          <a:off x="4981575" y="540000"/>
          <a:ext cx="6669431" cy="5778000"/>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1476093728"/>
      </p:ext>
    </p:extLst>
  </p:cSld>
  <p:clrMapOvr>
    <a:masterClrMapping/>
  </p:clrMapOvr>
</p:sld>
</file>

<file path=ppt/slides/slide41.xml><?xml version="1.0" encoding="utf-8"?>
<p:sld xmlns:a="http://schemas.openxmlformats.org/drawingml/2006/main" xmlns:r="http://schemas.openxmlformats.org/officeDocument/2006/relationships" xmlns:p="http://schemas.openxmlformats.org/presentationml/2006/main">
  <p:cSld>
    <p:bg>
      <p:bgPr>
        <a:solidFill>
          <a:schemeClr val="bg2"/>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EEE96A74-B62B-4642-AB22-7776A5F48CE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B25E1366-EAA6-E943-31EA-FDCB2C3EA8C9}"/>
              </a:ext>
            </a:extLst>
          </p:cNvPr>
          <p:cNvSpPr>
            <a:spLocks noGrp="1"/>
          </p:cNvSpPr>
          <p:nvPr>
            <p:ph type="title"/>
          </p:nvPr>
        </p:nvSpPr>
        <p:spPr>
          <a:xfrm>
            <a:off x="541338" y="1079500"/>
            <a:ext cx="3322637" cy="4689475"/>
          </a:xfrm>
        </p:spPr>
        <p:txBody>
          <a:bodyPr anchor="ctr">
            <a:normAutofit/>
          </a:bodyPr>
          <a:lstStyle/>
          <a:p>
            <a:pPr algn="ctr"/>
            <a:r>
              <a:rPr lang="en-US"/>
              <a:t>Liberty protective safeguards: changes</a:t>
            </a:r>
          </a:p>
        </p:txBody>
      </p:sp>
      <p:sp>
        <p:nvSpPr>
          <p:cNvPr id="11" name="Rectangle 10">
            <a:extLst>
              <a:ext uri="{FF2B5EF4-FFF2-40B4-BE49-F238E27FC236}">
                <a16:creationId xmlns:a16="http://schemas.microsoft.com/office/drawing/2014/main" id="{8576A6EA-4B09-480F-BB03-9616027234E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425950" y="-1"/>
            <a:ext cx="7766050" cy="6857993"/>
          </a:xfrm>
          <a:prstGeom prst="rect">
            <a:avLst/>
          </a:prstGeom>
          <a:solidFill>
            <a:schemeClr val="bg1">
              <a:alpha val="20000"/>
            </a:schemeClr>
          </a:solidFill>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aphicFrame>
        <p:nvGraphicFramePr>
          <p:cNvPr id="5" name="Content Placeholder 2">
            <a:extLst>
              <a:ext uri="{FF2B5EF4-FFF2-40B4-BE49-F238E27FC236}">
                <a16:creationId xmlns:a16="http://schemas.microsoft.com/office/drawing/2014/main" id="{09B30C5F-71C1-F98C-0998-3E10D0A950D6}"/>
              </a:ext>
            </a:extLst>
          </p:cNvPr>
          <p:cNvGraphicFramePr>
            <a:graphicFrameLocks noGrp="1"/>
          </p:cNvGraphicFramePr>
          <p:nvPr>
            <p:ph idx="1"/>
            <p:extLst>
              <p:ext uri="{D42A27DB-BD31-4B8C-83A1-F6EECF244321}">
                <p14:modId xmlns:p14="http://schemas.microsoft.com/office/powerpoint/2010/main" val="468871283"/>
              </p:ext>
            </p:extLst>
          </p:nvPr>
        </p:nvGraphicFramePr>
        <p:xfrm>
          <a:off x="4981575" y="540000"/>
          <a:ext cx="6669431" cy="5778000"/>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2840458648"/>
      </p:ext>
    </p:extLst>
  </p:cSld>
  <p:clrMapOvr>
    <a:masterClrMapping/>
  </p:clrMapOvr>
</p:sld>
</file>

<file path=ppt/slides/slide4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25E1366-EAA6-E943-31EA-FDCB2C3EA8C9}"/>
              </a:ext>
            </a:extLst>
          </p:cNvPr>
          <p:cNvSpPr>
            <a:spLocks noGrp="1"/>
          </p:cNvSpPr>
          <p:nvPr>
            <p:ph type="title"/>
          </p:nvPr>
        </p:nvSpPr>
        <p:spPr/>
        <p:txBody>
          <a:bodyPr>
            <a:normAutofit fontScale="90000"/>
          </a:bodyPr>
          <a:lstStyle/>
          <a:p>
            <a:r>
              <a:rPr lang="en-US"/>
              <a:t>Liberty protective safeguards: changes</a:t>
            </a:r>
          </a:p>
        </p:txBody>
      </p:sp>
      <p:sp>
        <p:nvSpPr>
          <p:cNvPr id="3" name="Content Placeholder 2">
            <a:extLst>
              <a:ext uri="{FF2B5EF4-FFF2-40B4-BE49-F238E27FC236}">
                <a16:creationId xmlns:a16="http://schemas.microsoft.com/office/drawing/2014/main" id="{56012A0A-8497-02BC-FC6F-54343C71D9F3}"/>
              </a:ext>
            </a:extLst>
          </p:cNvPr>
          <p:cNvSpPr>
            <a:spLocks noGrp="1"/>
          </p:cNvSpPr>
          <p:nvPr>
            <p:ph idx="1"/>
          </p:nvPr>
        </p:nvSpPr>
        <p:spPr/>
        <p:txBody>
          <a:bodyPr/>
          <a:lstStyle/>
          <a:p>
            <a:pPr marL="359410" indent="-359410"/>
            <a:r>
              <a:rPr lang="en-US">
                <a:solidFill>
                  <a:srgbClr val="FFFFFF">
                    <a:alpha val="70000"/>
                  </a:srgbClr>
                </a:solidFill>
                <a:ea typeface="+mn-lt"/>
                <a:cs typeface="+mn-lt"/>
              </a:rPr>
              <a:t>BIAs will cease to exist. They will be replaced by Approved Mental Capacity Professionals (AMCPs), who will only be involved in specified cases:</a:t>
            </a:r>
            <a:endParaRPr lang="en-US">
              <a:solidFill>
                <a:srgbClr val="FFFFFF">
                  <a:alpha val="70000"/>
                </a:srgbClr>
              </a:solidFill>
            </a:endParaRPr>
          </a:p>
          <a:p>
            <a:pPr marL="359410" indent="-359410">
              <a:buClr>
                <a:srgbClr val="F5ADA8"/>
              </a:buClr>
            </a:pPr>
            <a:r>
              <a:rPr lang="en-US">
                <a:solidFill>
                  <a:srgbClr val="FFFFFF">
                    <a:alpha val="70000"/>
                  </a:srgbClr>
                </a:solidFill>
                <a:ea typeface="+mn-lt"/>
                <a:cs typeface="+mn-lt"/>
              </a:rPr>
              <a:t>If the person does not want to live at the specified place.</a:t>
            </a:r>
            <a:endParaRPr lang="en-US"/>
          </a:p>
          <a:p>
            <a:pPr marL="359410" indent="-359410">
              <a:buClr>
                <a:srgbClr val="F5ADA8"/>
              </a:buClr>
            </a:pPr>
            <a:r>
              <a:rPr lang="en-US">
                <a:solidFill>
                  <a:srgbClr val="FFFFFF">
                    <a:alpha val="70000"/>
                  </a:srgbClr>
                </a:solidFill>
                <a:ea typeface="+mn-lt"/>
                <a:cs typeface="+mn-lt"/>
              </a:rPr>
              <a:t>If the person does not want the care or treatment to be provided at the place.</a:t>
            </a:r>
            <a:endParaRPr lang="en-US"/>
          </a:p>
          <a:p>
            <a:pPr marL="359410" indent="-359410">
              <a:buClr>
                <a:srgbClr val="F5ADA8"/>
              </a:buClr>
            </a:pPr>
            <a:r>
              <a:rPr lang="en-US">
                <a:solidFill>
                  <a:srgbClr val="FFFFFF">
                    <a:alpha val="70000"/>
                  </a:srgbClr>
                </a:solidFill>
                <a:ea typeface="+mn-lt"/>
                <a:cs typeface="+mn-lt"/>
              </a:rPr>
              <a:t>Any person being deprived of their liberty in an independent hospital who is not subject to the Mental Health Act.</a:t>
            </a:r>
            <a:endParaRPr lang="en-US"/>
          </a:p>
          <a:p>
            <a:pPr marL="359410" indent="-359410">
              <a:buClr>
                <a:srgbClr val="F5ADA8"/>
              </a:buClr>
            </a:pPr>
            <a:r>
              <a:rPr lang="en-US">
                <a:solidFill>
                  <a:srgbClr val="FFFFFF">
                    <a:alpha val="70000"/>
                  </a:srgbClr>
                </a:solidFill>
                <a:ea typeface="+mn-lt"/>
                <a:cs typeface="+mn-lt"/>
              </a:rPr>
              <a:t>If the Responsible Body refers a case to an AMCP, and they accept it (we consider that these will be complex and borderline cases which don’t fall into any of the above categories).</a:t>
            </a:r>
            <a:endParaRPr lang="en-US"/>
          </a:p>
        </p:txBody>
      </p:sp>
    </p:spTree>
    <p:extLst>
      <p:ext uri="{BB962C8B-B14F-4D97-AF65-F5344CB8AC3E}">
        <p14:creationId xmlns:p14="http://schemas.microsoft.com/office/powerpoint/2010/main" val="3973896625"/>
      </p:ext>
    </p:extLst>
  </p:cSld>
  <p:clrMapOvr>
    <a:masterClrMapping/>
  </p:clrMapOvr>
</p:sld>
</file>

<file path=ppt/slides/slide43.xml><?xml version="1.0" encoding="utf-8"?>
<p:sld xmlns:a="http://schemas.openxmlformats.org/drawingml/2006/main" xmlns:r="http://schemas.openxmlformats.org/officeDocument/2006/relationships" xmlns:p="http://schemas.openxmlformats.org/presentationml/2006/main">
  <p:cSld>
    <p:bg>
      <p:bgPr>
        <a:solidFill>
          <a:schemeClr val="bg2"/>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EEE96A74-B62B-4642-AB22-7776A5F48CE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70DB2657-712E-5B7B-DCDD-F08BE76DEE21}"/>
              </a:ext>
            </a:extLst>
          </p:cNvPr>
          <p:cNvSpPr>
            <a:spLocks noGrp="1"/>
          </p:cNvSpPr>
          <p:nvPr>
            <p:ph type="title"/>
          </p:nvPr>
        </p:nvSpPr>
        <p:spPr>
          <a:xfrm>
            <a:off x="541338" y="1079500"/>
            <a:ext cx="3322637" cy="4689475"/>
          </a:xfrm>
        </p:spPr>
        <p:txBody>
          <a:bodyPr anchor="ctr">
            <a:normAutofit/>
          </a:bodyPr>
          <a:lstStyle/>
          <a:p>
            <a:pPr algn="ctr"/>
            <a:r>
              <a:rPr lang="en-US"/>
              <a:t>restriction, restraint and coercion</a:t>
            </a:r>
          </a:p>
        </p:txBody>
      </p:sp>
      <p:sp>
        <p:nvSpPr>
          <p:cNvPr id="11" name="Rectangle 10">
            <a:extLst>
              <a:ext uri="{FF2B5EF4-FFF2-40B4-BE49-F238E27FC236}">
                <a16:creationId xmlns:a16="http://schemas.microsoft.com/office/drawing/2014/main" id="{8576A6EA-4B09-480F-BB03-9616027234E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425950" y="-1"/>
            <a:ext cx="7766050" cy="6857993"/>
          </a:xfrm>
          <a:prstGeom prst="rect">
            <a:avLst/>
          </a:prstGeom>
          <a:solidFill>
            <a:schemeClr val="bg1">
              <a:alpha val="20000"/>
            </a:schemeClr>
          </a:solidFill>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aphicFrame>
        <p:nvGraphicFramePr>
          <p:cNvPr id="5" name="Content Placeholder 2">
            <a:extLst>
              <a:ext uri="{FF2B5EF4-FFF2-40B4-BE49-F238E27FC236}">
                <a16:creationId xmlns:a16="http://schemas.microsoft.com/office/drawing/2014/main" id="{D56813E6-C34F-E78E-DCBE-E3B4DDEDAE96}"/>
              </a:ext>
            </a:extLst>
          </p:cNvPr>
          <p:cNvGraphicFramePr>
            <a:graphicFrameLocks noGrp="1"/>
          </p:cNvGraphicFramePr>
          <p:nvPr>
            <p:ph idx="1"/>
            <p:extLst>
              <p:ext uri="{D42A27DB-BD31-4B8C-83A1-F6EECF244321}">
                <p14:modId xmlns:p14="http://schemas.microsoft.com/office/powerpoint/2010/main" val="3758553534"/>
              </p:ext>
            </p:extLst>
          </p:nvPr>
        </p:nvGraphicFramePr>
        <p:xfrm>
          <a:off x="4981575" y="540000"/>
          <a:ext cx="6669431" cy="5778000"/>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1261572765"/>
      </p:ext>
    </p:extLst>
  </p:cSld>
  <p:clrMapOvr>
    <a:masterClrMapping/>
  </p:clrMapOvr>
</p:sld>
</file>

<file path=ppt/slides/slide44.xml><?xml version="1.0" encoding="utf-8"?>
<p:sld xmlns:a="http://schemas.openxmlformats.org/drawingml/2006/main" xmlns:r="http://schemas.openxmlformats.org/officeDocument/2006/relationships" xmlns:p="http://schemas.openxmlformats.org/presentationml/2006/main">
  <p:cSld>
    <p:bg>
      <p:bgPr>
        <a:solidFill>
          <a:schemeClr val="bg2"/>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EEE96A74-B62B-4642-AB22-7776A5F48CE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7736E128-CE5C-197A-2C61-46816FC83BB6}"/>
              </a:ext>
            </a:extLst>
          </p:cNvPr>
          <p:cNvSpPr>
            <a:spLocks noGrp="1"/>
          </p:cNvSpPr>
          <p:nvPr>
            <p:ph type="title"/>
          </p:nvPr>
        </p:nvSpPr>
        <p:spPr>
          <a:xfrm>
            <a:off x="541338" y="1079500"/>
            <a:ext cx="3322637" cy="4689475"/>
          </a:xfrm>
        </p:spPr>
        <p:txBody>
          <a:bodyPr anchor="ctr">
            <a:normAutofit/>
          </a:bodyPr>
          <a:lstStyle/>
          <a:p>
            <a:pPr algn="ctr"/>
            <a:r>
              <a:rPr lang="en-US"/>
              <a:t>Restriction, restraint and coercion</a:t>
            </a:r>
          </a:p>
        </p:txBody>
      </p:sp>
      <p:sp>
        <p:nvSpPr>
          <p:cNvPr id="11" name="Rectangle 10">
            <a:extLst>
              <a:ext uri="{FF2B5EF4-FFF2-40B4-BE49-F238E27FC236}">
                <a16:creationId xmlns:a16="http://schemas.microsoft.com/office/drawing/2014/main" id="{8576A6EA-4B09-480F-BB03-9616027234E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425950" y="-1"/>
            <a:ext cx="7766050" cy="6857993"/>
          </a:xfrm>
          <a:prstGeom prst="rect">
            <a:avLst/>
          </a:prstGeom>
          <a:solidFill>
            <a:schemeClr val="bg1">
              <a:alpha val="20000"/>
            </a:schemeClr>
          </a:solidFill>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aphicFrame>
        <p:nvGraphicFramePr>
          <p:cNvPr id="5" name="Content Placeholder 2">
            <a:extLst>
              <a:ext uri="{FF2B5EF4-FFF2-40B4-BE49-F238E27FC236}">
                <a16:creationId xmlns:a16="http://schemas.microsoft.com/office/drawing/2014/main" id="{82936850-71A3-657A-92EB-97AF58D691EA}"/>
              </a:ext>
            </a:extLst>
          </p:cNvPr>
          <p:cNvGraphicFramePr>
            <a:graphicFrameLocks noGrp="1"/>
          </p:cNvGraphicFramePr>
          <p:nvPr>
            <p:ph idx="1"/>
            <p:extLst>
              <p:ext uri="{D42A27DB-BD31-4B8C-83A1-F6EECF244321}">
                <p14:modId xmlns:p14="http://schemas.microsoft.com/office/powerpoint/2010/main" val="3464559198"/>
              </p:ext>
            </p:extLst>
          </p:nvPr>
        </p:nvGraphicFramePr>
        <p:xfrm>
          <a:off x="4981575" y="540000"/>
          <a:ext cx="6669431" cy="5778000"/>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526698721"/>
      </p:ext>
    </p:extLst>
  </p:cSld>
  <p:clrMapOvr>
    <a:masterClrMapping/>
  </p:clrMapOvr>
</p:sld>
</file>

<file path=ppt/slides/slide45.xml><?xml version="1.0" encoding="utf-8"?>
<p:sld xmlns:a="http://schemas.openxmlformats.org/drawingml/2006/main" xmlns:r="http://schemas.openxmlformats.org/officeDocument/2006/relationships" xmlns:p="http://schemas.openxmlformats.org/presentationml/2006/main">
  <p:cSld>
    <p:bg>
      <p:bgPr>
        <a:solidFill>
          <a:schemeClr val="bg2"/>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EEE96A74-B62B-4642-AB22-7776A5F48CE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4E2D22C4-818C-FFB3-6740-E1679AF28569}"/>
              </a:ext>
            </a:extLst>
          </p:cNvPr>
          <p:cNvSpPr>
            <a:spLocks noGrp="1"/>
          </p:cNvSpPr>
          <p:nvPr>
            <p:ph type="title"/>
          </p:nvPr>
        </p:nvSpPr>
        <p:spPr>
          <a:xfrm>
            <a:off x="541338" y="1079500"/>
            <a:ext cx="3322637" cy="4689475"/>
          </a:xfrm>
        </p:spPr>
        <p:txBody>
          <a:bodyPr anchor="ctr">
            <a:normAutofit/>
          </a:bodyPr>
          <a:lstStyle/>
          <a:p>
            <a:pPr algn="ctr"/>
            <a:r>
              <a:rPr lang="en-US"/>
              <a:t>Unlawful restraint</a:t>
            </a:r>
          </a:p>
        </p:txBody>
      </p:sp>
      <p:sp>
        <p:nvSpPr>
          <p:cNvPr id="11" name="Rectangle 10">
            <a:extLst>
              <a:ext uri="{FF2B5EF4-FFF2-40B4-BE49-F238E27FC236}">
                <a16:creationId xmlns:a16="http://schemas.microsoft.com/office/drawing/2014/main" id="{8576A6EA-4B09-480F-BB03-9616027234E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425950" y="-1"/>
            <a:ext cx="7766050" cy="6857993"/>
          </a:xfrm>
          <a:prstGeom prst="rect">
            <a:avLst/>
          </a:prstGeom>
          <a:solidFill>
            <a:schemeClr val="bg1">
              <a:alpha val="20000"/>
            </a:schemeClr>
          </a:solidFill>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aphicFrame>
        <p:nvGraphicFramePr>
          <p:cNvPr id="5" name="Content Placeholder 2">
            <a:extLst>
              <a:ext uri="{FF2B5EF4-FFF2-40B4-BE49-F238E27FC236}">
                <a16:creationId xmlns:a16="http://schemas.microsoft.com/office/drawing/2014/main" id="{6755A149-8A7B-9656-1C04-7E70C2630FE6}"/>
              </a:ext>
            </a:extLst>
          </p:cNvPr>
          <p:cNvGraphicFramePr>
            <a:graphicFrameLocks noGrp="1"/>
          </p:cNvGraphicFramePr>
          <p:nvPr>
            <p:ph idx="1"/>
            <p:extLst>
              <p:ext uri="{D42A27DB-BD31-4B8C-83A1-F6EECF244321}">
                <p14:modId xmlns:p14="http://schemas.microsoft.com/office/powerpoint/2010/main" val="3392921024"/>
              </p:ext>
            </p:extLst>
          </p:nvPr>
        </p:nvGraphicFramePr>
        <p:xfrm>
          <a:off x="4981575" y="540000"/>
          <a:ext cx="6669431" cy="5778000"/>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875842476"/>
      </p:ext>
    </p:extLst>
  </p:cSld>
  <p:clrMapOvr>
    <a:masterClrMapping/>
  </p:clrMapOvr>
</p:sld>
</file>

<file path=ppt/slides/slide46.xml><?xml version="1.0" encoding="utf-8"?>
<p:sld xmlns:a="http://schemas.openxmlformats.org/drawingml/2006/main" xmlns:r="http://schemas.openxmlformats.org/officeDocument/2006/relationships" xmlns:p="http://schemas.openxmlformats.org/presentationml/2006/main">
  <p:cSld>
    <p:bg>
      <p:bgPr>
        <a:solidFill>
          <a:schemeClr val="bg2"/>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EEE96A74-B62B-4642-AB22-7776A5F48CE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757FCEA8-E4C2-7917-3D5C-65FD2E4D95A2}"/>
              </a:ext>
            </a:extLst>
          </p:cNvPr>
          <p:cNvSpPr>
            <a:spLocks noGrp="1"/>
          </p:cNvSpPr>
          <p:nvPr>
            <p:ph type="title"/>
          </p:nvPr>
        </p:nvSpPr>
        <p:spPr>
          <a:xfrm>
            <a:off x="541338" y="1079500"/>
            <a:ext cx="3322637" cy="4689475"/>
          </a:xfrm>
        </p:spPr>
        <p:txBody>
          <a:bodyPr anchor="ctr">
            <a:normAutofit/>
          </a:bodyPr>
          <a:lstStyle/>
          <a:p>
            <a:pPr algn="ctr"/>
            <a:r>
              <a:rPr lang="en-US"/>
              <a:t>Unlawful restraint</a:t>
            </a:r>
          </a:p>
        </p:txBody>
      </p:sp>
      <p:sp>
        <p:nvSpPr>
          <p:cNvPr id="11" name="Rectangle 10">
            <a:extLst>
              <a:ext uri="{FF2B5EF4-FFF2-40B4-BE49-F238E27FC236}">
                <a16:creationId xmlns:a16="http://schemas.microsoft.com/office/drawing/2014/main" id="{8576A6EA-4B09-480F-BB03-9616027234E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425950" y="-1"/>
            <a:ext cx="7766050" cy="6857993"/>
          </a:xfrm>
          <a:prstGeom prst="rect">
            <a:avLst/>
          </a:prstGeom>
          <a:solidFill>
            <a:schemeClr val="bg1">
              <a:alpha val="20000"/>
            </a:schemeClr>
          </a:solidFill>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aphicFrame>
        <p:nvGraphicFramePr>
          <p:cNvPr id="5" name="Content Placeholder 2">
            <a:extLst>
              <a:ext uri="{FF2B5EF4-FFF2-40B4-BE49-F238E27FC236}">
                <a16:creationId xmlns:a16="http://schemas.microsoft.com/office/drawing/2014/main" id="{F9E32702-C398-5285-9FE9-1C8A7CF0BFED}"/>
              </a:ext>
            </a:extLst>
          </p:cNvPr>
          <p:cNvGraphicFramePr>
            <a:graphicFrameLocks noGrp="1"/>
          </p:cNvGraphicFramePr>
          <p:nvPr>
            <p:ph idx="1"/>
            <p:extLst>
              <p:ext uri="{D42A27DB-BD31-4B8C-83A1-F6EECF244321}">
                <p14:modId xmlns:p14="http://schemas.microsoft.com/office/powerpoint/2010/main" val="1793737307"/>
              </p:ext>
            </p:extLst>
          </p:nvPr>
        </p:nvGraphicFramePr>
        <p:xfrm>
          <a:off x="4981575" y="540000"/>
          <a:ext cx="6669431" cy="5778000"/>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1206003347"/>
      </p:ext>
    </p:extLst>
  </p:cSld>
  <p:clrMapOvr>
    <a:masterClrMapping/>
  </p:clrMapOvr>
</p:sld>
</file>

<file path=ppt/slides/slide4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9CDB5E6-002E-ED7B-A61B-165843D77FA7}"/>
              </a:ext>
            </a:extLst>
          </p:cNvPr>
          <p:cNvSpPr>
            <a:spLocks noGrp="1"/>
          </p:cNvSpPr>
          <p:nvPr>
            <p:ph type="title"/>
          </p:nvPr>
        </p:nvSpPr>
        <p:spPr/>
        <p:txBody>
          <a:bodyPr/>
          <a:lstStyle/>
          <a:p>
            <a:r>
              <a:rPr lang="en-US"/>
              <a:t>Lawful restraint</a:t>
            </a:r>
          </a:p>
        </p:txBody>
      </p:sp>
      <p:sp>
        <p:nvSpPr>
          <p:cNvPr id="3" name="Content Placeholder 2">
            <a:extLst>
              <a:ext uri="{FF2B5EF4-FFF2-40B4-BE49-F238E27FC236}">
                <a16:creationId xmlns:a16="http://schemas.microsoft.com/office/drawing/2014/main" id="{8F549A9C-AE6C-B45D-5979-2FE58638868C}"/>
              </a:ext>
            </a:extLst>
          </p:cNvPr>
          <p:cNvSpPr>
            <a:spLocks noGrp="1"/>
          </p:cNvSpPr>
          <p:nvPr>
            <p:ph idx="1"/>
          </p:nvPr>
        </p:nvSpPr>
        <p:spPr/>
        <p:txBody>
          <a:bodyPr>
            <a:normAutofit fontScale="92500" lnSpcReduction="20000"/>
          </a:bodyPr>
          <a:lstStyle/>
          <a:p>
            <a:pPr marL="359410" indent="-359410"/>
            <a:r>
              <a:rPr lang="en-US">
                <a:solidFill>
                  <a:srgbClr val="FFFFFF">
                    <a:alpha val="70000"/>
                  </a:srgbClr>
                </a:solidFill>
              </a:rPr>
              <a:t>Means and duration of restraint must be necessary and no moreso. </a:t>
            </a:r>
          </a:p>
          <a:p>
            <a:pPr marL="359410" indent="-359410">
              <a:buClr>
                <a:srgbClr val="F5ADA8"/>
              </a:buClr>
            </a:pPr>
            <a:r>
              <a:rPr lang="en-US">
                <a:solidFill>
                  <a:srgbClr val="FFFFFF">
                    <a:alpha val="70000"/>
                  </a:srgbClr>
                </a:solidFill>
              </a:rPr>
              <a:t>End must justify the means.</a:t>
            </a:r>
          </a:p>
          <a:p>
            <a:pPr marL="359410" indent="-359410">
              <a:buClr>
                <a:srgbClr val="F5ADA8"/>
              </a:buClr>
            </a:pPr>
            <a:r>
              <a:rPr lang="en-US">
                <a:solidFill>
                  <a:srgbClr val="FFFFFF">
                    <a:alpha val="70000"/>
                  </a:srgbClr>
                </a:solidFill>
                <a:ea typeface="+mn-lt"/>
                <a:cs typeface="+mn-lt"/>
              </a:rPr>
              <a:t>Minor acts of physical interference such as a guiding hand may not breach rights, but the use of more significant physical force may only be used to restrain:</a:t>
            </a:r>
            <a:endParaRPr lang="en-US">
              <a:solidFill>
                <a:srgbClr val="FFFFFF">
                  <a:alpha val="70000"/>
                </a:srgbClr>
              </a:solidFill>
            </a:endParaRPr>
          </a:p>
          <a:p>
            <a:pPr marL="359410" indent="-359410">
              <a:buClr>
                <a:srgbClr val="F5ADA8"/>
              </a:buClr>
            </a:pPr>
            <a:r>
              <a:rPr lang="en-US">
                <a:solidFill>
                  <a:srgbClr val="FFFFFF">
                    <a:alpha val="70000"/>
                  </a:srgbClr>
                </a:solidFill>
                <a:ea typeface="+mn-lt"/>
                <a:cs typeface="+mn-lt"/>
              </a:rPr>
              <a:t>a) as a last resort, where there is no viable alternative</a:t>
            </a:r>
            <a:endParaRPr lang="en-US"/>
          </a:p>
          <a:p>
            <a:pPr marL="359410" indent="-359410">
              <a:buClr>
                <a:srgbClr val="F5ADA8"/>
              </a:buClr>
            </a:pPr>
            <a:r>
              <a:rPr lang="en-US">
                <a:solidFill>
                  <a:srgbClr val="FFFFFF">
                    <a:alpha val="70000"/>
                  </a:srgbClr>
                </a:solidFill>
                <a:ea typeface="+mn-lt"/>
                <a:cs typeface="+mn-lt"/>
              </a:rPr>
              <a:t>b) where there is a genuine belief that it is strictly necessary to prevent serious harm including the risk of injury to the person or others, or in limited cases, preventing a crime, disorder or damage to property</a:t>
            </a:r>
          </a:p>
          <a:p>
            <a:pPr marL="359410" indent="-359410">
              <a:buClr>
                <a:srgbClr val="F5ADA8"/>
              </a:buClr>
            </a:pPr>
            <a:r>
              <a:rPr lang="en-US">
                <a:solidFill>
                  <a:srgbClr val="FFFFFF">
                    <a:alpha val="70000"/>
                  </a:srgbClr>
                </a:solidFill>
                <a:ea typeface="+mn-lt"/>
                <a:cs typeface="+mn-lt"/>
              </a:rPr>
              <a:t>c) due to the level of control the state has over people in detention and therefore their vulnerability to abuse, force must only be used to restrain a detainee where they have made it strictly necessary by their own conduct</a:t>
            </a:r>
            <a:endParaRPr lang="en-US">
              <a:solidFill>
                <a:srgbClr val="FFFFFF">
                  <a:alpha val="70000"/>
                </a:srgbClr>
              </a:solidFill>
            </a:endParaRPr>
          </a:p>
        </p:txBody>
      </p:sp>
    </p:spTree>
    <p:extLst>
      <p:ext uri="{BB962C8B-B14F-4D97-AF65-F5344CB8AC3E}">
        <p14:creationId xmlns:p14="http://schemas.microsoft.com/office/powerpoint/2010/main" val="81008718"/>
      </p:ext>
    </p:extLst>
  </p:cSld>
  <p:clrMapOvr>
    <a:masterClrMapping/>
  </p:clrMapOvr>
</p:sld>
</file>

<file path=ppt/slides/slide48.xml><?xml version="1.0" encoding="utf-8"?>
<p:sld xmlns:a="http://schemas.openxmlformats.org/drawingml/2006/main" xmlns:r="http://schemas.openxmlformats.org/officeDocument/2006/relationships" xmlns:p="http://schemas.openxmlformats.org/presentationml/2006/main">
  <p:cSld>
    <p:bg>
      <p:bgPr>
        <a:solidFill>
          <a:schemeClr val="bg2"/>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EEE96A74-B62B-4642-AB22-7776A5F48CE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433338AB-728C-BBA8-3E0A-6E898935C8CA}"/>
              </a:ext>
            </a:extLst>
          </p:cNvPr>
          <p:cNvSpPr>
            <a:spLocks noGrp="1"/>
          </p:cNvSpPr>
          <p:nvPr>
            <p:ph type="title"/>
          </p:nvPr>
        </p:nvSpPr>
        <p:spPr>
          <a:xfrm>
            <a:off x="541338" y="1079500"/>
            <a:ext cx="3322637" cy="4689475"/>
          </a:xfrm>
        </p:spPr>
        <p:txBody>
          <a:bodyPr anchor="ctr">
            <a:normAutofit/>
          </a:bodyPr>
          <a:lstStyle/>
          <a:p>
            <a:pPr algn="ctr"/>
            <a:r>
              <a:rPr lang="en-US"/>
              <a:t>Least restrictive measures</a:t>
            </a:r>
          </a:p>
        </p:txBody>
      </p:sp>
      <p:sp>
        <p:nvSpPr>
          <p:cNvPr id="11" name="Rectangle 10">
            <a:extLst>
              <a:ext uri="{FF2B5EF4-FFF2-40B4-BE49-F238E27FC236}">
                <a16:creationId xmlns:a16="http://schemas.microsoft.com/office/drawing/2014/main" id="{8576A6EA-4B09-480F-BB03-9616027234E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425950" y="-1"/>
            <a:ext cx="7766050" cy="6857993"/>
          </a:xfrm>
          <a:prstGeom prst="rect">
            <a:avLst/>
          </a:prstGeom>
          <a:solidFill>
            <a:schemeClr val="bg1">
              <a:alpha val="20000"/>
            </a:schemeClr>
          </a:solidFill>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aphicFrame>
        <p:nvGraphicFramePr>
          <p:cNvPr id="5" name="Content Placeholder 2">
            <a:extLst>
              <a:ext uri="{FF2B5EF4-FFF2-40B4-BE49-F238E27FC236}">
                <a16:creationId xmlns:a16="http://schemas.microsoft.com/office/drawing/2014/main" id="{3B4A80DF-246E-30A5-E5D1-CDF96CEAD6D5}"/>
              </a:ext>
            </a:extLst>
          </p:cNvPr>
          <p:cNvGraphicFramePr>
            <a:graphicFrameLocks noGrp="1"/>
          </p:cNvGraphicFramePr>
          <p:nvPr>
            <p:ph idx="1"/>
            <p:extLst>
              <p:ext uri="{D42A27DB-BD31-4B8C-83A1-F6EECF244321}">
                <p14:modId xmlns:p14="http://schemas.microsoft.com/office/powerpoint/2010/main" val="3221060633"/>
              </p:ext>
            </p:extLst>
          </p:nvPr>
        </p:nvGraphicFramePr>
        <p:xfrm>
          <a:off x="4981575" y="540000"/>
          <a:ext cx="6669431" cy="5778000"/>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3559533738"/>
      </p:ext>
    </p:extLst>
  </p:cSld>
  <p:clrMapOvr>
    <a:masterClrMapping/>
  </p:clrMapOvr>
</p:sld>
</file>

<file path=ppt/slides/slide49.xml><?xml version="1.0" encoding="utf-8"?>
<p:sld xmlns:a="http://schemas.openxmlformats.org/drawingml/2006/main" xmlns:r="http://schemas.openxmlformats.org/officeDocument/2006/relationships" xmlns:p="http://schemas.openxmlformats.org/presentationml/2006/main">
  <p:cSld>
    <p:bg>
      <p:bgPr>
        <a:solidFill>
          <a:schemeClr val="bg2"/>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DB66C9CD-6BF4-44CA-8078-0BB81908076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240C915F-5F2B-6237-627F-52E046FF7659}"/>
              </a:ext>
            </a:extLst>
          </p:cNvPr>
          <p:cNvSpPr>
            <a:spLocks noGrp="1"/>
          </p:cNvSpPr>
          <p:nvPr>
            <p:ph type="title"/>
          </p:nvPr>
        </p:nvSpPr>
        <p:spPr>
          <a:xfrm>
            <a:off x="4984750" y="1011237"/>
            <a:ext cx="6120000" cy="860400"/>
          </a:xfrm>
        </p:spPr>
        <p:txBody>
          <a:bodyPr anchor="b">
            <a:normAutofit/>
          </a:bodyPr>
          <a:lstStyle/>
          <a:p>
            <a:pPr algn="ctr"/>
            <a:r>
              <a:rPr lang="en-US"/>
              <a:t>Restraint reduction: Why?</a:t>
            </a:r>
          </a:p>
        </p:txBody>
      </p:sp>
      <p:pic>
        <p:nvPicPr>
          <p:cNvPr id="5" name="Picture 4" descr="Wood human figure">
            <a:extLst>
              <a:ext uri="{FF2B5EF4-FFF2-40B4-BE49-F238E27FC236}">
                <a16:creationId xmlns:a16="http://schemas.microsoft.com/office/drawing/2014/main" id="{348D9116-58B1-DAB9-63B9-FD21958016E1}"/>
              </a:ext>
            </a:extLst>
          </p:cNvPr>
          <p:cNvPicPr>
            <a:picLocks noChangeAspect="1"/>
          </p:cNvPicPr>
          <p:nvPr/>
        </p:nvPicPr>
        <p:blipFill>
          <a:blip r:embed="rId2"/>
          <a:srcRect l="5887" r="56491" b="-3"/>
          <a:stretch/>
        </p:blipFill>
        <p:spPr>
          <a:xfrm>
            <a:off x="20" y="10"/>
            <a:ext cx="3870969" cy="6857990"/>
          </a:xfrm>
          <a:prstGeom prst="rect">
            <a:avLst/>
          </a:prstGeom>
        </p:spPr>
      </p:pic>
      <p:cxnSp>
        <p:nvCxnSpPr>
          <p:cNvPr id="11" name="Straight Connector 10">
            <a:extLst>
              <a:ext uri="{FF2B5EF4-FFF2-40B4-BE49-F238E27FC236}">
                <a16:creationId xmlns:a16="http://schemas.microsoft.com/office/drawing/2014/main" id="{77C6DF49-CBE3-4038-AC78-35DE4FD7CE8E}"/>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7774750" y="2310207"/>
            <a:ext cx="540000" cy="0"/>
          </a:xfrm>
          <a:prstGeom prst="line">
            <a:avLst/>
          </a:prstGeom>
          <a:ln w="10160">
            <a:solidFill>
              <a:schemeClr val="tx1"/>
            </a:solidFill>
          </a:ln>
        </p:spPr>
        <p:style>
          <a:lnRef idx="1">
            <a:schemeClr val="accent1"/>
          </a:lnRef>
          <a:fillRef idx="0">
            <a:schemeClr val="accent1"/>
          </a:fillRef>
          <a:effectRef idx="0">
            <a:schemeClr val="accent1"/>
          </a:effectRef>
          <a:fontRef idx="minor">
            <a:schemeClr val="tx1"/>
          </a:fontRef>
        </p:style>
      </p:cxnSp>
      <p:sp>
        <p:nvSpPr>
          <p:cNvPr id="3" name="Content Placeholder 2">
            <a:extLst>
              <a:ext uri="{FF2B5EF4-FFF2-40B4-BE49-F238E27FC236}">
                <a16:creationId xmlns:a16="http://schemas.microsoft.com/office/drawing/2014/main" id="{DCF678AF-7C62-03EC-8D41-636D8613EB0A}"/>
              </a:ext>
            </a:extLst>
          </p:cNvPr>
          <p:cNvSpPr>
            <a:spLocks noGrp="1"/>
          </p:cNvSpPr>
          <p:nvPr>
            <p:ph idx="1"/>
          </p:nvPr>
        </p:nvSpPr>
        <p:spPr>
          <a:xfrm>
            <a:off x="4984750" y="2759076"/>
            <a:ext cx="6121400" cy="3009899"/>
          </a:xfrm>
        </p:spPr>
        <p:txBody>
          <a:bodyPr>
            <a:normAutofit/>
          </a:bodyPr>
          <a:lstStyle/>
          <a:p>
            <a:pPr marL="359410" indent="-359410"/>
            <a:r>
              <a:rPr lang="en-US"/>
              <a:t>Why should we try to reduce restraint and restrictive practices?</a:t>
            </a:r>
          </a:p>
          <a:p>
            <a:pPr marL="359410" indent="-359410">
              <a:buClr>
                <a:srgbClr val="F5ADA8"/>
              </a:buClr>
            </a:pPr>
            <a:endParaRPr lang="en-US"/>
          </a:p>
        </p:txBody>
      </p:sp>
    </p:spTree>
    <p:extLst>
      <p:ext uri="{BB962C8B-B14F-4D97-AF65-F5344CB8AC3E}">
        <p14:creationId xmlns:p14="http://schemas.microsoft.com/office/powerpoint/2010/main" val="92041561"/>
      </p:ext>
    </p:extLst>
  </p:cSld>
  <p:clrMapOvr>
    <a:masterClrMapping/>
  </p:clrMapOvr>
</p:sld>
</file>

<file path=ppt/slides/slide50.xml><?xml version="1.0" encoding="utf-8"?>
<p:sld xmlns:a="http://schemas.openxmlformats.org/drawingml/2006/main" xmlns:r="http://schemas.openxmlformats.org/officeDocument/2006/relationships" xmlns:p="http://schemas.openxmlformats.org/presentationml/2006/main">
  <p:cSld>
    <p:bg>
      <p:bgPr>
        <a:solidFill>
          <a:schemeClr val="bg2"/>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EEE96A74-B62B-4642-AB22-7776A5F48CE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47934749-CCD4-DBA0-8AC7-8BE68DBC9CE7}"/>
              </a:ext>
            </a:extLst>
          </p:cNvPr>
          <p:cNvSpPr>
            <a:spLocks noGrp="1"/>
          </p:cNvSpPr>
          <p:nvPr>
            <p:ph type="title"/>
          </p:nvPr>
        </p:nvSpPr>
        <p:spPr>
          <a:xfrm>
            <a:off x="541338" y="1079500"/>
            <a:ext cx="3322637" cy="4689475"/>
          </a:xfrm>
        </p:spPr>
        <p:txBody>
          <a:bodyPr anchor="ctr">
            <a:normAutofit/>
          </a:bodyPr>
          <a:lstStyle/>
          <a:p>
            <a:pPr algn="ctr"/>
            <a:r>
              <a:rPr lang="en-US"/>
              <a:t>Restraint reduction: why?</a:t>
            </a:r>
          </a:p>
        </p:txBody>
      </p:sp>
      <p:sp>
        <p:nvSpPr>
          <p:cNvPr id="11" name="Rectangle 10">
            <a:extLst>
              <a:ext uri="{FF2B5EF4-FFF2-40B4-BE49-F238E27FC236}">
                <a16:creationId xmlns:a16="http://schemas.microsoft.com/office/drawing/2014/main" id="{8576A6EA-4B09-480F-BB03-9616027234E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425950" y="-1"/>
            <a:ext cx="7766050" cy="6857993"/>
          </a:xfrm>
          <a:prstGeom prst="rect">
            <a:avLst/>
          </a:prstGeom>
          <a:solidFill>
            <a:schemeClr val="bg1">
              <a:alpha val="20000"/>
            </a:schemeClr>
          </a:solidFill>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aphicFrame>
        <p:nvGraphicFramePr>
          <p:cNvPr id="5" name="Content Placeholder 2">
            <a:extLst>
              <a:ext uri="{FF2B5EF4-FFF2-40B4-BE49-F238E27FC236}">
                <a16:creationId xmlns:a16="http://schemas.microsoft.com/office/drawing/2014/main" id="{B8A3D407-4EB3-A952-BF10-006BEA22F9EE}"/>
              </a:ext>
            </a:extLst>
          </p:cNvPr>
          <p:cNvGraphicFramePr>
            <a:graphicFrameLocks noGrp="1"/>
          </p:cNvGraphicFramePr>
          <p:nvPr>
            <p:ph idx="1"/>
            <p:extLst>
              <p:ext uri="{D42A27DB-BD31-4B8C-83A1-F6EECF244321}">
                <p14:modId xmlns:p14="http://schemas.microsoft.com/office/powerpoint/2010/main" val="1207990675"/>
              </p:ext>
            </p:extLst>
          </p:nvPr>
        </p:nvGraphicFramePr>
        <p:xfrm>
          <a:off x="4981575" y="540000"/>
          <a:ext cx="6669431" cy="5778000"/>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4186205878"/>
      </p:ext>
    </p:extLst>
  </p:cSld>
  <p:clrMapOvr>
    <a:masterClrMapping/>
  </p:clrMapOvr>
</p:sld>
</file>

<file path=ppt/slides/slide5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22E0790-8A32-1518-C2E0-6C78368213B0}"/>
              </a:ext>
            </a:extLst>
          </p:cNvPr>
          <p:cNvSpPr>
            <a:spLocks noGrp="1"/>
          </p:cNvSpPr>
          <p:nvPr>
            <p:ph type="title"/>
          </p:nvPr>
        </p:nvSpPr>
        <p:spPr/>
        <p:txBody>
          <a:bodyPr/>
          <a:lstStyle/>
          <a:p>
            <a:r>
              <a:rPr lang="en-US"/>
              <a:t>Documentary Pieces</a:t>
            </a:r>
          </a:p>
        </p:txBody>
      </p:sp>
      <p:sp>
        <p:nvSpPr>
          <p:cNvPr id="3" name="Content Placeholder 2">
            <a:extLst>
              <a:ext uri="{FF2B5EF4-FFF2-40B4-BE49-F238E27FC236}">
                <a16:creationId xmlns:a16="http://schemas.microsoft.com/office/drawing/2014/main" id="{598F248E-95A3-16ED-0960-2F6180146878}"/>
              </a:ext>
            </a:extLst>
          </p:cNvPr>
          <p:cNvSpPr>
            <a:spLocks noGrp="1"/>
          </p:cNvSpPr>
          <p:nvPr>
            <p:ph idx="1"/>
          </p:nvPr>
        </p:nvSpPr>
        <p:spPr/>
        <p:txBody>
          <a:bodyPr/>
          <a:lstStyle/>
          <a:p>
            <a:pPr marL="359410" indent="-359410"/>
            <a:r>
              <a:rPr lang="en-US">
                <a:solidFill>
                  <a:srgbClr val="FFFFFF">
                    <a:alpha val="70000"/>
                  </a:srgbClr>
                </a:solidFill>
              </a:rPr>
              <a:t>The Silent Minority </a:t>
            </a:r>
            <a:r>
              <a:rPr lang="en-US">
                <a:solidFill>
                  <a:srgbClr val="FFFFFF">
                    <a:alpha val="70000"/>
                  </a:srgbClr>
                </a:solidFill>
                <a:hlinkClick r:id="rId2"/>
              </a:rPr>
              <a:t>www.youtube.com/watch?v=O4eqzf_e4u4</a:t>
            </a:r>
            <a:r>
              <a:rPr lang="en-US">
                <a:solidFill>
                  <a:srgbClr val="FFFFFF">
                    <a:alpha val="70000"/>
                  </a:srgbClr>
                </a:solidFill>
              </a:rPr>
              <a:t> </a:t>
            </a:r>
          </a:p>
          <a:p>
            <a:pPr marL="359410" indent="-359410">
              <a:buClr>
                <a:srgbClr val="F5ADA8"/>
              </a:buClr>
            </a:pPr>
            <a:r>
              <a:rPr lang="en-US">
                <a:solidFill>
                  <a:srgbClr val="FFFFFF">
                    <a:alpha val="70000"/>
                  </a:srgbClr>
                </a:solidFill>
              </a:rPr>
              <a:t>A History of the Madhouse </a:t>
            </a:r>
            <a:r>
              <a:rPr lang="en-US">
                <a:solidFill>
                  <a:srgbClr val="FFFFFF">
                    <a:alpha val="70000"/>
                  </a:srgbClr>
                </a:solidFill>
                <a:hlinkClick r:id="rId3"/>
              </a:rPr>
              <a:t>www.youtube.com/watch?v=oswUssXzFIY</a:t>
            </a:r>
            <a:r>
              <a:rPr lang="en-US">
                <a:solidFill>
                  <a:srgbClr val="FFFFFF">
                    <a:alpha val="70000"/>
                  </a:srgbClr>
                </a:solidFill>
              </a:rPr>
              <a:t> </a:t>
            </a:r>
          </a:p>
        </p:txBody>
      </p:sp>
    </p:spTree>
    <p:extLst>
      <p:ext uri="{BB962C8B-B14F-4D97-AF65-F5344CB8AC3E}">
        <p14:creationId xmlns:p14="http://schemas.microsoft.com/office/powerpoint/2010/main" val="2203880516"/>
      </p:ext>
    </p:extLst>
  </p:cSld>
  <p:clrMapOvr>
    <a:masterClrMapping/>
  </p:clrMapOvr>
</p:sld>
</file>

<file path=ppt/slides/slide52.xml><?xml version="1.0" encoding="utf-8"?>
<p:sld xmlns:a="http://schemas.openxmlformats.org/drawingml/2006/main" xmlns:r="http://schemas.openxmlformats.org/officeDocument/2006/relationships" xmlns:p="http://schemas.openxmlformats.org/presentationml/2006/main">
  <p:cSld>
    <p:bg>
      <p:bgPr>
        <a:solidFill>
          <a:schemeClr val="bg2"/>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DB66C9CD-6BF4-44CA-8078-0BB81908076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51F608CD-D59A-9E51-3406-0488DFD4D4D6}"/>
              </a:ext>
            </a:extLst>
          </p:cNvPr>
          <p:cNvSpPr>
            <a:spLocks noGrp="1"/>
          </p:cNvSpPr>
          <p:nvPr>
            <p:ph type="title"/>
          </p:nvPr>
        </p:nvSpPr>
        <p:spPr>
          <a:xfrm>
            <a:off x="4984750" y="1011237"/>
            <a:ext cx="6120000" cy="860400"/>
          </a:xfrm>
        </p:spPr>
        <p:txBody>
          <a:bodyPr anchor="b">
            <a:normAutofit/>
          </a:bodyPr>
          <a:lstStyle/>
          <a:p>
            <a:pPr algn="ctr"/>
            <a:r>
              <a:rPr lang="en-US"/>
              <a:t>schizophrenia</a:t>
            </a:r>
          </a:p>
        </p:txBody>
      </p:sp>
      <p:pic>
        <p:nvPicPr>
          <p:cNvPr id="5" name="Picture 4" descr="Wood human figure">
            <a:extLst>
              <a:ext uri="{FF2B5EF4-FFF2-40B4-BE49-F238E27FC236}">
                <a16:creationId xmlns:a16="http://schemas.microsoft.com/office/drawing/2014/main" id="{3AD73555-602C-6161-ADB1-54345F85C6E3}"/>
              </a:ext>
            </a:extLst>
          </p:cNvPr>
          <p:cNvPicPr>
            <a:picLocks noChangeAspect="1"/>
          </p:cNvPicPr>
          <p:nvPr/>
        </p:nvPicPr>
        <p:blipFill>
          <a:blip r:embed="rId2"/>
          <a:srcRect l="5887" r="56491" b="-3"/>
          <a:stretch/>
        </p:blipFill>
        <p:spPr>
          <a:xfrm>
            <a:off x="20" y="10"/>
            <a:ext cx="3870969" cy="6857990"/>
          </a:xfrm>
          <a:prstGeom prst="rect">
            <a:avLst/>
          </a:prstGeom>
        </p:spPr>
      </p:pic>
      <p:cxnSp>
        <p:nvCxnSpPr>
          <p:cNvPr id="11" name="Straight Connector 10">
            <a:extLst>
              <a:ext uri="{FF2B5EF4-FFF2-40B4-BE49-F238E27FC236}">
                <a16:creationId xmlns:a16="http://schemas.microsoft.com/office/drawing/2014/main" id="{77C6DF49-CBE3-4038-AC78-35DE4FD7CE8E}"/>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7774750" y="2310207"/>
            <a:ext cx="540000" cy="0"/>
          </a:xfrm>
          <a:prstGeom prst="line">
            <a:avLst/>
          </a:prstGeom>
          <a:ln w="10160">
            <a:solidFill>
              <a:schemeClr val="tx1"/>
            </a:solidFill>
          </a:ln>
        </p:spPr>
        <p:style>
          <a:lnRef idx="1">
            <a:schemeClr val="accent1"/>
          </a:lnRef>
          <a:fillRef idx="0">
            <a:schemeClr val="accent1"/>
          </a:fillRef>
          <a:effectRef idx="0">
            <a:schemeClr val="accent1"/>
          </a:effectRef>
          <a:fontRef idx="minor">
            <a:schemeClr val="tx1"/>
          </a:fontRef>
        </p:style>
      </p:cxnSp>
      <p:sp>
        <p:nvSpPr>
          <p:cNvPr id="3" name="Content Placeholder 2">
            <a:extLst>
              <a:ext uri="{FF2B5EF4-FFF2-40B4-BE49-F238E27FC236}">
                <a16:creationId xmlns:a16="http://schemas.microsoft.com/office/drawing/2014/main" id="{7F1C34A7-24D9-B2C2-1561-0BB074D6E372}"/>
              </a:ext>
            </a:extLst>
          </p:cNvPr>
          <p:cNvSpPr>
            <a:spLocks noGrp="1"/>
          </p:cNvSpPr>
          <p:nvPr>
            <p:ph idx="1"/>
          </p:nvPr>
        </p:nvSpPr>
        <p:spPr>
          <a:xfrm>
            <a:off x="4984750" y="2759076"/>
            <a:ext cx="6121400" cy="3009899"/>
          </a:xfrm>
        </p:spPr>
        <p:txBody>
          <a:bodyPr>
            <a:normAutofit/>
          </a:bodyPr>
          <a:lstStyle/>
          <a:p>
            <a:pPr marL="359410" indent="-359410"/>
            <a:r>
              <a:rPr lang="en-US"/>
              <a:t>What do you already know about schizophrenia?</a:t>
            </a:r>
          </a:p>
        </p:txBody>
      </p:sp>
    </p:spTree>
    <p:extLst>
      <p:ext uri="{BB962C8B-B14F-4D97-AF65-F5344CB8AC3E}">
        <p14:creationId xmlns:p14="http://schemas.microsoft.com/office/powerpoint/2010/main" val="222089654"/>
      </p:ext>
    </p:extLst>
  </p:cSld>
  <p:clrMapOvr>
    <a:masterClrMapping/>
  </p:clrMapOvr>
</p:sld>
</file>

<file path=ppt/slides/slide53.xml><?xml version="1.0" encoding="utf-8"?>
<p:sld xmlns:a="http://schemas.openxmlformats.org/drawingml/2006/main" xmlns:r="http://schemas.openxmlformats.org/officeDocument/2006/relationships" xmlns:p="http://schemas.openxmlformats.org/presentationml/2006/main">
  <p:cSld>
    <p:bg>
      <p:bgPr>
        <a:solidFill>
          <a:schemeClr val="bg2"/>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6DD76FE-F65A-CE39-6816-DB05600E4ACF}"/>
              </a:ext>
            </a:extLst>
          </p:cNvPr>
          <p:cNvSpPr>
            <a:spLocks noGrp="1"/>
          </p:cNvSpPr>
          <p:nvPr>
            <p:ph type="title"/>
          </p:nvPr>
        </p:nvSpPr>
        <p:spPr>
          <a:xfrm>
            <a:off x="1078100" y="542671"/>
            <a:ext cx="10026650" cy="1124202"/>
          </a:xfrm>
        </p:spPr>
        <p:txBody>
          <a:bodyPr wrap="square" anchor="ctr">
            <a:normAutofit/>
          </a:bodyPr>
          <a:lstStyle/>
          <a:p>
            <a:pPr algn="ctr"/>
            <a:r>
              <a:rPr lang="en-US"/>
              <a:t>schizophrenia</a:t>
            </a:r>
          </a:p>
        </p:txBody>
      </p:sp>
      <p:graphicFrame>
        <p:nvGraphicFramePr>
          <p:cNvPr id="5" name="Content Placeholder 2">
            <a:extLst>
              <a:ext uri="{FF2B5EF4-FFF2-40B4-BE49-F238E27FC236}">
                <a16:creationId xmlns:a16="http://schemas.microsoft.com/office/drawing/2014/main" id="{A704647A-77F6-AA8C-E550-5E3BEF9AD290}"/>
              </a:ext>
            </a:extLst>
          </p:cNvPr>
          <p:cNvGraphicFramePr>
            <a:graphicFrameLocks noGrp="1"/>
          </p:cNvGraphicFramePr>
          <p:nvPr>
            <p:ph idx="1"/>
          </p:nvPr>
        </p:nvGraphicFramePr>
        <p:xfrm>
          <a:off x="541338" y="2843212"/>
          <a:ext cx="11109674" cy="3472118"/>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683078509"/>
      </p:ext>
    </p:extLst>
  </p:cSld>
  <p:clrMapOvr>
    <a:masterClrMapping/>
  </p:clrMapOvr>
</p:sld>
</file>

<file path=ppt/slides/slide54.xml><?xml version="1.0" encoding="utf-8"?>
<p:sld xmlns:a="http://schemas.openxmlformats.org/drawingml/2006/main" xmlns:r="http://schemas.openxmlformats.org/officeDocument/2006/relationships" xmlns:p="http://schemas.openxmlformats.org/presentationml/2006/main">
  <p:cSld>
    <p:bg>
      <p:bgPr>
        <a:solidFill>
          <a:schemeClr val="bg2"/>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FE5AB0C-8C5B-9B0A-BB10-DC6BB6483B55}"/>
              </a:ext>
            </a:extLst>
          </p:cNvPr>
          <p:cNvSpPr>
            <a:spLocks noGrp="1"/>
          </p:cNvSpPr>
          <p:nvPr>
            <p:ph type="title"/>
          </p:nvPr>
        </p:nvSpPr>
        <p:spPr>
          <a:xfrm>
            <a:off x="1078100" y="542671"/>
            <a:ext cx="10026650" cy="1124202"/>
          </a:xfrm>
        </p:spPr>
        <p:txBody>
          <a:bodyPr wrap="square" anchor="ctr">
            <a:normAutofit/>
          </a:bodyPr>
          <a:lstStyle/>
          <a:p>
            <a:pPr algn="ctr"/>
            <a:r>
              <a:rPr lang="en-US"/>
              <a:t>Positive and Negative symptoms?</a:t>
            </a:r>
          </a:p>
        </p:txBody>
      </p:sp>
      <p:graphicFrame>
        <p:nvGraphicFramePr>
          <p:cNvPr id="5" name="Content Placeholder 2">
            <a:extLst>
              <a:ext uri="{FF2B5EF4-FFF2-40B4-BE49-F238E27FC236}">
                <a16:creationId xmlns:a16="http://schemas.microsoft.com/office/drawing/2014/main" id="{82651D2B-F4DC-AB4D-BE31-02877E0FA0FC}"/>
              </a:ext>
            </a:extLst>
          </p:cNvPr>
          <p:cNvGraphicFramePr>
            <a:graphicFrameLocks noGrp="1"/>
          </p:cNvGraphicFramePr>
          <p:nvPr>
            <p:ph idx="1"/>
          </p:nvPr>
        </p:nvGraphicFramePr>
        <p:xfrm>
          <a:off x="541338" y="2843212"/>
          <a:ext cx="11109674" cy="3472118"/>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1298336294"/>
      </p:ext>
    </p:extLst>
  </p:cSld>
  <p:clrMapOvr>
    <a:masterClrMapping/>
  </p:clrMapOvr>
</p:sld>
</file>

<file path=ppt/slides/slide55.xml><?xml version="1.0" encoding="utf-8"?>
<p:sld xmlns:a="http://schemas.openxmlformats.org/drawingml/2006/main" xmlns:r="http://schemas.openxmlformats.org/officeDocument/2006/relationships" xmlns:p="http://schemas.openxmlformats.org/presentationml/2006/main">
  <p:cSld>
    <p:bg>
      <p:bgPr>
        <a:solidFill>
          <a:schemeClr val="bg2"/>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F9EBE5D-F029-A885-F857-5760B80D0A34}"/>
              </a:ext>
            </a:extLst>
          </p:cNvPr>
          <p:cNvSpPr>
            <a:spLocks noGrp="1"/>
          </p:cNvSpPr>
          <p:nvPr>
            <p:ph type="title"/>
          </p:nvPr>
        </p:nvSpPr>
        <p:spPr>
          <a:xfrm>
            <a:off x="3882610" y="1011237"/>
            <a:ext cx="4426782" cy="860400"/>
          </a:xfrm>
        </p:spPr>
        <p:txBody>
          <a:bodyPr anchor="b">
            <a:normAutofit/>
          </a:bodyPr>
          <a:lstStyle/>
          <a:p>
            <a:pPr algn="ctr"/>
            <a:r>
              <a:rPr lang="en-US"/>
              <a:t>Types of schizophrenia</a:t>
            </a:r>
          </a:p>
        </p:txBody>
      </p:sp>
      <p:sp>
        <p:nvSpPr>
          <p:cNvPr id="3" name="Content Placeholder 2">
            <a:extLst>
              <a:ext uri="{FF2B5EF4-FFF2-40B4-BE49-F238E27FC236}">
                <a16:creationId xmlns:a16="http://schemas.microsoft.com/office/drawing/2014/main" id="{FF5CF113-6046-EBA7-4F74-AD28A643F1EB}"/>
              </a:ext>
            </a:extLst>
          </p:cNvPr>
          <p:cNvSpPr>
            <a:spLocks noGrp="1"/>
          </p:cNvSpPr>
          <p:nvPr>
            <p:ph idx="1"/>
          </p:nvPr>
        </p:nvSpPr>
        <p:spPr>
          <a:xfrm>
            <a:off x="3863976" y="2759076"/>
            <a:ext cx="4460874" cy="3009899"/>
          </a:xfrm>
        </p:spPr>
        <p:txBody>
          <a:bodyPr>
            <a:normAutofit/>
          </a:bodyPr>
          <a:lstStyle/>
          <a:p>
            <a:pPr marL="359410" indent="-359410">
              <a:lnSpc>
                <a:spcPct val="115000"/>
              </a:lnSpc>
            </a:pPr>
            <a:r>
              <a:rPr lang="en-US" sz="1700"/>
              <a:t>Paranoid schizophrenia</a:t>
            </a:r>
          </a:p>
          <a:p>
            <a:pPr marL="359410" indent="-359410">
              <a:lnSpc>
                <a:spcPct val="115000"/>
              </a:lnSpc>
              <a:buClr>
                <a:srgbClr val="F5ADA8"/>
              </a:buClr>
            </a:pPr>
            <a:r>
              <a:rPr lang="en-US" sz="1700"/>
              <a:t>Hebephrenic schizophrenia</a:t>
            </a:r>
          </a:p>
          <a:p>
            <a:pPr marL="359410" indent="-359410">
              <a:lnSpc>
                <a:spcPct val="115000"/>
              </a:lnSpc>
              <a:buClr>
                <a:srgbClr val="F5ADA8"/>
              </a:buClr>
            </a:pPr>
            <a:r>
              <a:rPr lang="en-US" sz="1700"/>
              <a:t>Catatonic schizophrenia </a:t>
            </a:r>
          </a:p>
          <a:p>
            <a:pPr marL="359410" indent="-359410">
              <a:lnSpc>
                <a:spcPct val="115000"/>
              </a:lnSpc>
              <a:buClr>
                <a:srgbClr val="F5ADA8"/>
              </a:buClr>
            </a:pPr>
            <a:r>
              <a:rPr lang="en-US" sz="1700"/>
              <a:t>Undifferentiated schizophrenia</a:t>
            </a:r>
          </a:p>
          <a:p>
            <a:pPr marL="359410" indent="-359410">
              <a:lnSpc>
                <a:spcPct val="115000"/>
              </a:lnSpc>
              <a:buClr>
                <a:srgbClr val="F5ADA8"/>
              </a:buClr>
            </a:pPr>
            <a:r>
              <a:rPr lang="en-US" sz="1700"/>
              <a:t>Post-schizophrenic depression</a:t>
            </a:r>
          </a:p>
          <a:p>
            <a:pPr marL="359410" indent="-359410">
              <a:lnSpc>
                <a:spcPct val="115000"/>
              </a:lnSpc>
              <a:buClr>
                <a:srgbClr val="F5ADA8"/>
              </a:buClr>
            </a:pPr>
            <a:r>
              <a:rPr lang="en-US" sz="1700"/>
              <a:t>Residual schizophrenia</a:t>
            </a:r>
          </a:p>
          <a:p>
            <a:pPr marL="359410" indent="-359410">
              <a:lnSpc>
                <a:spcPct val="115000"/>
              </a:lnSpc>
              <a:buClr>
                <a:srgbClr val="F5ADA8"/>
              </a:buClr>
            </a:pPr>
            <a:r>
              <a:rPr lang="en-US" sz="1700"/>
              <a:t>Simple schizophrenia</a:t>
            </a:r>
          </a:p>
        </p:txBody>
      </p:sp>
    </p:spTree>
    <p:extLst>
      <p:ext uri="{BB962C8B-B14F-4D97-AF65-F5344CB8AC3E}">
        <p14:creationId xmlns:p14="http://schemas.microsoft.com/office/powerpoint/2010/main" val="2015054686"/>
      </p:ext>
    </p:extLst>
  </p:cSld>
  <p:clrMapOvr>
    <a:masterClrMapping/>
  </p:clrMapOvr>
</p:sld>
</file>

<file path=ppt/slides/slide5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ED9D893-FE7A-2DAF-4040-9F8335F6BF06}"/>
              </a:ext>
            </a:extLst>
          </p:cNvPr>
          <p:cNvSpPr>
            <a:spLocks noGrp="1"/>
          </p:cNvSpPr>
          <p:nvPr>
            <p:ph type="title"/>
          </p:nvPr>
        </p:nvSpPr>
        <p:spPr/>
        <p:txBody>
          <a:bodyPr/>
          <a:lstStyle/>
          <a:p>
            <a:r>
              <a:rPr lang="en-US"/>
              <a:t>Diagnosis</a:t>
            </a:r>
          </a:p>
        </p:txBody>
      </p:sp>
      <p:sp>
        <p:nvSpPr>
          <p:cNvPr id="3" name="Content Placeholder 2">
            <a:extLst>
              <a:ext uri="{FF2B5EF4-FFF2-40B4-BE49-F238E27FC236}">
                <a16:creationId xmlns:a16="http://schemas.microsoft.com/office/drawing/2014/main" id="{D3EB1C43-C5A1-DFB0-81BC-D46EA9DA18F1}"/>
              </a:ext>
            </a:extLst>
          </p:cNvPr>
          <p:cNvSpPr>
            <a:spLocks noGrp="1"/>
          </p:cNvSpPr>
          <p:nvPr>
            <p:ph idx="1"/>
          </p:nvPr>
        </p:nvSpPr>
        <p:spPr/>
        <p:txBody>
          <a:bodyPr/>
          <a:lstStyle/>
          <a:p>
            <a:pPr marL="359410" indent="-359410"/>
            <a:r>
              <a:rPr lang="en-US">
                <a:solidFill>
                  <a:srgbClr val="FFFFFF">
                    <a:alpha val="70000"/>
                  </a:srgbClr>
                </a:solidFill>
              </a:rPr>
              <a:t>There is no set test for this condition.</a:t>
            </a:r>
          </a:p>
          <a:p>
            <a:pPr marL="359410" indent="-359410">
              <a:buClr>
                <a:srgbClr val="F5ADA8"/>
              </a:buClr>
            </a:pPr>
            <a:r>
              <a:rPr lang="en-US">
                <a:solidFill>
                  <a:srgbClr val="FFFFFF">
                    <a:alpha val="70000"/>
                  </a:srgbClr>
                </a:solidFill>
              </a:rPr>
              <a:t>It is based upon observation. </a:t>
            </a:r>
          </a:p>
          <a:p>
            <a:pPr marL="359410" indent="-359410">
              <a:buClr>
                <a:srgbClr val="F5ADA8"/>
              </a:buClr>
            </a:pPr>
            <a:r>
              <a:rPr lang="en-US">
                <a:solidFill>
                  <a:srgbClr val="FFFFFF">
                    <a:alpha val="70000"/>
                  </a:srgbClr>
                </a:solidFill>
              </a:rPr>
              <a:t>DSM 5 – six months of symptoms, ICD-11 – one month.</a:t>
            </a:r>
          </a:p>
          <a:p>
            <a:pPr marL="359410" indent="-359410">
              <a:buClr>
                <a:srgbClr val="F5ADA8"/>
              </a:buClr>
            </a:pPr>
            <a:endParaRPr lang="en-US">
              <a:solidFill>
                <a:srgbClr val="FFFFFF">
                  <a:alpha val="70000"/>
                </a:srgbClr>
              </a:solidFill>
            </a:endParaRPr>
          </a:p>
        </p:txBody>
      </p:sp>
    </p:spTree>
    <p:extLst>
      <p:ext uri="{BB962C8B-B14F-4D97-AF65-F5344CB8AC3E}">
        <p14:creationId xmlns:p14="http://schemas.microsoft.com/office/powerpoint/2010/main" val="1476876161"/>
      </p:ext>
    </p:extLst>
  </p:cSld>
  <p:clrMapOvr>
    <a:masterClrMapping/>
  </p:clrMapOvr>
</p:sld>
</file>

<file path=ppt/slides/slide57.xml><?xml version="1.0" encoding="utf-8"?>
<p:sld xmlns:a="http://schemas.openxmlformats.org/drawingml/2006/main" xmlns:r="http://schemas.openxmlformats.org/officeDocument/2006/relationships" xmlns:p="http://schemas.openxmlformats.org/presentationml/2006/main">
  <p:cSld>
    <p:bg>
      <p:bgPr>
        <a:solidFill>
          <a:schemeClr val="bg2"/>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3FCC0B9-40A2-20FB-A77A-6D286E38EC75}"/>
              </a:ext>
            </a:extLst>
          </p:cNvPr>
          <p:cNvSpPr>
            <a:spLocks noGrp="1"/>
          </p:cNvSpPr>
          <p:nvPr>
            <p:ph type="title"/>
          </p:nvPr>
        </p:nvSpPr>
        <p:spPr>
          <a:xfrm>
            <a:off x="1080000" y="540000"/>
            <a:ext cx="3345950" cy="2303213"/>
          </a:xfrm>
        </p:spPr>
        <p:txBody>
          <a:bodyPr anchor="ctr">
            <a:normAutofit/>
          </a:bodyPr>
          <a:lstStyle/>
          <a:p>
            <a:pPr algn="ctr"/>
            <a:r>
              <a:rPr lang="en-US" sz="2400"/>
              <a:t>Schizophrenic Art</a:t>
            </a:r>
          </a:p>
        </p:txBody>
      </p:sp>
      <p:sp>
        <p:nvSpPr>
          <p:cNvPr id="10" name="Content Placeholder 9">
            <a:extLst>
              <a:ext uri="{FF2B5EF4-FFF2-40B4-BE49-F238E27FC236}">
                <a16:creationId xmlns:a16="http://schemas.microsoft.com/office/drawing/2014/main" id="{73F574C7-E8D4-DECB-78E9-7C0D54FD9F3F}"/>
              </a:ext>
            </a:extLst>
          </p:cNvPr>
          <p:cNvSpPr>
            <a:spLocks noGrp="1"/>
          </p:cNvSpPr>
          <p:nvPr>
            <p:ph idx="1"/>
          </p:nvPr>
        </p:nvSpPr>
        <p:spPr>
          <a:xfrm>
            <a:off x="5543552" y="540000"/>
            <a:ext cx="6107460" cy="2303213"/>
          </a:xfrm>
        </p:spPr>
        <p:txBody>
          <a:bodyPr anchor="ctr">
            <a:normAutofit/>
          </a:bodyPr>
          <a:lstStyle/>
          <a:p>
            <a:endParaRPr lang="en-US"/>
          </a:p>
        </p:txBody>
      </p:sp>
      <p:pic>
        <p:nvPicPr>
          <p:cNvPr id="6" name="Picture 5" descr="A person with black hair&#10;&#10;Description automatically generated">
            <a:extLst>
              <a:ext uri="{FF2B5EF4-FFF2-40B4-BE49-F238E27FC236}">
                <a16:creationId xmlns:a16="http://schemas.microsoft.com/office/drawing/2014/main" id="{4E31B7FA-3A83-5DF1-45E1-3A2F165A3945}"/>
              </a:ext>
            </a:extLst>
          </p:cNvPr>
          <p:cNvPicPr>
            <a:picLocks noChangeAspect="1"/>
          </p:cNvPicPr>
          <p:nvPr/>
        </p:nvPicPr>
        <p:blipFill>
          <a:blip r:embed="rId2"/>
          <a:srcRect t="23962" r="2" b="13687"/>
          <a:stretch/>
        </p:blipFill>
        <p:spPr>
          <a:xfrm>
            <a:off x="541339" y="3428130"/>
            <a:ext cx="3704400" cy="2887200"/>
          </a:xfrm>
          <a:prstGeom prst="rect">
            <a:avLst/>
          </a:prstGeom>
        </p:spPr>
      </p:pic>
      <p:pic>
        <p:nvPicPr>
          <p:cNvPr id="5" name="Picture 4" descr="A painting of a dragon with an object&#10;&#10;Description automatically generated">
            <a:extLst>
              <a:ext uri="{FF2B5EF4-FFF2-40B4-BE49-F238E27FC236}">
                <a16:creationId xmlns:a16="http://schemas.microsoft.com/office/drawing/2014/main" id="{5AA19FEA-A7C3-E452-635B-D38FF920B304}"/>
              </a:ext>
            </a:extLst>
          </p:cNvPr>
          <p:cNvPicPr>
            <a:picLocks noChangeAspect="1"/>
          </p:cNvPicPr>
          <p:nvPr/>
        </p:nvPicPr>
        <p:blipFill>
          <a:blip r:embed="rId3"/>
          <a:srcRect r="5054" b="-1"/>
          <a:stretch/>
        </p:blipFill>
        <p:spPr>
          <a:xfrm>
            <a:off x="4243976" y="3428130"/>
            <a:ext cx="3704400" cy="2887200"/>
          </a:xfrm>
          <a:prstGeom prst="rect">
            <a:avLst/>
          </a:prstGeom>
        </p:spPr>
      </p:pic>
      <p:pic>
        <p:nvPicPr>
          <p:cNvPr id="4" name="Content Placeholder 3" descr="A collage of cats with different colors&#10;&#10;Description automatically generated">
            <a:extLst>
              <a:ext uri="{FF2B5EF4-FFF2-40B4-BE49-F238E27FC236}">
                <a16:creationId xmlns:a16="http://schemas.microsoft.com/office/drawing/2014/main" id="{0D822166-C67A-49F9-A456-E4C7EE450562}"/>
              </a:ext>
            </a:extLst>
          </p:cNvPr>
          <p:cNvPicPr>
            <a:picLocks noChangeAspect="1"/>
          </p:cNvPicPr>
          <p:nvPr/>
        </p:nvPicPr>
        <p:blipFill>
          <a:blip r:embed="rId4"/>
          <a:srcRect l="4093" r="-2" b="-2"/>
          <a:stretch/>
        </p:blipFill>
        <p:spPr>
          <a:xfrm>
            <a:off x="7946613" y="3428130"/>
            <a:ext cx="3704400" cy="2887200"/>
          </a:xfrm>
          <a:prstGeom prst="rect">
            <a:avLst/>
          </a:prstGeom>
        </p:spPr>
      </p:pic>
    </p:spTree>
    <p:extLst>
      <p:ext uri="{BB962C8B-B14F-4D97-AF65-F5344CB8AC3E}">
        <p14:creationId xmlns:p14="http://schemas.microsoft.com/office/powerpoint/2010/main" val="769464743"/>
      </p:ext>
    </p:extLst>
  </p:cSld>
  <p:clrMapOvr>
    <a:masterClrMapping/>
  </p:clrMapOvr>
</p:sld>
</file>

<file path=ppt/slides/slide58.xml><?xml version="1.0" encoding="utf-8"?>
<p:sld xmlns:a="http://schemas.openxmlformats.org/drawingml/2006/main" xmlns:r="http://schemas.openxmlformats.org/officeDocument/2006/relationships" xmlns:p="http://schemas.openxmlformats.org/presentationml/2006/main">
  <p:cSld>
    <p:bg>
      <p:bgPr>
        <a:solidFill>
          <a:schemeClr val="bg2"/>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F215BF6-331F-FEE6-23E3-5B059EBD3866}"/>
              </a:ext>
            </a:extLst>
          </p:cNvPr>
          <p:cNvSpPr>
            <a:spLocks noGrp="1"/>
          </p:cNvSpPr>
          <p:nvPr>
            <p:ph type="title"/>
          </p:nvPr>
        </p:nvSpPr>
        <p:spPr>
          <a:xfrm>
            <a:off x="540988" y="540033"/>
            <a:ext cx="3884962" cy="1331604"/>
          </a:xfrm>
        </p:spPr>
        <p:txBody>
          <a:bodyPr anchor="b">
            <a:normAutofit/>
          </a:bodyPr>
          <a:lstStyle/>
          <a:p>
            <a:pPr algn="ctr"/>
            <a:r>
              <a:rPr lang="en-US"/>
              <a:t>Neurobiology</a:t>
            </a:r>
          </a:p>
        </p:txBody>
      </p:sp>
      <p:sp>
        <p:nvSpPr>
          <p:cNvPr id="8" name="Content Placeholder 7">
            <a:extLst>
              <a:ext uri="{FF2B5EF4-FFF2-40B4-BE49-F238E27FC236}">
                <a16:creationId xmlns:a16="http://schemas.microsoft.com/office/drawing/2014/main" id="{10AD6254-1301-C8C0-EE1C-48368E4C120E}"/>
              </a:ext>
            </a:extLst>
          </p:cNvPr>
          <p:cNvSpPr>
            <a:spLocks noGrp="1"/>
          </p:cNvSpPr>
          <p:nvPr>
            <p:ph idx="1"/>
          </p:nvPr>
        </p:nvSpPr>
        <p:spPr>
          <a:xfrm>
            <a:off x="540988" y="2759076"/>
            <a:ext cx="3884962" cy="3009899"/>
          </a:xfrm>
        </p:spPr>
        <p:txBody>
          <a:bodyPr>
            <a:normAutofit/>
          </a:bodyPr>
          <a:lstStyle/>
          <a:p>
            <a:endParaRPr lang="en-US"/>
          </a:p>
        </p:txBody>
      </p:sp>
      <p:pic>
        <p:nvPicPr>
          <p:cNvPr id="4" name="Content Placeholder 3" descr="A close-up of several brain images&#10;&#10;Description automatically generated">
            <a:extLst>
              <a:ext uri="{FF2B5EF4-FFF2-40B4-BE49-F238E27FC236}">
                <a16:creationId xmlns:a16="http://schemas.microsoft.com/office/drawing/2014/main" id="{500A2A29-03D7-CA4A-A310-D4374BDE3715}"/>
              </a:ext>
            </a:extLst>
          </p:cNvPr>
          <p:cNvPicPr>
            <a:picLocks noChangeAspect="1"/>
          </p:cNvPicPr>
          <p:nvPr/>
        </p:nvPicPr>
        <p:blipFill>
          <a:blip r:embed="rId2"/>
          <a:stretch>
            <a:fillRect/>
          </a:stretch>
        </p:blipFill>
        <p:spPr>
          <a:xfrm>
            <a:off x="5537200" y="607677"/>
            <a:ext cx="6113812" cy="5639991"/>
          </a:xfrm>
          <a:prstGeom prst="rect">
            <a:avLst/>
          </a:prstGeom>
        </p:spPr>
      </p:pic>
    </p:spTree>
    <p:extLst>
      <p:ext uri="{BB962C8B-B14F-4D97-AF65-F5344CB8AC3E}">
        <p14:creationId xmlns:p14="http://schemas.microsoft.com/office/powerpoint/2010/main" val="348428794"/>
      </p:ext>
    </p:extLst>
  </p:cSld>
  <p:clrMapOvr>
    <a:masterClrMapping/>
  </p:clrMapOvr>
</p:sld>
</file>

<file path=ppt/slides/slide5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976C2C5-2660-6D0A-5FCB-C0E716E27CDF}"/>
              </a:ext>
            </a:extLst>
          </p:cNvPr>
          <p:cNvSpPr>
            <a:spLocks noGrp="1"/>
          </p:cNvSpPr>
          <p:nvPr>
            <p:ph type="title"/>
          </p:nvPr>
        </p:nvSpPr>
        <p:spPr/>
        <p:txBody>
          <a:bodyPr/>
          <a:lstStyle/>
          <a:p>
            <a:r>
              <a:rPr lang="en-US"/>
              <a:t>Neurobiology</a:t>
            </a:r>
          </a:p>
        </p:txBody>
      </p:sp>
      <p:pic>
        <p:nvPicPr>
          <p:cNvPr id="4" name="Content Placeholder 3">
            <a:extLst>
              <a:ext uri="{FF2B5EF4-FFF2-40B4-BE49-F238E27FC236}">
                <a16:creationId xmlns:a16="http://schemas.microsoft.com/office/drawing/2014/main" id="{202DCB6D-3991-1961-AB67-C8B9160BB975}"/>
              </a:ext>
            </a:extLst>
          </p:cNvPr>
          <p:cNvPicPr>
            <a:picLocks noGrp="1" noChangeAspect="1"/>
          </p:cNvPicPr>
          <p:nvPr>
            <p:ph idx="1"/>
          </p:nvPr>
        </p:nvPicPr>
        <p:blipFill>
          <a:blip r:embed="rId2"/>
          <a:stretch>
            <a:fillRect/>
          </a:stretch>
        </p:blipFill>
        <p:spPr>
          <a:xfrm>
            <a:off x="1420184" y="1669454"/>
            <a:ext cx="9330905" cy="4954013"/>
          </a:xfrm>
        </p:spPr>
      </p:pic>
    </p:spTree>
    <p:extLst>
      <p:ext uri="{BB962C8B-B14F-4D97-AF65-F5344CB8AC3E}">
        <p14:creationId xmlns:p14="http://schemas.microsoft.com/office/powerpoint/2010/main" val="1691042048"/>
      </p:ext>
    </p:extLst>
  </p:cSld>
  <p:clrMapOvr>
    <a:masterClrMapping/>
  </p:clrMapOvr>
</p:sld>
</file>

<file path=ppt/slides/slide6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C19FBA3-4E42-903A-82EE-0F59ED221BCB}"/>
              </a:ext>
            </a:extLst>
          </p:cNvPr>
          <p:cNvSpPr>
            <a:spLocks noGrp="1"/>
          </p:cNvSpPr>
          <p:nvPr>
            <p:ph type="title"/>
          </p:nvPr>
        </p:nvSpPr>
        <p:spPr/>
        <p:txBody>
          <a:bodyPr/>
          <a:lstStyle/>
          <a:p>
            <a:r>
              <a:rPr lang="en-US"/>
              <a:t>Experience of Schizophrenia</a:t>
            </a:r>
          </a:p>
        </p:txBody>
      </p:sp>
      <p:sp>
        <p:nvSpPr>
          <p:cNvPr id="3" name="Content Placeholder 2">
            <a:extLst>
              <a:ext uri="{FF2B5EF4-FFF2-40B4-BE49-F238E27FC236}">
                <a16:creationId xmlns:a16="http://schemas.microsoft.com/office/drawing/2014/main" id="{865A5766-FF6C-1D8F-6FFF-B7E2A61637FE}"/>
              </a:ext>
            </a:extLst>
          </p:cNvPr>
          <p:cNvSpPr>
            <a:spLocks noGrp="1"/>
          </p:cNvSpPr>
          <p:nvPr>
            <p:ph idx="1"/>
          </p:nvPr>
        </p:nvSpPr>
        <p:spPr/>
        <p:txBody>
          <a:bodyPr/>
          <a:lstStyle/>
          <a:p>
            <a:pPr marL="359410" indent="-359410"/>
            <a:r>
              <a:rPr lang="en-US">
                <a:ea typeface="+mn-lt"/>
                <a:cs typeface="+mn-lt"/>
                <a:hlinkClick r:id="rId2"/>
              </a:rPr>
              <a:t>https://www.youtube.com/watch?v=63lHuGMbscU</a:t>
            </a:r>
            <a:endParaRPr lang="en-US">
              <a:solidFill>
                <a:srgbClr val="FFFFFF">
                  <a:alpha val="70000"/>
                </a:srgbClr>
              </a:solidFill>
            </a:endParaRPr>
          </a:p>
          <a:p>
            <a:pPr marL="359410" indent="-359410">
              <a:buClr>
                <a:srgbClr val="F5ADA8"/>
              </a:buClr>
            </a:pPr>
            <a:endParaRPr lang="en-US">
              <a:ea typeface="+mn-lt"/>
              <a:cs typeface="+mn-lt"/>
            </a:endParaRPr>
          </a:p>
          <a:p>
            <a:pPr marL="359410" indent="-359410">
              <a:buClr>
                <a:srgbClr val="F5ADA8"/>
              </a:buClr>
            </a:pPr>
            <a:r>
              <a:rPr lang="en-US">
                <a:solidFill>
                  <a:srgbClr val="FFFFFF">
                    <a:alpha val="70000"/>
                  </a:srgbClr>
                </a:solidFill>
                <a:ea typeface="+mn-lt"/>
                <a:cs typeface="+mn-lt"/>
              </a:rPr>
              <a:t>Warning: This is quite realistic and has been affirmed by individuals with schizophrenia as fairly accurate. </a:t>
            </a:r>
            <a:endParaRPr lang="en-US">
              <a:ea typeface="+mn-lt"/>
              <a:cs typeface="+mn-lt"/>
            </a:endParaRPr>
          </a:p>
        </p:txBody>
      </p:sp>
    </p:spTree>
    <p:extLst>
      <p:ext uri="{BB962C8B-B14F-4D97-AF65-F5344CB8AC3E}">
        <p14:creationId xmlns:p14="http://schemas.microsoft.com/office/powerpoint/2010/main" val="46803180"/>
      </p:ext>
    </p:extLst>
  </p:cSld>
  <p:clrMapOvr>
    <a:masterClrMapping/>
  </p:clrMapOvr>
</p:sld>
</file>

<file path=ppt/slides/slide61.xml><?xml version="1.0" encoding="utf-8"?>
<p:sld xmlns:a="http://schemas.openxmlformats.org/drawingml/2006/main" xmlns:r="http://schemas.openxmlformats.org/officeDocument/2006/relationships" xmlns:p="http://schemas.openxmlformats.org/presentationml/2006/main">
  <p:cSld>
    <p:bg>
      <p:bgPr>
        <a:solidFill>
          <a:schemeClr val="bg2"/>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DB66C9CD-6BF4-44CA-8078-0BB81908076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0" name="Freeform: Shape 9">
            <a:extLst>
              <a:ext uri="{FF2B5EF4-FFF2-40B4-BE49-F238E27FC236}">
                <a16:creationId xmlns:a16="http://schemas.microsoft.com/office/drawing/2014/main" id="{EADD72DC-CC5F-44D6-97D3-79407D4FF82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2700000" flipH="1" flipV="1">
            <a:off x="1058433" y="184491"/>
            <a:ext cx="2287608" cy="3232926"/>
          </a:xfrm>
          <a:custGeom>
            <a:avLst/>
            <a:gdLst>
              <a:gd name="connsiteX0" fmla="*/ 1143804 w 2287608"/>
              <a:gd name="connsiteY0" fmla="*/ 1916209 h 3232926"/>
              <a:gd name="connsiteX1" fmla="*/ 1140311 w 2287608"/>
              <a:gd name="connsiteY1" fmla="*/ 1919384 h 3232926"/>
              <a:gd name="connsiteX2" fmla="*/ 1136818 w 2287608"/>
              <a:gd name="connsiteY2" fmla="*/ 1916209 h 3232926"/>
              <a:gd name="connsiteX3" fmla="*/ 1136818 w 2287608"/>
              <a:gd name="connsiteY3" fmla="*/ 1922559 h 3232926"/>
              <a:gd name="connsiteX4" fmla="*/ 1117018 w 2287608"/>
              <a:gd name="connsiteY4" fmla="*/ 1940554 h 3232926"/>
              <a:gd name="connsiteX5" fmla="*/ 854401 w 2287608"/>
              <a:gd name="connsiteY5" fmla="*/ 2574568 h 3232926"/>
              <a:gd name="connsiteX6" fmla="*/ 1117018 w 2287608"/>
              <a:gd name="connsiteY6" fmla="*/ 3208581 h 3232926"/>
              <a:gd name="connsiteX7" fmla="*/ 1136818 w 2287608"/>
              <a:gd name="connsiteY7" fmla="*/ 3226577 h 3232926"/>
              <a:gd name="connsiteX8" fmla="*/ 1136818 w 2287608"/>
              <a:gd name="connsiteY8" fmla="*/ 3232926 h 3232926"/>
              <a:gd name="connsiteX9" fmla="*/ 1140311 w 2287608"/>
              <a:gd name="connsiteY9" fmla="*/ 3229751 h 3232926"/>
              <a:gd name="connsiteX10" fmla="*/ 1143804 w 2287608"/>
              <a:gd name="connsiteY10" fmla="*/ 3232926 h 3232926"/>
              <a:gd name="connsiteX11" fmla="*/ 1143804 w 2287608"/>
              <a:gd name="connsiteY11" fmla="*/ 3226577 h 3232926"/>
              <a:gd name="connsiteX12" fmla="*/ 1163604 w 2287608"/>
              <a:gd name="connsiteY12" fmla="*/ 3208581 h 3232926"/>
              <a:gd name="connsiteX13" fmla="*/ 1426221 w 2287608"/>
              <a:gd name="connsiteY13" fmla="*/ 2574567 h 3232926"/>
              <a:gd name="connsiteX14" fmla="*/ 1163604 w 2287608"/>
              <a:gd name="connsiteY14" fmla="*/ 1940554 h 3232926"/>
              <a:gd name="connsiteX15" fmla="*/ 1143804 w 2287608"/>
              <a:gd name="connsiteY15" fmla="*/ 1922558 h 3232926"/>
              <a:gd name="connsiteX16" fmla="*/ 1140312 w 2287608"/>
              <a:gd name="connsiteY16" fmla="*/ 1494239 h 3232926"/>
              <a:gd name="connsiteX17" fmla="*/ 1134813 w 2287608"/>
              <a:gd name="connsiteY17" fmla="*/ 1497413 h 3232926"/>
              <a:gd name="connsiteX18" fmla="*/ 1109328 w 2287608"/>
              <a:gd name="connsiteY18" fmla="*/ 1489264 h 3232926"/>
              <a:gd name="connsiteX19" fmla="*/ 428947 w 2287608"/>
              <a:gd name="connsiteY19" fmla="*/ 1578838 h 3232926"/>
              <a:gd name="connsiteX20" fmla="*/ 11185 w 2287608"/>
              <a:gd name="connsiteY20" fmla="*/ 2123278 h 3232926"/>
              <a:gd name="connsiteX21" fmla="*/ 5499 w 2287608"/>
              <a:gd name="connsiteY21" fmla="*/ 2149423 h 3232926"/>
              <a:gd name="connsiteX22" fmla="*/ 0 w 2287608"/>
              <a:gd name="connsiteY22" fmla="*/ 2152597 h 3232926"/>
              <a:gd name="connsiteX23" fmla="*/ 4497 w 2287608"/>
              <a:gd name="connsiteY23" fmla="*/ 2154035 h 3232926"/>
              <a:gd name="connsiteX24" fmla="*/ 3493 w 2287608"/>
              <a:gd name="connsiteY24" fmla="*/ 2158648 h 3232926"/>
              <a:gd name="connsiteX25" fmla="*/ 8992 w 2287608"/>
              <a:gd name="connsiteY25" fmla="*/ 2155473 h 3232926"/>
              <a:gd name="connsiteX26" fmla="*/ 34477 w 2287608"/>
              <a:gd name="connsiteY26" fmla="*/ 2163622 h 3232926"/>
              <a:gd name="connsiteX27" fmla="*/ 290620 w 2287608"/>
              <a:gd name="connsiteY27" fmla="*/ 2194022 h 3232926"/>
              <a:gd name="connsiteX28" fmla="*/ 714858 w 2287608"/>
              <a:gd name="connsiteY28" fmla="*/ 2074049 h 3232926"/>
              <a:gd name="connsiteX29" fmla="*/ 1132621 w 2287608"/>
              <a:gd name="connsiteY29" fmla="*/ 1529609 h 3232926"/>
              <a:gd name="connsiteX30" fmla="*/ 1138305 w 2287608"/>
              <a:gd name="connsiteY30" fmla="*/ 1503464 h 3232926"/>
              <a:gd name="connsiteX31" fmla="*/ 1143804 w 2287608"/>
              <a:gd name="connsiteY31" fmla="*/ 1500289 h 3232926"/>
              <a:gd name="connsiteX32" fmla="*/ 1139308 w 2287608"/>
              <a:gd name="connsiteY32" fmla="*/ 1498852 h 3232926"/>
              <a:gd name="connsiteX33" fmla="*/ 2069415 w 2287608"/>
              <a:gd name="connsiteY33" fmla="*/ 1747063 h 3232926"/>
              <a:gd name="connsiteX34" fmla="*/ 1858661 w 2287608"/>
              <a:gd name="connsiteY34" fmla="*/ 1578837 h 3232926"/>
              <a:gd name="connsiteX35" fmla="*/ 1178281 w 2287608"/>
              <a:gd name="connsiteY35" fmla="*/ 1489263 h 3232926"/>
              <a:gd name="connsiteX36" fmla="*/ 1152796 w 2287608"/>
              <a:gd name="connsiteY36" fmla="*/ 1497412 h 3232926"/>
              <a:gd name="connsiteX37" fmla="*/ 1147297 w 2287608"/>
              <a:gd name="connsiteY37" fmla="*/ 1494238 h 3232926"/>
              <a:gd name="connsiteX38" fmla="*/ 1148300 w 2287608"/>
              <a:gd name="connsiteY38" fmla="*/ 1498851 h 3232926"/>
              <a:gd name="connsiteX39" fmla="*/ 1143804 w 2287608"/>
              <a:gd name="connsiteY39" fmla="*/ 1500288 h 3232926"/>
              <a:gd name="connsiteX40" fmla="*/ 1149304 w 2287608"/>
              <a:gd name="connsiteY40" fmla="*/ 1503463 h 3232926"/>
              <a:gd name="connsiteX41" fmla="*/ 1154988 w 2287608"/>
              <a:gd name="connsiteY41" fmla="*/ 1529608 h 3232926"/>
              <a:gd name="connsiteX42" fmla="*/ 1572751 w 2287608"/>
              <a:gd name="connsiteY42" fmla="*/ 2074048 h 3232926"/>
              <a:gd name="connsiteX43" fmla="*/ 1996989 w 2287608"/>
              <a:gd name="connsiteY43" fmla="*/ 2194021 h 3232926"/>
              <a:gd name="connsiteX44" fmla="*/ 2253131 w 2287608"/>
              <a:gd name="connsiteY44" fmla="*/ 2163621 h 3232926"/>
              <a:gd name="connsiteX45" fmla="*/ 2278616 w 2287608"/>
              <a:gd name="connsiteY45" fmla="*/ 2155472 h 3232926"/>
              <a:gd name="connsiteX46" fmla="*/ 2284115 w 2287608"/>
              <a:gd name="connsiteY46" fmla="*/ 2158647 h 3232926"/>
              <a:gd name="connsiteX47" fmla="*/ 2283112 w 2287608"/>
              <a:gd name="connsiteY47" fmla="*/ 2154034 h 3232926"/>
              <a:gd name="connsiteX48" fmla="*/ 2287608 w 2287608"/>
              <a:gd name="connsiteY48" fmla="*/ 2152596 h 3232926"/>
              <a:gd name="connsiteX49" fmla="*/ 2282109 w 2287608"/>
              <a:gd name="connsiteY49" fmla="*/ 2149422 h 3232926"/>
              <a:gd name="connsiteX50" fmla="*/ 2276424 w 2287608"/>
              <a:gd name="connsiteY50" fmla="*/ 2123277 h 3232926"/>
              <a:gd name="connsiteX51" fmla="*/ 2069415 w 2287608"/>
              <a:gd name="connsiteY51" fmla="*/ 1747063 h 3232926"/>
              <a:gd name="connsiteX52" fmla="*/ 1140311 w 2287608"/>
              <a:gd name="connsiteY52" fmla="*/ 779689 h 3232926"/>
              <a:gd name="connsiteX53" fmla="*/ 1134812 w 2287608"/>
              <a:gd name="connsiteY53" fmla="*/ 782863 h 3232926"/>
              <a:gd name="connsiteX54" fmla="*/ 1109328 w 2287608"/>
              <a:gd name="connsiteY54" fmla="*/ 774714 h 3232926"/>
              <a:gd name="connsiteX55" fmla="*/ 428947 w 2287608"/>
              <a:gd name="connsiteY55" fmla="*/ 864288 h 3232926"/>
              <a:gd name="connsiteX56" fmla="*/ 11185 w 2287608"/>
              <a:gd name="connsiteY56" fmla="*/ 1408728 h 3232926"/>
              <a:gd name="connsiteX57" fmla="*/ 5499 w 2287608"/>
              <a:gd name="connsiteY57" fmla="*/ 1434873 h 3232926"/>
              <a:gd name="connsiteX58" fmla="*/ 0 w 2287608"/>
              <a:gd name="connsiteY58" fmla="*/ 1438047 h 3232926"/>
              <a:gd name="connsiteX59" fmla="*/ 4497 w 2287608"/>
              <a:gd name="connsiteY59" fmla="*/ 1439485 h 3232926"/>
              <a:gd name="connsiteX60" fmla="*/ 3493 w 2287608"/>
              <a:gd name="connsiteY60" fmla="*/ 1444098 h 3232926"/>
              <a:gd name="connsiteX61" fmla="*/ 8992 w 2287608"/>
              <a:gd name="connsiteY61" fmla="*/ 1440923 h 3232926"/>
              <a:gd name="connsiteX62" fmla="*/ 34477 w 2287608"/>
              <a:gd name="connsiteY62" fmla="*/ 1449072 h 3232926"/>
              <a:gd name="connsiteX63" fmla="*/ 290620 w 2287608"/>
              <a:gd name="connsiteY63" fmla="*/ 1479472 h 3232926"/>
              <a:gd name="connsiteX64" fmla="*/ 714858 w 2287608"/>
              <a:gd name="connsiteY64" fmla="*/ 1359499 h 3232926"/>
              <a:gd name="connsiteX65" fmla="*/ 1132621 w 2287608"/>
              <a:gd name="connsiteY65" fmla="*/ 815059 h 3232926"/>
              <a:gd name="connsiteX66" fmla="*/ 1138305 w 2287608"/>
              <a:gd name="connsiteY66" fmla="*/ 788914 h 3232926"/>
              <a:gd name="connsiteX67" fmla="*/ 1143805 w 2287608"/>
              <a:gd name="connsiteY67" fmla="*/ 785739 h 3232926"/>
              <a:gd name="connsiteX68" fmla="*/ 1139308 w 2287608"/>
              <a:gd name="connsiteY68" fmla="*/ 784302 h 3232926"/>
              <a:gd name="connsiteX69" fmla="*/ 2069415 w 2287608"/>
              <a:gd name="connsiteY69" fmla="*/ 1032514 h 3232926"/>
              <a:gd name="connsiteX70" fmla="*/ 1858661 w 2287608"/>
              <a:gd name="connsiteY70" fmla="*/ 864289 h 3232926"/>
              <a:gd name="connsiteX71" fmla="*/ 1178281 w 2287608"/>
              <a:gd name="connsiteY71" fmla="*/ 774715 h 3232926"/>
              <a:gd name="connsiteX72" fmla="*/ 1152796 w 2287608"/>
              <a:gd name="connsiteY72" fmla="*/ 782864 h 3232926"/>
              <a:gd name="connsiteX73" fmla="*/ 1147297 w 2287608"/>
              <a:gd name="connsiteY73" fmla="*/ 779690 h 3232926"/>
              <a:gd name="connsiteX74" fmla="*/ 1148300 w 2287608"/>
              <a:gd name="connsiteY74" fmla="*/ 784303 h 3232926"/>
              <a:gd name="connsiteX75" fmla="*/ 1143804 w 2287608"/>
              <a:gd name="connsiteY75" fmla="*/ 785740 h 3232926"/>
              <a:gd name="connsiteX76" fmla="*/ 1149304 w 2287608"/>
              <a:gd name="connsiteY76" fmla="*/ 788915 h 3232926"/>
              <a:gd name="connsiteX77" fmla="*/ 1154988 w 2287608"/>
              <a:gd name="connsiteY77" fmla="*/ 815060 h 3232926"/>
              <a:gd name="connsiteX78" fmla="*/ 1572751 w 2287608"/>
              <a:gd name="connsiteY78" fmla="*/ 1359500 h 3232926"/>
              <a:gd name="connsiteX79" fmla="*/ 1996989 w 2287608"/>
              <a:gd name="connsiteY79" fmla="*/ 1479473 h 3232926"/>
              <a:gd name="connsiteX80" fmla="*/ 2253131 w 2287608"/>
              <a:gd name="connsiteY80" fmla="*/ 1449073 h 3232926"/>
              <a:gd name="connsiteX81" fmla="*/ 2278616 w 2287608"/>
              <a:gd name="connsiteY81" fmla="*/ 1440924 h 3232926"/>
              <a:gd name="connsiteX82" fmla="*/ 2284115 w 2287608"/>
              <a:gd name="connsiteY82" fmla="*/ 1444099 h 3232926"/>
              <a:gd name="connsiteX83" fmla="*/ 2283112 w 2287608"/>
              <a:gd name="connsiteY83" fmla="*/ 1439486 h 3232926"/>
              <a:gd name="connsiteX84" fmla="*/ 2287608 w 2287608"/>
              <a:gd name="connsiteY84" fmla="*/ 1438048 h 3232926"/>
              <a:gd name="connsiteX85" fmla="*/ 2282109 w 2287608"/>
              <a:gd name="connsiteY85" fmla="*/ 1434874 h 3232926"/>
              <a:gd name="connsiteX86" fmla="*/ 2276424 w 2287608"/>
              <a:gd name="connsiteY86" fmla="*/ 1408729 h 3232926"/>
              <a:gd name="connsiteX87" fmla="*/ 2069415 w 2287608"/>
              <a:gd name="connsiteY87" fmla="*/ 1032514 h 3232926"/>
              <a:gd name="connsiteX88" fmla="*/ 1140311 w 2287608"/>
              <a:gd name="connsiteY88" fmla="*/ 35676 h 3232926"/>
              <a:gd name="connsiteX89" fmla="*/ 1134812 w 2287608"/>
              <a:gd name="connsiteY89" fmla="*/ 38850 h 3232926"/>
              <a:gd name="connsiteX90" fmla="*/ 1109328 w 2287608"/>
              <a:gd name="connsiteY90" fmla="*/ 30701 h 3232926"/>
              <a:gd name="connsiteX91" fmla="*/ 428948 w 2287608"/>
              <a:gd name="connsiteY91" fmla="*/ 120275 h 3232926"/>
              <a:gd name="connsiteX92" fmla="*/ 11185 w 2287608"/>
              <a:gd name="connsiteY92" fmla="*/ 664715 h 3232926"/>
              <a:gd name="connsiteX93" fmla="*/ 5499 w 2287608"/>
              <a:gd name="connsiteY93" fmla="*/ 690860 h 3232926"/>
              <a:gd name="connsiteX94" fmla="*/ 0 w 2287608"/>
              <a:gd name="connsiteY94" fmla="*/ 694034 h 3232926"/>
              <a:gd name="connsiteX95" fmla="*/ 4497 w 2287608"/>
              <a:gd name="connsiteY95" fmla="*/ 695472 h 3232926"/>
              <a:gd name="connsiteX96" fmla="*/ 3493 w 2287608"/>
              <a:gd name="connsiteY96" fmla="*/ 700085 h 3232926"/>
              <a:gd name="connsiteX97" fmla="*/ 8992 w 2287608"/>
              <a:gd name="connsiteY97" fmla="*/ 696910 h 3232926"/>
              <a:gd name="connsiteX98" fmla="*/ 34477 w 2287608"/>
              <a:gd name="connsiteY98" fmla="*/ 705059 h 3232926"/>
              <a:gd name="connsiteX99" fmla="*/ 290620 w 2287608"/>
              <a:gd name="connsiteY99" fmla="*/ 735459 h 3232926"/>
              <a:gd name="connsiteX100" fmla="*/ 714857 w 2287608"/>
              <a:gd name="connsiteY100" fmla="*/ 615486 h 3232926"/>
              <a:gd name="connsiteX101" fmla="*/ 1132621 w 2287608"/>
              <a:gd name="connsiteY101" fmla="*/ 71046 h 3232926"/>
              <a:gd name="connsiteX102" fmla="*/ 1138305 w 2287608"/>
              <a:gd name="connsiteY102" fmla="*/ 44901 h 3232926"/>
              <a:gd name="connsiteX103" fmla="*/ 1143805 w 2287608"/>
              <a:gd name="connsiteY103" fmla="*/ 41726 h 3232926"/>
              <a:gd name="connsiteX104" fmla="*/ 1139308 w 2287608"/>
              <a:gd name="connsiteY104" fmla="*/ 40289 h 3232926"/>
              <a:gd name="connsiteX105" fmla="*/ 2069415 w 2287608"/>
              <a:gd name="connsiteY105" fmla="*/ 288501 h 3232926"/>
              <a:gd name="connsiteX106" fmla="*/ 1858661 w 2287608"/>
              <a:gd name="connsiteY106" fmla="*/ 120276 h 3232926"/>
              <a:gd name="connsiteX107" fmla="*/ 1178281 w 2287608"/>
              <a:gd name="connsiteY107" fmla="*/ 30702 h 3232926"/>
              <a:gd name="connsiteX108" fmla="*/ 1152796 w 2287608"/>
              <a:gd name="connsiteY108" fmla="*/ 38850 h 3232926"/>
              <a:gd name="connsiteX109" fmla="*/ 1147297 w 2287608"/>
              <a:gd name="connsiteY109" fmla="*/ 35676 h 3232926"/>
              <a:gd name="connsiteX110" fmla="*/ 1148300 w 2287608"/>
              <a:gd name="connsiteY110" fmla="*/ 40290 h 3232926"/>
              <a:gd name="connsiteX111" fmla="*/ 1143804 w 2287608"/>
              <a:gd name="connsiteY111" fmla="*/ 41727 h 3232926"/>
              <a:gd name="connsiteX112" fmla="*/ 1149304 w 2287608"/>
              <a:gd name="connsiteY112" fmla="*/ 44901 h 3232926"/>
              <a:gd name="connsiteX113" fmla="*/ 1154988 w 2287608"/>
              <a:gd name="connsiteY113" fmla="*/ 71046 h 3232926"/>
              <a:gd name="connsiteX114" fmla="*/ 1572751 w 2287608"/>
              <a:gd name="connsiteY114" fmla="*/ 615486 h 3232926"/>
              <a:gd name="connsiteX115" fmla="*/ 1996989 w 2287608"/>
              <a:gd name="connsiteY115" fmla="*/ 735460 h 3232926"/>
              <a:gd name="connsiteX116" fmla="*/ 2253131 w 2287608"/>
              <a:gd name="connsiteY116" fmla="*/ 705060 h 3232926"/>
              <a:gd name="connsiteX117" fmla="*/ 2278616 w 2287608"/>
              <a:gd name="connsiteY117" fmla="*/ 696911 h 3232926"/>
              <a:gd name="connsiteX118" fmla="*/ 2284115 w 2287608"/>
              <a:gd name="connsiteY118" fmla="*/ 700086 h 3232926"/>
              <a:gd name="connsiteX119" fmla="*/ 2283112 w 2287608"/>
              <a:gd name="connsiteY119" fmla="*/ 695473 h 3232926"/>
              <a:gd name="connsiteX120" fmla="*/ 2287608 w 2287608"/>
              <a:gd name="connsiteY120" fmla="*/ 694035 h 3232926"/>
              <a:gd name="connsiteX121" fmla="*/ 2282109 w 2287608"/>
              <a:gd name="connsiteY121" fmla="*/ 690860 h 3232926"/>
              <a:gd name="connsiteX122" fmla="*/ 2276424 w 2287608"/>
              <a:gd name="connsiteY122" fmla="*/ 664716 h 3232926"/>
              <a:gd name="connsiteX123" fmla="*/ 2069415 w 2287608"/>
              <a:gd name="connsiteY123" fmla="*/ 288501 h 323292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 ang="0">
                <a:pos x="connsiteX102" y="connsiteY102"/>
              </a:cxn>
              <a:cxn ang="0">
                <a:pos x="connsiteX103" y="connsiteY103"/>
              </a:cxn>
              <a:cxn ang="0">
                <a:pos x="connsiteX104" y="connsiteY104"/>
              </a:cxn>
              <a:cxn ang="0">
                <a:pos x="connsiteX105" y="connsiteY105"/>
              </a:cxn>
              <a:cxn ang="0">
                <a:pos x="connsiteX106" y="connsiteY106"/>
              </a:cxn>
              <a:cxn ang="0">
                <a:pos x="connsiteX107" y="connsiteY107"/>
              </a:cxn>
              <a:cxn ang="0">
                <a:pos x="connsiteX108" y="connsiteY108"/>
              </a:cxn>
              <a:cxn ang="0">
                <a:pos x="connsiteX109" y="connsiteY109"/>
              </a:cxn>
              <a:cxn ang="0">
                <a:pos x="connsiteX110" y="connsiteY110"/>
              </a:cxn>
              <a:cxn ang="0">
                <a:pos x="connsiteX111" y="connsiteY111"/>
              </a:cxn>
              <a:cxn ang="0">
                <a:pos x="connsiteX112" y="connsiteY112"/>
              </a:cxn>
              <a:cxn ang="0">
                <a:pos x="connsiteX113" y="connsiteY113"/>
              </a:cxn>
              <a:cxn ang="0">
                <a:pos x="connsiteX114" y="connsiteY114"/>
              </a:cxn>
              <a:cxn ang="0">
                <a:pos x="connsiteX115" y="connsiteY115"/>
              </a:cxn>
              <a:cxn ang="0">
                <a:pos x="connsiteX116" y="connsiteY116"/>
              </a:cxn>
              <a:cxn ang="0">
                <a:pos x="connsiteX117" y="connsiteY117"/>
              </a:cxn>
              <a:cxn ang="0">
                <a:pos x="connsiteX118" y="connsiteY118"/>
              </a:cxn>
              <a:cxn ang="0">
                <a:pos x="connsiteX119" y="connsiteY119"/>
              </a:cxn>
              <a:cxn ang="0">
                <a:pos x="connsiteX120" y="connsiteY120"/>
              </a:cxn>
              <a:cxn ang="0">
                <a:pos x="connsiteX121" y="connsiteY121"/>
              </a:cxn>
              <a:cxn ang="0">
                <a:pos x="connsiteX122" y="connsiteY122"/>
              </a:cxn>
              <a:cxn ang="0">
                <a:pos x="connsiteX123" y="connsiteY123"/>
              </a:cxn>
            </a:cxnLst>
            <a:rect l="l" t="t" r="r" b="b"/>
            <a:pathLst>
              <a:path w="2287608" h="3232926">
                <a:moveTo>
                  <a:pt x="1143804" y="1916209"/>
                </a:moveTo>
                <a:lnTo>
                  <a:pt x="1140311" y="1919384"/>
                </a:lnTo>
                <a:lnTo>
                  <a:pt x="1136818" y="1916209"/>
                </a:lnTo>
                <a:lnTo>
                  <a:pt x="1136818" y="1922559"/>
                </a:lnTo>
                <a:lnTo>
                  <a:pt x="1117018" y="1940554"/>
                </a:lnTo>
                <a:cubicBezTo>
                  <a:pt x="954760" y="2102813"/>
                  <a:pt x="854401" y="2326970"/>
                  <a:pt x="854401" y="2574568"/>
                </a:cubicBezTo>
                <a:cubicBezTo>
                  <a:pt x="854401" y="2822165"/>
                  <a:pt x="954760" y="3046323"/>
                  <a:pt x="1117018" y="3208581"/>
                </a:cubicBezTo>
                <a:lnTo>
                  <a:pt x="1136818" y="3226577"/>
                </a:lnTo>
                <a:lnTo>
                  <a:pt x="1136818" y="3232926"/>
                </a:lnTo>
                <a:lnTo>
                  <a:pt x="1140311" y="3229751"/>
                </a:lnTo>
                <a:lnTo>
                  <a:pt x="1143804" y="3232926"/>
                </a:lnTo>
                <a:lnTo>
                  <a:pt x="1143804" y="3226577"/>
                </a:lnTo>
                <a:lnTo>
                  <a:pt x="1163604" y="3208581"/>
                </a:lnTo>
                <a:cubicBezTo>
                  <a:pt x="1325862" y="3046323"/>
                  <a:pt x="1426221" y="2822165"/>
                  <a:pt x="1426221" y="2574567"/>
                </a:cubicBezTo>
                <a:cubicBezTo>
                  <a:pt x="1426221" y="2326970"/>
                  <a:pt x="1325862" y="2102812"/>
                  <a:pt x="1163604" y="1940554"/>
                </a:cubicBezTo>
                <a:lnTo>
                  <a:pt x="1143804" y="1922558"/>
                </a:lnTo>
                <a:close/>
                <a:moveTo>
                  <a:pt x="1140312" y="1494239"/>
                </a:moveTo>
                <a:lnTo>
                  <a:pt x="1134813" y="1497413"/>
                </a:lnTo>
                <a:lnTo>
                  <a:pt x="1109328" y="1489264"/>
                </a:lnTo>
                <a:cubicBezTo>
                  <a:pt x="887680" y="1429874"/>
                  <a:pt x="643374" y="1455039"/>
                  <a:pt x="428947" y="1578838"/>
                </a:cubicBezTo>
                <a:cubicBezTo>
                  <a:pt x="214522" y="1702637"/>
                  <a:pt x="70575" y="1901629"/>
                  <a:pt x="11185" y="2123278"/>
                </a:cubicBezTo>
                <a:lnTo>
                  <a:pt x="5499" y="2149423"/>
                </a:lnTo>
                <a:lnTo>
                  <a:pt x="0" y="2152597"/>
                </a:lnTo>
                <a:lnTo>
                  <a:pt x="4497" y="2154035"/>
                </a:lnTo>
                <a:lnTo>
                  <a:pt x="3493" y="2158648"/>
                </a:lnTo>
                <a:lnTo>
                  <a:pt x="8992" y="2155473"/>
                </a:lnTo>
                <a:lnTo>
                  <a:pt x="34477" y="2163622"/>
                </a:lnTo>
                <a:cubicBezTo>
                  <a:pt x="117596" y="2185894"/>
                  <a:pt x="203900" y="2196274"/>
                  <a:pt x="290620" y="2194022"/>
                </a:cubicBezTo>
                <a:cubicBezTo>
                  <a:pt x="435153" y="2190268"/>
                  <a:pt x="580841" y="2151423"/>
                  <a:pt x="714858" y="2074049"/>
                </a:cubicBezTo>
                <a:cubicBezTo>
                  <a:pt x="929283" y="1950250"/>
                  <a:pt x="1073230" y="1751258"/>
                  <a:pt x="1132621" y="1529609"/>
                </a:cubicBezTo>
                <a:lnTo>
                  <a:pt x="1138305" y="1503464"/>
                </a:lnTo>
                <a:lnTo>
                  <a:pt x="1143804" y="1500289"/>
                </a:lnTo>
                <a:lnTo>
                  <a:pt x="1139308" y="1498852"/>
                </a:lnTo>
                <a:close/>
                <a:moveTo>
                  <a:pt x="2069415" y="1747063"/>
                </a:moveTo>
                <a:cubicBezTo>
                  <a:pt x="2009570" y="1682261"/>
                  <a:pt x="1939071" y="1625262"/>
                  <a:pt x="1858661" y="1578837"/>
                </a:cubicBezTo>
                <a:cubicBezTo>
                  <a:pt x="1644235" y="1455038"/>
                  <a:pt x="1399929" y="1429873"/>
                  <a:pt x="1178281" y="1489263"/>
                </a:cubicBezTo>
                <a:lnTo>
                  <a:pt x="1152796" y="1497412"/>
                </a:lnTo>
                <a:lnTo>
                  <a:pt x="1147297" y="1494238"/>
                </a:lnTo>
                <a:lnTo>
                  <a:pt x="1148300" y="1498851"/>
                </a:lnTo>
                <a:lnTo>
                  <a:pt x="1143804" y="1500288"/>
                </a:lnTo>
                <a:lnTo>
                  <a:pt x="1149304" y="1503463"/>
                </a:lnTo>
                <a:lnTo>
                  <a:pt x="1154988" y="1529608"/>
                </a:lnTo>
                <a:cubicBezTo>
                  <a:pt x="1214379" y="1751257"/>
                  <a:pt x="1358325" y="1950249"/>
                  <a:pt x="1572751" y="2074048"/>
                </a:cubicBezTo>
                <a:cubicBezTo>
                  <a:pt x="1706767" y="2151422"/>
                  <a:pt x="1852455" y="2190267"/>
                  <a:pt x="1996989" y="2194021"/>
                </a:cubicBezTo>
                <a:cubicBezTo>
                  <a:pt x="2083709" y="2196273"/>
                  <a:pt x="2170013" y="2185893"/>
                  <a:pt x="2253131" y="2163621"/>
                </a:cubicBezTo>
                <a:lnTo>
                  <a:pt x="2278616" y="2155472"/>
                </a:lnTo>
                <a:lnTo>
                  <a:pt x="2284115" y="2158647"/>
                </a:lnTo>
                <a:lnTo>
                  <a:pt x="2283112" y="2154034"/>
                </a:lnTo>
                <a:lnTo>
                  <a:pt x="2287608" y="2152596"/>
                </a:lnTo>
                <a:lnTo>
                  <a:pt x="2282109" y="2149422"/>
                </a:lnTo>
                <a:lnTo>
                  <a:pt x="2276424" y="2123277"/>
                </a:lnTo>
                <a:cubicBezTo>
                  <a:pt x="2239306" y="1984747"/>
                  <a:pt x="2169157" y="1855067"/>
                  <a:pt x="2069415" y="1747063"/>
                </a:cubicBezTo>
                <a:close/>
                <a:moveTo>
                  <a:pt x="1140311" y="779689"/>
                </a:moveTo>
                <a:lnTo>
                  <a:pt x="1134812" y="782863"/>
                </a:lnTo>
                <a:lnTo>
                  <a:pt x="1109328" y="774714"/>
                </a:lnTo>
                <a:cubicBezTo>
                  <a:pt x="887679" y="715324"/>
                  <a:pt x="643374" y="740489"/>
                  <a:pt x="428947" y="864288"/>
                </a:cubicBezTo>
                <a:cubicBezTo>
                  <a:pt x="214522" y="988087"/>
                  <a:pt x="70575" y="1187079"/>
                  <a:pt x="11185" y="1408728"/>
                </a:cubicBezTo>
                <a:lnTo>
                  <a:pt x="5499" y="1434873"/>
                </a:lnTo>
                <a:lnTo>
                  <a:pt x="0" y="1438047"/>
                </a:lnTo>
                <a:lnTo>
                  <a:pt x="4497" y="1439485"/>
                </a:lnTo>
                <a:lnTo>
                  <a:pt x="3493" y="1444098"/>
                </a:lnTo>
                <a:lnTo>
                  <a:pt x="8992" y="1440923"/>
                </a:lnTo>
                <a:lnTo>
                  <a:pt x="34477" y="1449072"/>
                </a:lnTo>
                <a:cubicBezTo>
                  <a:pt x="117595" y="1471344"/>
                  <a:pt x="203900" y="1481724"/>
                  <a:pt x="290620" y="1479472"/>
                </a:cubicBezTo>
                <a:cubicBezTo>
                  <a:pt x="435154" y="1475718"/>
                  <a:pt x="580841" y="1436873"/>
                  <a:pt x="714858" y="1359499"/>
                </a:cubicBezTo>
                <a:cubicBezTo>
                  <a:pt x="929284" y="1235700"/>
                  <a:pt x="1073229" y="1036708"/>
                  <a:pt x="1132621" y="815059"/>
                </a:cubicBezTo>
                <a:lnTo>
                  <a:pt x="1138305" y="788914"/>
                </a:lnTo>
                <a:lnTo>
                  <a:pt x="1143805" y="785739"/>
                </a:lnTo>
                <a:lnTo>
                  <a:pt x="1139308" y="784302"/>
                </a:lnTo>
                <a:close/>
                <a:moveTo>
                  <a:pt x="2069415" y="1032514"/>
                </a:moveTo>
                <a:cubicBezTo>
                  <a:pt x="2009570" y="967712"/>
                  <a:pt x="1939071" y="910714"/>
                  <a:pt x="1858661" y="864289"/>
                </a:cubicBezTo>
                <a:cubicBezTo>
                  <a:pt x="1644235" y="740490"/>
                  <a:pt x="1399929" y="715325"/>
                  <a:pt x="1178281" y="774715"/>
                </a:cubicBezTo>
                <a:lnTo>
                  <a:pt x="1152796" y="782864"/>
                </a:lnTo>
                <a:lnTo>
                  <a:pt x="1147297" y="779690"/>
                </a:lnTo>
                <a:lnTo>
                  <a:pt x="1148300" y="784303"/>
                </a:lnTo>
                <a:lnTo>
                  <a:pt x="1143804" y="785740"/>
                </a:lnTo>
                <a:lnTo>
                  <a:pt x="1149304" y="788915"/>
                </a:lnTo>
                <a:lnTo>
                  <a:pt x="1154988" y="815060"/>
                </a:lnTo>
                <a:cubicBezTo>
                  <a:pt x="1214379" y="1036709"/>
                  <a:pt x="1358325" y="1235701"/>
                  <a:pt x="1572751" y="1359500"/>
                </a:cubicBezTo>
                <a:cubicBezTo>
                  <a:pt x="1706767" y="1436874"/>
                  <a:pt x="1852455" y="1475719"/>
                  <a:pt x="1996989" y="1479473"/>
                </a:cubicBezTo>
                <a:cubicBezTo>
                  <a:pt x="2083709" y="1481725"/>
                  <a:pt x="2170013" y="1471345"/>
                  <a:pt x="2253131" y="1449073"/>
                </a:cubicBezTo>
                <a:lnTo>
                  <a:pt x="2278616" y="1440924"/>
                </a:lnTo>
                <a:lnTo>
                  <a:pt x="2284115" y="1444099"/>
                </a:lnTo>
                <a:lnTo>
                  <a:pt x="2283112" y="1439486"/>
                </a:lnTo>
                <a:lnTo>
                  <a:pt x="2287608" y="1438048"/>
                </a:lnTo>
                <a:lnTo>
                  <a:pt x="2282109" y="1434874"/>
                </a:lnTo>
                <a:lnTo>
                  <a:pt x="2276424" y="1408729"/>
                </a:lnTo>
                <a:cubicBezTo>
                  <a:pt x="2239306" y="1270198"/>
                  <a:pt x="2169157" y="1140518"/>
                  <a:pt x="2069415" y="1032514"/>
                </a:cubicBezTo>
                <a:close/>
                <a:moveTo>
                  <a:pt x="1140311" y="35676"/>
                </a:moveTo>
                <a:lnTo>
                  <a:pt x="1134812" y="38850"/>
                </a:lnTo>
                <a:lnTo>
                  <a:pt x="1109328" y="30701"/>
                </a:lnTo>
                <a:cubicBezTo>
                  <a:pt x="887679" y="-28689"/>
                  <a:pt x="643374" y="-3524"/>
                  <a:pt x="428948" y="120275"/>
                </a:cubicBezTo>
                <a:cubicBezTo>
                  <a:pt x="214521" y="244074"/>
                  <a:pt x="70575" y="443066"/>
                  <a:pt x="11185" y="664715"/>
                </a:cubicBezTo>
                <a:lnTo>
                  <a:pt x="5499" y="690860"/>
                </a:lnTo>
                <a:lnTo>
                  <a:pt x="0" y="694034"/>
                </a:lnTo>
                <a:lnTo>
                  <a:pt x="4497" y="695472"/>
                </a:lnTo>
                <a:lnTo>
                  <a:pt x="3493" y="700085"/>
                </a:lnTo>
                <a:lnTo>
                  <a:pt x="8992" y="696910"/>
                </a:lnTo>
                <a:lnTo>
                  <a:pt x="34477" y="705059"/>
                </a:lnTo>
                <a:cubicBezTo>
                  <a:pt x="117595" y="727331"/>
                  <a:pt x="203900" y="737711"/>
                  <a:pt x="290620" y="735459"/>
                </a:cubicBezTo>
                <a:cubicBezTo>
                  <a:pt x="435154" y="731705"/>
                  <a:pt x="580841" y="692860"/>
                  <a:pt x="714857" y="615486"/>
                </a:cubicBezTo>
                <a:cubicBezTo>
                  <a:pt x="929284" y="491687"/>
                  <a:pt x="1073229" y="292695"/>
                  <a:pt x="1132621" y="71046"/>
                </a:cubicBezTo>
                <a:lnTo>
                  <a:pt x="1138305" y="44901"/>
                </a:lnTo>
                <a:lnTo>
                  <a:pt x="1143805" y="41726"/>
                </a:lnTo>
                <a:lnTo>
                  <a:pt x="1139308" y="40289"/>
                </a:lnTo>
                <a:close/>
                <a:moveTo>
                  <a:pt x="2069415" y="288501"/>
                </a:moveTo>
                <a:cubicBezTo>
                  <a:pt x="2009570" y="223699"/>
                  <a:pt x="1939071" y="166700"/>
                  <a:pt x="1858661" y="120276"/>
                </a:cubicBezTo>
                <a:cubicBezTo>
                  <a:pt x="1644235" y="-3523"/>
                  <a:pt x="1399929" y="-28688"/>
                  <a:pt x="1178281" y="30702"/>
                </a:cubicBezTo>
                <a:lnTo>
                  <a:pt x="1152796" y="38850"/>
                </a:lnTo>
                <a:lnTo>
                  <a:pt x="1147297" y="35676"/>
                </a:lnTo>
                <a:lnTo>
                  <a:pt x="1148300" y="40290"/>
                </a:lnTo>
                <a:lnTo>
                  <a:pt x="1143804" y="41727"/>
                </a:lnTo>
                <a:lnTo>
                  <a:pt x="1149304" y="44901"/>
                </a:lnTo>
                <a:lnTo>
                  <a:pt x="1154988" y="71046"/>
                </a:lnTo>
                <a:cubicBezTo>
                  <a:pt x="1214379" y="292695"/>
                  <a:pt x="1358325" y="491688"/>
                  <a:pt x="1572751" y="615486"/>
                </a:cubicBezTo>
                <a:cubicBezTo>
                  <a:pt x="1706767" y="692860"/>
                  <a:pt x="1852455" y="731705"/>
                  <a:pt x="1996989" y="735460"/>
                </a:cubicBezTo>
                <a:cubicBezTo>
                  <a:pt x="2083709" y="737712"/>
                  <a:pt x="2170013" y="727332"/>
                  <a:pt x="2253131" y="705060"/>
                </a:cubicBezTo>
                <a:lnTo>
                  <a:pt x="2278616" y="696911"/>
                </a:lnTo>
                <a:lnTo>
                  <a:pt x="2284115" y="700086"/>
                </a:lnTo>
                <a:lnTo>
                  <a:pt x="2283112" y="695473"/>
                </a:lnTo>
                <a:lnTo>
                  <a:pt x="2287608" y="694035"/>
                </a:lnTo>
                <a:lnTo>
                  <a:pt x="2282109" y="690860"/>
                </a:lnTo>
                <a:lnTo>
                  <a:pt x="2276424" y="664716"/>
                </a:lnTo>
                <a:cubicBezTo>
                  <a:pt x="2239306" y="526185"/>
                  <a:pt x="2169157" y="396505"/>
                  <a:pt x="2069415" y="288501"/>
                </a:cubicBezTo>
                <a:close/>
              </a:path>
            </a:pathLst>
          </a:custGeom>
          <a:solidFill>
            <a:schemeClr val="tx1">
              <a:alpha val="2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solidFill>
                <a:schemeClr val="tx1"/>
              </a:solidFill>
            </a:endParaRPr>
          </a:p>
        </p:txBody>
      </p:sp>
      <p:sp>
        <p:nvSpPr>
          <p:cNvPr id="12" name="Freeform: Shape 11">
            <a:extLst>
              <a:ext uri="{FF2B5EF4-FFF2-40B4-BE49-F238E27FC236}">
                <a16:creationId xmlns:a16="http://schemas.microsoft.com/office/drawing/2014/main" id="{B083E179-CF1F-4694-AEAB-6931C9B31F5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2700000" flipH="1">
            <a:off x="388193" y="3690094"/>
            <a:ext cx="1785983" cy="1799739"/>
          </a:xfrm>
          <a:custGeom>
            <a:avLst/>
            <a:gdLst>
              <a:gd name="connsiteX0" fmla="*/ 440819 w 1785983"/>
              <a:gd name="connsiteY0" fmla="*/ 59 h 1799739"/>
              <a:gd name="connsiteX1" fmla="*/ 845918 w 1785983"/>
              <a:gd name="connsiteY1" fmla="*/ 261596 h 1799739"/>
              <a:gd name="connsiteX2" fmla="*/ 892992 w 1785983"/>
              <a:gd name="connsiteY2" fmla="*/ 360758 h 1799739"/>
              <a:gd name="connsiteX3" fmla="*/ 892992 w 1785983"/>
              <a:gd name="connsiteY3" fmla="*/ 365372 h 1799739"/>
              <a:gd name="connsiteX4" fmla="*/ 940065 w 1785983"/>
              <a:gd name="connsiteY4" fmla="*/ 266212 h 1799739"/>
              <a:gd name="connsiteX5" fmla="*/ 1406106 w 1785983"/>
              <a:gd name="connsiteY5" fmla="*/ 8338 h 1799739"/>
              <a:gd name="connsiteX6" fmla="*/ 1022901 w 1785983"/>
              <a:gd name="connsiteY6" fmla="*/ 1699451 h 1799739"/>
              <a:gd name="connsiteX7" fmla="*/ 892991 w 1785983"/>
              <a:gd name="connsiteY7" fmla="*/ 1799739 h 1799739"/>
              <a:gd name="connsiteX8" fmla="*/ 892991 w 1785983"/>
              <a:gd name="connsiteY8" fmla="*/ 1795123 h 1799739"/>
              <a:gd name="connsiteX9" fmla="*/ 763082 w 1785983"/>
              <a:gd name="connsiteY9" fmla="*/ 1694835 h 1799739"/>
              <a:gd name="connsiteX10" fmla="*/ 379877 w 1785983"/>
              <a:gd name="connsiteY10" fmla="*/ 3722 h 1799739"/>
              <a:gd name="connsiteX11" fmla="*/ 440819 w 1785983"/>
              <a:gd name="connsiteY11" fmla="*/ 59 h 179973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1785983" h="1799739">
                <a:moveTo>
                  <a:pt x="440819" y="59"/>
                </a:moveTo>
                <a:cubicBezTo>
                  <a:pt x="584367" y="2557"/>
                  <a:pt x="735105" y="83293"/>
                  <a:pt x="845918" y="261596"/>
                </a:cubicBezTo>
                <a:lnTo>
                  <a:pt x="892992" y="360758"/>
                </a:lnTo>
                <a:lnTo>
                  <a:pt x="892992" y="365372"/>
                </a:lnTo>
                <a:lnTo>
                  <a:pt x="940065" y="266212"/>
                </a:lnTo>
                <a:cubicBezTo>
                  <a:pt x="1066709" y="62437"/>
                  <a:pt x="1245499" y="-13903"/>
                  <a:pt x="1406106" y="8338"/>
                </a:cubicBezTo>
                <a:cubicBezTo>
                  <a:pt x="1827702" y="66720"/>
                  <a:pt x="2124001" y="804388"/>
                  <a:pt x="1022901" y="1699451"/>
                </a:cubicBezTo>
                <a:lnTo>
                  <a:pt x="892991" y="1799739"/>
                </a:lnTo>
                <a:lnTo>
                  <a:pt x="892991" y="1795123"/>
                </a:lnTo>
                <a:lnTo>
                  <a:pt x="763082" y="1694835"/>
                </a:lnTo>
                <a:cubicBezTo>
                  <a:pt x="-338018" y="799772"/>
                  <a:pt x="-41719" y="62104"/>
                  <a:pt x="379877" y="3722"/>
                </a:cubicBezTo>
                <a:cubicBezTo>
                  <a:pt x="399953" y="942"/>
                  <a:pt x="420313" y="-298"/>
                  <a:pt x="440819" y="59"/>
                </a:cubicBezTo>
                <a:close/>
              </a:path>
            </a:pathLst>
          </a:custGeom>
          <a:solidFill>
            <a:schemeClr val="accent1">
              <a:alpha val="60000"/>
            </a:schemeClr>
          </a:solidFill>
          <a:ln w="12700">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nvGrpSpPr>
          <p:cNvPr id="14" name="Group 13">
            <a:extLst>
              <a:ext uri="{FF2B5EF4-FFF2-40B4-BE49-F238E27FC236}">
                <a16:creationId xmlns:a16="http://schemas.microsoft.com/office/drawing/2014/main" id="{EE6257A7-D071-42C9-8560-75A6EAE2771E}"/>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rot="13500000" flipH="1" flipV="1">
            <a:off x="854399" y="71786"/>
            <a:ext cx="2287608" cy="3673900"/>
            <a:chOff x="-6080955" y="3437416"/>
            <a:chExt cx="2287608" cy="3673900"/>
          </a:xfrm>
        </p:grpSpPr>
        <p:cxnSp>
          <p:nvCxnSpPr>
            <p:cNvPr id="15" name="Straight Connector 14">
              <a:extLst>
                <a:ext uri="{FF2B5EF4-FFF2-40B4-BE49-F238E27FC236}">
                  <a16:creationId xmlns:a16="http://schemas.microsoft.com/office/drawing/2014/main" id="{52115B20-516B-48FE-ABF8-0300640B548F}"/>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4937151" y="4754133"/>
              <a:ext cx="0" cy="2357183"/>
            </a:xfrm>
            <a:prstGeom prst="line">
              <a:avLst/>
            </a:prstGeom>
            <a:ln w="12700">
              <a:solidFill>
                <a:schemeClr val="tx1"/>
              </a:solidFill>
            </a:ln>
          </p:spPr>
          <p:style>
            <a:lnRef idx="1">
              <a:schemeClr val="accent1"/>
            </a:lnRef>
            <a:fillRef idx="0">
              <a:schemeClr val="accent1"/>
            </a:fillRef>
            <a:effectRef idx="0">
              <a:schemeClr val="accent1"/>
            </a:effectRef>
            <a:fontRef idx="minor">
              <a:schemeClr val="tx1"/>
            </a:fontRef>
          </p:style>
        </p:cxnSp>
        <p:sp>
          <p:nvSpPr>
            <p:cNvPr id="16" name="Freeform: Shape 15">
              <a:extLst>
                <a:ext uri="{FF2B5EF4-FFF2-40B4-BE49-F238E27FC236}">
                  <a16:creationId xmlns:a16="http://schemas.microsoft.com/office/drawing/2014/main" id="{572F2AC0-C134-4522-9F34-10107EC52661}"/>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rot="10800000" flipH="1">
              <a:off x="-5226554" y="3437416"/>
              <a:ext cx="571820" cy="1316717"/>
            </a:xfrm>
            <a:custGeom>
              <a:avLst/>
              <a:gdLst>
                <a:gd name="connsiteX0" fmla="*/ 282417 w 571820"/>
                <a:gd name="connsiteY0" fmla="*/ 1316717 h 1316717"/>
                <a:gd name="connsiteX1" fmla="*/ 285910 w 571820"/>
                <a:gd name="connsiteY1" fmla="*/ 1313542 h 1316717"/>
                <a:gd name="connsiteX2" fmla="*/ 289403 w 571820"/>
                <a:gd name="connsiteY2" fmla="*/ 1316717 h 1316717"/>
                <a:gd name="connsiteX3" fmla="*/ 289403 w 571820"/>
                <a:gd name="connsiteY3" fmla="*/ 1310368 h 1316717"/>
                <a:gd name="connsiteX4" fmla="*/ 309203 w 571820"/>
                <a:gd name="connsiteY4" fmla="*/ 1292372 h 1316717"/>
                <a:gd name="connsiteX5" fmla="*/ 571820 w 571820"/>
                <a:gd name="connsiteY5" fmla="*/ 658358 h 1316717"/>
                <a:gd name="connsiteX6" fmla="*/ 309203 w 571820"/>
                <a:gd name="connsiteY6" fmla="*/ 24345 h 1316717"/>
                <a:gd name="connsiteX7" fmla="*/ 289403 w 571820"/>
                <a:gd name="connsiteY7" fmla="*/ 6349 h 1316717"/>
                <a:gd name="connsiteX8" fmla="*/ 289403 w 571820"/>
                <a:gd name="connsiteY8" fmla="*/ 0 h 1316717"/>
                <a:gd name="connsiteX9" fmla="*/ 285910 w 571820"/>
                <a:gd name="connsiteY9" fmla="*/ 3175 h 1316717"/>
                <a:gd name="connsiteX10" fmla="*/ 282417 w 571820"/>
                <a:gd name="connsiteY10" fmla="*/ 0 h 1316717"/>
                <a:gd name="connsiteX11" fmla="*/ 282417 w 571820"/>
                <a:gd name="connsiteY11" fmla="*/ 6350 h 1316717"/>
                <a:gd name="connsiteX12" fmla="*/ 262617 w 571820"/>
                <a:gd name="connsiteY12" fmla="*/ 24345 h 1316717"/>
                <a:gd name="connsiteX13" fmla="*/ 0 w 571820"/>
                <a:gd name="connsiteY13" fmla="*/ 658359 h 1316717"/>
                <a:gd name="connsiteX14" fmla="*/ 262617 w 571820"/>
                <a:gd name="connsiteY14" fmla="*/ 1292372 h 1316717"/>
                <a:gd name="connsiteX15" fmla="*/ 282417 w 571820"/>
                <a:gd name="connsiteY15" fmla="*/ 1310368 h 131671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Lst>
              <a:rect l="l" t="t" r="r" b="b"/>
              <a:pathLst>
                <a:path w="571820" h="1316717">
                  <a:moveTo>
                    <a:pt x="282417" y="1316717"/>
                  </a:moveTo>
                  <a:lnTo>
                    <a:pt x="285910" y="1313542"/>
                  </a:lnTo>
                  <a:lnTo>
                    <a:pt x="289403" y="1316717"/>
                  </a:lnTo>
                  <a:lnTo>
                    <a:pt x="289403" y="1310368"/>
                  </a:lnTo>
                  <a:lnTo>
                    <a:pt x="309203" y="1292372"/>
                  </a:lnTo>
                  <a:cubicBezTo>
                    <a:pt x="471461" y="1130114"/>
                    <a:pt x="571820" y="905956"/>
                    <a:pt x="571820" y="658358"/>
                  </a:cubicBezTo>
                  <a:cubicBezTo>
                    <a:pt x="571820" y="410761"/>
                    <a:pt x="471461" y="186603"/>
                    <a:pt x="309203" y="24345"/>
                  </a:cubicBezTo>
                  <a:lnTo>
                    <a:pt x="289403" y="6349"/>
                  </a:lnTo>
                  <a:lnTo>
                    <a:pt x="289403" y="0"/>
                  </a:lnTo>
                  <a:lnTo>
                    <a:pt x="285910" y="3175"/>
                  </a:lnTo>
                  <a:lnTo>
                    <a:pt x="282417" y="0"/>
                  </a:lnTo>
                  <a:lnTo>
                    <a:pt x="282417" y="6350"/>
                  </a:lnTo>
                  <a:lnTo>
                    <a:pt x="262617" y="24345"/>
                  </a:lnTo>
                  <a:cubicBezTo>
                    <a:pt x="100359" y="186604"/>
                    <a:pt x="0" y="410761"/>
                    <a:pt x="0" y="658359"/>
                  </a:cubicBezTo>
                  <a:cubicBezTo>
                    <a:pt x="0" y="905956"/>
                    <a:pt x="100359" y="1130114"/>
                    <a:pt x="262617" y="1292372"/>
                  </a:cubicBezTo>
                  <a:lnTo>
                    <a:pt x="282417" y="1310368"/>
                  </a:lnTo>
                  <a:close/>
                </a:path>
              </a:pathLst>
            </a:custGeom>
            <a:noFill/>
            <a:ln w="12700">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schemeClr val="tx1"/>
                </a:solidFill>
              </a:endParaRPr>
            </a:p>
          </p:txBody>
        </p:sp>
        <p:sp>
          <p:nvSpPr>
            <p:cNvPr id="17" name="Freeform: Shape 16">
              <a:extLst>
                <a:ext uri="{FF2B5EF4-FFF2-40B4-BE49-F238E27FC236}">
                  <a16:creationId xmlns:a16="http://schemas.microsoft.com/office/drawing/2014/main" id="{0EA2E5B3-77CC-4AA0-A77A-5D95FCDD5EB2}"/>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080955" y="4476018"/>
              <a:ext cx="1143804" cy="735761"/>
            </a:xfrm>
            <a:custGeom>
              <a:avLst/>
              <a:gdLst>
                <a:gd name="connsiteX0" fmla="*/ 290619 w 1143804"/>
                <a:gd name="connsiteY0" fmla="*/ 302 h 735761"/>
                <a:gd name="connsiteX1" fmla="*/ 714857 w 1143804"/>
                <a:gd name="connsiteY1" fmla="*/ 120275 h 735761"/>
                <a:gd name="connsiteX2" fmla="*/ 1132620 w 1143804"/>
                <a:gd name="connsiteY2" fmla="*/ 664715 h 735761"/>
                <a:gd name="connsiteX3" fmla="*/ 1138304 w 1143804"/>
                <a:gd name="connsiteY3" fmla="*/ 690860 h 735761"/>
                <a:gd name="connsiteX4" fmla="*/ 1143804 w 1143804"/>
                <a:gd name="connsiteY4" fmla="*/ 694035 h 735761"/>
                <a:gd name="connsiteX5" fmla="*/ 1139308 w 1143804"/>
                <a:gd name="connsiteY5" fmla="*/ 695472 h 735761"/>
                <a:gd name="connsiteX6" fmla="*/ 1140311 w 1143804"/>
                <a:gd name="connsiteY6" fmla="*/ 700085 h 735761"/>
                <a:gd name="connsiteX7" fmla="*/ 1134812 w 1143804"/>
                <a:gd name="connsiteY7" fmla="*/ 696911 h 735761"/>
                <a:gd name="connsiteX8" fmla="*/ 1109327 w 1143804"/>
                <a:gd name="connsiteY8" fmla="*/ 705060 h 735761"/>
                <a:gd name="connsiteX9" fmla="*/ 428947 w 1143804"/>
                <a:gd name="connsiteY9" fmla="*/ 615486 h 735761"/>
                <a:gd name="connsiteX10" fmla="*/ 11184 w 1143804"/>
                <a:gd name="connsiteY10" fmla="*/ 71046 h 735761"/>
                <a:gd name="connsiteX11" fmla="*/ 5499 w 1143804"/>
                <a:gd name="connsiteY11" fmla="*/ 44901 h 735761"/>
                <a:gd name="connsiteX12" fmla="*/ 0 w 1143804"/>
                <a:gd name="connsiteY12" fmla="*/ 41727 h 735761"/>
                <a:gd name="connsiteX13" fmla="*/ 4496 w 1143804"/>
                <a:gd name="connsiteY13" fmla="*/ 40289 h 735761"/>
                <a:gd name="connsiteX14" fmla="*/ 3493 w 1143804"/>
                <a:gd name="connsiteY14" fmla="*/ 35676 h 735761"/>
                <a:gd name="connsiteX15" fmla="*/ 8992 w 1143804"/>
                <a:gd name="connsiteY15" fmla="*/ 38851 h 735761"/>
                <a:gd name="connsiteX16" fmla="*/ 34477 w 1143804"/>
                <a:gd name="connsiteY16" fmla="*/ 30702 h 735761"/>
                <a:gd name="connsiteX17" fmla="*/ 290619 w 1143804"/>
                <a:gd name="connsiteY17" fmla="*/ 302 h 73576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Lst>
              <a:rect l="l" t="t" r="r" b="b"/>
              <a:pathLst>
                <a:path w="1143804" h="735761">
                  <a:moveTo>
                    <a:pt x="290619" y="302"/>
                  </a:moveTo>
                  <a:cubicBezTo>
                    <a:pt x="435153" y="4056"/>
                    <a:pt x="580841" y="42901"/>
                    <a:pt x="714857" y="120275"/>
                  </a:cubicBezTo>
                  <a:cubicBezTo>
                    <a:pt x="929283" y="244074"/>
                    <a:pt x="1073229" y="443066"/>
                    <a:pt x="1132620" y="664715"/>
                  </a:cubicBezTo>
                  <a:lnTo>
                    <a:pt x="1138304" y="690860"/>
                  </a:lnTo>
                  <a:lnTo>
                    <a:pt x="1143804" y="694035"/>
                  </a:lnTo>
                  <a:lnTo>
                    <a:pt x="1139308" y="695472"/>
                  </a:lnTo>
                  <a:lnTo>
                    <a:pt x="1140311" y="700085"/>
                  </a:lnTo>
                  <a:lnTo>
                    <a:pt x="1134812" y="696911"/>
                  </a:lnTo>
                  <a:lnTo>
                    <a:pt x="1109327" y="705060"/>
                  </a:lnTo>
                  <a:cubicBezTo>
                    <a:pt x="887679" y="764450"/>
                    <a:pt x="643373" y="739285"/>
                    <a:pt x="428947" y="615486"/>
                  </a:cubicBezTo>
                  <a:cubicBezTo>
                    <a:pt x="214521" y="491687"/>
                    <a:pt x="70574" y="292695"/>
                    <a:pt x="11184" y="71046"/>
                  </a:cubicBezTo>
                  <a:lnTo>
                    <a:pt x="5499" y="44901"/>
                  </a:lnTo>
                  <a:lnTo>
                    <a:pt x="0" y="41727"/>
                  </a:lnTo>
                  <a:lnTo>
                    <a:pt x="4496" y="40289"/>
                  </a:lnTo>
                  <a:lnTo>
                    <a:pt x="3493" y="35676"/>
                  </a:lnTo>
                  <a:lnTo>
                    <a:pt x="8992" y="38851"/>
                  </a:lnTo>
                  <a:lnTo>
                    <a:pt x="34477" y="30702"/>
                  </a:lnTo>
                  <a:cubicBezTo>
                    <a:pt x="117595" y="8430"/>
                    <a:pt x="203899" y="-1950"/>
                    <a:pt x="290619" y="302"/>
                  </a:cubicBezTo>
                  <a:close/>
                </a:path>
              </a:pathLst>
            </a:custGeom>
            <a:noFill/>
            <a:ln w="12700">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schemeClr val="tx1"/>
                </a:solidFill>
              </a:endParaRPr>
            </a:p>
          </p:txBody>
        </p:sp>
        <p:sp>
          <p:nvSpPr>
            <p:cNvPr id="18" name="Freeform: Shape 17">
              <a:extLst>
                <a:ext uri="{FF2B5EF4-FFF2-40B4-BE49-F238E27FC236}">
                  <a16:creationId xmlns:a16="http://schemas.microsoft.com/office/drawing/2014/main" id="{2005C810-6BE0-4E85-BA3D-785C45D9BC04}"/>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flipH="1">
              <a:off x="-4937151" y="4476018"/>
              <a:ext cx="1143804" cy="735761"/>
            </a:xfrm>
            <a:custGeom>
              <a:avLst/>
              <a:gdLst>
                <a:gd name="connsiteX0" fmla="*/ 290619 w 1143804"/>
                <a:gd name="connsiteY0" fmla="*/ 302 h 735761"/>
                <a:gd name="connsiteX1" fmla="*/ 714857 w 1143804"/>
                <a:gd name="connsiteY1" fmla="*/ 120275 h 735761"/>
                <a:gd name="connsiteX2" fmla="*/ 1132620 w 1143804"/>
                <a:gd name="connsiteY2" fmla="*/ 664715 h 735761"/>
                <a:gd name="connsiteX3" fmla="*/ 1138304 w 1143804"/>
                <a:gd name="connsiteY3" fmla="*/ 690860 h 735761"/>
                <a:gd name="connsiteX4" fmla="*/ 1143804 w 1143804"/>
                <a:gd name="connsiteY4" fmla="*/ 694035 h 735761"/>
                <a:gd name="connsiteX5" fmla="*/ 1139308 w 1143804"/>
                <a:gd name="connsiteY5" fmla="*/ 695472 h 735761"/>
                <a:gd name="connsiteX6" fmla="*/ 1140311 w 1143804"/>
                <a:gd name="connsiteY6" fmla="*/ 700085 h 735761"/>
                <a:gd name="connsiteX7" fmla="*/ 1134812 w 1143804"/>
                <a:gd name="connsiteY7" fmla="*/ 696911 h 735761"/>
                <a:gd name="connsiteX8" fmla="*/ 1109327 w 1143804"/>
                <a:gd name="connsiteY8" fmla="*/ 705060 h 735761"/>
                <a:gd name="connsiteX9" fmla="*/ 428947 w 1143804"/>
                <a:gd name="connsiteY9" fmla="*/ 615486 h 735761"/>
                <a:gd name="connsiteX10" fmla="*/ 11184 w 1143804"/>
                <a:gd name="connsiteY10" fmla="*/ 71046 h 735761"/>
                <a:gd name="connsiteX11" fmla="*/ 5499 w 1143804"/>
                <a:gd name="connsiteY11" fmla="*/ 44901 h 735761"/>
                <a:gd name="connsiteX12" fmla="*/ 0 w 1143804"/>
                <a:gd name="connsiteY12" fmla="*/ 41727 h 735761"/>
                <a:gd name="connsiteX13" fmla="*/ 4496 w 1143804"/>
                <a:gd name="connsiteY13" fmla="*/ 40289 h 735761"/>
                <a:gd name="connsiteX14" fmla="*/ 3493 w 1143804"/>
                <a:gd name="connsiteY14" fmla="*/ 35676 h 735761"/>
                <a:gd name="connsiteX15" fmla="*/ 8992 w 1143804"/>
                <a:gd name="connsiteY15" fmla="*/ 38851 h 735761"/>
                <a:gd name="connsiteX16" fmla="*/ 34477 w 1143804"/>
                <a:gd name="connsiteY16" fmla="*/ 30702 h 735761"/>
                <a:gd name="connsiteX17" fmla="*/ 290619 w 1143804"/>
                <a:gd name="connsiteY17" fmla="*/ 302 h 73576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Lst>
              <a:rect l="l" t="t" r="r" b="b"/>
              <a:pathLst>
                <a:path w="1143804" h="735761">
                  <a:moveTo>
                    <a:pt x="290619" y="302"/>
                  </a:moveTo>
                  <a:cubicBezTo>
                    <a:pt x="435153" y="4056"/>
                    <a:pt x="580841" y="42901"/>
                    <a:pt x="714857" y="120275"/>
                  </a:cubicBezTo>
                  <a:cubicBezTo>
                    <a:pt x="929283" y="244074"/>
                    <a:pt x="1073229" y="443066"/>
                    <a:pt x="1132620" y="664715"/>
                  </a:cubicBezTo>
                  <a:lnTo>
                    <a:pt x="1138304" y="690860"/>
                  </a:lnTo>
                  <a:lnTo>
                    <a:pt x="1143804" y="694035"/>
                  </a:lnTo>
                  <a:lnTo>
                    <a:pt x="1139308" y="695472"/>
                  </a:lnTo>
                  <a:lnTo>
                    <a:pt x="1140311" y="700085"/>
                  </a:lnTo>
                  <a:lnTo>
                    <a:pt x="1134812" y="696911"/>
                  </a:lnTo>
                  <a:lnTo>
                    <a:pt x="1109327" y="705060"/>
                  </a:lnTo>
                  <a:cubicBezTo>
                    <a:pt x="887679" y="764450"/>
                    <a:pt x="643373" y="739285"/>
                    <a:pt x="428947" y="615486"/>
                  </a:cubicBezTo>
                  <a:cubicBezTo>
                    <a:pt x="214521" y="491687"/>
                    <a:pt x="70574" y="292695"/>
                    <a:pt x="11184" y="71046"/>
                  </a:cubicBezTo>
                  <a:lnTo>
                    <a:pt x="5499" y="44901"/>
                  </a:lnTo>
                  <a:lnTo>
                    <a:pt x="0" y="41727"/>
                  </a:lnTo>
                  <a:lnTo>
                    <a:pt x="4496" y="40289"/>
                  </a:lnTo>
                  <a:lnTo>
                    <a:pt x="3493" y="35676"/>
                  </a:lnTo>
                  <a:lnTo>
                    <a:pt x="8992" y="38851"/>
                  </a:lnTo>
                  <a:lnTo>
                    <a:pt x="34477" y="30702"/>
                  </a:lnTo>
                  <a:cubicBezTo>
                    <a:pt x="117595" y="8430"/>
                    <a:pt x="203899" y="-1950"/>
                    <a:pt x="290619" y="302"/>
                  </a:cubicBezTo>
                  <a:close/>
                </a:path>
              </a:pathLst>
            </a:custGeom>
            <a:noFill/>
            <a:ln w="12700">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schemeClr val="tx1"/>
                </a:solidFill>
              </a:endParaRPr>
            </a:p>
          </p:txBody>
        </p:sp>
        <p:sp>
          <p:nvSpPr>
            <p:cNvPr id="19" name="Freeform: Shape 18">
              <a:extLst>
                <a:ext uri="{FF2B5EF4-FFF2-40B4-BE49-F238E27FC236}">
                  <a16:creationId xmlns:a16="http://schemas.microsoft.com/office/drawing/2014/main" id="{D4ECB930-9F06-48DB-86D3-75A7E6A2C9F3}"/>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080955" y="5190567"/>
              <a:ext cx="1143804" cy="735761"/>
            </a:xfrm>
            <a:custGeom>
              <a:avLst/>
              <a:gdLst>
                <a:gd name="connsiteX0" fmla="*/ 290619 w 1143804"/>
                <a:gd name="connsiteY0" fmla="*/ 302 h 735761"/>
                <a:gd name="connsiteX1" fmla="*/ 714857 w 1143804"/>
                <a:gd name="connsiteY1" fmla="*/ 120275 h 735761"/>
                <a:gd name="connsiteX2" fmla="*/ 1132620 w 1143804"/>
                <a:gd name="connsiteY2" fmla="*/ 664715 h 735761"/>
                <a:gd name="connsiteX3" fmla="*/ 1138304 w 1143804"/>
                <a:gd name="connsiteY3" fmla="*/ 690860 h 735761"/>
                <a:gd name="connsiteX4" fmla="*/ 1143804 w 1143804"/>
                <a:gd name="connsiteY4" fmla="*/ 694035 h 735761"/>
                <a:gd name="connsiteX5" fmla="*/ 1139308 w 1143804"/>
                <a:gd name="connsiteY5" fmla="*/ 695472 h 735761"/>
                <a:gd name="connsiteX6" fmla="*/ 1140311 w 1143804"/>
                <a:gd name="connsiteY6" fmla="*/ 700085 h 735761"/>
                <a:gd name="connsiteX7" fmla="*/ 1134812 w 1143804"/>
                <a:gd name="connsiteY7" fmla="*/ 696911 h 735761"/>
                <a:gd name="connsiteX8" fmla="*/ 1109327 w 1143804"/>
                <a:gd name="connsiteY8" fmla="*/ 705060 h 735761"/>
                <a:gd name="connsiteX9" fmla="*/ 428947 w 1143804"/>
                <a:gd name="connsiteY9" fmla="*/ 615486 h 735761"/>
                <a:gd name="connsiteX10" fmla="*/ 11184 w 1143804"/>
                <a:gd name="connsiteY10" fmla="*/ 71046 h 735761"/>
                <a:gd name="connsiteX11" fmla="*/ 5499 w 1143804"/>
                <a:gd name="connsiteY11" fmla="*/ 44901 h 735761"/>
                <a:gd name="connsiteX12" fmla="*/ 0 w 1143804"/>
                <a:gd name="connsiteY12" fmla="*/ 41727 h 735761"/>
                <a:gd name="connsiteX13" fmla="*/ 4496 w 1143804"/>
                <a:gd name="connsiteY13" fmla="*/ 40289 h 735761"/>
                <a:gd name="connsiteX14" fmla="*/ 3493 w 1143804"/>
                <a:gd name="connsiteY14" fmla="*/ 35676 h 735761"/>
                <a:gd name="connsiteX15" fmla="*/ 8992 w 1143804"/>
                <a:gd name="connsiteY15" fmla="*/ 38851 h 735761"/>
                <a:gd name="connsiteX16" fmla="*/ 34477 w 1143804"/>
                <a:gd name="connsiteY16" fmla="*/ 30702 h 735761"/>
                <a:gd name="connsiteX17" fmla="*/ 290619 w 1143804"/>
                <a:gd name="connsiteY17" fmla="*/ 302 h 73576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Lst>
              <a:rect l="l" t="t" r="r" b="b"/>
              <a:pathLst>
                <a:path w="1143804" h="735761">
                  <a:moveTo>
                    <a:pt x="290619" y="302"/>
                  </a:moveTo>
                  <a:cubicBezTo>
                    <a:pt x="435153" y="4056"/>
                    <a:pt x="580841" y="42901"/>
                    <a:pt x="714857" y="120275"/>
                  </a:cubicBezTo>
                  <a:cubicBezTo>
                    <a:pt x="929283" y="244074"/>
                    <a:pt x="1073229" y="443066"/>
                    <a:pt x="1132620" y="664715"/>
                  </a:cubicBezTo>
                  <a:lnTo>
                    <a:pt x="1138304" y="690860"/>
                  </a:lnTo>
                  <a:lnTo>
                    <a:pt x="1143804" y="694035"/>
                  </a:lnTo>
                  <a:lnTo>
                    <a:pt x="1139308" y="695472"/>
                  </a:lnTo>
                  <a:lnTo>
                    <a:pt x="1140311" y="700085"/>
                  </a:lnTo>
                  <a:lnTo>
                    <a:pt x="1134812" y="696911"/>
                  </a:lnTo>
                  <a:lnTo>
                    <a:pt x="1109327" y="705060"/>
                  </a:lnTo>
                  <a:cubicBezTo>
                    <a:pt x="887679" y="764450"/>
                    <a:pt x="643373" y="739285"/>
                    <a:pt x="428947" y="615486"/>
                  </a:cubicBezTo>
                  <a:cubicBezTo>
                    <a:pt x="214521" y="491687"/>
                    <a:pt x="70574" y="292695"/>
                    <a:pt x="11184" y="71046"/>
                  </a:cubicBezTo>
                  <a:lnTo>
                    <a:pt x="5499" y="44901"/>
                  </a:lnTo>
                  <a:lnTo>
                    <a:pt x="0" y="41727"/>
                  </a:lnTo>
                  <a:lnTo>
                    <a:pt x="4496" y="40289"/>
                  </a:lnTo>
                  <a:lnTo>
                    <a:pt x="3493" y="35676"/>
                  </a:lnTo>
                  <a:lnTo>
                    <a:pt x="8992" y="38851"/>
                  </a:lnTo>
                  <a:lnTo>
                    <a:pt x="34477" y="30702"/>
                  </a:lnTo>
                  <a:cubicBezTo>
                    <a:pt x="117595" y="8430"/>
                    <a:pt x="203899" y="-1950"/>
                    <a:pt x="290619" y="302"/>
                  </a:cubicBezTo>
                  <a:close/>
                </a:path>
              </a:pathLst>
            </a:custGeom>
            <a:noFill/>
            <a:ln w="12700">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schemeClr val="tx1"/>
                </a:solidFill>
              </a:endParaRPr>
            </a:p>
          </p:txBody>
        </p:sp>
        <p:sp>
          <p:nvSpPr>
            <p:cNvPr id="20" name="Freeform: Shape 19">
              <a:extLst>
                <a:ext uri="{FF2B5EF4-FFF2-40B4-BE49-F238E27FC236}">
                  <a16:creationId xmlns:a16="http://schemas.microsoft.com/office/drawing/2014/main" id="{C9116707-08B8-43A2-8DCB-845D77ABAA51}"/>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flipH="1">
              <a:off x="-4937151" y="5190567"/>
              <a:ext cx="1143804" cy="735761"/>
            </a:xfrm>
            <a:custGeom>
              <a:avLst/>
              <a:gdLst>
                <a:gd name="connsiteX0" fmla="*/ 290619 w 1143804"/>
                <a:gd name="connsiteY0" fmla="*/ 302 h 735761"/>
                <a:gd name="connsiteX1" fmla="*/ 714857 w 1143804"/>
                <a:gd name="connsiteY1" fmla="*/ 120275 h 735761"/>
                <a:gd name="connsiteX2" fmla="*/ 1132620 w 1143804"/>
                <a:gd name="connsiteY2" fmla="*/ 664715 h 735761"/>
                <a:gd name="connsiteX3" fmla="*/ 1138304 w 1143804"/>
                <a:gd name="connsiteY3" fmla="*/ 690860 h 735761"/>
                <a:gd name="connsiteX4" fmla="*/ 1143804 w 1143804"/>
                <a:gd name="connsiteY4" fmla="*/ 694035 h 735761"/>
                <a:gd name="connsiteX5" fmla="*/ 1139308 w 1143804"/>
                <a:gd name="connsiteY5" fmla="*/ 695472 h 735761"/>
                <a:gd name="connsiteX6" fmla="*/ 1140311 w 1143804"/>
                <a:gd name="connsiteY6" fmla="*/ 700085 h 735761"/>
                <a:gd name="connsiteX7" fmla="*/ 1134812 w 1143804"/>
                <a:gd name="connsiteY7" fmla="*/ 696911 h 735761"/>
                <a:gd name="connsiteX8" fmla="*/ 1109327 w 1143804"/>
                <a:gd name="connsiteY8" fmla="*/ 705060 h 735761"/>
                <a:gd name="connsiteX9" fmla="*/ 428947 w 1143804"/>
                <a:gd name="connsiteY9" fmla="*/ 615486 h 735761"/>
                <a:gd name="connsiteX10" fmla="*/ 11184 w 1143804"/>
                <a:gd name="connsiteY10" fmla="*/ 71046 h 735761"/>
                <a:gd name="connsiteX11" fmla="*/ 5499 w 1143804"/>
                <a:gd name="connsiteY11" fmla="*/ 44901 h 735761"/>
                <a:gd name="connsiteX12" fmla="*/ 0 w 1143804"/>
                <a:gd name="connsiteY12" fmla="*/ 41727 h 735761"/>
                <a:gd name="connsiteX13" fmla="*/ 4496 w 1143804"/>
                <a:gd name="connsiteY13" fmla="*/ 40289 h 735761"/>
                <a:gd name="connsiteX14" fmla="*/ 3493 w 1143804"/>
                <a:gd name="connsiteY14" fmla="*/ 35676 h 735761"/>
                <a:gd name="connsiteX15" fmla="*/ 8992 w 1143804"/>
                <a:gd name="connsiteY15" fmla="*/ 38851 h 735761"/>
                <a:gd name="connsiteX16" fmla="*/ 34477 w 1143804"/>
                <a:gd name="connsiteY16" fmla="*/ 30702 h 735761"/>
                <a:gd name="connsiteX17" fmla="*/ 290619 w 1143804"/>
                <a:gd name="connsiteY17" fmla="*/ 302 h 73576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Lst>
              <a:rect l="l" t="t" r="r" b="b"/>
              <a:pathLst>
                <a:path w="1143804" h="735761">
                  <a:moveTo>
                    <a:pt x="290619" y="302"/>
                  </a:moveTo>
                  <a:cubicBezTo>
                    <a:pt x="435153" y="4056"/>
                    <a:pt x="580841" y="42901"/>
                    <a:pt x="714857" y="120275"/>
                  </a:cubicBezTo>
                  <a:cubicBezTo>
                    <a:pt x="929283" y="244074"/>
                    <a:pt x="1073229" y="443066"/>
                    <a:pt x="1132620" y="664715"/>
                  </a:cubicBezTo>
                  <a:lnTo>
                    <a:pt x="1138304" y="690860"/>
                  </a:lnTo>
                  <a:lnTo>
                    <a:pt x="1143804" y="694035"/>
                  </a:lnTo>
                  <a:lnTo>
                    <a:pt x="1139308" y="695472"/>
                  </a:lnTo>
                  <a:lnTo>
                    <a:pt x="1140311" y="700085"/>
                  </a:lnTo>
                  <a:lnTo>
                    <a:pt x="1134812" y="696911"/>
                  </a:lnTo>
                  <a:lnTo>
                    <a:pt x="1109327" y="705060"/>
                  </a:lnTo>
                  <a:cubicBezTo>
                    <a:pt x="887679" y="764450"/>
                    <a:pt x="643373" y="739285"/>
                    <a:pt x="428947" y="615486"/>
                  </a:cubicBezTo>
                  <a:cubicBezTo>
                    <a:pt x="214521" y="491687"/>
                    <a:pt x="70574" y="292695"/>
                    <a:pt x="11184" y="71046"/>
                  </a:cubicBezTo>
                  <a:lnTo>
                    <a:pt x="5499" y="44901"/>
                  </a:lnTo>
                  <a:lnTo>
                    <a:pt x="0" y="41727"/>
                  </a:lnTo>
                  <a:lnTo>
                    <a:pt x="4496" y="40289"/>
                  </a:lnTo>
                  <a:lnTo>
                    <a:pt x="3493" y="35676"/>
                  </a:lnTo>
                  <a:lnTo>
                    <a:pt x="8992" y="38851"/>
                  </a:lnTo>
                  <a:lnTo>
                    <a:pt x="34477" y="30702"/>
                  </a:lnTo>
                  <a:cubicBezTo>
                    <a:pt x="117595" y="8430"/>
                    <a:pt x="203899" y="-1950"/>
                    <a:pt x="290619" y="302"/>
                  </a:cubicBezTo>
                  <a:close/>
                </a:path>
              </a:pathLst>
            </a:custGeom>
            <a:noFill/>
            <a:ln w="12700">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schemeClr val="tx1"/>
                </a:solidFill>
              </a:endParaRPr>
            </a:p>
          </p:txBody>
        </p:sp>
        <p:sp>
          <p:nvSpPr>
            <p:cNvPr id="21" name="Freeform: Shape 20">
              <a:extLst>
                <a:ext uri="{FF2B5EF4-FFF2-40B4-BE49-F238E27FC236}">
                  <a16:creationId xmlns:a16="http://schemas.microsoft.com/office/drawing/2014/main" id="{2E7DC9CC-81EB-48D8-AC44-C99F47742E64}"/>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080955" y="5934581"/>
              <a:ext cx="1143804" cy="735761"/>
            </a:xfrm>
            <a:custGeom>
              <a:avLst/>
              <a:gdLst>
                <a:gd name="connsiteX0" fmla="*/ 290619 w 1143804"/>
                <a:gd name="connsiteY0" fmla="*/ 302 h 735761"/>
                <a:gd name="connsiteX1" fmla="*/ 714857 w 1143804"/>
                <a:gd name="connsiteY1" fmla="*/ 120275 h 735761"/>
                <a:gd name="connsiteX2" fmla="*/ 1132620 w 1143804"/>
                <a:gd name="connsiteY2" fmla="*/ 664715 h 735761"/>
                <a:gd name="connsiteX3" fmla="*/ 1138304 w 1143804"/>
                <a:gd name="connsiteY3" fmla="*/ 690860 h 735761"/>
                <a:gd name="connsiteX4" fmla="*/ 1143804 w 1143804"/>
                <a:gd name="connsiteY4" fmla="*/ 694035 h 735761"/>
                <a:gd name="connsiteX5" fmla="*/ 1139308 w 1143804"/>
                <a:gd name="connsiteY5" fmla="*/ 695472 h 735761"/>
                <a:gd name="connsiteX6" fmla="*/ 1140311 w 1143804"/>
                <a:gd name="connsiteY6" fmla="*/ 700085 h 735761"/>
                <a:gd name="connsiteX7" fmla="*/ 1134812 w 1143804"/>
                <a:gd name="connsiteY7" fmla="*/ 696911 h 735761"/>
                <a:gd name="connsiteX8" fmla="*/ 1109327 w 1143804"/>
                <a:gd name="connsiteY8" fmla="*/ 705060 h 735761"/>
                <a:gd name="connsiteX9" fmla="*/ 428947 w 1143804"/>
                <a:gd name="connsiteY9" fmla="*/ 615486 h 735761"/>
                <a:gd name="connsiteX10" fmla="*/ 11184 w 1143804"/>
                <a:gd name="connsiteY10" fmla="*/ 71046 h 735761"/>
                <a:gd name="connsiteX11" fmla="*/ 5499 w 1143804"/>
                <a:gd name="connsiteY11" fmla="*/ 44901 h 735761"/>
                <a:gd name="connsiteX12" fmla="*/ 0 w 1143804"/>
                <a:gd name="connsiteY12" fmla="*/ 41727 h 735761"/>
                <a:gd name="connsiteX13" fmla="*/ 4496 w 1143804"/>
                <a:gd name="connsiteY13" fmla="*/ 40289 h 735761"/>
                <a:gd name="connsiteX14" fmla="*/ 3493 w 1143804"/>
                <a:gd name="connsiteY14" fmla="*/ 35676 h 735761"/>
                <a:gd name="connsiteX15" fmla="*/ 8992 w 1143804"/>
                <a:gd name="connsiteY15" fmla="*/ 38851 h 735761"/>
                <a:gd name="connsiteX16" fmla="*/ 34477 w 1143804"/>
                <a:gd name="connsiteY16" fmla="*/ 30702 h 735761"/>
                <a:gd name="connsiteX17" fmla="*/ 290619 w 1143804"/>
                <a:gd name="connsiteY17" fmla="*/ 302 h 73576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Lst>
              <a:rect l="l" t="t" r="r" b="b"/>
              <a:pathLst>
                <a:path w="1143804" h="735761">
                  <a:moveTo>
                    <a:pt x="290619" y="302"/>
                  </a:moveTo>
                  <a:cubicBezTo>
                    <a:pt x="435153" y="4056"/>
                    <a:pt x="580841" y="42901"/>
                    <a:pt x="714857" y="120275"/>
                  </a:cubicBezTo>
                  <a:cubicBezTo>
                    <a:pt x="929283" y="244074"/>
                    <a:pt x="1073229" y="443066"/>
                    <a:pt x="1132620" y="664715"/>
                  </a:cubicBezTo>
                  <a:lnTo>
                    <a:pt x="1138304" y="690860"/>
                  </a:lnTo>
                  <a:lnTo>
                    <a:pt x="1143804" y="694035"/>
                  </a:lnTo>
                  <a:lnTo>
                    <a:pt x="1139308" y="695472"/>
                  </a:lnTo>
                  <a:lnTo>
                    <a:pt x="1140311" y="700085"/>
                  </a:lnTo>
                  <a:lnTo>
                    <a:pt x="1134812" y="696911"/>
                  </a:lnTo>
                  <a:lnTo>
                    <a:pt x="1109327" y="705060"/>
                  </a:lnTo>
                  <a:cubicBezTo>
                    <a:pt x="887679" y="764450"/>
                    <a:pt x="643373" y="739285"/>
                    <a:pt x="428947" y="615486"/>
                  </a:cubicBezTo>
                  <a:cubicBezTo>
                    <a:pt x="214521" y="491687"/>
                    <a:pt x="70574" y="292695"/>
                    <a:pt x="11184" y="71046"/>
                  </a:cubicBezTo>
                  <a:lnTo>
                    <a:pt x="5499" y="44901"/>
                  </a:lnTo>
                  <a:lnTo>
                    <a:pt x="0" y="41727"/>
                  </a:lnTo>
                  <a:lnTo>
                    <a:pt x="4496" y="40289"/>
                  </a:lnTo>
                  <a:lnTo>
                    <a:pt x="3493" y="35676"/>
                  </a:lnTo>
                  <a:lnTo>
                    <a:pt x="8992" y="38851"/>
                  </a:lnTo>
                  <a:lnTo>
                    <a:pt x="34477" y="30702"/>
                  </a:lnTo>
                  <a:cubicBezTo>
                    <a:pt x="117595" y="8430"/>
                    <a:pt x="203899" y="-1950"/>
                    <a:pt x="290619" y="302"/>
                  </a:cubicBezTo>
                  <a:close/>
                </a:path>
              </a:pathLst>
            </a:custGeom>
            <a:noFill/>
            <a:ln w="12700">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schemeClr val="tx1"/>
                </a:solidFill>
              </a:endParaRPr>
            </a:p>
          </p:txBody>
        </p:sp>
        <p:sp>
          <p:nvSpPr>
            <p:cNvPr id="22" name="Freeform: Shape 21">
              <a:extLst>
                <a:ext uri="{FF2B5EF4-FFF2-40B4-BE49-F238E27FC236}">
                  <a16:creationId xmlns:a16="http://schemas.microsoft.com/office/drawing/2014/main" id="{23E2C41B-8946-4545-9CF1-997818234F19}"/>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flipH="1">
              <a:off x="-4937151" y="5934581"/>
              <a:ext cx="1143804" cy="735761"/>
            </a:xfrm>
            <a:custGeom>
              <a:avLst/>
              <a:gdLst>
                <a:gd name="connsiteX0" fmla="*/ 290619 w 1143804"/>
                <a:gd name="connsiteY0" fmla="*/ 302 h 735761"/>
                <a:gd name="connsiteX1" fmla="*/ 714857 w 1143804"/>
                <a:gd name="connsiteY1" fmla="*/ 120275 h 735761"/>
                <a:gd name="connsiteX2" fmla="*/ 1132620 w 1143804"/>
                <a:gd name="connsiteY2" fmla="*/ 664715 h 735761"/>
                <a:gd name="connsiteX3" fmla="*/ 1138304 w 1143804"/>
                <a:gd name="connsiteY3" fmla="*/ 690860 h 735761"/>
                <a:gd name="connsiteX4" fmla="*/ 1143804 w 1143804"/>
                <a:gd name="connsiteY4" fmla="*/ 694035 h 735761"/>
                <a:gd name="connsiteX5" fmla="*/ 1139308 w 1143804"/>
                <a:gd name="connsiteY5" fmla="*/ 695472 h 735761"/>
                <a:gd name="connsiteX6" fmla="*/ 1140311 w 1143804"/>
                <a:gd name="connsiteY6" fmla="*/ 700085 h 735761"/>
                <a:gd name="connsiteX7" fmla="*/ 1134812 w 1143804"/>
                <a:gd name="connsiteY7" fmla="*/ 696911 h 735761"/>
                <a:gd name="connsiteX8" fmla="*/ 1109327 w 1143804"/>
                <a:gd name="connsiteY8" fmla="*/ 705060 h 735761"/>
                <a:gd name="connsiteX9" fmla="*/ 428947 w 1143804"/>
                <a:gd name="connsiteY9" fmla="*/ 615486 h 735761"/>
                <a:gd name="connsiteX10" fmla="*/ 11184 w 1143804"/>
                <a:gd name="connsiteY10" fmla="*/ 71046 h 735761"/>
                <a:gd name="connsiteX11" fmla="*/ 5499 w 1143804"/>
                <a:gd name="connsiteY11" fmla="*/ 44901 h 735761"/>
                <a:gd name="connsiteX12" fmla="*/ 0 w 1143804"/>
                <a:gd name="connsiteY12" fmla="*/ 41727 h 735761"/>
                <a:gd name="connsiteX13" fmla="*/ 4496 w 1143804"/>
                <a:gd name="connsiteY13" fmla="*/ 40289 h 735761"/>
                <a:gd name="connsiteX14" fmla="*/ 3493 w 1143804"/>
                <a:gd name="connsiteY14" fmla="*/ 35676 h 735761"/>
                <a:gd name="connsiteX15" fmla="*/ 8992 w 1143804"/>
                <a:gd name="connsiteY15" fmla="*/ 38851 h 735761"/>
                <a:gd name="connsiteX16" fmla="*/ 34477 w 1143804"/>
                <a:gd name="connsiteY16" fmla="*/ 30702 h 735761"/>
                <a:gd name="connsiteX17" fmla="*/ 290619 w 1143804"/>
                <a:gd name="connsiteY17" fmla="*/ 302 h 73576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Lst>
              <a:rect l="l" t="t" r="r" b="b"/>
              <a:pathLst>
                <a:path w="1143804" h="735761">
                  <a:moveTo>
                    <a:pt x="290619" y="302"/>
                  </a:moveTo>
                  <a:cubicBezTo>
                    <a:pt x="435153" y="4056"/>
                    <a:pt x="580841" y="42901"/>
                    <a:pt x="714857" y="120275"/>
                  </a:cubicBezTo>
                  <a:cubicBezTo>
                    <a:pt x="929283" y="244074"/>
                    <a:pt x="1073229" y="443066"/>
                    <a:pt x="1132620" y="664715"/>
                  </a:cubicBezTo>
                  <a:lnTo>
                    <a:pt x="1138304" y="690860"/>
                  </a:lnTo>
                  <a:lnTo>
                    <a:pt x="1143804" y="694035"/>
                  </a:lnTo>
                  <a:lnTo>
                    <a:pt x="1139308" y="695472"/>
                  </a:lnTo>
                  <a:lnTo>
                    <a:pt x="1140311" y="700085"/>
                  </a:lnTo>
                  <a:lnTo>
                    <a:pt x="1134812" y="696911"/>
                  </a:lnTo>
                  <a:lnTo>
                    <a:pt x="1109327" y="705060"/>
                  </a:lnTo>
                  <a:cubicBezTo>
                    <a:pt x="887679" y="764450"/>
                    <a:pt x="643373" y="739285"/>
                    <a:pt x="428947" y="615486"/>
                  </a:cubicBezTo>
                  <a:cubicBezTo>
                    <a:pt x="214521" y="491687"/>
                    <a:pt x="70574" y="292695"/>
                    <a:pt x="11184" y="71046"/>
                  </a:cubicBezTo>
                  <a:lnTo>
                    <a:pt x="5499" y="44901"/>
                  </a:lnTo>
                  <a:lnTo>
                    <a:pt x="0" y="41727"/>
                  </a:lnTo>
                  <a:lnTo>
                    <a:pt x="4496" y="40289"/>
                  </a:lnTo>
                  <a:lnTo>
                    <a:pt x="3493" y="35676"/>
                  </a:lnTo>
                  <a:lnTo>
                    <a:pt x="8992" y="38851"/>
                  </a:lnTo>
                  <a:lnTo>
                    <a:pt x="34477" y="30702"/>
                  </a:lnTo>
                  <a:cubicBezTo>
                    <a:pt x="117595" y="8430"/>
                    <a:pt x="203899" y="-1950"/>
                    <a:pt x="290619" y="302"/>
                  </a:cubicBezTo>
                  <a:close/>
                </a:path>
              </a:pathLst>
            </a:custGeom>
            <a:noFill/>
            <a:ln w="12700">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schemeClr val="tx1"/>
                </a:solidFill>
              </a:endParaRPr>
            </a:p>
          </p:txBody>
        </p:sp>
      </p:grpSp>
      <p:sp>
        <p:nvSpPr>
          <p:cNvPr id="24" name="Freeform: Shape 23">
            <a:extLst>
              <a:ext uri="{FF2B5EF4-FFF2-40B4-BE49-F238E27FC236}">
                <a16:creationId xmlns:a16="http://schemas.microsoft.com/office/drawing/2014/main" id="{8AD7D35B-560E-435E-B0FD-0F84A2E6C4E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8900000" flipV="1">
            <a:off x="8942212" y="184491"/>
            <a:ext cx="2287608" cy="3232926"/>
          </a:xfrm>
          <a:custGeom>
            <a:avLst/>
            <a:gdLst>
              <a:gd name="connsiteX0" fmla="*/ 1143804 w 2287608"/>
              <a:gd name="connsiteY0" fmla="*/ 1916209 h 3232926"/>
              <a:gd name="connsiteX1" fmla="*/ 1140311 w 2287608"/>
              <a:gd name="connsiteY1" fmla="*/ 1919384 h 3232926"/>
              <a:gd name="connsiteX2" fmla="*/ 1136818 w 2287608"/>
              <a:gd name="connsiteY2" fmla="*/ 1916209 h 3232926"/>
              <a:gd name="connsiteX3" fmla="*/ 1136818 w 2287608"/>
              <a:gd name="connsiteY3" fmla="*/ 1922559 h 3232926"/>
              <a:gd name="connsiteX4" fmla="*/ 1117018 w 2287608"/>
              <a:gd name="connsiteY4" fmla="*/ 1940554 h 3232926"/>
              <a:gd name="connsiteX5" fmla="*/ 854401 w 2287608"/>
              <a:gd name="connsiteY5" fmla="*/ 2574568 h 3232926"/>
              <a:gd name="connsiteX6" fmla="*/ 1117018 w 2287608"/>
              <a:gd name="connsiteY6" fmla="*/ 3208581 h 3232926"/>
              <a:gd name="connsiteX7" fmla="*/ 1136818 w 2287608"/>
              <a:gd name="connsiteY7" fmla="*/ 3226577 h 3232926"/>
              <a:gd name="connsiteX8" fmla="*/ 1136818 w 2287608"/>
              <a:gd name="connsiteY8" fmla="*/ 3232926 h 3232926"/>
              <a:gd name="connsiteX9" fmla="*/ 1140311 w 2287608"/>
              <a:gd name="connsiteY9" fmla="*/ 3229751 h 3232926"/>
              <a:gd name="connsiteX10" fmla="*/ 1143804 w 2287608"/>
              <a:gd name="connsiteY10" fmla="*/ 3232926 h 3232926"/>
              <a:gd name="connsiteX11" fmla="*/ 1143804 w 2287608"/>
              <a:gd name="connsiteY11" fmla="*/ 3226577 h 3232926"/>
              <a:gd name="connsiteX12" fmla="*/ 1163604 w 2287608"/>
              <a:gd name="connsiteY12" fmla="*/ 3208581 h 3232926"/>
              <a:gd name="connsiteX13" fmla="*/ 1426221 w 2287608"/>
              <a:gd name="connsiteY13" fmla="*/ 2574567 h 3232926"/>
              <a:gd name="connsiteX14" fmla="*/ 1163604 w 2287608"/>
              <a:gd name="connsiteY14" fmla="*/ 1940554 h 3232926"/>
              <a:gd name="connsiteX15" fmla="*/ 1143804 w 2287608"/>
              <a:gd name="connsiteY15" fmla="*/ 1922558 h 3232926"/>
              <a:gd name="connsiteX16" fmla="*/ 1140312 w 2287608"/>
              <a:gd name="connsiteY16" fmla="*/ 1494239 h 3232926"/>
              <a:gd name="connsiteX17" fmla="*/ 1134813 w 2287608"/>
              <a:gd name="connsiteY17" fmla="*/ 1497413 h 3232926"/>
              <a:gd name="connsiteX18" fmla="*/ 1109328 w 2287608"/>
              <a:gd name="connsiteY18" fmla="*/ 1489264 h 3232926"/>
              <a:gd name="connsiteX19" fmla="*/ 428947 w 2287608"/>
              <a:gd name="connsiteY19" fmla="*/ 1578838 h 3232926"/>
              <a:gd name="connsiteX20" fmla="*/ 11185 w 2287608"/>
              <a:gd name="connsiteY20" fmla="*/ 2123278 h 3232926"/>
              <a:gd name="connsiteX21" fmla="*/ 5499 w 2287608"/>
              <a:gd name="connsiteY21" fmla="*/ 2149423 h 3232926"/>
              <a:gd name="connsiteX22" fmla="*/ 0 w 2287608"/>
              <a:gd name="connsiteY22" fmla="*/ 2152597 h 3232926"/>
              <a:gd name="connsiteX23" fmla="*/ 4497 w 2287608"/>
              <a:gd name="connsiteY23" fmla="*/ 2154035 h 3232926"/>
              <a:gd name="connsiteX24" fmla="*/ 3493 w 2287608"/>
              <a:gd name="connsiteY24" fmla="*/ 2158648 h 3232926"/>
              <a:gd name="connsiteX25" fmla="*/ 8992 w 2287608"/>
              <a:gd name="connsiteY25" fmla="*/ 2155473 h 3232926"/>
              <a:gd name="connsiteX26" fmla="*/ 34477 w 2287608"/>
              <a:gd name="connsiteY26" fmla="*/ 2163622 h 3232926"/>
              <a:gd name="connsiteX27" fmla="*/ 290620 w 2287608"/>
              <a:gd name="connsiteY27" fmla="*/ 2194022 h 3232926"/>
              <a:gd name="connsiteX28" fmla="*/ 714858 w 2287608"/>
              <a:gd name="connsiteY28" fmla="*/ 2074049 h 3232926"/>
              <a:gd name="connsiteX29" fmla="*/ 1132621 w 2287608"/>
              <a:gd name="connsiteY29" fmla="*/ 1529609 h 3232926"/>
              <a:gd name="connsiteX30" fmla="*/ 1138305 w 2287608"/>
              <a:gd name="connsiteY30" fmla="*/ 1503464 h 3232926"/>
              <a:gd name="connsiteX31" fmla="*/ 1143804 w 2287608"/>
              <a:gd name="connsiteY31" fmla="*/ 1500289 h 3232926"/>
              <a:gd name="connsiteX32" fmla="*/ 1139308 w 2287608"/>
              <a:gd name="connsiteY32" fmla="*/ 1498852 h 3232926"/>
              <a:gd name="connsiteX33" fmla="*/ 2069415 w 2287608"/>
              <a:gd name="connsiteY33" fmla="*/ 1747063 h 3232926"/>
              <a:gd name="connsiteX34" fmla="*/ 1858661 w 2287608"/>
              <a:gd name="connsiteY34" fmla="*/ 1578837 h 3232926"/>
              <a:gd name="connsiteX35" fmla="*/ 1178281 w 2287608"/>
              <a:gd name="connsiteY35" fmla="*/ 1489263 h 3232926"/>
              <a:gd name="connsiteX36" fmla="*/ 1152796 w 2287608"/>
              <a:gd name="connsiteY36" fmla="*/ 1497412 h 3232926"/>
              <a:gd name="connsiteX37" fmla="*/ 1147297 w 2287608"/>
              <a:gd name="connsiteY37" fmla="*/ 1494238 h 3232926"/>
              <a:gd name="connsiteX38" fmla="*/ 1148300 w 2287608"/>
              <a:gd name="connsiteY38" fmla="*/ 1498851 h 3232926"/>
              <a:gd name="connsiteX39" fmla="*/ 1143804 w 2287608"/>
              <a:gd name="connsiteY39" fmla="*/ 1500288 h 3232926"/>
              <a:gd name="connsiteX40" fmla="*/ 1149304 w 2287608"/>
              <a:gd name="connsiteY40" fmla="*/ 1503463 h 3232926"/>
              <a:gd name="connsiteX41" fmla="*/ 1154988 w 2287608"/>
              <a:gd name="connsiteY41" fmla="*/ 1529608 h 3232926"/>
              <a:gd name="connsiteX42" fmla="*/ 1572751 w 2287608"/>
              <a:gd name="connsiteY42" fmla="*/ 2074048 h 3232926"/>
              <a:gd name="connsiteX43" fmla="*/ 1996989 w 2287608"/>
              <a:gd name="connsiteY43" fmla="*/ 2194021 h 3232926"/>
              <a:gd name="connsiteX44" fmla="*/ 2253131 w 2287608"/>
              <a:gd name="connsiteY44" fmla="*/ 2163621 h 3232926"/>
              <a:gd name="connsiteX45" fmla="*/ 2278616 w 2287608"/>
              <a:gd name="connsiteY45" fmla="*/ 2155472 h 3232926"/>
              <a:gd name="connsiteX46" fmla="*/ 2284115 w 2287608"/>
              <a:gd name="connsiteY46" fmla="*/ 2158647 h 3232926"/>
              <a:gd name="connsiteX47" fmla="*/ 2283112 w 2287608"/>
              <a:gd name="connsiteY47" fmla="*/ 2154034 h 3232926"/>
              <a:gd name="connsiteX48" fmla="*/ 2287608 w 2287608"/>
              <a:gd name="connsiteY48" fmla="*/ 2152596 h 3232926"/>
              <a:gd name="connsiteX49" fmla="*/ 2282109 w 2287608"/>
              <a:gd name="connsiteY49" fmla="*/ 2149422 h 3232926"/>
              <a:gd name="connsiteX50" fmla="*/ 2276424 w 2287608"/>
              <a:gd name="connsiteY50" fmla="*/ 2123277 h 3232926"/>
              <a:gd name="connsiteX51" fmla="*/ 2069415 w 2287608"/>
              <a:gd name="connsiteY51" fmla="*/ 1747063 h 3232926"/>
              <a:gd name="connsiteX52" fmla="*/ 1140311 w 2287608"/>
              <a:gd name="connsiteY52" fmla="*/ 779689 h 3232926"/>
              <a:gd name="connsiteX53" fmla="*/ 1134812 w 2287608"/>
              <a:gd name="connsiteY53" fmla="*/ 782863 h 3232926"/>
              <a:gd name="connsiteX54" fmla="*/ 1109328 w 2287608"/>
              <a:gd name="connsiteY54" fmla="*/ 774714 h 3232926"/>
              <a:gd name="connsiteX55" fmla="*/ 428947 w 2287608"/>
              <a:gd name="connsiteY55" fmla="*/ 864288 h 3232926"/>
              <a:gd name="connsiteX56" fmla="*/ 11185 w 2287608"/>
              <a:gd name="connsiteY56" fmla="*/ 1408728 h 3232926"/>
              <a:gd name="connsiteX57" fmla="*/ 5499 w 2287608"/>
              <a:gd name="connsiteY57" fmla="*/ 1434873 h 3232926"/>
              <a:gd name="connsiteX58" fmla="*/ 0 w 2287608"/>
              <a:gd name="connsiteY58" fmla="*/ 1438047 h 3232926"/>
              <a:gd name="connsiteX59" fmla="*/ 4497 w 2287608"/>
              <a:gd name="connsiteY59" fmla="*/ 1439485 h 3232926"/>
              <a:gd name="connsiteX60" fmla="*/ 3493 w 2287608"/>
              <a:gd name="connsiteY60" fmla="*/ 1444098 h 3232926"/>
              <a:gd name="connsiteX61" fmla="*/ 8992 w 2287608"/>
              <a:gd name="connsiteY61" fmla="*/ 1440923 h 3232926"/>
              <a:gd name="connsiteX62" fmla="*/ 34477 w 2287608"/>
              <a:gd name="connsiteY62" fmla="*/ 1449072 h 3232926"/>
              <a:gd name="connsiteX63" fmla="*/ 290620 w 2287608"/>
              <a:gd name="connsiteY63" fmla="*/ 1479472 h 3232926"/>
              <a:gd name="connsiteX64" fmla="*/ 714858 w 2287608"/>
              <a:gd name="connsiteY64" fmla="*/ 1359499 h 3232926"/>
              <a:gd name="connsiteX65" fmla="*/ 1132621 w 2287608"/>
              <a:gd name="connsiteY65" fmla="*/ 815059 h 3232926"/>
              <a:gd name="connsiteX66" fmla="*/ 1138305 w 2287608"/>
              <a:gd name="connsiteY66" fmla="*/ 788914 h 3232926"/>
              <a:gd name="connsiteX67" fmla="*/ 1143805 w 2287608"/>
              <a:gd name="connsiteY67" fmla="*/ 785739 h 3232926"/>
              <a:gd name="connsiteX68" fmla="*/ 1139308 w 2287608"/>
              <a:gd name="connsiteY68" fmla="*/ 784302 h 3232926"/>
              <a:gd name="connsiteX69" fmla="*/ 2069415 w 2287608"/>
              <a:gd name="connsiteY69" fmla="*/ 1032514 h 3232926"/>
              <a:gd name="connsiteX70" fmla="*/ 1858661 w 2287608"/>
              <a:gd name="connsiteY70" fmla="*/ 864289 h 3232926"/>
              <a:gd name="connsiteX71" fmla="*/ 1178281 w 2287608"/>
              <a:gd name="connsiteY71" fmla="*/ 774715 h 3232926"/>
              <a:gd name="connsiteX72" fmla="*/ 1152796 w 2287608"/>
              <a:gd name="connsiteY72" fmla="*/ 782864 h 3232926"/>
              <a:gd name="connsiteX73" fmla="*/ 1147297 w 2287608"/>
              <a:gd name="connsiteY73" fmla="*/ 779690 h 3232926"/>
              <a:gd name="connsiteX74" fmla="*/ 1148300 w 2287608"/>
              <a:gd name="connsiteY74" fmla="*/ 784303 h 3232926"/>
              <a:gd name="connsiteX75" fmla="*/ 1143804 w 2287608"/>
              <a:gd name="connsiteY75" fmla="*/ 785740 h 3232926"/>
              <a:gd name="connsiteX76" fmla="*/ 1149304 w 2287608"/>
              <a:gd name="connsiteY76" fmla="*/ 788915 h 3232926"/>
              <a:gd name="connsiteX77" fmla="*/ 1154988 w 2287608"/>
              <a:gd name="connsiteY77" fmla="*/ 815060 h 3232926"/>
              <a:gd name="connsiteX78" fmla="*/ 1572751 w 2287608"/>
              <a:gd name="connsiteY78" fmla="*/ 1359500 h 3232926"/>
              <a:gd name="connsiteX79" fmla="*/ 1996989 w 2287608"/>
              <a:gd name="connsiteY79" fmla="*/ 1479473 h 3232926"/>
              <a:gd name="connsiteX80" fmla="*/ 2253131 w 2287608"/>
              <a:gd name="connsiteY80" fmla="*/ 1449073 h 3232926"/>
              <a:gd name="connsiteX81" fmla="*/ 2278616 w 2287608"/>
              <a:gd name="connsiteY81" fmla="*/ 1440924 h 3232926"/>
              <a:gd name="connsiteX82" fmla="*/ 2284115 w 2287608"/>
              <a:gd name="connsiteY82" fmla="*/ 1444099 h 3232926"/>
              <a:gd name="connsiteX83" fmla="*/ 2283112 w 2287608"/>
              <a:gd name="connsiteY83" fmla="*/ 1439486 h 3232926"/>
              <a:gd name="connsiteX84" fmla="*/ 2287608 w 2287608"/>
              <a:gd name="connsiteY84" fmla="*/ 1438048 h 3232926"/>
              <a:gd name="connsiteX85" fmla="*/ 2282109 w 2287608"/>
              <a:gd name="connsiteY85" fmla="*/ 1434874 h 3232926"/>
              <a:gd name="connsiteX86" fmla="*/ 2276424 w 2287608"/>
              <a:gd name="connsiteY86" fmla="*/ 1408729 h 3232926"/>
              <a:gd name="connsiteX87" fmla="*/ 2069415 w 2287608"/>
              <a:gd name="connsiteY87" fmla="*/ 1032514 h 3232926"/>
              <a:gd name="connsiteX88" fmla="*/ 1140311 w 2287608"/>
              <a:gd name="connsiteY88" fmla="*/ 35676 h 3232926"/>
              <a:gd name="connsiteX89" fmla="*/ 1134812 w 2287608"/>
              <a:gd name="connsiteY89" fmla="*/ 38850 h 3232926"/>
              <a:gd name="connsiteX90" fmla="*/ 1109328 w 2287608"/>
              <a:gd name="connsiteY90" fmla="*/ 30701 h 3232926"/>
              <a:gd name="connsiteX91" fmla="*/ 428948 w 2287608"/>
              <a:gd name="connsiteY91" fmla="*/ 120275 h 3232926"/>
              <a:gd name="connsiteX92" fmla="*/ 11185 w 2287608"/>
              <a:gd name="connsiteY92" fmla="*/ 664715 h 3232926"/>
              <a:gd name="connsiteX93" fmla="*/ 5499 w 2287608"/>
              <a:gd name="connsiteY93" fmla="*/ 690860 h 3232926"/>
              <a:gd name="connsiteX94" fmla="*/ 0 w 2287608"/>
              <a:gd name="connsiteY94" fmla="*/ 694034 h 3232926"/>
              <a:gd name="connsiteX95" fmla="*/ 4497 w 2287608"/>
              <a:gd name="connsiteY95" fmla="*/ 695472 h 3232926"/>
              <a:gd name="connsiteX96" fmla="*/ 3493 w 2287608"/>
              <a:gd name="connsiteY96" fmla="*/ 700085 h 3232926"/>
              <a:gd name="connsiteX97" fmla="*/ 8992 w 2287608"/>
              <a:gd name="connsiteY97" fmla="*/ 696910 h 3232926"/>
              <a:gd name="connsiteX98" fmla="*/ 34477 w 2287608"/>
              <a:gd name="connsiteY98" fmla="*/ 705059 h 3232926"/>
              <a:gd name="connsiteX99" fmla="*/ 290620 w 2287608"/>
              <a:gd name="connsiteY99" fmla="*/ 735459 h 3232926"/>
              <a:gd name="connsiteX100" fmla="*/ 714857 w 2287608"/>
              <a:gd name="connsiteY100" fmla="*/ 615486 h 3232926"/>
              <a:gd name="connsiteX101" fmla="*/ 1132621 w 2287608"/>
              <a:gd name="connsiteY101" fmla="*/ 71046 h 3232926"/>
              <a:gd name="connsiteX102" fmla="*/ 1138305 w 2287608"/>
              <a:gd name="connsiteY102" fmla="*/ 44901 h 3232926"/>
              <a:gd name="connsiteX103" fmla="*/ 1143805 w 2287608"/>
              <a:gd name="connsiteY103" fmla="*/ 41726 h 3232926"/>
              <a:gd name="connsiteX104" fmla="*/ 1139308 w 2287608"/>
              <a:gd name="connsiteY104" fmla="*/ 40289 h 3232926"/>
              <a:gd name="connsiteX105" fmla="*/ 2069415 w 2287608"/>
              <a:gd name="connsiteY105" fmla="*/ 288501 h 3232926"/>
              <a:gd name="connsiteX106" fmla="*/ 1858661 w 2287608"/>
              <a:gd name="connsiteY106" fmla="*/ 120276 h 3232926"/>
              <a:gd name="connsiteX107" fmla="*/ 1178281 w 2287608"/>
              <a:gd name="connsiteY107" fmla="*/ 30702 h 3232926"/>
              <a:gd name="connsiteX108" fmla="*/ 1152796 w 2287608"/>
              <a:gd name="connsiteY108" fmla="*/ 38850 h 3232926"/>
              <a:gd name="connsiteX109" fmla="*/ 1147297 w 2287608"/>
              <a:gd name="connsiteY109" fmla="*/ 35676 h 3232926"/>
              <a:gd name="connsiteX110" fmla="*/ 1148300 w 2287608"/>
              <a:gd name="connsiteY110" fmla="*/ 40290 h 3232926"/>
              <a:gd name="connsiteX111" fmla="*/ 1143804 w 2287608"/>
              <a:gd name="connsiteY111" fmla="*/ 41727 h 3232926"/>
              <a:gd name="connsiteX112" fmla="*/ 1149304 w 2287608"/>
              <a:gd name="connsiteY112" fmla="*/ 44901 h 3232926"/>
              <a:gd name="connsiteX113" fmla="*/ 1154988 w 2287608"/>
              <a:gd name="connsiteY113" fmla="*/ 71046 h 3232926"/>
              <a:gd name="connsiteX114" fmla="*/ 1572751 w 2287608"/>
              <a:gd name="connsiteY114" fmla="*/ 615486 h 3232926"/>
              <a:gd name="connsiteX115" fmla="*/ 1996989 w 2287608"/>
              <a:gd name="connsiteY115" fmla="*/ 735460 h 3232926"/>
              <a:gd name="connsiteX116" fmla="*/ 2253131 w 2287608"/>
              <a:gd name="connsiteY116" fmla="*/ 705060 h 3232926"/>
              <a:gd name="connsiteX117" fmla="*/ 2278616 w 2287608"/>
              <a:gd name="connsiteY117" fmla="*/ 696911 h 3232926"/>
              <a:gd name="connsiteX118" fmla="*/ 2284115 w 2287608"/>
              <a:gd name="connsiteY118" fmla="*/ 700086 h 3232926"/>
              <a:gd name="connsiteX119" fmla="*/ 2283112 w 2287608"/>
              <a:gd name="connsiteY119" fmla="*/ 695473 h 3232926"/>
              <a:gd name="connsiteX120" fmla="*/ 2287608 w 2287608"/>
              <a:gd name="connsiteY120" fmla="*/ 694035 h 3232926"/>
              <a:gd name="connsiteX121" fmla="*/ 2282109 w 2287608"/>
              <a:gd name="connsiteY121" fmla="*/ 690860 h 3232926"/>
              <a:gd name="connsiteX122" fmla="*/ 2276424 w 2287608"/>
              <a:gd name="connsiteY122" fmla="*/ 664716 h 3232926"/>
              <a:gd name="connsiteX123" fmla="*/ 2069415 w 2287608"/>
              <a:gd name="connsiteY123" fmla="*/ 288501 h 323292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 ang="0">
                <a:pos x="connsiteX102" y="connsiteY102"/>
              </a:cxn>
              <a:cxn ang="0">
                <a:pos x="connsiteX103" y="connsiteY103"/>
              </a:cxn>
              <a:cxn ang="0">
                <a:pos x="connsiteX104" y="connsiteY104"/>
              </a:cxn>
              <a:cxn ang="0">
                <a:pos x="connsiteX105" y="connsiteY105"/>
              </a:cxn>
              <a:cxn ang="0">
                <a:pos x="connsiteX106" y="connsiteY106"/>
              </a:cxn>
              <a:cxn ang="0">
                <a:pos x="connsiteX107" y="connsiteY107"/>
              </a:cxn>
              <a:cxn ang="0">
                <a:pos x="connsiteX108" y="connsiteY108"/>
              </a:cxn>
              <a:cxn ang="0">
                <a:pos x="connsiteX109" y="connsiteY109"/>
              </a:cxn>
              <a:cxn ang="0">
                <a:pos x="connsiteX110" y="connsiteY110"/>
              </a:cxn>
              <a:cxn ang="0">
                <a:pos x="connsiteX111" y="connsiteY111"/>
              </a:cxn>
              <a:cxn ang="0">
                <a:pos x="connsiteX112" y="connsiteY112"/>
              </a:cxn>
              <a:cxn ang="0">
                <a:pos x="connsiteX113" y="connsiteY113"/>
              </a:cxn>
              <a:cxn ang="0">
                <a:pos x="connsiteX114" y="connsiteY114"/>
              </a:cxn>
              <a:cxn ang="0">
                <a:pos x="connsiteX115" y="connsiteY115"/>
              </a:cxn>
              <a:cxn ang="0">
                <a:pos x="connsiteX116" y="connsiteY116"/>
              </a:cxn>
              <a:cxn ang="0">
                <a:pos x="connsiteX117" y="connsiteY117"/>
              </a:cxn>
              <a:cxn ang="0">
                <a:pos x="connsiteX118" y="connsiteY118"/>
              </a:cxn>
              <a:cxn ang="0">
                <a:pos x="connsiteX119" y="connsiteY119"/>
              </a:cxn>
              <a:cxn ang="0">
                <a:pos x="connsiteX120" y="connsiteY120"/>
              </a:cxn>
              <a:cxn ang="0">
                <a:pos x="connsiteX121" y="connsiteY121"/>
              </a:cxn>
              <a:cxn ang="0">
                <a:pos x="connsiteX122" y="connsiteY122"/>
              </a:cxn>
              <a:cxn ang="0">
                <a:pos x="connsiteX123" y="connsiteY123"/>
              </a:cxn>
            </a:cxnLst>
            <a:rect l="l" t="t" r="r" b="b"/>
            <a:pathLst>
              <a:path w="2287608" h="3232926">
                <a:moveTo>
                  <a:pt x="1143804" y="1916209"/>
                </a:moveTo>
                <a:lnTo>
                  <a:pt x="1140311" y="1919384"/>
                </a:lnTo>
                <a:lnTo>
                  <a:pt x="1136818" y="1916209"/>
                </a:lnTo>
                <a:lnTo>
                  <a:pt x="1136818" y="1922559"/>
                </a:lnTo>
                <a:lnTo>
                  <a:pt x="1117018" y="1940554"/>
                </a:lnTo>
                <a:cubicBezTo>
                  <a:pt x="954760" y="2102813"/>
                  <a:pt x="854401" y="2326970"/>
                  <a:pt x="854401" y="2574568"/>
                </a:cubicBezTo>
                <a:cubicBezTo>
                  <a:pt x="854401" y="2822165"/>
                  <a:pt x="954760" y="3046323"/>
                  <a:pt x="1117018" y="3208581"/>
                </a:cubicBezTo>
                <a:lnTo>
                  <a:pt x="1136818" y="3226577"/>
                </a:lnTo>
                <a:lnTo>
                  <a:pt x="1136818" y="3232926"/>
                </a:lnTo>
                <a:lnTo>
                  <a:pt x="1140311" y="3229751"/>
                </a:lnTo>
                <a:lnTo>
                  <a:pt x="1143804" y="3232926"/>
                </a:lnTo>
                <a:lnTo>
                  <a:pt x="1143804" y="3226577"/>
                </a:lnTo>
                <a:lnTo>
                  <a:pt x="1163604" y="3208581"/>
                </a:lnTo>
                <a:cubicBezTo>
                  <a:pt x="1325862" y="3046323"/>
                  <a:pt x="1426221" y="2822165"/>
                  <a:pt x="1426221" y="2574567"/>
                </a:cubicBezTo>
                <a:cubicBezTo>
                  <a:pt x="1426221" y="2326970"/>
                  <a:pt x="1325862" y="2102812"/>
                  <a:pt x="1163604" y="1940554"/>
                </a:cubicBezTo>
                <a:lnTo>
                  <a:pt x="1143804" y="1922558"/>
                </a:lnTo>
                <a:close/>
                <a:moveTo>
                  <a:pt x="1140312" y="1494239"/>
                </a:moveTo>
                <a:lnTo>
                  <a:pt x="1134813" y="1497413"/>
                </a:lnTo>
                <a:lnTo>
                  <a:pt x="1109328" y="1489264"/>
                </a:lnTo>
                <a:cubicBezTo>
                  <a:pt x="887680" y="1429874"/>
                  <a:pt x="643374" y="1455039"/>
                  <a:pt x="428947" y="1578838"/>
                </a:cubicBezTo>
                <a:cubicBezTo>
                  <a:pt x="214522" y="1702637"/>
                  <a:pt x="70575" y="1901629"/>
                  <a:pt x="11185" y="2123278"/>
                </a:cubicBezTo>
                <a:lnTo>
                  <a:pt x="5499" y="2149423"/>
                </a:lnTo>
                <a:lnTo>
                  <a:pt x="0" y="2152597"/>
                </a:lnTo>
                <a:lnTo>
                  <a:pt x="4497" y="2154035"/>
                </a:lnTo>
                <a:lnTo>
                  <a:pt x="3493" y="2158648"/>
                </a:lnTo>
                <a:lnTo>
                  <a:pt x="8992" y="2155473"/>
                </a:lnTo>
                <a:lnTo>
                  <a:pt x="34477" y="2163622"/>
                </a:lnTo>
                <a:cubicBezTo>
                  <a:pt x="117596" y="2185894"/>
                  <a:pt x="203900" y="2196274"/>
                  <a:pt x="290620" y="2194022"/>
                </a:cubicBezTo>
                <a:cubicBezTo>
                  <a:pt x="435153" y="2190268"/>
                  <a:pt x="580841" y="2151423"/>
                  <a:pt x="714858" y="2074049"/>
                </a:cubicBezTo>
                <a:cubicBezTo>
                  <a:pt x="929283" y="1950250"/>
                  <a:pt x="1073230" y="1751258"/>
                  <a:pt x="1132621" y="1529609"/>
                </a:cubicBezTo>
                <a:lnTo>
                  <a:pt x="1138305" y="1503464"/>
                </a:lnTo>
                <a:lnTo>
                  <a:pt x="1143804" y="1500289"/>
                </a:lnTo>
                <a:lnTo>
                  <a:pt x="1139308" y="1498852"/>
                </a:lnTo>
                <a:close/>
                <a:moveTo>
                  <a:pt x="2069415" y="1747063"/>
                </a:moveTo>
                <a:cubicBezTo>
                  <a:pt x="2009570" y="1682261"/>
                  <a:pt x="1939071" y="1625262"/>
                  <a:pt x="1858661" y="1578837"/>
                </a:cubicBezTo>
                <a:cubicBezTo>
                  <a:pt x="1644235" y="1455038"/>
                  <a:pt x="1399929" y="1429873"/>
                  <a:pt x="1178281" y="1489263"/>
                </a:cubicBezTo>
                <a:lnTo>
                  <a:pt x="1152796" y="1497412"/>
                </a:lnTo>
                <a:lnTo>
                  <a:pt x="1147297" y="1494238"/>
                </a:lnTo>
                <a:lnTo>
                  <a:pt x="1148300" y="1498851"/>
                </a:lnTo>
                <a:lnTo>
                  <a:pt x="1143804" y="1500288"/>
                </a:lnTo>
                <a:lnTo>
                  <a:pt x="1149304" y="1503463"/>
                </a:lnTo>
                <a:lnTo>
                  <a:pt x="1154988" y="1529608"/>
                </a:lnTo>
                <a:cubicBezTo>
                  <a:pt x="1214379" y="1751257"/>
                  <a:pt x="1358325" y="1950249"/>
                  <a:pt x="1572751" y="2074048"/>
                </a:cubicBezTo>
                <a:cubicBezTo>
                  <a:pt x="1706767" y="2151422"/>
                  <a:pt x="1852455" y="2190267"/>
                  <a:pt x="1996989" y="2194021"/>
                </a:cubicBezTo>
                <a:cubicBezTo>
                  <a:pt x="2083709" y="2196273"/>
                  <a:pt x="2170013" y="2185893"/>
                  <a:pt x="2253131" y="2163621"/>
                </a:cubicBezTo>
                <a:lnTo>
                  <a:pt x="2278616" y="2155472"/>
                </a:lnTo>
                <a:lnTo>
                  <a:pt x="2284115" y="2158647"/>
                </a:lnTo>
                <a:lnTo>
                  <a:pt x="2283112" y="2154034"/>
                </a:lnTo>
                <a:lnTo>
                  <a:pt x="2287608" y="2152596"/>
                </a:lnTo>
                <a:lnTo>
                  <a:pt x="2282109" y="2149422"/>
                </a:lnTo>
                <a:lnTo>
                  <a:pt x="2276424" y="2123277"/>
                </a:lnTo>
                <a:cubicBezTo>
                  <a:pt x="2239306" y="1984747"/>
                  <a:pt x="2169157" y="1855067"/>
                  <a:pt x="2069415" y="1747063"/>
                </a:cubicBezTo>
                <a:close/>
                <a:moveTo>
                  <a:pt x="1140311" y="779689"/>
                </a:moveTo>
                <a:lnTo>
                  <a:pt x="1134812" y="782863"/>
                </a:lnTo>
                <a:lnTo>
                  <a:pt x="1109328" y="774714"/>
                </a:lnTo>
                <a:cubicBezTo>
                  <a:pt x="887679" y="715324"/>
                  <a:pt x="643374" y="740489"/>
                  <a:pt x="428947" y="864288"/>
                </a:cubicBezTo>
                <a:cubicBezTo>
                  <a:pt x="214522" y="988087"/>
                  <a:pt x="70575" y="1187079"/>
                  <a:pt x="11185" y="1408728"/>
                </a:cubicBezTo>
                <a:lnTo>
                  <a:pt x="5499" y="1434873"/>
                </a:lnTo>
                <a:lnTo>
                  <a:pt x="0" y="1438047"/>
                </a:lnTo>
                <a:lnTo>
                  <a:pt x="4497" y="1439485"/>
                </a:lnTo>
                <a:lnTo>
                  <a:pt x="3493" y="1444098"/>
                </a:lnTo>
                <a:lnTo>
                  <a:pt x="8992" y="1440923"/>
                </a:lnTo>
                <a:lnTo>
                  <a:pt x="34477" y="1449072"/>
                </a:lnTo>
                <a:cubicBezTo>
                  <a:pt x="117595" y="1471344"/>
                  <a:pt x="203900" y="1481724"/>
                  <a:pt x="290620" y="1479472"/>
                </a:cubicBezTo>
                <a:cubicBezTo>
                  <a:pt x="435154" y="1475718"/>
                  <a:pt x="580841" y="1436873"/>
                  <a:pt x="714858" y="1359499"/>
                </a:cubicBezTo>
                <a:cubicBezTo>
                  <a:pt x="929284" y="1235700"/>
                  <a:pt x="1073229" y="1036708"/>
                  <a:pt x="1132621" y="815059"/>
                </a:cubicBezTo>
                <a:lnTo>
                  <a:pt x="1138305" y="788914"/>
                </a:lnTo>
                <a:lnTo>
                  <a:pt x="1143805" y="785739"/>
                </a:lnTo>
                <a:lnTo>
                  <a:pt x="1139308" y="784302"/>
                </a:lnTo>
                <a:close/>
                <a:moveTo>
                  <a:pt x="2069415" y="1032514"/>
                </a:moveTo>
                <a:cubicBezTo>
                  <a:pt x="2009570" y="967712"/>
                  <a:pt x="1939071" y="910714"/>
                  <a:pt x="1858661" y="864289"/>
                </a:cubicBezTo>
                <a:cubicBezTo>
                  <a:pt x="1644235" y="740490"/>
                  <a:pt x="1399929" y="715325"/>
                  <a:pt x="1178281" y="774715"/>
                </a:cubicBezTo>
                <a:lnTo>
                  <a:pt x="1152796" y="782864"/>
                </a:lnTo>
                <a:lnTo>
                  <a:pt x="1147297" y="779690"/>
                </a:lnTo>
                <a:lnTo>
                  <a:pt x="1148300" y="784303"/>
                </a:lnTo>
                <a:lnTo>
                  <a:pt x="1143804" y="785740"/>
                </a:lnTo>
                <a:lnTo>
                  <a:pt x="1149304" y="788915"/>
                </a:lnTo>
                <a:lnTo>
                  <a:pt x="1154988" y="815060"/>
                </a:lnTo>
                <a:cubicBezTo>
                  <a:pt x="1214379" y="1036709"/>
                  <a:pt x="1358325" y="1235701"/>
                  <a:pt x="1572751" y="1359500"/>
                </a:cubicBezTo>
                <a:cubicBezTo>
                  <a:pt x="1706767" y="1436874"/>
                  <a:pt x="1852455" y="1475719"/>
                  <a:pt x="1996989" y="1479473"/>
                </a:cubicBezTo>
                <a:cubicBezTo>
                  <a:pt x="2083709" y="1481725"/>
                  <a:pt x="2170013" y="1471345"/>
                  <a:pt x="2253131" y="1449073"/>
                </a:cubicBezTo>
                <a:lnTo>
                  <a:pt x="2278616" y="1440924"/>
                </a:lnTo>
                <a:lnTo>
                  <a:pt x="2284115" y="1444099"/>
                </a:lnTo>
                <a:lnTo>
                  <a:pt x="2283112" y="1439486"/>
                </a:lnTo>
                <a:lnTo>
                  <a:pt x="2287608" y="1438048"/>
                </a:lnTo>
                <a:lnTo>
                  <a:pt x="2282109" y="1434874"/>
                </a:lnTo>
                <a:lnTo>
                  <a:pt x="2276424" y="1408729"/>
                </a:lnTo>
                <a:cubicBezTo>
                  <a:pt x="2239306" y="1270198"/>
                  <a:pt x="2169157" y="1140518"/>
                  <a:pt x="2069415" y="1032514"/>
                </a:cubicBezTo>
                <a:close/>
                <a:moveTo>
                  <a:pt x="1140311" y="35676"/>
                </a:moveTo>
                <a:lnTo>
                  <a:pt x="1134812" y="38850"/>
                </a:lnTo>
                <a:lnTo>
                  <a:pt x="1109328" y="30701"/>
                </a:lnTo>
                <a:cubicBezTo>
                  <a:pt x="887679" y="-28689"/>
                  <a:pt x="643374" y="-3524"/>
                  <a:pt x="428948" y="120275"/>
                </a:cubicBezTo>
                <a:cubicBezTo>
                  <a:pt x="214521" y="244074"/>
                  <a:pt x="70575" y="443066"/>
                  <a:pt x="11185" y="664715"/>
                </a:cubicBezTo>
                <a:lnTo>
                  <a:pt x="5499" y="690860"/>
                </a:lnTo>
                <a:lnTo>
                  <a:pt x="0" y="694034"/>
                </a:lnTo>
                <a:lnTo>
                  <a:pt x="4497" y="695472"/>
                </a:lnTo>
                <a:lnTo>
                  <a:pt x="3493" y="700085"/>
                </a:lnTo>
                <a:lnTo>
                  <a:pt x="8992" y="696910"/>
                </a:lnTo>
                <a:lnTo>
                  <a:pt x="34477" y="705059"/>
                </a:lnTo>
                <a:cubicBezTo>
                  <a:pt x="117595" y="727331"/>
                  <a:pt x="203900" y="737711"/>
                  <a:pt x="290620" y="735459"/>
                </a:cubicBezTo>
                <a:cubicBezTo>
                  <a:pt x="435154" y="731705"/>
                  <a:pt x="580841" y="692860"/>
                  <a:pt x="714857" y="615486"/>
                </a:cubicBezTo>
                <a:cubicBezTo>
                  <a:pt x="929284" y="491687"/>
                  <a:pt x="1073229" y="292695"/>
                  <a:pt x="1132621" y="71046"/>
                </a:cubicBezTo>
                <a:lnTo>
                  <a:pt x="1138305" y="44901"/>
                </a:lnTo>
                <a:lnTo>
                  <a:pt x="1143805" y="41726"/>
                </a:lnTo>
                <a:lnTo>
                  <a:pt x="1139308" y="40289"/>
                </a:lnTo>
                <a:close/>
                <a:moveTo>
                  <a:pt x="2069415" y="288501"/>
                </a:moveTo>
                <a:cubicBezTo>
                  <a:pt x="2009570" y="223699"/>
                  <a:pt x="1939071" y="166700"/>
                  <a:pt x="1858661" y="120276"/>
                </a:cubicBezTo>
                <a:cubicBezTo>
                  <a:pt x="1644235" y="-3523"/>
                  <a:pt x="1399929" y="-28688"/>
                  <a:pt x="1178281" y="30702"/>
                </a:cubicBezTo>
                <a:lnTo>
                  <a:pt x="1152796" y="38850"/>
                </a:lnTo>
                <a:lnTo>
                  <a:pt x="1147297" y="35676"/>
                </a:lnTo>
                <a:lnTo>
                  <a:pt x="1148300" y="40290"/>
                </a:lnTo>
                <a:lnTo>
                  <a:pt x="1143804" y="41727"/>
                </a:lnTo>
                <a:lnTo>
                  <a:pt x="1149304" y="44901"/>
                </a:lnTo>
                <a:lnTo>
                  <a:pt x="1154988" y="71046"/>
                </a:lnTo>
                <a:cubicBezTo>
                  <a:pt x="1214379" y="292695"/>
                  <a:pt x="1358325" y="491688"/>
                  <a:pt x="1572751" y="615486"/>
                </a:cubicBezTo>
                <a:cubicBezTo>
                  <a:pt x="1706767" y="692860"/>
                  <a:pt x="1852455" y="731705"/>
                  <a:pt x="1996989" y="735460"/>
                </a:cubicBezTo>
                <a:cubicBezTo>
                  <a:pt x="2083709" y="737712"/>
                  <a:pt x="2170013" y="727332"/>
                  <a:pt x="2253131" y="705060"/>
                </a:cubicBezTo>
                <a:lnTo>
                  <a:pt x="2278616" y="696911"/>
                </a:lnTo>
                <a:lnTo>
                  <a:pt x="2284115" y="700086"/>
                </a:lnTo>
                <a:lnTo>
                  <a:pt x="2283112" y="695473"/>
                </a:lnTo>
                <a:lnTo>
                  <a:pt x="2287608" y="694035"/>
                </a:lnTo>
                <a:lnTo>
                  <a:pt x="2282109" y="690860"/>
                </a:lnTo>
                <a:lnTo>
                  <a:pt x="2276424" y="664716"/>
                </a:lnTo>
                <a:cubicBezTo>
                  <a:pt x="2239306" y="526185"/>
                  <a:pt x="2169157" y="396505"/>
                  <a:pt x="2069415" y="288501"/>
                </a:cubicBezTo>
                <a:close/>
              </a:path>
            </a:pathLst>
          </a:custGeom>
          <a:solidFill>
            <a:schemeClr val="tx1">
              <a:alpha val="2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solidFill>
                <a:schemeClr val="tx1"/>
              </a:solidFill>
            </a:endParaRPr>
          </a:p>
        </p:txBody>
      </p:sp>
      <p:grpSp>
        <p:nvGrpSpPr>
          <p:cNvPr id="26" name="Group 25">
            <a:extLst>
              <a:ext uri="{FF2B5EF4-FFF2-40B4-BE49-F238E27FC236}">
                <a16:creationId xmlns:a16="http://schemas.microsoft.com/office/drawing/2014/main" id="{AC46C823-4AEE-4D15-A7B7-556599F86465}"/>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rot="8100000" flipV="1">
            <a:off x="521489" y="5639014"/>
            <a:ext cx="865742" cy="628383"/>
            <a:chOff x="558167" y="958515"/>
            <a:chExt cx="865742" cy="628383"/>
          </a:xfrm>
          <a:solidFill>
            <a:schemeClr val="accent3"/>
          </a:solidFill>
        </p:grpSpPr>
        <p:sp>
          <p:nvSpPr>
            <p:cNvPr id="27" name="Freeform: Shape 26">
              <a:extLst>
                <a:ext uri="{FF2B5EF4-FFF2-40B4-BE49-F238E27FC236}">
                  <a16:creationId xmlns:a16="http://schemas.microsoft.com/office/drawing/2014/main" id="{7FE368E1-8B21-487B-879D-A96309199604}"/>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rot="8100000" flipH="1">
              <a:off x="558167" y="1122160"/>
              <a:ext cx="464738" cy="464738"/>
            </a:xfrm>
            <a:custGeom>
              <a:avLst/>
              <a:gdLst>
                <a:gd name="connsiteX0" fmla="*/ 446142 w 464738"/>
                <a:gd name="connsiteY0" fmla="*/ 464738 h 464738"/>
                <a:gd name="connsiteX1" fmla="*/ 130673 w 464738"/>
                <a:gd name="connsiteY1" fmla="*/ 334066 h 464738"/>
                <a:gd name="connsiteX2" fmla="*/ 0 w 464738"/>
                <a:gd name="connsiteY2" fmla="*/ 18596 h 464738"/>
                <a:gd name="connsiteX3" fmla="*/ 836 w 464738"/>
                <a:gd name="connsiteY3" fmla="*/ 1089 h 464738"/>
                <a:gd name="connsiteX4" fmla="*/ 606 w 464738"/>
                <a:gd name="connsiteY4" fmla="*/ 859 h 464738"/>
                <a:gd name="connsiteX5" fmla="*/ 848 w 464738"/>
                <a:gd name="connsiteY5" fmla="*/ 848 h 464738"/>
                <a:gd name="connsiteX6" fmla="*/ 859 w 464738"/>
                <a:gd name="connsiteY6" fmla="*/ 606 h 464738"/>
                <a:gd name="connsiteX7" fmla="*/ 1089 w 464738"/>
                <a:gd name="connsiteY7" fmla="*/ 836 h 464738"/>
                <a:gd name="connsiteX8" fmla="*/ 18596 w 464738"/>
                <a:gd name="connsiteY8" fmla="*/ 0 h 464738"/>
                <a:gd name="connsiteX9" fmla="*/ 334066 w 464738"/>
                <a:gd name="connsiteY9" fmla="*/ 130672 h 464738"/>
                <a:gd name="connsiteX10" fmla="*/ 464738 w 464738"/>
                <a:gd name="connsiteY10" fmla="*/ 446142 h 464738"/>
                <a:gd name="connsiteX11" fmla="*/ 463902 w 464738"/>
                <a:gd name="connsiteY11" fmla="*/ 463650 h 464738"/>
                <a:gd name="connsiteX12" fmla="*/ 464132 w 464738"/>
                <a:gd name="connsiteY12" fmla="*/ 463880 h 464738"/>
                <a:gd name="connsiteX13" fmla="*/ 463891 w 464738"/>
                <a:gd name="connsiteY13" fmla="*/ 463892 h 464738"/>
                <a:gd name="connsiteX14" fmla="*/ 463879 w 464738"/>
                <a:gd name="connsiteY14" fmla="*/ 464132 h 464738"/>
                <a:gd name="connsiteX15" fmla="*/ 463650 w 464738"/>
                <a:gd name="connsiteY15" fmla="*/ 463903 h 46473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Lst>
              <a:rect l="l" t="t" r="r" b="b"/>
              <a:pathLst>
                <a:path w="464738" h="464738">
                  <a:moveTo>
                    <a:pt x="446142" y="464738"/>
                  </a:moveTo>
                  <a:cubicBezTo>
                    <a:pt x="331965" y="464738"/>
                    <a:pt x="217787" y="421181"/>
                    <a:pt x="130673" y="334066"/>
                  </a:cubicBezTo>
                  <a:cubicBezTo>
                    <a:pt x="43558" y="246952"/>
                    <a:pt x="1" y="132774"/>
                    <a:pt x="0" y="18596"/>
                  </a:cubicBezTo>
                  <a:lnTo>
                    <a:pt x="836" y="1089"/>
                  </a:lnTo>
                  <a:lnTo>
                    <a:pt x="606" y="859"/>
                  </a:lnTo>
                  <a:lnTo>
                    <a:pt x="848" y="848"/>
                  </a:lnTo>
                  <a:lnTo>
                    <a:pt x="859" y="606"/>
                  </a:lnTo>
                  <a:lnTo>
                    <a:pt x="1089" y="836"/>
                  </a:lnTo>
                  <a:lnTo>
                    <a:pt x="18596" y="0"/>
                  </a:lnTo>
                  <a:cubicBezTo>
                    <a:pt x="132774" y="0"/>
                    <a:pt x="246951" y="43557"/>
                    <a:pt x="334066" y="130672"/>
                  </a:cubicBezTo>
                  <a:cubicBezTo>
                    <a:pt x="421181" y="217787"/>
                    <a:pt x="464738" y="331964"/>
                    <a:pt x="464738" y="446142"/>
                  </a:cubicBezTo>
                  <a:lnTo>
                    <a:pt x="463902" y="463650"/>
                  </a:lnTo>
                  <a:lnTo>
                    <a:pt x="464132" y="463880"/>
                  </a:lnTo>
                  <a:lnTo>
                    <a:pt x="463891" y="463892"/>
                  </a:lnTo>
                  <a:lnTo>
                    <a:pt x="463879" y="464132"/>
                  </a:lnTo>
                  <a:lnTo>
                    <a:pt x="463650" y="463903"/>
                  </a:lnTo>
                  <a:close/>
                </a:path>
              </a:pathLst>
            </a:cu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schemeClr val="tx1"/>
                </a:solidFill>
              </a:endParaRPr>
            </a:p>
          </p:txBody>
        </p:sp>
        <p:sp>
          <p:nvSpPr>
            <p:cNvPr id="28" name="Freeform: Shape 27">
              <a:extLst>
                <a:ext uri="{FF2B5EF4-FFF2-40B4-BE49-F238E27FC236}">
                  <a16:creationId xmlns:a16="http://schemas.microsoft.com/office/drawing/2014/main" id="{58A31684-3F27-4828-8633-A1624B028A26}"/>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rot="5400000" flipH="1">
              <a:off x="959170" y="958515"/>
              <a:ext cx="464739" cy="464739"/>
            </a:xfrm>
            <a:custGeom>
              <a:avLst/>
              <a:gdLst>
                <a:gd name="connsiteX0" fmla="*/ 464132 w 464739"/>
                <a:gd name="connsiteY0" fmla="*/ 463881 h 464739"/>
                <a:gd name="connsiteX1" fmla="*/ 463891 w 464739"/>
                <a:gd name="connsiteY1" fmla="*/ 463892 h 464739"/>
                <a:gd name="connsiteX2" fmla="*/ 463880 w 464739"/>
                <a:gd name="connsiteY2" fmla="*/ 464132 h 464739"/>
                <a:gd name="connsiteX3" fmla="*/ 463651 w 464739"/>
                <a:gd name="connsiteY3" fmla="*/ 463904 h 464739"/>
                <a:gd name="connsiteX4" fmla="*/ 446142 w 464739"/>
                <a:gd name="connsiteY4" fmla="*/ 464739 h 464739"/>
                <a:gd name="connsiteX5" fmla="*/ 130673 w 464739"/>
                <a:gd name="connsiteY5" fmla="*/ 334067 h 464739"/>
                <a:gd name="connsiteX6" fmla="*/ 0 w 464739"/>
                <a:gd name="connsiteY6" fmla="*/ 18597 h 464739"/>
                <a:gd name="connsiteX7" fmla="*/ 836 w 464739"/>
                <a:gd name="connsiteY7" fmla="*/ 1089 h 464739"/>
                <a:gd name="connsiteX8" fmla="*/ 607 w 464739"/>
                <a:gd name="connsiteY8" fmla="*/ 859 h 464739"/>
                <a:gd name="connsiteX9" fmla="*/ 848 w 464739"/>
                <a:gd name="connsiteY9" fmla="*/ 848 h 464739"/>
                <a:gd name="connsiteX10" fmla="*/ 859 w 464739"/>
                <a:gd name="connsiteY10" fmla="*/ 607 h 464739"/>
                <a:gd name="connsiteX11" fmla="*/ 1089 w 464739"/>
                <a:gd name="connsiteY11" fmla="*/ 836 h 464739"/>
                <a:gd name="connsiteX12" fmla="*/ 18597 w 464739"/>
                <a:gd name="connsiteY12" fmla="*/ 0 h 464739"/>
                <a:gd name="connsiteX13" fmla="*/ 334067 w 464739"/>
                <a:gd name="connsiteY13" fmla="*/ 130672 h 464739"/>
                <a:gd name="connsiteX14" fmla="*/ 464739 w 464739"/>
                <a:gd name="connsiteY14" fmla="*/ 446142 h 464739"/>
                <a:gd name="connsiteX15" fmla="*/ 463903 w 464739"/>
                <a:gd name="connsiteY15" fmla="*/ 463652 h 46473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Lst>
              <a:rect l="l" t="t" r="r" b="b"/>
              <a:pathLst>
                <a:path w="464739" h="464739">
                  <a:moveTo>
                    <a:pt x="464132" y="463881"/>
                  </a:moveTo>
                  <a:lnTo>
                    <a:pt x="463891" y="463892"/>
                  </a:lnTo>
                  <a:lnTo>
                    <a:pt x="463880" y="464132"/>
                  </a:lnTo>
                  <a:lnTo>
                    <a:pt x="463651" y="463904"/>
                  </a:lnTo>
                  <a:lnTo>
                    <a:pt x="446142" y="464739"/>
                  </a:lnTo>
                  <a:cubicBezTo>
                    <a:pt x="331965" y="464739"/>
                    <a:pt x="217787" y="421182"/>
                    <a:pt x="130673" y="334067"/>
                  </a:cubicBezTo>
                  <a:cubicBezTo>
                    <a:pt x="43558" y="246953"/>
                    <a:pt x="1" y="132775"/>
                    <a:pt x="0" y="18597"/>
                  </a:cubicBezTo>
                  <a:lnTo>
                    <a:pt x="836" y="1089"/>
                  </a:lnTo>
                  <a:lnTo>
                    <a:pt x="607" y="859"/>
                  </a:lnTo>
                  <a:lnTo>
                    <a:pt x="848" y="848"/>
                  </a:lnTo>
                  <a:lnTo>
                    <a:pt x="859" y="607"/>
                  </a:lnTo>
                  <a:lnTo>
                    <a:pt x="1089" y="836"/>
                  </a:lnTo>
                  <a:lnTo>
                    <a:pt x="18597" y="0"/>
                  </a:lnTo>
                  <a:cubicBezTo>
                    <a:pt x="132775" y="0"/>
                    <a:pt x="246952" y="43557"/>
                    <a:pt x="334067" y="130672"/>
                  </a:cubicBezTo>
                  <a:cubicBezTo>
                    <a:pt x="421182" y="217787"/>
                    <a:pt x="464739" y="331964"/>
                    <a:pt x="464739" y="446142"/>
                  </a:cubicBezTo>
                  <a:lnTo>
                    <a:pt x="463903" y="463652"/>
                  </a:lnTo>
                  <a:close/>
                </a:path>
              </a:pathLst>
            </a:cu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schemeClr val="tx1"/>
                </a:solidFill>
              </a:endParaRPr>
            </a:p>
          </p:txBody>
        </p:sp>
      </p:grpSp>
      <p:grpSp>
        <p:nvGrpSpPr>
          <p:cNvPr id="30" name="Group 29">
            <a:extLst>
              <a:ext uri="{FF2B5EF4-FFF2-40B4-BE49-F238E27FC236}">
                <a16:creationId xmlns:a16="http://schemas.microsoft.com/office/drawing/2014/main" id="{766CF5CA-BCE0-446B-990C-62FB772ABEFA}"/>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rot="2700000">
            <a:off x="486523" y="3291143"/>
            <a:ext cx="1785983" cy="2208479"/>
            <a:chOff x="2725201" y="4453039"/>
            <a:chExt cx="1785983" cy="2208479"/>
          </a:xfrm>
        </p:grpSpPr>
        <p:cxnSp>
          <p:nvCxnSpPr>
            <p:cNvPr id="31" name="Straight Connector 30">
              <a:extLst>
                <a:ext uri="{FF2B5EF4-FFF2-40B4-BE49-F238E27FC236}">
                  <a16:creationId xmlns:a16="http://schemas.microsoft.com/office/drawing/2014/main" id="{791F38DD-D787-4EE5-931B-C8CC2ED927E1}"/>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rot="10800000" flipH="1">
              <a:off x="3618192" y="4453039"/>
              <a:ext cx="0" cy="2208479"/>
            </a:xfrm>
            <a:prstGeom prst="line">
              <a:avLst/>
            </a:prstGeom>
            <a:ln w="12700">
              <a:solidFill>
                <a:schemeClr val="tx1"/>
              </a:solidFill>
            </a:ln>
          </p:spPr>
          <p:style>
            <a:lnRef idx="1">
              <a:schemeClr val="accent1"/>
            </a:lnRef>
            <a:fillRef idx="0">
              <a:schemeClr val="accent1"/>
            </a:fillRef>
            <a:effectRef idx="0">
              <a:schemeClr val="accent1"/>
            </a:effectRef>
            <a:fontRef idx="minor">
              <a:schemeClr val="tx1"/>
            </a:fontRef>
          </p:style>
        </p:cxnSp>
        <p:cxnSp>
          <p:nvCxnSpPr>
            <p:cNvPr id="32" name="Straight Connector 31">
              <a:extLst>
                <a:ext uri="{FF2B5EF4-FFF2-40B4-BE49-F238E27FC236}">
                  <a16:creationId xmlns:a16="http://schemas.microsoft.com/office/drawing/2014/main" id="{6F4E1D11-C91E-45F4-9A4A-EC0243DE7628}"/>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flipH="1">
              <a:off x="2738439" y="5243393"/>
              <a:ext cx="1760933" cy="0"/>
            </a:xfrm>
            <a:prstGeom prst="line">
              <a:avLst/>
            </a:prstGeom>
            <a:ln w="12700">
              <a:solidFill>
                <a:schemeClr val="tx1"/>
              </a:solidFill>
            </a:ln>
          </p:spPr>
          <p:style>
            <a:lnRef idx="1">
              <a:schemeClr val="accent1"/>
            </a:lnRef>
            <a:fillRef idx="0">
              <a:schemeClr val="accent1"/>
            </a:fillRef>
            <a:effectRef idx="0">
              <a:schemeClr val="accent1"/>
            </a:effectRef>
            <a:fontRef idx="minor">
              <a:schemeClr val="tx1"/>
            </a:fontRef>
          </p:style>
        </p:cxnSp>
        <p:sp>
          <p:nvSpPr>
            <p:cNvPr id="33" name="Freeform: Shape 32">
              <a:extLst>
                <a:ext uri="{FF2B5EF4-FFF2-40B4-BE49-F238E27FC236}">
                  <a16:creationId xmlns:a16="http://schemas.microsoft.com/office/drawing/2014/main" id="{63D0A83C-B0AD-4E04-B3FE-48D739F6F091}"/>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flipH="1">
              <a:off x="2725201" y="4861779"/>
              <a:ext cx="1785983" cy="1799739"/>
            </a:xfrm>
            <a:custGeom>
              <a:avLst/>
              <a:gdLst>
                <a:gd name="connsiteX0" fmla="*/ 440819 w 1785983"/>
                <a:gd name="connsiteY0" fmla="*/ 59 h 1799739"/>
                <a:gd name="connsiteX1" fmla="*/ 845918 w 1785983"/>
                <a:gd name="connsiteY1" fmla="*/ 261596 h 1799739"/>
                <a:gd name="connsiteX2" fmla="*/ 892992 w 1785983"/>
                <a:gd name="connsiteY2" fmla="*/ 360758 h 1799739"/>
                <a:gd name="connsiteX3" fmla="*/ 892992 w 1785983"/>
                <a:gd name="connsiteY3" fmla="*/ 365372 h 1799739"/>
                <a:gd name="connsiteX4" fmla="*/ 940065 w 1785983"/>
                <a:gd name="connsiteY4" fmla="*/ 266212 h 1799739"/>
                <a:gd name="connsiteX5" fmla="*/ 1406106 w 1785983"/>
                <a:gd name="connsiteY5" fmla="*/ 8338 h 1799739"/>
                <a:gd name="connsiteX6" fmla="*/ 1022901 w 1785983"/>
                <a:gd name="connsiteY6" fmla="*/ 1699451 h 1799739"/>
                <a:gd name="connsiteX7" fmla="*/ 892991 w 1785983"/>
                <a:gd name="connsiteY7" fmla="*/ 1799739 h 1799739"/>
                <a:gd name="connsiteX8" fmla="*/ 892991 w 1785983"/>
                <a:gd name="connsiteY8" fmla="*/ 1795123 h 1799739"/>
                <a:gd name="connsiteX9" fmla="*/ 763082 w 1785983"/>
                <a:gd name="connsiteY9" fmla="*/ 1694835 h 1799739"/>
                <a:gd name="connsiteX10" fmla="*/ 379877 w 1785983"/>
                <a:gd name="connsiteY10" fmla="*/ 3722 h 1799739"/>
                <a:gd name="connsiteX11" fmla="*/ 440819 w 1785983"/>
                <a:gd name="connsiteY11" fmla="*/ 59 h 1799739"/>
                <a:gd name="connsiteX0" fmla="*/ 440819 w 1785983"/>
                <a:gd name="connsiteY0" fmla="*/ 59 h 1849891"/>
                <a:gd name="connsiteX1" fmla="*/ 845918 w 1785983"/>
                <a:gd name="connsiteY1" fmla="*/ 261596 h 1849891"/>
                <a:gd name="connsiteX2" fmla="*/ 892992 w 1785983"/>
                <a:gd name="connsiteY2" fmla="*/ 360758 h 1849891"/>
                <a:gd name="connsiteX3" fmla="*/ 892992 w 1785983"/>
                <a:gd name="connsiteY3" fmla="*/ 365372 h 1849891"/>
                <a:gd name="connsiteX4" fmla="*/ 940065 w 1785983"/>
                <a:gd name="connsiteY4" fmla="*/ 266212 h 1849891"/>
                <a:gd name="connsiteX5" fmla="*/ 1406106 w 1785983"/>
                <a:gd name="connsiteY5" fmla="*/ 8338 h 1849891"/>
                <a:gd name="connsiteX6" fmla="*/ 1022901 w 1785983"/>
                <a:gd name="connsiteY6" fmla="*/ 1699451 h 1849891"/>
                <a:gd name="connsiteX7" fmla="*/ 892991 w 1785983"/>
                <a:gd name="connsiteY7" fmla="*/ 1799739 h 1849891"/>
                <a:gd name="connsiteX8" fmla="*/ 838223 w 1785983"/>
                <a:gd name="connsiteY8" fmla="*/ 1849891 h 1849891"/>
                <a:gd name="connsiteX9" fmla="*/ 763082 w 1785983"/>
                <a:gd name="connsiteY9" fmla="*/ 1694835 h 1849891"/>
                <a:gd name="connsiteX10" fmla="*/ 379877 w 1785983"/>
                <a:gd name="connsiteY10" fmla="*/ 3722 h 1849891"/>
                <a:gd name="connsiteX11" fmla="*/ 440819 w 1785983"/>
                <a:gd name="connsiteY11" fmla="*/ 59 h 1849891"/>
                <a:gd name="connsiteX0" fmla="*/ 440819 w 1785983"/>
                <a:gd name="connsiteY0" fmla="*/ 59 h 1799739"/>
                <a:gd name="connsiteX1" fmla="*/ 845918 w 1785983"/>
                <a:gd name="connsiteY1" fmla="*/ 261596 h 1799739"/>
                <a:gd name="connsiteX2" fmla="*/ 892992 w 1785983"/>
                <a:gd name="connsiteY2" fmla="*/ 360758 h 1799739"/>
                <a:gd name="connsiteX3" fmla="*/ 892992 w 1785983"/>
                <a:gd name="connsiteY3" fmla="*/ 365372 h 1799739"/>
                <a:gd name="connsiteX4" fmla="*/ 940065 w 1785983"/>
                <a:gd name="connsiteY4" fmla="*/ 266212 h 1799739"/>
                <a:gd name="connsiteX5" fmla="*/ 1406106 w 1785983"/>
                <a:gd name="connsiteY5" fmla="*/ 8338 h 1799739"/>
                <a:gd name="connsiteX6" fmla="*/ 1022901 w 1785983"/>
                <a:gd name="connsiteY6" fmla="*/ 1699451 h 1799739"/>
                <a:gd name="connsiteX7" fmla="*/ 892991 w 1785983"/>
                <a:gd name="connsiteY7" fmla="*/ 1799739 h 1799739"/>
                <a:gd name="connsiteX8" fmla="*/ 763082 w 1785983"/>
                <a:gd name="connsiteY8" fmla="*/ 1694835 h 1799739"/>
                <a:gd name="connsiteX9" fmla="*/ 379877 w 1785983"/>
                <a:gd name="connsiteY9" fmla="*/ 3722 h 1799739"/>
                <a:gd name="connsiteX10" fmla="*/ 440819 w 1785983"/>
                <a:gd name="connsiteY10" fmla="*/ 59 h 179973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Lst>
              <a:rect l="l" t="t" r="r" b="b"/>
              <a:pathLst>
                <a:path w="1785983" h="1799739">
                  <a:moveTo>
                    <a:pt x="440819" y="59"/>
                  </a:moveTo>
                  <a:cubicBezTo>
                    <a:pt x="584367" y="2557"/>
                    <a:pt x="735105" y="83293"/>
                    <a:pt x="845918" y="261596"/>
                  </a:cubicBezTo>
                  <a:lnTo>
                    <a:pt x="892992" y="360758"/>
                  </a:lnTo>
                  <a:lnTo>
                    <a:pt x="892992" y="365372"/>
                  </a:lnTo>
                  <a:lnTo>
                    <a:pt x="940065" y="266212"/>
                  </a:lnTo>
                  <a:cubicBezTo>
                    <a:pt x="1066709" y="62437"/>
                    <a:pt x="1245499" y="-13903"/>
                    <a:pt x="1406106" y="8338"/>
                  </a:cubicBezTo>
                  <a:cubicBezTo>
                    <a:pt x="1827702" y="66720"/>
                    <a:pt x="2124001" y="804388"/>
                    <a:pt x="1022901" y="1699451"/>
                  </a:cubicBezTo>
                  <a:lnTo>
                    <a:pt x="892991" y="1799739"/>
                  </a:lnTo>
                  <a:lnTo>
                    <a:pt x="763082" y="1694835"/>
                  </a:lnTo>
                  <a:cubicBezTo>
                    <a:pt x="-338018" y="799772"/>
                    <a:pt x="-41719" y="62104"/>
                    <a:pt x="379877" y="3722"/>
                  </a:cubicBezTo>
                  <a:cubicBezTo>
                    <a:pt x="399953" y="942"/>
                    <a:pt x="420313" y="-298"/>
                    <a:pt x="440819" y="59"/>
                  </a:cubicBezTo>
                  <a:close/>
                </a:path>
              </a:pathLst>
            </a:custGeom>
            <a:noFill/>
            <a:ln w="12700">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solidFill>
                  <a:schemeClr val="tx1"/>
                </a:solidFill>
                <a:latin typeface="Bell MT" panose="02020503060305020303" pitchFamily="18" charset="0"/>
              </a:endParaRPr>
            </a:p>
          </p:txBody>
        </p:sp>
        <p:sp>
          <p:nvSpPr>
            <p:cNvPr id="34" name="Rectangle 30">
              <a:extLst>
                <a:ext uri="{FF2B5EF4-FFF2-40B4-BE49-F238E27FC236}">
                  <a16:creationId xmlns:a16="http://schemas.microsoft.com/office/drawing/2014/main" id="{AF60A4C7-053A-4E00-9224-C9C9CAA542B8}"/>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rot="2700000">
              <a:off x="3124232" y="5447997"/>
              <a:ext cx="987915" cy="987915"/>
            </a:xfrm>
            <a:custGeom>
              <a:avLst/>
              <a:gdLst>
                <a:gd name="connsiteX0" fmla="*/ 0 w 1302493"/>
                <a:gd name="connsiteY0" fmla="*/ 0 h 1302493"/>
                <a:gd name="connsiteX1" fmla="*/ 1302493 w 1302493"/>
                <a:gd name="connsiteY1" fmla="*/ 0 h 1302493"/>
                <a:gd name="connsiteX2" fmla="*/ 1302493 w 1302493"/>
                <a:gd name="connsiteY2" fmla="*/ 1302493 h 1302493"/>
                <a:gd name="connsiteX3" fmla="*/ 0 w 1302493"/>
                <a:gd name="connsiteY3" fmla="*/ 1302493 h 1302493"/>
                <a:gd name="connsiteX4" fmla="*/ 0 w 1302493"/>
                <a:gd name="connsiteY4" fmla="*/ 0 h 1302493"/>
                <a:gd name="connsiteX0" fmla="*/ 1302493 w 1393933"/>
                <a:gd name="connsiteY0" fmla="*/ 1302493 h 1393933"/>
                <a:gd name="connsiteX1" fmla="*/ 0 w 1393933"/>
                <a:gd name="connsiteY1" fmla="*/ 1302493 h 1393933"/>
                <a:gd name="connsiteX2" fmla="*/ 0 w 1393933"/>
                <a:gd name="connsiteY2" fmla="*/ 0 h 1393933"/>
                <a:gd name="connsiteX3" fmla="*/ 1302493 w 1393933"/>
                <a:gd name="connsiteY3" fmla="*/ 0 h 1393933"/>
                <a:gd name="connsiteX4" fmla="*/ 1393933 w 1393933"/>
                <a:gd name="connsiteY4" fmla="*/ 1393933 h 1393933"/>
                <a:gd name="connsiteX0" fmla="*/ 0 w 1393933"/>
                <a:gd name="connsiteY0" fmla="*/ 1302493 h 1393933"/>
                <a:gd name="connsiteX1" fmla="*/ 0 w 1393933"/>
                <a:gd name="connsiteY1" fmla="*/ 0 h 1393933"/>
                <a:gd name="connsiteX2" fmla="*/ 1302493 w 1393933"/>
                <a:gd name="connsiteY2" fmla="*/ 0 h 1393933"/>
                <a:gd name="connsiteX3" fmla="*/ 1393933 w 1393933"/>
                <a:gd name="connsiteY3" fmla="*/ 1393933 h 1393933"/>
                <a:gd name="connsiteX0" fmla="*/ 0 w 1302493"/>
                <a:gd name="connsiteY0" fmla="*/ 1302493 h 1302493"/>
                <a:gd name="connsiteX1" fmla="*/ 0 w 1302493"/>
                <a:gd name="connsiteY1" fmla="*/ 0 h 1302493"/>
                <a:gd name="connsiteX2" fmla="*/ 1302493 w 1302493"/>
                <a:gd name="connsiteY2" fmla="*/ 0 h 1302493"/>
              </a:gdLst>
              <a:ahLst/>
              <a:cxnLst>
                <a:cxn ang="0">
                  <a:pos x="connsiteX0" y="connsiteY0"/>
                </a:cxn>
                <a:cxn ang="0">
                  <a:pos x="connsiteX1" y="connsiteY1"/>
                </a:cxn>
                <a:cxn ang="0">
                  <a:pos x="connsiteX2" y="connsiteY2"/>
                </a:cxn>
              </a:cxnLst>
              <a:rect l="l" t="t" r="r" b="b"/>
              <a:pathLst>
                <a:path w="1302493" h="1302493">
                  <a:moveTo>
                    <a:pt x="0" y="1302493"/>
                  </a:moveTo>
                  <a:lnTo>
                    <a:pt x="0" y="0"/>
                  </a:lnTo>
                  <a:lnTo>
                    <a:pt x="1302493" y="0"/>
                  </a:lnTo>
                </a:path>
              </a:pathLst>
            </a:custGeom>
            <a:noFill/>
            <a:ln w="12700">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5" name="Rectangle 30">
              <a:extLst>
                <a:ext uri="{FF2B5EF4-FFF2-40B4-BE49-F238E27FC236}">
                  <a16:creationId xmlns:a16="http://schemas.microsoft.com/office/drawing/2014/main" id="{C90A005E-7D6C-4543-AE86-10F5BA1C0FDB}"/>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rot="2700000">
              <a:off x="3315029" y="5983110"/>
              <a:ext cx="606323" cy="606323"/>
            </a:xfrm>
            <a:custGeom>
              <a:avLst/>
              <a:gdLst>
                <a:gd name="connsiteX0" fmla="*/ 0 w 1302493"/>
                <a:gd name="connsiteY0" fmla="*/ 0 h 1302493"/>
                <a:gd name="connsiteX1" fmla="*/ 1302493 w 1302493"/>
                <a:gd name="connsiteY1" fmla="*/ 0 h 1302493"/>
                <a:gd name="connsiteX2" fmla="*/ 1302493 w 1302493"/>
                <a:gd name="connsiteY2" fmla="*/ 1302493 h 1302493"/>
                <a:gd name="connsiteX3" fmla="*/ 0 w 1302493"/>
                <a:gd name="connsiteY3" fmla="*/ 1302493 h 1302493"/>
                <a:gd name="connsiteX4" fmla="*/ 0 w 1302493"/>
                <a:gd name="connsiteY4" fmla="*/ 0 h 1302493"/>
                <a:gd name="connsiteX0" fmla="*/ 1302493 w 1393933"/>
                <a:gd name="connsiteY0" fmla="*/ 1302493 h 1393933"/>
                <a:gd name="connsiteX1" fmla="*/ 0 w 1393933"/>
                <a:gd name="connsiteY1" fmla="*/ 1302493 h 1393933"/>
                <a:gd name="connsiteX2" fmla="*/ 0 w 1393933"/>
                <a:gd name="connsiteY2" fmla="*/ 0 h 1393933"/>
                <a:gd name="connsiteX3" fmla="*/ 1302493 w 1393933"/>
                <a:gd name="connsiteY3" fmla="*/ 0 h 1393933"/>
                <a:gd name="connsiteX4" fmla="*/ 1393933 w 1393933"/>
                <a:gd name="connsiteY4" fmla="*/ 1393933 h 1393933"/>
                <a:gd name="connsiteX0" fmla="*/ 0 w 1393933"/>
                <a:gd name="connsiteY0" fmla="*/ 1302493 h 1393933"/>
                <a:gd name="connsiteX1" fmla="*/ 0 w 1393933"/>
                <a:gd name="connsiteY1" fmla="*/ 0 h 1393933"/>
                <a:gd name="connsiteX2" fmla="*/ 1302493 w 1393933"/>
                <a:gd name="connsiteY2" fmla="*/ 0 h 1393933"/>
                <a:gd name="connsiteX3" fmla="*/ 1393933 w 1393933"/>
                <a:gd name="connsiteY3" fmla="*/ 1393933 h 1393933"/>
                <a:gd name="connsiteX0" fmla="*/ 0 w 1302493"/>
                <a:gd name="connsiteY0" fmla="*/ 1302493 h 1302493"/>
                <a:gd name="connsiteX1" fmla="*/ 0 w 1302493"/>
                <a:gd name="connsiteY1" fmla="*/ 0 h 1302493"/>
                <a:gd name="connsiteX2" fmla="*/ 1302493 w 1302493"/>
                <a:gd name="connsiteY2" fmla="*/ 0 h 1302493"/>
              </a:gdLst>
              <a:ahLst/>
              <a:cxnLst>
                <a:cxn ang="0">
                  <a:pos x="connsiteX0" y="connsiteY0"/>
                </a:cxn>
                <a:cxn ang="0">
                  <a:pos x="connsiteX1" y="connsiteY1"/>
                </a:cxn>
                <a:cxn ang="0">
                  <a:pos x="connsiteX2" y="connsiteY2"/>
                </a:cxn>
              </a:cxnLst>
              <a:rect l="l" t="t" r="r" b="b"/>
              <a:pathLst>
                <a:path w="1302493" h="1302493">
                  <a:moveTo>
                    <a:pt x="0" y="1302493"/>
                  </a:moveTo>
                  <a:lnTo>
                    <a:pt x="0" y="0"/>
                  </a:lnTo>
                  <a:lnTo>
                    <a:pt x="1302493" y="0"/>
                  </a:lnTo>
                </a:path>
              </a:pathLst>
            </a:custGeom>
            <a:noFill/>
            <a:ln w="12700">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grpSp>
        <p:nvGrpSpPr>
          <p:cNvPr id="37" name="Group 36">
            <a:extLst>
              <a:ext uri="{FF2B5EF4-FFF2-40B4-BE49-F238E27FC236}">
                <a16:creationId xmlns:a16="http://schemas.microsoft.com/office/drawing/2014/main" id="{BC174C2C-9AC5-4D2F-B12B-8AD9BE8773C9}"/>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rot="10800000" flipH="1" flipV="1">
            <a:off x="473803" y="5280732"/>
            <a:ext cx="864005" cy="1032464"/>
            <a:chOff x="2207971" y="2384401"/>
            <a:chExt cx="864005" cy="1032464"/>
          </a:xfrm>
        </p:grpSpPr>
        <p:sp>
          <p:nvSpPr>
            <p:cNvPr id="38" name="Freeform: Shape 37">
              <a:extLst>
                <a:ext uri="{FF2B5EF4-FFF2-40B4-BE49-F238E27FC236}">
                  <a16:creationId xmlns:a16="http://schemas.microsoft.com/office/drawing/2014/main" id="{F2A1D572-4E75-4B18-83CD-369937018B10}"/>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rot="13500000">
              <a:off x="2207971" y="2856305"/>
              <a:ext cx="464739" cy="464739"/>
            </a:xfrm>
            <a:custGeom>
              <a:avLst/>
              <a:gdLst>
                <a:gd name="connsiteX0" fmla="*/ 464132 w 464739"/>
                <a:gd name="connsiteY0" fmla="*/ 463881 h 464739"/>
                <a:gd name="connsiteX1" fmla="*/ 463891 w 464739"/>
                <a:gd name="connsiteY1" fmla="*/ 463892 h 464739"/>
                <a:gd name="connsiteX2" fmla="*/ 463880 w 464739"/>
                <a:gd name="connsiteY2" fmla="*/ 464132 h 464739"/>
                <a:gd name="connsiteX3" fmla="*/ 463651 w 464739"/>
                <a:gd name="connsiteY3" fmla="*/ 463904 h 464739"/>
                <a:gd name="connsiteX4" fmla="*/ 446142 w 464739"/>
                <a:gd name="connsiteY4" fmla="*/ 464739 h 464739"/>
                <a:gd name="connsiteX5" fmla="*/ 130673 w 464739"/>
                <a:gd name="connsiteY5" fmla="*/ 334067 h 464739"/>
                <a:gd name="connsiteX6" fmla="*/ 0 w 464739"/>
                <a:gd name="connsiteY6" fmla="*/ 18597 h 464739"/>
                <a:gd name="connsiteX7" fmla="*/ 836 w 464739"/>
                <a:gd name="connsiteY7" fmla="*/ 1089 h 464739"/>
                <a:gd name="connsiteX8" fmla="*/ 607 w 464739"/>
                <a:gd name="connsiteY8" fmla="*/ 859 h 464739"/>
                <a:gd name="connsiteX9" fmla="*/ 848 w 464739"/>
                <a:gd name="connsiteY9" fmla="*/ 848 h 464739"/>
                <a:gd name="connsiteX10" fmla="*/ 859 w 464739"/>
                <a:gd name="connsiteY10" fmla="*/ 607 h 464739"/>
                <a:gd name="connsiteX11" fmla="*/ 1089 w 464739"/>
                <a:gd name="connsiteY11" fmla="*/ 836 h 464739"/>
                <a:gd name="connsiteX12" fmla="*/ 18597 w 464739"/>
                <a:gd name="connsiteY12" fmla="*/ 0 h 464739"/>
                <a:gd name="connsiteX13" fmla="*/ 334067 w 464739"/>
                <a:gd name="connsiteY13" fmla="*/ 130672 h 464739"/>
                <a:gd name="connsiteX14" fmla="*/ 464739 w 464739"/>
                <a:gd name="connsiteY14" fmla="*/ 446142 h 464739"/>
                <a:gd name="connsiteX15" fmla="*/ 463903 w 464739"/>
                <a:gd name="connsiteY15" fmla="*/ 463652 h 46473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Lst>
              <a:rect l="l" t="t" r="r" b="b"/>
              <a:pathLst>
                <a:path w="464739" h="464739">
                  <a:moveTo>
                    <a:pt x="464132" y="463881"/>
                  </a:moveTo>
                  <a:lnTo>
                    <a:pt x="463891" y="463892"/>
                  </a:lnTo>
                  <a:lnTo>
                    <a:pt x="463880" y="464132"/>
                  </a:lnTo>
                  <a:lnTo>
                    <a:pt x="463651" y="463904"/>
                  </a:lnTo>
                  <a:lnTo>
                    <a:pt x="446142" y="464739"/>
                  </a:lnTo>
                  <a:cubicBezTo>
                    <a:pt x="331965" y="464739"/>
                    <a:pt x="217787" y="421182"/>
                    <a:pt x="130673" y="334067"/>
                  </a:cubicBezTo>
                  <a:cubicBezTo>
                    <a:pt x="43558" y="246953"/>
                    <a:pt x="1" y="132775"/>
                    <a:pt x="0" y="18597"/>
                  </a:cubicBezTo>
                  <a:lnTo>
                    <a:pt x="836" y="1089"/>
                  </a:lnTo>
                  <a:lnTo>
                    <a:pt x="607" y="859"/>
                  </a:lnTo>
                  <a:lnTo>
                    <a:pt x="848" y="848"/>
                  </a:lnTo>
                  <a:lnTo>
                    <a:pt x="859" y="607"/>
                  </a:lnTo>
                  <a:lnTo>
                    <a:pt x="1089" y="836"/>
                  </a:lnTo>
                  <a:lnTo>
                    <a:pt x="18597" y="0"/>
                  </a:lnTo>
                  <a:cubicBezTo>
                    <a:pt x="132775" y="0"/>
                    <a:pt x="246952" y="43557"/>
                    <a:pt x="334067" y="130672"/>
                  </a:cubicBezTo>
                  <a:cubicBezTo>
                    <a:pt x="421182" y="217787"/>
                    <a:pt x="464739" y="331964"/>
                    <a:pt x="464739" y="446142"/>
                  </a:cubicBezTo>
                  <a:lnTo>
                    <a:pt x="463903" y="463652"/>
                  </a:lnTo>
                  <a:close/>
                </a:path>
              </a:pathLst>
            </a:custGeom>
            <a:noFill/>
            <a:ln w="12700">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schemeClr val="tx1"/>
                </a:solidFill>
              </a:endParaRPr>
            </a:p>
          </p:txBody>
        </p:sp>
        <p:sp>
          <p:nvSpPr>
            <p:cNvPr id="39" name="Freeform: Shape 38">
              <a:extLst>
                <a:ext uri="{FF2B5EF4-FFF2-40B4-BE49-F238E27FC236}">
                  <a16:creationId xmlns:a16="http://schemas.microsoft.com/office/drawing/2014/main" id="{A4501448-AAB4-4BDF-81E5-BF4BEF2A47D8}"/>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rot="10800000">
              <a:off x="2607238" y="2688467"/>
              <a:ext cx="464738" cy="464738"/>
            </a:xfrm>
            <a:custGeom>
              <a:avLst/>
              <a:gdLst>
                <a:gd name="connsiteX0" fmla="*/ 446142 w 464738"/>
                <a:gd name="connsiteY0" fmla="*/ 464738 h 464738"/>
                <a:gd name="connsiteX1" fmla="*/ 130673 w 464738"/>
                <a:gd name="connsiteY1" fmla="*/ 334066 h 464738"/>
                <a:gd name="connsiteX2" fmla="*/ 0 w 464738"/>
                <a:gd name="connsiteY2" fmla="*/ 18596 h 464738"/>
                <a:gd name="connsiteX3" fmla="*/ 836 w 464738"/>
                <a:gd name="connsiteY3" fmla="*/ 1089 h 464738"/>
                <a:gd name="connsiteX4" fmla="*/ 606 w 464738"/>
                <a:gd name="connsiteY4" fmla="*/ 859 h 464738"/>
                <a:gd name="connsiteX5" fmla="*/ 848 w 464738"/>
                <a:gd name="connsiteY5" fmla="*/ 848 h 464738"/>
                <a:gd name="connsiteX6" fmla="*/ 859 w 464738"/>
                <a:gd name="connsiteY6" fmla="*/ 606 h 464738"/>
                <a:gd name="connsiteX7" fmla="*/ 1089 w 464738"/>
                <a:gd name="connsiteY7" fmla="*/ 836 h 464738"/>
                <a:gd name="connsiteX8" fmla="*/ 18596 w 464738"/>
                <a:gd name="connsiteY8" fmla="*/ 0 h 464738"/>
                <a:gd name="connsiteX9" fmla="*/ 334066 w 464738"/>
                <a:gd name="connsiteY9" fmla="*/ 130672 h 464738"/>
                <a:gd name="connsiteX10" fmla="*/ 464738 w 464738"/>
                <a:gd name="connsiteY10" fmla="*/ 446142 h 464738"/>
                <a:gd name="connsiteX11" fmla="*/ 463902 w 464738"/>
                <a:gd name="connsiteY11" fmla="*/ 463650 h 464738"/>
                <a:gd name="connsiteX12" fmla="*/ 464132 w 464738"/>
                <a:gd name="connsiteY12" fmla="*/ 463880 h 464738"/>
                <a:gd name="connsiteX13" fmla="*/ 463891 w 464738"/>
                <a:gd name="connsiteY13" fmla="*/ 463892 h 464738"/>
                <a:gd name="connsiteX14" fmla="*/ 463879 w 464738"/>
                <a:gd name="connsiteY14" fmla="*/ 464132 h 464738"/>
                <a:gd name="connsiteX15" fmla="*/ 463650 w 464738"/>
                <a:gd name="connsiteY15" fmla="*/ 463903 h 46473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Lst>
              <a:rect l="l" t="t" r="r" b="b"/>
              <a:pathLst>
                <a:path w="464738" h="464738">
                  <a:moveTo>
                    <a:pt x="446142" y="464738"/>
                  </a:moveTo>
                  <a:cubicBezTo>
                    <a:pt x="331965" y="464738"/>
                    <a:pt x="217787" y="421181"/>
                    <a:pt x="130673" y="334066"/>
                  </a:cubicBezTo>
                  <a:cubicBezTo>
                    <a:pt x="43558" y="246952"/>
                    <a:pt x="1" y="132774"/>
                    <a:pt x="0" y="18596"/>
                  </a:cubicBezTo>
                  <a:lnTo>
                    <a:pt x="836" y="1089"/>
                  </a:lnTo>
                  <a:lnTo>
                    <a:pt x="606" y="859"/>
                  </a:lnTo>
                  <a:lnTo>
                    <a:pt x="848" y="848"/>
                  </a:lnTo>
                  <a:lnTo>
                    <a:pt x="859" y="606"/>
                  </a:lnTo>
                  <a:lnTo>
                    <a:pt x="1089" y="836"/>
                  </a:lnTo>
                  <a:lnTo>
                    <a:pt x="18596" y="0"/>
                  </a:lnTo>
                  <a:cubicBezTo>
                    <a:pt x="132774" y="0"/>
                    <a:pt x="246951" y="43557"/>
                    <a:pt x="334066" y="130672"/>
                  </a:cubicBezTo>
                  <a:cubicBezTo>
                    <a:pt x="421181" y="217787"/>
                    <a:pt x="464738" y="331964"/>
                    <a:pt x="464738" y="446142"/>
                  </a:cubicBezTo>
                  <a:lnTo>
                    <a:pt x="463902" y="463650"/>
                  </a:lnTo>
                  <a:lnTo>
                    <a:pt x="464132" y="463880"/>
                  </a:lnTo>
                  <a:lnTo>
                    <a:pt x="463891" y="463892"/>
                  </a:lnTo>
                  <a:lnTo>
                    <a:pt x="463879" y="464132"/>
                  </a:lnTo>
                  <a:lnTo>
                    <a:pt x="463650" y="463903"/>
                  </a:lnTo>
                  <a:close/>
                </a:path>
              </a:pathLst>
            </a:custGeom>
            <a:noFill/>
            <a:ln w="12700">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schemeClr val="tx1"/>
                </a:solidFill>
              </a:endParaRPr>
            </a:p>
          </p:txBody>
        </p:sp>
        <p:grpSp>
          <p:nvGrpSpPr>
            <p:cNvPr id="40" name="Group 39">
              <a:extLst>
                <a:ext uri="{FF2B5EF4-FFF2-40B4-BE49-F238E27FC236}">
                  <a16:creationId xmlns:a16="http://schemas.microsoft.com/office/drawing/2014/main" id="{DA5CA3F8-7E28-4253-9221-2849B189136E}"/>
                </a:ext>
                <a:ext uri="{C183D7F6-B498-43B3-948B-1728B52AA6E4}">
                  <adec:decorative xmlns:adec="http://schemas.microsoft.com/office/drawing/2017/decorative" val="1"/>
                </a:ext>
              </a:extLst>
            </p:cNvPr>
            <p:cNvGrpSpPr/>
            <p:nvPr>
              <p:extLst>
                <p:ext uri="{386F3935-93C4-4BCD-93E2-E3B085C9AB24}">
                  <p16:designElem xmlns:p16="http://schemas.microsoft.com/office/powerpoint/2015/main" val="1"/>
                </p:ext>
              </p:extLst>
            </p:nvPr>
          </p:nvGrpSpPr>
          <p:grpSpPr>
            <a:xfrm>
              <a:off x="2440769" y="2384401"/>
              <a:ext cx="313009" cy="1032464"/>
              <a:chOff x="2440769" y="2384401"/>
              <a:chExt cx="313009" cy="1032464"/>
            </a:xfrm>
          </p:grpSpPr>
          <p:cxnSp>
            <p:nvCxnSpPr>
              <p:cNvPr id="41" name="Straight Connector 40">
                <a:extLst>
                  <a:ext uri="{FF2B5EF4-FFF2-40B4-BE49-F238E27FC236}">
                    <a16:creationId xmlns:a16="http://schemas.microsoft.com/office/drawing/2014/main" id="{ABAD8F42-57F4-4A12-8B47-E199EA17416D}"/>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rot="10800000" flipH="1">
                <a:off x="2440769" y="2516865"/>
                <a:ext cx="0" cy="900000"/>
              </a:xfrm>
              <a:prstGeom prst="line">
                <a:avLst/>
              </a:prstGeom>
              <a:ln w="12700">
                <a:solidFill>
                  <a:schemeClr val="tx1"/>
                </a:solidFill>
              </a:ln>
            </p:spPr>
            <p:style>
              <a:lnRef idx="1">
                <a:schemeClr val="accent1"/>
              </a:lnRef>
              <a:fillRef idx="0">
                <a:schemeClr val="accent1"/>
              </a:fillRef>
              <a:effectRef idx="0">
                <a:schemeClr val="accent1"/>
              </a:effectRef>
              <a:fontRef idx="minor">
                <a:schemeClr val="tx1"/>
              </a:fontRef>
            </p:style>
          </p:cxnSp>
          <p:cxnSp>
            <p:nvCxnSpPr>
              <p:cNvPr id="42" name="Straight Connector 41">
                <a:extLst>
                  <a:ext uri="{FF2B5EF4-FFF2-40B4-BE49-F238E27FC236}">
                    <a16:creationId xmlns:a16="http://schemas.microsoft.com/office/drawing/2014/main" id="{9BF509FE-DD9E-4AB3-94EE-468C868875AD}"/>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rot="8100000" flipH="1">
                <a:off x="2753778" y="2384401"/>
                <a:ext cx="0" cy="900000"/>
              </a:xfrm>
              <a:prstGeom prst="line">
                <a:avLst/>
              </a:prstGeom>
              <a:ln w="12700">
                <a:solidFill>
                  <a:schemeClr val="tx1"/>
                </a:solidFill>
              </a:ln>
            </p:spPr>
            <p:style>
              <a:lnRef idx="1">
                <a:schemeClr val="accent1"/>
              </a:lnRef>
              <a:fillRef idx="0">
                <a:schemeClr val="accent1"/>
              </a:fillRef>
              <a:effectRef idx="0">
                <a:schemeClr val="accent1"/>
              </a:effectRef>
              <a:fontRef idx="minor">
                <a:schemeClr val="tx1"/>
              </a:fontRef>
            </p:style>
          </p:cxnSp>
        </p:grpSp>
      </p:grpSp>
      <p:sp>
        <p:nvSpPr>
          <p:cNvPr id="44" name="Freeform: Shape 43">
            <a:extLst>
              <a:ext uri="{FF2B5EF4-FFF2-40B4-BE49-F238E27FC236}">
                <a16:creationId xmlns:a16="http://schemas.microsoft.com/office/drawing/2014/main" id="{A7F45189-997F-4E6B-800E-D17FF116E94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8900000">
            <a:off x="10114077" y="3690094"/>
            <a:ext cx="1785983" cy="1799739"/>
          </a:xfrm>
          <a:custGeom>
            <a:avLst/>
            <a:gdLst>
              <a:gd name="connsiteX0" fmla="*/ 440819 w 1785983"/>
              <a:gd name="connsiteY0" fmla="*/ 59 h 1799739"/>
              <a:gd name="connsiteX1" fmla="*/ 845918 w 1785983"/>
              <a:gd name="connsiteY1" fmla="*/ 261596 h 1799739"/>
              <a:gd name="connsiteX2" fmla="*/ 892992 w 1785983"/>
              <a:gd name="connsiteY2" fmla="*/ 360758 h 1799739"/>
              <a:gd name="connsiteX3" fmla="*/ 892992 w 1785983"/>
              <a:gd name="connsiteY3" fmla="*/ 365372 h 1799739"/>
              <a:gd name="connsiteX4" fmla="*/ 940065 w 1785983"/>
              <a:gd name="connsiteY4" fmla="*/ 266212 h 1799739"/>
              <a:gd name="connsiteX5" fmla="*/ 1406106 w 1785983"/>
              <a:gd name="connsiteY5" fmla="*/ 8338 h 1799739"/>
              <a:gd name="connsiteX6" fmla="*/ 1022901 w 1785983"/>
              <a:gd name="connsiteY6" fmla="*/ 1699451 h 1799739"/>
              <a:gd name="connsiteX7" fmla="*/ 892991 w 1785983"/>
              <a:gd name="connsiteY7" fmla="*/ 1799739 h 1799739"/>
              <a:gd name="connsiteX8" fmla="*/ 892991 w 1785983"/>
              <a:gd name="connsiteY8" fmla="*/ 1795123 h 1799739"/>
              <a:gd name="connsiteX9" fmla="*/ 763082 w 1785983"/>
              <a:gd name="connsiteY9" fmla="*/ 1694835 h 1799739"/>
              <a:gd name="connsiteX10" fmla="*/ 379877 w 1785983"/>
              <a:gd name="connsiteY10" fmla="*/ 3722 h 1799739"/>
              <a:gd name="connsiteX11" fmla="*/ 440819 w 1785983"/>
              <a:gd name="connsiteY11" fmla="*/ 59 h 179973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1785983" h="1799739">
                <a:moveTo>
                  <a:pt x="440819" y="59"/>
                </a:moveTo>
                <a:cubicBezTo>
                  <a:pt x="584367" y="2557"/>
                  <a:pt x="735105" y="83293"/>
                  <a:pt x="845918" y="261596"/>
                </a:cubicBezTo>
                <a:lnTo>
                  <a:pt x="892992" y="360758"/>
                </a:lnTo>
                <a:lnTo>
                  <a:pt x="892992" y="365372"/>
                </a:lnTo>
                <a:lnTo>
                  <a:pt x="940065" y="266212"/>
                </a:lnTo>
                <a:cubicBezTo>
                  <a:pt x="1066709" y="62437"/>
                  <a:pt x="1245499" y="-13903"/>
                  <a:pt x="1406106" y="8338"/>
                </a:cubicBezTo>
                <a:cubicBezTo>
                  <a:pt x="1827702" y="66720"/>
                  <a:pt x="2124001" y="804388"/>
                  <a:pt x="1022901" y="1699451"/>
                </a:cubicBezTo>
                <a:lnTo>
                  <a:pt x="892991" y="1799739"/>
                </a:lnTo>
                <a:lnTo>
                  <a:pt x="892991" y="1795123"/>
                </a:lnTo>
                <a:lnTo>
                  <a:pt x="763082" y="1694835"/>
                </a:lnTo>
                <a:cubicBezTo>
                  <a:pt x="-338018" y="799772"/>
                  <a:pt x="-41719" y="62104"/>
                  <a:pt x="379877" y="3722"/>
                </a:cubicBezTo>
                <a:cubicBezTo>
                  <a:pt x="399953" y="942"/>
                  <a:pt x="420313" y="-298"/>
                  <a:pt x="440819" y="59"/>
                </a:cubicBezTo>
                <a:close/>
              </a:path>
            </a:pathLst>
          </a:custGeom>
          <a:solidFill>
            <a:schemeClr val="accent1">
              <a:alpha val="60000"/>
            </a:schemeClr>
          </a:solidFill>
          <a:ln w="12700">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nvGrpSpPr>
          <p:cNvPr id="46" name="Group 45">
            <a:extLst>
              <a:ext uri="{FF2B5EF4-FFF2-40B4-BE49-F238E27FC236}">
                <a16:creationId xmlns:a16="http://schemas.microsoft.com/office/drawing/2014/main" id="{BC214B40-3523-42BE-856A-2B90472652BE}"/>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rot="8100000" flipV="1">
            <a:off x="9049994" y="71786"/>
            <a:ext cx="2287608" cy="3673900"/>
            <a:chOff x="-6080955" y="3437416"/>
            <a:chExt cx="2287608" cy="3673900"/>
          </a:xfrm>
        </p:grpSpPr>
        <p:cxnSp>
          <p:nvCxnSpPr>
            <p:cNvPr id="47" name="Straight Connector 46">
              <a:extLst>
                <a:ext uri="{FF2B5EF4-FFF2-40B4-BE49-F238E27FC236}">
                  <a16:creationId xmlns:a16="http://schemas.microsoft.com/office/drawing/2014/main" id="{5626B876-FE3F-403F-B675-FB9415E00A08}"/>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4937151" y="4754133"/>
              <a:ext cx="0" cy="2357183"/>
            </a:xfrm>
            <a:prstGeom prst="line">
              <a:avLst/>
            </a:prstGeom>
            <a:ln w="12700">
              <a:solidFill>
                <a:schemeClr val="tx1"/>
              </a:solidFill>
            </a:ln>
          </p:spPr>
          <p:style>
            <a:lnRef idx="1">
              <a:schemeClr val="accent1"/>
            </a:lnRef>
            <a:fillRef idx="0">
              <a:schemeClr val="accent1"/>
            </a:fillRef>
            <a:effectRef idx="0">
              <a:schemeClr val="accent1"/>
            </a:effectRef>
            <a:fontRef idx="minor">
              <a:schemeClr val="tx1"/>
            </a:fontRef>
          </p:style>
        </p:cxnSp>
        <p:sp>
          <p:nvSpPr>
            <p:cNvPr id="48" name="Freeform: Shape 47">
              <a:extLst>
                <a:ext uri="{FF2B5EF4-FFF2-40B4-BE49-F238E27FC236}">
                  <a16:creationId xmlns:a16="http://schemas.microsoft.com/office/drawing/2014/main" id="{03F8DDE7-4258-4181-9F2B-940B587EE5AE}"/>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rot="10800000" flipH="1">
              <a:off x="-5226554" y="3437416"/>
              <a:ext cx="571820" cy="1316717"/>
            </a:xfrm>
            <a:custGeom>
              <a:avLst/>
              <a:gdLst>
                <a:gd name="connsiteX0" fmla="*/ 282417 w 571820"/>
                <a:gd name="connsiteY0" fmla="*/ 1316717 h 1316717"/>
                <a:gd name="connsiteX1" fmla="*/ 285910 w 571820"/>
                <a:gd name="connsiteY1" fmla="*/ 1313542 h 1316717"/>
                <a:gd name="connsiteX2" fmla="*/ 289403 w 571820"/>
                <a:gd name="connsiteY2" fmla="*/ 1316717 h 1316717"/>
                <a:gd name="connsiteX3" fmla="*/ 289403 w 571820"/>
                <a:gd name="connsiteY3" fmla="*/ 1310368 h 1316717"/>
                <a:gd name="connsiteX4" fmla="*/ 309203 w 571820"/>
                <a:gd name="connsiteY4" fmla="*/ 1292372 h 1316717"/>
                <a:gd name="connsiteX5" fmla="*/ 571820 w 571820"/>
                <a:gd name="connsiteY5" fmla="*/ 658358 h 1316717"/>
                <a:gd name="connsiteX6" fmla="*/ 309203 w 571820"/>
                <a:gd name="connsiteY6" fmla="*/ 24345 h 1316717"/>
                <a:gd name="connsiteX7" fmla="*/ 289403 w 571820"/>
                <a:gd name="connsiteY7" fmla="*/ 6349 h 1316717"/>
                <a:gd name="connsiteX8" fmla="*/ 289403 w 571820"/>
                <a:gd name="connsiteY8" fmla="*/ 0 h 1316717"/>
                <a:gd name="connsiteX9" fmla="*/ 285910 w 571820"/>
                <a:gd name="connsiteY9" fmla="*/ 3175 h 1316717"/>
                <a:gd name="connsiteX10" fmla="*/ 282417 w 571820"/>
                <a:gd name="connsiteY10" fmla="*/ 0 h 1316717"/>
                <a:gd name="connsiteX11" fmla="*/ 282417 w 571820"/>
                <a:gd name="connsiteY11" fmla="*/ 6350 h 1316717"/>
                <a:gd name="connsiteX12" fmla="*/ 262617 w 571820"/>
                <a:gd name="connsiteY12" fmla="*/ 24345 h 1316717"/>
                <a:gd name="connsiteX13" fmla="*/ 0 w 571820"/>
                <a:gd name="connsiteY13" fmla="*/ 658359 h 1316717"/>
                <a:gd name="connsiteX14" fmla="*/ 262617 w 571820"/>
                <a:gd name="connsiteY14" fmla="*/ 1292372 h 1316717"/>
                <a:gd name="connsiteX15" fmla="*/ 282417 w 571820"/>
                <a:gd name="connsiteY15" fmla="*/ 1310368 h 131671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Lst>
              <a:rect l="l" t="t" r="r" b="b"/>
              <a:pathLst>
                <a:path w="571820" h="1316717">
                  <a:moveTo>
                    <a:pt x="282417" y="1316717"/>
                  </a:moveTo>
                  <a:lnTo>
                    <a:pt x="285910" y="1313542"/>
                  </a:lnTo>
                  <a:lnTo>
                    <a:pt x="289403" y="1316717"/>
                  </a:lnTo>
                  <a:lnTo>
                    <a:pt x="289403" y="1310368"/>
                  </a:lnTo>
                  <a:lnTo>
                    <a:pt x="309203" y="1292372"/>
                  </a:lnTo>
                  <a:cubicBezTo>
                    <a:pt x="471461" y="1130114"/>
                    <a:pt x="571820" y="905956"/>
                    <a:pt x="571820" y="658358"/>
                  </a:cubicBezTo>
                  <a:cubicBezTo>
                    <a:pt x="571820" y="410761"/>
                    <a:pt x="471461" y="186603"/>
                    <a:pt x="309203" y="24345"/>
                  </a:cubicBezTo>
                  <a:lnTo>
                    <a:pt x="289403" y="6349"/>
                  </a:lnTo>
                  <a:lnTo>
                    <a:pt x="289403" y="0"/>
                  </a:lnTo>
                  <a:lnTo>
                    <a:pt x="285910" y="3175"/>
                  </a:lnTo>
                  <a:lnTo>
                    <a:pt x="282417" y="0"/>
                  </a:lnTo>
                  <a:lnTo>
                    <a:pt x="282417" y="6350"/>
                  </a:lnTo>
                  <a:lnTo>
                    <a:pt x="262617" y="24345"/>
                  </a:lnTo>
                  <a:cubicBezTo>
                    <a:pt x="100359" y="186604"/>
                    <a:pt x="0" y="410761"/>
                    <a:pt x="0" y="658359"/>
                  </a:cubicBezTo>
                  <a:cubicBezTo>
                    <a:pt x="0" y="905956"/>
                    <a:pt x="100359" y="1130114"/>
                    <a:pt x="262617" y="1292372"/>
                  </a:cubicBezTo>
                  <a:lnTo>
                    <a:pt x="282417" y="1310368"/>
                  </a:lnTo>
                  <a:close/>
                </a:path>
              </a:pathLst>
            </a:custGeom>
            <a:noFill/>
            <a:ln w="12700">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schemeClr val="tx1"/>
                </a:solidFill>
              </a:endParaRPr>
            </a:p>
          </p:txBody>
        </p:sp>
        <p:sp>
          <p:nvSpPr>
            <p:cNvPr id="49" name="Freeform: Shape 48">
              <a:extLst>
                <a:ext uri="{FF2B5EF4-FFF2-40B4-BE49-F238E27FC236}">
                  <a16:creationId xmlns:a16="http://schemas.microsoft.com/office/drawing/2014/main" id="{4EED88FA-E654-453B-92BF-21196E32B404}"/>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080955" y="4476018"/>
              <a:ext cx="1143804" cy="735761"/>
            </a:xfrm>
            <a:custGeom>
              <a:avLst/>
              <a:gdLst>
                <a:gd name="connsiteX0" fmla="*/ 290619 w 1143804"/>
                <a:gd name="connsiteY0" fmla="*/ 302 h 735761"/>
                <a:gd name="connsiteX1" fmla="*/ 714857 w 1143804"/>
                <a:gd name="connsiteY1" fmla="*/ 120275 h 735761"/>
                <a:gd name="connsiteX2" fmla="*/ 1132620 w 1143804"/>
                <a:gd name="connsiteY2" fmla="*/ 664715 h 735761"/>
                <a:gd name="connsiteX3" fmla="*/ 1138304 w 1143804"/>
                <a:gd name="connsiteY3" fmla="*/ 690860 h 735761"/>
                <a:gd name="connsiteX4" fmla="*/ 1143804 w 1143804"/>
                <a:gd name="connsiteY4" fmla="*/ 694035 h 735761"/>
                <a:gd name="connsiteX5" fmla="*/ 1139308 w 1143804"/>
                <a:gd name="connsiteY5" fmla="*/ 695472 h 735761"/>
                <a:gd name="connsiteX6" fmla="*/ 1140311 w 1143804"/>
                <a:gd name="connsiteY6" fmla="*/ 700085 h 735761"/>
                <a:gd name="connsiteX7" fmla="*/ 1134812 w 1143804"/>
                <a:gd name="connsiteY7" fmla="*/ 696911 h 735761"/>
                <a:gd name="connsiteX8" fmla="*/ 1109327 w 1143804"/>
                <a:gd name="connsiteY8" fmla="*/ 705060 h 735761"/>
                <a:gd name="connsiteX9" fmla="*/ 428947 w 1143804"/>
                <a:gd name="connsiteY9" fmla="*/ 615486 h 735761"/>
                <a:gd name="connsiteX10" fmla="*/ 11184 w 1143804"/>
                <a:gd name="connsiteY10" fmla="*/ 71046 h 735761"/>
                <a:gd name="connsiteX11" fmla="*/ 5499 w 1143804"/>
                <a:gd name="connsiteY11" fmla="*/ 44901 h 735761"/>
                <a:gd name="connsiteX12" fmla="*/ 0 w 1143804"/>
                <a:gd name="connsiteY12" fmla="*/ 41727 h 735761"/>
                <a:gd name="connsiteX13" fmla="*/ 4496 w 1143804"/>
                <a:gd name="connsiteY13" fmla="*/ 40289 h 735761"/>
                <a:gd name="connsiteX14" fmla="*/ 3493 w 1143804"/>
                <a:gd name="connsiteY14" fmla="*/ 35676 h 735761"/>
                <a:gd name="connsiteX15" fmla="*/ 8992 w 1143804"/>
                <a:gd name="connsiteY15" fmla="*/ 38851 h 735761"/>
                <a:gd name="connsiteX16" fmla="*/ 34477 w 1143804"/>
                <a:gd name="connsiteY16" fmla="*/ 30702 h 735761"/>
                <a:gd name="connsiteX17" fmla="*/ 290619 w 1143804"/>
                <a:gd name="connsiteY17" fmla="*/ 302 h 73576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Lst>
              <a:rect l="l" t="t" r="r" b="b"/>
              <a:pathLst>
                <a:path w="1143804" h="735761">
                  <a:moveTo>
                    <a:pt x="290619" y="302"/>
                  </a:moveTo>
                  <a:cubicBezTo>
                    <a:pt x="435153" y="4056"/>
                    <a:pt x="580841" y="42901"/>
                    <a:pt x="714857" y="120275"/>
                  </a:cubicBezTo>
                  <a:cubicBezTo>
                    <a:pt x="929283" y="244074"/>
                    <a:pt x="1073229" y="443066"/>
                    <a:pt x="1132620" y="664715"/>
                  </a:cubicBezTo>
                  <a:lnTo>
                    <a:pt x="1138304" y="690860"/>
                  </a:lnTo>
                  <a:lnTo>
                    <a:pt x="1143804" y="694035"/>
                  </a:lnTo>
                  <a:lnTo>
                    <a:pt x="1139308" y="695472"/>
                  </a:lnTo>
                  <a:lnTo>
                    <a:pt x="1140311" y="700085"/>
                  </a:lnTo>
                  <a:lnTo>
                    <a:pt x="1134812" y="696911"/>
                  </a:lnTo>
                  <a:lnTo>
                    <a:pt x="1109327" y="705060"/>
                  </a:lnTo>
                  <a:cubicBezTo>
                    <a:pt x="887679" y="764450"/>
                    <a:pt x="643373" y="739285"/>
                    <a:pt x="428947" y="615486"/>
                  </a:cubicBezTo>
                  <a:cubicBezTo>
                    <a:pt x="214521" y="491687"/>
                    <a:pt x="70574" y="292695"/>
                    <a:pt x="11184" y="71046"/>
                  </a:cubicBezTo>
                  <a:lnTo>
                    <a:pt x="5499" y="44901"/>
                  </a:lnTo>
                  <a:lnTo>
                    <a:pt x="0" y="41727"/>
                  </a:lnTo>
                  <a:lnTo>
                    <a:pt x="4496" y="40289"/>
                  </a:lnTo>
                  <a:lnTo>
                    <a:pt x="3493" y="35676"/>
                  </a:lnTo>
                  <a:lnTo>
                    <a:pt x="8992" y="38851"/>
                  </a:lnTo>
                  <a:lnTo>
                    <a:pt x="34477" y="30702"/>
                  </a:lnTo>
                  <a:cubicBezTo>
                    <a:pt x="117595" y="8430"/>
                    <a:pt x="203899" y="-1950"/>
                    <a:pt x="290619" y="302"/>
                  </a:cubicBezTo>
                  <a:close/>
                </a:path>
              </a:pathLst>
            </a:custGeom>
            <a:noFill/>
            <a:ln w="12700">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schemeClr val="tx1"/>
                </a:solidFill>
              </a:endParaRPr>
            </a:p>
          </p:txBody>
        </p:sp>
        <p:sp>
          <p:nvSpPr>
            <p:cNvPr id="50" name="Freeform: Shape 49">
              <a:extLst>
                <a:ext uri="{FF2B5EF4-FFF2-40B4-BE49-F238E27FC236}">
                  <a16:creationId xmlns:a16="http://schemas.microsoft.com/office/drawing/2014/main" id="{7F3C238A-5CF1-4927-B70F-C991122990D6}"/>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flipH="1">
              <a:off x="-4937151" y="4476018"/>
              <a:ext cx="1143804" cy="735761"/>
            </a:xfrm>
            <a:custGeom>
              <a:avLst/>
              <a:gdLst>
                <a:gd name="connsiteX0" fmla="*/ 290619 w 1143804"/>
                <a:gd name="connsiteY0" fmla="*/ 302 h 735761"/>
                <a:gd name="connsiteX1" fmla="*/ 714857 w 1143804"/>
                <a:gd name="connsiteY1" fmla="*/ 120275 h 735761"/>
                <a:gd name="connsiteX2" fmla="*/ 1132620 w 1143804"/>
                <a:gd name="connsiteY2" fmla="*/ 664715 h 735761"/>
                <a:gd name="connsiteX3" fmla="*/ 1138304 w 1143804"/>
                <a:gd name="connsiteY3" fmla="*/ 690860 h 735761"/>
                <a:gd name="connsiteX4" fmla="*/ 1143804 w 1143804"/>
                <a:gd name="connsiteY4" fmla="*/ 694035 h 735761"/>
                <a:gd name="connsiteX5" fmla="*/ 1139308 w 1143804"/>
                <a:gd name="connsiteY5" fmla="*/ 695472 h 735761"/>
                <a:gd name="connsiteX6" fmla="*/ 1140311 w 1143804"/>
                <a:gd name="connsiteY6" fmla="*/ 700085 h 735761"/>
                <a:gd name="connsiteX7" fmla="*/ 1134812 w 1143804"/>
                <a:gd name="connsiteY7" fmla="*/ 696911 h 735761"/>
                <a:gd name="connsiteX8" fmla="*/ 1109327 w 1143804"/>
                <a:gd name="connsiteY8" fmla="*/ 705060 h 735761"/>
                <a:gd name="connsiteX9" fmla="*/ 428947 w 1143804"/>
                <a:gd name="connsiteY9" fmla="*/ 615486 h 735761"/>
                <a:gd name="connsiteX10" fmla="*/ 11184 w 1143804"/>
                <a:gd name="connsiteY10" fmla="*/ 71046 h 735761"/>
                <a:gd name="connsiteX11" fmla="*/ 5499 w 1143804"/>
                <a:gd name="connsiteY11" fmla="*/ 44901 h 735761"/>
                <a:gd name="connsiteX12" fmla="*/ 0 w 1143804"/>
                <a:gd name="connsiteY12" fmla="*/ 41727 h 735761"/>
                <a:gd name="connsiteX13" fmla="*/ 4496 w 1143804"/>
                <a:gd name="connsiteY13" fmla="*/ 40289 h 735761"/>
                <a:gd name="connsiteX14" fmla="*/ 3493 w 1143804"/>
                <a:gd name="connsiteY14" fmla="*/ 35676 h 735761"/>
                <a:gd name="connsiteX15" fmla="*/ 8992 w 1143804"/>
                <a:gd name="connsiteY15" fmla="*/ 38851 h 735761"/>
                <a:gd name="connsiteX16" fmla="*/ 34477 w 1143804"/>
                <a:gd name="connsiteY16" fmla="*/ 30702 h 735761"/>
                <a:gd name="connsiteX17" fmla="*/ 290619 w 1143804"/>
                <a:gd name="connsiteY17" fmla="*/ 302 h 73576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Lst>
              <a:rect l="l" t="t" r="r" b="b"/>
              <a:pathLst>
                <a:path w="1143804" h="735761">
                  <a:moveTo>
                    <a:pt x="290619" y="302"/>
                  </a:moveTo>
                  <a:cubicBezTo>
                    <a:pt x="435153" y="4056"/>
                    <a:pt x="580841" y="42901"/>
                    <a:pt x="714857" y="120275"/>
                  </a:cubicBezTo>
                  <a:cubicBezTo>
                    <a:pt x="929283" y="244074"/>
                    <a:pt x="1073229" y="443066"/>
                    <a:pt x="1132620" y="664715"/>
                  </a:cubicBezTo>
                  <a:lnTo>
                    <a:pt x="1138304" y="690860"/>
                  </a:lnTo>
                  <a:lnTo>
                    <a:pt x="1143804" y="694035"/>
                  </a:lnTo>
                  <a:lnTo>
                    <a:pt x="1139308" y="695472"/>
                  </a:lnTo>
                  <a:lnTo>
                    <a:pt x="1140311" y="700085"/>
                  </a:lnTo>
                  <a:lnTo>
                    <a:pt x="1134812" y="696911"/>
                  </a:lnTo>
                  <a:lnTo>
                    <a:pt x="1109327" y="705060"/>
                  </a:lnTo>
                  <a:cubicBezTo>
                    <a:pt x="887679" y="764450"/>
                    <a:pt x="643373" y="739285"/>
                    <a:pt x="428947" y="615486"/>
                  </a:cubicBezTo>
                  <a:cubicBezTo>
                    <a:pt x="214521" y="491687"/>
                    <a:pt x="70574" y="292695"/>
                    <a:pt x="11184" y="71046"/>
                  </a:cubicBezTo>
                  <a:lnTo>
                    <a:pt x="5499" y="44901"/>
                  </a:lnTo>
                  <a:lnTo>
                    <a:pt x="0" y="41727"/>
                  </a:lnTo>
                  <a:lnTo>
                    <a:pt x="4496" y="40289"/>
                  </a:lnTo>
                  <a:lnTo>
                    <a:pt x="3493" y="35676"/>
                  </a:lnTo>
                  <a:lnTo>
                    <a:pt x="8992" y="38851"/>
                  </a:lnTo>
                  <a:lnTo>
                    <a:pt x="34477" y="30702"/>
                  </a:lnTo>
                  <a:cubicBezTo>
                    <a:pt x="117595" y="8430"/>
                    <a:pt x="203899" y="-1950"/>
                    <a:pt x="290619" y="302"/>
                  </a:cubicBezTo>
                  <a:close/>
                </a:path>
              </a:pathLst>
            </a:custGeom>
            <a:noFill/>
            <a:ln w="12700">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schemeClr val="tx1"/>
                </a:solidFill>
              </a:endParaRPr>
            </a:p>
          </p:txBody>
        </p:sp>
        <p:sp>
          <p:nvSpPr>
            <p:cNvPr id="51" name="Freeform: Shape 50">
              <a:extLst>
                <a:ext uri="{FF2B5EF4-FFF2-40B4-BE49-F238E27FC236}">
                  <a16:creationId xmlns:a16="http://schemas.microsoft.com/office/drawing/2014/main" id="{42EAC2EE-4C33-44A6-A62B-6130E320AF92}"/>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080955" y="5190567"/>
              <a:ext cx="1143804" cy="735761"/>
            </a:xfrm>
            <a:custGeom>
              <a:avLst/>
              <a:gdLst>
                <a:gd name="connsiteX0" fmla="*/ 290619 w 1143804"/>
                <a:gd name="connsiteY0" fmla="*/ 302 h 735761"/>
                <a:gd name="connsiteX1" fmla="*/ 714857 w 1143804"/>
                <a:gd name="connsiteY1" fmla="*/ 120275 h 735761"/>
                <a:gd name="connsiteX2" fmla="*/ 1132620 w 1143804"/>
                <a:gd name="connsiteY2" fmla="*/ 664715 h 735761"/>
                <a:gd name="connsiteX3" fmla="*/ 1138304 w 1143804"/>
                <a:gd name="connsiteY3" fmla="*/ 690860 h 735761"/>
                <a:gd name="connsiteX4" fmla="*/ 1143804 w 1143804"/>
                <a:gd name="connsiteY4" fmla="*/ 694035 h 735761"/>
                <a:gd name="connsiteX5" fmla="*/ 1139308 w 1143804"/>
                <a:gd name="connsiteY5" fmla="*/ 695472 h 735761"/>
                <a:gd name="connsiteX6" fmla="*/ 1140311 w 1143804"/>
                <a:gd name="connsiteY6" fmla="*/ 700085 h 735761"/>
                <a:gd name="connsiteX7" fmla="*/ 1134812 w 1143804"/>
                <a:gd name="connsiteY7" fmla="*/ 696911 h 735761"/>
                <a:gd name="connsiteX8" fmla="*/ 1109327 w 1143804"/>
                <a:gd name="connsiteY8" fmla="*/ 705060 h 735761"/>
                <a:gd name="connsiteX9" fmla="*/ 428947 w 1143804"/>
                <a:gd name="connsiteY9" fmla="*/ 615486 h 735761"/>
                <a:gd name="connsiteX10" fmla="*/ 11184 w 1143804"/>
                <a:gd name="connsiteY10" fmla="*/ 71046 h 735761"/>
                <a:gd name="connsiteX11" fmla="*/ 5499 w 1143804"/>
                <a:gd name="connsiteY11" fmla="*/ 44901 h 735761"/>
                <a:gd name="connsiteX12" fmla="*/ 0 w 1143804"/>
                <a:gd name="connsiteY12" fmla="*/ 41727 h 735761"/>
                <a:gd name="connsiteX13" fmla="*/ 4496 w 1143804"/>
                <a:gd name="connsiteY13" fmla="*/ 40289 h 735761"/>
                <a:gd name="connsiteX14" fmla="*/ 3493 w 1143804"/>
                <a:gd name="connsiteY14" fmla="*/ 35676 h 735761"/>
                <a:gd name="connsiteX15" fmla="*/ 8992 w 1143804"/>
                <a:gd name="connsiteY15" fmla="*/ 38851 h 735761"/>
                <a:gd name="connsiteX16" fmla="*/ 34477 w 1143804"/>
                <a:gd name="connsiteY16" fmla="*/ 30702 h 735761"/>
                <a:gd name="connsiteX17" fmla="*/ 290619 w 1143804"/>
                <a:gd name="connsiteY17" fmla="*/ 302 h 73576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Lst>
              <a:rect l="l" t="t" r="r" b="b"/>
              <a:pathLst>
                <a:path w="1143804" h="735761">
                  <a:moveTo>
                    <a:pt x="290619" y="302"/>
                  </a:moveTo>
                  <a:cubicBezTo>
                    <a:pt x="435153" y="4056"/>
                    <a:pt x="580841" y="42901"/>
                    <a:pt x="714857" y="120275"/>
                  </a:cubicBezTo>
                  <a:cubicBezTo>
                    <a:pt x="929283" y="244074"/>
                    <a:pt x="1073229" y="443066"/>
                    <a:pt x="1132620" y="664715"/>
                  </a:cubicBezTo>
                  <a:lnTo>
                    <a:pt x="1138304" y="690860"/>
                  </a:lnTo>
                  <a:lnTo>
                    <a:pt x="1143804" y="694035"/>
                  </a:lnTo>
                  <a:lnTo>
                    <a:pt x="1139308" y="695472"/>
                  </a:lnTo>
                  <a:lnTo>
                    <a:pt x="1140311" y="700085"/>
                  </a:lnTo>
                  <a:lnTo>
                    <a:pt x="1134812" y="696911"/>
                  </a:lnTo>
                  <a:lnTo>
                    <a:pt x="1109327" y="705060"/>
                  </a:lnTo>
                  <a:cubicBezTo>
                    <a:pt x="887679" y="764450"/>
                    <a:pt x="643373" y="739285"/>
                    <a:pt x="428947" y="615486"/>
                  </a:cubicBezTo>
                  <a:cubicBezTo>
                    <a:pt x="214521" y="491687"/>
                    <a:pt x="70574" y="292695"/>
                    <a:pt x="11184" y="71046"/>
                  </a:cubicBezTo>
                  <a:lnTo>
                    <a:pt x="5499" y="44901"/>
                  </a:lnTo>
                  <a:lnTo>
                    <a:pt x="0" y="41727"/>
                  </a:lnTo>
                  <a:lnTo>
                    <a:pt x="4496" y="40289"/>
                  </a:lnTo>
                  <a:lnTo>
                    <a:pt x="3493" y="35676"/>
                  </a:lnTo>
                  <a:lnTo>
                    <a:pt x="8992" y="38851"/>
                  </a:lnTo>
                  <a:lnTo>
                    <a:pt x="34477" y="30702"/>
                  </a:lnTo>
                  <a:cubicBezTo>
                    <a:pt x="117595" y="8430"/>
                    <a:pt x="203899" y="-1950"/>
                    <a:pt x="290619" y="302"/>
                  </a:cubicBezTo>
                  <a:close/>
                </a:path>
              </a:pathLst>
            </a:custGeom>
            <a:noFill/>
            <a:ln w="12700">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schemeClr val="tx1"/>
                </a:solidFill>
              </a:endParaRPr>
            </a:p>
          </p:txBody>
        </p:sp>
        <p:sp>
          <p:nvSpPr>
            <p:cNvPr id="52" name="Freeform: Shape 51">
              <a:extLst>
                <a:ext uri="{FF2B5EF4-FFF2-40B4-BE49-F238E27FC236}">
                  <a16:creationId xmlns:a16="http://schemas.microsoft.com/office/drawing/2014/main" id="{0F2EC395-DF39-4C41-A452-37AF723EA0F1}"/>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flipH="1">
              <a:off x="-4937151" y="5190567"/>
              <a:ext cx="1143804" cy="735761"/>
            </a:xfrm>
            <a:custGeom>
              <a:avLst/>
              <a:gdLst>
                <a:gd name="connsiteX0" fmla="*/ 290619 w 1143804"/>
                <a:gd name="connsiteY0" fmla="*/ 302 h 735761"/>
                <a:gd name="connsiteX1" fmla="*/ 714857 w 1143804"/>
                <a:gd name="connsiteY1" fmla="*/ 120275 h 735761"/>
                <a:gd name="connsiteX2" fmla="*/ 1132620 w 1143804"/>
                <a:gd name="connsiteY2" fmla="*/ 664715 h 735761"/>
                <a:gd name="connsiteX3" fmla="*/ 1138304 w 1143804"/>
                <a:gd name="connsiteY3" fmla="*/ 690860 h 735761"/>
                <a:gd name="connsiteX4" fmla="*/ 1143804 w 1143804"/>
                <a:gd name="connsiteY4" fmla="*/ 694035 h 735761"/>
                <a:gd name="connsiteX5" fmla="*/ 1139308 w 1143804"/>
                <a:gd name="connsiteY5" fmla="*/ 695472 h 735761"/>
                <a:gd name="connsiteX6" fmla="*/ 1140311 w 1143804"/>
                <a:gd name="connsiteY6" fmla="*/ 700085 h 735761"/>
                <a:gd name="connsiteX7" fmla="*/ 1134812 w 1143804"/>
                <a:gd name="connsiteY7" fmla="*/ 696911 h 735761"/>
                <a:gd name="connsiteX8" fmla="*/ 1109327 w 1143804"/>
                <a:gd name="connsiteY8" fmla="*/ 705060 h 735761"/>
                <a:gd name="connsiteX9" fmla="*/ 428947 w 1143804"/>
                <a:gd name="connsiteY9" fmla="*/ 615486 h 735761"/>
                <a:gd name="connsiteX10" fmla="*/ 11184 w 1143804"/>
                <a:gd name="connsiteY10" fmla="*/ 71046 h 735761"/>
                <a:gd name="connsiteX11" fmla="*/ 5499 w 1143804"/>
                <a:gd name="connsiteY11" fmla="*/ 44901 h 735761"/>
                <a:gd name="connsiteX12" fmla="*/ 0 w 1143804"/>
                <a:gd name="connsiteY12" fmla="*/ 41727 h 735761"/>
                <a:gd name="connsiteX13" fmla="*/ 4496 w 1143804"/>
                <a:gd name="connsiteY13" fmla="*/ 40289 h 735761"/>
                <a:gd name="connsiteX14" fmla="*/ 3493 w 1143804"/>
                <a:gd name="connsiteY14" fmla="*/ 35676 h 735761"/>
                <a:gd name="connsiteX15" fmla="*/ 8992 w 1143804"/>
                <a:gd name="connsiteY15" fmla="*/ 38851 h 735761"/>
                <a:gd name="connsiteX16" fmla="*/ 34477 w 1143804"/>
                <a:gd name="connsiteY16" fmla="*/ 30702 h 735761"/>
                <a:gd name="connsiteX17" fmla="*/ 290619 w 1143804"/>
                <a:gd name="connsiteY17" fmla="*/ 302 h 73576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Lst>
              <a:rect l="l" t="t" r="r" b="b"/>
              <a:pathLst>
                <a:path w="1143804" h="735761">
                  <a:moveTo>
                    <a:pt x="290619" y="302"/>
                  </a:moveTo>
                  <a:cubicBezTo>
                    <a:pt x="435153" y="4056"/>
                    <a:pt x="580841" y="42901"/>
                    <a:pt x="714857" y="120275"/>
                  </a:cubicBezTo>
                  <a:cubicBezTo>
                    <a:pt x="929283" y="244074"/>
                    <a:pt x="1073229" y="443066"/>
                    <a:pt x="1132620" y="664715"/>
                  </a:cubicBezTo>
                  <a:lnTo>
                    <a:pt x="1138304" y="690860"/>
                  </a:lnTo>
                  <a:lnTo>
                    <a:pt x="1143804" y="694035"/>
                  </a:lnTo>
                  <a:lnTo>
                    <a:pt x="1139308" y="695472"/>
                  </a:lnTo>
                  <a:lnTo>
                    <a:pt x="1140311" y="700085"/>
                  </a:lnTo>
                  <a:lnTo>
                    <a:pt x="1134812" y="696911"/>
                  </a:lnTo>
                  <a:lnTo>
                    <a:pt x="1109327" y="705060"/>
                  </a:lnTo>
                  <a:cubicBezTo>
                    <a:pt x="887679" y="764450"/>
                    <a:pt x="643373" y="739285"/>
                    <a:pt x="428947" y="615486"/>
                  </a:cubicBezTo>
                  <a:cubicBezTo>
                    <a:pt x="214521" y="491687"/>
                    <a:pt x="70574" y="292695"/>
                    <a:pt x="11184" y="71046"/>
                  </a:cubicBezTo>
                  <a:lnTo>
                    <a:pt x="5499" y="44901"/>
                  </a:lnTo>
                  <a:lnTo>
                    <a:pt x="0" y="41727"/>
                  </a:lnTo>
                  <a:lnTo>
                    <a:pt x="4496" y="40289"/>
                  </a:lnTo>
                  <a:lnTo>
                    <a:pt x="3493" y="35676"/>
                  </a:lnTo>
                  <a:lnTo>
                    <a:pt x="8992" y="38851"/>
                  </a:lnTo>
                  <a:lnTo>
                    <a:pt x="34477" y="30702"/>
                  </a:lnTo>
                  <a:cubicBezTo>
                    <a:pt x="117595" y="8430"/>
                    <a:pt x="203899" y="-1950"/>
                    <a:pt x="290619" y="302"/>
                  </a:cubicBezTo>
                  <a:close/>
                </a:path>
              </a:pathLst>
            </a:custGeom>
            <a:noFill/>
            <a:ln w="12700">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schemeClr val="tx1"/>
                </a:solidFill>
              </a:endParaRPr>
            </a:p>
          </p:txBody>
        </p:sp>
        <p:sp>
          <p:nvSpPr>
            <p:cNvPr id="53" name="Freeform: Shape 52">
              <a:extLst>
                <a:ext uri="{FF2B5EF4-FFF2-40B4-BE49-F238E27FC236}">
                  <a16:creationId xmlns:a16="http://schemas.microsoft.com/office/drawing/2014/main" id="{2425D947-0068-4059-B9BE-93A3B27CDA70}"/>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080955" y="5934581"/>
              <a:ext cx="1143804" cy="735761"/>
            </a:xfrm>
            <a:custGeom>
              <a:avLst/>
              <a:gdLst>
                <a:gd name="connsiteX0" fmla="*/ 290619 w 1143804"/>
                <a:gd name="connsiteY0" fmla="*/ 302 h 735761"/>
                <a:gd name="connsiteX1" fmla="*/ 714857 w 1143804"/>
                <a:gd name="connsiteY1" fmla="*/ 120275 h 735761"/>
                <a:gd name="connsiteX2" fmla="*/ 1132620 w 1143804"/>
                <a:gd name="connsiteY2" fmla="*/ 664715 h 735761"/>
                <a:gd name="connsiteX3" fmla="*/ 1138304 w 1143804"/>
                <a:gd name="connsiteY3" fmla="*/ 690860 h 735761"/>
                <a:gd name="connsiteX4" fmla="*/ 1143804 w 1143804"/>
                <a:gd name="connsiteY4" fmla="*/ 694035 h 735761"/>
                <a:gd name="connsiteX5" fmla="*/ 1139308 w 1143804"/>
                <a:gd name="connsiteY5" fmla="*/ 695472 h 735761"/>
                <a:gd name="connsiteX6" fmla="*/ 1140311 w 1143804"/>
                <a:gd name="connsiteY6" fmla="*/ 700085 h 735761"/>
                <a:gd name="connsiteX7" fmla="*/ 1134812 w 1143804"/>
                <a:gd name="connsiteY7" fmla="*/ 696911 h 735761"/>
                <a:gd name="connsiteX8" fmla="*/ 1109327 w 1143804"/>
                <a:gd name="connsiteY8" fmla="*/ 705060 h 735761"/>
                <a:gd name="connsiteX9" fmla="*/ 428947 w 1143804"/>
                <a:gd name="connsiteY9" fmla="*/ 615486 h 735761"/>
                <a:gd name="connsiteX10" fmla="*/ 11184 w 1143804"/>
                <a:gd name="connsiteY10" fmla="*/ 71046 h 735761"/>
                <a:gd name="connsiteX11" fmla="*/ 5499 w 1143804"/>
                <a:gd name="connsiteY11" fmla="*/ 44901 h 735761"/>
                <a:gd name="connsiteX12" fmla="*/ 0 w 1143804"/>
                <a:gd name="connsiteY12" fmla="*/ 41727 h 735761"/>
                <a:gd name="connsiteX13" fmla="*/ 4496 w 1143804"/>
                <a:gd name="connsiteY13" fmla="*/ 40289 h 735761"/>
                <a:gd name="connsiteX14" fmla="*/ 3493 w 1143804"/>
                <a:gd name="connsiteY14" fmla="*/ 35676 h 735761"/>
                <a:gd name="connsiteX15" fmla="*/ 8992 w 1143804"/>
                <a:gd name="connsiteY15" fmla="*/ 38851 h 735761"/>
                <a:gd name="connsiteX16" fmla="*/ 34477 w 1143804"/>
                <a:gd name="connsiteY16" fmla="*/ 30702 h 735761"/>
                <a:gd name="connsiteX17" fmla="*/ 290619 w 1143804"/>
                <a:gd name="connsiteY17" fmla="*/ 302 h 73576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Lst>
              <a:rect l="l" t="t" r="r" b="b"/>
              <a:pathLst>
                <a:path w="1143804" h="735761">
                  <a:moveTo>
                    <a:pt x="290619" y="302"/>
                  </a:moveTo>
                  <a:cubicBezTo>
                    <a:pt x="435153" y="4056"/>
                    <a:pt x="580841" y="42901"/>
                    <a:pt x="714857" y="120275"/>
                  </a:cubicBezTo>
                  <a:cubicBezTo>
                    <a:pt x="929283" y="244074"/>
                    <a:pt x="1073229" y="443066"/>
                    <a:pt x="1132620" y="664715"/>
                  </a:cubicBezTo>
                  <a:lnTo>
                    <a:pt x="1138304" y="690860"/>
                  </a:lnTo>
                  <a:lnTo>
                    <a:pt x="1143804" y="694035"/>
                  </a:lnTo>
                  <a:lnTo>
                    <a:pt x="1139308" y="695472"/>
                  </a:lnTo>
                  <a:lnTo>
                    <a:pt x="1140311" y="700085"/>
                  </a:lnTo>
                  <a:lnTo>
                    <a:pt x="1134812" y="696911"/>
                  </a:lnTo>
                  <a:lnTo>
                    <a:pt x="1109327" y="705060"/>
                  </a:lnTo>
                  <a:cubicBezTo>
                    <a:pt x="887679" y="764450"/>
                    <a:pt x="643373" y="739285"/>
                    <a:pt x="428947" y="615486"/>
                  </a:cubicBezTo>
                  <a:cubicBezTo>
                    <a:pt x="214521" y="491687"/>
                    <a:pt x="70574" y="292695"/>
                    <a:pt x="11184" y="71046"/>
                  </a:cubicBezTo>
                  <a:lnTo>
                    <a:pt x="5499" y="44901"/>
                  </a:lnTo>
                  <a:lnTo>
                    <a:pt x="0" y="41727"/>
                  </a:lnTo>
                  <a:lnTo>
                    <a:pt x="4496" y="40289"/>
                  </a:lnTo>
                  <a:lnTo>
                    <a:pt x="3493" y="35676"/>
                  </a:lnTo>
                  <a:lnTo>
                    <a:pt x="8992" y="38851"/>
                  </a:lnTo>
                  <a:lnTo>
                    <a:pt x="34477" y="30702"/>
                  </a:lnTo>
                  <a:cubicBezTo>
                    <a:pt x="117595" y="8430"/>
                    <a:pt x="203899" y="-1950"/>
                    <a:pt x="290619" y="302"/>
                  </a:cubicBezTo>
                  <a:close/>
                </a:path>
              </a:pathLst>
            </a:custGeom>
            <a:noFill/>
            <a:ln w="12700">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schemeClr val="tx1"/>
                </a:solidFill>
              </a:endParaRPr>
            </a:p>
          </p:txBody>
        </p:sp>
        <p:sp>
          <p:nvSpPr>
            <p:cNvPr id="54" name="Freeform: Shape 53">
              <a:extLst>
                <a:ext uri="{FF2B5EF4-FFF2-40B4-BE49-F238E27FC236}">
                  <a16:creationId xmlns:a16="http://schemas.microsoft.com/office/drawing/2014/main" id="{80F2FE05-A04C-4860-B709-2FCBEAE87943}"/>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flipH="1">
              <a:off x="-4937151" y="5934581"/>
              <a:ext cx="1143804" cy="735761"/>
            </a:xfrm>
            <a:custGeom>
              <a:avLst/>
              <a:gdLst>
                <a:gd name="connsiteX0" fmla="*/ 290619 w 1143804"/>
                <a:gd name="connsiteY0" fmla="*/ 302 h 735761"/>
                <a:gd name="connsiteX1" fmla="*/ 714857 w 1143804"/>
                <a:gd name="connsiteY1" fmla="*/ 120275 h 735761"/>
                <a:gd name="connsiteX2" fmla="*/ 1132620 w 1143804"/>
                <a:gd name="connsiteY2" fmla="*/ 664715 h 735761"/>
                <a:gd name="connsiteX3" fmla="*/ 1138304 w 1143804"/>
                <a:gd name="connsiteY3" fmla="*/ 690860 h 735761"/>
                <a:gd name="connsiteX4" fmla="*/ 1143804 w 1143804"/>
                <a:gd name="connsiteY4" fmla="*/ 694035 h 735761"/>
                <a:gd name="connsiteX5" fmla="*/ 1139308 w 1143804"/>
                <a:gd name="connsiteY5" fmla="*/ 695472 h 735761"/>
                <a:gd name="connsiteX6" fmla="*/ 1140311 w 1143804"/>
                <a:gd name="connsiteY6" fmla="*/ 700085 h 735761"/>
                <a:gd name="connsiteX7" fmla="*/ 1134812 w 1143804"/>
                <a:gd name="connsiteY7" fmla="*/ 696911 h 735761"/>
                <a:gd name="connsiteX8" fmla="*/ 1109327 w 1143804"/>
                <a:gd name="connsiteY8" fmla="*/ 705060 h 735761"/>
                <a:gd name="connsiteX9" fmla="*/ 428947 w 1143804"/>
                <a:gd name="connsiteY9" fmla="*/ 615486 h 735761"/>
                <a:gd name="connsiteX10" fmla="*/ 11184 w 1143804"/>
                <a:gd name="connsiteY10" fmla="*/ 71046 h 735761"/>
                <a:gd name="connsiteX11" fmla="*/ 5499 w 1143804"/>
                <a:gd name="connsiteY11" fmla="*/ 44901 h 735761"/>
                <a:gd name="connsiteX12" fmla="*/ 0 w 1143804"/>
                <a:gd name="connsiteY12" fmla="*/ 41727 h 735761"/>
                <a:gd name="connsiteX13" fmla="*/ 4496 w 1143804"/>
                <a:gd name="connsiteY13" fmla="*/ 40289 h 735761"/>
                <a:gd name="connsiteX14" fmla="*/ 3493 w 1143804"/>
                <a:gd name="connsiteY14" fmla="*/ 35676 h 735761"/>
                <a:gd name="connsiteX15" fmla="*/ 8992 w 1143804"/>
                <a:gd name="connsiteY15" fmla="*/ 38851 h 735761"/>
                <a:gd name="connsiteX16" fmla="*/ 34477 w 1143804"/>
                <a:gd name="connsiteY16" fmla="*/ 30702 h 735761"/>
                <a:gd name="connsiteX17" fmla="*/ 290619 w 1143804"/>
                <a:gd name="connsiteY17" fmla="*/ 302 h 73576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Lst>
              <a:rect l="l" t="t" r="r" b="b"/>
              <a:pathLst>
                <a:path w="1143804" h="735761">
                  <a:moveTo>
                    <a:pt x="290619" y="302"/>
                  </a:moveTo>
                  <a:cubicBezTo>
                    <a:pt x="435153" y="4056"/>
                    <a:pt x="580841" y="42901"/>
                    <a:pt x="714857" y="120275"/>
                  </a:cubicBezTo>
                  <a:cubicBezTo>
                    <a:pt x="929283" y="244074"/>
                    <a:pt x="1073229" y="443066"/>
                    <a:pt x="1132620" y="664715"/>
                  </a:cubicBezTo>
                  <a:lnTo>
                    <a:pt x="1138304" y="690860"/>
                  </a:lnTo>
                  <a:lnTo>
                    <a:pt x="1143804" y="694035"/>
                  </a:lnTo>
                  <a:lnTo>
                    <a:pt x="1139308" y="695472"/>
                  </a:lnTo>
                  <a:lnTo>
                    <a:pt x="1140311" y="700085"/>
                  </a:lnTo>
                  <a:lnTo>
                    <a:pt x="1134812" y="696911"/>
                  </a:lnTo>
                  <a:lnTo>
                    <a:pt x="1109327" y="705060"/>
                  </a:lnTo>
                  <a:cubicBezTo>
                    <a:pt x="887679" y="764450"/>
                    <a:pt x="643373" y="739285"/>
                    <a:pt x="428947" y="615486"/>
                  </a:cubicBezTo>
                  <a:cubicBezTo>
                    <a:pt x="214521" y="491687"/>
                    <a:pt x="70574" y="292695"/>
                    <a:pt x="11184" y="71046"/>
                  </a:cubicBezTo>
                  <a:lnTo>
                    <a:pt x="5499" y="44901"/>
                  </a:lnTo>
                  <a:lnTo>
                    <a:pt x="0" y="41727"/>
                  </a:lnTo>
                  <a:lnTo>
                    <a:pt x="4496" y="40289"/>
                  </a:lnTo>
                  <a:lnTo>
                    <a:pt x="3493" y="35676"/>
                  </a:lnTo>
                  <a:lnTo>
                    <a:pt x="8992" y="38851"/>
                  </a:lnTo>
                  <a:lnTo>
                    <a:pt x="34477" y="30702"/>
                  </a:lnTo>
                  <a:cubicBezTo>
                    <a:pt x="117595" y="8430"/>
                    <a:pt x="203899" y="-1950"/>
                    <a:pt x="290619" y="302"/>
                  </a:cubicBezTo>
                  <a:close/>
                </a:path>
              </a:pathLst>
            </a:custGeom>
            <a:noFill/>
            <a:ln w="12700">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schemeClr val="tx1"/>
                </a:solidFill>
              </a:endParaRPr>
            </a:p>
          </p:txBody>
        </p:sp>
      </p:grpSp>
      <p:sp>
        <p:nvSpPr>
          <p:cNvPr id="2" name="Title 1">
            <a:extLst>
              <a:ext uri="{FF2B5EF4-FFF2-40B4-BE49-F238E27FC236}">
                <a16:creationId xmlns:a16="http://schemas.microsoft.com/office/drawing/2014/main" id="{87E0238D-6D40-AB25-47A4-CE169A887BA9}"/>
              </a:ext>
            </a:extLst>
          </p:cNvPr>
          <p:cNvSpPr>
            <a:spLocks noGrp="1"/>
          </p:cNvSpPr>
          <p:nvPr>
            <p:ph type="title"/>
          </p:nvPr>
        </p:nvSpPr>
        <p:spPr>
          <a:xfrm>
            <a:off x="3882610" y="1011237"/>
            <a:ext cx="4426782" cy="860400"/>
          </a:xfrm>
        </p:spPr>
        <p:txBody>
          <a:bodyPr anchor="b">
            <a:normAutofit/>
          </a:bodyPr>
          <a:lstStyle/>
          <a:p>
            <a:pPr algn="ctr"/>
            <a:r>
              <a:rPr lang="en-US"/>
              <a:t>Treating schizophrenia</a:t>
            </a:r>
          </a:p>
        </p:txBody>
      </p:sp>
      <p:cxnSp>
        <p:nvCxnSpPr>
          <p:cNvPr id="56" name="Straight Connector 55">
            <a:extLst>
              <a:ext uri="{FF2B5EF4-FFF2-40B4-BE49-F238E27FC236}">
                <a16:creationId xmlns:a16="http://schemas.microsoft.com/office/drawing/2014/main" id="{77C6DF49-CBE3-4038-AC78-35DE4FD7CE8E}"/>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5826000" y="2310207"/>
            <a:ext cx="540000" cy="0"/>
          </a:xfrm>
          <a:prstGeom prst="line">
            <a:avLst/>
          </a:prstGeom>
          <a:ln w="12700">
            <a:solidFill>
              <a:schemeClr val="tx1"/>
            </a:solidFill>
          </a:ln>
        </p:spPr>
        <p:style>
          <a:lnRef idx="1">
            <a:schemeClr val="accent1"/>
          </a:lnRef>
          <a:fillRef idx="0">
            <a:schemeClr val="accent1"/>
          </a:fillRef>
          <a:effectRef idx="0">
            <a:schemeClr val="accent1"/>
          </a:effectRef>
          <a:fontRef idx="minor">
            <a:schemeClr val="tx1"/>
          </a:fontRef>
        </p:style>
      </p:cxnSp>
      <p:sp>
        <p:nvSpPr>
          <p:cNvPr id="3" name="Content Placeholder 2">
            <a:extLst>
              <a:ext uri="{FF2B5EF4-FFF2-40B4-BE49-F238E27FC236}">
                <a16:creationId xmlns:a16="http://schemas.microsoft.com/office/drawing/2014/main" id="{274A9030-AD17-8FBA-DF54-3CDD1B07D00E}"/>
              </a:ext>
            </a:extLst>
          </p:cNvPr>
          <p:cNvSpPr>
            <a:spLocks noGrp="1"/>
          </p:cNvSpPr>
          <p:nvPr>
            <p:ph idx="1"/>
          </p:nvPr>
        </p:nvSpPr>
        <p:spPr>
          <a:xfrm>
            <a:off x="3863976" y="2759076"/>
            <a:ext cx="4460874" cy="3009899"/>
          </a:xfrm>
        </p:spPr>
        <p:txBody>
          <a:bodyPr>
            <a:normAutofit/>
          </a:bodyPr>
          <a:lstStyle/>
          <a:p>
            <a:pPr marL="359410" indent="-359410">
              <a:lnSpc>
                <a:spcPct val="115000"/>
              </a:lnSpc>
            </a:pPr>
            <a:r>
              <a:rPr lang="en-US" sz="1700"/>
              <a:t>Psychopharmacology is the common treatment model. </a:t>
            </a:r>
          </a:p>
          <a:p>
            <a:pPr marL="359410" indent="-359410">
              <a:lnSpc>
                <a:spcPct val="115000"/>
              </a:lnSpc>
              <a:buClr>
                <a:srgbClr val="F5ADA8"/>
              </a:buClr>
            </a:pPr>
            <a:r>
              <a:rPr lang="en-US" sz="1700"/>
              <a:t>This is tailored to individuals and may be very different from person to person.</a:t>
            </a:r>
          </a:p>
          <a:p>
            <a:pPr marL="359410" indent="-359410">
              <a:lnSpc>
                <a:spcPct val="115000"/>
              </a:lnSpc>
              <a:buClr>
                <a:srgbClr val="F5ADA8"/>
              </a:buClr>
            </a:pPr>
            <a:r>
              <a:rPr lang="en-US" sz="1700"/>
              <a:t>Treatment resistant schizophrenia is a threat to successful treatment options. </a:t>
            </a:r>
          </a:p>
          <a:p>
            <a:pPr marL="359410" indent="-359410">
              <a:lnSpc>
                <a:spcPct val="115000"/>
              </a:lnSpc>
              <a:buClr>
                <a:srgbClr val="F5ADA8"/>
              </a:buClr>
            </a:pPr>
            <a:r>
              <a:rPr lang="en-US" sz="1700"/>
              <a:t>This can require stronger antipsychotics and includes risks of relapse.</a:t>
            </a:r>
          </a:p>
          <a:p>
            <a:pPr marL="359410" indent="-359410">
              <a:lnSpc>
                <a:spcPct val="115000"/>
              </a:lnSpc>
              <a:buClr>
                <a:srgbClr val="F5ADA8"/>
              </a:buClr>
            </a:pPr>
            <a:endParaRPr lang="en-US" sz="1700"/>
          </a:p>
        </p:txBody>
      </p:sp>
      <p:grpSp>
        <p:nvGrpSpPr>
          <p:cNvPr id="58" name="Group 57">
            <a:extLst>
              <a:ext uri="{FF2B5EF4-FFF2-40B4-BE49-F238E27FC236}">
                <a16:creationId xmlns:a16="http://schemas.microsoft.com/office/drawing/2014/main" id="{69D14CB3-B46C-4D52-91C7-9020767C01F1}"/>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rot="13500000" flipH="1" flipV="1">
            <a:off x="10901022" y="5639014"/>
            <a:ext cx="865742" cy="628383"/>
            <a:chOff x="558167" y="958515"/>
            <a:chExt cx="865742" cy="628383"/>
          </a:xfrm>
          <a:solidFill>
            <a:schemeClr val="accent3"/>
          </a:solidFill>
        </p:grpSpPr>
        <p:sp>
          <p:nvSpPr>
            <p:cNvPr id="59" name="Freeform: Shape 58">
              <a:extLst>
                <a:ext uri="{FF2B5EF4-FFF2-40B4-BE49-F238E27FC236}">
                  <a16:creationId xmlns:a16="http://schemas.microsoft.com/office/drawing/2014/main" id="{3A77D7F4-D3A2-4801-9AC3-6626FDE1578E}"/>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rot="8100000" flipH="1">
              <a:off x="558167" y="1122160"/>
              <a:ext cx="464738" cy="464738"/>
            </a:xfrm>
            <a:custGeom>
              <a:avLst/>
              <a:gdLst>
                <a:gd name="connsiteX0" fmla="*/ 446142 w 464738"/>
                <a:gd name="connsiteY0" fmla="*/ 464738 h 464738"/>
                <a:gd name="connsiteX1" fmla="*/ 130673 w 464738"/>
                <a:gd name="connsiteY1" fmla="*/ 334066 h 464738"/>
                <a:gd name="connsiteX2" fmla="*/ 0 w 464738"/>
                <a:gd name="connsiteY2" fmla="*/ 18596 h 464738"/>
                <a:gd name="connsiteX3" fmla="*/ 836 w 464738"/>
                <a:gd name="connsiteY3" fmla="*/ 1089 h 464738"/>
                <a:gd name="connsiteX4" fmla="*/ 606 w 464738"/>
                <a:gd name="connsiteY4" fmla="*/ 859 h 464738"/>
                <a:gd name="connsiteX5" fmla="*/ 848 w 464738"/>
                <a:gd name="connsiteY5" fmla="*/ 848 h 464738"/>
                <a:gd name="connsiteX6" fmla="*/ 859 w 464738"/>
                <a:gd name="connsiteY6" fmla="*/ 606 h 464738"/>
                <a:gd name="connsiteX7" fmla="*/ 1089 w 464738"/>
                <a:gd name="connsiteY7" fmla="*/ 836 h 464738"/>
                <a:gd name="connsiteX8" fmla="*/ 18596 w 464738"/>
                <a:gd name="connsiteY8" fmla="*/ 0 h 464738"/>
                <a:gd name="connsiteX9" fmla="*/ 334066 w 464738"/>
                <a:gd name="connsiteY9" fmla="*/ 130672 h 464738"/>
                <a:gd name="connsiteX10" fmla="*/ 464738 w 464738"/>
                <a:gd name="connsiteY10" fmla="*/ 446142 h 464738"/>
                <a:gd name="connsiteX11" fmla="*/ 463902 w 464738"/>
                <a:gd name="connsiteY11" fmla="*/ 463650 h 464738"/>
                <a:gd name="connsiteX12" fmla="*/ 464132 w 464738"/>
                <a:gd name="connsiteY12" fmla="*/ 463880 h 464738"/>
                <a:gd name="connsiteX13" fmla="*/ 463891 w 464738"/>
                <a:gd name="connsiteY13" fmla="*/ 463892 h 464738"/>
                <a:gd name="connsiteX14" fmla="*/ 463879 w 464738"/>
                <a:gd name="connsiteY14" fmla="*/ 464132 h 464738"/>
                <a:gd name="connsiteX15" fmla="*/ 463650 w 464738"/>
                <a:gd name="connsiteY15" fmla="*/ 463903 h 46473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Lst>
              <a:rect l="l" t="t" r="r" b="b"/>
              <a:pathLst>
                <a:path w="464738" h="464738">
                  <a:moveTo>
                    <a:pt x="446142" y="464738"/>
                  </a:moveTo>
                  <a:cubicBezTo>
                    <a:pt x="331965" y="464738"/>
                    <a:pt x="217787" y="421181"/>
                    <a:pt x="130673" y="334066"/>
                  </a:cubicBezTo>
                  <a:cubicBezTo>
                    <a:pt x="43558" y="246952"/>
                    <a:pt x="1" y="132774"/>
                    <a:pt x="0" y="18596"/>
                  </a:cubicBezTo>
                  <a:lnTo>
                    <a:pt x="836" y="1089"/>
                  </a:lnTo>
                  <a:lnTo>
                    <a:pt x="606" y="859"/>
                  </a:lnTo>
                  <a:lnTo>
                    <a:pt x="848" y="848"/>
                  </a:lnTo>
                  <a:lnTo>
                    <a:pt x="859" y="606"/>
                  </a:lnTo>
                  <a:lnTo>
                    <a:pt x="1089" y="836"/>
                  </a:lnTo>
                  <a:lnTo>
                    <a:pt x="18596" y="0"/>
                  </a:lnTo>
                  <a:cubicBezTo>
                    <a:pt x="132774" y="0"/>
                    <a:pt x="246951" y="43557"/>
                    <a:pt x="334066" y="130672"/>
                  </a:cubicBezTo>
                  <a:cubicBezTo>
                    <a:pt x="421181" y="217787"/>
                    <a:pt x="464738" y="331964"/>
                    <a:pt x="464738" y="446142"/>
                  </a:cubicBezTo>
                  <a:lnTo>
                    <a:pt x="463902" y="463650"/>
                  </a:lnTo>
                  <a:lnTo>
                    <a:pt x="464132" y="463880"/>
                  </a:lnTo>
                  <a:lnTo>
                    <a:pt x="463891" y="463892"/>
                  </a:lnTo>
                  <a:lnTo>
                    <a:pt x="463879" y="464132"/>
                  </a:lnTo>
                  <a:lnTo>
                    <a:pt x="463650" y="463903"/>
                  </a:lnTo>
                  <a:close/>
                </a:path>
              </a:pathLst>
            </a:cu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schemeClr val="tx1"/>
                </a:solidFill>
              </a:endParaRPr>
            </a:p>
          </p:txBody>
        </p:sp>
        <p:sp>
          <p:nvSpPr>
            <p:cNvPr id="60" name="Freeform: Shape 59">
              <a:extLst>
                <a:ext uri="{FF2B5EF4-FFF2-40B4-BE49-F238E27FC236}">
                  <a16:creationId xmlns:a16="http://schemas.microsoft.com/office/drawing/2014/main" id="{1E62BACE-7CE7-442A-BFFB-8BC57C446F09}"/>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rot="5400000" flipH="1">
              <a:off x="959170" y="958515"/>
              <a:ext cx="464739" cy="464739"/>
            </a:xfrm>
            <a:custGeom>
              <a:avLst/>
              <a:gdLst>
                <a:gd name="connsiteX0" fmla="*/ 464132 w 464739"/>
                <a:gd name="connsiteY0" fmla="*/ 463881 h 464739"/>
                <a:gd name="connsiteX1" fmla="*/ 463891 w 464739"/>
                <a:gd name="connsiteY1" fmla="*/ 463892 h 464739"/>
                <a:gd name="connsiteX2" fmla="*/ 463880 w 464739"/>
                <a:gd name="connsiteY2" fmla="*/ 464132 h 464739"/>
                <a:gd name="connsiteX3" fmla="*/ 463651 w 464739"/>
                <a:gd name="connsiteY3" fmla="*/ 463904 h 464739"/>
                <a:gd name="connsiteX4" fmla="*/ 446142 w 464739"/>
                <a:gd name="connsiteY4" fmla="*/ 464739 h 464739"/>
                <a:gd name="connsiteX5" fmla="*/ 130673 w 464739"/>
                <a:gd name="connsiteY5" fmla="*/ 334067 h 464739"/>
                <a:gd name="connsiteX6" fmla="*/ 0 w 464739"/>
                <a:gd name="connsiteY6" fmla="*/ 18597 h 464739"/>
                <a:gd name="connsiteX7" fmla="*/ 836 w 464739"/>
                <a:gd name="connsiteY7" fmla="*/ 1089 h 464739"/>
                <a:gd name="connsiteX8" fmla="*/ 607 w 464739"/>
                <a:gd name="connsiteY8" fmla="*/ 859 h 464739"/>
                <a:gd name="connsiteX9" fmla="*/ 848 w 464739"/>
                <a:gd name="connsiteY9" fmla="*/ 848 h 464739"/>
                <a:gd name="connsiteX10" fmla="*/ 859 w 464739"/>
                <a:gd name="connsiteY10" fmla="*/ 607 h 464739"/>
                <a:gd name="connsiteX11" fmla="*/ 1089 w 464739"/>
                <a:gd name="connsiteY11" fmla="*/ 836 h 464739"/>
                <a:gd name="connsiteX12" fmla="*/ 18597 w 464739"/>
                <a:gd name="connsiteY12" fmla="*/ 0 h 464739"/>
                <a:gd name="connsiteX13" fmla="*/ 334067 w 464739"/>
                <a:gd name="connsiteY13" fmla="*/ 130672 h 464739"/>
                <a:gd name="connsiteX14" fmla="*/ 464739 w 464739"/>
                <a:gd name="connsiteY14" fmla="*/ 446142 h 464739"/>
                <a:gd name="connsiteX15" fmla="*/ 463903 w 464739"/>
                <a:gd name="connsiteY15" fmla="*/ 463652 h 46473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Lst>
              <a:rect l="l" t="t" r="r" b="b"/>
              <a:pathLst>
                <a:path w="464739" h="464739">
                  <a:moveTo>
                    <a:pt x="464132" y="463881"/>
                  </a:moveTo>
                  <a:lnTo>
                    <a:pt x="463891" y="463892"/>
                  </a:lnTo>
                  <a:lnTo>
                    <a:pt x="463880" y="464132"/>
                  </a:lnTo>
                  <a:lnTo>
                    <a:pt x="463651" y="463904"/>
                  </a:lnTo>
                  <a:lnTo>
                    <a:pt x="446142" y="464739"/>
                  </a:lnTo>
                  <a:cubicBezTo>
                    <a:pt x="331965" y="464739"/>
                    <a:pt x="217787" y="421182"/>
                    <a:pt x="130673" y="334067"/>
                  </a:cubicBezTo>
                  <a:cubicBezTo>
                    <a:pt x="43558" y="246953"/>
                    <a:pt x="1" y="132775"/>
                    <a:pt x="0" y="18597"/>
                  </a:cubicBezTo>
                  <a:lnTo>
                    <a:pt x="836" y="1089"/>
                  </a:lnTo>
                  <a:lnTo>
                    <a:pt x="607" y="859"/>
                  </a:lnTo>
                  <a:lnTo>
                    <a:pt x="848" y="848"/>
                  </a:lnTo>
                  <a:lnTo>
                    <a:pt x="859" y="607"/>
                  </a:lnTo>
                  <a:lnTo>
                    <a:pt x="1089" y="836"/>
                  </a:lnTo>
                  <a:lnTo>
                    <a:pt x="18597" y="0"/>
                  </a:lnTo>
                  <a:cubicBezTo>
                    <a:pt x="132775" y="0"/>
                    <a:pt x="246952" y="43557"/>
                    <a:pt x="334067" y="130672"/>
                  </a:cubicBezTo>
                  <a:cubicBezTo>
                    <a:pt x="421182" y="217787"/>
                    <a:pt x="464739" y="331964"/>
                    <a:pt x="464739" y="446142"/>
                  </a:cubicBezTo>
                  <a:lnTo>
                    <a:pt x="463903" y="463652"/>
                  </a:lnTo>
                  <a:close/>
                </a:path>
              </a:pathLst>
            </a:cu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schemeClr val="tx1"/>
                </a:solidFill>
              </a:endParaRPr>
            </a:p>
          </p:txBody>
        </p:sp>
      </p:grpSp>
      <p:grpSp>
        <p:nvGrpSpPr>
          <p:cNvPr id="62" name="Group 61">
            <a:extLst>
              <a:ext uri="{FF2B5EF4-FFF2-40B4-BE49-F238E27FC236}">
                <a16:creationId xmlns:a16="http://schemas.microsoft.com/office/drawing/2014/main" id="{695E1464-F8FF-467B-BC7A-2DB63FD7340E}"/>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rot="18900000" flipH="1">
            <a:off x="9919495" y="3291143"/>
            <a:ext cx="1785983" cy="2208479"/>
            <a:chOff x="2725201" y="4453039"/>
            <a:chExt cx="1785983" cy="2208479"/>
          </a:xfrm>
        </p:grpSpPr>
        <p:cxnSp>
          <p:nvCxnSpPr>
            <p:cNvPr id="63" name="Straight Connector 62">
              <a:extLst>
                <a:ext uri="{FF2B5EF4-FFF2-40B4-BE49-F238E27FC236}">
                  <a16:creationId xmlns:a16="http://schemas.microsoft.com/office/drawing/2014/main" id="{1D9EF77E-636A-4F91-8AC6-2926F2512CB9}"/>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rot="10800000" flipH="1">
              <a:off x="3618192" y="4453039"/>
              <a:ext cx="0" cy="2208479"/>
            </a:xfrm>
            <a:prstGeom prst="line">
              <a:avLst/>
            </a:prstGeom>
            <a:ln w="12700">
              <a:solidFill>
                <a:schemeClr val="tx1"/>
              </a:solidFill>
            </a:ln>
          </p:spPr>
          <p:style>
            <a:lnRef idx="1">
              <a:schemeClr val="accent1"/>
            </a:lnRef>
            <a:fillRef idx="0">
              <a:schemeClr val="accent1"/>
            </a:fillRef>
            <a:effectRef idx="0">
              <a:schemeClr val="accent1"/>
            </a:effectRef>
            <a:fontRef idx="minor">
              <a:schemeClr val="tx1"/>
            </a:fontRef>
          </p:style>
        </p:cxnSp>
        <p:cxnSp>
          <p:nvCxnSpPr>
            <p:cNvPr id="64" name="Straight Connector 63">
              <a:extLst>
                <a:ext uri="{FF2B5EF4-FFF2-40B4-BE49-F238E27FC236}">
                  <a16:creationId xmlns:a16="http://schemas.microsoft.com/office/drawing/2014/main" id="{9F9F8CE5-DA1D-4DAF-A044-400C40169D4D}"/>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flipH="1">
              <a:off x="2738439" y="5243393"/>
              <a:ext cx="1760933" cy="0"/>
            </a:xfrm>
            <a:prstGeom prst="line">
              <a:avLst/>
            </a:prstGeom>
            <a:ln w="12700">
              <a:solidFill>
                <a:schemeClr val="tx1"/>
              </a:solidFill>
            </a:ln>
          </p:spPr>
          <p:style>
            <a:lnRef idx="1">
              <a:schemeClr val="accent1"/>
            </a:lnRef>
            <a:fillRef idx="0">
              <a:schemeClr val="accent1"/>
            </a:fillRef>
            <a:effectRef idx="0">
              <a:schemeClr val="accent1"/>
            </a:effectRef>
            <a:fontRef idx="minor">
              <a:schemeClr val="tx1"/>
            </a:fontRef>
          </p:style>
        </p:cxnSp>
        <p:sp>
          <p:nvSpPr>
            <p:cNvPr id="65" name="Freeform: Shape 64">
              <a:extLst>
                <a:ext uri="{FF2B5EF4-FFF2-40B4-BE49-F238E27FC236}">
                  <a16:creationId xmlns:a16="http://schemas.microsoft.com/office/drawing/2014/main" id="{9C47A2FE-4826-4485-B3C0-56DF9A73AE83}"/>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flipH="1">
              <a:off x="2725201" y="4861779"/>
              <a:ext cx="1785983" cy="1799739"/>
            </a:xfrm>
            <a:custGeom>
              <a:avLst/>
              <a:gdLst>
                <a:gd name="connsiteX0" fmla="*/ 440819 w 1785983"/>
                <a:gd name="connsiteY0" fmla="*/ 59 h 1799739"/>
                <a:gd name="connsiteX1" fmla="*/ 845918 w 1785983"/>
                <a:gd name="connsiteY1" fmla="*/ 261596 h 1799739"/>
                <a:gd name="connsiteX2" fmla="*/ 892992 w 1785983"/>
                <a:gd name="connsiteY2" fmla="*/ 360758 h 1799739"/>
                <a:gd name="connsiteX3" fmla="*/ 892992 w 1785983"/>
                <a:gd name="connsiteY3" fmla="*/ 365372 h 1799739"/>
                <a:gd name="connsiteX4" fmla="*/ 940065 w 1785983"/>
                <a:gd name="connsiteY4" fmla="*/ 266212 h 1799739"/>
                <a:gd name="connsiteX5" fmla="*/ 1406106 w 1785983"/>
                <a:gd name="connsiteY5" fmla="*/ 8338 h 1799739"/>
                <a:gd name="connsiteX6" fmla="*/ 1022901 w 1785983"/>
                <a:gd name="connsiteY6" fmla="*/ 1699451 h 1799739"/>
                <a:gd name="connsiteX7" fmla="*/ 892991 w 1785983"/>
                <a:gd name="connsiteY7" fmla="*/ 1799739 h 1799739"/>
                <a:gd name="connsiteX8" fmla="*/ 892991 w 1785983"/>
                <a:gd name="connsiteY8" fmla="*/ 1795123 h 1799739"/>
                <a:gd name="connsiteX9" fmla="*/ 763082 w 1785983"/>
                <a:gd name="connsiteY9" fmla="*/ 1694835 h 1799739"/>
                <a:gd name="connsiteX10" fmla="*/ 379877 w 1785983"/>
                <a:gd name="connsiteY10" fmla="*/ 3722 h 1799739"/>
                <a:gd name="connsiteX11" fmla="*/ 440819 w 1785983"/>
                <a:gd name="connsiteY11" fmla="*/ 59 h 1799739"/>
                <a:gd name="connsiteX0" fmla="*/ 440819 w 1785983"/>
                <a:gd name="connsiteY0" fmla="*/ 59 h 1849891"/>
                <a:gd name="connsiteX1" fmla="*/ 845918 w 1785983"/>
                <a:gd name="connsiteY1" fmla="*/ 261596 h 1849891"/>
                <a:gd name="connsiteX2" fmla="*/ 892992 w 1785983"/>
                <a:gd name="connsiteY2" fmla="*/ 360758 h 1849891"/>
                <a:gd name="connsiteX3" fmla="*/ 892992 w 1785983"/>
                <a:gd name="connsiteY3" fmla="*/ 365372 h 1849891"/>
                <a:gd name="connsiteX4" fmla="*/ 940065 w 1785983"/>
                <a:gd name="connsiteY4" fmla="*/ 266212 h 1849891"/>
                <a:gd name="connsiteX5" fmla="*/ 1406106 w 1785983"/>
                <a:gd name="connsiteY5" fmla="*/ 8338 h 1849891"/>
                <a:gd name="connsiteX6" fmla="*/ 1022901 w 1785983"/>
                <a:gd name="connsiteY6" fmla="*/ 1699451 h 1849891"/>
                <a:gd name="connsiteX7" fmla="*/ 892991 w 1785983"/>
                <a:gd name="connsiteY7" fmla="*/ 1799739 h 1849891"/>
                <a:gd name="connsiteX8" fmla="*/ 838223 w 1785983"/>
                <a:gd name="connsiteY8" fmla="*/ 1849891 h 1849891"/>
                <a:gd name="connsiteX9" fmla="*/ 763082 w 1785983"/>
                <a:gd name="connsiteY9" fmla="*/ 1694835 h 1849891"/>
                <a:gd name="connsiteX10" fmla="*/ 379877 w 1785983"/>
                <a:gd name="connsiteY10" fmla="*/ 3722 h 1849891"/>
                <a:gd name="connsiteX11" fmla="*/ 440819 w 1785983"/>
                <a:gd name="connsiteY11" fmla="*/ 59 h 1849891"/>
                <a:gd name="connsiteX0" fmla="*/ 440819 w 1785983"/>
                <a:gd name="connsiteY0" fmla="*/ 59 h 1799739"/>
                <a:gd name="connsiteX1" fmla="*/ 845918 w 1785983"/>
                <a:gd name="connsiteY1" fmla="*/ 261596 h 1799739"/>
                <a:gd name="connsiteX2" fmla="*/ 892992 w 1785983"/>
                <a:gd name="connsiteY2" fmla="*/ 360758 h 1799739"/>
                <a:gd name="connsiteX3" fmla="*/ 892992 w 1785983"/>
                <a:gd name="connsiteY3" fmla="*/ 365372 h 1799739"/>
                <a:gd name="connsiteX4" fmla="*/ 940065 w 1785983"/>
                <a:gd name="connsiteY4" fmla="*/ 266212 h 1799739"/>
                <a:gd name="connsiteX5" fmla="*/ 1406106 w 1785983"/>
                <a:gd name="connsiteY5" fmla="*/ 8338 h 1799739"/>
                <a:gd name="connsiteX6" fmla="*/ 1022901 w 1785983"/>
                <a:gd name="connsiteY6" fmla="*/ 1699451 h 1799739"/>
                <a:gd name="connsiteX7" fmla="*/ 892991 w 1785983"/>
                <a:gd name="connsiteY7" fmla="*/ 1799739 h 1799739"/>
                <a:gd name="connsiteX8" fmla="*/ 763082 w 1785983"/>
                <a:gd name="connsiteY8" fmla="*/ 1694835 h 1799739"/>
                <a:gd name="connsiteX9" fmla="*/ 379877 w 1785983"/>
                <a:gd name="connsiteY9" fmla="*/ 3722 h 1799739"/>
                <a:gd name="connsiteX10" fmla="*/ 440819 w 1785983"/>
                <a:gd name="connsiteY10" fmla="*/ 59 h 179973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Lst>
              <a:rect l="l" t="t" r="r" b="b"/>
              <a:pathLst>
                <a:path w="1785983" h="1799739">
                  <a:moveTo>
                    <a:pt x="440819" y="59"/>
                  </a:moveTo>
                  <a:cubicBezTo>
                    <a:pt x="584367" y="2557"/>
                    <a:pt x="735105" y="83293"/>
                    <a:pt x="845918" y="261596"/>
                  </a:cubicBezTo>
                  <a:lnTo>
                    <a:pt x="892992" y="360758"/>
                  </a:lnTo>
                  <a:lnTo>
                    <a:pt x="892992" y="365372"/>
                  </a:lnTo>
                  <a:lnTo>
                    <a:pt x="940065" y="266212"/>
                  </a:lnTo>
                  <a:cubicBezTo>
                    <a:pt x="1066709" y="62437"/>
                    <a:pt x="1245499" y="-13903"/>
                    <a:pt x="1406106" y="8338"/>
                  </a:cubicBezTo>
                  <a:cubicBezTo>
                    <a:pt x="1827702" y="66720"/>
                    <a:pt x="2124001" y="804388"/>
                    <a:pt x="1022901" y="1699451"/>
                  </a:cubicBezTo>
                  <a:lnTo>
                    <a:pt x="892991" y="1799739"/>
                  </a:lnTo>
                  <a:lnTo>
                    <a:pt x="763082" y="1694835"/>
                  </a:lnTo>
                  <a:cubicBezTo>
                    <a:pt x="-338018" y="799772"/>
                    <a:pt x="-41719" y="62104"/>
                    <a:pt x="379877" y="3722"/>
                  </a:cubicBezTo>
                  <a:cubicBezTo>
                    <a:pt x="399953" y="942"/>
                    <a:pt x="420313" y="-298"/>
                    <a:pt x="440819" y="59"/>
                  </a:cubicBezTo>
                  <a:close/>
                </a:path>
              </a:pathLst>
            </a:custGeom>
            <a:noFill/>
            <a:ln w="12700">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solidFill>
                  <a:schemeClr val="tx1"/>
                </a:solidFill>
                <a:latin typeface="Bell MT" panose="02020503060305020303" pitchFamily="18" charset="0"/>
              </a:endParaRPr>
            </a:p>
          </p:txBody>
        </p:sp>
        <p:sp>
          <p:nvSpPr>
            <p:cNvPr id="66" name="Rectangle 30">
              <a:extLst>
                <a:ext uri="{FF2B5EF4-FFF2-40B4-BE49-F238E27FC236}">
                  <a16:creationId xmlns:a16="http://schemas.microsoft.com/office/drawing/2014/main" id="{A9D0A0EF-4934-4E46-A33A-95E5D932DF21}"/>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rot="2700000">
              <a:off x="3124232" y="5447997"/>
              <a:ext cx="987915" cy="987915"/>
            </a:xfrm>
            <a:custGeom>
              <a:avLst/>
              <a:gdLst>
                <a:gd name="connsiteX0" fmla="*/ 0 w 1302493"/>
                <a:gd name="connsiteY0" fmla="*/ 0 h 1302493"/>
                <a:gd name="connsiteX1" fmla="*/ 1302493 w 1302493"/>
                <a:gd name="connsiteY1" fmla="*/ 0 h 1302493"/>
                <a:gd name="connsiteX2" fmla="*/ 1302493 w 1302493"/>
                <a:gd name="connsiteY2" fmla="*/ 1302493 h 1302493"/>
                <a:gd name="connsiteX3" fmla="*/ 0 w 1302493"/>
                <a:gd name="connsiteY3" fmla="*/ 1302493 h 1302493"/>
                <a:gd name="connsiteX4" fmla="*/ 0 w 1302493"/>
                <a:gd name="connsiteY4" fmla="*/ 0 h 1302493"/>
                <a:gd name="connsiteX0" fmla="*/ 1302493 w 1393933"/>
                <a:gd name="connsiteY0" fmla="*/ 1302493 h 1393933"/>
                <a:gd name="connsiteX1" fmla="*/ 0 w 1393933"/>
                <a:gd name="connsiteY1" fmla="*/ 1302493 h 1393933"/>
                <a:gd name="connsiteX2" fmla="*/ 0 w 1393933"/>
                <a:gd name="connsiteY2" fmla="*/ 0 h 1393933"/>
                <a:gd name="connsiteX3" fmla="*/ 1302493 w 1393933"/>
                <a:gd name="connsiteY3" fmla="*/ 0 h 1393933"/>
                <a:gd name="connsiteX4" fmla="*/ 1393933 w 1393933"/>
                <a:gd name="connsiteY4" fmla="*/ 1393933 h 1393933"/>
                <a:gd name="connsiteX0" fmla="*/ 0 w 1393933"/>
                <a:gd name="connsiteY0" fmla="*/ 1302493 h 1393933"/>
                <a:gd name="connsiteX1" fmla="*/ 0 w 1393933"/>
                <a:gd name="connsiteY1" fmla="*/ 0 h 1393933"/>
                <a:gd name="connsiteX2" fmla="*/ 1302493 w 1393933"/>
                <a:gd name="connsiteY2" fmla="*/ 0 h 1393933"/>
                <a:gd name="connsiteX3" fmla="*/ 1393933 w 1393933"/>
                <a:gd name="connsiteY3" fmla="*/ 1393933 h 1393933"/>
                <a:gd name="connsiteX0" fmla="*/ 0 w 1302493"/>
                <a:gd name="connsiteY0" fmla="*/ 1302493 h 1302493"/>
                <a:gd name="connsiteX1" fmla="*/ 0 w 1302493"/>
                <a:gd name="connsiteY1" fmla="*/ 0 h 1302493"/>
                <a:gd name="connsiteX2" fmla="*/ 1302493 w 1302493"/>
                <a:gd name="connsiteY2" fmla="*/ 0 h 1302493"/>
              </a:gdLst>
              <a:ahLst/>
              <a:cxnLst>
                <a:cxn ang="0">
                  <a:pos x="connsiteX0" y="connsiteY0"/>
                </a:cxn>
                <a:cxn ang="0">
                  <a:pos x="connsiteX1" y="connsiteY1"/>
                </a:cxn>
                <a:cxn ang="0">
                  <a:pos x="connsiteX2" y="connsiteY2"/>
                </a:cxn>
              </a:cxnLst>
              <a:rect l="l" t="t" r="r" b="b"/>
              <a:pathLst>
                <a:path w="1302493" h="1302493">
                  <a:moveTo>
                    <a:pt x="0" y="1302493"/>
                  </a:moveTo>
                  <a:lnTo>
                    <a:pt x="0" y="0"/>
                  </a:lnTo>
                  <a:lnTo>
                    <a:pt x="1302493" y="0"/>
                  </a:lnTo>
                </a:path>
              </a:pathLst>
            </a:custGeom>
            <a:noFill/>
            <a:ln w="12700">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67" name="Rectangle 30">
              <a:extLst>
                <a:ext uri="{FF2B5EF4-FFF2-40B4-BE49-F238E27FC236}">
                  <a16:creationId xmlns:a16="http://schemas.microsoft.com/office/drawing/2014/main" id="{EA389321-1892-4D9B-9F10-CA83BC15FEF2}"/>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rot="2700000">
              <a:off x="3315029" y="5983110"/>
              <a:ext cx="606323" cy="606323"/>
            </a:xfrm>
            <a:custGeom>
              <a:avLst/>
              <a:gdLst>
                <a:gd name="connsiteX0" fmla="*/ 0 w 1302493"/>
                <a:gd name="connsiteY0" fmla="*/ 0 h 1302493"/>
                <a:gd name="connsiteX1" fmla="*/ 1302493 w 1302493"/>
                <a:gd name="connsiteY1" fmla="*/ 0 h 1302493"/>
                <a:gd name="connsiteX2" fmla="*/ 1302493 w 1302493"/>
                <a:gd name="connsiteY2" fmla="*/ 1302493 h 1302493"/>
                <a:gd name="connsiteX3" fmla="*/ 0 w 1302493"/>
                <a:gd name="connsiteY3" fmla="*/ 1302493 h 1302493"/>
                <a:gd name="connsiteX4" fmla="*/ 0 w 1302493"/>
                <a:gd name="connsiteY4" fmla="*/ 0 h 1302493"/>
                <a:gd name="connsiteX0" fmla="*/ 1302493 w 1393933"/>
                <a:gd name="connsiteY0" fmla="*/ 1302493 h 1393933"/>
                <a:gd name="connsiteX1" fmla="*/ 0 w 1393933"/>
                <a:gd name="connsiteY1" fmla="*/ 1302493 h 1393933"/>
                <a:gd name="connsiteX2" fmla="*/ 0 w 1393933"/>
                <a:gd name="connsiteY2" fmla="*/ 0 h 1393933"/>
                <a:gd name="connsiteX3" fmla="*/ 1302493 w 1393933"/>
                <a:gd name="connsiteY3" fmla="*/ 0 h 1393933"/>
                <a:gd name="connsiteX4" fmla="*/ 1393933 w 1393933"/>
                <a:gd name="connsiteY4" fmla="*/ 1393933 h 1393933"/>
                <a:gd name="connsiteX0" fmla="*/ 0 w 1393933"/>
                <a:gd name="connsiteY0" fmla="*/ 1302493 h 1393933"/>
                <a:gd name="connsiteX1" fmla="*/ 0 w 1393933"/>
                <a:gd name="connsiteY1" fmla="*/ 0 h 1393933"/>
                <a:gd name="connsiteX2" fmla="*/ 1302493 w 1393933"/>
                <a:gd name="connsiteY2" fmla="*/ 0 h 1393933"/>
                <a:gd name="connsiteX3" fmla="*/ 1393933 w 1393933"/>
                <a:gd name="connsiteY3" fmla="*/ 1393933 h 1393933"/>
                <a:gd name="connsiteX0" fmla="*/ 0 w 1302493"/>
                <a:gd name="connsiteY0" fmla="*/ 1302493 h 1302493"/>
                <a:gd name="connsiteX1" fmla="*/ 0 w 1302493"/>
                <a:gd name="connsiteY1" fmla="*/ 0 h 1302493"/>
                <a:gd name="connsiteX2" fmla="*/ 1302493 w 1302493"/>
                <a:gd name="connsiteY2" fmla="*/ 0 h 1302493"/>
              </a:gdLst>
              <a:ahLst/>
              <a:cxnLst>
                <a:cxn ang="0">
                  <a:pos x="connsiteX0" y="connsiteY0"/>
                </a:cxn>
                <a:cxn ang="0">
                  <a:pos x="connsiteX1" y="connsiteY1"/>
                </a:cxn>
                <a:cxn ang="0">
                  <a:pos x="connsiteX2" y="connsiteY2"/>
                </a:cxn>
              </a:cxnLst>
              <a:rect l="l" t="t" r="r" b="b"/>
              <a:pathLst>
                <a:path w="1302493" h="1302493">
                  <a:moveTo>
                    <a:pt x="0" y="1302493"/>
                  </a:moveTo>
                  <a:lnTo>
                    <a:pt x="0" y="0"/>
                  </a:lnTo>
                  <a:lnTo>
                    <a:pt x="1302493" y="0"/>
                  </a:lnTo>
                </a:path>
              </a:pathLst>
            </a:custGeom>
            <a:noFill/>
            <a:ln w="12700">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grpSp>
        <p:nvGrpSpPr>
          <p:cNvPr id="69" name="Group 68">
            <a:extLst>
              <a:ext uri="{FF2B5EF4-FFF2-40B4-BE49-F238E27FC236}">
                <a16:creationId xmlns:a16="http://schemas.microsoft.com/office/drawing/2014/main" id="{D9F93B70-A436-473C-A7CE-540999A5963E}"/>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rot="10800000" flipV="1">
            <a:off x="10854193" y="5280732"/>
            <a:ext cx="864005" cy="1032464"/>
            <a:chOff x="2207971" y="2384401"/>
            <a:chExt cx="864005" cy="1032464"/>
          </a:xfrm>
        </p:grpSpPr>
        <p:sp>
          <p:nvSpPr>
            <p:cNvPr id="70" name="Freeform: Shape 69">
              <a:extLst>
                <a:ext uri="{FF2B5EF4-FFF2-40B4-BE49-F238E27FC236}">
                  <a16:creationId xmlns:a16="http://schemas.microsoft.com/office/drawing/2014/main" id="{C78ABD64-1B50-4D55-BC1F-146CC4D6EBDF}"/>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rot="13500000">
              <a:off x="2207971" y="2856305"/>
              <a:ext cx="464739" cy="464739"/>
            </a:xfrm>
            <a:custGeom>
              <a:avLst/>
              <a:gdLst>
                <a:gd name="connsiteX0" fmla="*/ 464132 w 464739"/>
                <a:gd name="connsiteY0" fmla="*/ 463881 h 464739"/>
                <a:gd name="connsiteX1" fmla="*/ 463891 w 464739"/>
                <a:gd name="connsiteY1" fmla="*/ 463892 h 464739"/>
                <a:gd name="connsiteX2" fmla="*/ 463880 w 464739"/>
                <a:gd name="connsiteY2" fmla="*/ 464132 h 464739"/>
                <a:gd name="connsiteX3" fmla="*/ 463651 w 464739"/>
                <a:gd name="connsiteY3" fmla="*/ 463904 h 464739"/>
                <a:gd name="connsiteX4" fmla="*/ 446142 w 464739"/>
                <a:gd name="connsiteY4" fmla="*/ 464739 h 464739"/>
                <a:gd name="connsiteX5" fmla="*/ 130673 w 464739"/>
                <a:gd name="connsiteY5" fmla="*/ 334067 h 464739"/>
                <a:gd name="connsiteX6" fmla="*/ 0 w 464739"/>
                <a:gd name="connsiteY6" fmla="*/ 18597 h 464739"/>
                <a:gd name="connsiteX7" fmla="*/ 836 w 464739"/>
                <a:gd name="connsiteY7" fmla="*/ 1089 h 464739"/>
                <a:gd name="connsiteX8" fmla="*/ 607 w 464739"/>
                <a:gd name="connsiteY8" fmla="*/ 859 h 464739"/>
                <a:gd name="connsiteX9" fmla="*/ 848 w 464739"/>
                <a:gd name="connsiteY9" fmla="*/ 848 h 464739"/>
                <a:gd name="connsiteX10" fmla="*/ 859 w 464739"/>
                <a:gd name="connsiteY10" fmla="*/ 607 h 464739"/>
                <a:gd name="connsiteX11" fmla="*/ 1089 w 464739"/>
                <a:gd name="connsiteY11" fmla="*/ 836 h 464739"/>
                <a:gd name="connsiteX12" fmla="*/ 18597 w 464739"/>
                <a:gd name="connsiteY12" fmla="*/ 0 h 464739"/>
                <a:gd name="connsiteX13" fmla="*/ 334067 w 464739"/>
                <a:gd name="connsiteY13" fmla="*/ 130672 h 464739"/>
                <a:gd name="connsiteX14" fmla="*/ 464739 w 464739"/>
                <a:gd name="connsiteY14" fmla="*/ 446142 h 464739"/>
                <a:gd name="connsiteX15" fmla="*/ 463903 w 464739"/>
                <a:gd name="connsiteY15" fmla="*/ 463652 h 46473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Lst>
              <a:rect l="l" t="t" r="r" b="b"/>
              <a:pathLst>
                <a:path w="464739" h="464739">
                  <a:moveTo>
                    <a:pt x="464132" y="463881"/>
                  </a:moveTo>
                  <a:lnTo>
                    <a:pt x="463891" y="463892"/>
                  </a:lnTo>
                  <a:lnTo>
                    <a:pt x="463880" y="464132"/>
                  </a:lnTo>
                  <a:lnTo>
                    <a:pt x="463651" y="463904"/>
                  </a:lnTo>
                  <a:lnTo>
                    <a:pt x="446142" y="464739"/>
                  </a:lnTo>
                  <a:cubicBezTo>
                    <a:pt x="331965" y="464739"/>
                    <a:pt x="217787" y="421182"/>
                    <a:pt x="130673" y="334067"/>
                  </a:cubicBezTo>
                  <a:cubicBezTo>
                    <a:pt x="43558" y="246953"/>
                    <a:pt x="1" y="132775"/>
                    <a:pt x="0" y="18597"/>
                  </a:cubicBezTo>
                  <a:lnTo>
                    <a:pt x="836" y="1089"/>
                  </a:lnTo>
                  <a:lnTo>
                    <a:pt x="607" y="859"/>
                  </a:lnTo>
                  <a:lnTo>
                    <a:pt x="848" y="848"/>
                  </a:lnTo>
                  <a:lnTo>
                    <a:pt x="859" y="607"/>
                  </a:lnTo>
                  <a:lnTo>
                    <a:pt x="1089" y="836"/>
                  </a:lnTo>
                  <a:lnTo>
                    <a:pt x="18597" y="0"/>
                  </a:lnTo>
                  <a:cubicBezTo>
                    <a:pt x="132775" y="0"/>
                    <a:pt x="246952" y="43557"/>
                    <a:pt x="334067" y="130672"/>
                  </a:cubicBezTo>
                  <a:cubicBezTo>
                    <a:pt x="421182" y="217787"/>
                    <a:pt x="464739" y="331964"/>
                    <a:pt x="464739" y="446142"/>
                  </a:cubicBezTo>
                  <a:lnTo>
                    <a:pt x="463903" y="463652"/>
                  </a:lnTo>
                  <a:close/>
                </a:path>
              </a:pathLst>
            </a:custGeom>
            <a:noFill/>
            <a:ln w="12700">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schemeClr val="tx1"/>
                </a:solidFill>
              </a:endParaRPr>
            </a:p>
          </p:txBody>
        </p:sp>
        <p:sp>
          <p:nvSpPr>
            <p:cNvPr id="71" name="Freeform: Shape 70">
              <a:extLst>
                <a:ext uri="{FF2B5EF4-FFF2-40B4-BE49-F238E27FC236}">
                  <a16:creationId xmlns:a16="http://schemas.microsoft.com/office/drawing/2014/main" id="{57FC7EAA-9D36-4047-8A25-796E944D16EB}"/>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rot="10800000">
              <a:off x="2607238" y="2688467"/>
              <a:ext cx="464738" cy="464738"/>
            </a:xfrm>
            <a:custGeom>
              <a:avLst/>
              <a:gdLst>
                <a:gd name="connsiteX0" fmla="*/ 446142 w 464738"/>
                <a:gd name="connsiteY0" fmla="*/ 464738 h 464738"/>
                <a:gd name="connsiteX1" fmla="*/ 130673 w 464738"/>
                <a:gd name="connsiteY1" fmla="*/ 334066 h 464738"/>
                <a:gd name="connsiteX2" fmla="*/ 0 w 464738"/>
                <a:gd name="connsiteY2" fmla="*/ 18596 h 464738"/>
                <a:gd name="connsiteX3" fmla="*/ 836 w 464738"/>
                <a:gd name="connsiteY3" fmla="*/ 1089 h 464738"/>
                <a:gd name="connsiteX4" fmla="*/ 606 w 464738"/>
                <a:gd name="connsiteY4" fmla="*/ 859 h 464738"/>
                <a:gd name="connsiteX5" fmla="*/ 848 w 464738"/>
                <a:gd name="connsiteY5" fmla="*/ 848 h 464738"/>
                <a:gd name="connsiteX6" fmla="*/ 859 w 464738"/>
                <a:gd name="connsiteY6" fmla="*/ 606 h 464738"/>
                <a:gd name="connsiteX7" fmla="*/ 1089 w 464738"/>
                <a:gd name="connsiteY7" fmla="*/ 836 h 464738"/>
                <a:gd name="connsiteX8" fmla="*/ 18596 w 464738"/>
                <a:gd name="connsiteY8" fmla="*/ 0 h 464738"/>
                <a:gd name="connsiteX9" fmla="*/ 334066 w 464738"/>
                <a:gd name="connsiteY9" fmla="*/ 130672 h 464738"/>
                <a:gd name="connsiteX10" fmla="*/ 464738 w 464738"/>
                <a:gd name="connsiteY10" fmla="*/ 446142 h 464738"/>
                <a:gd name="connsiteX11" fmla="*/ 463902 w 464738"/>
                <a:gd name="connsiteY11" fmla="*/ 463650 h 464738"/>
                <a:gd name="connsiteX12" fmla="*/ 464132 w 464738"/>
                <a:gd name="connsiteY12" fmla="*/ 463880 h 464738"/>
                <a:gd name="connsiteX13" fmla="*/ 463891 w 464738"/>
                <a:gd name="connsiteY13" fmla="*/ 463892 h 464738"/>
                <a:gd name="connsiteX14" fmla="*/ 463879 w 464738"/>
                <a:gd name="connsiteY14" fmla="*/ 464132 h 464738"/>
                <a:gd name="connsiteX15" fmla="*/ 463650 w 464738"/>
                <a:gd name="connsiteY15" fmla="*/ 463903 h 46473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Lst>
              <a:rect l="l" t="t" r="r" b="b"/>
              <a:pathLst>
                <a:path w="464738" h="464738">
                  <a:moveTo>
                    <a:pt x="446142" y="464738"/>
                  </a:moveTo>
                  <a:cubicBezTo>
                    <a:pt x="331965" y="464738"/>
                    <a:pt x="217787" y="421181"/>
                    <a:pt x="130673" y="334066"/>
                  </a:cubicBezTo>
                  <a:cubicBezTo>
                    <a:pt x="43558" y="246952"/>
                    <a:pt x="1" y="132774"/>
                    <a:pt x="0" y="18596"/>
                  </a:cubicBezTo>
                  <a:lnTo>
                    <a:pt x="836" y="1089"/>
                  </a:lnTo>
                  <a:lnTo>
                    <a:pt x="606" y="859"/>
                  </a:lnTo>
                  <a:lnTo>
                    <a:pt x="848" y="848"/>
                  </a:lnTo>
                  <a:lnTo>
                    <a:pt x="859" y="606"/>
                  </a:lnTo>
                  <a:lnTo>
                    <a:pt x="1089" y="836"/>
                  </a:lnTo>
                  <a:lnTo>
                    <a:pt x="18596" y="0"/>
                  </a:lnTo>
                  <a:cubicBezTo>
                    <a:pt x="132774" y="0"/>
                    <a:pt x="246951" y="43557"/>
                    <a:pt x="334066" y="130672"/>
                  </a:cubicBezTo>
                  <a:cubicBezTo>
                    <a:pt x="421181" y="217787"/>
                    <a:pt x="464738" y="331964"/>
                    <a:pt x="464738" y="446142"/>
                  </a:cubicBezTo>
                  <a:lnTo>
                    <a:pt x="463902" y="463650"/>
                  </a:lnTo>
                  <a:lnTo>
                    <a:pt x="464132" y="463880"/>
                  </a:lnTo>
                  <a:lnTo>
                    <a:pt x="463891" y="463892"/>
                  </a:lnTo>
                  <a:lnTo>
                    <a:pt x="463879" y="464132"/>
                  </a:lnTo>
                  <a:lnTo>
                    <a:pt x="463650" y="463903"/>
                  </a:lnTo>
                  <a:close/>
                </a:path>
              </a:pathLst>
            </a:custGeom>
            <a:noFill/>
            <a:ln w="12700">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schemeClr val="tx1"/>
                </a:solidFill>
              </a:endParaRPr>
            </a:p>
          </p:txBody>
        </p:sp>
        <p:grpSp>
          <p:nvGrpSpPr>
            <p:cNvPr id="72" name="Group 71">
              <a:extLst>
                <a:ext uri="{FF2B5EF4-FFF2-40B4-BE49-F238E27FC236}">
                  <a16:creationId xmlns:a16="http://schemas.microsoft.com/office/drawing/2014/main" id="{0C72E6B1-2CDE-4B76-BB57-54923A35BC51}"/>
                </a:ext>
                <a:ext uri="{C183D7F6-B498-43B3-948B-1728B52AA6E4}">
                  <adec:decorative xmlns:adec="http://schemas.microsoft.com/office/drawing/2017/decorative" val="1"/>
                </a:ext>
              </a:extLst>
            </p:cNvPr>
            <p:cNvGrpSpPr/>
            <p:nvPr>
              <p:extLst>
                <p:ext uri="{386F3935-93C4-4BCD-93E2-E3B085C9AB24}">
                  <p16:designElem xmlns:p16="http://schemas.microsoft.com/office/powerpoint/2015/main" val="1"/>
                </p:ext>
              </p:extLst>
            </p:nvPr>
          </p:nvGrpSpPr>
          <p:grpSpPr>
            <a:xfrm>
              <a:off x="2440769" y="2384401"/>
              <a:ext cx="313009" cy="1032464"/>
              <a:chOff x="2440769" y="2384401"/>
              <a:chExt cx="313009" cy="1032464"/>
            </a:xfrm>
          </p:grpSpPr>
          <p:cxnSp>
            <p:nvCxnSpPr>
              <p:cNvPr id="73" name="Straight Connector 72">
                <a:extLst>
                  <a:ext uri="{FF2B5EF4-FFF2-40B4-BE49-F238E27FC236}">
                    <a16:creationId xmlns:a16="http://schemas.microsoft.com/office/drawing/2014/main" id="{0A618DA4-FD3B-435B-9077-6643BD6C9389}"/>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rot="10800000" flipH="1">
                <a:off x="2440769" y="2516865"/>
                <a:ext cx="0" cy="900000"/>
              </a:xfrm>
              <a:prstGeom prst="line">
                <a:avLst/>
              </a:prstGeom>
              <a:ln w="12700">
                <a:solidFill>
                  <a:schemeClr val="tx1"/>
                </a:solidFill>
              </a:ln>
            </p:spPr>
            <p:style>
              <a:lnRef idx="1">
                <a:schemeClr val="accent1"/>
              </a:lnRef>
              <a:fillRef idx="0">
                <a:schemeClr val="accent1"/>
              </a:fillRef>
              <a:effectRef idx="0">
                <a:schemeClr val="accent1"/>
              </a:effectRef>
              <a:fontRef idx="minor">
                <a:schemeClr val="tx1"/>
              </a:fontRef>
            </p:style>
          </p:cxnSp>
          <p:cxnSp>
            <p:nvCxnSpPr>
              <p:cNvPr id="74" name="Straight Connector 73">
                <a:extLst>
                  <a:ext uri="{FF2B5EF4-FFF2-40B4-BE49-F238E27FC236}">
                    <a16:creationId xmlns:a16="http://schemas.microsoft.com/office/drawing/2014/main" id="{6579CD8F-9756-4DC0-A735-0CA77A8734C9}"/>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rot="8100000" flipH="1">
                <a:off x="2753778" y="2384401"/>
                <a:ext cx="0" cy="900000"/>
              </a:xfrm>
              <a:prstGeom prst="line">
                <a:avLst/>
              </a:prstGeom>
              <a:ln w="12700">
                <a:solidFill>
                  <a:schemeClr val="tx1"/>
                </a:solidFill>
              </a:ln>
            </p:spPr>
            <p:style>
              <a:lnRef idx="1">
                <a:schemeClr val="accent1"/>
              </a:lnRef>
              <a:fillRef idx="0">
                <a:schemeClr val="accent1"/>
              </a:fillRef>
              <a:effectRef idx="0">
                <a:schemeClr val="accent1"/>
              </a:effectRef>
              <a:fontRef idx="minor">
                <a:schemeClr val="tx1"/>
              </a:fontRef>
            </p:style>
          </p:cxnSp>
        </p:grpSp>
      </p:grpSp>
    </p:spTree>
    <p:extLst>
      <p:ext uri="{BB962C8B-B14F-4D97-AF65-F5344CB8AC3E}">
        <p14:creationId xmlns:p14="http://schemas.microsoft.com/office/powerpoint/2010/main" val="3962958118"/>
      </p:ext>
    </p:extLst>
  </p:cSld>
  <p:clrMapOvr>
    <a:masterClrMapping/>
  </p:clrMapOvr>
</p:sld>
</file>

<file path=ppt/slides/slide62.xml><?xml version="1.0" encoding="utf-8"?>
<p:sld xmlns:a="http://schemas.openxmlformats.org/drawingml/2006/main" xmlns:r="http://schemas.openxmlformats.org/officeDocument/2006/relationships" xmlns:p="http://schemas.openxmlformats.org/presentationml/2006/main">
  <p:cSld>
    <p:bg>
      <p:bgPr>
        <a:solidFill>
          <a:schemeClr val="bg2"/>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DB66C9CD-6BF4-44CA-8078-0BB81908076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0" name="Freeform: Shape 9">
            <a:extLst>
              <a:ext uri="{FF2B5EF4-FFF2-40B4-BE49-F238E27FC236}">
                <a16:creationId xmlns:a16="http://schemas.microsoft.com/office/drawing/2014/main" id="{EADD72DC-CC5F-44D6-97D3-79407D4FF82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2700000" flipH="1" flipV="1">
            <a:off x="1058433" y="184491"/>
            <a:ext cx="2287608" cy="3232926"/>
          </a:xfrm>
          <a:custGeom>
            <a:avLst/>
            <a:gdLst>
              <a:gd name="connsiteX0" fmla="*/ 1143804 w 2287608"/>
              <a:gd name="connsiteY0" fmla="*/ 1916209 h 3232926"/>
              <a:gd name="connsiteX1" fmla="*/ 1140311 w 2287608"/>
              <a:gd name="connsiteY1" fmla="*/ 1919384 h 3232926"/>
              <a:gd name="connsiteX2" fmla="*/ 1136818 w 2287608"/>
              <a:gd name="connsiteY2" fmla="*/ 1916209 h 3232926"/>
              <a:gd name="connsiteX3" fmla="*/ 1136818 w 2287608"/>
              <a:gd name="connsiteY3" fmla="*/ 1922559 h 3232926"/>
              <a:gd name="connsiteX4" fmla="*/ 1117018 w 2287608"/>
              <a:gd name="connsiteY4" fmla="*/ 1940554 h 3232926"/>
              <a:gd name="connsiteX5" fmla="*/ 854401 w 2287608"/>
              <a:gd name="connsiteY5" fmla="*/ 2574568 h 3232926"/>
              <a:gd name="connsiteX6" fmla="*/ 1117018 w 2287608"/>
              <a:gd name="connsiteY6" fmla="*/ 3208581 h 3232926"/>
              <a:gd name="connsiteX7" fmla="*/ 1136818 w 2287608"/>
              <a:gd name="connsiteY7" fmla="*/ 3226577 h 3232926"/>
              <a:gd name="connsiteX8" fmla="*/ 1136818 w 2287608"/>
              <a:gd name="connsiteY8" fmla="*/ 3232926 h 3232926"/>
              <a:gd name="connsiteX9" fmla="*/ 1140311 w 2287608"/>
              <a:gd name="connsiteY9" fmla="*/ 3229751 h 3232926"/>
              <a:gd name="connsiteX10" fmla="*/ 1143804 w 2287608"/>
              <a:gd name="connsiteY10" fmla="*/ 3232926 h 3232926"/>
              <a:gd name="connsiteX11" fmla="*/ 1143804 w 2287608"/>
              <a:gd name="connsiteY11" fmla="*/ 3226577 h 3232926"/>
              <a:gd name="connsiteX12" fmla="*/ 1163604 w 2287608"/>
              <a:gd name="connsiteY12" fmla="*/ 3208581 h 3232926"/>
              <a:gd name="connsiteX13" fmla="*/ 1426221 w 2287608"/>
              <a:gd name="connsiteY13" fmla="*/ 2574567 h 3232926"/>
              <a:gd name="connsiteX14" fmla="*/ 1163604 w 2287608"/>
              <a:gd name="connsiteY14" fmla="*/ 1940554 h 3232926"/>
              <a:gd name="connsiteX15" fmla="*/ 1143804 w 2287608"/>
              <a:gd name="connsiteY15" fmla="*/ 1922558 h 3232926"/>
              <a:gd name="connsiteX16" fmla="*/ 1140312 w 2287608"/>
              <a:gd name="connsiteY16" fmla="*/ 1494239 h 3232926"/>
              <a:gd name="connsiteX17" fmla="*/ 1134813 w 2287608"/>
              <a:gd name="connsiteY17" fmla="*/ 1497413 h 3232926"/>
              <a:gd name="connsiteX18" fmla="*/ 1109328 w 2287608"/>
              <a:gd name="connsiteY18" fmla="*/ 1489264 h 3232926"/>
              <a:gd name="connsiteX19" fmla="*/ 428947 w 2287608"/>
              <a:gd name="connsiteY19" fmla="*/ 1578838 h 3232926"/>
              <a:gd name="connsiteX20" fmla="*/ 11185 w 2287608"/>
              <a:gd name="connsiteY20" fmla="*/ 2123278 h 3232926"/>
              <a:gd name="connsiteX21" fmla="*/ 5499 w 2287608"/>
              <a:gd name="connsiteY21" fmla="*/ 2149423 h 3232926"/>
              <a:gd name="connsiteX22" fmla="*/ 0 w 2287608"/>
              <a:gd name="connsiteY22" fmla="*/ 2152597 h 3232926"/>
              <a:gd name="connsiteX23" fmla="*/ 4497 w 2287608"/>
              <a:gd name="connsiteY23" fmla="*/ 2154035 h 3232926"/>
              <a:gd name="connsiteX24" fmla="*/ 3493 w 2287608"/>
              <a:gd name="connsiteY24" fmla="*/ 2158648 h 3232926"/>
              <a:gd name="connsiteX25" fmla="*/ 8992 w 2287608"/>
              <a:gd name="connsiteY25" fmla="*/ 2155473 h 3232926"/>
              <a:gd name="connsiteX26" fmla="*/ 34477 w 2287608"/>
              <a:gd name="connsiteY26" fmla="*/ 2163622 h 3232926"/>
              <a:gd name="connsiteX27" fmla="*/ 290620 w 2287608"/>
              <a:gd name="connsiteY27" fmla="*/ 2194022 h 3232926"/>
              <a:gd name="connsiteX28" fmla="*/ 714858 w 2287608"/>
              <a:gd name="connsiteY28" fmla="*/ 2074049 h 3232926"/>
              <a:gd name="connsiteX29" fmla="*/ 1132621 w 2287608"/>
              <a:gd name="connsiteY29" fmla="*/ 1529609 h 3232926"/>
              <a:gd name="connsiteX30" fmla="*/ 1138305 w 2287608"/>
              <a:gd name="connsiteY30" fmla="*/ 1503464 h 3232926"/>
              <a:gd name="connsiteX31" fmla="*/ 1143804 w 2287608"/>
              <a:gd name="connsiteY31" fmla="*/ 1500289 h 3232926"/>
              <a:gd name="connsiteX32" fmla="*/ 1139308 w 2287608"/>
              <a:gd name="connsiteY32" fmla="*/ 1498852 h 3232926"/>
              <a:gd name="connsiteX33" fmla="*/ 2069415 w 2287608"/>
              <a:gd name="connsiteY33" fmla="*/ 1747063 h 3232926"/>
              <a:gd name="connsiteX34" fmla="*/ 1858661 w 2287608"/>
              <a:gd name="connsiteY34" fmla="*/ 1578837 h 3232926"/>
              <a:gd name="connsiteX35" fmla="*/ 1178281 w 2287608"/>
              <a:gd name="connsiteY35" fmla="*/ 1489263 h 3232926"/>
              <a:gd name="connsiteX36" fmla="*/ 1152796 w 2287608"/>
              <a:gd name="connsiteY36" fmla="*/ 1497412 h 3232926"/>
              <a:gd name="connsiteX37" fmla="*/ 1147297 w 2287608"/>
              <a:gd name="connsiteY37" fmla="*/ 1494238 h 3232926"/>
              <a:gd name="connsiteX38" fmla="*/ 1148300 w 2287608"/>
              <a:gd name="connsiteY38" fmla="*/ 1498851 h 3232926"/>
              <a:gd name="connsiteX39" fmla="*/ 1143804 w 2287608"/>
              <a:gd name="connsiteY39" fmla="*/ 1500288 h 3232926"/>
              <a:gd name="connsiteX40" fmla="*/ 1149304 w 2287608"/>
              <a:gd name="connsiteY40" fmla="*/ 1503463 h 3232926"/>
              <a:gd name="connsiteX41" fmla="*/ 1154988 w 2287608"/>
              <a:gd name="connsiteY41" fmla="*/ 1529608 h 3232926"/>
              <a:gd name="connsiteX42" fmla="*/ 1572751 w 2287608"/>
              <a:gd name="connsiteY42" fmla="*/ 2074048 h 3232926"/>
              <a:gd name="connsiteX43" fmla="*/ 1996989 w 2287608"/>
              <a:gd name="connsiteY43" fmla="*/ 2194021 h 3232926"/>
              <a:gd name="connsiteX44" fmla="*/ 2253131 w 2287608"/>
              <a:gd name="connsiteY44" fmla="*/ 2163621 h 3232926"/>
              <a:gd name="connsiteX45" fmla="*/ 2278616 w 2287608"/>
              <a:gd name="connsiteY45" fmla="*/ 2155472 h 3232926"/>
              <a:gd name="connsiteX46" fmla="*/ 2284115 w 2287608"/>
              <a:gd name="connsiteY46" fmla="*/ 2158647 h 3232926"/>
              <a:gd name="connsiteX47" fmla="*/ 2283112 w 2287608"/>
              <a:gd name="connsiteY47" fmla="*/ 2154034 h 3232926"/>
              <a:gd name="connsiteX48" fmla="*/ 2287608 w 2287608"/>
              <a:gd name="connsiteY48" fmla="*/ 2152596 h 3232926"/>
              <a:gd name="connsiteX49" fmla="*/ 2282109 w 2287608"/>
              <a:gd name="connsiteY49" fmla="*/ 2149422 h 3232926"/>
              <a:gd name="connsiteX50" fmla="*/ 2276424 w 2287608"/>
              <a:gd name="connsiteY50" fmla="*/ 2123277 h 3232926"/>
              <a:gd name="connsiteX51" fmla="*/ 2069415 w 2287608"/>
              <a:gd name="connsiteY51" fmla="*/ 1747063 h 3232926"/>
              <a:gd name="connsiteX52" fmla="*/ 1140311 w 2287608"/>
              <a:gd name="connsiteY52" fmla="*/ 779689 h 3232926"/>
              <a:gd name="connsiteX53" fmla="*/ 1134812 w 2287608"/>
              <a:gd name="connsiteY53" fmla="*/ 782863 h 3232926"/>
              <a:gd name="connsiteX54" fmla="*/ 1109328 w 2287608"/>
              <a:gd name="connsiteY54" fmla="*/ 774714 h 3232926"/>
              <a:gd name="connsiteX55" fmla="*/ 428947 w 2287608"/>
              <a:gd name="connsiteY55" fmla="*/ 864288 h 3232926"/>
              <a:gd name="connsiteX56" fmla="*/ 11185 w 2287608"/>
              <a:gd name="connsiteY56" fmla="*/ 1408728 h 3232926"/>
              <a:gd name="connsiteX57" fmla="*/ 5499 w 2287608"/>
              <a:gd name="connsiteY57" fmla="*/ 1434873 h 3232926"/>
              <a:gd name="connsiteX58" fmla="*/ 0 w 2287608"/>
              <a:gd name="connsiteY58" fmla="*/ 1438047 h 3232926"/>
              <a:gd name="connsiteX59" fmla="*/ 4497 w 2287608"/>
              <a:gd name="connsiteY59" fmla="*/ 1439485 h 3232926"/>
              <a:gd name="connsiteX60" fmla="*/ 3493 w 2287608"/>
              <a:gd name="connsiteY60" fmla="*/ 1444098 h 3232926"/>
              <a:gd name="connsiteX61" fmla="*/ 8992 w 2287608"/>
              <a:gd name="connsiteY61" fmla="*/ 1440923 h 3232926"/>
              <a:gd name="connsiteX62" fmla="*/ 34477 w 2287608"/>
              <a:gd name="connsiteY62" fmla="*/ 1449072 h 3232926"/>
              <a:gd name="connsiteX63" fmla="*/ 290620 w 2287608"/>
              <a:gd name="connsiteY63" fmla="*/ 1479472 h 3232926"/>
              <a:gd name="connsiteX64" fmla="*/ 714858 w 2287608"/>
              <a:gd name="connsiteY64" fmla="*/ 1359499 h 3232926"/>
              <a:gd name="connsiteX65" fmla="*/ 1132621 w 2287608"/>
              <a:gd name="connsiteY65" fmla="*/ 815059 h 3232926"/>
              <a:gd name="connsiteX66" fmla="*/ 1138305 w 2287608"/>
              <a:gd name="connsiteY66" fmla="*/ 788914 h 3232926"/>
              <a:gd name="connsiteX67" fmla="*/ 1143805 w 2287608"/>
              <a:gd name="connsiteY67" fmla="*/ 785739 h 3232926"/>
              <a:gd name="connsiteX68" fmla="*/ 1139308 w 2287608"/>
              <a:gd name="connsiteY68" fmla="*/ 784302 h 3232926"/>
              <a:gd name="connsiteX69" fmla="*/ 2069415 w 2287608"/>
              <a:gd name="connsiteY69" fmla="*/ 1032514 h 3232926"/>
              <a:gd name="connsiteX70" fmla="*/ 1858661 w 2287608"/>
              <a:gd name="connsiteY70" fmla="*/ 864289 h 3232926"/>
              <a:gd name="connsiteX71" fmla="*/ 1178281 w 2287608"/>
              <a:gd name="connsiteY71" fmla="*/ 774715 h 3232926"/>
              <a:gd name="connsiteX72" fmla="*/ 1152796 w 2287608"/>
              <a:gd name="connsiteY72" fmla="*/ 782864 h 3232926"/>
              <a:gd name="connsiteX73" fmla="*/ 1147297 w 2287608"/>
              <a:gd name="connsiteY73" fmla="*/ 779690 h 3232926"/>
              <a:gd name="connsiteX74" fmla="*/ 1148300 w 2287608"/>
              <a:gd name="connsiteY74" fmla="*/ 784303 h 3232926"/>
              <a:gd name="connsiteX75" fmla="*/ 1143804 w 2287608"/>
              <a:gd name="connsiteY75" fmla="*/ 785740 h 3232926"/>
              <a:gd name="connsiteX76" fmla="*/ 1149304 w 2287608"/>
              <a:gd name="connsiteY76" fmla="*/ 788915 h 3232926"/>
              <a:gd name="connsiteX77" fmla="*/ 1154988 w 2287608"/>
              <a:gd name="connsiteY77" fmla="*/ 815060 h 3232926"/>
              <a:gd name="connsiteX78" fmla="*/ 1572751 w 2287608"/>
              <a:gd name="connsiteY78" fmla="*/ 1359500 h 3232926"/>
              <a:gd name="connsiteX79" fmla="*/ 1996989 w 2287608"/>
              <a:gd name="connsiteY79" fmla="*/ 1479473 h 3232926"/>
              <a:gd name="connsiteX80" fmla="*/ 2253131 w 2287608"/>
              <a:gd name="connsiteY80" fmla="*/ 1449073 h 3232926"/>
              <a:gd name="connsiteX81" fmla="*/ 2278616 w 2287608"/>
              <a:gd name="connsiteY81" fmla="*/ 1440924 h 3232926"/>
              <a:gd name="connsiteX82" fmla="*/ 2284115 w 2287608"/>
              <a:gd name="connsiteY82" fmla="*/ 1444099 h 3232926"/>
              <a:gd name="connsiteX83" fmla="*/ 2283112 w 2287608"/>
              <a:gd name="connsiteY83" fmla="*/ 1439486 h 3232926"/>
              <a:gd name="connsiteX84" fmla="*/ 2287608 w 2287608"/>
              <a:gd name="connsiteY84" fmla="*/ 1438048 h 3232926"/>
              <a:gd name="connsiteX85" fmla="*/ 2282109 w 2287608"/>
              <a:gd name="connsiteY85" fmla="*/ 1434874 h 3232926"/>
              <a:gd name="connsiteX86" fmla="*/ 2276424 w 2287608"/>
              <a:gd name="connsiteY86" fmla="*/ 1408729 h 3232926"/>
              <a:gd name="connsiteX87" fmla="*/ 2069415 w 2287608"/>
              <a:gd name="connsiteY87" fmla="*/ 1032514 h 3232926"/>
              <a:gd name="connsiteX88" fmla="*/ 1140311 w 2287608"/>
              <a:gd name="connsiteY88" fmla="*/ 35676 h 3232926"/>
              <a:gd name="connsiteX89" fmla="*/ 1134812 w 2287608"/>
              <a:gd name="connsiteY89" fmla="*/ 38850 h 3232926"/>
              <a:gd name="connsiteX90" fmla="*/ 1109328 w 2287608"/>
              <a:gd name="connsiteY90" fmla="*/ 30701 h 3232926"/>
              <a:gd name="connsiteX91" fmla="*/ 428948 w 2287608"/>
              <a:gd name="connsiteY91" fmla="*/ 120275 h 3232926"/>
              <a:gd name="connsiteX92" fmla="*/ 11185 w 2287608"/>
              <a:gd name="connsiteY92" fmla="*/ 664715 h 3232926"/>
              <a:gd name="connsiteX93" fmla="*/ 5499 w 2287608"/>
              <a:gd name="connsiteY93" fmla="*/ 690860 h 3232926"/>
              <a:gd name="connsiteX94" fmla="*/ 0 w 2287608"/>
              <a:gd name="connsiteY94" fmla="*/ 694034 h 3232926"/>
              <a:gd name="connsiteX95" fmla="*/ 4497 w 2287608"/>
              <a:gd name="connsiteY95" fmla="*/ 695472 h 3232926"/>
              <a:gd name="connsiteX96" fmla="*/ 3493 w 2287608"/>
              <a:gd name="connsiteY96" fmla="*/ 700085 h 3232926"/>
              <a:gd name="connsiteX97" fmla="*/ 8992 w 2287608"/>
              <a:gd name="connsiteY97" fmla="*/ 696910 h 3232926"/>
              <a:gd name="connsiteX98" fmla="*/ 34477 w 2287608"/>
              <a:gd name="connsiteY98" fmla="*/ 705059 h 3232926"/>
              <a:gd name="connsiteX99" fmla="*/ 290620 w 2287608"/>
              <a:gd name="connsiteY99" fmla="*/ 735459 h 3232926"/>
              <a:gd name="connsiteX100" fmla="*/ 714857 w 2287608"/>
              <a:gd name="connsiteY100" fmla="*/ 615486 h 3232926"/>
              <a:gd name="connsiteX101" fmla="*/ 1132621 w 2287608"/>
              <a:gd name="connsiteY101" fmla="*/ 71046 h 3232926"/>
              <a:gd name="connsiteX102" fmla="*/ 1138305 w 2287608"/>
              <a:gd name="connsiteY102" fmla="*/ 44901 h 3232926"/>
              <a:gd name="connsiteX103" fmla="*/ 1143805 w 2287608"/>
              <a:gd name="connsiteY103" fmla="*/ 41726 h 3232926"/>
              <a:gd name="connsiteX104" fmla="*/ 1139308 w 2287608"/>
              <a:gd name="connsiteY104" fmla="*/ 40289 h 3232926"/>
              <a:gd name="connsiteX105" fmla="*/ 2069415 w 2287608"/>
              <a:gd name="connsiteY105" fmla="*/ 288501 h 3232926"/>
              <a:gd name="connsiteX106" fmla="*/ 1858661 w 2287608"/>
              <a:gd name="connsiteY106" fmla="*/ 120276 h 3232926"/>
              <a:gd name="connsiteX107" fmla="*/ 1178281 w 2287608"/>
              <a:gd name="connsiteY107" fmla="*/ 30702 h 3232926"/>
              <a:gd name="connsiteX108" fmla="*/ 1152796 w 2287608"/>
              <a:gd name="connsiteY108" fmla="*/ 38850 h 3232926"/>
              <a:gd name="connsiteX109" fmla="*/ 1147297 w 2287608"/>
              <a:gd name="connsiteY109" fmla="*/ 35676 h 3232926"/>
              <a:gd name="connsiteX110" fmla="*/ 1148300 w 2287608"/>
              <a:gd name="connsiteY110" fmla="*/ 40290 h 3232926"/>
              <a:gd name="connsiteX111" fmla="*/ 1143804 w 2287608"/>
              <a:gd name="connsiteY111" fmla="*/ 41727 h 3232926"/>
              <a:gd name="connsiteX112" fmla="*/ 1149304 w 2287608"/>
              <a:gd name="connsiteY112" fmla="*/ 44901 h 3232926"/>
              <a:gd name="connsiteX113" fmla="*/ 1154988 w 2287608"/>
              <a:gd name="connsiteY113" fmla="*/ 71046 h 3232926"/>
              <a:gd name="connsiteX114" fmla="*/ 1572751 w 2287608"/>
              <a:gd name="connsiteY114" fmla="*/ 615486 h 3232926"/>
              <a:gd name="connsiteX115" fmla="*/ 1996989 w 2287608"/>
              <a:gd name="connsiteY115" fmla="*/ 735460 h 3232926"/>
              <a:gd name="connsiteX116" fmla="*/ 2253131 w 2287608"/>
              <a:gd name="connsiteY116" fmla="*/ 705060 h 3232926"/>
              <a:gd name="connsiteX117" fmla="*/ 2278616 w 2287608"/>
              <a:gd name="connsiteY117" fmla="*/ 696911 h 3232926"/>
              <a:gd name="connsiteX118" fmla="*/ 2284115 w 2287608"/>
              <a:gd name="connsiteY118" fmla="*/ 700086 h 3232926"/>
              <a:gd name="connsiteX119" fmla="*/ 2283112 w 2287608"/>
              <a:gd name="connsiteY119" fmla="*/ 695473 h 3232926"/>
              <a:gd name="connsiteX120" fmla="*/ 2287608 w 2287608"/>
              <a:gd name="connsiteY120" fmla="*/ 694035 h 3232926"/>
              <a:gd name="connsiteX121" fmla="*/ 2282109 w 2287608"/>
              <a:gd name="connsiteY121" fmla="*/ 690860 h 3232926"/>
              <a:gd name="connsiteX122" fmla="*/ 2276424 w 2287608"/>
              <a:gd name="connsiteY122" fmla="*/ 664716 h 3232926"/>
              <a:gd name="connsiteX123" fmla="*/ 2069415 w 2287608"/>
              <a:gd name="connsiteY123" fmla="*/ 288501 h 323292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 ang="0">
                <a:pos x="connsiteX102" y="connsiteY102"/>
              </a:cxn>
              <a:cxn ang="0">
                <a:pos x="connsiteX103" y="connsiteY103"/>
              </a:cxn>
              <a:cxn ang="0">
                <a:pos x="connsiteX104" y="connsiteY104"/>
              </a:cxn>
              <a:cxn ang="0">
                <a:pos x="connsiteX105" y="connsiteY105"/>
              </a:cxn>
              <a:cxn ang="0">
                <a:pos x="connsiteX106" y="connsiteY106"/>
              </a:cxn>
              <a:cxn ang="0">
                <a:pos x="connsiteX107" y="connsiteY107"/>
              </a:cxn>
              <a:cxn ang="0">
                <a:pos x="connsiteX108" y="connsiteY108"/>
              </a:cxn>
              <a:cxn ang="0">
                <a:pos x="connsiteX109" y="connsiteY109"/>
              </a:cxn>
              <a:cxn ang="0">
                <a:pos x="connsiteX110" y="connsiteY110"/>
              </a:cxn>
              <a:cxn ang="0">
                <a:pos x="connsiteX111" y="connsiteY111"/>
              </a:cxn>
              <a:cxn ang="0">
                <a:pos x="connsiteX112" y="connsiteY112"/>
              </a:cxn>
              <a:cxn ang="0">
                <a:pos x="connsiteX113" y="connsiteY113"/>
              </a:cxn>
              <a:cxn ang="0">
                <a:pos x="connsiteX114" y="connsiteY114"/>
              </a:cxn>
              <a:cxn ang="0">
                <a:pos x="connsiteX115" y="connsiteY115"/>
              </a:cxn>
              <a:cxn ang="0">
                <a:pos x="connsiteX116" y="connsiteY116"/>
              </a:cxn>
              <a:cxn ang="0">
                <a:pos x="connsiteX117" y="connsiteY117"/>
              </a:cxn>
              <a:cxn ang="0">
                <a:pos x="connsiteX118" y="connsiteY118"/>
              </a:cxn>
              <a:cxn ang="0">
                <a:pos x="connsiteX119" y="connsiteY119"/>
              </a:cxn>
              <a:cxn ang="0">
                <a:pos x="connsiteX120" y="connsiteY120"/>
              </a:cxn>
              <a:cxn ang="0">
                <a:pos x="connsiteX121" y="connsiteY121"/>
              </a:cxn>
              <a:cxn ang="0">
                <a:pos x="connsiteX122" y="connsiteY122"/>
              </a:cxn>
              <a:cxn ang="0">
                <a:pos x="connsiteX123" y="connsiteY123"/>
              </a:cxn>
            </a:cxnLst>
            <a:rect l="l" t="t" r="r" b="b"/>
            <a:pathLst>
              <a:path w="2287608" h="3232926">
                <a:moveTo>
                  <a:pt x="1143804" y="1916209"/>
                </a:moveTo>
                <a:lnTo>
                  <a:pt x="1140311" y="1919384"/>
                </a:lnTo>
                <a:lnTo>
                  <a:pt x="1136818" y="1916209"/>
                </a:lnTo>
                <a:lnTo>
                  <a:pt x="1136818" y="1922559"/>
                </a:lnTo>
                <a:lnTo>
                  <a:pt x="1117018" y="1940554"/>
                </a:lnTo>
                <a:cubicBezTo>
                  <a:pt x="954760" y="2102813"/>
                  <a:pt x="854401" y="2326970"/>
                  <a:pt x="854401" y="2574568"/>
                </a:cubicBezTo>
                <a:cubicBezTo>
                  <a:pt x="854401" y="2822165"/>
                  <a:pt x="954760" y="3046323"/>
                  <a:pt x="1117018" y="3208581"/>
                </a:cubicBezTo>
                <a:lnTo>
                  <a:pt x="1136818" y="3226577"/>
                </a:lnTo>
                <a:lnTo>
                  <a:pt x="1136818" y="3232926"/>
                </a:lnTo>
                <a:lnTo>
                  <a:pt x="1140311" y="3229751"/>
                </a:lnTo>
                <a:lnTo>
                  <a:pt x="1143804" y="3232926"/>
                </a:lnTo>
                <a:lnTo>
                  <a:pt x="1143804" y="3226577"/>
                </a:lnTo>
                <a:lnTo>
                  <a:pt x="1163604" y="3208581"/>
                </a:lnTo>
                <a:cubicBezTo>
                  <a:pt x="1325862" y="3046323"/>
                  <a:pt x="1426221" y="2822165"/>
                  <a:pt x="1426221" y="2574567"/>
                </a:cubicBezTo>
                <a:cubicBezTo>
                  <a:pt x="1426221" y="2326970"/>
                  <a:pt x="1325862" y="2102812"/>
                  <a:pt x="1163604" y="1940554"/>
                </a:cubicBezTo>
                <a:lnTo>
                  <a:pt x="1143804" y="1922558"/>
                </a:lnTo>
                <a:close/>
                <a:moveTo>
                  <a:pt x="1140312" y="1494239"/>
                </a:moveTo>
                <a:lnTo>
                  <a:pt x="1134813" y="1497413"/>
                </a:lnTo>
                <a:lnTo>
                  <a:pt x="1109328" y="1489264"/>
                </a:lnTo>
                <a:cubicBezTo>
                  <a:pt x="887680" y="1429874"/>
                  <a:pt x="643374" y="1455039"/>
                  <a:pt x="428947" y="1578838"/>
                </a:cubicBezTo>
                <a:cubicBezTo>
                  <a:pt x="214522" y="1702637"/>
                  <a:pt x="70575" y="1901629"/>
                  <a:pt x="11185" y="2123278"/>
                </a:cubicBezTo>
                <a:lnTo>
                  <a:pt x="5499" y="2149423"/>
                </a:lnTo>
                <a:lnTo>
                  <a:pt x="0" y="2152597"/>
                </a:lnTo>
                <a:lnTo>
                  <a:pt x="4497" y="2154035"/>
                </a:lnTo>
                <a:lnTo>
                  <a:pt x="3493" y="2158648"/>
                </a:lnTo>
                <a:lnTo>
                  <a:pt x="8992" y="2155473"/>
                </a:lnTo>
                <a:lnTo>
                  <a:pt x="34477" y="2163622"/>
                </a:lnTo>
                <a:cubicBezTo>
                  <a:pt x="117596" y="2185894"/>
                  <a:pt x="203900" y="2196274"/>
                  <a:pt x="290620" y="2194022"/>
                </a:cubicBezTo>
                <a:cubicBezTo>
                  <a:pt x="435153" y="2190268"/>
                  <a:pt x="580841" y="2151423"/>
                  <a:pt x="714858" y="2074049"/>
                </a:cubicBezTo>
                <a:cubicBezTo>
                  <a:pt x="929283" y="1950250"/>
                  <a:pt x="1073230" y="1751258"/>
                  <a:pt x="1132621" y="1529609"/>
                </a:cubicBezTo>
                <a:lnTo>
                  <a:pt x="1138305" y="1503464"/>
                </a:lnTo>
                <a:lnTo>
                  <a:pt x="1143804" y="1500289"/>
                </a:lnTo>
                <a:lnTo>
                  <a:pt x="1139308" y="1498852"/>
                </a:lnTo>
                <a:close/>
                <a:moveTo>
                  <a:pt x="2069415" y="1747063"/>
                </a:moveTo>
                <a:cubicBezTo>
                  <a:pt x="2009570" y="1682261"/>
                  <a:pt x="1939071" y="1625262"/>
                  <a:pt x="1858661" y="1578837"/>
                </a:cubicBezTo>
                <a:cubicBezTo>
                  <a:pt x="1644235" y="1455038"/>
                  <a:pt x="1399929" y="1429873"/>
                  <a:pt x="1178281" y="1489263"/>
                </a:cubicBezTo>
                <a:lnTo>
                  <a:pt x="1152796" y="1497412"/>
                </a:lnTo>
                <a:lnTo>
                  <a:pt x="1147297" y="1494238"/>
                </a:lnTo>
                <a:lnTo>
                  <a:pt x="1148300" y="1498851"/>
                </a:lnTo>
                <a:lnTo>
                  <a:pt x="1143804" y="1500288"/>
                </a:lnTo>
                <a:lnTo>
                  <a:pt x="1149304" y="1503463"/>
                </a:lnTo>
                <a:lnTo>
                  <a:pt x="1154988" y="1529608"/>
                </a:lnTo>
                <a:cubicBezTo>
                  <a:pt x="1214379" y="1751257"/>
                  <a:pt x="1358325" y="1950249"/>
                  <a:pt x="1572751" y="2074048"/>
                </a:cubicBezTo>
                <a:cubicBezTo>
                  <a:pt x="1706767" y="2151422"/>
                  <a:pt x="1852455" y="2190267"/>
                  <a:pt x="1996989" y="2194021"/>
                </a:cubicBezTo>
                <a:cubicBezTo>
                  <a:pt x="2083709" y="2196273"/>
                  <a:pt x="2170013" y="2185893"/>
                  <a:pt x="2253131" y="2163621"/>
                </a:cubicBezTo>
                <a:lnTo>
                  <a:pt x="2278616" y="2155472"/>
                </a:lnTo>
                <a:lnTo>
                  <a:pt x="2284115" y="2158647"/>
                </a:lnTo>
                <a:lnTo>
                  <a:pt x="2283112" y="2154034"/>
                </a:lnTo>
                <a:lnTo>
                  <a:pt x="2287608" y="2152596"/>
                </a:lnTo>
                <a:lnTo>
                  <a:pt x="2282109" y="2149422"/>
                </a:lnTo>
                <a:lnTo>
                  <a:pt x="2276424" y="2123277"/>
                </a:lnTo>
                <a:cubicBezTo>
                  <a:pt x="2239306" y="1984747"/>
                  <a:pt x="2169157" y="1855067"/>
                  <a:pt x="2069415" y="1747063"/>
                </a:cubicBezTo>
                <a:close/>
                <a:moveTo>
                  <a:pt x="1140311" y="779689"/>
                </a:moveTo>
                <a:lnTo>
                  <a:pt x="1134812" y="782863"/>
                </a:lnTo>
                <a:lnTo>
                  <a:pt x="1109328" y="774714"/>
                </a:lnTo>
                <a:cubicBezTo>
                  <a:pt x="887679" y="715324"/>
                  <a:pt x="643374" y="740489"/>
                  <a:pt x="428947" y="864288"/>
                </a:cubicBezTo>
                <a:cubicBezTo>
                  <a:pt x="214522" y="988087"/>
                  <a:pt x="70575" y="1187079"/>
                  <a:pt x="11185" y="1408728"/>
                </a:cubicBezTo>
                <a:lnTo>
                  <a:pt x="5499" y="1434873"/>
                </a:lnTo>
                <a:lnTo>
                  <a:pt x="0" y="1438047"/>
                </a:lnTo>
                <a:lnTo>
                  <a:pt x="4497" y="1439485"/>
                </a:lnTo>
                <a:lnTo>
                  <a:pt x="3493" y="1444098"/>
                </a:lnTo>
                <a:lnTo>
                  <a:pt x="8992" y="1440923"/>
                </a:lnTo>
                <a:lnTo>
                  <a:pt x="34477" y="1449072"/>
                </a:lnTo>
                <a:cubicBezTo>
                  <a:pt x="117595" y="1471344"/>
                  <a:pt x="203900" y="1481724"/>
                  <a:pt x="290620" y="1479472"/>
                </a:cubicBezTo>
                <a:cubicBezTo>
                  <a:pt x="435154" y="1475718"/>
                  <a:pt x="580841" y="1436873"/>
                  <a:pt x="714858" y="1359499"/>
                </a:cubicBezTo>
                <a:cubicBezTo>
                  <a:pt x="929284" y="1235700"/>
                  <a:pt x="1073229" y="1036708"/>
                  <a:pt x="1132621" y="815059"/>
                </a:cubicBezTo>
                <a:lnTo>
                  <a:pt x="1138305" y="788914"/>
                </a:lnTo>
                <a:lnTo>
                  <a:pt x="1143805" y="785739"/>
                </a:lnTo>
                <a:lnTo>
                  <a:pt x="1139308" y="784302"/>
                </a:lnTo>
                <a:close/>
                <a:moveTo>
                  <a:pt x="2069415" y="1032514"/>
                </a:moveTo>
                <a:cubicBezTo>
                  <a:pt x="2009570" y="967712"/>
                  <a:pt x="1939071" y="910714"/>
                  <a:pt x="1858661" y="864289"/>
                </a:cubicBezTo>
                <a:cubicBezTo>
                  <a:pt x="1644235" y="740490"/>
                  <a:pt x="1399929" y="715325"/>
                  <a:pt x="1178281" y="774715"/>
                </a:cubicBezTo>
                <a:lnTo>
                  <a:pt x="1152796" y="782864"/>
                </a:lnTo>
                <a:lnTo>
                  <a:pt x="1147297" y="779690"/>
                </a:lnTo>
                <a:lnTo>
                  <a:pt x="1148300" y="784303"/>
                </a:lnTo>
                <a:lnTo>
                  <a:pt x="1143804" y="785740"/>
                </a:lnTo>
                <a:lnTo>
                  <a:pt x="1149304" y="788915"/>
                </a:lnTo>
                <a:lnTo>
                  <a:pt x="1154988" y="815060"/>
                </a:lnTo>
                <a:cubicBezTo>
                  <a:pt x="1214379" y="1036709"/>
                  <a:pt x="1358325" y="1235701"/>
                  <a:pt x="1572751" y="1359500"/>
                </a:cubicBezTo>
                <a:cubicBezTo>
                  <a:pt x="1706767" y="1436874"/>
                  <a:pt x="1852455" y="1475719"/>
                  <a:pt x="1996989" y="1479473"/>
                </a:cubicBezTo>
                <a:cubicBezTo>
                  <a:pt x="2083709" y="1481725"/>
                  <a:pt x="2170013" y="1471345"/>
                  <a:pt x="2253131" y="1449073"/>
                </a:cubicBezTo>
                <a:lnTo>
                  <a:pt x="2278616" y="1440924"/>
                </a:lnTo>
                <a:lnTo>
                  <a:pt x="2284115" y="1444099"/>
                </a:lnTo>
                <a:lnTo>
                  <a:pt x="2283112" y="1439486"/>
                </a:lnTo>
                <a:lnTo>
                  <a:pt x="2287608" y="1438048"/>
                </a:lnTo>
                <a:lnTo>
                  <a:pt x="2282109" y="1434874"/>
                </a:lnTo>
                <a:lnTo>
                  <a:pt x="2276424" y="1408729"/>
                </a:lnTo>
                <a:cubicBezTo>
                  <a:pt x="2239306" y="1270198"/>
                  <a:pt x="2169157" y="1140518"/>
                  <a:pt x="2069415" y="1032514"/>
                </a:cubicBezTo>
                <a:close/>
                <a:moveTo>
                  <a:pt x="1140311" y="35676"/>
                </a:moveTo>
                <a:lnTo>
                  <a:pt x="1134812" y="38850"/>
                </a:lnTo>
                <a:lnTo>
                  <a:pt x="1109328" y="30701"/>
                </a:lnTo>
                <a:cubicBezTo>
                  <a:pt x="887679" y="-28689"/>
                  <a:pt x="643374" y="-3524"/>
                  <a:pt x="428948" y="120275"/>
                </a:cubicBezTo>
                <a:cubicBezTo>
                  <a:pt x="214521" y="244074"/>
                  <a:pt x="70575" y="443066"/>
                  <a:pt x="11185" y="664715"/>
                </a:cubicBezTo>
                <a:lnTo>
                  <a:pt x="5499" y="690860"/>
                </a:lnTo>
                <a:lnTo>
                  <a:pt x="0" y="694034"/>
                </a:lnTo>
                <a:lnTo>
                  <a:pt x="4497" y="695472"/>
                </a:lnTo>
                <a:lnTo>
                  <a:pt x="3493" y="700085"/>
                </a:lnTo>
                <a:lnTo>
                  <a:pt x="8992" y="696910"/>
                </a:lnTo>
                <a:lnTo>
                  <a:pt x="34477" y="705059"/>
                </a:lnTo>
                <a:cubicBezTo>
                  <a:pt x="117595" y="727331"/>
                  <a:pt x="203900" y="737711"/>
                  <a:pt x="290620" y="735459"/>
                </a:cubicBezTo>
                <a:cubicBezTo>
                  <a:pt x="435154" y="731705"/>
                  <a:pt x="580841" y="692860"/>
                  <a:pt x="714857" y="615486"/>
                </a:cubicBezTo>
                <a:cubicBezTo>
                  <a:pt x="929284" y="491687"/>
                  <a:pt x="1073229" y="292695"/>
                  <a:pt x="1132621" y="71046"/>
                </a:cubicBezTo>
                <a:lnTo>
                  <a:pt x="1138305" y="44901"/>
                </a:lnTo>
                <a:lnTo>
                  <a:pt x="1143805" y="41726"/>
                </a:lnTo>
                <a:lnTo>
                  <a:pt x="1139308" y="40289"/>
                </a:lnTo>
                <a:close/>
                <a:moveTo>
                  <a:pt x="2069415" y="288501"/>
                </a:moveTo>
                <a:cubicBezTo>
                  <a:pt x="2009570" y="223699"/>
                  <a:pt x="1939071" y="166700"/>
                  <a:pt x="1858661" y="120276"/>
                </a:cubicBezTo>
                <a:cubicBezTo>
                  <a:pt x="1644235" y="-3523"/>
                  <a:pt x="1399929" y="-28688"/>
                  <a:pt x="1178281" y="30702"/>
                </a:cubicBezTo>
                <a:lnTo>
                  <a:pt x="1152796" y="38850"/>
                </a:lnTo>
                <a:lnTo>
                  <a:pt x="1147297" y="35676"/>
                </a:lnTo>
                <a:lnTo>
                  <a:pt x="1148300" y="40290"/>
                </a:lnTo>
                <a:lnTo>
                  <a:pt x="1143804" y="41727"/>
                </a:lnTo>
                <a:lnTo>
                  <a:pt x="1149304" y="44901"/>
                </a:lnTo>
                <a:lnTo>
                  <a:pt x="1154988" y="71046"/>
                </a:lnTo>
                <a:cubicBezTo>
                  <a:pt x="1214379" y="292695"/>
                  <a:pt x="1358325" y="491688"/>
                  <a:pt x="1572751" y="615486"/>
                </a:cubicBezTo>
                <a:cubicBezTo>
                  <a:pt x="1706767" y="692860"/>
                  <a:pt x="1852455" y="731705"/>
                  <a:pt x="1996989" y="735460"/>
                </a:cubicBezTo>
                <a:cubicBezTo>
                  <a:pt x="2083709" y="737712"/>
                  <a:pt x="2170013" y="727332"/>
                  <a:pt x="2253131" y="705060"/>
                </a:cubicBezTo>
                <a:lnTo>
                  <a:pt x="2278616" y="696911"/>
                </a:lnTo>
                <a:lnTo>
                  <a:pt x="2284115" y="700086"/>
                </a:lnTo>
                <a:lnTo>
                  <a:pt x="2283112" y="695473"/>
                </a:lnTo>
                <a:lnTo>
                  <a:pt x="2287608" y="694035"/>
                </a:lnTo>
                <a:lnTo>
                  <a:pt x="2282109" y="690860"/>
                </a:lnTo>
                <a:lnTo>
                  <a:pt x="2276424" y="664716"/>
                </a:lnTo>
                <a:cubicBezTo>
                  <a:pt x="2239306" y="526185"/>
                  <a:pt x="2169157" y="396505"/>
                  <a:pt x="2069415" y="288501"/>
                </a:cubicBezTo>
                <a:close/>
              </a:path>
            </a:pathLst>
          </a:custGeom>
          <a:solidFill>
            <a:schemeClr val="tx1">
              <a:alpha val="2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solidFill>
                <a:schemeClr val="tx1"/>
              </a:solidFill>
            </a:endParaRPr>
          </a:p>
        </p:txBody>
      </p:sp>
      <p:sp>
        <p:nvSpPr>
          <p:cNvPr id="12" name="Freeform: Shape 11">
            <a:extLst>
              <a:ext uri="{FF2B5EF4-FFF2-40B4-BE49-F238E27FC236}">
                <a16:creationId xmlns:a16="http://schemas.microsoft.com/office/drawing/2014/main" id="{B083E179-CF1F-4694-AEAB-6931C9B31F5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2700000" flipH="1">
            <a:off x="388193" y="3690094"/>
            <a:ext cx="1785983" cy="1799739"/>
          </a:xfrm>
          <a:custGeom>
            <a:avLst/>
            <a:gdLst>
              <a:gd name="connsiteX0" fmla="*/ 440819 w 1785983"/>
              <a:gd name="connsiteY0" fmla="*/ 59 h 1799739"/>
              <a:gd name="connsiteX1" fmla="*/ 845918 w 1785983"/>
              <a:gd name="connsiteY1" fmla="*/ 261596 h 1799739"/>
              <a:gd name="connsiteX2" fmla="*/ 892992 w 1785983"/>
              <a:gd name="connsiteY2" fmla="*/ 360758 h 1799739"/>
              <a:gd name="connsiteX3" fmla="*/ 892992 w 1785983"/>
              <a:gd name="connsiteY3" fmla="*/ 365372 h 1799739"/>
              <a:gd name="connsiteX4" fmla="*/ 940065 w 1785983"/>
              <a:gd name="connsiteY4" fmla="*/ 266212 h 1799739"/>
              <a:gd name="connsiteX5" fmla="*/ 1406106 w 1785983"/>
              <a:gd name="connsiteY5" fmla="*/ 8338 h 1799739"/>
              <a:gd name="connsiteX6" fmla="*/ 1022901 w 1785983"/>
              <a:gd name="connsiteY6" fmla="*/ 1699451 h 1799739"/>
              <a:gd name="connsiteX7" fmla="*/ 892991 w 1785983"/>
              <a:gd name="connsiteY7" fmla="*/ 1799739 h 1799739"/>
              <a:gd name="connsiteX8" fmla="*/ 892991 w 1785983"/>
              <a:gd name="connsiteY8" fmla="*/ 1795123 h 1799739"/>
              <a:gd name="connsiteX9" fmla="*/ 763082 w 1785983"/>
              <a:gd name="connsiteY9" fmla="*/ 1694835 h 1799739"/>
              <a:gd name="connsiteX10" fmla="*/ 379877 w 1785983"/>
              <a:gd name="connsiteY10" fmla="*/ 3722 h 1799739"/>
              <a:gd name="connsiteX11" fmla="*/ 440819 w 1785983"/>
              <a:gd name="connsiteY11" fmla="*/ 59 h 179973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1785983" h="1799739">
                <a:moveTo>
                  <a:pt x="440819" y="59"/>
                </a:moveTo>
                <a:cubicBezTo>
                  <a:pt x="584367" y="2557"/>
                  <a:pt x="735105" y="83293"/>
                  <a:pt x="845918" y="261596"/>
                </a:cubicBezTo>
                <a:lnTo>
                  <a:pt x="892992" y="360758"/>
                </a:lnTo>
                <a:lnTo>
                  <a:pt x="892992" y="365372"/>
                </a:lnTo>
                <a:lnTo>
                  <a:pt x="940065" y="266212"/>
                </a:lnTo>
                <a:cubicBezTo>
                  <a:pt x="1066709" y="62437"/>
                  <a:pt x="1245499" y="-13903"/>
                  <a:pt x="1406106" y="8338"/>
                </a:cubicBezTo>
                <a:cubicBezTo>
                  <a:pt x="1827702" y="66720"/>
                  <a:pt x="2124001" y="804388"/>
                  <a:pt x="1022901" y="1699451"/>
                </a:cubicBezTo>
                <a:lnTo>
                  <a:pt x="892991" y="1799739"/>
                </a:lnTo>
                <a:lnTo>
                  <a:pt x="892991" y="1795123"/>
                </a:lnTo>
                <a:lnTo>
                  <a:pt x="763082" y="1694835"/>
                </a:lnTo>
                <a:cubicBezTo>
                  <a:pt x="-338018" y="799772"/>
                  <a:pt x="-41719" y="62104"/>
                  <a:pt x="379877" y="3722"/>
                </a:cubicBezTo>
                <a:cubicBezTo>
                  <a:pt x="399953" y="942"/>
                  <a:pt x="420313" y="-298"/>
                  <a:pt x="440819" y="59"/>
                </a:cubicBezTo>
                <a:close/>
              </a:path>
            </a:pathLst>
          </a:custGeom>
          <a:solidFill>
            <a:schemeClr val="accent1">
              <a:alpha val="60000"/>
            </a:schemeClr>
          </a:solidFill>
          <a:ln w="12700">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nvGrpSpPr>
          <p:cNvPr id="14" name="Group 13">
            <a:extLst>
              <a:ext uri="{FF2B5EF4-FFF2-40B4-BE49-F238E27FC236}">
                <a16:creationId xmlns:a16="http://schemas.microsoft.com/office/drawing/2014/main" id="{EE6257A7-D071-42C9-8560-75A6EAE2771E}"/>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rot="13500000" flipH="1" flipV="1">
            <a:off x="854399" y="71786"/>
            <a:ext cx="2287608" cy="3673900"/>
            <a:chOff x="-6080955" y="3437416"/>
            <a:chExt cx="2287608" cy="3673900"/>
          </a:xfrm>
        </p:grpSpPr>
        <p:cxnSp>
          <p:nvCxnSpPr>
            <p:cNvPr id="15" name="Straight Connector 14">
              <a:extLst>
                <a:ext uri="{FF2B5EF4-FFF2-40B4-BE49-F238E27FC236}">
                  <a16:creationId xmlns:a16="http://schemas.microsoft.com/office/drawing/2014/main" id="{52115B20-516B-48FE-ABF8-0300640B548F}"/>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4937151" y="4754133"/>
              <a:ext cx="0" cy="2357183"/>
            </a:xfrm>
            <a:prstGeom prst="line">
              <a:avLst/>
            </a:prstGeom>
            <a:ln w="12700">
              <a:solidFill>
                <a:schemeClr val="tx1"/>
              </a:solidFill>
            </a:ln>
          </p:spPr>
          <p:style>
            <a:lnRef idx="1">
              <a:schemeClr val="accent1"/>
            </a:lnRef>
            <a:fillRef idx="0">
              <a:schemeClr val="accent1"/>
            </a:fillRef>
            <a:effectRef idx="0">
              <a:schemeClr val="accent1"/>
            </a:effectRef>
            <a:fontRef idx="minor">
              <a:schemeClr val="tx1"/>
            </a:fontRef>
          </p:style>
        </p:cxnSp>
        <p:sp>
          <p:nvSpPr>
            <p:cNvPr id="16" name="Freeform: Shape 15">
              <a:extLst>
                <a:ext uri="{FF2B5EF4-FFF2-40B4-BE49-F238E27FC236}">
                  <a16:creationId xmlns:a16="http://schemas.microsoft.com/office/drawing/2014/main" id="{572F2AC0-C134-4522-9F34-10107EC52661}"/>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rot="10800000" flipH="1">
              <a:off x="-5226554" y="3437416"/>
              <a:ext cx="571820" cy="1316717"/>
            </a:xfrm>
            <a:custGeom>
              <a:avLst/>
              <a:gdLst>
                <a:gd name="connsiteX0" fmla="*/ 282417 w 571820"/>
                <a:gd name="connsiteY0" fmla="*/ 1316717 h 1316717"/>
                <a:gd name="connsiteX1" fmla="*/ 285910 w 571820"/>
                <a:gd name="connsiteY1" fmla="*/ 1313542 h 1316717"/>
                <a:gd name="connsiteX2" fmla="*/ 289403 w 571820"/>
                <a:gd name="connsiteY2" fmla="*/ 1316717 h 1316717"/>
                <a:gd name="connsiteX3" fmla="*/ 289403 w 571820"/>
                <a:gd name="connsiteY3" fmla="*/ 1310368 h 1316717"/>
                <a:gd name="connsiteX4" fmla="*/ 309203 w 571820"/>
                <a:gd name="connsiteY4" fmla="*/ 1292372 h 1316717"/>
                <a:gd name="connsiteX5" fmla="*/ 571820 w 571820"/>
                <a:gd name="connsiteY5" fmla="*/ 658358 h 1316717"/>
                <a:gd name="connsiteX6" fmla="*/ 309203 w 571820"/>
                <a:gd name="connsiteY6" fmla="*/ 24345 h 1316717"/>
                <a:gd name="connsiteX7" fmla="*/ 289403 w 571820"/>
                <a:gd name="connsiteY7" fmla="*/ 6349 h 1316717"/>
                <a:gd name="connsiteX8" fmla="*/ 289403 w 571820"/>
                <a:gd name="connsiteY8" fmla="*/ 0 h 1316717"/>
                <a:gd name="connsiteX9" fmla="*/ 285910 w 571820"/>
                <a:gd name="connsiteY9" fmla="*/ 3175 h 1316717"/>
                <a:gd name="connsiteX10" fmla="*/ 282417 w 571820"/>
                <a:gd name="connsiteY10" fmla="*/ 0 h 1316717"/>
                <a:gd name="connsiteX11" fmla="*/ 282417 w 571820"/>
                <a:gd name="connsiteY11" fmla="*/ 6350 h 1316717"/>
                <a:gd name="connsiteX12" fmla="*/ 262617 w 571820"/>
                <a:gd name="connsiteY12" fmla="*/ 24345 h 1316717"/>
                <a:gd name="connsiteX13" fmla="*/ 0 w 571820"/>
                <a:gd name="connsiteY13" fmla="*/ 658359 h 1316717"/>
                <a:gd name="connsiteX14" fmla="*/ 262617 w 571820"/>
                <a:gd name="connsiteY14" fmla="*/ 1292372 h 1316717"/>
                <a:gd name="connsiteX15" fmla="*/ 282417 w 571820"/>
                <a:gd name="connsiteY15" fmla="*/ 1310368 h 131671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Lst>
              <a:rect l="l" t="t" r="r" b="b"/>
              <a:pathLst>
                <a:path w="571820" h="1316717">
                  <a:moveTo>
                    <a:pt x="282417" y="1316717"/>
                  </a:moveTo>
                  <a:lnTo>
                    <a:pt x="285910" y="1313542"/>
                  </a:lnTo>
                  <a:lnTo>
                    <a:pt x="289403" y="1316717"/>
                  </a:lnTo>
                  <a:lnTo>
                    <a:pt x="289403" y="1310368"/>
                  </a:lnTo>
                  <a:lnTo>
                    <a:pt x="309203" y="1292372"/>
                  </a:lnTo>
                  <a:cubicBezTo>
                    <a:pt x="471461" y="1130114"/>
                    <a:pt x="571820" y="905956"/>
                    <a:pt x="571820" y="658358"/>
                  </a:cubicBezTo>
                  <a:cubicBezTo>
                    <a:pt x="571820" y="410761"/>
                    <a:pt x="471461" y="186603"/>
                    <a:pt x="309203" y="24345"/>
                  </a:cubicBezTo>
                  <a:lnTo>
                    <a:pt x="289403" y="6349"/>
                  </a:lnTo>
                  <a:lnTo>
                    <a:pt x="289403" y="0"/>
                  </a:lnTo>
                  <a:lnTo>
                    <a:pt x="285910" y="3175"/>
                  </a:lnTo>
                  <a:lnTo>
                    <a:pt x="282417" y="0"/>
                  </a:lnTo>
                  <a:lnTo>
                    <a:pt x="282417" y="6350"/>
                  </a:lnTo>
                  <a:lnTo>
                    <a:pt x="262617" y="24345"/>
                  </a:lnTo>
                  <a:cubicBezTo>
                    <a:pt x="100359" y="186604"/>
                    <a:pt x="0" y="410761"/>
                    <a:pt x="0" y="658359"/>
                  </a:cubicBezTo>
                  <a:cubicBezTo>
                    <a:pt x="0" y="905956"/>
                    <a:pt x="100359" y="1130114"/>
                    <a:pt x="262617" y="1292372"/>
                  </a:cubicBezTo>
                  <a:lnTo>
                    <a:pt x="282417" y="1310368"/>
                  </a:lnTo>
                  <a:close/>
                </a:path>
              </a:pathLst>
            </a:custGeom>
            <a:noFill/>
            <a:ln w="12700">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schemeClr val="tx1"/>
                </a:solidFill>
              </a:endParaRPr>
            </a:p>
          </p:txBody>
        </p:sp>
        <p:sp>
          <p:nvSpPr>
            <p:cNvPr id="17" name="Freeform: Shape 16">
              <a:extLst>
                <a:ext uri="{FF2B5EF4-FFF2-40B4-BE49-F238E27FC236}">
                  <a16:creationId xmlns:a16="http://schemas.microsoft.com/office/drawing/2014/main" id="{0EA2E5B3-77CC-4AA0-A77A-5D95FCDD5EB2}"/>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080955" y="4476018"/>
              <a:ext cx="1143804" cy="735761"/>
            </a:xfrm>
            <a:custGeom>
              <a:avLst/>
              <a:gdLst>
                <a:gd name="connsiteX0" fmla="*/ 290619 w 1143804"/>
                <a:gd name="connsiteY0" fmla="*/ 302 h 735761"/>
                <a:gd name="connsiteX1" fmla="*/ 714857 w 1143804"/>
                <a:gd name="connsiteY1" fmla="*/ 120275 h 735761"/>
                <a:gd name="connsiteX2" fmla="*/ 1132620 w 1143804"/>
                <a:gd name="connsiteY2" fmla="*/ 664715 h 735761"/>
                <a:gd name="connsiteX3" fmla="*/ 1138304 w 1143804"/>
                <a:gd name="connsiteY3" fmla="*/ 690860 h 735761"/>
                <a:gd name="connsiteX4" fmla="*/ 1143804 w 1143804"/>
                <a:gd name="connsiteY4" fmla="*/ 694035 h 735761"/>
                <a:gd name="connsiteX5" fmla="*/ 1139308 w 1143804"/>
                <a:gd name="connsiteY5" fmla="*/ 695472 h 735761"/>
                <a:gd name="connsiteX6" fmla="*/ 1140311 w 1143804"/>
                <a:gd name="connsiteY6" fmla="*/ 700085 h 735761"/>
                <a:gd name="connsiteX7" fmla="*/ 1134812 w 1143804"/>
                <a:gd name="connsiteY7" fmla="*/ 696911 h 735761"/>
                <a:gd name="connsiteX8" fmla="*/ 1109327 w 1143804"/>
                <a:gd name="connsiteY8" fmla="*/ 705060 h 735761"/>
                <a:gd name="connsiteX9" fmla="*/ 428947 w 1143804"/>
                <a:gd name="connsiteY9" fmla="*/ 615486 h 735761"/>
                <a:gd name="connsiteX10" fmla="*/ 11184 w 1143804"/>
                <a:gd name="connsiteY10" fmla="*/ 71046 h 735761"/>
                <a:gd name="connsiteX11" fmla="*/ 5499 w 1143804"/>
                <a:gd name="connsiteY11" fmla="*/ 44901 h 735761"/>
                <a:gd name="connsiteX12" fmla="*/ 0 w 1143804"/>
                <a:gd name="connsiteY12" fmla="*/ 41727 h 735761"/>
                <a:gd name="connsiteX13" fmla="*/ 4496 w 1143804"/>
                <a:gd name="connsiteY13" fmla="*/ 40289 h 735761"/>
                <a:gd name="connsiteX14" fmla="*/ 3493 w 1143804"/>
                <a:gd name="connsiteY14" fmla="*/ 35676 h 735761"/>
                <a:gd name="connsiteX15" fmla="*/ 8992 w 1143804"/>
                <a:gd name="connsiteY15" fmla="*/ 38851 h 735761"/>
                <a:gd name="connsiteX16" fmla="*/ 34477 w 1143804"/>
                <a:gd name="connsiteY16" fmla="*/ 30702 h 735761"/>
                <a:gd name="connsiteX17" fmla="*/ 290619 w 1143804"/>
                <a:gd name="connsiteY17" fmla="*/ 302 h 73576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Lst>
              <a:rect l="l" t="t" r="r" b="b"/>
              <a:pathLst>
                <a:path w="1143804" h="735761">
                  <a:moveTo>
                    <a:pt x="290619" y="302"/>
                  </a:moveTo>
                  <a:cubicBezTo>
                    <a:pt x="435153" y="4056"/>
                    <a:pt x="580841" y="42901"/>
                    <a:pt x="714857" y="120275"/>
                  </a:cubicBezTo>
                  <a:cubicBezTo>
                    <a:pt x="929283" y="244074"/>
                    <a:pt x="1073229" y="443066"/>
                    <a:pt x="1132620" y="664715"/>
                  </a:cubicBezTo>
                  <a:lnTo>
                    <a:pt x="1138304" y="690860"/>
                  </a:lnTo>
                  <a:lnTo>
                    <a:pt x="1143804" y="694035"/>
                  </a:lnTo>
                  <a:lnTo>
                    <a:pt x="1139308" y="695472"/>
                  </a:lnTo>
                  <a:lnTo>
                    <a:pt x="1140311" y="700085"/>
                  </a:lnTo>
                  <a:lnTo>
                    <a:pt x="1134812" y="696911"/>
                  </a:lnTo>
                  <a:lnTo>
                    <a:pt x="1109327" y="705060"/>
                  </a:lnTo>
                  <a:cubicBezTo>
                    <a:pt x="887679" y="764450"/>
                    <a:pt x="643373" y="739285"/>
                    <a:pt x="428947" y="615486"/>
                  </a:cubicBezTo>
                  <a:cubicBezTo>
                    <a:pt x="214521" y="491687"/>
                    <a:pt x="70574" y="292695"/>
                    <a:pt x="11184" y="71046"/>
                  </a:cubicBezTo>
                  <a:lnTo>
                    <a:pt x="5499" y="44901"/>
                  </a:lnTo>
                  <a:lnTo>
                    <a:pt x="0" y="41727"/>
                  </a:lnTo>
                  <a:lnTo>
                    <a:pt x="4496" y="40289"/>
                  </a:lnTo>
                  <a:lnTo>
                    <a:pt x="3493" y="35676"/>
                  </a:lnTo>
                  <a:lnTo>
                    <a:pt x="8992" y="38851"/>
                  </a:lnTo>
                  <a:lnTo>
                    <a:pt x="34477" y="30702"/>
                  </a:lnTo>
                  <a:cubicBezTo>
                    <a:pt x="117595" y="8430"/>
                    <a:pt x="203899" y="-1950"/>
                    <a:pt x="290619" y="302"/>
                  </a:cubicBezTo>
                  <a:close/>
                </a:path>
              </a:pathLst>
            </a:custGeom>
            <a:noFill/>
            <a:ln w="12700">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schemeClr val="tx1"/>
                </a:solidFill>
              </a:endParaRPr>
            </a:p>
          </p:txBody>
        </p:sp>
        <p:sp>
          <p:nvSpPr>
            <p:cNvPr id="18" name="Freeform: Shape 17">
              <a:extLst>
                <a:ext uri="{FF2B5EF4-FFF2-40B4-BE49-F238E27FC236}">
                  <a16:creationId xmlns:a16="http://schemas.microsoft.com/office/drawing/2014/main" id="{2005C810-6BE0-4E85-BA3D-785C45D9BC04}"/>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flipH="1">
              <a:off x="-4937151" y="4476018"/>
              <a:ext cx="1143804" cy="735761"/>
            </a:xfrm>
            <a:custGeom>
              <a:avLst/>
              <a:gdLst>
                <a:gd name="connsiteX0" fmla="*/ 290619 w 1143804"/>
                <a:gd name="connsiteY0" fmla="*/ 302 h 735761"/>
                <a:gd name="connsiteX1" fmla="*/ 714857 w 1143804"/>
                <a:gd name="connsiteY1" fmla="*/ 120275 h 735761"/>
                <a:gd name="connsiteX2" fmla="*/ 1132620 w 1143804"/>
                <a:gd name="connsiteY2" fmla="*/ 664715 h 735761"/>
                <a:gd name="connsiteX3" fmla="*/ 1138304 w 1143804"/>
                <a:gd name="connsiteY3" fmla="*/ 690860 h 735761"/>
                <a:gd name="connsiteX4" fmla="*/ 1143804 w 1143804"/>
                <a:gd name="connsiteY4" fmla="*/ 694035 h 735761"/>
                <a:gd name="connsiteX5" fmla="*/ 1139308 w 1143804"/>
                <a:gd name="connsiteY5" fmla="*/ 695472 h 735761"/>
                <a:gd name="connsiteX6" fmla="*/ 1140311 w 1143804"/>
                <a:gd name="connsiteY6" fmla="*/ 700085 h 735761"/>
                <a:gd name="connsiteX7" fmla="*/ 1134812 w 1143804"/>
                <a:gd name="connsiteY7" fmla="*/ 696911 h 735761"/>
                <a:gd name="connsiteX8" fmla="*/ 1109327 w 1143804"/>
                <a:gd name="connsiteY8" fmla="*/ 705060 h 735761"/>
                <a:gd name="connsiteX9" fmla="*/ 428947 w 1143804"/>
                <a:gd name="connsiteY9" fmla="*/ 615486 h 735761"/>
                <a:gd name="connsiteX10" fmla="*/ 11184 w 1143804"/>
                <a:gd name="connsiteY10" fmla="*/ 71046 h 735761"/>
                <a:gd name="connsiteX11" fmla="*/ 5499 w 1143804"/>
                <a:gd name="connsiteY11" fmla="*/ 44901 h 735761"/>
                <a:gd name="connsiteX12" fmla="*/ 0 w 1143804"/>
                <a:gd name="connsiteY12" fmla="*/ 41727 h 735761"/>
                <a:gd name="connsiteX13" fmla="*/ 4496 w 1143804"/>
                <a:gd name="connsiteY13" fmla="*/ 40289 h 735761"/>
                <a:gd name="connsiteX14" fmla="*/ 3493 w 1143804"/>
                <a:gd name="connsiteY14" fmla="*/ 35676 h 735761"/>
                <a:gd name="connsiteX15" fmla="*/ 8992 w 1143804"/>
                <a:gd name="connsiteY15" fmla="*/ 38851 h 735761"/>
                <a:gd name="connsiteX16" fmla="*/ 34477 w 1143804"/>
                <a:gd name="connsiteY16" fmla="*/ 30702 h 735761"/>
                <a:gd name="connsiteX17" fmla="*/ 290619 w 1143804"/>
                <a:gd name="connsiteY17" fmla="*/ 302 h 73576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Lst>
              <a:rect l="l" t="t" r="r" b="b"/>
              <a:pathLst>
                <a:path w="1143804" h="735761">
                  <a:moveTo>
                    <a:pt x="290619" y="302"/>
                  </a:moveTo>
                  <a:cubicBezTo>
                    <a:pt x="435153" y="4056"/>
                    <a:pt x="580841" y="42901"/>
                    <a:pt x="714857" y="120275"/>
                  </a:cubicBezTo>
                  <a:cubicBezTo>
                    <a:pt x="929283" y="244074"/>
                    <a:pt x="1073229" y="443066"/>
                    <a:pt x="1132620" y="664715"/>
                  </a:cubicBezTo>
                  <a:lnTo>
                    <a:pt x="1138304" y="690860"/>
                  </a:lnTo>
                  <a:lnTo>
                    <a:pt x="1143804" y="694035"/>
                  </a:lnTo>
                  <a:lnTo>
                    <a:pt x="1139308" y="695472"/>
                  </a:lnTo>
                  <a:lnTo>
                    <a:pt x="1140311" y="700085"/>
                  </a:lnTo>
                  <a:lnTo>
                    <a:pt x="1134812" y="696911"/>
                  </a:lnTo>
                  <a:lnTo>
                    <a:pt x="1109327" y="705060"/>
                  </a:lnTo>
                  <a:cubicBezTo>
                    <a:pt x="887679" y="764450"/>
                    <a:pt x="643373" y="739285"/>
                    <a:pt x="428947" y="615486"/>
                  </a:cubicBezTo>
                  <a:cubicBezTo>
                    <a:pt x="214521" y="491687"/>
                    <a:pt x="70574" y="292695"/>
                    <a:pt x="11184" y="71046"/>
                  </a:cubicBezTo>
                  <a:lnTo>
                    <a:pt x="5499" y="44901"/>
                  </a:lnTo>
                  <a:lnTo>
                    <a:pt x="0" y="41727"/>
                  </a:lnTo>
                  <a:lnTo>
                    <a:pt x="4496" y="40289"/>
                  </a:lnTo>
                  <a:lnTo>
                    <a:pt x="3493" y="35676"/>
                  </a:lnTo>
                  <a:lnTo>
                    <a:pt x="8992" y="38851"/>
                  </a:lnTo>
                  <a:lnTo>
                    <a:pt x="34477" y="30702"/>
                  </a:lnTo>
                  <a:cubicBezTo>
                    <a:pt x="117595" y="8430"/>
                    <a:pt x="203899" y="-1950"/>
                    <a:pt x="290619" y="302"/>
                  </a:cubicBezTo>
                  <a:close/>
                </a:path>
              </a:pathLst>
            </a:custGeom>
            <a:noFill/>
            <a:ln w="12700">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schemeClr val="tx1"/>
                </a:solidFill>
              </a:endParaRPr>
            </a:p>
          </p:txBody>
        </p:sp>
        <p:sp>
          <p:nvSpPr>
            <p:cNvPr id="19" name="Freeform: Shape 18">
              <a:extLst>
                <a:ext uri="{FF2B5EF4-FFF2-40B4-BE49-F238E27FC236}">
                  <a16:creationId xmlns:a16="http://schemas.microsoft.com/office/drawing/2014/main" id="{D4ECB930-9F06-48DB-86D3-75A7E6A2C9F3}"/>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080955" y="5190567"/>
              <a:ext cx="1143804" cy="735761"/>
            </a:xfrm>
            <a:custGeom>
              <a:avLst/>
              <a:gdLst>
                <a:gd name="connsiteX0" fmla="*/ 290619 w 1143804"/>
                <a:gd name="connsiteY0" fmla="*/ 302 h 735761"/>
                <a:gd name="connsiteX1" fmla="*/ 714857 w 1143804"/>
                <a:gd name="connsiteY1" fmla="*/ 120275 h 735761"/>
                <a:gd name="connsiteX2" fmla="*/ 1132620 w 1143804"/>
                <a:gd name="connsiteY2" fmla="*/ 664715 h 735761"/>
                <a:gd name="connsiteX3" fmla="*/ 1138304 w 1143804"/>
                <a:gd name="connsiteY3" fmla="*/ 690860 h 735761"/>
                <a:gd name="connsiteX4" fmla="*/ 1143804 w 1143804"/>
                <a:gd name="connsiteY4" fmla="*/ 694035 h 735761"/>
                <a:gd name="connsiteX5" fmla="*/ 1139308 w 1143804"/>
                <a:gd name="connsiteY5" fmla="*/ 695472 h 735761"/>
                <a:gd name="connsiteX6" fmla="*/ 1140311 w 1143804"/>
                <a:gd name="connsiteY6" fmla="*/ 700085 h 735761"/>
                <a:gd name="connsiteX7" fmla="*/ 1134812 w 1143804"/>
                <a:gd name="connsiteY7" fmla="*/ 696911 h 735761"/>
                <a:gd name="connsiteX8" fmla="*/ 1109327 w 1143804"/>
                <a:gd name="connsiteY8" fmla="*/ 705060 h 735761"/>
                <a:gd name="connsiteX9" fmla="*/ 428947 w 1143804"/>
                <a:gd name="connsiteY9" fmla="*/ 615486 h 735761"/>
                <a:gd name="connsiteX10" fmla="*/ 11184 w 1143804"/>
                <a:gd name="connsiteY10" fmla="*/ 71046 h 735761"/>
                <a:gd name="connsiteX11" fmla="*/ 5499 w 1143804"/>
                <a:gd name="connsiteY11" fmla="*/ 44901 h 735761"/>
                <a:gd name="connsiteX12" fmla="*/ 0 w 1143804"/>
                <a:gd name="connsiteY12" fmla="*/ 41727 h 735761"/>
                <a:gd name="connsiteX13" fmla="*/ 4496 w 1143804"/>
                <a:gd name="connsiteY13" fmla="*/ 40289 h 735761"/>
                <a:gd name="connsiteX14" fmla="*/ 3493 w 1143804"/>
                <a:gd name="connsiteY14" fmla="*/ 35676 h 735761"/>
                <a:gd name="connsiteX15" fmla="*/ 8992 w 1143804"/>
                <a:gd name="connsiteY15" fmla="*/ 38851 h 735761"/>
                <a:gd name="connsiteX16" fmla="*/ 34477 w 1143804"/>
                <a:gd name="connsiteY16" fmla="*/ 30702 h 735761"/>
                <a:gd name="connsiteX17" fmla="*/ 290619 w 1143804"/>
                <a:gd name="connsiteY17" fmla="*/ 302 h 73576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Lst>
              <a:rect l="l" t="t" r="r" b="b"/>
              <a:pathLst>
                <a:path w="1143804" h="735761">
                  <a:moveTo>
                    <a:pt x="290619" y="302"/>
                  </a:moveTo>
                  <a:cubicBezTo>
                    <a:pt x="435153" y="4056"/>
                    <a:pt x="580841" y="42901"/>
                    <a:pt x="714857" y="120275"/>
                  </a:cubicBezTo>
                  <a:cubicBezTo>
                    <a:pt x="929283" y="244074"/>
                    <a:pt x="1073229" y="443066"/>
                    <a:pt x="1132620" y="664715"/>
                  </a:cubicBezTo>
                  <a:lnTo>
                    <a:pt x="1138304" y="690860"/>
                  </a:lnTo>
                  <a:lnTo>
                    <a:pt x="1143804" y="694035"/>
                  </a:lnTo>
                  <a:lnTo>
                    <a:pt x="1139308" y="695472"/>
                  </a:lnTo>
                  <a:lnTo>
                    <a:pt x="1140311" y="700085"/>
                  </a:lnTo>
                  <a:lnTo>
                    <a:pt x="1134812" y="696911"/>
                  </a:lnTo>
                  <a:lnTo>
                    <a:pt x="1109327" y="705060"/>
                  </a:lnTo>
                  <a:cubicBezTo>
                    <a:pt x="887679" y="764450"/>
                    <a:pt x="643373" y="739285"/>
                    <a:pt x="428947" y="615486"/>
                  </a:cubicBezTo>
                  <a:cubicBezTo>
                    <a:pt x="214521" y="491687"/>
                    <a:pt x="70574" y="292695"/>
                    <a:pt x="11184" y="71046"/>
                  </a:cubicBezTo>
                  <a:lnTo>
                    <a:pt x="5499" y="44901"/>
                  </a:lnTo>
                  <a:lnTo>
                    <a:pt x="0" y="41727"/>
                  </a:lnTo>
                  <a:lnTo>
                    <a:pt x="4496" y="40289"/>
                  </a:lnTo>
                  <a:lnTo>
                    <a:pt x="3493" y="35676"/>
                  </a:lnTo>
                  <a:lnTo>
                    <a:pt x="8992" y="38851"/>
                  </a:lnTo>
                  <a:lnTo>
                    <a:pt x="34477" y="30702"/>
                  </a:lnTo>
                  <a:cubicBezTo>
                    <a:pt x="117595" y="8430"/>
                    <a:pt x="203899" y="-1950"/>
                    <a:pt x="290619" y="302"/>
                  </a:cubicBezTo>
                  <a:close/>
                </a:path>
              </a:pathLst>
            </a:custGeom>
            <a:noFill/>
            <a:ln w="12700">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schemeClr val="tx1"/>
                </a:solidFill>
              </a:endParaRPr>
            </a:p>
          </p:txBody>
        </p:sp>
        <p:sp>
          <p:nvSpPr>
            <p:cNvPr id="20" name="Freeform: Shape 19">
              <a:extLst>
                <a:ext uri="{FF2B5EF4-FFF2-40B4-BE49-F238E27FC236}">
                  <a16:creationId xmlns:a16="http://schemas.microsoft.com/office/drawing/2014/main" id="{C9116707-08B8-43A2-8DCB-845D77ABAA51}"/>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flipH="1">
              <a:off x="-4937151" y="5190567"/>
              <a:ext cx="1143804" cy="735761"/>
            </a:xfrm>
            <a:custGeom>
              <a:avLst/>
              <a:gdLst>
                <a:gd name="connsiteX0" fmla="*/ 290619 w 1143804"/>
                <a:gd name="connsiteY0" fmla="*/ 302 h 735761"/>
                <a:gd name="connsiteX1" fmla="*/ 714857 w 1143804"/>
                <a:gd name="connsiteY1" fmla="*/ 120275 h 735761"/>
                <a:gd name="connsiteX2" fmla="*/ 1132620 w 1143804"/>
                <a:gd name="connsiteY2" fmla="*/ 664715 h 735761"/>
                <a:gd name="connsiteX3" fmla="*/ 1138304 w 1143804"/>
                <a:gd name="connsiteY3" fmla="*/ 690860 h 735761"/>
                <a:gd name="connsiteX4" fmla="*/ 1143804 w 1143804"/>
                <a:gd name="connsiteY4" fmla="*/ 694035 h 735761"/>
                <a:gd name="connsiteX5" fmla="*/ 1139308 w 1143804"/>
                <a:gd name="connsiteY5" fmla="*/ 695472 h 735761"/>
                <a:gd name="connsiteX6" fmla="*/ 1140311 w 1143804"/>
                <a:gd name="connsiteY6" fmla="*/ 700085 h 735761"/>
                <a:gd name="connsiteX7" fmla="*/ 1134812 w 1143804"/>
                <a:gd name="connsiteY7" fmla="*/ 696911 h 735761"/>
                <a:gd name="connsiteX8" fmla="*/ 1109327 w 1143804"/>
                <a:gd name="connsiteY8" fmla="*/ 705060 h 735761"/>
                <a:gd name="connsiteX9" fmla="*/ 428947 w 1143804"/>
                <a:gd name="connsiteY9" fmla="*/ 615486 h 735761"/>
                <a:gd name="connsiteX10" fmla="*/ 11184 w 1143804"/>
                <a:gd name="connsiteY10" fmla="*/ 71046 h 735761"/>
                <a:gd name="connsiteX11" fmla="*/ 5499 w 1143804"/>
                <a:gd name="connsiteY11" fmla="*/ 44901 h 735761"/>
                <a:gd name="connsiteX12" fmla="*/ 0 w 1143804"/>
                <a:gd name="connsiteY12" fmla="*/ 41727 h 735761"/>
                <a:gd name="connsiteX13" fmla="*/ 4496 w 1143804"/>
                <a:gd name="connsiteY13" fmla="*/ 40289 h 735761"/>
                <a:gd name="connsiteX14" fmla="*/ 3493 w 1143804"/>
                <a:gd name="connsiteY14" fmla="*/ 35676 h 735761"/>
                <a:gd name="connsiteX15" fmla="*/ 8992 w 1143804"/>
                <a:gd name="connsiteY15" fmla="*/ 38851 h 735761"/>
                <a:gd name="connsiteX16" fmla="*/ 34477 w 1143804"/>
                <a:gd name="connsiteY16" fmla="*/ 30702 h 735761"/>
                <a:gd name="connsiteX17" fmla="*/ 290619 w 1143804"/>
                <a:gd name="connsiteY17" fmla="*/ 302 h 73576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Lst>
              <a:rect l="l" t="t" r="r" b="b"/>
              <a:pathLst>
                <a:path w="1143804" h="735761">
                  <a:moveTo>
                    <a:pt x="290619" y="302"/>
                  </a:moveTo>
                  <a:cubicBezTo>
                    <a:pt x="435153" y="4056"/>
                    <a:pt x="580841" y="42901"/>
                    <a:pt x="714857" y="120275"/>
                  </a:cubicBezTo>
                  <a:cubicBezTo>
                    <a:pt x="929283" y="244074"/>
                    <a:pt x="1073229" y="443066"/>
                    <a:pt x="1132620" y="664715"/>
                  </a:cubicBezTo>
                  <a:lnTo>
                    <a:pt x="1138304" y="690860"/>
                  </a:lnTo>
                  <a:lnTo>
                    <a:pt x="1143804" y="694035"/>
                  </a:lnTo>
                  <a:lnTo>
                    <a:pt x="1139308" y="695472"/>
                  </a:lnTo>
                  <a:lnTo>
                    <a:pt x="1140311" y="700085"/>
                  </a:lnTo>
                  <a:lnTo>
                    <a:pt x="1134812" y="696911"/>
                  </a:lnTo>
                  <a:lnTo>
                    <a:pt x="1109327" y="705060"/>
                  </a:lnTo>
                  <a:cubicBezTo>
                    <a:pt x="887679" y="764450"/>
                    <a:pt x="643373" y="739285"/>
                    <a:pt x="428947" y="615486"/>
                  </a:cubicBezTo>
                  <a:cubicBezTo>
                    <a:pt x="214521" y="491687"/>
                    <a:pt x="70574" y="292695"/>
                    <a:pt x="11184" y="71046"/>
                  </a:cubicBezTo>
                  <a:lnTo>
                    <a:pt x="5499" y="44901"/>
                  </a:lnTo>
                  <a:lnTo>
                    <a:pt x="0" y="41727"/>
                  </a:lnTo>
                  <a:lnTo>
                    <a:pt x="4496" y="40289"/>
                  </a:lnTo>
                  <a:lnTo>
                    <a:pt x="3493" y="35676"/>
                  </a:lnTo>
                  <a:lnTo>
                    <a:pt x="8992" y="38851"/>
                  </a:lnTo>
                  <a:lnTo>
                    <a:pt x="34477" y="30702"/>
                  </a:lnTo>
                  <a:cubicBezTo>
                    <a:pt x="117595" y="8430"/>
                    <a:pt x="203899" y="-1950"/>
                    <a:pt x="290619" y="302"/>
                  </a:cubicBezTo>
                  <a:close/>
                </a:path>
              </a:pathLst>
            </a:custGeom>
            <a:noFill/>
            <a:ln w="12700">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schemeClr val="tx1"/>
                </a:solidFill>
              </a:endParaRPr>
            </a:p>
          </p:txBody>
        </p:sp>
        <p:sp>
          <p:nvSpPr>
            <p:cNvPr id="21" name="Freeform: Shape 20">
              <a:extLst>
                <a:ext uri="{FF2B5EF4-FFF2-40B4-BE49-F238E27FC236}">
                  <a16:creationId xmlns:a16="http://schemas.microsoft.com/office/drawing/2014/main" id="{2E7DC9CC-81EB-48D8-AC44-C99F47742E64}"/>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080955" y="5934581"/>
              <a:ext cx="1143804" cy="735761"/>
            </a:xfrm>
            <a:custGeom>
              <a:avLst/>
              <a:gdLst>
                <a:gd name="connsiteX0" fmla="*/ 290619 w 1143804"/>
                <a:gd name="connsiteY0" fmla="*/ 302 h 735761"/>
                <a:gd name="connsiteX1" fmla="*/ 714857 w 1143804"/>
                <a:gd name="connsiteY1" fmla="*/ 120275 h 735761"/>
                <a:gd name="connsiteX2" fmla="*/ 1132620 w 1143804"/>
                <a:gd name="connsiteY2" fmla="*/ 664715 h 735761"/>
                <a:gd name="connsiteX3" fmla="*/ 1138304 w 1143804"/>
                <a:gd name="connsiteY3" fmla="*/ 690860 h 735761"/>
                <a:gd name="connsiteX4" fmla="*/ 1143804 w 1143804"/>
                <a:gd name="connsiteY4" fmla="*/ 694035 h 735761"/>
                <a:gd name="connsiteX5" fmla="*/ 1139308 w 1143804"/>
                <a:gd name="connsiteY5" fmla="*/ 695472 h 735761"/>
                <a:gd name="connsiteX6" fmla="*/ 1140311 w 1143804"/>
                <a:gd name="connsiteY6" fmla="*/ 700085 h 735761"/>
                <a:gd name="connsiteX7" fmla="*/ 1134812 w 1143804"/>
                <a:gd name="connsiteY7" fmla="*/ 696911 h 735761"/>
                <a:gd name="connsiteX8" fmla="*/ 1109327 w 1143804"/>
                <a:gd name="connsiteY8" fmla="*/ 705060 h 735761"/>
                <a:gd name="connsiteX9" fmla="*/ 428947 w 1143804"/>
                <a:gd name="connsiteY9" fmla="*/ 615486 h 735761"/>
                <a:gd name="connsiteX10" fmla="*/ 11184 w 1143804"/>
                <a:gd name="connsiteY10" fmla="*/ 71046 h 735761"/>
                <a:gd name="connsiteX11" fmla="*/ 5499 w 1143804"/>
                <a:gd name="connsiteY11" fmla="*/ 44901 h 735761"/>
                <a:gd name="connsiteX12" fmla="*/ 0 w 1143804"/>
                <a:gd name="connsiteY12" fmla="*/ 41727 h 735761"/>
                <a:gd name="connsiteX13" fmla="*/ 4496 w 1143804"/>
                <a:gd name="connsiteY13" fmla="*/ 40289 h 735761"/>
                <a:gd name="connsiteX14" fmla="*/ 3493 w 1143804"/>
                <a:gd name="connsiteY14" fmla="*/ 35676 h 735761"/>
                <a:gd name="connsiteX15" fmla="*/ 8992 w 1143804"/>
                <a:gd name="connsiteY15" fmla="*/ 38851 h 735761"/>
                <a:gd name="connsiteX16" fmla="*/ 34477 w 1143804"/>
                <a:gd name="connsiteY16" fmla="*/ 30702 h 735761"/>
                <a:gd name="connsiteX17" fmla="*/ 290619 w 1143804"/>
                <a:gd name="connsiteY17" fmla="*/ 302 h 73576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Lst>
              <a:rect l="l" t="t" r="r" b="b"/>
              <a:pathLst>
                <a:path w="1143804" h="735761">
                  <a:moveTo>
                    <a:pt x="290619" y="302"/>
                  </a:moveTo>
                  <a:cubicBezTo>
                    <a:pt x="435153" y="4056"/>
                    <a:pt x="580841" y="42901"/>
                    <a:pt x="714857" y="120275"/>
                  </a:cubicBezTo>
                  <a:cubicBezTo>
                    <a:pt x="929283" y="244074"/>
                    <a:pt x="1073229" y="443066"/>
                    <a:pt x="1132620" y="664715"/>
                  </a:cubicBezTo>
                  <a:lnTo>
                    <a:pt x="1138304" y="690860"/>
                  </a:lnTo>
                  <a:lnTo>
                    <a:pt x="1143804" y="694035"/>
                  </a:lnTo>
                  <a:lnTo>
                    <a:pt x="1139308" y="695472"/>
                  </a:lnTo>
                  <a:lnTo>
                    <a:pt x="1140311" y="700085"/>
                  </a:lnTo>
                  <a:lnTo>
                    <a:pt x="1134812" y="696911"/>
                  </a:lnTo>
                  <a:lnTo>
                    <a:pt x="1109327" y="705060"/>
                  </a:lnTo>
                  <a:cubicBezTo>
                    <a:pt x="887679" y="764450"/>
                    <a:pt x="643373" y="739285"/>
                    <a:pt x="428947" y="615486"/>
                  </a:cubicBezTo>
                  <a:cubicBezTo>
                    <a:pt x="214521" y="491687"/>
                    <a:pt x="70574" y="292695"/>
                    <a:pt x="11184" y="71046"/>
                  </a:cubicBezTo>
                  <a:lnTo>
                    <a:pt x="5499" y="44901"/>
                  </a:lnTo>
                  <a:lnTo>
                    <a:pt x="0" y="41727"/>
                  </a:lnTo>
                  <a:lnTo>
                    <a:pt x="4496" y="40289"/>
                  </a:lnTo>
                  <a:lnTo>
                    <a:pt x="3493" y="35676"/>
                  </a:lnTo>
                  <a:lnTo>
                    <a:pt x="8992" y="38851"/>
                  </a:lnTo>
                  <a:lnTo>
                    <a:pt x="34477" y="30702"/>
                  </a:lnTo>
                  <a:cubicBezTo>
                    <a:pt x="117595" y="8430"/>
                    <a:pt x="203899" y="-1950"/>
                    <a:pt x="290619" y="302"/>
                  </a:cubicBezTo>
                  <a:close/>
                </a:path>
              </a:pathLst>
            </a:custGeom>
            <a:noFill/>
            <a:ln w="12700">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schemeClr val="tx1"/>
                </a:solidFill>
              </a:endParaRPr>
            </a:p>
          </p:txBody>
        </p:sp>
        <p:sp>
          <p:nvSpPr>
            <p:cNvPr id="22" name="Freeform: Shape 21">
              <a:extLst>
                <a:ext uri="{FF2B5EF4-FFF2-40B4-BE49-F238E27FC236}">
                  <a16:creationId xmlns:a16="http://schemas.microsoft.com/office/drawing/2014/main" id="{23E2C41B-8946-4545-9CF1-997818234F19}"/>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flipH="1">
              <a:off x="-4937151" y="5934581"/>
              <a:ext cx="1143804" cy="735761"/>
            </a:xfrm>
            <a:custGeom>
              <a:avLst/>
              <a:gdLst>
                <a:gd name="connsiteX0" fmla="*/ 290619 w 1143804"/>
                <a:gd name="connsiteY0" fmla="*/ 302 h 735761"/>
                <a:gd name="connsiteX1" fmla="*/ 714857 w 1143804"/>
                <a:gd name="connsiteY1" fmla="*/ 120275 h 735761"/>
                <a:gd name="connsiteX2" fmla="*/ 1132620 w 1143804"/>
                <a:gd name="connsiteY2" fmla="*/ 664715 h 735761"/>
                <a:gd name="connsiteX3" fmla="*/ 1138304 w 1143804"/>
                <a:gd name="connsiteY3" fmla="*/ 690860 h 735761"/>
                <a:gd name="connsiteX4" fmla="*/ 1143804 w 1143804"/>
                <a:gd name="connsiteY4" fmla="*/ 694035 h 735761"/>
                <a:gd name="connsiteX5" fmla="*/ 1139308 w 1143804"/>
                <a:gd name="connsiteY5" fmla="*/ 695472 h 735761"/>
                <a:gd name="connsiteX6" fmla="*/ 1140311 w 1143804"/>
                <a:gd name="connsiteY6" fmla="*/ 700085 h 735761"/>
                <a:gd name="connsiteX7" fmla="*/ 1134812 w 1143804"/>
                <a:gd name="connsiteY7" fmla="*/ 696911 h 735761"/>
                <a:gd name="connsiteX8" fmla="*/ 1109327 w 1143804"/>
                <a:gd name="connsiteY8" fmla="*/ 705060 h 735761"/>
                <a:gd name="connsiteX9" fmla="*/ 428947 w 1143804"/>
                <a:gd name="connsiteY9" fmla="*/ 615486 h 735761"/>
                <a:gd name="connsiteX10" fmla="*/ 11184 w 1143804"/>
                <a:gd name="connsiteY10" fmla="*/ 71046 h 735761"/>
                <a:gd name="connsiteX11" fmla="*/ 5499 w 1143804"/>
                <a:gd name="connsiteY11" fmla="*/ 44901 h 735761"/>
                <a:gd name="connsiteX12" fmla="*/ 0 w 1143804"/>
                <a:gd name="connsiteY12" fmla="*/ 41727 h 735761"/>
                <a:gd name="connsiteX13" fmla="*/ 4496 w 1143804"/>
                <a:gd name="connsiteY13" fmla="*/ 40289 h 735761"/>
                <a:gd name="connsiteX14" fmla="*/ 3493 w 1143804"/>
                <a:gd name="connsiteY14" fmla="*/ 35676 h 735761"/>
                <a:gd name="connsiteX15" fmla="*/ 8992 w 1143804"/>
                <a:gd name="connsiteY15" fmla="*/ 38851 h 735761"/>
                <a:gd name="connsiteX16" fmla="*/ 34477 w 1143804"/>
                <a:gd name="connsiteY16" fmla="*/ 30702 h 735761"/>
                <a:gd name="connsiteX17" fmla="*/ 290619 w 1143804"/>
                <a:gd name="connsiteY17" fmla="*/ 302 h 73576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Lst>
              <a:rect l="l" t="t" r="r" b="b"/>
              <a:pathLst>
                <a:path w="1143804" h="735761">
                  <a:moveTo>
                    <a:pt x="290619" y="302"/>
                  </a:moveTo>
                  <a:cubicBezTo>
                    <a:pt x="435153" y="4056"/>
                    <a:pt x="580841" y="42901"/>
                    <a:pt x="714857" y="120275"/>
                  </a:cubicBezTo>
                  <a:cubicBezTo>
                    <a:pt x="929283" y="244074"/>
                    <a:pt x="1073229" y="443066"/>
                    <a:pt x="1132620" y="664715"/>
                  </a:cubicBezTo>
                  <a:lnTo>
                    <a:pt x="1138304" y="690860"/>
                  </a:lnTo>
                  <a:lnTo>
                    <a:pt x="1143804" y="694035"/>
                  </a:lnTo>
                  <a:lnTo>
                    <a:pt x="1139308" y="695472"/>
                  </a:lnTo>
                  <a:lnTo>
                    <a:pt x="1140311" y="700085"/>
                  </a:lnTo>
                  <a:lnTo>
                    <a:pt x="1134812" y="696911"/>
                  </a:lnTo>
                  <a:lnTo>
                    <a:pt x="1109327" y="705060"/>
                  </a:lnTo>
                  <a:cubicBezTo>
                    <a:pt x="887679" y="764450"/>
                    <a:pt x="643373" y="739285"/>
                    <a:pt x="428947" y="615486"/>
                  </a:cubicBezTo>
                  <a:cubicBezTo>
                    <a:pt x="214521" y="491687"/>
                    <a:pt x="70574" y="292695"/>
                    <a:pt x="11184" y="71046"/>
                  </a:cubicBezTo>
                  <a:lnTo>
                    <a:pt x="5499" y="44901"/>
                  </a:lnTo>
                  <a:lnTo>
                    <a:pt x="0" y="41727"/>
                  </a:lnTo>
                  <a:lnTo>
                    <a:pt x="4496" y="40289"/>
                  </a:lnTo>
                  <a:lnTo>
                    <a:pt x="3493" y="35676"/>
                  </a:lnTo>
                  <a:lnTo>
                    <a:pt x="8992" y="38851"/>
                  </a:lnTo>
                  <a:lnTo>
                    <a:pt x="34477" y="30702"/>
                  </a:lnTo>
                  <a:cubicBezTo>
                    <a:pt x="117595" y="8430"/>
                    <a:pt x="203899" y="-1950"/>
                    <a:pt x="290619" y="302"/>
                  </a:cubicBezTo>
                  <a:close/>
                </a:path>
              </a:pathLst>
            </a:custGeom>
            <a:noFill/>
            <a:ln w="12700">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schemeClr val="tx1"/>
                </a:solidFill>
              </a:endParaRPr>
            </a:p>
          </p:txBody>
        </p:sp>
      </p:grpSp>
      <p:sp>
        <p:nvSpPr>
          <p:cNvPr id="24" name="Freeform: Shape 23">
            <a:extLst>
              <a:ext uri="{FF2B5EF4-FFF2-40B4-BE49-F238E27FC236}">
                <a16:creationId xmlns:a16="http://schemas.microsoft.com/office/drawing/2014/main" id="{8AD7D35B-560E-435E-B0FD-0F84A2E6C4E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8900000" flipV="1">
            <a:off x="8942212" y="184491"/>
            <a:ext cx="2287608" cy="3232926"/>
          </a:xfrm>
          <a:custGeom>
            <a:avLst/>
            <a:gdLst>
              <a:gd name="connsiteX0" fmla="*/ 1143804 w 2287608"/>
              <a:gd name="connsiteY0" fmla="*/ 1916209 h 3232926"/>
              <a:gd name="connsiteX1" fmla="*/ 1140311 w 2287608"/>
              <a:gd name="connsiteY1" fmla="*/ 1919384 h 3232926"/>
              <a:gd name="connsiteX2" fmla="*/ 1136818 w 2287608"/>
              <a:gd name="connsiteY2" fmla="*/ 1916209 h 3232926"/>
              <a:gd name="connsiteX3" fmla="*/ 1136818 w 2287608"/>
              <a:gd name="connsiteY3" fmla="*/ 1922559 h 3232926"/>
              <a:gd name="connsiteX4" fmla="*/ 1117018 w 2287608"/>
              <a:gd name="connsiteY4" fmla="*/ 1940554 h 3232926"/>
              <a:gd name="connsiteX5" fmla="*/ 854401 w 2287608"/>
              <a:gd name="connsiteY5" fmla="*/ 2574568 h 3232926"/>
              <a:gd name="connsiteX6" fmla="*/ 1117018 w 2287608"/>
              <a:gd name="connsiteY6" fmla="*/ 3208581 h 3232926"/>
              <a:gd name="connsiteX7" fmla="*/ 1136818 w 2287608"/>
              <a:gd name="connsiteY7" fmla="*/ 3226577 h 3232926"/>
              <a:gd name="connsiteX8" fmla="*/ 1136818 w 2287608"/>
              <a:gd name="connsiteY8" fmla="*/ 3232926 h 3232926"/>
              <a:gd name="connsiteX9" fmla="*/ 1140311 w 2287608"/>
              <a:gd name="connsiteY9" fmla="*/ 3229751 h 3232926"/>
              <a:gd name="connsiteX10" fmla="*/ 1143804 w 2287608"/>
              <a:gd name="connsiteY10" fmla="*/ 3232926 h 3232926"/>
              <a:gd name="connsiteX11" fmla="*/ 1143804 w 2287608"/>
              <a:gd name="connsiteY11" fmla="*/ 3226577 h 3232926"/>
              <a:gd name="connsiteX12" fmla="*/ 1163604 w 2287608"/>
              <a:gd name="connsiteY12" fmla="*/ 3208581 h 3232926"/>
              <a:gd name="connsiteX13" fmla="*/ 1426221 w 2287608"/>
              <a:gd name="connsiteY13" fmla="*/ 2574567 h 3232926"/>
              <a:gd name="connsiteX14" fmla="*/ 1163604 w 2287608"/>
              <a:gd name="connsiteY14" fmla="*/ 1940554 h 3232926"/>
              <a:gd name="connsiteX15" fmla="*/ 1143804 w 2287608"/>
              <a:gd name="connsiteY15" fmla="*/ 1922558 h 3232926"/>
              <a:gd name="connsiteX16" fmla="*/ 1140312 w 2287608"/>
              <a:gd name="connsiteY16" fmla="*/ 1494239 h 3232926"/>
              <a:gd name="connsiteX17" fmla="*/ 1134813 w 2287608"/>
              <a:gd name="connsiteY17" fmla="*/ 1497413 h 3232926"/>
              <a:gd name="connsiteX18" fmla="*/ 1109328 w 2287608"/>
              <a:gd name="connsiteY18" fmla="*/ 1489264 h 3232926"/>
              <a:gd name="connsiteX19" fmla="*/ 428947 w 2287608"/>
              <a:gd name="connsiteY19" fmla="*/ 1578838 h 3232926"/>
              <a:gd name="connsiteX20" fmla="*/ 11185 w 2287608"/>
              <a:gd name="connsiteY20" fmla="*/ 2123278 h 3232926"/>
              <a:gd name="connsiteX21" fmla="*/ 5499 w 2287608"/>
              <a:gd name="connsiteY21" fmla="*/ 2149423 h 3232926"/>
              <a:gd name="connsiteX22" fmla="*/ 0 w 2287608"/>
              <a:gd name="connsiteY22" fmla="*/ 2152597 h 3232926"/>
              <a:gd name="connsiteX23" fmla="*/ 4497 w 2287608"/>
              <a:gd name="connsiteY23" fmla="*/ 2154035 h 3232926"/>
              <a:gd name="connsiteX24" fmla="*/ 3493 w 2287608"/>
              <a:gd name="connsiteY24" fmla="*/ 2158648 h 3232926"/>
              <a:gd name="connsiteX25" fmla="*/ 8992 w 2287608"/>
              <a:gd name="connsiteY25" fmla="*/ 2155473 h 3232926"/>
              <a:gd name="connsiteX26" fmla="*/ 34477 w 2287608"/>
              <a:gd name="connsiteY26" fmla="*/ 2163622 h 3232926"/>
              <a:gd name="connsiteX27" fmla="*/ 290620 w 2287608"/>
              <a:gd name="connsiteY27" fmla="*/ 2194022 h 3232926"/>
              <a:gd name="connsiteX28" fmla="*/ 714858 w 2287608"/>
              <a:gd name="connsiteY28" fmla="*/ 2074049 h 3232926"/>
              <a:gd name="connsiteX29" fmla="*/ 1132621 w 2287608"/>
              <a:gd name="connsiteY29" fmla="*/ 1529609 h 3232926"/>
              <a:gd name="connsiteX30" fmla="*/ 1138305 w 2287608"/>
              <a:gd name="connsiteY30" fmla="*/ 1503464 h 3232926"/>
              <a:gd name="connsiteX31" fmla="*/ 1143804 w 2287608"/>
              <a:gd name="connsiteY31" fmla="*/ 1500289 h 3232926"/>
              <a:gd name="connsiteX32" fmla="*/ 1139308 w 2287608"/>
              <a:gd name="connsiteY32" fmla="*/ 1498852 h 3232926"/>
              <a:gd name="connsiteX33" fmla="*/ 2069415 w 2287608"/>
              <a:gd name="connsiteY33" fmla="*/ 1747063 h 3232926"/>
              <a:gd name="connsiteX34" fmla="*/ 1858661 w 2287608"/>
              <a:gd name="connsiteY34" fmla="*/ 1578837 h 3232926"/>
              <a:gd name="connsiteX35" fmla="*/ 1178281 w 2287608"/>
              <a:gd name="connsiteY35" fmla="*/ 1489263 h 3232926"/>
              <a:gd name="connsiteX36" fmla="*/ 1152796 w 2287608"/>
              <a:gd name="connsiteY36" fmla="*/ 1497412 h 3232926"/>
              <a:gd name="connsiteX37" fmla="*/ 1147297 w 2287608"/>
              <a:gd name="connsiteY37" fmla="*/ 1494238 h 3232926"/>
              <a:gd name="connsiteX38" fmla="*/ 1148300 w 2287608"/>
              <a:gd name="connsiteY38" fmla="*/ 1498851 h 3232926"/>
              <a:gd name="connsiteX39" fmla="*/ 1143804 w 2287608"/>
              <a:gd name="connsiteY39" fmla="*/ 1500288 h 3232926"/>
              <a:gd name="connsiteX40" fmla="*/ 1149304 w 2287608"/>
              <a:gd name="connsiteY40" fmla="*/ 1503463 h 3232926"/>
              <a:gd name="connsiteX41" fmla="*/ 1154988 w 2287608"/>
              <a:gd name="connsiteY41" fmla="*/ 1529608 h 3232926"/>
              <a:gd name="connsiteX42" fmla="*/ 1572751 w 2287608"/>
              <a:gd name="connsiteY42" fmla="*/ 2074048 h 3232926"/>
              <a:gd name="connsiteX43" fmla="*/ 1996989 w 2287608"/>
              <a:gd name="connsiteY43" fmla="*/ 2194021 h 3232926"/>
              <a:gd name="connsiteX44" fmla="*/ 2253131 w 2287608"/>
              <a:gd name="connsiteY44" fmla="*/ 2163621 h 3232926"/>
              <a:gd name="connsiteX45" fmla="*/ 2278616 w 2287608"/>
              <a:gd name="connsiteY45" fmla="*/ 2155472 h 3232926"/>
              <a:gd name="connsiteX46" fmla="*/ 2284115 w 2287608"/>
              <a:gd name="connsiteY46" fmla="*/ 2158647 h 3232926"/>
              <a:gd name="connsiteX47" fmla="*/ 2283112 w 2287608"/>
              <a:gd name="connsiteY47" fmla="*/ 2154034 h 3232926"/>
              <a:gd name="connsiteX48" fmla="*/ 2287608 w 2287608"/>
              <a:gd name="connsiteY48" fmla="*/ 2152596 h 3232926"/>
              <a:gd name="connsiteX49" fmla="*/ 2282109 w 2287608"/>
              <a:gd name="connsiteY49" fmla="*/ 2149422 h 3232926"/>
              <a:gd name="connsiteX50" fmla="*/ 2276424 w 2287608"/>
              <a:gd name="connsiteY50" fmla="*/ 2123277 h 3232926"/>
              <a:gd name="connsiteX51" fmla="*/ 2069415 w 2287608"/>
              <a:gd name="connsiteY51" fmla="*/ 1747063 h 3232926"/>
              <a:gd name="connsiteX52" fmla="*/ 1140311 w 2287608"/>
              <a:gd name="connsiteY52" fmla="*/ 779689 h 3232926"/>
              <a:gd name="connsiteX53" fmla="*/ 1134812 w 2287608"/>
              <a:gd name="connsiteY53" fmla="*/ 782863 h 3232926"/>
              <a:gd name="connsiteX54" fmla="*/ 1109328 w 2287608"/>
              <a:gd name="connsiteY54" fmla="*/ 774714 h 3232926"/>
              <a:gd name="connsiteX55" fmla="*/ 428947 w 2287608"/>
              <a:gd name="connsiteY55" fmla="*/ 864288 h 3232926"/>
              <a:gd name="connsiteX56" fmla="*/ 11185 w 2287608"/>
              <a:gd name="connsiteY56" fmla="*/ 1408728 h 3232926"/>
              <a:gd name="connsiteX57" fmla="*/ 5499 w 2287608"/>
              <a:gd name="connsiteY57" fmla="*/ 1434873 h 3232926"/>
              <a:gd name="connsiteX58" fmla="*/ 0 w 2287608"/>
              <a:gd name="connsiteY58" fmla="*/ 1438047 h 3232926"/>
              <a:gd name="connsiteX59" fmla="*/ 4497 w 2287608"/>
              <a:gd name="connsiteY59" fmla="*/ 1439485 h 3232926"/>
              <a:gd name="connsiteX60" fmla="*/ 3493 w 2287608"/>
              <a:gd name="connsiteY60" fmla="*/ 1444098 h 3232926"/>
              <a:gd name="connsiteX61" fmla="*/ 8992 w 2287608"/>
              <a:gd name="connsiteY61" fmla="*/ 1440923 h 3232926"/>
              <a:gd name="connsiteX62" fmla="*/ 34477 w 2287608"/>
              <a:gd name="connsiteY62" fmla="*/ 1449072 h 3232926"/>
              <a:gd name="connsiteX63" fmla="*/ 290620 w 2287608"/>
              <a:gd name="connsiteY63" fmla="*/ 1479472 h 3232926"/>
              <a:gd name="connsiteX64" fmla="*/ 714858 w 2287608"/>
              <a:gd name="connsiteY64" fmla="*/ 1359499 h 3232926"/>
              <a:gd name="connsiteX65" fmla="*/ 1132621 w 2287608"/>
              <a:gd name="connsiteY65" fmla="*/ 815059 h 3232926"/>
              <a:gd name="connsiteX66" fmla="*/ 1138305 w 2287608"/>
              <a:gd name="connsiteY66" fmla="*/ 788914 h 3232926"/>
              <a:gd name="connsiteX67" fmla="*/ 1143805 w 2287608"/>
              <a:gd name="connsiteY67" fmla="*/ 785739 h 3232926"/>
              <a:gd name="connsiteX68" fmla="*/ 1139308 w 2287608"/>
              <a:gd name="connsiteY68" fmla="*/ 784302 h 3232926"/>
              <a:gd name="connsiteX69" fmla="*/ 2069415 w 2287608"/>
              <a:gd name="connsiteY69" fmla="*/ 1032514 h 3232926"/>
              <a:gd name="connsiteX70" fmla="*/ 1858661 w 2287608"/>
              <a:gd name="connsiteY70" fmla="*/ 864289 h 3232926"/>
              <a:gd name="connsiteX71" fmla="*/ 1178281 w 2287608"/>
              <a:gd name="connsiteY71" fmla="*/ 774715 h 3232926"/>
              <a:gd name="connsiteX72" fmla="*/ 1152796 w 2287608"/>
              <a:gd name="connsiteY72" fmla="*/ 782864 h 3232926"/>
              <a:gd name="connsiteX73" fmla="*/ 1147297 w 2287608"/>
              <a:gd name="connsiteY73" fmla="*/ 779690 h 3232926"/>
              <a:gd name="connsiteX74" fmla="*/ 1148300 w 2287608"/>
              <a:gd name="connsiteY74" fmla="*/ 784303 h 3232926"/>
              <a:gd name="connsiteX75" fmla="*/ 1143804 w 2287608"/>
              <a:gd name="connsiteY75" fmla="*/ 785740 h 3232926"/>
              <a:gd name="connsiteX76" fmla="*/ 1149304 w 2287608"/>
              <a:gd name="connsiteY76" fmla="*/ 788915 h 3232926"/>
              <a:gd name="connsiteX77" fmla="*/ 1154988 w 2287608"/>
              <a:gd name="connsiteY77" fmla="*/ 815060 h 3232926"/>
              <a:gd name="connsiteX78" fmla="*/ 1572751 w 2287608"/>
              <a:gd name="connsiteY78" fmla="*/ 1359500 h 3232926"/>
              <a:gd name="connsiteX79" fmla="*/ 1996989 w 2287608"/>
              <a:gd name="connsiteY79" fmla="*/ 1479473 h 3232926"/>
              <a:gd name="connsiteX80" fmla="*/ 2253131 w 2287608"/>
              <a:gd name="connsiteY80" fmla="*/ 1449073 h 3232926"/>
              <a:gd name="connsiteX81" fmla="*/ 2278616 w 2287608"/>
              <a:gd name="connsiteY81" fmla="*/ 1440924 h 3232926"/>
              <a:gd name="connsiteX82" fmla="*/ 2284115 w 2287608"/>
              <a:gd name="connsiteY82" fmla="*/ 1444099 h 3232926"/>
              <a:gd name="connsiteX83" fmla="*/ 2283112 w 2287608"/>
              <a:gd name="connsiteY83" fmla="*/ 1439486 h 3232926"/>
              <a:gd name="connsiteX84" fmla="*/ 2287608 w 2287608"/>
              <a:gd name="connsiteY84" fmla="*/ 1438048 h 3232926"/>
              <a:gd name="connsiteX85" fmla="*/ 2282109 w 2287608"/>
              <a:gd name="connsiteY85" fmla="*/ 1434874 h 3232926"/>
              <a:gd name="connsiteX86" fmla="*/ 2276424 w 2287608"/>
              <a:gd name="connsiteY86" fmla="*/ 1408729 h 3232926"/>
              <a:gd name="connsiteX87" fmla="*/ 2069415 w 2287608"/>
              <a:gd name="connsiteY87" fmla="*/ 1032514 h 3232926"/>
              <a:gd name="connsiteX88" fmla="*/ 1140311 w 2287608"/>
              <a:gd name="connsiteY88" fmla="*/ 35676 h 3232926"/>
              <a:gd name="connsiteX89" fmla="*/ 1134812 w 2287608"/>
              <a:gd name="connsiteY89" fmla="*/ 38850 h 3232926"/>
              <a:gd name="connsiteX90" fmla="*/ 1109328 w 2287608"/>
              <a:gd name="connsiteY90" fmla="*/ 30701 h 3232926"/>
              <a:gd name="connsiteX91" fmla="*/ 428948 w 2287608"/>
              <a:gd name="connsiteY91" fmla="*/ 120275 h 3232926"/>
              <a:gd name="connsiteX92" fmla="*/ 11185 w 2287608"/>
              <a:gd name="connsiteY92" fmla="*/ 664715 h 3232926"/>
              <a:gd name="connsiteX93" fmla="*/ 5499 w 2287608"/>
              <a:gd name="connsiteY93" fmla="*/ 690860 h 3232926"/>
              <a:gd name="connsiteX94" fmla="*/ 0 w 2287608"/>
              <a:gd name="connsiteY94" fmla="*/ 694034 h 3232926"/>
              <a:gd name="connsiteX95" fmla="*/ 4497 w 2287608"/>
              <a:gd name="connsiteY95" fmla="*/ 695472 h 3232926"/>
              <a:gd name="connsiteX96" fmla="*/ 3493 w 2287608"/>
              <a:gd name="connsiteY96" fmla="*/ 700085 h 3232926"/>
              <a:gd name="connsiteX97" fmla="*/ 8992 w 2287608"/>
              <a:gd name="connsiteY97" fmla="*/ 696910 h 3232926"/>
              <a:gd name="connsiteX98" fmla="*/ 34477 w 2287608"/>
              <a:gd name="connsiteY98" fmla="*/ 705059 h 3232926"/>
              <a:gd name="connsiteX99" fmla="*/ 290620 w 2287608"/>
              <a:gd name="connsiteY99" fmla="*/ 735459 h 3232926"/>
              <a:gd name="connsiteX100" fmla="*/ 714857 w 2287608"/>
              <a:gd name="connsiteY100" fmla="*/ 615486 h 3232926"/>
              <a:gd name="connsiteX101" fmla="*/ 1132621 w 2287608"/>
              <a:gd name="connsiteY101" fmla="*/ 71046 h 3232926"/>
              <a:gd name="connsiteX102" fmla="*/ 1138305 w 2287608"/>
              <a:gd name="connsiteY102" fmla="*/ 44901 h 3232926"/>
              <a:gd name="connsiteX103" fmla="*/ 1143805 w 2287608"/>
              <a:gd name="connsiteY103" fmla="*/ 41726 h 3232926"/>
              <a:gd name="connsiteX104" fmla="*/ 1139308 w 2287608"/>
              <a:gd name="connsiteY104" fmla="*/ 40289 h 3232926"/>
              <a:gd name="connsiteX105" fmla="*/ 2069415 w 2287608"/>
              <a:gd name="connsiteY105" fmla="*/ 288501 h 3232926"/>
              <a:gd name="connsiteX106" fmla="*/ 1858661 w 2287608"/>
              <a:gd name="connsiteY106" fmla="*/ 120276 h 3232926"/>
              <a:gd name="connsiteX107" fmla="*/ 1178281 w 2287608"/>
              <a:gd name="connsiteY107" fmla="*/ 30702 h 3232926"/>
              <a:gd name="connsiteX108" fmla="*/ 1152796 w 2287608"/>
              <a:gd name="connsiteY108" fmla="*/ 38850 h 3232926"/>
              <a:gd name="connsiteX109" fmla="*/ 1147297 w 2287608"/>
              <a:gd name="connsiteY109" fmla="*/ 35676 h 3232926"/>
              <a:gd name="connsiteX110" fmla="*/ 1148300 w 2287608"/>
              <a:gd name="connsiteY110" fmla="*/ 40290 h 3232926"/>
              <a:gd name="connsiteX111" fmla="*/ 1143804 w 2287608"/>
              <a:gd name="connsiteY111" fmla="*/ 41727 h 3232926"/>
              <a:gd name="connsiteX112" fmla="*/ 1149304 w 2287608"/>
              <a:gd name="connsiteY112" fmla="*/ 44901 h 3232926"/>
              <a:gd name="connsiteX113" fmla="*/ 1154988 w 2287608"/>
              <a:gd name="connsiteY113" fmla="*/ 71046 h 3232926"/>
              <a:gd name="connsiteX114" fmla="*/ 1572751 w 2287608"/>
              <a:gd name="connsiteY114" fmla="*/ 615486 h 3232926"/>
              <a:gd name="connsiteX115" fmla="*/ 1996989 w 2287608"/>
              <a:gd name="connsiteY115" fmla="*/ 735460 h 3232926"/>
              <a:gd name="connsiteX116" fmla="*/ 2253131 w 2287608"/>
              <a:gd name="connsiteY116" fmla="*/ 705060 h 3232926"/>
              <a:gd name="connsiteX117" fmla="*/ 2278616 w 2287608"/>
              <a:gd name="connsiteY117" fmla="*/ 696911 h 3232926"/>
              <a:gd name="connsiteX118" fmla="*/ 2284115 w 2287608"/>
              <a:gd name="connsiteY118" fmla="*/ 700086 h 3232926"/>
              <a:gd name="connsiteX119" fmla="*/ 2283112 w 2287608"/>
              <a:gd name="connsiteY119" fmla="*/ 695473 h 3232926"/>
              <a:gd name="connsiteX120" fmla="*/ 2287608 w 2287608"/>
              <a:gd name="connsiteY120" fmla="*/ 694035 h 3232926"/>
              <a:gd name="connsiteX121" fmla="*/ 2282109 w 2287608"/>
              <a:gd name="connsiteY121" fmla="*/ 690860 h 3232926"/>
              <a:gd name="connsiteX122" fmla="*/ 2276424 w 2287608"/>
              <a:gd name="connsiteY122" fmla="*/ 664716 h 3232926"/>
              <a:gd name="connsiteX123" fmla="*/ 2069415 w 2287608"/>
              <a:gd name="connsiteY123" fmla="*/ 288501 h 323292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 ang="0">
                <a:pos x="connsiteX102" y="connsiteY102"/>
              </a:cxn>
              <a:cxn ang="0">
                <a:pos x="connsiteX103" y="connsiteY103"/>
              </a:cxn>
              <a:cxn ang="0">
                <a:pos x="connsiteX104" y="connsiteY104"/>
              </a:cxn>
              <a:cxn ang="0">
                <a:pos x="connsiteX105" y="connsiteY105"/>
              </a:cxn>
              <a:cxn ang="0">
                <a:pos x="connsiteX106" y="connsiteY106"/>
              </a:cxn>
              <a:cxn ang="0">
                <a:pos x="connsiteX107" y="connsiteY107"/>
              </a:cxn>
              <a:cxn ang="0">
                <a:pos x="connsiteX108" y="connsiteY108"/>
              </a:cxn>
              <a:cxn ang="0">
                <a:pos x="connsiteX109" y="connsiteY109"/>
              </a:cxn>
              <a:cxn ang="0">
                <a:pos x="connsiteX110" y="connsiteY110"/>
              </a:cxn>
              <a:cxn ang="0">
                <a:pos x="connsiteX111" y="connsiteY111"/>
              </a:cxn>
              <a:cxn ang="0">
                <a:pos x="connsiteX112" y="connsiteY112"/>
              </a:cxn>
              <a:cxn ang="0">
                <a:pos x="connsiteX113" y="connsiteY113"/>
              </a:cxn>
              <a:cxn ang="0">
                <a:pos x="connsiteX114" y="connsiteY114"/>
              </a:cxn>
              <a:cxn ang="0">
                <a:pos x="connsiteX115" y="connsiteY115"/>
              </a:cxn>
              <a:cxn ang="0">
                <a:pos x="connsiteX116" y="connsiteY116"/>
              </a:cxn>
              <a:cxn ang="0">
                <a:pos x="connsiteX117" y="connsiteY117"/>
              </a:cxn>
              <a:cxn ang="0">
                <a:pos x="connsiteX118" y="connsiteY118"/>
              </a:cxn>
              <a:cxn ang="0">
                <a:pos x="connsiteX119" y="connsiteY119"/>
              </a:cxn>
              <a:cxn ang="0">
                <a:pos x="connsiteX120" y="connsiteY120"/>
              </a:cxn>
              <a:cxn ang="0">
                <a:pos x="connsiteX121" y="connsiteY121"/>
              </a:cxn>
              <a:cxn ang="0">
                <a:pos x="connsiteX122" y="connsiteY122"/>
              </a:cxn>
              <a:cxn ang="0">
                <a:pos x="connsiteX123" y="connsiteY123"/>
              </a:cxn>
            </a:cxnLst>
            <a:rect l="l" t="t" r="r" b="b"/>
            <a:pathLst>
              <a:path w="2287608" h="3232926">
                <a:moveTo>
                  <a:pt x="1143804" y="1916209"/>
                </a:moveTo>
                <a:lnTo>
                  <a:pt x="1140311" y="1919384"/>
                </a:lnTo>
                <a:lnTo>
                  <a:pt x="1136818" y="1916209"/>
                </a:lnTo>
                <a:lnTo>
                  <a:pt x="1136818" y="1922559"/>
                </a:lnTo>
                <a:lnTo>
                  <a:pt x="1117018" y="1940554"/>
                </a:lnTo>
                <a:cubicBezTo>
                  <a:pt x="954760" y="2102813"/>
                  <a:pt x="854401" y="2326970"/>
                  <a:pt x="854401" y="2574568"/>
                </a:cubicBezTo>
                <a:cubicBezTo>
                  <a:pt x="854401" y="2822165"/>
                  <a:pt x="954760" y="3046323"/>
                  <a:pt x="1117018" y="3208581"/>
                </a:cubicBezTo>
                <a:lnTo>
                  <a:pt x="1136818" y="3226577"/>
                </a:lnTo>
                <a:lnTo>
                  <a:pt x="1136818" y="3232926"/>
                </a:lnTo>
                <a:lnTo>
                  <a:pt x="1140311" y="3229751"/>
                </a:lnTo>
                <a:lnTo>
                  <a:pt x="1143804" y="3232926"/>
                </a:lnTo>
                <a:lnTo>
                  <a:pt x="1143804" y="3226577"/>
                </a:lnTo>
                <a:lnTo>
                  <a:pt x="1163604" y="3208581"/>
                </a:lnTo>
                <a:cubicBezTo>
                  <a:pt x="1325862" y="3046323"/>
                  <a:pt x="1426221" y="2822165"/>
                  <a:pt x="1426221" y="2574567"/>
                </a:cubicBezTo>
                <a:cubicBezTo>
                  <a:pt x="1426221" y="2326970"/>
                  <a:pt x="1325862" y="2102812"/>
                  <a:pt x="1163604" y="1940554"/>
                </a:cubicBezTo>
                <a:lnTo>
                  <a:pt x="1143804" y="1922558"/>
                </a:lnTo>
                <a:close/>
                <a:moveTo>
                  <a:pt x="1140312" y="1494239"/>
                </a:moveTo>
                <a:lnTo>
                  <a:pt x="1134813" y="1497413"/>
                </a:lnTo>
                <a:lnTo>
                  <a:pt x="1109328" y="1489264"/>
                </a:lnTo>
                <a:cubicBezTo>
                  <a:pt x="887680" y="1429874"/>
                  <a:pt x="643374" y="1455039"/>
                  <a:pt x="428947" y="1578838"/>
                </a:cubicBezTo>
                <a:cubicBezTo>
                  <a:pt x="214522" y="1702637"/>
                  <a:pt x="70575" y="1901629"/>
                  <a:pt x="11185" y="2123278"/>
                </a:cubicBezTo>
                <a:lnTo>
                  <a:pt x="5499" y="2149423"/>
                </a:lnTo>
                <a:lnTo>
                  <a:pt x="0" y="2152597"/>
                </a:lnTo>
                <a:lnTo>
                  <a:pt x="4497" y="2154035"/>
                </a:lnTo>
                <a:lnTo>
                  <a:pt x="3493" y="2158648"/>
                </a:lnTo>
                <a:lnTo>
                  <a:pt x="8992" y="2155473"/>
                </a:lnTo>
                <a:lnTo>
                  <a:pt x="34477" y="2163622"/>
                </a:lnTo>
                <a:cubicBezTo>
                  <a:pt x="117596" y="2185894"/>
                  <a:pt x="203900" y="2196274"/>
                  <a:pt x="290620" y="2194022"/>
                </a:cubicBezTo>
                <a:cubicBezTo>
                  <a:pt x="435153" y="2190268"/>
                  <a:pt x="580841" y="2151423"/>
                  <a:pt x="714858" y="2074049"/>
                </a:cubicBezTo>
                <a:cubicBezTo>
                  <a:pt x="929283" y="1950250"/>
                  <a:pt x="1073230" y="1751258"/>
                  <a:pt x="1132621" y="1529609"/>
                </a:cubicBezTo>
                <a:lnTo>
                  <a:pt x="1138305" y="1503464"/>
                </a:lnTo>
                <a:lnTo>
                  <a:pt x="1143804" y="1500289"/>
                </a:lnTo>
                <a:lnTo>
                  <a:pt x="1139308" y="1498852"/>
                </a:lnTo>
                <a:close/>
                <a:moveTo>
                  <a:pt x="2069415" y="1747063"/>
                </a:moveTo>
                <a:cubicBezTo>
                  <a:pt x="2009570" y="1682261"/>
                  <a:pt x="1939071" y="1625262"/>
                  <a:pt x="1858661" y="1578837"/>
                </a:cubicBezTo>
                <a:cubicBezTo>
                  <a:pt x="1644235" y="1455038"/>
                  <a:pt x="1399929" y="1429873"/>
                  <a:pt x="1178281" y="1489263"/>
                </a:cubicBezTo>
                <a:lnTo>
                  <a:pt x="1152796" y="1497412"/>
                </a:lnTo>
                <a:lnTo>
                  <a:pt x="1147297" y="1494238"/>
                </a:lnTo>
                <a:lnTo>
                  <a:pt x="1148300" y="1498851"/>
                </a:lnTo>
                <a:lnTo>
                  <a:pt x="1143804" y="1500288"/>
                </a:lnTo>
                <a:lnTo>
                  <a:pt x="1149304" y="1503463"/>
                </a:lnTo>
                <a:lnTo>
                  <a:pt x="1154988" y="1529608"/>
                </a:lnTo>
                <a:cubicBezTo>
                  <a:pt x="1214379" y="1751257"/>
                  <a:pt x="1358325" y="1950249"/>
                  <a:pt x="1572751" y="2074048"/>
                </a:cubicBezTo>
                <a:cubicBezTo>
                  <a:pt x="1706767" y="2151422"/>
                  <a:pt x="1852455" y="2190267"/>
                  <a:pt x="1996989" y="2194021"/>
                </a:cubicBezTo>
                <a:cubicBezTo>
                  <a:pt x="2083709" y="2196273"/>
                  <a:pt x="2170013" y="2185893"/>
                  <a:pt x="2253131" y="2163621"/>
                </a:cubicBezTo>
                <a:lnTo>
                  <a:pt x="2278616" y="2155472"/>
                </a:lnTo>
                <a:lnTo>
                  <a:pt x="2284115" y="2158647"/>
                </a:lnTo>
                <a:lnTo>
                  <a:pt x="2283112" y="2154034"/>
                </a:lnTo>
                <a:lnTo>
                  <a:pt x="2287608" y="2152596"/>
                </a:lnTo>
                <a:lnTo>
                  <a:pt x="2282109" y="2149422"/>
                </a:lnTo>
                <a:lnTo>
                  <a:pt x="2276424" y="2123277"/>
                </a:lnTo>
                <a:cubicBezTo>
                  <a:pt x="2239306" y="1984747"/>
                  <a:pt x="2169157" y="1855067"/>
                  <a:pt x="2069415" y="1747063"/>
                </a:cubicBezTo>
                <a:close/>
                <a:moveTo>
                  <a:pt x="1140311" y="779689"/>
                </a:moveTo>
                <a:lnTo>
                  <a:pt x="1134812" y="782863"/>
                </a:lnTo>
                <a:lnTo>
                  <a:pt x="1109328" y="774714"/>
                </a:lnTo>
                <a:cubicBezTo>
                  <a:pt x="887679" y="715324"/>
                  <a:pt x="643374" y="740489"/>
                  <a:pt x="428947" y="864288"/>
                </a:cubicBezTo>
                <a:cubicBezTo>
                  <a:pt x="214522" y="988087"/>
                  <a:pt x="70575" y="1187079"/>
                  <a:pt x="11185" y="1408728"/>
                </a:cubicBezTo>
                <a:lnTo>
                  <a:pt x="5499" y="1434873"/>
                </a:lnTo>
                <a:lnTo>
                  <a:pt x="0" y="1438047"/>
                </a:lnTo>
                <a:lnTo>
                  <a:pt x="4497" y="1439485"/>
                </a:lnTo>
                <a:lnTo>
                  <a:pt x="3493" y="1444098"/>
                </a:lnTo>
                <a:lnTo>
                  <a:pt x="8992" y="1440923"/>
                </a:lnTo>
                <a:lnTo>
                  <a:pt x="34477" y="1449072"/>
                </a:lnTo>
                <a:cubicBezTo>
                  <a:pt x="117595" y="1471344"/>
                  <a:pt x="203900" y="1481724"/>
                  <a:pt x="290620" y="1479472"/>
                </a:cubicBezTo>
                <a:cubicBezTo>
                  <a:pt x="435154" y="1475718"/>
                  <a:pt x="580841" y="1436873"/>
                  <a:pt x="714858" y="1359499"/>
                </a:cubicBezTo>
                <a:cubicBezTo>
                  <a:pt x="929284" y="1235700"/>
                  <a:pt x="1073229" y="1036708"/>
                  <a:pt x="1132621" y="815059"/>
                </a:cubicBezTo>
                <a:lnTo>
                  <a:pt x="1138305" y="788914"/>
                </a:lnTo>
                <a:lnTo>
                  <a:pt x="1143805" y="785739"/>
                </a:lnTo>
                <a:lnTo>
                  <a:pt x="1139308" y="784302"/>
                </a:lnTo>
                <a:close/>
                <a:moveTo>
                  <a:pt x="2069415" y="1032514"/>
                </a:moveTo>
                <a:cubicBezTo>
                  <a:pt x="2009570" y="967712"/>
                  <a:pt x="1939071" y="910714"/>
                  <a:pt x="1858661" y="864289"/>
                </a:cubicBezTo>
                <a:cubicBezTo>
                  <a:pt x="1644235" y="740490"/>
                  <a:pt x="1399929" y="715325"/>
                  <a:pt x="1178281" y="774715"/>
                </a:cubicBezTo>
                <a:lnTo>
                  <a:pt x="1152796" y="782864"/>
                </a:lnTo>
                <a:lnTo>
                  <a:pt x="1147297" y="779690"/>
                </a:lnTo>
                <a:lnTo>
                  <a:pt x="1148300" y="784303"/>
                </a:lnTo>
                <a:lnTo>
                  <a:pt x="1143804" y="785740"/>
                </a:lnTo>
                <a:lnTo>
                  <a:pt x="1149304" y="788915"/>
                </a:lnTo>
                <a:lnTo>
                  <a:pt x="1154988" y="815060"/>
                </a:lnTo>
                <a:cubicBezTo>
                  <a:pt x="1214379" y="1036709"/>
                  <a:pt x="1358325" y="1235701"/>
                  <a:pt x="1572751" y="1359500"/>
                </a:cubicBezTo>
                <a:cubicBezTo>
                  <a:pt x="1706767" y="1436874"/>
                  <a:pt x="1852455" y="1475719"/>
                  <a:pt x="1996989" y="1479473"/>
                </a:cubicBezTo>
                <a:cubicBezTo>
                  <a:pt x="2083709" y="1481725"/>
                  <a:pt x="2170013" y="1471345"/>
                  <a:pt x="2253131" y="1449073"/>
                </a:cubicBezTo>
                <a:lnTo>
                  <a:pt x="2278616" y="1440924"/>
                </a:lnTo>
                <a:lnTo>
                  <a:pt x="2284115" y="1444099"/>
                </a:lnTo>
                <a:lnTo>
                  <a:pt x="2283112" y="1439486"/>
                </a:lnTo>
                <a:lnTo>
                  <a:pt x="2287608" y="1438048"/>
                </a:lnTo>
                <a:lnTo>
                  <a:pt x="2282109" y="1434874"/>
                </a:lnTo>
                <a:lnTo>
                  <a:pt x="2276424" y="1408729"/>
                </a:lnTo>
                <a:cubicBezTo>
                  <a:pt x="2239306" y="1270198"/>
                  <a:pt x="2169157" y="1140518"/>
                  <a:pt x="2069415" y="1032514"/>
                </a:cubicBezTo>
                <a:close/>
                <a:moveTo>
                  <a:pt x="1140311" y="35676"/>
                </a:moveTo>
                <a:lnTo>
                  <a:pt x="1134812" y="38850"/>
                </a:lnTo>
                <a:lnTo>
                  <a:pt x="1109328" y="30701"/>
                </a:lnTo>
                <a:cubicBezTo>
                  <a:pt x="887679" y="-28689"/>
                  <a:pt x="643374" y="-3524"/>
                  <a:pt x="428948" y="120275"/>
                </a:cubicBezTo>
                <a:cubicBezTo>
                  <a:pt x="214521" y="244074"/>
                  <a:pt x="70575" y="443066"/>
                  <a:pt x="11185" y="664715"/>
                </a:cubicBezTo>
                <a:lnTo>
                  <a:pt x="5499" y="690860"/>
                </a:lnTo>
                <a:lnTo>
                  <a:pt x="0" y="694034"/>
                </a:lnTo>
                <a:lnTo>
                  <a:pt x="4497" y="695472"/>
                </a:lnTo>
                <a:lnTo>
                  <a:pt x="3493" y="700085"/>
                </a:lnTo>
                <a:lnTo>
                  <a:pt x="8992" y="696910"/>
                </a:lnTo>
                <a:lnTo>
                  <a:pt x="34477" y="705059"/>
                </a:lnTo>
                <a:cubicBezTo>
                  <a:pt x="117595" y="727331"/>
                  <a:pt x="203900" y="737711"/>
                  <a:pt x="290620" y="735459"/>
                </a:cubicBezTo>
                <a:cubicBezTo>
                  <a:pt x="435154" y="731705"/>
                  <a:pt x="580841" y="692860"/>
                  <a:pt x="714857" y="615486"/>
                </a:cubicBezTo>
                <a:cubicBezTo>
                  <a:pt x="929284" y="491687"/>
                  <a:pt x="1073229" y="292695"/>
                  <a:pt x="1132621" y="71046"/>
                </a:cubicBezTo>
                <a:lnTo>
                  <a:pt x="1138305" y="44901"/>
                </a:lnTo>
                <a:lnTo>
                  <a:pt x="1143805" y="41726"/>
                </a:lnTo>
                <a:lnTo>
                  <a:pt x="1139308" y="40289"/>
                </a:lnTo>
                <a:close/>
                <a:moveTo>
                  <a:pt x="2069415" y="288501"/>
                </a:moveTo>
                <a:cubicBezTo>
                  <a:pt x="2009570" y="223699"/>
                  <a:pt x="1939071" y="166700"/>
                  <a:pt x="1858661" y="120276"/>
                </a:cubicBezTo>
                <a:cubicBezTo>
                  <a:pt x="1644235" y="-3523"/>
                  <a:pt x="1399929" y="-28688"/>
                  <a:pt x="1178281" y="30702"/>
                </a:cubicBezTo>
                <a:lnTo>
                  <a:pt x="1152796" y="38850"/>
                </a:lnTo>
                <a:lnTo>
                  <a:pt x="1147297" y="35676"/>
                </a:lnTo>
                <a:lnTo>
                  <a:pt x="1148300" y="40290"/>
                </a:lnTo>
                <a:lnTo>
                  <a:pt x="1143804" y="41727"/>
                </a:lnTo>
                <a:lnTo>
                  <a:pt x="1149304" y="44901"/>
                </a:lnTo>
                <a:lnTo>
                  <a:pt x="1154988" y="71046"/>
                </a:lnTo>
                <a:cubicBezTo>
                  <a:pt x="1214379" y="292695"/>
                  <a:pt x="1358325" y="491688"/>
                  <a:pt x="1572751" y="615486"/>
                </a:cubicBezTo>
                <a:cubicBezTo>
                  <a:pt x="1706767" y="692860"/>
                  <a:pt x="1852455" y="731705"/>
                  <a:pt x="1996989" y="735460"/>
                </a:cubicBezTo>
                <a:cubicBezTo>
                  <a:pt x="2083709" y="737712"/>
                  <a:pt x="2170013" y="727332"/>
                  <a:pt x="2253131" y="705060"/>
                </a:cubicBezTo>
                <a:lnTo>
                  <a:pt x="2278616" y="696911"/>
                </a:lnTo>
                <a:lnTo>
                  <a:pt x="2284115" y="700086"/>
                </a:lnTo>
                <a:lnTo>
                  <a:pt x="2283112" y="695473"/>
                </a:lnTo>
                <a:lnTo>
                  <a:pt x="2287608" y="694035"/>
                </a:lnTo>
                <a:lnTo>
                  <a:pt x="2282109" y="690860"/>
                </a:lnTo>
                <a:lnTo>
                  <a:pt x="2276424" y="664716"/>
                </a:lnTo>
                <a:cubicBezTo>
                  <a:pt x="2239306" y="526185"/>
                  <a:pt x="2169157" y="396505"/>
                  <a:pt x="2069415" y="288501"/>
                </a:cubicBezTo>
                <a:close/>
              </a:path>
            </a:pathLst>
          </a:custGeom>
          <a:solidFill>
            <a:schemeClr val="tx1">
              <a:alpha val="2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solidFill>
                <a:schemeClr val="tx1"/>
              </a:solidFill>
            </a:endParaRPr>
          </a:p>
        </p:txBody>
      </p:sp>
      <p:grpSp>
        <p:nvGrpSpPr>
          <p:cNvPr id="26" name="Group 25">
            <a:extLst>
              <a:ext uri="{FF2B5EF4-FFF2-40B4-BE49-F238E27FC236}">
                <a16:creationId xmlns:a16="http://schemas.microsoft.com/office/drawing/2014/main" id="{AC46C823-4AEE-4D15-A7B7-556599F86465}"/>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rot="8100000" flipV="1">
            <a:off x="521489" y="5639014"/>
            <a:ext cx="865742" cy="628383"/>
            <a:chOff x="558167" y="958515"/>
            <a:chExt cx="865742" cy="628383"/>
          </a:xfrm>
          <a:solidFill>
            <a:schemeClr val="accent3"/>
          </a:solidFill>
        </p:grpSpPr>
        <p:sp>
          <p:nvSpPr>
            <p:cNvPr id="27" name="Freeform: Shape 26">
              <a:extLst>
                <a:ext uri="{FF2B5EF4-FFF2-40B4-BE49-F238E27FC236}">
                  <a16:creationId xmlns:a16="http://schemas.microsoft.com/office/drawing/2014/main" id="{7FE368E1-8B21-487B-879D-A96309199604}"/>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rot="8100000" flipH="1">
              <a:off x="558167" y="1122160"/>
              <a:ext cx="464738" cy="464738"/>
            </a:xfrm>
            <a:custGeom>
              <a:avLst/>
              <a:gdLst>
                <a:gd name="connsiteX0" fmla="*/ 446142 w 464738"/>
                <a:gd name="connsiteY0" fmla="*/ 464738 h 464738"/>
                <a:gd name="connsiteX1" fmla="*/ 130673 w 464738"/>
                <a:gd name="connsiteY1" fmla="*/ 334066 h 464738"/>
                <a:gd name="connsiteX2" fmla="*/ 0 w 464738"/>
                <a:gd name="connsiteY2" fmla="*/ 18596 h 464738"/>
                <a:gd name="connsiteX3" fmla="*/ 836 w 464738"/>
                <a:gd name="connsiteY3" fmla="*/ 1089 h 464738"/>
                <a:gd name="connsiteX4" fmla="*/ 606 w 464738"/>
                <a:gd name="connsiteY4" fmla="*/ 859 h 464738"/>
                <a:gd name="connsiteX5" fmla="*/ 848 w 464738"/>
                <a:gd name="connsiteY5" fmla="*/ 848 h 464738"/>
                <a:gd name="connsiteX6" fmla="*/ 859 w 464738"/>
                <a:gd name="connsiteY6" fmla="*/ 606 h 464738"/>
                <a:gd name="connsiteX7" fmla="*/ 1089 w 464738"/>
                <a:gd name="connsiteY7" fmla="*/ 836 h 464738"/>
                <a:gd name="connsiteX8" fmla="*/ 18596 w 464738"/>
                <a:gd name="connsiteY8" fmla="*/ 0 h 464738"/>
                <a:gd name="connsiteX9" fmla="*/ 334066 w 464738"/>
                <a:gd name="connsiteY9" fmla="*/ 130672 h 464738"/>
                <a:gd name="connsiteX10" fmla="*/ 464738 w 464738"/>
                <a:gd name="connsiteY10" fmla="*/ 446142 h 464738"/>
                <a:gd name="connsiteX11" fmla="*/ 463902 w 464738"/>
                <a:gd name="connsiteY11" fmla="*/ 463650 h 464738"/>
                <a:gd name="connsiteX12" fmla="*/ 464132 w 464738"/>
                <a:gd name="connsiteY12" fmla="*/ 463880 h 464738"/>
                <a:gd name="connsiteX13" fmla="*/ 463891 w 464738"/>
                <a:gd name="connsiteY13" fmla="*/ 463892 h 464738"/>
                <a:gd name="connsiteX14" fmla="*/ 463879 w 464738"/>
                <a:gd name="connsiteY14" fmla="*/ 464132 h 464738"/>
                <a:gd name="connsiteX15" fmla="*/ 463650 w 464738"/>
                <a:gd name="connsiteY15" fmla="*/ 463903 h 46473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Lst>
              <a:rect l="l" t="t" r="r" b="b"/>
              <a:pathLst>
                <a:path w="464738" h="464738">
                  <a:moveTo>
                    <a:pt x="446142" y="464738"/>
                  </a:moveTo>
                  <a:cubicBezTo>
                    <a:pt x="331965" y="464738"/>
                    <a:pt x="217787" y="421181"/>
                    <a:pt x="130673" y="334066"/>
                  </a:cubicBezTo>
                  <a:cubicBezTo>
                    <a:pt x="43558" y="246952"/>
                    <a:pt x="1" y="132774"/>
                    <a:pt x="0" y="18596"/>
                  </a:cubicBezTo>
                  <a:lnTo>
                    <a:pt x="836" y="1089"/>
                  </a:lnTo>
                  <a:lnTo>
                    <a:pt x="606" y="859"/>
                  </a:lnTo>
                  <a:lnTo>
                    <a:pt x="848" y="848"/>
                  </a:lnTo>
                  <a:lnTo>
                    <a:pt x="859" y="606"/>
                  </a:lnTo>
                  <a:lnTo>
                    <a:pt x="1089" y="836"/>
                  </a:lnTo>
                  <a:lnTo>
                    <a:pt x="18596" y="0"/>
                  </a:lnTo>
                  <a:cubicBezTo>
                    <a:pt x="132774" y="0"/>
                    <a:pt x="246951" y="43557"/>
                    <a:pt x="334066" y="130672"/>
                  </a:cubicBezTo>
                  <a:cubicBezTo>
                    <a:pt x="421181" y="217787"/>
                    <a:pt x="464738" y="331964"/>
                    <a:pt x="464738" y="446142"/>
                  </a:cubicBezTo>
                  <a:lnTo>
                    <a:pt x="463902" y="463650"/>
                  </a:lnTo>
                  <a:lnTo>
                    <a:pt x="464132" y="463880"/>
                  </a:lnTo>
                  <a:lnTo>
                    <a:pt x="463891" y="463892"/>
                  </a:lnTo>
                  <a:lnTo>
                    <a:pt x="463879" y="464132"/>
                  </a:lnTo>
                  <a:lnTo>
                    <a:pt x="463650" y="463903"/>
                  </a:lnTo>
                  <a:close/>
                </a:path>
              </a:pathLst>
            </a:cu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schemeClr val="tx1"/>
                </a:solidFill>
              </a:endParaRPr>
            </a:p>
          </p:txBody>
        </p:sp>
        <p:sp>
          <p:nvSpPr>
            <p:cNvPr id="28" name="Freeform: Shape 27">
              <a:extLst>
                <a:ext uri="{FF2B5EF4-FFF2-40B4-BE49-F238E27FC236}">
                  <a16:creationId xmlns:a16="http://schemas.microsoft.com/office/drawing/2014/main" id="{58A31684-3F27-4828-8633-A1624B028A26}"/>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rot="5400000" flipH="1">
              <a:off x="959170" y="958515"/>
              <a:ext cx="464739" cy="464739"/>
            </a:xfrm>
            <a:custGeom>
              <a:avLst/>
              <a:gdLst>
                <a:gd name="connsiteX0" fmla="*/ 464132 w 464739"/>
                <a:gd name="connsiteY0" fmla="*/ 463881 h 464739"/>
                <a:gd name="connsiteX1" fmla="*/ 463891 w 464739"/>
                <a:gd name="connsiteY1" fmla="*/ 463892 h 464739"/>
                <a:gd name="connsiteX2" fmla="*/ 463880 w 464739"/>
                <a:gd name="connsiteY2" fmla="*/ 464132 h 464739"/>
                <a:gd name="connsiteX3" fmla="*/ 463651 w 464739"/>
                <a:gd name="connsiteY3" fmla="*/ 463904 h 464739"/>
                <a:gd name="connsiteX4" fmla="*/ 446142 w 464739"/>
                <a:gd name="connsiteY4" fmla="*/ 464739 h 464739"/>
                <a:gd name="connsiteX5" fmla="*/ 130673 w 464739"/>
                <a:gd name="connsiteY5" fmla="*/ 334067 h 464739"/>
                <a:gd name="connsiteX6" fmla="*/ 0 w 464739"/>
                <a:gd name="connsiteY6" fmla="*/ 18597 h 464739"/>
                <a:gd name="connsiteX7" fmla="*/ 836 w 464739"/>
                <a:gd name="connsiteY7" fmla="*/ 1089 h 464739"/>
                <a:gd name="connsiteX8" fmla="*/ 607 w 464739"/>
                <a:gd name="connsiteY8" fmla="*/ 859 h 464739"/>
                <a:gd name="connsiteX9" fmla="*/ 848 w 464739"/>
                <a:gd name="connsiteY9" fmla="*/ 848 h 464739"/>
                <a:gd name="connsiteX10" fmla="*/ 859 w 464739"/>
                <a:gd name="connsiteY10" fmla="*/ 607 h 464739"/>
                <a:gd name="connsiteX11" fmla="*/ 1089 w 464739"/>
                <a:gd name="connsiteY11" fmla="*/ 836 h 464739"/>
                <a:gd name="connsiteX12" fmla="*/ 18597 w 464739"/>
                <a:gd name="connsiteY12" fmla="*/ 0 h 464739"/>
                <a:gd name="connsiteX13" fmla="*/ 334067 w 464739"/>
                <a:gd name="connsiteY13" fmla="*/ 130672 h 464739"/>
                <a:gd name="connsiteX14" fmla="*/ 464739 w 464739"/>
                <a:gd name="connsiteY14" fmla="*/ 446142 h 464739"/>
                <a:gd name="connsiteX15" fmla="*/ 463903 w 464739"/>
                <a:gd name="connsiteY15" fmla="*/ 463652 h 46473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Lst>
              <a:rect l="l" t="t" r="r" b="b"/>
              <a:pathLst>
                <a:path w="464739" h="464739">
                  <a:moveTo>
                    <a:pt x="464132" y="463881"/>
                  </a:moveTo>
                  <a:lnTo>
                    <a:pt x="463891" y="463892"/>
                  </a:lnTo>
                  <a:lnTo>
                    <a:pt x="463880" y="464132"/>
                  </a:lnTo>
                  <a:lnTo>
                    <a:pt x="463651" y="463904"/>
                  </a:lnTo>
                  <a:lnTo>
                    <a:pt x="446142" y="464739"/>
                  </a:lnTo>
                  <a:cubicBezTo>
                    <a:pt x="331965" y="464739"/>
                    <a:pt x="217787" y="421182"/>
                    <a:pt x="130673" y="334067"/>
                  </a:cubicBezTo>
                  <a:cubicBezTo>
                    <a:pt x="43558" y="246953"/>
                    <a:pt x="1" y="132775"/>
                    <a:pt x="0" y="18597"/>
                  </a:cubicBezTo>
                  <a:lnTo>
                    <a:pt x="836" y="1089"/>
                  </a:lnTo>
                  <a:lnTo>
                    <a:pt x="607" y="859"/>
                  </a:lnTo>
                  <a:lnTo>
                    <a:pt x="848" y="848"/>
                  </a:lnTo>
                  <a:lnTo>
                    <a:pt x="859" y="607"/>
                  </a:lnTo>
                  <a:lnTo>
                    <a:pt x="1089" y="836"/>
                  </a:lnTo>
                  <a:lnTo>
                    <a:pt x="18597" y="0"/>
                  </a:lnTo>
                  <a:cubicBezTo>
                    <a:pt x="132775" y="0"/>
                    <a:pt x="246952" y="43557"/>
                    <a:pt x="334067" y="130672"/>
                  </a:cubicBezTo>
                  <a:cubicBezTo>
                    <a:pt x="421182" y="217787"/>
                    <a:pt x="464739" y="331964"/>
                    <a:pt x="464739" y="446142"/>
                  </a:cubicBezTo>
                  <a:lnTo>
                    <a:pt x="463903" y="463652"/>
                  </a:lnTo>
                  <a:close/>
                </a:path>
              </a:pathLst>
            </a:cu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schemeClr val="tx1"/>
                </a:solidFill>
              </a:endParaRPr>
            </a:p>
          </p:txBody>
        </p:sp>
      </p:grpSp>
      <p:grpSp>
        <p:nvGrpSpPr>
          <p:cNvPr id="30" name="Group 29">
            <a:extLst>
              <a:ext uri="{FF2B5EF4-FFF2-40B4-BE49-F238E27FC236}">
                <a16:creationId xmlns:a16="http://schemas.microsoft.com/office/drawing/2014/main" id="{766CF5CA-BCE0-446B-990C-62FB772ABEFA}"/>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rot="2700000">
            <a:off x="486523" y="3291143"/>
            <a:ext cx="1785983" cy="2208479"/>
            <a:chOff x="2725201" y="4453039"/>
            <a:chExt cx="1785983" cy="2208479"/>
          </a:xfrm>
        </p:grpSpPr>
        <p:cxnSp>
          <p:nvCxnSpPr>
            <p:cNvPr id="31" name="Straight Connector 30">
              <a:extLst>
                <a:ext uri="{FF2B5EF4-FFF2-40B4-BE49-F238E27FC236}">
                  <a16:creationId xmlns:a16="http://schemas.microsoft.com/office/drawing/2014/main" id="{791F38DD-D787-4EE5-931B-C8CC2ED927E1}"/>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rot="10800000" flipH="1">
              <a:off x="3618192" y="4453039"/>
              <a:ext cx="0" cy="2208479"/>
            </a:xfrm>
            <a:prstGeom prst="line">
              <a:avLst/>
            </a:prstGeom>
            <a:ln w="12700">
              <a:solidFill>
                <a:schemeClr val="tx1"/>
              </a:solidFill>
            </a:ln>
          </p:spPr>
          <p:style>
            <a:lnRef idx="1">
              <a:schemeClr val="accent1"/>
            </a:lnRef>
            <a:fillRef idx="0">
              <a:schemeClr val="accent1"/>
            </a:fillRef>
            <a:effectRef idx="0">
              <a:schemeClr val="accent1"/>
            </a:effectRef>
            <a:fontRef idx="minor">
              <a:schemeClr val="tx1"/>
            </a:fontRef>
          </p:style>
        </p:cxnSp>
        <p:cxnSp>
          <p:nvCxnSpPr>
            <p:cNvPr id="32" name="Straight Connector 31">
              <a:extLst>
                <a:ext uri="{FF2B5EF4-FFF2-40B4-BE49-F238E27FC236}">
                  <a16:creationId xmlns:a16="http://schemas.microsoft.com/office/drawing/2014/main" id="{6F4E1D11-C91E-45F4-9A4A-EC0243DE7628}"/>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flipH="1">
              <a:off x="2738439" y="5243393"/>
              <a:ext cx="1760933" cy="0"/>
            </a:xfrm>
            <a:prstGeom prst="line">
              <a:avLst/>
            </a:prstGeom>
            <a:ln w="12700">
              <a:solidFill>
                <a:schemeClr val="tx1"/>
              </a:solidFill>
            </a:ln>
          </p:spPr>
          <p:style>
            <a:lnRef idx="1">
              <a:schemeClr val="accent1"/>
            </a:lnRef>
            <a:fillRef idx="0">
              <a:schemeClr val="accent1"/>
            </a:fillRef>
            <a:effectRef idx="0">
              <a:schemeClr val="accent1"/>
            </a:effectRef>
            <a:fontRef idx="minor">
              <a:schemeClr val="tx1"/>
            </a:fontRef>
          </p:style>
        </p:cxnSp>
        <p:sp>
          <p:nvSpPr>
            <p:cNvPr id="33" name="Freeform: Shape 32">
              <a:extLst>
                <a:ext uri="{FF2B5EF4-FFF2-40B4-BE49-F238E27FC236}">
                  <a16:creationId xmlns:a16="http://schemas.microsoft.com/office/drawing/2014/main" id="{63D0A83C-B0AD-4E04-B3FE-48D739F6F091}"/>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flipH="1">
              <a:off x="2725201" y="4861779"/>
              <a:ext cx="1785983" cy="1799739"/>
            </a:xfrm>
            <a:custGeom>
              <a:avLst/>
              <a:gdLst>
                <a:gd name="connsiteX0" fmla="*/ 440819 w 1785983"/>
                <a:gd name="connsiteY0" fmla="*/ 59 h 1799739"/>
                <a:gd name="connsiteX1" fmla="*/ 845918 w 1785983"/>
                <a:gd name="connsiteY1" fmla="*/ 261596 h 1799739"/>
                <a:gd name="connsiteX2" fmla="*/ 892992 w 1785983"/>
                <a:gd name="connsiteY2" fmla="*/ 360758 h 1799739"/>
                <a:gd name="connsiteX3" fmla="*/ 892992 w 1785983"/>
                <a:gd name="connsiteY3" fmla="*/ 365372 h 1799739"/>
                <a:gd name="connsiteX4" fmla="*/ 940065 w 1785983"/>
                <a:gd name="connsiteY4" fmla="*/ 266212 h 1799739"/>
                <a:gd name="connsiteX5" fmla="*/ 1406106 w 1785983"/>
                <a:gd name="connsiteY5" fmla="*/ 8338 h 1799739"/>
                <a:gd name="connsiteX6" fmla="*/ 1022901 w 1785983"/>
                <a:gd name="connsiteY6" fmla="*/ 1699451 h 1799739"/>
                <a:gd name="connsiteX7" fmla="*/ 892991 w 1785983"/>
                <a:gd name="connsiteY7" fmla="*/ 1799739 h 1799739"/>
                <a:gd name="connsiteX8" fmla="*/ 892991 w 1785983"/>
                <a:gd name="connsiteY8" fmla="*/ 1795123 h 1799739"/>
                <a:gd name="connsiteX9" fmla="*/ 763082 w 1785983"/>
                <a:gd name="connsiteY9" fmla="*/ 1694835 h 1799739"/>
                <a:gd name="connsiteX10" fmla="*/ 379877 w 1785983"/>
                <a:gd name="connsiteY10" fmla="*/ 3722 h 1799739"/>
                <a:gd name="connsiteX11" fmla="*/ 440819 w 1785983"/>
                <a:gd name="connsiteY11" fmla="*/ 59 h 1799739"/>
                <a:gd name="connsiteX0" fmla="*/ 440819 w 1785983"/>
                <a:gd name="connsiteY0" fmla="*/ 59 h 1849891"/>
                <a:gd name="connsiteX1" fmla="*/ 845918 w 1785983"/>
                <a:gd name="connsiteY1" fmla="*/ 261596 h 1849891"/>
                <a:gd name="connsiteX2" fmla="*/ 892992 w 1785983"/>
                <a:gd name="connsiteY2" fmla="*/ 360758 h 1849891"/>
                <a:gd name="connsiteX3" fmla="*/ 892992 w 1785983"/>
                <a:gd name="connsiteY3" fmla="*/ 365372 h 1849891"/>
                <a:gd name="connsiteX4" fmla="*/ 940065 w 1785983"/>
                <a:gd name="connsiteY4" fmla="*/ 266212 h 1849891"/>
                <a:gd name="connsiteX5" fmla="*/ 1406106 w 1785983"/>
                <a:gd name="connsiteY5" fmla="*/ 8338 h 1849891"/>
                <a:gd name="connsiteX6" fmla="*/ 1022901 w 1785983"/>
                <a:gd name="connsiteY6" fmla="*/ 1699451 h 1849891"/>
                <a:gd name="connsiteX7" fmla="*/ 892991 w 1785983"/>
                <a:gd name="connsiteY7" fmla="*/ 1799739 h 1849891"/>
                <a:gd name="connsiteX8" fmla="*/ 838223 w 1785983"/>
                <a:gd name="connsiteY8" fmla="*/ 1849891 h 1849891"/>
                <a:gd name="connsiteX9" fmla="*/ 763082 w 1785983"/>
                <a:gd name="connsiteY9" fmla="*/ 1694835 h 1849891"/>
                <a:gd name="connsiteX10" fmla="*/ 379877 w 1785983"/>
                <a:gd name="connsiteY10" fmla="*/ 3722 h 1849891"/>
                <a:gd name="connsiteX11" fmla="*/ 440819 w 1785983"/>
                <a:gd name="connsiteY11" fmla="*/ 59 h 1849891"/>
                <a:gd name="connsiteX0" fmla="*/ 440819 w 1785983"/>
                <a:gd name="connsiteY0" fmla="*/ 59 h 1799739"/>
                <a:gd name="connsiteX1" fmla="*/ 845918 w 1785983"/>
                <a:gd name="connsiteY1" fmla="*/ 261596 h 1799739"/>
                <a:gd name="connsiteX2" fmla="*/ 892992 w 1785983"/>
                <a:gd name="connsiteY2" fmla="*/ 360758 h 1799739"/>
                <a:gd name="connsiteX3" fmla="*/ 892992 w 1785983"/>
                <a:gd name="connsiteY3" fmla="*/ 365372 h 1799739"/>
                <a:gd name="connsiteX4" fmla="*/ 940065 w 1785983"/>
                <a:gd name="connsiteY4" fmla="*/ 266212 h 1799739"/>
                <a:gd name="connsiteX5" fmla="*/ 1406106 w 1785983"/>
                <a:gd name="connsiteY5" fmla="*/ 8338 h 1799739"/>
                <a:gd name="connsiteX6" fmla="*/ 1022901 w 1785983"/>
                <a:gd name="connsiteY6" fmla="*/ 1699451 h 1799739"/>
                <a:gd name="connsiteX7" fmla="*/ 892991 w 1785983"/>
                <a:gd name="connsiteY7" fmla="*/ 1799739 h 1799739"/>
                <a:gd name="connsiteX8" fmla="*/ 763082 w 1785983"/>
                <a:gd name="connsiteY8" fmla="*/ 1694835 h 1799739"/>
                <a:gd name="connsiteX9" fmla="*/ 379877 w 1785983"/>
                <a:gd name="connsiteY9" fmla="*/ 3722 h 1799739"/>
                <a:gd name="connsiteX10" fmla="*/ 440819 w 1785983"/>
                <a:gd name="connsiteY10" fmla="*/ 59 h 179973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Lst>
              <a:rect l="l" t="t" r="r" b="b"/>
              <a:pathLst>
                <a:path w="1785983" h="1799739">
                  <a:moveTo>
                    <a:pt x="440819" y="59"/>
                  </a:moveTo>
                  <a:cubicBezTo>
                    <a:pt x="584367" y="2557"/>
                    <a:pt x="735105" y="83293"/>
                    <a:pt x="845918" y="261596"/>
                  </a:cubicBezTo>
                  <a:lnTo>
                    <a:pt x="892992" y="360758"/>
                  </a:lnTo>
                  <a:lnTo>
                    <a:pt x="892992" y="365372"/>
                  </a:lnTo>
                  <a:lnTo>
                    <a:pt x="940065" y="266212"/>
                  </a:lnTo>
                  <a:cubicBezTo>
                    <a:pt x="1066709" y="62437"/>
                    <a:pt x="1245499" y="-13903"/>
                    <a:pt x="1406106" y="8338"/>
                  </a:cubicBezTo>
                  <a:cubicBezTo>
                    <a:pt x="1827702" y="66720"/>
                    <a:pt x="2124001" y="804388"/>
                    <a:pt x="1022901" y="1699451"/>
                  </a:cubicBezTo>
                  <a:lnTo>
                    <a:pt x="892991" y="1799739"/>
                  </a:lnTo>
                  <a:lnTo>
                    <a:pt x="763082" y="1694835"/>
                  </a:lnTo>
                  <a:cubicBezTo>
                    <a:pt x="-338018" y="799772"/>
                    <a:pt x="-41719" y="62104"/>
                    <a:pt x="379877" y="3722"/>
                  </a:cubicBezTo>
                  <a:cubicBezTo>
                    <a:pt x="399953" y="942"/>
                    <a:pt x="420313" y="-298"/>
                    <a:pt x="440819" y="59"/>
                  </a:cubicBezTo>
                  <a:close/>
                </a:path>
              </a:pathLst>
            </a:custGeom>
            <a:noFill/>
            <a:ln w="12700">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solidFill>
                  <a:schemeClr val="tx1"/>
                </a:solidFill>
                <a:latin typeface="Bell MT" panose="02020503060305020303" pitchFamily="18" charset="0"/>
              </a:endParaRPr>
            </a:p>
          </p:txBody>
        </p:sp>
        <p:sp>
          <p:nvSpPr>
            <p:cNvPr id="34" name="Rectangle 30">
              <a:extLst>
                <a:ext uri="{FF2B5EF4-FFF2-40B4-BE49-F238E27FC236}">
                  <a16:creationId xmlns:a16="http://schemas.microsoft.com/office/drawing/2014/main" id="{AF60A4C7-053A-4E00-9224-C9C9CAA542B8}"/>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rot="2700000">
              <a:off x="3124232" y="5447997"/>
              <a:ext cx="987915" cy="987915"/>
            </a:xfrm>
            <a:custGeom>
              <a:avLst/>
              <a:gdLst>
                <a:gd name="connsiteX0" fmla="*/ 0 w 1302493"/>
                <a:gd name="connsiteY0" fmla="*/ 0 h 1302493"/>
                <a:gd name="connsiteX1" fmla="*/ 1302493 w 1302493"/>
                <a:gd name="connsiteY1" fmla="*/ 0 h 1302493"/>
                <a:gd name="connsiteX2" fmla="*/ 1302493 w 1302493"/>
                <a:gd name="connsiteY2" fmla="*/ 1302493 h 1302493"/>
                <a:gd name="connsiteX3" fmla="*/ 0 w 1302493"/>
                <a:gd name="connsiteY3" fmla="*/ 1302493 h 1302493"/>
                <a:gd name="connsiteX4" fmla="*/ 0 w 1302493"/>
                <a:gd name="connsiteY4" fmla="*/ 0 h 1302493"/>
                <a:gd name="connsiteX0" fmla="*/ 1302493 w 1393933"/>
                <a:gd name="connsiteY0" fmla="*/ 1302493 h 1393933"/>
                <a:gd name="connsiteX1" fmla="*/ 0 w 1393933"/>
                <a:gd name="connsiteY1" fmla="*/ 1302493 h 1393933"/>
                <a:gd name="connsiteX2" fmla="*/ 0 w 1393933"/>
                <a:gd name="connsiteY2" fmla="*/ 0 h 1393933"/>
                <a:gd name="connsiteX3" fmla="*/ 1302493 w 1393933"/>
                <a:gd name="connsiteY3" fmla="*/ 0 h 1393933"/>
                <a:gd name="connsiteX4" fmla="*/ 1393933 w 1393933"/>
                <a:gd name="connsiteY4" fmla="*/ 1393933 h 1393933"/>
                <a:gd name="connsiteX0" fmla="*/ 0 w 1393933"/>
                <a:gd name="connsiteY0" fmla="*/ 1302493 h 1393933"/>
                <a:gd name="connsiteX1" fmla="*/ 0 w 1393933"/>
                <a:gd name="connsiteY1" fmla="*/ 0 h 1393933"/>
                <a:gd name="connsiteX2" fmla="*/ 1302493 w 1393933"/>
                <a:gd name="connsiteY2" fmla="*/ 0 h 1393933"/>
                <a:gd name="connsiteX3" fmla="*/ 1393933 w 1393933"/>
                <a:gd name="connsiteY3" fmla="*/ 1393933 h 1393933"/>
                <a:gd name="connsiteX0" fmla="*/ 0 w 1302493"/>
                <a:gd name="connsiteY0" fmla="*/ 1302493 h 1302493"/>
                <a:gd name="connsiteX1" fmla="*/ 0 w 1302493"/>
                <a:gd name="connsiteY1" fmla="*/ 0 h 1302493"/>
                <a:gd name="connsiteX2" fmla="*/ 1302493 w 1302493"/>
                <a:gd name="connsiteY2" fmla="*/ 0 h 1302493"/>
              </a:gdLst>
              <a:ahLst/>
              <a:cxnLst>
                <a:cxn ang="0">
                  <a:pos x="connsiteX0" y="connsiteY0"/>
                </a:cxn>
                <a:cxn ang="0">
                  <a:pos x="connsiteX1" y="connsiteY1"/>
                </a:cxn>
                <a:cxn ang="0">
                  <a:pos x="connsiteX2" y="connsiteY2"/>
                </a:cxn>
              </a:cxnLst>
              <a:rect l="l" t="t" r="r" b="b"/>
              <a:pathLst>
                <a:path w="1302493" h="1302493">
                  <a:moveTo>
                    <a:pt x="0" y="1302493"/>
                  </a:moveTo>
                  <a:lnTo>
                    <a:pt x="0" y="0"/>
                  </a:lnTo>
                  <a:lnTo>
                    <a:pt x="1302493" y="0"/>
                  </a:lnTo>
                </a:path>
              </a:pathLst>
            </a:custGeom>
            <a:noFill/>
            <a:ln w="12700">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5" name="Rectangle 30">
              <a:extLst>
                <a:ext uri="{FF2B5EF4-FFF2-40B4-BE49-F238E27FC236}">
                  <a16:creationId xmlns:a16="http://schemas.microsoft.com/office/drawing/2014/main" id="{C90A005E-7D6C-4543-AE86-10F5BA1C0FDB}"/>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rot="2700000">
              <a:off x="3315029" y="5983110"/>
              <a:ext cx="606323" cy="606323"/>
            </a:xfrm>
            <a:custGeom>
              <a:avLst/>
              <a:gdLst>
                <a:gd name="connsiteX0" fmla="*/ 0 w 1302493"/>
                <a:gd name="connsiteY0" fmla="*/ 0 h 1302493"/>
                <a:gd name="connsiteX1" fmla="*/ 1302493 w 1302493"/>
                <a:gd name="connsiteY1" fmla="*/ 0 h 1302493"/>
                <a:gd name="connsiteX2" fmla="*/ 1302493 w 1302493"/>
                <a:gd name="connsiteY2" fmla="*/ 1302493 h 1302493"/>
                <a:gd name="connsiteX3" fmla="*/ 0 w 1302493"/>
                <a:gd name="connsiteY3" fmla="*/ 1302493 h 1302493"/>
                <a:gd name="connsiteX4" fmla="*/ 0 w 1302493"/>
                <a:gd name="connsiteY4" fmla="*/ 0 h 1302493"/>
                <a:gd name="connsiteX0" fmla="*/ 1302493 w 1393933"/>
                <a:gd name="connsiteY0" fmla="*/ 1302493 h 1393933"/>
                <a:gd name="connsiteX1" fmla="*/ 0 w 1393933"/>
                <a:gd name="connsiteY1" fmla="*/ 1302493 h 1393933"/>
                <a:gd name="connsiteX2" fmla="*/ 0 w 1393933"/>
                <a:gd name="connsiteY2" fmla="*/ 0 h 1393933"/>
                <a:gd name="connsiteX3" fmla="*/ 1302493 w 1393933"/>
                <a:gd name="connsiteY3" fmla="*/ 0 h 1393933"/>
                <a:gd name="connsiteX4" fmla="*/ 1393933 w 1393933"/>
                <a:gd name="connsiteY4" fmla="*/ 1393933 h 1393933"/>
                <a:gd name="connsiteX0" fmla="*/ 0 w 1393933"/>
                <a:gd name="connsiteY0" fmla="*/ 1302493 h 1393933"/>
                <a:gd name="connsiteX1" fmla="*/ 0 w 1393933"/>
                <a:gd name="connsiteY1" fmla="*/ 0 h 1393933"/>
                <a:gd name="connsiteX2" fmla="*/ 1302493 w 1393933"/>
                <a:gd name="connsiteY2" fmla="*/ 0 h 1393933"/>
                <a:gd name="connsiteX3" fmla="*/ 1393933 w 1393933"/>
                <a:gd name="connsiteY3" fmla="*/ 1393933 h 1393933"/>
                <a:gd name="connsiteX0" fmla="*/ 0 w 1302493"/>
                <a:gd name="connsiteY0" fmla="*/ 1302493 h 1302493"/>
                <a:gd name="connsiteX1" fmla="*/ 0 w 1302493"/>
                <a:gd name="connsiteY1" fmla="*/ 0 h 1302493"/>
                <a:gd name="connsiteX2" fmla="*/ 1302493 w 1302493"/>
                <a:gd name="connsiteY2" fmla="*/ 0 h 1302493"/>
              </a:gdLst>
              <a:ahLst/>
              <a:cxnLst>
                <a:cxn ang="0">
                  <a:pos x="connsiteX0" y="connsiteY0"/>
                </a:cxn>
                <a:cxn ang="0">
                  <a:pos x="connsiteX1" y="connsiteY1"/>
                </a:cxn>
                <a:cxn ang="0">
                  <a:pos x="connsiteX2" y="connsiteY2"/>
                </a:cxn>
              </a:cxnLst>
              <a:rect l="l" t="t" r="r" b="b"/>
              <a:pathLst>
                <a:path w="1302493" h="1302493">
                  <a:moveTo>
                    <a:pt x="0" y="1302493"/>
                  </a:moveTo>
                  <a:lnTo>
                    <a:pt x="0" y="0"/>
                  </a:lnTo>
                  <a:lnTo>
                    <a:pt x="1302493" y="0"/>
                  </a:lnTo>
                </a:path>
              </a:pathLst>
            </a:custGeom>
            <a:noFill/>
            <a:ln w="12700">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grpSp>
        <p:nvGrpSpPr>
          <p:cNvPr id="37" name="Group 36">
            <a:extLst>
              <a:ext uri="{FF2B5EF4-FFF2-40B4-BE49-F238E27FC236}">
                <a16:creationId xmlns:a16="http://schemas.microsoft.com/office/drawing/2014/main" id="{BC174C2C-9AC5-4D2F-B12B-8AD9BE8773C9}"/>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rot="10800000" flipH="1" flipV="1">
            <a:off x="473803" y="5280732"/>
            <a:ext cx="864005" cy="1032464"/>
            <a:chOff x="2207971" y="2384401"/>
            <a:chExt cx="864005" cy="1032464"/>
          </a:xfrm>
        </p:grpSpPr>
        <p:sp>
          <p:nvSpPr>
            <p:cNvPr id="38" name="Freeform: Shape 37">
              <a:extLst>
                <a:ext uri="{FF2B5EF4-FFF2-40B4-BE49-F238E27FC236}">
                  <a16:creationId xmlns:a16="http://schemas.microsoft.com/office/drawing/2014/main" id="{F2A1D572-4E75-4B18-83CD-369937018B10}"/>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rot="13500000">
              <a:off x="2207971" y="2856305"/>
              <a:ext cx="464739" cy="464739"/>
            </a:xfrm>
            <a:custGeom>
              <a:avLst/>
              <a:gdLst>
                <a:gd name="connsiteX0" fmla="*/ 464132 w 464739"/>
                <a:gd name="connsiteY0" fmla="*/ 463881 h 464739"/>
                <a:gd name="connsiteX1" fmla="*/ 463891 w 464739"/>
                <a:gd name="connsiteY1" fmla="*/ 463892 h 464739"/>
                <a:gd name="connsiteX2" fmla="*/ 463880 w 464739"/>
                <a:gd name="connsiteY2" fmla="*/ 464132 h 464739"/>
                <a:gd name="connsiteX3" fmla="*/ 463651 w 464739"/>
                <a:gd name="connsiteY3" fmla="*/ 463904 h 464739"/>
                <a:gd name="connsiteX4" fmla="*/ 446142 w 464739"/>
                <a:gd name="connsiteY4" fmla="*/ 464739 h 464739"/>
                <a:gd name="connsiteX5" fmla="*/ 130673 w 464739"/>
                <a:gd name="connsiteY5" fmla="*/ 334067 h 464739"/>
                <a:gd name="connsiteX6" fmla="*/ 0 w 464739"/>
                <a:gd name="connsiteY6" fmla="*/ 18597 h 464739"/>
                <a:gd name="connsiteX7" fmla="*/ 836 w 464739"/>
                <a:gd name="connsiteY7" fmla="*/ 1089 h 464739"/>
                <a:gd name="connsiteX8" fmla="*/ 607 w 464739"/>
                <a:gd name="connsiteY8" fmla="*/ 859 h 464739"/>
                <a:gd name="connsiteX9" fmla="*/ 848 w 464739"/>
                <a:gd name="connsiteY9" fmla="*/ 848 h 464739"/>
                <a:gd name="connsiteX10" fmla="*/ 859 w 464739"/>
                <a:gd name="connsiteY10" fmla="*/ 607 h 464739"/>
                <a:gd name="connsiteX11" fmla="*/ 1089 w 464739"/>
                <a:gd name="connsiteY11" fmla="*/ 836 h 464739"/>
                <a:gd name="connsiteX12" fmla="*/ 18597 w 464739"/>
                <a:gd name="connsiteY12" fmla="*/ 0 h 464739"/>
                <a:gd name="connsiteX13" fmla="*/ 334067 w 464739"/>
                <a:gd name="connsiteY13" fmla="*/ 130672 h 464739"/>
                <a:gd name="connsiteX14" fmla="*/ 464739 w 464739"/>
                <a:gd name="connsiteY14" fmla="*/ 446142 h 464739"/>
                <a:gd name="connsiteX15" fmla="*/ 463903 w 464739"/>
                <a:gd name="connsiteY15" fmla="*/ 463652 h 46473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Lst>
              <a:rect l="l" t="t" r="r" b="b"/>
              <a:pathLst>
                <a:path w="464739" h="464739">
                  <a:moveTo>
                    <a:pt x="464132" y="463881"/>
                  </a:moveTo>
                  <a:lnTo>
                    <a:pt x="463891" y="463892"/>
                  </a:lnTo>
                  <a:lnTo>
                    <a:pt x="463880" y="464132"/>
                  </a:lnTo>
                  <a:lnTo>
                    <a:pt x="463651" y="463904"/>
                  </a:lnTo>
                  <a:lnTo>
                    <a:pt x="446142" y="464739"/>
                  </a:lnTo>
                  <a:cubicBezTo>
                    <a:pt x="331965" y="464739"/>
                    <a:pt x="217787" y="421182"/>
                    <a:pt x="130673" y="334067"/>
                  </a:cubicBezTo>
                  <a:cubicBezTo>
                    <a:pt x="43558" y="246953"/>
                    <a:pt x="1" y="132775"/>
                    <a:pt x="0" y="18597"/>
                  </a:cubicBezTo>
                  <a:lnTo>
                    <a:pt x="836" y="1089"/>
                  </a:lnTo>
                  <a:lnTo>
                    <a:pt x="607" y="859"/>
                  </a:lnTo>
                  <a:lnTo>
                    <a:pt x="848" y="848"/>
                  </a:lnTo>
                  <a:lnTo>
                    <a:pt x="859" y="607"/>
                  </a:lnTo>
                  <a:lnTo>
                    <a:pt x="1089" y="836"/>
                  </a:lnTo>
                  <a:lnTo>
                    <a:pt x="18597" y="0"/>
                  </a:lnTo>
                  <a:cubicBezTo>
                    <a:pt x="132775" y="0"/>
                    <a:pt x="246952" y="43557"/>
                    <a:pt x="334067" y="130672"/>
                  </a:cubicBezTo>
                  <a:cubicBezTo>
                    <a:pt x="421182" y="217787"/>
                    <a:pt x="464739" y="331964"/>
                    <a:pt x="464739" y="446142"/>
                  </a:cubicBezTo>
                  <a:lnTo>
                    <a:pt x="463903" y="463652"/>
                  </a:lnTo>
                  <a:close/>
                </a:path>
              </a:pathLst>
            </a:custGeom>
            <a:noFill/>
            <a:ln w="12700">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schemeClr val="tx1"/>
                </a:solidFill>
              </a:endParaRPr>
            </a:p>
          </p:txBody>
        </p:sp>
        <p:sp>
          <p:nvSpPr>
            <p:cNvPr id="39" name="Freeform: Shape 38">
              <a:extLst>
                <a:ext uri="{FF2B5EF4-FFF2-40B4-BE49-F238E27FC236}">
                  <a16:creationId xmlns:a16="http://schemas.microsoft.com/office/drawing/2014/main" id="{A4501448-AAB4-4BDF-81E5-BF4BEF2A47D8}"/>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rot="10800000">
              <a:off x="2607238" y="2688467"/>
              <a:ext cx="464738" cy="464738"/>
            </a:xfrm>
            <a:custGeom>
              <a:avLst/>
              <a:gdLst>
                <a:gd name="connsiteX0" fmla="*/ 446142 w 464738"/>
                <a:gd name="connsiteY0" fmla="*/ 464738 h 464738"/>
                <a:gd name="connsiteX1" fmla="*/ 130673 w 464738"/>
                <a:gd name="connsiteY1" fmla="*/ 334066 h 464738"/>
                <a:gd name="connsiteX2" fmla="*/ 0 w 464738"/>
                <a:gd name="connsiteY2" fmla="*/ 18596 h 464738"/>
                <a:gd name="connsiteX3" fmla="*/ 836 w 464738"/>
                <a:gd name="connsiteY3" fmla="*/ 1089 h 464738"/>
                <a:gd name="connsiteX4" fmla="*/ 606 w 464738"/>
                <a:gd name="connsiteY4" fmla="*/ 859 h 464738"/>
                <a:gd name="connsiteX5" fmla="*/ 848 w 464738"/>
                <a:gd name="connsiteY5" fmla="*/ 848 h 464738"/>
                <a:gd name="connsiteX6" fmla="*/ 859 w 464738"/>
                <a:gd name="connsiteY6" fmla="*/ 606 h 464738"/>
                <a:gd name="connsiteX7" fmla="*/ 1089 w 464738"/>
                <a:gd name="connsiteY7" fmla="*/ 836 h 464738"/>
                <a:gd name="connsiteX8" fmla="*/ 18596 w 464738"/>
                <a:gd name="connsiteY8" fmla="*/ 0 h 464738"/>
                <a:gd name="connsiteX9" fmla="*/ 334066 w 464738"/>
                <a:gd name="connsiteY9" fmla="*/ 130672 h 464738"/>
                <a:gd name="connsiteX10" fmla="*/ 464738 w 464738"/>
                <a:gd name="connsiteY10" fmla="*/ 446142 h 464738"/>
                <a:gd name="connsiteX11" fmla="*/ 463902 w 464738"/>
                <a:gd name="connsiteY11" fmla="*/ 463650 h 464738"/>
                <a:gd name="connsiteX12" fmla="*/ 464132 w 464738"/>
                <a:gd name="connsiteY12" fmla="*/ 463880 h 464738"/>
                <a:gd name="connsiteX13" fmla="*/ 463891 w 464738"/>
                <a:gd name="connsiteY13" fmla="*/ 463892 h 464738"/>
                <a:gd name="connsiteX14" fmla="*/ 463879 w 464738"/>
                <a:gd name="connsiteY14" fmla="*/ 464132 h 464738"/>
                <a:gd name="connsiteX15" fmla="*/ 463650 w 464738"/>
                <a:gd name="connsiteY15" fmla="*/ 463903 h 46473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Lst>
              <a:rect l="l" t="t" r="r" b="b"/>
              <a:pathLst>
                <a:path w="464738" h="464738">
                  <a:moveTo>
                    <a:pt x="446142" y="464738"/>
                  </a:moveTo>
                  <a:cubicBezTo>
                    <a:pt x="331965" y="464738"/>
                    <a:pt x="217787" y="421181"/>
                    <a:pt x="130673" y="334066"/>
                  </a:cubicBezTo>
                  <a:cubicBezTo>
                    <a:pt x="43558" y="246952"/>
                    <a:pt x="1" y="132774"/>
                    <a:pt x="0" y="18596"/>
                  </a:cubicBezTo>
                  <a:lnTo>
                    <a:pt x="836" y="1089"/>
                  </a:lnTo>
                  <a:lnTo>
                    <a:pt x="606" y="859"/>
                  </a:lnTo>
                  <a:lnTo>
                    <a:pt x="848" y="848"/>
                  </a:lnTo>
                  <a:lnTo>
                    <a:pt x="859" y="606"/>
                  </a:lnTo>
                  <a:lnTo>
                    <a:pt x="1089" y="836"/>
                  </a:lnTo>
                  <a:lnTo>
                    <a:pt x="18596" y="0"/>
                  </a:lnTo>
                  <a:cubicBezTo>
                    <a:pt x="132774" y="0"/>
                    <a:pt x="246951" y="43557"/>
                    <a:pt x="334066" y="130672"/>
                  </a:cubicBezTo>
                  <a:cubicBezTo>
                    <a:pt x="421181" y="217787"/>
                    <a:pt x="464738" y="331964"/>
                    <a:pt x="464738" y="446142"/>
                  </a:cubicBezTo>
                  <a:lnTo>
                    <a:pt x="463902" y="463650"/>
                  </a:lnTo>
                  <a:lnTo>
                    <a:pt x="464132" y="463880"/>
                  </a:lnTo>
                  <a:lnTo>
                    <a:pt x="463891" y="463892"/>
                  </a:lnTo>
                  <a:lnTo>
                    <a:pt x="463879" y="464132"/>
                  </a:lnTo>
                  <a:lnTo>
                    <a:pt x="463650" y="463903"/>
                  </a:lnTo>
                  <a:close/>
                </a:path>
              </a:pathLst>
            </a:custGeom>
            <a:noFill/>
            <a:ln w="12700">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schemeClr val="tx1"/>
                </a:solidFill>
              </a:endParaRPr>
            </a:p>
          </p:txBody>
        </p:sp>
        <p:grpSp>
          <p:nvGrpSpPr>
            <p:cNvPr id="40" name="Group 39">
              <a:extLst>
                <a:ext uri="{FF2B5EF4-FFF2-40B4-BE49-F238E27FC236}">
                  <a16:creationId xmlns:a16="http://schemas.microsoft.com/office/drawing/2014/main" id="{DA5CA3F8-7E28-4253-9221-2849B189136E}"/>
                </a:ext>
                <a:ext uri="{C183D7F6-B498-43B3-948B-1728B52AA6E4}">
                  <adec:decorative xmlns:adec="http://schemas.microsoft.com/office/drawing/2017/decorative" val="1"/>
                </a:ext>
              </a:extLst>
            </p:cNvPr>
            <p:cNvGrpSpPr/>
            <p:nvPr>
              <p:extLst>
                <p:ext uri="{386F3935-93C4-4BCD-93E2-E3B085C9AB24}">
                  <p16:designElem xmlns:p16="http://schemas.microsoft.com/office/powerpoint/2015/main" val="1"/>
                </p:ext>
              </p:extLst>
            </p:nvPr>
          </p:nvGrpSpPr>
          <p:grpSpPr>
            <a:xfrm>
              <a:off x="2440769" y="2384401"/>
              <a:ext cx="313009" cy="1032464"/>
              <a:chOff x="2440769" y="2384401"/>
              <a:chExt cx="313009" cy="1032464"/>
            </a:xfrm>
          </p:grpSpPr>
          <p:cxnSp>
            <p:nvCxnSpPr>
              <p:cNvPr id="41" name="Straight Connector 40">
                <a:extLst>
                  <a:ext uri="{FF2B5EF4-FFF2-40B4-BE49-F238E27FC236}">
                    <a16:creationId xmlns:a16="http://schemas.microsoft.com/office/drawing/2014/main" id="{ABAD8F42-57F4-4A12-8B47-E199EA17416D}"/>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rot="10800000" flipH="1">
                <a:off x="2440769" y="2516865"/>
                <a:ext cx="0" cy="900000"/>
              </a:xfrm>
              <a:prstGeom prst="line">
                <a:avLst/>
              </a:prstGeom>
              <a:ln w="12700">
                <a:solidFill>
                  <a:schemeClr val="tx1"/>
                </a:solidFill>
              </a:ln>
            </p:spPr>
            <p:style>
              <a:lnRef idx="1">
                <a:schemeClr val="accent1"/>
              </a:lnRef>
              <a:fillRef idx="0">
                <a:schemeClr val="accent1"/>
              </a:fillRef>
              <a:effectRef idx="0">
                <a:schemeClr val="accent1"/>
              </a:effectRef>
              <a:fontRef idx="minor">
                <a:schemeClr val="tx1"/>
              </a:fontRef>
            </p:style>
          </p:cxnSp>
          <p:cxnSp>
            <p:nvCxnSpPr>
              <p:cNvPr id="42" name="Straight Connector 41">
                <a:extLst>
                  <a:ext uri="{FF2B5EF4-FFF2-40B4-BE49-F238E27FC236}">
                    <a16:creationId xmlns:a16="http://schemas.microsoft.com/office/drawing/2014/main" id="{9BF509FE-DD9E-4AB3-94EE-468C868875AD}"/>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rot="8100000" flipH="1">
                <a:off x="2753778" y="2384401"/>
                <a:ext cx="0" cy="900000"/>
              </a:xfrm>
              <a:prstGeom prst="line">
                <a:avLst/>
              </a:prstGeom>
              <a:ln w="12700">
                <a:solidFill>
                  <a:schemeClr val="tx1"/>
                </a:solidFill>
              </a:ln>
            </p:spPr>
            <p:style>
              <a:lnRef idx="1">
                <a:schemeClr val="accent1"/>
              </a:lnRef>
              <a:fillRef idx="0">
                <a:schemeClr val="accent1"/>
              </a:fillRef>
              <a:effectRef idx="0">
                <a:schemeClr val="accent1"/>
              </a:effectRef>
              <a:fontRef idx="minor">
                <a:schemeClr val="tx1"/>
              </a:fontRef>
            </p:style>
          </p:cxnSp>
        </p:grpSp>
      </p:grpSp>
      <p:sp>
        <p:nvSpPr>
          <p:cNvPr id="44" name="Freeform: Shape 43">
            <a:extLst>
              <a:ext uri="{FF2B5EF4-FFF2-40B4-BE49-F238E27FC236}">
                <a16:creationId xmlns:a16="http://schemas.microsoft.com/office/drawing/2014/main" id="{A7F45189-997F-4E6B-800E-D17FF116E94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8900000">
            <a:off x="10114077" y="3690094"/>
            <a:ext cx="1785983" cy="1799739"/>
          </a:xfrm>
          <a:custGeom>
            <a:avLst/>
            <a:gdLst>
              <a:gd name="connsiteX0" fmla="*/ 440819 w 1785983"/>
              <a:gd name="connsiteY0" fmla="*/ 59 h 1799739"/>
              <a:gd name="connsiteX1" fmla="*/ 845918 w 1785983"/>
              <a:gd name="connsiteY1" fmla="*/ 261596 h 1799739"/>
              <a:gd name="connsiteX2" fmla="*/ 892992 w 1785983"/>
              <a:gd name="connsiteY2" fmla="*/ 360758 h 1799739"/>
              <a:gd name="connsiteX3" fmla="*/ 892992 w 1785983"/>
              <a:gd name="connsiteY3" fmla="*/ 365372 h 1799739"/>
              <a:gd name="connsiteX4" fmla="*/ 940065 w 1785983"/>
              <a:gd name="connsiteY4" fmla="*/ 266212 h 1799739"/>
              <a:gd name="connsiteX5" fmla="*/ 1406106 w 1785983"/>
              <a:gd name="connsiteY5" fmla="*/ 8338 h 1799739"/>
              <a:gd name="connsiteX6" fmla="*/ 1022901 w 1785983"/>
              <a:gd name="connsiteY6" fmla="*/ 1699451 h 1799739"/>
              <a:gd name="connsiteX7" fmla="*/ 892991 w 1785983"/>
              <a:gd name="connsiteY7" fmla="*/ 1799739 h 1799739"/>
              <a:gd name="connsiteX8" fmla="*/ 892991 w 1785983"/>
              <a:gd name="connsiteY8" fmla="*/ 1795123 h 1799739"/>
              <a:gd name="connsiteX9" fmla="*/ 763082 w 1785983"/>
              <a:gd name="connsiteY9" fmla="*/ 1694835 h 1799739"/>
              <a:gd name="connsiteX10" fmla="*/ 379877 w 1785983"/>
              <a:gd name="connsiteY10" fmla="*/ 3722 h 1799739"/>
              <a:gd name="connsiteX11" fmla="*/ 440819 w 1785983"/>
              <a:gd name="connsiteY11" fmla="*/ 59 h 179973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1785983" h="1799739">
                <a:moveTo>
                  <a:pt x="440819" y="59"/>
                </a:moveTo>
                <a:cubicBezTo>
                  <a:pt x="584367" y="2557"/>
                  <a:pt x="735105" y="83293"/>
                  <a:pt x="845918" y="261596"/>
                </a:cubicBezTo>
                <a:lnTo>
                  <a:pt x="892992" y="360758"/>
                </a:lnTo>
                <a:lnTo>
                  <a:pt x="892992" y="365372"/>
                </a:lnTo>
                <a:lnTo>
                  <a:pt x="940065" y="266212"/>
                </a:lnTo>
                <a:cubicBezTo>
                  <a:pt x="1066709" y="62437"/>
                  <a:pt x="1245499" y="-13903"/>
                  <a:pt x="1406106" y="8338"/>
                </a:cubicBezTo>
                <a:cubicBezTo>
                  <a:pt x="1827702" y="66720"/>
                  <a:pt x="2124001" y="804388"/>
                  <a:pt x="1022901" y="1699451"/>
                </a:cubicBezTo>
                <a:lnTo>
                  <a:pt x="892991" y="1799739"/>
                </a:lnTo>
                <a:lnTo>
                  <a:pt x="892991" y="1795123"/>
                </a:lnTo>
                <a:lnTo>
                  <a:pt x="763082" y="1694835"/>
                </a:lnTo>
                <a:cubicBezTo>
                  <a:pt x="-338018" y="799772"/>
                  <a:pt x="-41719" y="62104"/>
                  <a:pt x="379877" y="3722"/>
                </a:cubicBezTo>
                <a:cubicBezTo>
                  <a:pt x="399953" y="942"/>
                  <a:pt x="420313" y="-298"/>
                  <a:pt x="440819" y="59"/>
                </a:cubicBezTo>
                <a:close/>
              </a:path>
            </a:pathLst>
          </a:custGeom>
          <a:solidFill>
            <a:schemeClr val="accent1">
              <a:alpha val="60000"/>
            </a:schemeClr>
          </a:solidFill>
          <a:ln w="12700">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nvGrpSpPr>
          <p:cNvPr id="46" name="Group 45">
            <a:extLst>
              <a:ext uri="{FF2B5EF4-FFF2-40B4-BE49-F238E27FC236}">
                <a16:creationId xmlns:a16="http://schemas.microsoft.com/office/drawing/2014/main" id="{BC214B40-3523-42BE-856A-2B90472652BE}"/>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rot="8100000" flipV="1">
            <a:off x="9049994" y="71786"/>
            <a:ext cx="2287608" cy="3673900"/>
            <a:chOff x="-6080955" y="3437416"/>
            <a:chExt cx="2287608" cy="3673900"/>
          </a:xfrm>
        </p:grpSpPr>
        <p:cxnSp>
          <p:nvCxnSpPr>
            <p:cNvPr id="47" name="Straight Connector 46">
              <a:extLst>
                <a:ext uri="{FF2B5EF4-FFF2-40B4-BE49-F238E27FC236}">
                  <a16:creationId xmlns:a16="http://schemas.microsoft.com/office/drawing/2014/main" id="{5626B876-FE3F-403F-B675-FB9415E00A08}"/>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4937151" y="4754133"/>
              <a:ext cx="0" cy="2357183"/>
            </a:xfrm>
            <a:prstGeom prst="line">
              <a:avLst/>
            </a:prstGeom>
            <a:ln w="12700">
              <a:solidFill>
                <a:schemeClr val="tx1"/>
              </a:solidFill>
            </a:ln>
          </p:spPr>
          <p:style>
            <a:lnRef idx="1">
              <a:schemeClr val="accent1"/>
            </a:lnRef>
            <a:fillRef idx="0">
              <a:schemeClr val="accent1"/>
            </a:fillRef>
            <a:effectRef idx="0">
              <a:schemeClr val="accent1"/>
            </a:effectRef>
            <a:fontRef idx="minor">
              <a:schemeClr val="tx1"/>
            </a:fontRef>
          </p:style>
        </p:cxnSp>
        <p:sp>
          <p:nvSpPr>
            <p:cNvPr id="48" name="Freeform: Shape 47">
              <a:extLst>
                <a:ext uri="{FF2B5EF4-FFF2-40B4-BE49-F238E27FC236}">
                  <a16:creationId xmlns:a16="http://schemas.microsoft.com/office/drawing/2014/main" id="{03F8DDE7-4258-4181-9F2B-940B587EE5AE}"/>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rot="10800000" flipH="1">
              <a:off x="-5226554" y="3437416"/>
              <a:ext cx="571820" cy="1316717"/>
            </a:xfrm>
            <a:custGeom>
              <a:avLst/>
              <a:gdLst>
                <a:gd name="connsiteX0" fmla="*/ 282417 w 571820"/>
                <a:gd name="connsiteY0" fmla="*/ 1316717 h 1316717"/>
                <a:gd name="connsiteX1" fmla="*/ 285910 w 571820"/>
                <a:gd name="connsiteY1" fmla="*/ 1313542 h 1316717"/>
                <a:gd name="connsiteX2" fmla="*/ 289403 w 571820"/>
                <a:gd name="connsiteY2" fmla="*/ 1316717 h 1316717"/>
                <a:gd name="connsiteX3" fmla="*/ 289403 w 571820"/>
                <a:gd name="connsiteY3" fmla="*/ 1310368 h 1316717"/>
                <a:gd name="connsiteX4" fmla="*/ 309203 w 571820"/>
                <a:gd name="connsiteY4" fmla="*/ 1292372 h 1316717"/>
                <a:gd name="connsiteX5" fmla="*/ 571820 w 571820"/>
                <a:gd name="connsiteY5" fmla="*/ 658358 h 1316717"/>
                <a:gd name="connsiteX6" fmla="*/ 309203 w 571820"/>
                <a:gd name="connsiteY6" fmla="*/ 24345 h 1316717"/>
                <a:gd name="connsiteX7" fmla="*/ 289403 w 571820"/>
                <a:gd name="connsiteY7" fmla="*/ 6349 h 1316717"/>
                <a:gd name="connsiteX8" fmla="*/ 289403 w 571820"/>
                <a:gd name="connsiteY8" fmla="*/ 0 h 1316717"/>
                <a:gd name="connsiteX9" fmla="*/ 285910 w 571820"/>
                <a:gd name="connsiteY9" fmla="*/ 3175 h 1316717"/>
                <a:gd name="connsiteX10" fmla="*/ 282417 w 571820"/>
                <a:gd name="connsiteY10" fmla="*/ 0 h 1316717"/>
                <a:gd name="connsiteX11" fmla="*/ 282417 w 571820"/>
                <a:gd name="connsiteY11" fmla="*/ 6350 h 1316717"/>
                <a:gd name="connsiteX12" fmla="*/ 262617 w 571820"/>
                <a:gd name="connsiteY12" fmla="*/ 24345 h 1316717"/>
                <a:gd name="connsiteX13" fmla="*/ 0 w 571820"/>
                <a:gd name="connsiteY13" fmla="*/ 658359 h 1316717"/>
                <a:gd name="connsiteX14" fmla="*/ 262617 w 571820"/>
                <a:gd name="connsiteY14" fmla="*/ 1292372 h 1316717"/>
                <a:gd name="connsiteX15" fmla="*/ 282417 w 571820"/>
                <a:gd name="connsiteY15" fmla="*/ 1310368 h 131671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Lst>
              <a:rect l="l" t="t" r="r" b="b"/>
              <a:pathLst>
                <a:path w="571820" h="1316717">
                  <a:moveTo>
                    <a:pt x="282417" y="1316717"/>
                  </a:moveTo>
                  <a:lnTo>
                    <a:pt x="285910" y="1313542"/>
                  </a:lnTo>
                  <a:lnTo>
                    <a:pt x="289403" y="1316717"/>
                  </a:lnTo>
                  <a:lnTo>
                    <a:pt x="289403" y="1310368"/>
                  </a:lnTo>
                  <a:lnTo>
                    <a:pt x="309203" y="1292372"/>
                  </a:lnTo>
                  <a:cubicBezTo>
                    <a:pt x="471461" y="1130114"/>
                    <a:pt x="571820" y="905956"/>
                    <a:pt x="571820" y="658358"/>
                  </a:cubicBezTo>
                  <a:cubicBezTo>
                    <a:pt x="571820" y="410761"/>
                    <a:pt x="471461" y="186603"/>
                    <a:pt x="309203" y="24345"/>
                  </a:cubicBezTo>
                  <a:lnTo>
                    <a:pt x="289403" y="6349"/>
                  </a:lnTo>
                  <a:lnTo>
                    <a:pt x="289403" y="0"/>
                  </a:lnTo>
                  <a:lnTo>
                    <a:pt x="285910" y="3175"/>
                  </a:lnTo>
                  <a:lnTo>
                    <a:pt x="282417" y="0"/>
                  </a:lnTo>
                  <a:lnTo>
                    <a:pt x="282417" y="6350"/>
                  </a:lnTo>
                  <a:lnTo>
                    <a:pt x="262617" y="24345"/>
                  </a:lnTo>
                  <a:cubicBezTo>
                    <a:pt x="100359" y="186604"/>
                    <a:pt x="0" y="410761"/>
                    <a:pt x="0" y="658359"/>
                  </a:cubicBezTo>
                  <a:cubicBezTo>
                    <a:pt x="0" y="905956"/>
                    <a:pt x="100359" y="1130114"/>
                    <a:pt x="262617" y="1292372"/>
                  </a:cubicBezTo>
                  <a:lnTo>
                    <a:pt x="282417" y="1310368"/>
                  </a:lnTo>
                  <a:close/>
                </a:path>
              </a:pathLst>
            </a:custGeom>
            <a:noFill/>
            <a:ln w="12700">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schemeClr val="tx1"/>
                </a:solidFill>
              </a:endParaRPr>
            </a:p>
          </p:txBody>
        </p:sp>
        <p:sp>
          <p:nvSpPr>
            <p:cNvPr id="49" name="Freeform: Shape 48">
              <a:extLst>
                <a:ext uri="{FF2B5EF4-FFF2-40B4-BE49-F238E27FC236}">
                  <a16:creationId xmlns:a16="http://schemas.microsoft.com/office/drawing/2014/main" id="{4EED88FA-E654-453B-92BF-21196E32B404}"/>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080955" y="4476018"/>
              <a:ext cx="1143804" cy="735761"/>
            </a:xfrm>
            <a:custGeom>
              <a:avLst/>
              <a:gdLst>
                <a:gd name="connsiteX0" fmla="*/ 290619 w 1143804"/>
                <a:gd name="connsiteY0" fmla="*/ 302 h 735761"/>
                <a:gd name="connsiteX1" fmla="*/ 714857 w 1143804"/>
                <a:gd name="connsiteY1" fmla="*/ 120275 h 735761"/>
                <a:gd name="connsiteX2" fmla="*/ 1132620 w 1143804"/>
                <a:gd name="connsiteY2" fmla="*/ 664715 h 735761"/>
                <a:gd name="connsiteX3" fmla="*/ 1138304 w 1143804"/>
                <a:gd name="connsiteY3" fmla="*/ 690860 h 735761"/>
                <a:gd name="connsiteX4" fmla="*/ 1143804 w 1143804"/>
                <a:gd name="connsiteY4" fmla="*/ 694035 h 735761"/>
                <a:gd name="connsiteX5" fmla="*/ 1139308 w 1143804"/>
                <a:gd name="connsiteY5" fmla="*/ 695472 h 735761"/>
                <a:gd name="connsiteX6" fmla="*/ 1140311 w 1143804"/>
                <a:gd name="connsiteY6" fmla="*/ 700085 h 735761"/>
                <a:gd name="connsiteX7" fmla="*/ 1134812 w 1143804"/>
                <a:gd name="connsiteY7" fmla="*/ 696911 h 735761"/>
                <a:gd name="connsiteX8" fmla="*/ 1109327 w 1143804"/>
                <a:gd name="connsiteY8" fmla="*/ 705060 h 735761"/>
                <a:gd name="connsiteX9" fmla="*/ 428947 w 1143804"/>
                <a:gd name="connsiteY9" fmla="*/ 615486 h 735761"/>
                <a:gd name="connsiteX10" fmla="*/ 11184 w 1143804"/>
                <a:gd name="connsiteY10" fmla="*/ 71046 h 735761"/>
                <a:gd name="connsiteX11" fmla="*/ 5499 w 1143804"/>
                <a:gd name="connsiteY11" fmla="*/ 44901 h 735761"/>
                <a:gd name="connsiteX12" fmla="*/ 0 w 1143804"/>
                <a:gd name="connsiteY12" fmla="*/ 41727 h 735761"/>
                <a:gd name="connsiteX13" fmla="*/ 4496 w 1143804"/>
                <a:gd name="connsiteY13" fmla="*/ 40289 h 735761"/>
                <a:gd name="connsiteX14" fmla="*/ 3493 w 1143804"/>
                <a:gd name="connsiteY14" fmla="*/ 35676 h 735761"/>
                <a:gd name="connsiteX15" fmla="*/ 8992 w 1143804"/>
                <a:gd name="connsiteY15" fmla="*/ 38851 h 735761"/>
                <a:gd name="connsiteX16" fmla="*/ 34477 w 1143804"/>
                <a:gd name="connsiteY16" fmla="*/ 30702 h 735761"/>
                <a:gd name="connsiteX17" fmla="*/ 290619 w 1143804"/>
                <a:gd name="connsiteY17" fmla="*/ 302 h 73576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Lst>
              <a:rect l="l" t="t" r="r" b="b"/>
              <a:pathLst>
                <a:path w="1143804" h="735761">
                  <a:moveTo>
                    <a:pt x="290619" y="302"/>
                  </a:moveTo>
                  <a:cubicBezTo>
                    <a:pt x="435153" y="4056"/>
                    <a:pt x="580841" y="42901"/>
                    <a:pt x="714857" y="120275"/>
                  </a:cubicBezTo>
                  <a:cubicBezTo>
                    <a:pt x="929283" y="244074"/>
                    <a:pt x="1073229" y="443066"/>
                    <a:pt x="1132620" y="664715"/>
                  </a:cubicBezTo>
                  <a:lnTo>
                    <a:pt x="1138304" y="690860"/>
                  </a:lnTo>
                  <a:lnTo>
                    <a:pt x="1143804" y="694035"/>
                  </a:lnTo>
                  <a:lnTo>
                    <a:pt x="1139308" y="695472"/>
                  </a:lnTo>
                  <a:lnTo>
                    <a:pt x="1140311" y="700085"/>
                  </a:lnTo>
                  <a:lnTo>
                    <a:pt x="1134812" y="696911"/>
                  </a:lnTo>
                  <a:lnTo>
                    <a:pt x="1109327" y="705060"/>
                  </a:lnTo>
                  <a:cubicBezTo>
                    <a:pt x="887679" y="764450"/>
                    <a:pt x="643373" y="739285"/>
                    <a:pt x="428947" y="615486"/>
                  </a:cubicBezTo>
                  <a:cubicBezTo>
                    <a:pt x="214521" y="491687"/>
                    <a:pt x="70574" y="292695"/>
                    <a:pt x="11184" y="71046"/>
                  </a:cubicBezTo>
                  <a:lnTo>
                    <a:pt x="5499" y="44901"/>
                  </a:lnTo>
                  <a:lnTo>
                    <a:pt x="0" y="41727"/>
                  </a:lnTo>
                  <a:lnTo>
                    <a:pt x="4496" y="40289"/>
                  </a:lnTo>
                  <a:lnTo>
                    <a:pt x="3493" y="35676"/>
                  </a:lnTo>
                  <a:lnTo>
                    <a:pt x="8992" y="38851"/>
                  </a:lnTo>
                  <a:lnTo>
                    <a:pt x="34477" y="30702"/>
                  </a:lnTo>
                  <a:cubicBezTo>
                    <a:pt x="117595" y="8430"/>
                    <a:pt x="203899" y="-1950"/>
                    <a:pt x="290619" y="302"/>
                  </a:cubicBezTo>
                  <a:close/>
                </a:path>
              </a:pathLst>
            </a:custGeom>
            <a:noFill/>
            <a:ln w="12700">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schemeClr val="tx1"/>
                </a:solidFill>
              </a:endParaRPr>
            </a:p>
          </p:txBody>
        </p:sp>
        <p:sp>
          <p:nvSpPr>
            <p:cNvPr id="50" name="Freeform: Shape 49">
              <a:extLst>
                <a:ext uri="{FF2B5EF4-FFF2-40B4-BE49-F238E27FC236}">
                  <a16:creationId xmlns:a16="http://schemas.microsoft.com/office/drawing/2014/main" id="{7F3C238A-5CF1-4927-B70F-C991122990D6}"/>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flipH="1">
              <a:off x="-4937151" y="4476018"/>
              <a:ext cx="1143804" cy="735761"/>
            </a:xfrm>
            <a:custGeom>
              <a:avLst/>
              <a:gdLst>
                <a:gd name="connsiteX0" fmla="*/ 290619 w 1143804"/>
                <a:gd name="connsiteY0" fmla="*/ 302 h 735761"/>
                <a:gd name="connsiteX1" fmla="*/ 714857 w 1143804"/>
                <a:gd name="connsiteY1" fmla="*/ 120275 h 735761"/>
                <a:gd name="connsiteX2" fmla="*/ 1132620 w 1143804"/>
                <a:gd name="connsiteY2" fmla="*/ 664715 h 735761"/>
                <a:gd name="connsiteX3" fmla="*/ 1138304 w 1143804"/>
                <a:gd name="connsiteY3" fmla="*/ 690860 h 735761"/>
                <a:gd name="connsiteX4" fmla="*/ 1143804 w 1143804"/>
                <a:gd name="connsiteY4" fmla="*/ 694035 h 735761"/>
                <a:gd name="connsiteX5" fmla="*/ 1139308 w 1143804"/>
                <a:gd name="connsiteY5" fmla="*/ 695472 h 735761"/>
                <a:gd name="connsiteX6" fmla="*/ 1140311 w 1143804"/>
                <a:gd name="connsiteY6" fmla="*/ 700085 h 735761"/>
                <a:gd name="connsiteX7" fmla="*/ 1134812 w 1143804"/>
                <a:gd name="connsiteY7" fmla="*/ 696911 h 735761"/>
                <a:gd name="connsiteX8" fmla="*/ 1109327 w 1143804"/>
                <a:gd name="connsiteY8" fmla="*/ 705060 h 735761"/>
                <a:gd name="connsiteX9" fmla="*/ 428947 w 1143804"/>
                <a:gd name="connsiteY9" fmla="*/ 615486 h 735761"/>
                <a:gd name="connsiteX10" fmla="*/ 11184 w 1143804"/>
                <a:gd name="connsiteY10" fmla="*/ 71046 h 735761"/>
                <a:gd name="connsiteX11" fmla="*/ 5499 w 1143804"/>
                <a:gd name="connsiteY11" fmla="*/ 44901 h 735761"/>
                <a:gd name="connsiteX12" fmla="*/ 0 w 1143804"/>
                <a:gd name="connsiteY12" fmla="*/ 41727 h 735761"/>
                <a:gd name="connsiteX13" fmla="*/ 4496 w 1143804"/>
                <a:gd name="connsiteY13" fmla="*/ 40289 h 735761"/>
                <a:gd name="connsiteX14" fmla="*/ 3493 w 1143804"/>
                <a:gd name="connsiteY14" fmla="*/ 35676 h 735761"/>
                <a:gd name="connsiteX15" fmla="*/ 8992 w 1143804"/>
                <a:gd name="connsiteY15" fmla="*/ 38851 h 735761"/>
                <a:gd name="connsiteX16" fmla="*/ 34477 w 1143804"/>
                <a:gd name="connsiteY16" fmla="*/ 30702 h 735761"/>
                <a:gd name="connsiteX17" fmla="*/ 290619 w 1143804"/>
                <a:gd name="connsiteY17" fmla="*/ 302 h 73576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Lst>
              <a:rect l="l" t="t" r="r" b="b"/>
              <a:pathLst>
                <a:path w="1143804" h="735761">
                  <a:moveTo>
                    <a:pt x="290619" y="302"/>
                  </a:moveTo>
                  <a:cubicBezTo>
                    <a:pt x="435153" y="4056"/>
                    <a:pt x="580841" y="42901"/>
                    <a:pt x="714857" y="120275"/>
                  </a:cubicBezTo>
                  <a:cubicBezTo>
                    <a:pt x="929283" y="244074"/>
                    <a:pt x="1073229" y="443066"/>
                    <a:pt x="1132620" y="664715"/>
                  </a:cubicBezTo>
                  <a:lnTo>
                    <a:pt x="1138304" y="690860"/>
                  </a:lnTo>
                  <a:lnTo>
                    <a:pt x="1143804" y="694035"/>
                  </a:lnTo>
                  <a:lnTo>
                    <a:pt x="1139308" y="695472"/>
                  </a:lnTo>
                  <a:lnTo>
                    <a:pt x="1140311" y="700085"/>
                  </a:lnTo>
                  <a:lnTo>
                    <a:pt x="1134812" y="696911"/>
                  </a:lnTo>
                  <a:lnTo>
                    <a:pt x="1109327" y="705060"/>
                  </a:lnTo>
                  <a:cubicBezTo>
                    <a:pt x="887679" y="764450"/>
                    <a:pt x="643373" y="739285"/>
                    <a:pt x="428947" y="615486"/>
                  </a:cubicBezTo>
                  <a:cubicBezTo>
                    <a:pt x="214521" y="491687"/>
                    <a:pt x="70574" y="292695"/>
                    <a:pt x="11184" y="71046"/>
                  </a:cubicBezTo>
                  <a:lnTo>
                    <a:pt x="5499" y="44901"/>
                  </a:lnTo>
                  <a:lnTo>
                    <a:pt x="0" y="41727"/>
                  </a:lnTo>
                  <a:lnTo>
                    <a:pt x="4496" y="40289"/>
                  </a:lnTo>
                  <a:lnTo>
                    <a:pt x="3493" y="35676"/>
                  </a:lnTo>
                  <a:lnTo>
                    <a:pt x="8992" y="38851"/>
                  </a:lnTo>
                  <a:lnTo>
                    <a:pt x="34477" y="30702"/>
                  </a:lnTo>
                  <a:cubicBezTo>
                    <a:pt x="117595" y="8430"/>
                    <a:pt x="203899" y="-1950"/>
                    <a:pt x="290619" y="302"/>
                  </a:cubicBezTo>
                  <a:close/>
                </a:path>
              </a:pathLst>
            </a:custGeom>
            <a:noFill/>
            <a:ln w="12700">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schemeClr val="tx1"/>
                </a:solidFill>
              </a:endParaRPr>
            </a:p>
          </p:txBody>
        </p:sp>
        <p:sp>
          <p:nvSpPr>
            <p:cNvPr id="51" name="Freeform: Shape 50">
              <a:extLst>
                <a:ext uri="{FF2B5EF4-FFF2-40B4-BE49-F238E27FC236}">
                  <a16:creationId xmlns:a16="http://schemas.microsoft.com/office/drawing/2014/main" id="{42EAC2EE-4C33-44A6-A62B-6130E320AF92}"/>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080955" y="5190567"/>
              <a:ext cx="1143804" cy="735761"/>
            </a:xfrm>
            <a:custGeom>
              <a:avLst/>
              <a:gdLst>
                <a:gd name="connsiteX0" fmla="*/ 290619 w 1143804"/>
                <a:gd name="connsiteY0" fmla="*/ 302 h 735761"/>
                <a:gd name="connsiteX1" fmla="*/ 714857 w 1143804"/>
                <a:gd name="connsiteY1" fmla="*/ 120275 h 735761"/>
                <a:gd name="connsiteX2" fmla="*/ 1132620 w 1143804"/>
                <a:gd name="connsiteY2" fmla="*/ 664715 h 735761"/>
                <a:gd name="connsiteX3" fmla="*/ 1138304 w 1143804"/>
                <a:gd name="connsiteY3" fmla="*/ 690860 h 735761"/>
                <a:gd name="connsiteX4" fmla="*/ 1143804 w 1143804"/>
                <a:gd name="connsiteY4" fmla="*/ 694035 h 735761"/>
                <a:gd name="connsiteX5" fmla="*/ 1139308 w 1143804"/>
                <a:gd name="connsiteY5" fmla="*/ 695472 h 735761"/>
                <a:gd name="connsiteX6" fmla="*/ 1140311 w 1143804"/>
                <a:gd name="connsiteY6" fmla="*/ 700085 h 735761"/>
                <a:gd name="connsiteX7" fmla="*/ 1134812 w 1143804"/>
                <a:gd name="connsiteY7" fmla="*/ 696911 h 735761"/>
                <a:gd name="connsiteX8" fmla="*/ 1109327 w 1143804"/>
                <a:gd name="connsiteY8" fmla="*/ 705060 h 735761"/>
                <a:gd name="connsiteX9" fmla="*/ 428947 w 1143804"/>
                <a:gd name="connsiteY9" fmla="*/ 615486 h 735761"/>
                <a:gd name="connsiteX10" fmla="*/ 11184 w 1143804"/>
                <a:gd name="connsiteY10" fmla="*/ 71046 h 735761"/>
                <a:gd name="connsiteX11" fmla="*/ 5499 w 1143804"/>
                <a:gd name="connsiteY11" fmla="*/ 44901 h 735761"/>
                <a:gd name="connsiteX12" fmla="*/ 0 w 1143804"/>
                <a:gd name="connsiteY12" fmla="*/ 41727 h 735761"/>
                <a:gd name="connsiteX13" fmla="*/ 4496 w 1143804"/>
                <a:gd name="connsiteY13" fmla="*/ 40289 h 735761"/>
                <a:gd name="connsiteX14" fmla="*/ 3493 w 1143804"/>
                <a:gd name="connsiteY14" fmla="*/ 35676 h 735761"/>
                <a:gd name="connsiteX15" fmla="*/ 8992 w 1143804"/>
                <a:gd name="connsiteY15" fmla="*/ 38851 h 735761"/>
                <a:gd name="connsiteX16" fmla="*/ 34477 w 1143804"/>
                <a:gd name="connsiteY16" fmla="*/ 30702 h 735761"/>
                <a:gd name="connsiteX17" fmla="*/ 290619 w 1143804"/>
                <a:gd name="connsiteY17" fmla="*/ 302 h 73576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Lst>
              <a:rect l="l" t="t" r="r" b="b"/>
              <a:pathLst>
                <a:path w="1143804" h="735761">
                  <a:moveTo>
                    <a:pt x="290619" y="302"/>
                  </a:moveTo>
                  <a:cubicBezTo>
                    <a:pt x="435153" y="4056"/>
                    <a:pt x="580841" y="42901"/>
                    <a:pt x="714857" y="120275"/>
                  </a:cubicBezTo>
                  <a:cubicBezTo>
                    <a:pt x="929283" y="244074"/>
                    <a:pt x="1073229" y="443066"/>
                    <a:pt x="1132620" y="664715"/>
                  </a:cubicBezTo>
                  <a:lnTo>
                    <a:pt x="1138304" y="690860"/>
                  </a:lnTo>
                  <a:lnTo>
                    <a:pt x="1143804" y="694035"/>
                  </a:lnTo>
                  <a:lnTo>
                    <a:pt x="1139308" y="695472"/>
                  </a:lnTo>
                  <a:lnTo>
                    <a:pt x="1140311" y="700085"/>
                  </a:lnTo>
                  <a:lnTo>
                    <a:pt x="1134812" y="696911"/>
                  </a:lnTo>
                  <a:lnTo>
                    <a:pt x="1109327" y="705060"/>
                  </a:lnTo>
                  <a:cubicBezTo>
                    <a:pt x="887679" y="764450"/>
                    <a:pt x="643373" y="739285"/>
                    <a:pt x="428947" y="615486"/>
                  </a:cubicBezTo>
                  <a:cubicBezTo>
                    <a:pt x="214521" y="491687"/>
                    <a:pt x="70574" y="292695"/>
                    <a:pt x="11184" y="71046"/>
                  </a:cubicBezTo>
                  <a:lnTo>
                    <a:pt x="5499" y="44901"/>
                  </a:lnTo>
                  <a:lnTo>
                    <a:pt x="0" y="41727"/>
                  </a:lnTo>
                  <a:lnTo>
                    <a:pt x="4496" y="40289"/>
                  </a:lnTo>
                  <a:lnTo>
                    <a:pt x="3493" y="35676"/>
                  </a:lnTo>
                  <a:lnTo>
                    <a:pt x="8992" y="38851"/>
                  </a:lnTo>
                  <a:lnTo>
                    <a:pt x="34477" y="30702"/>
                  </a:lnTo>
                  <a:cubicBezTo>
                    <a:pt x="117595" y="8430"/>
                    <a:pt x="203899" y="-1950"/>
                    <a:pt x="290619" y="302"/>
                  </a:cubicBezTo>
                  <a:close/>
                </a:path>
              </a:pathLst>
            </a:custGeom>
            <a:noFill/>
            <a:ln w="12700">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schemeClr val="tx1"/>
                </a:solidFill>
              </a:endParaRPr>
            </a:p>
          </p:txBody>
        </p:sp>
        <p:sp>
          <p:nvSpPr>
            <p:cNvPr id="52" name="Freeform: Shape 51">
              <a:extLst>
                <a:ext uri="{FF2B5EF4-FFF2-40B4-BE49-F238E27FC236}">
                  <a16:creationId xmlns:a16="http://schemas.microsoft.com/office/drawing/2014/main" id="{0F2EC395-DF39-4C41-A452-37AF723EA0F1}"/>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flipH="1">
              <a:off x="-4937151" y="5190567"/>
              <a:ext cx="1143804" cy="735761"/>
            </a:xfrm>
            <a:custGeom>
              <a:avLst/>
              <a:gdLst>
                <a:gd name="connsiteX0" fmla="*/ 290619 w 1143804"/>
                <a:gd name="connsiteY0" fmla="*/ 302 h 735761"/>
                <a:gd name="connsiteX1" fmla="*/ 714857 w 1143804"/>
                <a:gd name="connsiteY1" fmla="*/ 120275 h 735761"/>
                <a:gd name="connsiteX2" fmla="*/ 1132620 w 1143804"/>
                <a:gd name="connsiteY2" fmla="*/ 664715 h 735761"/>
                <a:gd name="connsiteX3" fmla="*/ 1138304 w 1143804"/>
                <a:gd name="connsiteY3" fmla="*/ 690860 h 735761"/>
                <a:gd name="connsiteX4" fmla="*/ 1143804 w 1143804"/>
                <a:gd name="connsiteY4" fmla="*/ 694035 h 735761"/>
                <a:gd name="connsiteX5" fmla="*/ 1139308 w 1143804"/>
                <a:gd name="connsiteY5" fmla="*/ 695472 h 735761"/>
                <a:gd name="connsiteX6" fmla="*/ 1140311 w 1143804"/>
                <a:gd name="connsiteY6" fmla="*/ 700085 h 735761"/>
                <a:gd name="connsiteX7" fmla="*/ 1134812 w 1143804"/>
                <a:gd name="connsiteY7" fmla="*/ 696911 h 735761"/>
                <a:gd name="connsiteX8" fmla="*/ 1109327 w 1143804"/>
                <a:gd name="connsiteY8" fmla="*/ 705060 h 735761"/>
                <a:gd name="connsiteX9" fmla="*/ 428947 w 1143804"/>
                <a:gd name="connsiteY9" fmla="*/ 615486 h 735761"/>
                <a:gd name="connsiteX10" fmla="*/ 11184 w 1143804"/>
                <a:gd name="connsiteY10" fmla="*/ 71046 h 735761"/>
                <a:gd name="connsiteX11" fmla="*/ 5499 w 1143804"/>
                <a:gd name="connsiteY11" fmla="*/ 44901 h 735761"/>
                <a:gd name="connsiteX12" fmla="*/ 0 w 1143804"/>
                <a:gd name="connsiteY12" fmla="*/ 41727 h 735761"/>
                <a:gd name="connsiteX13" fmla="*/ 4496 w 1143804"/>
                <a:gd name="connsiteY13" fmla="*/ 40289 h 735761"/>
                <a:gd name="connsiteX14" fmla="*/ 3493 w 1143804"/>
                <a:gd name="connsiteY14" fmla="*/ 35676 h 735761"/>
                <a:gd name="connsiteX15" fmla="*/ 8992 w 1143804"/>
                <a:gd name="connsiteY15" fmla="*/ 38851 h 735761"/>
                <a:gd name="connsiteX16" fmla="*/ 34477 w 1143804"/>
                <a:gd name="connsiteY16" fmla="*/ 30702 h 735761"/>
                <a:gd name="connsiteX17" fmla="*/ 290619 w 1143804"/>
                <a:gd name="connsiteY17" fmla="*/ 302 h 73576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Lst>
              <a:rect l="l" t="t" r="r" b="b"/>
              <a:pathLst>
                <a:path w="1143804" h="735761">
                  <a:moveTo>
                    <a:pt x="290619" y="302"/>
                  </a:moveTo>
                  <a:cubicBezTo>
                    <a:pt x="435153" y="4056"/>
                    <a:pt x="580841" y="42901"/>
                    <a:pt x="714857" y="120275"/>
                  </a:cubicBezTo>
                  <a:cubicBezTo>
                    <a:pt x="929283" y="244074"/>
                    <a:pt x="1073229" y="443066"/>
                    <a:pt x="1132620" y="664715"/>
                  </a:cubicBezTo>
                  <a:lnTo>
                    <a:pt x="1138304" y="690860"/>
                  </a:lnTo>
                  <a:lnTo>
                    <a:pt x="1143804" y="694035"/>
                  </a:lnTo>
                  <a:lnTo>
                    <a:pt x="1139308" y="695472"/>
                  </a:lnTo>
                  <a:lnTo>
                    <a:pt x="1140311" y="700085"/>
                  </a:lnTo>
                  <a:lnTo>
                    <a:pt x="1134812" y="696911"/>
                  </a:lnTo>
                  <a:lnTo>
                    <a:pt x="1109327" y="705060"/>
                  </a:lnTo>
                  <a:cubicBezTo>
                    <a:pt x="887679" y="764450"/>
                    <a:pt x="643373" y="739285"/>
                    <a:pt x="428947" y="615486"/>
                  </a:cubicBezTo>
                  <a:cubicBezTo>
                    <a:pt x="214521" y="491687"/>
                    <a:pt x="70574" y="292695"/>
                    <a:pt x="11184" y="71046"/>
                  </a:cubicBezTo>
                  <a:lnTo>
                    <a:pt x="5499" y="44901"/>
                  </a:lnTo>
                  <a:lnTo>
                    <a:pt x="0" y="41727"/>
                  </a:lnTo>
                  <a:lnTo>
                    <a:pt x="4496" y="40289"/>
                  </a:lnTo>
                  <a:lnTo>
                    <a:pt x="3493" y="35676"/>
                  </a:lnTo>
                  <a:lnTo>
                    <a:pt x="8992" y="38851"/>
                  </a:lnTo>
                  <a:lnTo>
                    <a:pt x="34477" y="30702"/>
                  </a:lnTo>
                  <a:cubicBezTo>
                    <a:pt x="117595" y="8430"/>
                    <a:pt x="203899" y="-1950"/>
                    <a:pt x="290619" y="302"/>
                  </a:cubicBezTo>
                  <a:close/>
                </a:path>
              </a:pathLst>
            </a:custGeom>
            <a:noFill/>
            <a:ln w="12700">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schemeClr val="tx1"/>
                </a:solidFill>
              </a:endParaRPr>
            </a:p>
          </p:txBody>
        </p:sp>
        <p:sp>
          <p:nvSpPr>
            <p:cNvPr id="53" name="Freeform: Shape 52">
              <a:extLst>
                <a:ext uri="{FF2B5EF4-FFF2-40B4-BE49-F238E27FC236}">
                  <a16:creationId xmlns:a16="http://schemas.microsoft.com/office/drawing/2014/main" id="{2425D947-0068-4059-B9BE-93A3B27CDA70}"/>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080955" y="5934581"/>
              <a:ext cx="1143804" cy="735761"/>
            </a:xfrm>
            <a:custGeom>
              <a:avLst/>
              <a:gdLst>
                <a:gd name="connsiteX0" fmla="*/ 290619 w 1143804"/>
                <a:gd name="connsiteY0" fmla="*/ 302 h 735761"/>
                <a:gd name="connsiteX1" fmla="*/ 714857 w 1143804"/>
                <a:gd name="connsiteY1" fmla="*/ 120275 h 735761"/>
                <a:gd name="connsiteX2" fmla="*/ 1132620 w 1143804"/>
                <a:gd name="connsiteY2" fmla="*/ 664715 h 735761"/>
                <a:gd name="connsiteX3" fmla="*/ 1138304 w 1143804"/>
                <a:gd name="connsiteY3" fmla="*/ 690860 h 735761"/>
                <a:gd name="connsiteX4" fmla="*/ 1143804 w 1143804"/>
                <a:gd name="connsiteY4" fmla="*/ 694035 h 735761"/>
                <a:gd name="connsiteX5" fmla="*/ 1139308 w 1143804"/>
                <a:gd name="connsiteY5" fmla="*/ 695472 h 735761"/>
                <a:gd name="connsiteX6" fmla="*/ 1140311 w 1143804"/>
                <a:gd name="connsiteY6" fmla="*/ 700085 h 735761"/>
                <a:gd name="connsiteX7" fmla="*/ 1134812 w 1143804"/>
                <a:gd name="connsiteY7" fmla="*/ 696911 h 735761"/>
                <a:gd name="connsiteX8" fmla="*/ 1109327 w 1143804"/>
                <a:gd name="connsiteY8" fmla="*/ 705060 h 735761"/>
                <a:gd name="connsiteX9" fmla="*/ 428947 w 1143804"/>
                <a:gd name="connsiteY9" fmla="*/ 615486 h 735761"/>
                <a:gd name="connsiteX10" fmla="*/ 11184 w 1143804"/>
                <a:gd name="connsiteY10" fmla="*/ 71046 h 735761"/>
                <a:gd name="connsiteX11" fmla="*/ 5499 w 1143804"/>
                <a:gd name="connsiteY11" fmla="*/ 44901 h 735761"/>
                <a:gd name="connsiteX12" fmla="*/ 0 w 1143804"/>
                <a:gd name="connsiteY12" fmla="*/ 41727 h 735761"/>
                <a:gd name="connsiteX13" fmla="*/ 4496 w 1143804"/>
                <a:gd name="connsiteY13" fmla="*/ 40289 h 735761"/>
                <a:gd name="connsiteX14" fmla="*/ 3493 w 1143804"/>
                <a:gd name="connsiteY14" fmla="*/ 35676 h 735761"/>
                <a:gd name="connsiteX15" fmla="*/ 8992 w 1143804"/>
                <a:gd name="connsiteY15" fmla="*/ 38851 h 735761"/>
                <a:gd name="connsiteX16" fmla="*/ 34477 w 1143804"/>
                <a:gd name="connsiteY16" fmla="*/ 30702 h 735761"/>
                <a:gd name="connsiteX17" fmla="*/ 290619 w 1143804"/>
                <a:gd name="connsiteY17" fmla="*/ 302 h 73576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Lst>
              <a:rect l="l" t="t" r="r" b="b"/>
              <a:pathLst>
                <a:path w="1143804" h="735761">
                  <a:moveTo>
                    <a:pt x="290619" y="302"/>
                  </a:moveTo>
                  <a:cubicBezTo>
                    <a:pt x="435153" y="4056"/>
                    <a:pt x="580841" y="42901"/>
                    <a:pt x="714857" y="120275"/>
                  </a:cubicBezTo>
                  <a:cubicBezTo>
                    <a:pt x="929283" y="244074"/>
                    <a:pt x="1073229" y="443066"/>
                    <a:pt x="1132620" y="664715"/>
                  </a:cubicBezTo>
                  <a:lnTo>
                    <a:pt x="1138304" y="690860"/>
                  </a:lnTo>
                  <a:lnTo>
                    <a:pt x="1143804" y="694035"/>
                  </a:lnTo>
                  <a:lnTo>
                    <a:pt x="1139308" y="695472"/>
                  </a:lnTo>
                  <a:lnTo>
                    <a:pt x="1140311" y="700085"/>
                  </a:lnTo>
                  <a:lnTo>
                    <a:pt x="1134812" y="696911"/>
                  </a:lnTo>
                  <a:lnTo>
                    <a:pt x="1109327" y="705060"/>
                  </a:lnTo>
                  <a:cubicBezTo>
                    <a:pt x="887679" y="764450"/>
                    <a:pt x="643373" y="739285"/>
                    <a:pt x="428947" y="615486"/>
                  </a:cubicBezTo>
                  <a:cubicBezTo>
                    <a:pt x="214521" y="491687"/>
                    <a:pt x="70574" y="292695"/>
                    <a:pt x="11184" y="71046"/>
                  </a:cubicBezTo>
                  <a:lnTo>
                    <a:pt x="5499" y="44901"/>
                  </a:lnTo>
                  <a:lnTo>
                    <a:pt x="0" y="41727"/>
                  </a:lnTo>
                  <a:lnTo>
                    <a:pt x="4496" y="40289"/>
                  </a:lnTo>
                  <a:lnTo>
                    <a:pt x="3493" y="35676"/>
                  </a:lnTo>
                  <a:lnTo>
                    <a:pt x="8992" y="38851"/>
                  </a:lnTo>
                  <a:lnTo>
                    <a:pt x="34477" y="30702"/>
                  </a:lnTo>
                  <a:cubicBezTo>
                    <a:pt x="117595" y="8430"/>
                    <a:pt x="203899" y="-1950"/>
                    <a:pt x="290619" y="302"/>
                  </a:cubicBezTo>
                  <a:close/>
                </a:path>
              </a:pathLst>
            </a:custGeom>
            <a:noFill/>
            <a:ln w="12700">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schemeClr val="tx1"/>
                </a:solidFill>
              </a:endParaRPr>
            </a:p>
          </p:txBody>
        </p:sp>
        <p:sp>
          <p:nvSpPr>
            <p:cNvPr id="54" name="Freeform: Shape 53">
              <a:extLst>
                <a:ext uri="{FF2B5EF4-FFF2-40B4-BE49-F238E27FC236}">
                  <a16:creationId xmlns:a16="http://schemas.microsoft.com/office/drawing/2014/main" id="{80F2FE05-A04C-4860-B709-2FCBEAE87943}"/>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flipH="1">
              <a:off x="-4937151" y="5934581"/>
              <a:ext cx="1143804" cy="735761"/>
            </a:xfrm>
            <a:custGeom>
              <a:avLst/>
              <a:gdLst>
                <a:gd name="connsiteX0" fmla="*/ 290619 w 1143804"/>
                <a:gd name="connsiteY0" fmla="*/ 302 h 735761"/>
                <a:gd name="connsiteX1" fmla="*/ 714857 w 1143804"/>
                <a:gd name="connsiteY1" fmla="*/ 120275 h 735761"/>
                <a:gd name="connsiteX2" fmla="*/ 1132620 w 1143804"/>
                <a:gd name="connsiteY2" fmla="*/ 664715 h 735761"/>
                <a:gd name="connsiteX3" fmla="*/ 1138304 w 1143804"/>
                <a:gd name="connsiteY3" fmla="*/ 690860 h 735761"/>
                <a:gd name="connsiteX4" fmla="*/ 1143804 w 1143804"/>
                <a:gd name="connsiteY4" fmla="*/ 694035 h 735761"/>
                <a:gd name="connsiteX5" fmla="*/ 1139308 w 1143804"/>
                <a:gd name="connsiteY5" fmla="*/ 695472 h 735761"/>
                <a:gd name="connsiteX6" fmla="*/ 1140311 w 1143804"/>
                <a:gd name="connsiteY6" fmla="*/ 700085 h 735761"/>
                <a:gd name="connsiteX7" fmla="*/ 1134812 w 1143804"/>
                <a:gd name="connsiteY7" fmla="*/ 696911 h 735761"/>
                <a:gd name="connsiteX8" fmla="*/ 1109327 w 1143804"/>
                <a:gd name="connsiteY8" fmla="*/ 705060 h 735761"/>
                <a:gd name="connsiteX9" fmla="*/ 428947 w 1143804"/>
                <a:gd name="connsiteY9" fmla="*/ 615486 h 735761"/>
                <a:gd name="connsiteX10" fmla="*/ 11184 w 1143804"/>
                <a:gd name="connsiteY10" fmla="*/ 71046 h 735761"/>
                <a:gd name="connsiteX11" fmla="*/ 5499 w 1143804"/>
                <a:gd name="connsiteY11" fmla="*/ 44901 h 735761"/>
                <a:gd name="connsiteX12" fmla="*/ 0 w 1143804"/>
                <a:gd name="connsiteY12" fmla="*/ 41727 h 735761"/>
                <a:gd name="connsiteX13" fmla="*/ 4496 w 1143804"/>
                <a:gd name="connsiteY13" fmla="*/ 40289 h 735761"/>
                <a:gd name="connsiteX14" fmla="*/ 3493 w 1143804"/>
                <a:gd name="connsiteY14" fmla="*/ 35676 h 735761"/>
                <a:gd name="connsiteX15" fmla="*/ 8992 w 1143804"/>
                <a:gd name="connsiteY15" fmla="*/ 38851 h 735761"/>
                <a:gd name="connsiteX16" fmla="*/ 34477 w 1143804"/>
                <a:gd name="connsiteY16" fmla="*/ 30702 h 735761"/>
                <a:gd name="connsiteX17" fmla="*/ 290619 w 1143804"/>
                <a:gd name="connsiteY17" fmla="*/ 302 h 73576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Lst>
              <a:rect l="l" t="t" r="r" b="b"/>
              <a:pathLst>
                <a:path w="1143804" h="735761">
                  <a:moveTo>
                    <a:pt x="290619" y="302"/>
                  </a:moveTo>
                  <a:cubicBezTo>
                    <a:pt x="435153" y="4056"/>
                    <a:pt x="580841" y="42901"/>
                    <a:pt x="714857" y="120275"/>
                  </a:cubicBezTo>
                  <a:cubicBezTo>
                    <a:pt x="929283" y="244074"/>
                    <a:pt x="1073229" y="443066"/>
                    <a:pt x="1132620" y="664715"/>
                  </a:cubicBezTo>
                  <a:lnTo>
                    <a:pt x="1138304" y="690860"/>
                  </a:lnTo>
                  <a:lnTo>
                    <a:pt x="1143804" y="694035"/>
                  </a:lnTo>
                  <a:lnTo>
                    <a:pt x="1139308" y="695472"/>
                  </a:lnTo>
                  <a:lnTo>
                    <a:pt x="1140311" y="700085"/>
                  </a:lnTo>
                  <a:lnTo>
                    <a:pt x="1134812" y="696911"/>
                  </a:lnTo>
                  <a:lnTo>
                    <a:pt x="1109327" y="705060"/>
                  </a:lnTo>
                  <a:cubicBezTo>
                    <a:pt x="887679" y="764450"/>
                    <a:pt x="643373" y="739285"/>
                    <a:pt x="428947" y="615486"/>
                  </a:cubicBezTo>
                  <a:cubicBezTo>
                    <a:pt x="214521" y="491687"/>
                    <a:pt x="70574" y="292695"/>
                    <a:pt x="11184" y="71046"/>
                  </a:cubicBezTo>
                  <a:lnTo>
                    <a:pt x="5499" y="44901"/>
                  </a:lnTo>
                  <a:lnTo>
                    <a:pt x="0" y="41727"/>
                  </a:lnTo>
                  <a:lnTo>
                    <a:pt x="4496" y="40289"/>
                  </a:lnTo>
                  <a:lnTo>
                    <a:pt x="3493" y="35676"/>
                  </a:lnTo>
                  <a:lnTo>
                    <a:pt x="8992" y="38851"/>
                  </a:lnTo>
                  <a:lnTo>
                    <a:pt x="34477" y="30702"/>
                  </a:lnTo>
                  <a:cubicBezTo>
                    <a:pt x="117595" y="8430"/>
                    <a:pt x="203899" y="-1950"/>
                    <a:pt x="290619" y="302"/>
                  </a:cubicBezTo>
                  <a:close/>
                </a:path>
              </a:pathLst>
            </a:custGeom>
            <a:noFill/>
            <a:ln w="12700">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schemeClr val="tx1"/>
                </a:solidFill>
              </a:endParaRPr>
            </a:p>
          </p:txBody>
        </p:sp>
      </p:grpSp>
      <p:sp>
        <p:nvSpPr>
          <p:cNvPr id="2" name="Title 1">
            <a:extLst>
              <a:ext uri="{FF2B5EF4-FFF2-40B4-BE49-F238E27FC236}">
                <a16:creationId xmlns:a16="http://schemas.microsoft.com/office/drawing/2014/main" id="{5B8C0AD2-9AAC-37C8-BEA0-E1C94AE21D9A}"/>
              </a:ext>
            </a:extLst>
          </p:cNvPr>
          <p:cNvSpPr>
            <a:spLocks noGrp="1"/>
          </p:cNvSpPr>
          <p:nvPr>
            <p:ph type="title"/>
          </p:nvPr>
        </p:nvSpPr>
        <p:spPr>
          <a:xfrm>
            <a:off x="3882610" y="1011237"/>
            <a:ext cx="4426782" cy="860400"/>
          </a:xfrm>
        </p:spPr>
        <p:txBody>
          <a:bodyPr anchor="b">
            <a:normAutofit/>
          </a:bodyPr>
          <a:lstStyle/>
          <a:p>
            <a:pPr algn="ctr"/>
            <a:r>
              <a:rPr lang="en-US"/>
              <a:t>Contemporary issues: Causes </a:t>
            </a:r>
          </a:p>
        </p:txBody>
      </p:sp>
      <p:cxnSp>
        <p:nvCxnSpPr>
          <p:cNvPr id="56" name="Straight Connector 55">
            <a:extLst>
              <a:ext uri="{FF2B5EF4-FFF2-40B4-BE49-F238E27FC236}">
                <a16:creationId xmlns:a16="http://schemas.microsoft.com/office/drawing/2014/main" id="{77C6DF49-CBE3-4038-AC78-35DE4FD7CE8E}"/>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5826000" y="2310207"/>
            <a:ext cx="540000" cy="0"/>
          </a:xfrm>
          <a:prstGeom prst="line">
            <a:avLst/>
          </a:prstGeom>
          <a:ln w="12700">
            <a:solidFill>
              <a:schemeClr val="tx1"/>
            </a:solidFill>
          </a:ln>
        </p:spPr>
        <p:style>
          <a:lnRef idx="1">
            <a:schemeClr val="accent1"/>
          </a:lnRef>
          <a:fillRef idx="0">
            <a:schemeClr val="accent1"/>
          </a:fillRef>
          <a:effectRef idx="0">
            <a:schemeClr val="accent1"/>
          </a:effectRef>
          <a:fontRef idx="minor">
            <a:schemeClr val="tx1"/>
          </a:fontRef>
        </p:style>
      </p:cxnSp>
      <p:sp>
        <p:nvSpPr>
          <p:cNvPr id="3" name="Content Placeholder 2">
            <a:extLst>
              <a:ext uri="{FF2B5EF4-FFF2-40B4-BE49-F238E27FC236}">
                <a16:creationId xmlns:a16="http://schemas.microsoft.com/office/drawing/2014/main" id="{BB2ECB68-35F9-E986-9D2C-AF1B5F0812E6}"/>
              </a:ext>
            </a:extLst>
          </p:cNvPr>
          <p:cNvSpPr>
            <a:spLocks noGrp="1"/>
          </p:cNvSpPr>
          <p:nvPr>
            <p:ph idx="1"/>
          </p:nvPr>
        </p:nvSpPr>
        <p:spPr>
          <a:xfrm>
            <a:off x="3863976" y="2759076"/>
            <a:ext cx="4460874" cy="3009899"/>
          </a:xfrm>
        </p:spPr>
        <p:txBody>
          <a:bodyPr>
            <a:normAutofit/>
          </a:bodyPr>
          <a:lstStyle/>
          <a:p>
            <a:pPr marL="359410" indent="-359410">
              <a:lnSpc>
                <a:spcPct val="115000"/>
              </a:lnSpc>
            </a:pPr>
            <a:r>
              <a:rPr lang="en-US" sz="1700"/>
              <a:t>Genetic basis for diagnosis? (Reznik et al., 2019)</a:t>
            </a:r>
          </a:p>
          <a:p>
            <a:pPr marL="359410" indent="-359410">
              <a:lnSpc>
                <a:spcPct val="115000"/>
              </a:lnSpc>
              <a:buClr>
                <a:srgbClr val="F5ADA8"/>
              </a:buClr>
            </a:pPr>
            <a:r>
              <a:rPr lang="en-US" sz="1700"/>
              <a:t>The dopamine hypothesis – do antipsychotics suppress dopamine, thus reducing schizophrenia symptoms, or is there another extrapyramidal effect?</a:t>
            </a:r>
          </a:p>
          <a:p>
            <a:pPr marL="359410" indent="-359410">
              <a:lnSpc>
                <a:spcPct val="115000"/>
              </a:lnSpc>
              <a:buClr>
                <a:srgbClr val="F5ADA8"/>
              </a:buClr>
            </a:pPr>
            <a:r>
              <a:rPr lang="en-US" sz="1700"/>
              <a:t>In-utero infections, akin to HIV/herpes. </a:t>
            </a:r>
          </a:p>
          <a:p>
            <a:pPr marL="359410" indent="-359410">
              <a:lnSpc>
                <a:spcPct val="115000"/>
              </a:lnSpc>
              <a:buClr>
                <a:srgbClr val="F5ADA8"/>
              </a:buClr>
            </a:pPr>
            <a:r>
              <a:rPr lang="en-US" sz="1700"/>
              <a:t>Errors in diagnosis.</a:t>
            </a:r>
          </a:p>
        </p:txBody>
      </p:sp>
      <p:grpSp>
        <p:nvGrpSpPr>
          <p:cNvPr id="58" name="Group 57">
            <a:extLst>
              <a:ext uri="{FF2B5EF4-FFF2-40B4-BE49-F238E27FC236}">
                <a16:creationId xmlns:a16="http://schemas.microsoft.com/office/drawing/2014/main" id="{69D14CB3-B46C-4D52-91C7-9020767C01F1}"/>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rot="13500000" flipH="1" flipV="1">
            <a:off x="10901022" y="5639014"/>
            <a:ext cx="865742" cy="628383"/>
            <a:chOff x="558167" y="958515"/>
            <a:chExt cx="865742" cy="628383"/>
          </a:xfrm>
          <a:solidFill>
            <a:schemeClr val="accent3"/>
          </a:solidFill>
        </p:grpSpPr>
        <p:sp>
          <p:nvSpPr>
            <p:cNvPr id="59" name="Freeform: Shape 58">
              <a:extLst>
                <a:ext uri="{FF2B5EF4-FFF2-40B4-BE49-F238E27FC236}">
                  <a16:creationId xmlns:a16="http://schemas.microsoft.com/office/drawing/2014/main" id="{3A77D7F4-D3A2-4801-9AC3-6626FDE1578E}"/>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rot="8100000" flipH="1">
              <a:off x="558167" y="1122160"/>
              <a:ext cx="464738" cy="464738"/>
            </a:xfrm>
            <a:custGeom>
              <a:avLst/>
              <a:gdLst>
                <a:gd name="connsiteX0" fmla="*/ 446142 w 464738"/>
                <a:gd name="connsiteY0" fmla="*/ 464738 h 464738"/>
                <a:gd name="connsiteX1" fmla="*/ 130673 w 464738"/>
                <a:gd name="connsiteY1" fmla="*/ 334066 h 464738"/>
                <a:gd name="connsiteX2" fmla="*/ 0 w 464738"/>
                <a:gd name="connsiteY2" fmla="*/ 18596 h 464738"/>
                <a:gd name="connsiteX3" fmla="*/ 836 w 464738"/>
                <a:gd name="connsiteY3" fmla="*/ 1089 h 464738"/>
                <a:gd name="connsiteX4" fmla="*/ 606 w 464738"/>
                <a:gd name="connsiteY4" fmla="*/ 859 h 464738"/>
                <a:gd name="connsiteX5" fmla="*/ 848 w 464738"/>
                <a:gd name="connsiteY5" fmla="*/ 848 h 464738"/>
                <a:gd name="connsiteX6" fmla="*/ 859 w 464738"/>
                <a:gd name="connsiteY6" fmla="*/ 606 h 464738"/>
                <a:gd name="connsiteX7" fmla="*/ 1089 w 464738"/>
                <a:gd name="connsiteY7" fmla="*/ 836 h 464738"/>
                <a:gd name="connsiteX8" fmla="*/ 18596 w 464738"/>
                <a:gd name="connsiteY8" fmla="*/ 0 h 464738"/>
                <a:gd name="connsiteX9" fmla="*/ 334066 w 464738"/>
                <a:gd name="connsiteY9" fmla="*/ 130672 h 464738"/>
                <a:gd name="connsiteX10" fmla="*/ 464738 w 464738"/>
                <a:gd name="connsiteY10" fmla="*/ 446142 h 464738"/>
                <a:gd name="connsiteX11" fmla="*/ 463902 w 464738"/>
                <a:gd name="connsiteY11" fmla="*/ 463650 h 464738"/>
                <a:gd name="connsiteX12" fmla="*/ 464132 w 464738"/>
                <a:gd name="connsiteY12" fmla="*/ 463880 h 464738"/>
                <a:gd name="connsiteX13" fmla="*/ 463891 w 464738"/>
                <a:gd name="connsiteY13" fmla="*/ 463892 h 464738"/>
                <a:gd name="connsiteX14" fmla="*/ 463879 w 464738"/>
                <a:gd name="connsiteY14" fmla="*/ 464132 h 464738"/>
                <a:gd name="connsiteX15" fmla="*/ 463650 w 464738"/>
                <a:gd name="connsiteY15" fmla="*/ 463903 h 46473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Lst>
              <a:rect l="l" t="t" r="r" b="b"/>
              <a:pathLst>
                <a:path w="464738" h="464738">
                  <a:moveTo>
                    <a:pt x="446142" y="464738"/>
                  </a:moveTo>
                  <a:cubicBezTo>
                    <a:pt x="331965" y="464738"/>
                    <a:pt x="217787" y="421181"/>
                    <a:pt x="130673" y="334066"/>
                  </a:cubicBezTo>
                  <a:cubicBezTo>
                    <a:pt x="43558" y="246952"/>
                    <a:pt x="1" y="132774"/>
                    <a:pt x="0" y="18596"/>
                  </a:cubicBezTo>
                  <a:lnTo>
                    <a:pt x="836" y="1089"/>
                  </a:lnTo>
                  <a:lnTo>
                    <a:pt x="606" y="859"/>
                  </a:lnTo>
                  <a:lnTo>
                    <a:pt x="848" y="848"/>
                  </a:lnTo>
                  <a:lnTo>
                    <a:pt x="859" y="606"/>
                  </a:lnTo>
                  <a:lnTo>
                    <a:pt x="1089" y="836"/>
                  </a:lnTo>
                  <a:lnTo>
                    <a:pt x="18596" y="0"/>
                  </a:lnTo>
                  <a:cubicBezTo>
                    <a:pt x="132774" y="0"/>
                    <a:pt x="246951" y="43557"/>
                    <a:pt x="334066" y="130672"/>
                  </a:cubicBezTo>
                  <a:cubicBezTo>
                    <a:pt x="421181" y="217787"/>
                    <a:pt x="464738" y="331964"/>
                    <a:pt x="464738" y="446142"/>
                  </a:cubicBezTo>
                  <a:lnTo>
                    <a:pt x="463902" y="463650"/>
                  </a:lnTo>
                  <a:lnTo>
                    <a:pt x="464132" y="463880"/>
                  </a:lnTo>
                  <a:lnTo>
                    <a:pt x="463891" y="463892"/>
                  </a:lnTo>
                  <a:lnTo>
                    <a:pt x="463879" y="464132"/>
                  </a:lnTo>
                  <a:lnTo>
                    <a:pt x="463650" y="463903"/>
                  </a:lnTo>
                  <a:close/>
                </a:path>
              </a:pathLst>
            </a:cu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schemeClr val="tx1"/>
                </a:solidFill>
              </a:endParaRPr>
            </a:p>
          </p:txBody>
        </p:sp>
        <p:sp>
          <p:nvSpPr>
            <p:cNvPr id="60" name="Freeform: Shape 59">
              <a:extLst>
                <a:ext uri="{FF2B5EF4-FFF2-40B4-BE49-F238E27FC236}">
                  <a16:creationId xmlns:a16="http://schemas.microsoft.com/office/drawing/2014/main" id="{1E62BACE-7CE7-442A-BFFB-8BC57C446F09}"/>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rot="5400000" flipH="1">
              <a:off x="959170" y="958515"/>
              <a:ext cx="464739" cy="464739"/>
            </a:xfrm>
            <a:custGeom>
              <a:avLst/>
              <a:gdLst>
                <a:gd name="connsiteX0" fmla="*/ 464132 w 464739"/>
                <a:gd name="connsiteY0" fmla="*/ 463881 h 464739"/>
                <a:gd name="connsiteX1" fmla="*/ 463891 w 464739"/>
                <a:gd name="connsiteY1" fmla="*/ 463892 h 464739"/>
                <a:gd name="connsiteX2" fmla="*/ 463880 w 464739"/>
                <a:gd name="connsiteY2" fmla="*/ 464132 h 464739"/>
                <a:gd name="connsiteX3" fmla="*/ 463651 w 464739"/>
                <a:gd name="connsiteY3" fmla="*/ 463904 h 464739"/>
                <a:gd name="connsiteX4" fmla="*/ 446142 w 464739"/>
                <a:gd name="connsiteY4" fmla="*/ 464739 h 464739"/>
                <a:gd name="connsiteX5" fmla="*/ 130673 w 464739"/>
                <a:gd name="connsiteY5" fmla="*/ 334067 h 464739"/>
                <a:gd name="connsiteX6" fmla="*/ 0 w 464739"/>
                <a:gd name="connsiteY6" fmla="*/ 18597 h 464739"/>
                <a:gd name="connsiteX7" fmla="*/ 836 w 464739"/>
                <a:gd name="connsiteY7" fmla="*/ 1089 h 464739"/>
                <a:gd name="connsiteX8" fmla="*/ 607 w 464739"/>
                <a:gd name="connsiteY8" fmla="*/ 859 h 464739"/>
                <a:gd name="connsiteX9" fmla="*/ 848 w 464739"/>
                <a:gd name="connsiteY9" fmla="*/ 848 h 464739"/>
                <a:gd name="connsiteX10" fmla="*/ 859 w 464739"/>
                <a:gd name="connsiteY10" fmla="*/ 607 h 464739"/>
                <a:gd name="connsiteX11" fmla="*/ 1089 w 464739"/>
                <a:gd name="connsiteY11" fmla="*/ 836 h 464739"/>
                <a:gd name="connsiteX12" fmla="*/ 18597 w 464739"/>
                <a:gd name="connsiteY12" fmla="*/ 0 h 464739"/>
                <a:gd name="connsiteX13" fmla="*/ 334067 w 464739"/>
                <a:gd name="connsiteY13" fmla="*/ 130672 h 464739"/>
                <a:gd name="connsiteX14" fmla="*/ 464739 w 464739"/>
                <a:gd name="connsiteY14" fmla="*/ 446142 h 464739"/>
                <a:gd name="connsiteX15" fmla="*/ 463903 w 464739"/>
                <a:gd name="connsiteY15" fmla="*/ 463652 h 46473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Lst>
              <a:rect l="l" t="t" r="r" b="b"/>
              <a:pathLst>
                <a:path w="464739" h="464739">
                  <a:moveTo>
                    <a:pt x="464132" y="463881"/>
                  </a:moveTo>
                  <a:lnTo>
                    <a:pt x="463891" y="463892"/>
                  </a:lnTo>
                  <a:lnTo>
                    <a:pt x="463880" y="464132"/>
                  </a:lnTo>
                  <a:lnTo>
                    <a:pt x="463651" y="463904"/>
                  </a:lnTo>
                  <a:lnTo>
                    <a:pt x="446142" y="464739"/>
                  </a:lnTo>
                  <a:cubicBezTo>
                    <a:pt x="331965" y="464739"/>
                    <a:pt x="217787" y="421182"/>
                    <a:pt x="130673" y="334067"/>
                  </a:cubicBezTo>
                  <a:cubicBezTo>
                    <a:pt x="43558" y="246953"/>
                    <a:pt x="1" y="132775"/>
                    <a:pt x="0" y="18597"/>
                  </a:cubicBezTo>
                  <a:lnTo>
                    <a:pt x="836" y="1089"/>
                  </a:lnTo>
                  <a:lnTo>
                    <a:pt x="607" y="859"/>
                  </a:lnTo>
                  <a:lnTo>
                    <a:pt x="848" y="848"/>
                  </a:lnTo>
                  <a:lnTo>
                    <a:pt x="859" y="607"/>
                  </a:lnTo>
                  <a:lnTo>
                    <a:pt x="1089" y="836"/>
                  </a:lnTo>
                  <a:lnTo>
                    <a:pt x="18597" y="0"/>
                  </a:lnTo>
                  <a:cubicBezTo>
                    <a:pt x="132775" y="0"/>
                    <a:pt x="246952" y="43557"/>
                    <a:pt x="334067" y="130672"/>
                  </a:cubicBezTo>
                  <a:cubicBezTo>
                    <a:pt x="421182" y="217787"/>
                    <a:pt x="464739" y="331964"/>
                    <a:pt x="464739" y="446142"/>
                  </a:cubicBezTo>
                  <a:lnTo>
                    <a:pt x="463903" y="463652"/>
                  </a:lnTo>
                  <a:close/>
                </a:path>
              </a:pathLst>
            </a:cu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schemeClr val="tx1"/>
                </a:solidFill>
              </a:endParaRPr>
            </a:p>
          </p:txBody>
        </p:sp>
      </p:grpSp>
      <p:grpSp>
        <p:nvGrpSpPr>
          <p:cNvPr id="62" name="Group 61">
            <a:extLst>
              <a:ext uri="{FF2B5EF4-FFF2-40B4-BE49-F238E27FC236}">
                <a16:creationId xmlns:a16="http://schemas.microsoft.com/office/drawing/2014/main" id="{695E1464-F8FF-467B-BC7A-2DB63FD7340E}"/>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rot="18900000" flipH="1">
            <a:off x="9919495" y="3291143"/>
            <a:ext cx="1785983" cy="2208479"/>
            <a:chOff x="2725201" y="4453039"/>
            <a:chExt cx="1785983" cy="2208479"/>
          </a:xfrm>
        </p:grpSpPr>
        <p:cxnSp>
          <p:nvCxnSpPr>
            <p:cNvPr id="63" name="Straight Connector 62">
              <a:extLst>
                <a:ext uri="{FF2B5EF4-FFF2-40B4-BE49-F238E27FC236}">
                  <a16:creationId xmlns:a16="http://schemas.microsoft.com/office/drawing/2014/main" id="{1D9EF77E-636A-4F91-8AC6-2926F2512CB9}"/>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rot="10800000" flipH="1">
              <a:off x="3618192" y="4453039"/>
              <a:ext cx="0" cy="2208479"/>
            </a:xfrm>
            <a:prstGeom prst="line">
              <a:avLst/>
            </a:prstGeom>
            <a:ln w="12700">
              <a:solidFill>
                <a:schemeClr val="tx1"/>
              </a:solidFill>
            </a:ln>
          </p:spPr>
          <p:style>
            <a:lnRef idx="1">
              <a:schemeClr val="accent1"/>
            </a:lnRef>
            <a:fillRef idx="0">
              <a:schemeClr val="accent1"/>
            </a:fillRef>
            <a:effectRef idx="0">
              <a:schemeClr val="accent1"/>
            </a:effectRef>
            <a:fontRef idx="minor">
              <a:schemeClr val="tx1"/>
            </a:fontRef>
          </p:style>
        </p:cxnSp>
        <p:cxnSp>
          <p:nvCxnSpPr>
            <p:cNvPr id="64" name="Straight Connector 63">
              <a:extLst>
                <a:ext uri="{FF2B5EF4-FFF2-40B4-BE49-F238E27FC236}">
                  <a16:creationId xmlns:a16="http://schemas.microsoft.com/office/drawing/2014/main" id="{9F9F8CE5-DA1D-4DAF-A044-400C40169D4D}"/>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flipH="1">
              <a:off x="2738439" y="5243393"/>
              <a:ext cx="1760933" cy="0"/>
            </a:xfrm>
            <a:prstGeom prst="line">
              <a:avLst/>
            </a:prstGeom>
            <a:ln w="12700">
              <a:solidFill>
                <a:schemeClr val="tx1"/>
              </a:solidFill>
            </a:ln>
          </p:spPr>
          <p:style>
            <a:lnRef idx="1">
              <a:schemeClr val="accent1"/>
            </a:lnRef>
            <a:fillRef idx="0">
              <a:schemeClr val="accent1"/>
            </a:fillRef>
            <a:effectRef idx="0">
              <a:schemeClr val="accent1"/>
            </a:effectRef>
            <a:fontRef idx="minor">
              <a:schemeClr val="tx1"/>
            </a:fontRef>
          </p:style>
        </p:cxnSp>
        <p:sp>
          <p:nvSpPr>
            <p:cNvPr id="65" name="Freeform: Shape 64">
              <a:extLst>
                <a:ext uri="{FF2B5EF4-FFF2-40B4-BE49-F238E27FC236}">
                  <a16:creationId xmlns:a16="http://schemas.microsoft.com/office/drawing/2014/main" id="{9C47A2FE-4826-4485-B3C0-56DF9A73AE83}"/>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flipH="1">
              <a:off x="2725201" y="4861779"/>
              <a:ext cx="1785983" cy="1799739"/>
            </a:xfrm>
            <a:custGeom>
              <a:avLst/>
              <a:gdLst>
                <a:gd name="connsiteX0" fmla="*/ 440819 w 1785983"/>
                <a:gd name="connsiteY0" fmla="*/ 59 h 1799739"/>
                <a:gd name="connsiteX1" fmla="*/ 845918 w 1785983"/>
                <a:gd name="connsiteY1" fmla="*/ 261596 h 1799739"/>
                <a:gd name="connsiteX2" fmla="*/ 892992 w 1785983"/>
                <a:gd name="connsiteY2" fmla="*/ 360758 h 1799739"/>
                <a:gd name="connsiteX3" fmla="*/ 892992 w 1785983"/>
                <a:gd name="connsiteY3" fmla="*/ 365372 h 1799739"/>
                <a:gd name="connsiteX4" fmla="*/ 940065 w 1785983"/>
                <a:gd name="connsiteY4" fmla="*/ 266212 h 1799739"/>
                <a:gd name="connsiteX5" fmla="*/ 1406106 w 1785983"/>
                <a:gd name="connsiteY5" fmla="*/ 8338 h 1799739"/>
                <a:gd name="connsiteX6" fmla="*/ 1022901 w 1785983"/>
                <a:gd name="connsiteY6" fmla="*/ 1699451 h 1799739"/>
                <a:gd name="connsiteX7" fmla="*/ 892991 w 1785983"/>
                <a:gd name="connsiteY7" fmla="*/ 1799739 h 1799739"/>
                <a:gd name="connsiteX8" fmla="*/ 892991 w 1785983"/>
                <a:gd name="connsiteY8" fmla="*/ 1795123 h 1799739"/>
                <a:gd name="connsiteX9" fmla="*/ 763082 w 1785983"/>
                <a:gd name="connsiteY9" fmla="*/ 1694835 h 1799739"/>
                <a:gd name="connsiteX10" fmla="*/ 379877 w 1785983"/>
                <a:gd name="connsiteY10" fmla="*/ 3722 h 1799739"/>
                <a:gd name="connsiteX11" fmla="*/ 440819 w 1785983"/>
                <a:gd name="connsiteY11" fmla="*/ 59 h 1799739"/>
                <a:gd name="connsiteX0" fmla="*/ 440819 w 1785983"/>
                <a:gd name="connsiteY0" fmla="*/ 59 h 1849891"/>
                <a:gd name="connsiteX1" fmla="*/ 845918 w 1785983"/>
                <a:gd name="connsiteY1" fmla="*/ 261596 h 1849891"/>
                <a:gd name="connsiteX2" fmla="*/ 892992 w 1785983"/>
                <a:gd name="connsiteY2" fmla="*/ 360758 h 1849891"/>
                <a:gd name="connsiteX3" fmla="*/ 892992 w 1785983"/>
                <a:gd name="connsiteY3" fmla="*/ 365372 h 1849891"/>
                <a:gd name="connsiteX4" fmla="*/ 940065 w 1785983"/>
                <a:gd name="connsiteY4" fmla="*/ 266212 h 1849891"/>
                <a:gd name="connsiteX5" fmla="*/ 1406106 w 1785983"/>
                <a:gd name="connsiteY5" fmla="*/ 8338 h 1849891"/>
                <a:gd name="connsiteX6" fmla="*/ 1022901 w 1785983"/>
                <a:gd name="connsiteY6" fmla="*/ 1699451 h 1849891"/>
                <a:gd name="connsiteX7" fmla="*/ 892991 w 1785983"/>
                <a:gd name="connsiteY7" fmla="*/ 1799739 h 1849891"/>
                <a:gd name="connsiteX8" fmla="*/ 838223 w 1785983"/>
                <a:gd name="connsiteY8" fmla="*/ 1849891 h 1849891"/>
                <a:gd name="connsiteX9" fmla="*/ 763082 w 1785983"/>
                <a:gd name="connsiteY9" fmla="*/ 1694835 h 1849891"/>
                <a:gd name="connsiteX10" fmla="*/ 379877 w 1785983"/>
                <a:gd name="connsiteY10" fmla="*/ 3722 h 1849891"/>
                <a:gd name="connsiteX11" fmla="*/ 440819 w 1785983"/>
                <a:gd name="connsiteY11" fmla="*/ 59 h 1849891"/>
                <a:gd name="connsiteX0" fmla="*/ 440819 w 1785983"/>
                <a:gd name="connsiteY0" fmla="*/ 59 h 1799739"/>
                <a:gd name="connsiteX1" fmla="*/ 845918 w 1785983"/>
                <a:gd name="connsiteY1" fmla="*/ 261596 h 1799739"/>
                <a:gd name="connsiteX2" fmla="*/ 892992 w 1785983"/>
                <a:gd name="connsiteY2" fmla="*/ 360758 h 1799739"/>
                <a:gd name="connsiteX3" fmla="*/ 892992 w 1785983"/>
                <a:gd name="connsiteY3" fmla="*/ 365372 h 1799739"/>
                <a:gd name="connsiteX4" fmla="*/ 940065 w 1785983"/>
                <a:gd name="connsiteY4" fmla="*/ 266212 h 1799739"/>
                <a:gd name="connsiteX5" fmla="*/ 1406106 w 1785983"/>
                <a:gd name="connsiteY5" fmla="*/ 8338 h 1799739"/>
                <a:gd name="connsiteX6" fmla="*/ 1022901 w 1785983"/>
                <a:gd name="connsiteY6" fmla="*/ 1699451 h 1799739"/>
                <a:gd name="connsiteX7" fmla="*/ 892991 w 1785983"/>
                <a:gd name="connsiteY7" fmla="*/ 1799739 h 1799739"/>
                <a:gd name="connsiteX8" fmla="*/ 763082 w 1785983"/>
                <a:gd name="connsiteY8" fmla="*/ 1694835 h 1799739"/>
                <a:gd name="connsiteX9" fmla="*/ 379877 w 1785983"/>
                <a:gd name="connsiteY9" fmla="*/ 3722 h 1799739"/>
                <a:gd name="connsiteX10" fmla="*/ 440819 w 1785983"/>
                <a:gd name="connsiteY10" fmla="*/ 59 h 179973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Lst>
              <a:rect l="l" t="t" r="r" b="b"/>
              <a:pathLst>
                <a:path w="1785983" h="1799739">
                  <a:moveTo>
                    <a:pt x="440819" y="59"/>
                  </a:moveTo>
                  <a:cubicBezTo>
                    <a:pt x="584367" y="2557"/>
                    <a:pt x="735105" y="83293"/>
                    <a:pt x="845918" y="261596"/>
                  </a:cubicBezTo>
                  <a:lnTo>
                    <a:pt x="892992" y="360758"/>
                  </a:lnTo>
                  <a:lnTo>
                    <a:pt x="892992" y="365372"/>
                  </a:lnTo>
                  <a:lnTo>
                    <a:pt x="940065" y="266212"/>
                  </a:lnTo>
                  <a:cubicBezTo>
                    <a:pt x="1066709" y="62437"/>
                    <a:pt x="1245499" y="-13903"/>
                    <a:pt x="1406106" y="8338"/>
                  </a:cubicBezTo>
                  <a:cubicBezTo>
                    <a:pt x="1827702" y="66720"/>
                    <a:pt x="2124001" y="804388"/>
                    <a:pt x="1022901" y="1699451"/>
                  </a:cubicBezTo>
                  <a:lnTo>
                    <a:pt x="892991" y="1799739"/>
                  </a:lnTo>
                  <a:lnTo>
                    <a:pt x="763082" y="1694835"/>
                  </a:lnTo>
                  <a:cubicBezTo>
                    <a:pt x="-338018" y="799772"/>
                    <a:pt x="-41719" y="62104"/>
                    <a:pt x="379877" y="3722"/>
                  </a:cubicBezTo>
                  <a:cubicBezTo>
                    <a:pt x="399953" y="942"/>
                    <a:pt x="420313" y="-298"/>
                    <a:pt x="440819" y="59"/>
                  </a:cubicBezTo>
                  <a:close/>
                </a:path>
              </a:pathLst>
            </a:custGeom>
            <a:noFill/>
            <a:ln w="12700">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solidFill>
                  <a:schemeClr val="tx1"/>
                </a:solidFill>
                <a:latin typeface="Bell MT" panose="02020503060305020303" pitchFamily="18" charset="0"/>
              </a:endParaRPr>
            </a:p>
          </p:txBody>
        </p:sp>
        <p:sp>
          <p:nvSpPr>
            <p:cNvPr id="66" name="Rectangle 30">
              <a:extLst>
                <a:ext uri="{FF2B5EF4-FFF2-40B4-BE49-F238E27FC236}">
                  <a16:creationId xmlns:a16="http://schemas.microsoft.com/office/drawing/2014/main" id="{A9D0A0EF-4934-4E46-A33A-95E5D932DF21}"/>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rot="2700000">
              <a:off x="3124232" y="5447997"/>
              <a:ext cx="987915" cy="987915"/>
            </a:xfrm>
            <a:custGeom>
              <a:avLst/>
              <a:gdLst>
                <a:gd name="connsiteX0" fmla="*/ 0 w 1302493"/>
                <a:gd name="connsiteY0" fmla="*/ 0 h 1302493"/>
                <a:gd name="connsiteX1" fmla="*/ 1302493 w 1302493"/>
                <a:gd name="connsiteY1" fmla="*/ 0 h 1302493"/>
                <a:gd name="connsiteX2" fmla="*/ 1302493 w 1302493"/>
                <a:gd name="connsiteY2" fmla="*/ 1302493 h 1302493"/>
                <a:gd name="connsiteX3" fmla="*/ 0 w 1302493"/>
                <a:gd name="connsiteY3" fmla="*/ 1302493 h 1302493"/>
                <a:gd name="connsiteX4" fmla="*/ 0 w 1302493"/>
                <a:gd name="connsiteY4" fmla="*/ 0 h 1302493"/>
                <a:gd name="connsiteX0" fmla="*/ 1302493 w 1393933"/>
                <a:gd name="connsiteY0" fmla="*/ 1302493 h 1393933"/>
                <a:gd name="connsiteX1" fmla="*/ 0 w 1393933"/>
                <a:gd name="connsiteY1" fmla="*/ 1302493 h 1393933"/>
                <a:gd name="connsiteX2" fmla="*/ 0 w 1393933"/>
                <a:gd name="connsiteY2" fmla="*/ 0 h 1393933"/>
                <a:gd name="connsiteX3" fmla="*/ 1302493 w 1393933"/>
                <a:gd name="connsiteY3" fmla="*/ 0 h 1393933"/>
                <a:gd name="connsiteX4" fmla="*/ 1393933 w 1393933"/>
                <a:gd name="connsiteY4" fmla="*/ 1393933 h 1393933"/>
                <a:gd name="connsiteX0" fmla="*/ 0 w 1393933"/>
                <a:gd name="connsiteY0" fmla="*/ 1302493 h 1393933"/>
                <a:gd name="connsiteX1" fmla="*/ 0 w 1393933"/>
                <a:gd name="connsiteY1" fmla="*/ 0 h 1393933"/>
                <a:gd name="connsiteX2" fmla="*/ 1302493 w 1393933"/>
                <a:gd name="connsiteY2" fmla="*/ 0 h 1393933"/>
                <a:gd name="connsiteX3" fmla="*/ 1393933 w 1393933"/>
                <a:gd name="connsiteY3" fmla="*/ 1393933 h 1393933"/>
                <a:gd name="connsiteX0" fmla="*/ 0 w 1302493"/>
                <a:gd name="connsiteY0" fmla="*/ 1302493 h 1302493"/>
                <a:gd name="connsiteX1" fmla="*/ 0 w 1302493"/>
                <a:gd name="connsiteY1" fmla="*/ 0 h 1302493"/>
                <a:gd name="connsiteX2" fmla="*/ 1302493 w 1302493"/>
                <a:gd name="connsiteY2" fmla="*/ 0 h 1302493"/>
              </a:gdLst>
              <a:ahLst/>
              <a:cxnLst>
                <a:cxn ang="0">
                  <a:pos x="connsiteX0" y="connsiteY0"/>
                </a:cxn>
                <a:cxn ang="0">
                  <a:pos x="connsiteX1" y="connsiteY1"/>
                </a:cxn>
                <a:cxn ang="0">
                  <a:pos x="connsiteX2" y="connsiteY2"/>
                </a:cxn>
              </a:cxnLst>
              <a:rect l="l" t="t" r="r" b="b"/>
              <a:pathLst>
                <a:path w="1302493" h="1302493">
                  <a:moveTo>
                    <a:pt x="0" y="1302493"/>
                  </a:moveTo>
                  <a:lnTo>
                    <a:pt x="0" y="0"/>
                  </a:lnTo>
                  <a:lnTo>
                    <a:pt x="1302493" y="0"/>
                  </a:lnTo>
                </a:path>
              </a:pathLst>
            </a:custGeom>
            <a:noFill/>
            <a:ln w="12700">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67" name="Rectangle 30">
              <a:extLst>
                <a:ext uri="{FF2B5EF4-FFF2-40B4-BE49-F238E27FC236}">
                  <a16:creationId xmlns:a16="http://schemas.microsoft.com/office/drawing/2014/main" id="{EA389321-1892-4D9B-9F10-CA83BC15FEF2}"/>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rot="2700000">
              <a:off x="3315029" y="5983110"/>
              <a:ext cx="606323" cy="606323"/>
            </a:xfrm>
            <a:custGeom>
              <a:avLst/>
              <a:gdLst>
                <a:gd name="connsiteX0" fmla="*/ 0 w 1302493"/>
                <a:gd name="connsiteY0" fmla="*/ 0 h 1302493"/>
                <a:gd name="connsiteX1" fmla="*/ 1302493 w 1302493"/>
                <a:gd name="connsiteY1" fmla="*/ 0 h 1302493"/>
                <a:gd name="connsiteX2" fmla="*/ 1302493 w 1302493"/>
                <a:gd name="connsiteY2" fmla="*/ 1302493 h 1302493"/>
                <a:gd name="connsiteX3" fmla="*/ 0 w 1302493"/>
                <a:gd name="connsiteY3" fmla="*/ 1302493 h 1302493"/>
                <a:gd name="connsiteX4" fmla="*/ 0 w 1302493"/>
                <a:gd name="connsiteY4" fmla="*/ 0 h 1302493"/>
                <a:gd name="connsiteX0" fmla="*/ 1302493 w 1393933"/>
                <a:gd name="connsiteY0" fmla="*/ 1302493 h 1393933"/>
                <a:gd name="connsiteX1" fmla="*/ 0 w 1393933"/>
                <a:gd name="connsiteY1" fmla="*/ 1302493 h 1393933"/>
                <a:gd name="connsiteX2" fmla="*/ 0 w 1393933"/>
                <a:gd name="connsiteY2" fmla="*/ 0 h 1393933"/>
                <a:gd name="connsiteX3" fmla="*/ 1302493 w 1393933"/>
                <a:gd name="connsiteY3" fmla="*/ 0 h 1393933"/>
                <a:gd name="connsiteX4" fmla="*/ 1393933 w 1393933"/>
                <a:gd name="connsiteY4" fmla="*/ 1393933 h 1393933"/>
                <a:gd name="connsiteX0" fmla="*/ 0 w 1393933"/>
                <a:gd name="connsiteY0" fmla="*/ 1302493 h 1393933"/>
                <a:gd name="connsiteX1" fmla="*/ 0 w 1393933"/>
                <a:gd name="connsiteY1" fmla="*/ 0 h 1393933"/>
                <a:gd name="connsiteX2" fmla="*/ 1302493 w 1393933"/>
                <a:gd name="connsiteY2" fmla="*/ 0 h 1393933"/>
                <a:gd name="connsiteX3" fmla="*/ 1393933 w 1393933"/>
                <a:gd name="connsiteY3" fmla="*/ 1393933 h 1393933"/>
                <a:gd name="connsiteX0" fmla="*/ 0 w 1302493"/>
                <a:gd name="connsiteY0" fmla="*/ 1302493 h 1302493"/>
                <a:gd name="connsiteX1" fmla="*/ 0 w 1302493"/>
                <a:gd name="connsiteY1" fmla="*/ 0 h 1302493"/>
                <a:gd name="connsiteX2" fmla="*/ 1302493 w 1302493"/>
                <a:gd name="connsiteY2" fmla="*/ 0 h 1302493"/>
              </a:gdLst>
              <a:ahLst/>
              <a:cxnLst>
                <a:cxn ang="0">
                  <a:pos x="connsiteX0" y="connsiteY0"/>
                </a:cxn>
                <a:cxn ang="0">
                  <a:pos x="connsiteX1" y="connsiteY1"/>
                </a:cxn>
                <a:cxn ang="0">
                  <a:pos x="connsiteX2" y="connsiteY2"/>
                </a:cxn>
              </a:cxnLst>
              <a:rect l="l" t="t" r="r" b="b"/>
              <a:pathLst>
                <a:path w="1302493" h="1302493">
                  <a:moveTo>
                    <a:pt x="0" y="1302493"/>
                  </a:moveTo>
                  <a:lnTo>
                    <a:pt x="0" y="0"/>
                  </a:lnTo>
                  <a:lnTo>
                    <a:pt x="1302493" y="0"/>
                  </a:lnTo>
                </a:path>
              </a:pathLst>
            </a:custGeom>
            <a:noFill/>
            <a:ln w="12700">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grpSp>
        <p:nvGrpSpPr>
          <p:cNvPr id="69" name="Group 68">
            <a:extLst>
              <a:ext uri="{FF2B5EF4-FFF2-40B4-BE49-F238E27FC236}">
                <a16:creationId xmlns:a16="http://schemas.microsoft.com/office/drawing/2014/main" id="{D9F93B70-A436-473C-A7CE-540999A5963E}"/>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rot="10800000" flipV="1">
            <a:off x="10854193" y="5280732"/>
            <a:ext cx="864005" cy="1032464"/>
            <a:chOff x="2207971" y="2384401"/>
            <a:chExt cx="864005" cy="1032464"/>
          </a:xfrm>
        </p:grpSpPr>
        <p:sp>
          <p:nvSpPr>
            <p:cNvPr id="70" name="Freeform: Shape 69">
              <a:extLst>
                <a:ext uri="{FF2B5EF4-FFF2-40B4-BE49-F238E27FC236}">
                  <a16:creationId xmlns:a16="http://schemas.microsoft.com/office/drawing/2014/main" id="{C78ABD64-1B50-4D55-BC1F-146CC4D6EBDF}"/>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rot="13500000">
              <a:off x="2207971" y="2856305"/>
              <a:ext cx="464739" cy="464739"/>
            </a:xfrm>
            <a:custGeom>
              <a:avLst/>
              <a:gdLst>
                <a:gd name="connsiteX0" fmla="*/ 464132 w 464739"/>
                <a:gd name="connsiteY0" fmla="*/ 463881 h 464739"/>
                <a:gd name="connsiteX1" fmla="*/ 463891 w 464739"/>
                <a:gd name="connsiteY1" fmla="*/ 463892 h 464739"/>
                <a:gd name="connsiteX2" fmla="*/ 463880 w 464739"/>
                <a:gd name="connsiteY2" fmla="*/ 464132 h 464739"/>
                <a:gd name="connsiteX3" fmla="*/ 463651 w 464739"/>
                <a:gd name="connsiteY3" fmla="*/ 463904 h 464739"/>
                <a:gd name="connsiteX4" fmla="*/ 446142 w 464739"/>
                <a:gd name="connsiteY4" fmla="*/ 464739 h 464739"/>
                <a:gd name="connsiteX5" fmla="*/ 130673 w 464739"/>
                <a:gd name="connsiteY5" fmla="*/ 334067 h 464739"/>
                <a:gd name="connsiteX6" fmla="*/ 0 w 464739"/>
                <a:gd name="connsiteY6" fmla="*/ 18597 h 464739"/>
                <a:gd name="connsiteX7" fmla="*/ 836 w 464739"/>
                <a:gd name="connsiteY7" fmla="*/ 1089 h 464739"/>
                <a:gd name="connsiteX8" fmla="*/ 607 w 464739"/>
                <a:gd name="connsiteY8" fmla="*/ 859 h 464739"/>
                <a:gd name="connsiteX9" fmla="*/ 848 w 464739"/>
                <a:gd name="connsiteY9" fmla="*/ 848 h 464739"/>
                <a:gd name="connsiteX10" fmla="*/ 859 w 464739"/>
                <a:gd name="connsiteY10" fmla="*/ 607 h 464739"/>
                <a:gd name="connsiteX11" fmla="*/ 1089 w 464739"/>
                <a:gd name="connsiteY11" fmla="*/ 836 h 464739"/>
                <a:gd name="connsiteX12" fmla="*/ 18597 w 464739"/>
                <a:gd name="connsiteY12" fmla="*/ 0 h 464739"/>
                <a:gd name="connsiteX13" fmla="*/ 334067 w 464739"/>
                <a:gd name="connsiteY13" fmla="*/ 130672 h 464739"/>
                <a:gd name="connsiteX14" fmla="*/ 464739 w 464739"/>
                <a:gd name="connsiteY14" fmla="*/ 446142 h 464739"/>
                <a:gd name="connsiteX15" fmla="*/ 463903 w 464739"/>
                <a:gd name="connsiteY15" fmla="*/ 463652 h 46473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Lst>
              <a:rect l="l" t="t" r="r" b="b"/>
              <a:pathLst>
                <a:path w="464739" h="464739">
                  <a:moveTo>
                    <a:pt x="464132" y="463881"/>
                  </a:moveTo>
                  <a:lnTo>
                    <a:pt x="463891" y="463892"/>
                  </a:lnTo>
                  <a:lnTo>
                    <a:pt x="463880" y="464132"/>
                  </a:lnTo>
                  <a:lnTo>
                    <a:pt x="463651" y="463904"/>
                  </a:lnTo>
                  <a:lnTo>
                    <a:pt x="446142" y="464739"/>
                  </a:lnTo>
                  <a:cubicBezTo>
                    <a:pt x="331965" y="464739"/>
                    <a:pt x="217787" y="421182"/>
                    <a:pt x="130673" y="334067"/>
                  </a:cubicBezTo>
                  <a:cubicBezTo>
                    <a:pt x="43558" y="246953"/>
                    <a:pt x="1" y="132775"/>
                    <a:pt x="0" y="18597"/>
                  </a:cubicBezTo>
                  <a:lnTo>
                    <a:pt x="836" y="1089"/>
                  </a:lnTo>
                  <a:lnTo>
                    <a:pt x="607" y="859"/>
                  </a:lnTo>
                  <a:lnTo>
                    <a:pt x="848" y="848"/>
                  </a:lnTo>
                  <a:lnTo>
                    <a:pt x="859" y="607"/>
                  </a:lnTo>
                  <a:lnTo>
                    <a:pt x="1089" y="836"/>
                  </a:lnTo>
                  <a:lnTo>
                    <a:pt x="18597" y="0"/>
                  </a:lnTo>
                  <a:cubicBezTo>
                    <a:pt x="132775" y="0"/>
                    <a:pt x="246952" y="43557"/>
                    <a:pt x="334067" y="130672"/>
                  </a:cubicBezTo>
                  <a:cubicBezTo>
                    <a:pt x="421182" y="217787"/>
                    <a:pt x="464739" y="331964"/>
                    <a:pt x="464739" y="446142"/>
                  </a:cubicBezTo>
                  <a:lnTo>
                    <a:pt x="463903" y="463652"/>
                  </a:lnTo>
                  <a:close/>
                </a:path>
              </a:pathLst>
            </a:custGeom>
            <a:noFill/>
            <a:ln w="12700">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schemeClr val="tx1"/>
                </a:solidFill>
              </a:endParaRPr>
            </a:p>
          </p:txBody>
        </p:sp>
        <p:sp>
          <p:nvSpPr>
            <p:cNvPr id="71" name="Freeform: Shape 70">
              <a:extLst>
                <a:ext uri="{FF2B5EF4-FFF2-40B4-BE49-F238E27FC236}">
                  <a16:creationId xmlns:a16="http://schemas.microsoft.com/office/drawing/2014/main" id="{57FC7EAA-9D36-4047-8A25-796E944D16EB}"/>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rot="10800000">
              <a:off x="2607238" y="2688467"/>
              <a:ext cx="464738" cy="464738"/>
            </a:xfrm>
            <a:custGeom>
              <a:avLst/>
              <a:gdLst>
                <a:gd name="connsiteX0" fmla="*/ 446142 w 464738"/>
                <a:gd name="connsiteY0" fmla="*/ 464738 h 464738"/>
                <a:gd name="connsiteX1" fmla="*/ 130673 w 464738"/>
                <a:gd name="connsiteY1" fmla="*/ 334066 h 464738"/>
                <a:gd name="connsiteX2" fmla="*/ 0 w 464738"/>
                <a:gd name="connsiteY2" fmla="*/ 18596 h 464738"/>
                <a:gd name="connsiteX3" fmla="*/ 836 w 464738"/>
                <a:gd name="connsiteY3" fmla="*/ 1089 h 464738"/>
                <a:gd name="connsiteX4" fmla="*/ 606 w 464738"/>
                <a:gd name="connsiteY4" fmla="*/ 859 h 464738"/>
                <a:gd name="connsiteX5" fmla="*/ 848 w 464738"/>
                <a:gd name="connsiteY5" fmla="*/ 848 h 464738"/>
                <a:gd name="connsiteX6" fmla="*/ 859 w 464738"/>
                <a:gd name="connsiteY6" fmla="*/ 606 h 464738"/>
                <a:gd name="connsiteX7" fmla="*/ 1089 w 464738"/>
                <a:gd name="connsiteY7" fmla="*/ 836 h 464738"/>
                <a:gd name="connsiteX8" fmla="*/ 18596 w 464738"/>
                <a:gd name="connsiteY8" fmla="*/ 0 h 464738"/>
                <a:gd name="connsiteX9" fmla="*/ 334066 w 464738"/>
                <a:gd name="connsiteY9" fmla="*/ 130672 h 464738"/>
                <a:gd name="connsiteX10" fmla="*/ 464738 w 464738"/>
                <a:gd name="connsiteY10" fmla="*/ 446142 h 464738"/>
                <a:gd name="connsiteX11" fmla="*/ 463902 w 464738"/>
                <a:gd name="connsiteY11" fmla="*/ 463650 h 464738"/>
                <a:gd name="connsiteX12" fmla="*/ 464132 w 464738"/>
                <a:gd name="connsiteY12" fmla="*/ 463880 h 464738"/>
                <a:gd name="connsiteX13" fmla="*/ 463891 w 464738"/>
                <a:gd name="connsiteY13" fmla="*/ 463892 h 464738"/>
                <a:gd name="connsiteX14" fmla="*/ 463879 w 464738"/>
                <a:gd name="connsiteY14" fmla="*/ 464132 h 464738"/>
                <a:gd name="connsiteX15" fmla="*/ 463650 w 464738"/>
                <a:gd name="connsiteY15" fmla="*/ 463903 h 46473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Lst>
              <a:rect l="l" t="t" r="r" b="b"/>
              <a:pathLst>
                <a:path w="464738" h="464738">
                  <a:moveTo>
                    <a:pt x="446142" y="464738"/>
                  </a:moveTo>
                  <a:cubicBezTo>
                    <a:pt x="331965" y="464738"/>
                    <a:pt x="217787" y="421181"/>
                    <a:pt x="130673" y="334066"/>
                  </a:cubicBezTo>
                  <a:cubicBezTo>
                    <a:pt x="43558" y="246952"/>
                    <a:pt x="1" y="132774"/>
                    <a:pt x="0" y="18596"/>
                  </a:cubicBezTo>
                  <a:lnTo>
                    <a:pt x="836" y="1089"/>
                  </a:lnTo>
                  <a:lnTo>
                    <a:pt x="606" y="859"/>
                  </a:lnTo>
                  <a:lnTo>
                    <a:pt x="848" y="848"/>
                  </a:lnTo>
                  <a:lnTo>
                    <a:pt x="859" y="606"/>
                  </a:lnTo>
                  <a:lnTo>
                    <a:pt x="1089" y="836"/>
                  </a:lnTo>
                  <a:lnTo>
                    <a:pt x="18596" y="0"/>
                  </a:lnTo>
                  <a:cubicBezTo>
                    <a:pt x="132774" y="0"/>
                    <a:pt x="246951" y="43557"/>
                    <a:pt x="334066" y="130672"/>
                  </a:cubicBezTo>
                  <a:cubicBezTo>
                    <a:pt x="421181" y="217787"/>
                    <a:pt x="464738" y="331964"/>
                    <a:pt x="464738" y="446142"/>
                  </a:cubicBezTo>
                  <a:lnTo>
                    <a:pt x="463902" y="463650"/>
                  </a:lnTo>
                  <a:lnTo>
                    <a:pt x="464132" y="463880"/>
                  </a:lnTo>
                  <a:lnTo>
                    <a:pt x="463891" y="463892"/>
                  </a:lnTo>
                  <a:lnTo>
                    <a:pt x="463879" y="464132"/>
                  </a:lnTo>
                  <a:lnTo>
                    <a:pt x="463650" y="463903"/>
                  </a:lnTo>
                  <a:close/>
                </a:path>
              </a:pathLst>
            </a:custGeom>
            <a:noFill/>
            <a:ln w="12700">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schemeClr val="tx1"/>
                </a:solidFill>
              </a:endParaRPr>
            </a:p>
          </p:txBody>
        </p:sp>
        <p:grpSp>
          <p:nvGrpSpPr>
            <p:cNvPr id="72" name="Group 71">
              <a:extLst>
                <a:ext uri="{FF2B5EF4-FFF2-40B4-BE49-F238E27FC236}">
                  <a16:creationId xmlns:a16="http://schemas.microsoft.com/office/drawing/2014/main" id="{0C72E6B1-2CDE-4B76-BB57-54923A35BC51}"/>
                </a:ext>
                <a:ext uri="{C183D7F6-B498-43B3-948B-1728B52AA6E4}">
                  <adec:decorative xmlns:adec="http://schemas.microsoft.com/office/drawing/2017/decorative" val="1"/>
                </a:ext>
              </a:extLst>
            </p:cNvPr>
            <p:cNvGrpSpPr/>
            <p:nvPr>
              <p:extLst>
                <p:ext uri="{386F3935-93C4-4BCD-93E2-E3B085C9AB24}">
                  <p16:designElem xmlns:p16="http://schemas.microsoft.com/office/powerpoint/2015/main" val="1"/>
                </p:ext>
              </p:extLst>
            </p:nvPr>
          </p:nvGrpSpPr>
          <p:grpSpPr>
            <a:xfrm>
              <a:off x="2440769" y="2384401"/>
              <a:ext cx="313009" cy="1032464"/>
              <a:chOff x="2440769" y="2384401"/>
              <a:chExt cx="313009" cy="1032464"/>
            </a:xfrm>
          </p:grpSpPr>
          <p:cxnSp>
            <p:nvCxnSpPr>
              <p:cNvPr id="73" name="Straight Connector 72">
                <a:extLst>
                  <a:ext uri="{FF2B5EF4-FFF2-40B4-BE49-F238E27FC236}">
                    <a16:creationId xmlns:a16="http://schemas.microsoft.com/office/drawing/2014/main" id="{0A618DA4-FD3B-435B-9077-6643BD6C9389}"/>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rot="10800000" flipH="1">
                <a:off x="2440769" y="2516865"/>
                <a:ext cx="0" cy="900000"/>
              </a:xfrm>
              <a:prstGeom prst="line">
                <a:avLst/>
              </a:prstGeom>
              <a:ln w="12700">
                <a:solidFill>
                  <a:schemeClr val="tx1"/>
                </a:solidFill>
              </a:ln>
            </p:spPr>
            <p:style>
              <a:lnRef idx="1">
                <a:schemeClr val="accent1"/>
              </a:lnRef>
              <a:fillRef idx="0">
                <a:schemeClr val="accent1"/>
              </a:fillRef>
              <a:effectRef idx="0">
                <a:schemeClr val="accent1"/>
              </a:effectRef>
              <a:fontRef idx="minor">
                <a:schemeClr val="tx1"/>
              </a:fontRef>
            </p:style>
          </p:cxnSp>
          <p:cxnSp>
            <p:nvCxnSpPr>
              <p:cNvPr id="74" name="Straight Connector 73">
                <a:extLst>
                  <a:ext uri="{FF2B5EF4-FFF2-40B4-BE49-F238E27FC236}">
                    <a16:creationId xmlns:a16="http://schemas.microsoft.com/office/drawing/2014/main" id="{6579CD8F-9756-4DC0-A735-0CA77A8734C9}"/>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rot="8100000" flipH="1">
                <a:off x="2753778" y="2384401"/>
                <a:ext cx="0" cy="900000"/>
              </a:xfrm>
              <a:prstGeom prst="line">
                <a:avLst/>
              </a:prstGeom>
              <a:ln w="12700">
                <a:solidFill>
                  <a:schemeClr val="tx1"/>
                </a:solidFill>
              </a:ln>
            </p:spPr>
            <p:style>
              <a:lnRef idx="1">
                <a:schemeClr val="accent1"/>
              </a:lnRef>
              <a:fillRef idx="0">
                <a:schemeClr val="accent1"/>
              </a:fillRef>
              <a:effectRef idx="0">
                <a:schemeClr val="accent1"/>
              </a:effectRef>
              <a:fontRef idx="minor">
                <a:schemeClr val="tx1"/>
              </a:fontRef>
            </p:style>
          </p:cxnSp>
        </p:grpSp>
      </p:grpSp>
    </p:spTree>
    <p:extLst>
      <p:ext uri="{BB962C8B-B14F-4D97-AF65-F5344CB8AC3E}">
        <p14:creationId xmlns:p14="http://schemas.microsoft.com/office/powerpoint/2010/main" val="790359850"/>
      </p:ext>
    </p:extLst>
  </p:cSld>
  <p:clrMapOvr>
    <a:masterClrMapping/>
  </p:clrMapOvr>
</p:sld>
</file>

<file path=ppt/slides/slide63.xml><?xml version="1.0" encoding="utf-8"?>
<p:sld xmlns:a="http://schemas.openxmlformats.org/drawingml/2006/main" xmlns:r="http://schemas.openxmlformats.org/officeDocument/2006/relationships" xmlns:p="http://schemas.openxmlformats.org/presentationml/2006/main">
  <p:cSld>
    <p:bg>
      <p:bgPr>
        <a:solidFill>
          <a:schemeClr val="bg2"/>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DB66C9CD-6BF4-44CA-8078-0BB81908076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0" name="Freeform: Shape 9">
            <a:extLst>
              <a:ext uri="{FF2B5EF4-FFF2-40B4-BE49-F238E27FC236}">
                <a16:creationId xmlns:a16="http://schemas.microsoft.com/office/drawing/2014/main" id="{EADD72DC-CC5F-44D6-97D3-79407D4FF82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2700000" flipH="1" flipV="1">
            <a:off x="1058433" y="184491"/>
            <a:ext cx="2287608" cy="3232926"/>
          </a:xfrm>
          <a:custGeom>
            <a:avLst/>
            <a:gdLst>
              <a:gd name="connsiteX0" fmla="*/ 1143804 w 2287608"/>
              <a:gd name="connsiteY0" fmla="*/ 1916209 h 3232926"/>
              <a:gd name="connsiteX1" fmla="*/ 1140311 w 2287608"/>
              <a:gd name="connsiteY1" fmla="*/ 1919384 h 3232926"/>
              <a:gd name="connsiteX2" fmla="*/ 1136818 w 2287608"/>
              <a:gd name="connsiteY2" fmla="*/ 1916209 h 3232926"/>
              <a:gd name="connsiteX3" fmla="*/ 1136818 w 2287608"/>
              <a:gd name="connsiteY3" fmla="*/ 1922559 h 3232926"/>
              <a:gd name="connsiteX4" fmla="*/ 1117018 w 2287608"/>
              <a:gd name="connsiteY4" fmla="*/ 1940554 h 3232926"/>
              <a:gd name="connsiteX5" fmla="*/ 854401 w 2287608"/>
              <a:gd name="connsiteY5" fmla="*/ 2574568 h 3232926"/>
              <a:gd name="connsiteX6" fmla="*/ 1117018 w 2287608"/>
              <a:gd name="connsiteY6" fmla="*/ 3208581 h 3232926"/>
              <a:gd name="connsiteX7" fmla="*/ 1136818 w 2287608"/>
              <a:gd name="connsiteY7" fmla="*/ 3226577 h 3232926"/>
              <a:gd name="connsiteX8" fmla="*/ 1136818 w 2287608"/>
              <a:gd name="connsiteY8" fmla="*/ 3232926 h 3232926"/>
              <a:gd name="connsiteX9" fmla="*/ 1140311 w 2287608"/>
              <a:gd name="connsiteY9" fmla="*/ 3229751 h 3232926"/>
              <a:gd name="connsiteX10" fmla="*/ 1143804 w 2287608"/>
              <a:gd name="connsiteY10" fmla="*/ 3232926 h 3232926"/>
              <a:gd name="connsiteX11" fmla="*/ 1143804 w 2287608"/>
              <a:gd name="connsiteY11" fmla="*/ 3226577 h 3232926"/>
              <a:gd name="connsiteX12" fmla="*/ 1163604 w 2287608"/>
              <a:gd name="connsiteY12" fmla="*/ 3208581 h 3232926"/>
              <a:gd name="connsiteX13" fmla="*/ 1426221 w 2287608"/>
              <a:gd name="connsiteY13" fmla="*/ 2574567 h 3232926"/>
              <a:gd name="connsiteX14" fmla="*/ 1163604 w 2287608"/>
              <a:gd name="connsiteY14" fmla="*/ 1940554 h 3232926"/>
              <a:gd name="connsiteX15" fmla="*/ 1143804 w 2287608"/>
              <a:gd name="connsiteY15" fmla="*/ 1922558 h 3232926"/>
              <a:gd name="connsiteX16" fmla="*/ 1140312 w 2287608"/>
              <a:gd name="connsiteY16" fmla="*/ 1494239 h 3232926"/>
              <a:gd name="connsiteX17" fmla="*/ 1134813 w 2287608"/>
              <a:gd name="connsiteY17" fmla="*/ 1497413 h 3232926"/>
              <a:gd name="connsiteX18" fmla="*/ 1109328 w 2287608"/>
              <a:gd name="connsiteY18" fmla="*/ 1489264 h 3232926"/>
              <a:gd name="connsiteX19" fmla="*/ 428947 w 2287608"/>
              <a:gd name="connsiteY19" fmla="*/ 1578838 h 3232926"/>
              <a:gd name="connsiteX20" fmla="*/ 11185 w 2287608"/>
              <a:gd name="connsiteY20" fmla="*/ 2123278 h 3232926"/>
              <a:gd name="connsiteX21" fmla="*/ 5499 w 2287608"/>
              <a:gd name="connsiteY21" fmla="*/ 2149423 h 3232926"/>
              <a:gd name="connsiteX22" fmla="*/ 0 w 2287608"/>
              <a:gd name="connsiteY22" fmla="*/ 2152597 h 3232926"/>
              <a:gd name="connsiteX23" fmla="*/ 4497 w 2287608"/>
              <a:gd name="connsiteY23" fmla="*/ 2154035 h 3232926"/>
              <a:gd name="connsiteX24" fmla="*/ 3493 w 2287608"/>
              <a:gd name="connsiteY24" fmla="*/ 2158648 h 3232926"/>
              <a:gd name="connsiteX25" fmla="*/ 8992 w 2287608"/>
              <a:gd name="connsiteY25" fmla="*/ 2155473 h 3232926"/>
              <a:gd name="connsiteX26" fmla="*/ 34477 w 2287608"/>
              <a:gd name="connsiteY26" fmla="*/ 2163622 h 3232926"/>
              <a:gd name="connsiteX27" fmla="*/ 290620 w 2287608"/>
              <a:gd name="connsiteY27" fmla="*/ 2194022 h 3232926"/>
              <a:gd name="connsiteX28" fmla="*/ 714858 w 2287608"/>
              <a:gd name="connsiteY28" fmla="*/ 2074049 h 3232926"/>
              <a:gd name="connsiteX29" fmla="*/ 1132621 w 2287608"/>
              <a:gd name="connsiteY29" fmla="*/ 1529609 h 3232926"/>
              <a:gd name="connsiteX30" fmla="*/ 1138305 w 2287608"/>
              <a:gd name="connsiteY30" fmla="*/ 1503464 h 3232926"/>
              <a:gd name="connsiteX31" fmla="*/ 1143804 w 2287608"/>
              <a:gd name="connsiteY31" fmla="*/ 1500289 h 3232926"/>
              <a:gd name="connsiteX32" fmla="*/ 1139308 w 2287608"/>
              <a:gd name="connsiteY32" fmla="*/ 1498852 h 3232926"/>
              <a:gd name="connsiteX33" fmla="*/ 2069415 w 2287608"/>
              <a:gd name="connsiteY33" fmla="*/ 1747063 h 3232926"/>
              <a:gd name="connsiteX34" fmla="*/ 1858661 w 2287608"/>
              <a:gd name="connsiteY34" fmla="*/ 1578837 h 3232926"/>
              <a:gd name="connsiteX35" fmla="*/ 1178281 w 2287608"/>
              <a:gd name="connsiteY35" fmla="*/ 1489263 h 3232926"/>
              <a:gd name="connsiteX36" fmla="*/ 1152796 w 2287608"/>
              <a:gd name="connsiteY36" fmla="*/ 1497412 h 3232926"/>
              <a:gd name="connsiteX37" fmla="*/ 1147297 w 2287608"/>
              <a:gd name="connsiteY37" fmla="*/ 1494238 h 3232926"/>
              <a:gd name="connsiteX38" fmla="*/ 1148300 w 2287608"/>
              <a:gd name="connsiteY38" fmla="*/ 1498851 h 3232926"/>
              <a:gd name="connsiteX39" fmla="*/ 1143804 w 2287608"/>
              <a:gd name="connsiteY39" fmla="*/ 1500288 h 3232926"/>
              <a:gd name="connsiteX40" fmla="*/ 1149304 w 2287608"/>
              <a:gd name="connsiteY40" fmla="*/ 1503463 h 3232926"/>
              <a:gd name="connsiteX41" fmla="*/ 1154988 w 2287608"/>
              <a:gd name="connsiteY41" fmla="*/ 1529608 h 3232926"/>
              <a:gd name="connsiteX42" fmla="*/ 1572751 w 2287608"/>
              <a:gd name="connsiteY42" fmla="*/ 2074048 h 3232926"/>
              <a:gd name="connsiteX43" fmla="*/ 1996989 w 2287608"/>
              <a:gd name="connsiteY43" fmla="*/ 2194021 h 3232926"/>
              <a:gd name="connsiteX44" fmla="*/ 2253131 w 2287608"/>
              <a:gd name="connsiteY44" fmla="*/ 2163621 h 3232926"/>
              <a:gd name="connsiteX45" fmla="*/ 2278616 w 2287608"/>
              <a:gd name="connsiteY45" fmla="*/ 2155472 h 3232926"/>
              <a:gd name="connsiteX46" fmla="*/ 2284115 w 2287608"/>
              <a:gd name="connsiteY46" fmla="*/ 2158647 h 3232926"/>
              <a:gd name="connsiteX47" fmla="*/ 2283112 w 2287608"/>
              <a:gd name="connsiteY47" fmla="*/ 2154034 h 3232926"/>
              <a:gd name="connsiteX48" fmla="*/ 2287608 w 2287608"/>
              <a:gd name="connsiteY48" fmla="*/ 2152596 h 3232926"/>
              <a:gd name="connsiteX49" fmla="*/ 2282109 w 2287608"/>
              <a:gd name="connsiteY49" fmla="*/ 2149422 h 3232926"/>
              <a:gd name="connsiteX50" fmla="*/ 2276424 w 2287608"/>
              <a:gd name="connsiteY50" fmla="*/ 2123277 h 3232926"/>
              <a:gd name="connsiteX51" fmla="*/ 2069415 w 2287608"/>
              <a:gd name="connsiteY51" fmla="*/ 1747063 h 3232926"/>
              <a:gd name="connsiteX52" fmla="*/ 1140311 w 2287608"/>
              <a:gd name="connsiteY52" fmla="*/ 779689 h 3232926"/>
              <a:gd name="connsiteX53" fmla="*/ 1134812 w 2287608"/>
              <a:gd name="connsiteY53" fmla="*/ 782863 h 3232926"/>
              <a:gd name="connsiteX54" fmla="*/ 1109328 w 2287608"/>
              <a:gd name="connsiteY54" fmla="*/ 774714 h 3232926"/>
              <a:gd name="connsiteX55" fmla="*/ 428947 w 2287608"/>
              <a:gd name="connsiteY55" fmla="*/ 864288 h 3232926"/>
              <a:gd name="connsiteX56" fmla="*/ 11185 w 2287608"/>
              <a:gd name="connsiteY56" fmla="*/ 1408728 h 3232926"/>
              <a:gd name="connsiteX57" fmla="*/ 5499 w 2287608"/>
              <a:gd name="connsiteY57" fmla="*/ 1434873 h 3232926"/>
              <a:gd name="connsiteX58" fmla="*/ 0 w 2287608"/>
              <a:gd name="connsiteY58" fmla="*/ 1438047 h 3232926"/>
              <a:gd name="connsiteX59" fmla="*/ 4497 w 2287608"/>
              <a:gd name="connsiteY59" fmla="*/ 1439485 h 3232926"/>
              <a:gd name="connsiteX60" fmla="*/ 3493 w 2287608"/>
              <a:gd name="connsiteY60" fmla="*/ 1444098 h 3232926"/>
              <a:gd name="connsiteX61" fmla="*/ 8992 w 2287608"/>
              <a:gd name="connsiteY61" fmla="*/ 1440923 h 3232926"/>
              <a:gd name="connsiteX62" fmla="*/ 34477 w 2287608"/>
              <a:gd name="connsiteY62" fmla="*/ 1449072 h 3232926"/>
              <a:gd name="connsiteX63" fmla="*/ 290620 w 2287608"/>
              <a:gd name="connsiteY63" fmla="*/ 1479472 h 3232926"/>
              <a:gd name="connsiteX64" fmla="*/ 714858 w 2287608"/>
              <a:gd name="connsiteY64" fmla="*/ 1359499 h 3232926"/>
              <a:gd name="connsiteX65" fmla="*/ 1132621 w 2287608"/>
              <a:gd name="connsiteY65" fmla="*/ 815059 h 3232926"/>
              <a:gd name="connsiteX66" fmla="*/ 1138305 w 2287608"/>
              <a:gd name="connsiteY66" fmla="*/ 788914 h 3232926"/>
              <a:gd name="connsiteX67" fmla="*/ 1143805 w 2287608"/>
              <a:gd name="connsiteY67" fmla="*/ 785739 h 3232926"/>
              <a:gd name="connsiteX68" fmla="*/ 1139308 w 2287608"/>
              <a:gd name="connsiteY68" fmla="*/ 784302 h 3232926"/>
              <a:gd name="connsiteX69" fmla="*/ 2069415 w 2287608"/>
              <a:gd name="connsiteY69" fmla="*/ 1032514 h 3232926"/>
              <a:gd name="connsiteX70" fmla="*/ 1858661 w 2287608"/>
              <a:gd name="connsiteY70" fmla="*/ 864289 h 3232926"/>
              <a:gd name="connsiteX71" fmla="*/ 1178281 w 2287608"/>
              <a:gd name="connsiteY71" fmla="*/ 774715 h 3232926"/>
              <a:gd name="connsiteX72" fmla="*/ 1152796 w 2287608"/>
              <a:gd name="connsiteY72" fmla="*/ 782864 h 3232926"/>
              <a:gd name="connsiteX73" fmla="*/ 1147297 w 2287608"/>
              <a:gd name="connsiteY73" fmla="*/ 779690 h 3232926"/>
              <a:gd name="connsiteX74" fmla="*/ 1148300 w 2287608"/>
              <a:gd name="connsiteY74" fmla="*/ 784303 h 3232926"/>
              <a:gd name="connsiteX75" fmla="*/ 1143804 w 2287608"/>
              <a:gd name="connsiteY75" fmla="*/ 785740 h 3232926"/>
              <a:gd name="connsiteX76" fmla="*/ 1149304 w 2287608"/>
              <a:gd name="connsiteY76" fmla="*/ 788915 h 3232926"/>
              <a:gd name="connsiteX77" fmla="*/ 1154988 w 2287608"/>
              <a:gd name="connsiteY77" fmla="*/ 815060 h 3232926"/>
              <a:gd name="connsiteX78" fmla="*/ 1572751 w 2287608"/>
              <a:gd name="connsiteY78" fmla="*/ 1359500 h 3232926"/>
              <a:gd name="connsiteX79" fmla="*/ 1996989 w 2287608"/>
              <a:gd name="connsiteY79" fmla="*/ 1479473 h 3232926"/>
              <a:gd name="connsiteX80" fmla="*/ 2253131 w 2287608"/>
              <a:gd name="connsiteY80" fmla="*/ 1449073 h 3232926"/>
              <a:gd name="connsiteX81" fmla="*/ 2278616 w 2287608"/>
              <a:gd name="connsiteY81" fmla="*/ 1440924 h 3232926"/>
              <a:gd name="connsiteX82" fmla="*/ 2284115 w 2287608"/>
              <a:gd name="connsiteY82" fmla="*/ 1444099 h 3232926"/>
              <a:gd name="connsiteX83" fmla="*/ 2283112 w 2287608"/>
              <a:gd name="connsiteY83" fmla="*/ 1439486 h 3232926"/>
              <a:gd name="connsiteX84" fmla="*/ 2287608 w 2287608"/>
              <a:gd name="connsiteY84" fmla="*/ 1438048 h 3232926"/>
              <a:gd name="connsiteX85" fmla="*/ 2282109 w 2287608"/>
              <a:gd name="connsiteY85" fmla="*/ 1434874 h 3232926"/>
              <a:gd name="connsiteX86" fmla="*/ 2276424 w 2287608"/>
              <a:gd name="connsiteY86" fmla="*/ 1408729 h 3232926"/>
              <a:gd name="connsiteX87" fmla="*/ 2069415 w 2287608"/>
              <a:gd name="connsiteY87" fmla="*/ 1032514 h 3232926"/>
              <a:gd name="connsiteX88" fmla="*/ 1140311 w 2287608"/>
              <a:gd name="connsiteY88" fmla="*/ 35676 h 3232926"/>
              <a:gd name="connsiteX89" fmla="*/ 1134812 w 2287608"/>
              <a:gd name="connsiteY89" fmla="*/ 38850 h 3232926"/>
              <a:gd name="connsiteX90" fmla="*/ 1109328 w 2287608"/>
              <a:gd name="connsiteY90" fmla="*/ 30701 h 3232926"/>
              <a:gd name="connsiteX91" fmla="*/ 428948 w 2287608"/>
              <a:gd name="connsiteY91" fmla="*/ 120275 h 3232926"/>
              <a:gd name="connsiteX92" fmla="*/ 11185 w 2287608"/>
              <a:gd name="connsiteY92" fmla="*/ 664715 h 3232926"/>
              <a:gd name="connsiteX93" fmla="*/ 5499 w 2287608"/>
              <a:gd name="connsiteY93" fmla="*/ 690860 h 3232926"/>
              <a:gd name="connsiteX94" fmla="*/ 0 w 2287608"/>
              <a:gd name="connsiteY94" fmla="*/ 694034 h 3232926"/>
              <a:gd name="connsiteX95" fmla="*/ 4497 w 2287608"/>
              <a:gd name="connsiteY95" fmla="*/ 695472 h 3232926"/>
              <a:gd name="connsiteX96" fmla="*/ 3493 w 2287608"/>
              <a:gd name="connsiteY96" fmla="*/ 700085 h 3232926"/>
              <a:gd name="connsiteX97" fmla="*/ 8992 w 2287608"/>
              <a:gd name="connsiteY97" fmla="*/ 696910 h 3232926"/>
              <a:gd name="connsiteX98" fmla="*/ 34477 w 2287608"/>
              <a:gd name="connsiteY98" fmla="*/ 705059 h 3232926"/>
              <a:gd name="connsiteX99" fmla="*/ 290620 w 2287608"/>
              <a:gd name="connsiteY99" fmla="*/ 735459 h 3232926"/>
              <a:gd name="connsiteX100" fmla="*/ 714857 w 2287608"/>
              <a:gd name="connsiteY100" fmla="*/ 615486 h 3232926"/>
              <a:gd name="connsiteX101" fmla="*/ 1132621 w 2287608"/>
              <a:gd name="connsiteY101" fmla="*/ 71046 h 3232926"/>
              <a:gd name="connsiteX102" fmla="*/ 1138305 w 2287608"/>
              <a:gd name="connsiteY102" fmla="*/ 44901 h 3232926"/>
              <a:gd name="connsiteX103" fmla="*/ 1143805 w 2287608"/>
              <a:gd name="connsiteY103" fmla="*/ 41726 h 3232926"/>
              <a:gd name="connsiteX104" fmla="*/ 1139308 w 2287608"/>
              <a:gd name="connsiteY104" fmla="*/ 40289 h 3232926"/>
              <a:gd name="connsiteX105" fmla="*/ 2069415 w 2287608"/>
              <a:gd name="connsiteY105" fmla="*/ 288501 h 3232926"/>
              <a:gd name="connsiteX106" fmla="*/ 1858661 w 2287608"/>
              <a:gd name="connsiteY106" fmla="*/ 120276 h 3232926"/>
              <a:gd name="connsiteX107" fmla="*/ 1178281 w 2287608"/>
              <a:gd name="connsiteY107" fmla="*/ 30702 h 3232926"/>
              <a:gd name="connsiteX108" fmla="*/ 1152796 w 2287608"/>
              <a:gd name="connsiteY108" fmla="*/ 38850 h 3232926"/>
              <a:gd name="connsiteX109" fmla="*/ 1147297 w 2287608"/>
              <a:gd name="connsiteY109" fmla="*/ 35676 h 3232926"/>
              <a:gd name="connsiteX110" fmla="*/ 1148300 w 2287608"/>
              <a:gd name="connsiteY110" fmla="*/ 40290 h 3232926"/>
              <a:gd name="connsiteX111" fmla="*/ 1143804 w 2287608"/>
              <a:gd name="connsiteY111" fmla="*/ 41727 h 3232926"/>
              <a:gd name="connsiteX112" fmla="*/ 1149304 w 2287608"/>
              <a:gd name="connsiteY112" fmla="*/ 44901 h 3232926"/>
              <a:gd name="connsiteX113" fmla="*/ 1154988 w 2287608"/>
              <a:gd name="connsiteY113" fmla="*/ 71046 h 3232926"/>
              <a:gd name="connsiteX114" fmla="*/ 1572751 w 2287608"/>
              <a:gd name="connsiteY114" fmla="*/ 615486 h 3232926"/>
              <a:gd name="connsiteX115" fmla="*/ 1996989 w 2287608"/>
              <a:gd name="connsiteY115" fmla="*/ 735460 h 3232926"/>
              <a:gd name="connsiteX116" fmla="*/ 2253131 w 2287608"/>
              <a:gd name="connsiteY116" fmla="*/ 705060 h 3232926"/>
              <a:gd name="connsiteX117" fmla="*/ 2278616 w 2287608"/>
              <a:gd name="connsiteY117" fmla="*/ 696911 h 3232926"/>
              <a:gd name="connsiteX118" fmla="*/ 2284115 w 2287608"/>
              <a:gd name="connsiteY118" fmla="*/ 700086 h 3232926"/>
              <a:gd name="connsiteX119" fmla="*/ 2283112 w 2287608"/>
              <a:gd name="connsiteY119" fmla="*/ 695473 h 3232926"/>
              <a:gd name="connsiteX120" fmla="*/ 2287608 w 2287608"/>
              <a:gd name="connsiteY120" fmla="*/ 694035 h 3232926"/>
              <a:gd name="connsiteX121" fmla="*/ 2282109 w 2287608"/>
              <a:gd name="connsiteY121" fmla="*/ 690860 h 3232926"/>
              <a:gd name="connsiteX122" fmla="*/ 2276424 w 2287608"/>
              <a:gd name="connsiteY122" fmla="*/ 664716 h 3232926"/>
              <a:gd name="connsiteX123" fmla="*/ 2069415 w 2287608"/>
              <a:gd name="connsiteY123" fmla="*/ 288501 h 323292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 ang="0">
                <a:pos x="connsiteX102" y="connsiteY102"/>
              </a:cxn>
              <a:cxn ang="0">
                <a:pos x="connsiteX103" y="connsiteY103"/>
              </a:cxn>
              <a:cxn ang="0">
                <a:pos x="connsiteX104" y="connsiteY104"/>
              </a:cxn>
              <a:cxn ang="0">
                <a:pos x="connsiteX105" y="connsiteY105"/>
              </a:cxn>
              <a:cxn ang="0">
                <a:pos x="connsiteX106" y="connsiteY106"/>
              </a:cxn>
              <a:cxn ang="0">
                <a:pos x="connsiteX107" y="connsiteY107"/>
              </a:cxn>
              <a:cxn ang="0">
                <a:pos x="connsiteX108" y="connsiteY108"/>
              </a:cxn>
              <a:cxn ang="0">
                <a:pos x="connsiteX109" y="connsiteY109"/>
              </a:cxn>
              <a:cxn ang="0">
                <a:pos x="connsiteX110" y="connsiteY110"/>
              </a:cxn>
              <a:cxn ang="0">
                <a:pos x="connsiteX111" y="connsiteY111"/>
              </a:cxn>
              <a:cxn ang="0">
                <a:pos x="connsiteX112" y="connsiteY112"/>
              </a:cxn>
              <a:cxn ang="0">
                <a:pos x="connsiteX113" y="connsiteY113"/>
              </a:cxn>
              <a:cxn ang="0">
                <a:pos x="connsiteX114" y="connsiteY114"/>
              </a:cxn>
              <a:cxn ang="0">
                <a:pos x="connsiteX115" y="connsiteY115"/>
              </a:cxn>
              <a:cxn ang="0">
                <a:pos x="connsiteX116" y="connsiteY116"/>
              </a:cxn>
              <a:cxn ang="0">
                <a:pos x="connsiteX117" y="connsiteY117"/>
              </a:cxn>
              <a:cxn ang="0">
                <a:pos x="connsiteX118" y="connsiteY118"/>
              </a:cxn>
              <a:cxn ang="0">
                <a:pos x="connsiteX119" y="connsiteY119"/>
              </a:cxn>
              <a:cxn ang="0">
                <a:pos x="connsiteX120" y="connsiteY120"/>
              </a:cxn>
              <a:cxn ang="0">
                <a:pos x="connsiteX121" y="connsiteY121"/>
              </a:cxn>
              <a:cxn ang="0">
                <a:pos x="connsiteX122" y="connsiteY122"/>
              </a:cxn>
              <a:cxn ang="0">
                <a:pos x="connsiteX123" y="connsiteY123"/>
              </a:cxn>
            </a:cxnLst>
            <a:rect l="l" t="t" r="r" b="b"/>
            <a:pathLst>
              <a:path w="2287608" h="3232926">
                <a:moveTo>
                  <a:pt x="1143804" y="1916209"/>
                </a:moveTo>
                <a:lnTo>
                  <a:pt x="1140311" y="1919384"/>
                </a:lnTo>
                <a:lnTo>
                  <a:pt x="1136818" y="1916209"/>
                </a:lnTo>
                <a:lnTo>
                  <a:pt x="1136818" y="1922559"/>
                </a:lnTo>
                <a:lnTo>
                  <a:pt x="1117018" y="1940554"/>
                </a:lnTo>
                <a:cubicBezTo>
                  <a:pt x="954760" y="2102813"/>
                  <a:pt x="854401" y="2326970"/>
                  <a:pt x="854401" y="2574568"/>
                </a:cubicBezTo>
                <a:cubicBezTo>
                  <a:pt x="854401" y="2822165"/>
                  <a:pt x="954760" y="3046323"/>
                  <a:pt x="1117018" y="3208581"/>
                </a:cubicBezTo>
                <a:lnTo>
                  <a:pt x="1136818" y="3226577"/>
                </a:lnTo>
                <a:lnTo>
                  <a:pt x="1136818" y="3232926"/>
                </a:lnTo>
                <a:lnTo>
                  <a:pt x="1140311" y="3229751"/>
                </a:lnTo>
                <a:lnTo>
                  <a:pt x="1143804" y="3232926"/>
                </a:lnTo>
                <a:lnTo>
                  <a:pt x="1143804" y="3226577"/>
                </a:lnTo>
                <a:lnTo>
                  <a:pt x="1163604" y="3208581"/>
                </a:lnTo>
                <a:cubicBezTo>
                  <a:pt x="1325862" y="3046323"/>
                  <a:pt x="1426221" y="2822165"/>
                  <a:pt x="1426221" y="2574567"/>
                </a:cubicBezTo>
                <a:cubicBezTo>
                  <a:pt x="1426221" y="2326970"/>
                  <a:pt x="1325862" y="2102812"/>
                  <a:pt x="1163604" y="1940554"/>
                </a:cubicBezTo>
                <a:lnTo>
                  <a:pt x="1143804" y="1922558"/>
                </a:lnTo>
                <a:close/>
                <a:moveTo>
                  <a:pt x="1140312" y="1494239"/>
                </a:moveTo>
                <a:lnTo>
                  <a:pt x="1134813" y="1497413"/>
                </a:lnTo>
                <a:lnTo>
                  <a:pt x="1109328" y="1489264"/>
                </a:lnTo>
                <a:cubicBezTo>
                  <a:pt x="887680" y="1429874"/>
                  <a:pt x="643374" y="1455039"/>
                  <a:pt x="428947" y="1578838"/>
                </a:cubicBezTo>
                <a:cubicBezTo>
                  <a:pt x="214522" y="1702637"/>
                  <a:pt x="70575" y="1901629"/>
                  <a:pt x="11185" y="2123278"/>
                </a:cubicBezTo>
                <a:lnTo>
                  <a:pt x="5499" y="2149423"/>
                </a:lnTo>
                <a:lnTo>
                  <a:pt x="0" y="2152597"/>
                </a:lnTo>
                <a:lnTo>
                  <a:pt x="4497" y="2154035"/>
                </a:lnTo>
                <a:lnTo>
                  <a:pt x="3493" y="2158648"/>
                </a:lnTo>
                <a:lnTo>
                  <a:pt x="8992" y="2155473"/>
                </a:lnTo>
                <a:lnTo>
                  <a:pt x="34477" y="2163622"/>
                </a:lnTo>
                <a:cubicBezTo>
                  <a:pt x="117596" y="2185894"/>
                  <a:pt x="203900" y="2196274"/>
                  <a:pt x="290620" y="2194022"/>
                </a:cubicBezTo>
                <a:cubicBezTo>
                  <a:pt x="435153" y="2190268"/>
                  <a:pt x="580841" y="2151423"/>
                  <a:pt x="714858" y="2074049"/>
                </a:cubicBezTo>
                <a:cubicBezTo>
                  <a:pt x="929283" y="1950250"/>
                  <a:pt x="1073230" y="1751258"/>
                  <a:pt x="1132621" y="1529609"/>
                </a:cubicBezTo>
                <a:lnTo>
                  <a:pt x="1138305" y="1503464"/>
                </a:lnTo>
                <a:lnTo>
                  <a:pt x="1143804" y="1500289"/>
                </a:lnTo>
                <a:lnTo>
                  <a:pt x="1139308" y="1498852"/>
                </a:lnTo>
                <a:close/>
                <a:moveTo>
                  <a:pt x="2069415" y="1747063"/>
                </a:moveTo>
                <a:cubicBezTo>
                  <a:pt x="2009570" y="1682261"/>
                  <a:pt x="1939071" y="1625262"/>
                  <a:pt x="1858661" y="1578837"/>
                </a:cubicBezTo>
                <a:cubicBezTo>
                  <a:pt x="1644235" y="1455038"/>
                  <a:pt x="1399929" y="1429873"/>
                  <a:pt x="1178281" y="1489263"/>
                </a:cubicBezTo>
                <a:lnTo>
                  <a:pt x="1152796" y="1497412"/>
                </a:lnTo>
                <a:lnTo>
                  <a:pt x="1147297" y="1494238"/>
                </a:lnTo>
                <a:lnTo>
                  <a:pt x="1148300" y="1498851"/>
                </a:lnTo>
                <a:lnTo>
                  <a:pt x="1143804" y="1500288"/>
                </a:lnTo>
                <a:lnTo>
                  <a:pt x="1149304" y="1503463"/>
                </a:lnTo>
                <a:lnTo>
                  <a:pt x="1154988" y="1529608"/>
                </a:lnTo>
                <a:cubicBezTo>
                  <a:pt x="1214379" y="1751257"/>
                  <a:pt x="1358325" y="1950249"/>
                  <a:pt x="1572751" y="2074048"/>
                </a:cubicBezTo>
                <a:cubicBezTo>
                  <a:pt x="1706767" y="2151422"/>
                  <a:pt x="1852455" y="2190267"/>
                  <a:pt x="1996989" y="2194021"/>
                </a:cubicBezTo>
                <a:cubicBezTo>
                  <a:pt x="2083709" y="2196273"/>
                  <a:pt x="2170013" y="2185893"/>
                  <a:pt x="2253131" y="2163621"/>
                </a:cubicBezTo>
                <a:lnTo>
                  <a:pt x="2278616" y="2155472"/>
                </a:lnTo>
                <a:lnTo>
                  <a:pt x="2284115" y="2158647"/>
                </a:lnTo>
                <a:lnTo>
                  <a:pt x="2283112" y="2154034"/>
                </a:lnTo>
                <a:lnTo>
                  <a:pt x="2287608" y="2152596"/>
                </a:lnTo>
                <a:lnTo>
                  <a:pt x="2282109" y="2149422"/>
                </a:lnTo>
                <a:lnTo>
                  <a:pt x="2276424" y="2123277"/>
                </a:lnTo>
                <a:cubicBezTo>
                  <a:pt x="2239306" y="1984747"/>
                  <a:pt x="2169157" y="1855067"/>
                  <a:pt x="2069415" y="1747063"/>
                </a:cubicBezTo>
                <a:close/>
                <a:moveTo>
                  <a:pt x="1140311" y="779689"/>
                </a:moveTo>
                <a:lnTo>
                  <a:pt x="1134812" y="782863"/>
                </a:lnTo>
                <a:lnTo>
                  <a:pt x="1109328" y="774714"/>
                </a:lnTo>
                <a:cubicBezTo>
                  <a:pt x="887679" y="715324"/>
                  <a:pt x="643374" y="740489"/>
                  <a:pt x="428947" y="864288"/>
                </a:cubicBezTo>
                <a:cubicBezTo>
                  <a:pt x="214522" y="988087"/>
                  <a:pt x="70575" y="1187079"/>
                  <a:pt x="11185" y="1408728"/>
                </a:cubicBezTo>
                <a:lnTo>
                  <a:pt x="5499" y="1434873"/>
                </a:lnTo>
                <a:lnTo>
                  <a:pt x="0" y="1438047"/>
                </a:lnTo>
                <a:lnTo>
                  <a:pt x="4497" y="1439485"/>
                </a:lnTo>
                <a:lnTo>
                  <a:pt x="3493" y="1444098"/>
                </a:lnTo>
                <a:lnTo>
                  <a:pt x="8992" y="1440923"/>
                </a:lnTo>
                <a:lnTo>
                  <a:pt x="34477" y="1449072"/>
                </a:lnTo>
                <a:cubicBezTo>
                  <a:pt x="117595" y="1471344"/>
                  <a:pt x="203900" y="1481724"/>
                  <a:pt x="290620" y="1479472"/>
                </a:cubicBezTo>
                <a:cubicBezTo>
                  <a:pt x="435154" y="1475718"/>
                  <a:pt x="580841" y="1436873"/>
                  <a:pt x="714858" y="1359499"/>
                </a:cubicBezTo>
                <a:cubicBezTo>
                  <a:pt x="929284" y="1235700"/>
                  <a:pt x="1073229" y="1036708"/>
                  <a:pt x="1132621" y="815059"/>
                </a:cubicBezTo>
                <a:lnTo>
                  <a:pt x="1138305" y="788914"/>
                </a:lnTo>
                <a:lnTo>
                  <a:pt x="1143805" y="785739"/>
                </a:lnTo>
                <a:lnTo>
                  <a:pt x="1139308" y="784302"/>
                </a:lnTo>
                <a:close/>
                <a:moveTo>
                  <a:pt x="2069415" y="1032514"/>
                </a:moveTo>
                <a:cubicBezTo>
                  <a:pt x="2009570" y="967712"/>
                  <a:pt x="1939071" y="910714"/>
                  <a:pt x="1858661" y="864289"/>
                </a:cubicBezTo>
                <a:cubicBezTo>
                  <a:pt x="1644235" y="740490"/>
                  <a:pt x="1399929" y="715325"/>
                  <a:pt x="1178281" y="774715"/>
                </a:cubicBezTo>
                <a:lnTo>
                  <a:pt x="1152796" y="782864"/>
                </a:lnTo>
                <a:lnTo>
                  <a:pt x="1147297" y="779690"/>
                </a:lnTo>
                <a:lnTo>
                  <a:pt x="1148300" y="784303"/>
                </a:lnTo>
                <a:lnTo>
                  <a:pt x="1143804" y="785740"/>
                </a:lnTo>
                <a:lnTo>
                  <a:pt x="1149304" y="788915"/>
                </a:lnTo>
                <a:lnTo>
                  <a:pt x="1154988" y="815060"/>
                </a:lnTo>
                <a:cubicBezTo>
                  <a:pt x="1214379" y="1036709"/>
                  <a:pt x="1358325" y="1235701"/>
                  <a:pt x="1572751" y="1359500"/>
                </a:cubicBezTo>
                <a:cubicBezTo>
                  <a:pt x="1706767" y="1436874"/>
                  <a:pt x="1852455" y="1475719"/>
                  <a:pt x="1996989" y="1479473"/>
                </a:cubicBezTo>
                <a:cubicBezTo>
                  <a:pt x="2083709" y="1481725"/>
                  <a:pt x="2170013" y="1471345"/>
                  <a:pt x="2253131" y="1449073"/>
                </a:cubicBezTo>
                <a:lnTo>
                  <a:pt x="2278616" y="1440924"/>
                </a:lnTo>
                <a:lnTo>
                  <a:pt x="2284115" y="1444099"/>
                </a:lnTo>
                <a:lnTo>
                  <a:pt x="2283112" y="1439486"/>
                </a:lnTo>
                <a:lnTo>
                  <a:pt x="2287608" y="1438048"/>
                </a:lnTo>
                <a:lnTo>
                  <a:pt x="2282109" y="1434874"/>
                </a:lnTo>
                <a:lnTo>
                  <a:pt x="2276424" y="1408729"/>
                </a:lnTo>
                <a:cubicBezTo>
                  <a:pt x="2239306" y="1270198"/>
                  <a:pt x="2169157" y="1140518"/>
                  <a:pt x="2069415" y="1032514"/>
                </a:cubicBezTo>
                <a:close/>
                <a:moveTo>
                  <a:pt x="1140311" y="35676"/>
                </a:moveTo>
                <a:lnTo>
                  <a:pt x="1134812" y="38850"/>
                </a:lnTo>
                <a:lnTo>
                  <a:pt x="1109328" y="30701"/>
                </a:lnTo>
                <a:cubicBezTo>
                  <a:pt x="887679" y="-28689"/>
                  <a:pt x="643374" y="-3524"/>
                  <a:pt x="428948" y="120275"/>
                </a:cubicBezTo>
                <a:cubicBezTo>
                  <a:pt x="214521" y="244074"/>
                  <a:pt x="70575" y="443066"/>
                  <a:pt x="11185" y="664715"/>
                </a:cubicBezTo>
                <a:lnTo>
                  <a:pt x="5499" y="690860"/>
                </a:lnTo>
                <a:lnTo>
                  <a:pt x="0" y="694034"/>
                </a:lnTo>
                <a:lnTo>
                  <a:pt x="4497" y="695472"/>
                </a:lnTo>
                <a:lnTo>
                  <a:pt x="3493" y="700085"/>
                </a:lnTo>
                <a:lnTo>
                  <a:pt x="8992" y="696910"/>
                </a:lnTo>
                <a:lnTo>
                  <a:pt x="34477" y="705059"/>
                </a:lnTo>
                <a:cubicBezTo>
                  <a:pt x="117595" y="727331"/>
                  <a:pt x="203900" y="737711"/>
                  <a:pt x="290620" y="735459"/>
                </a:cubicBezTo>
                <a:cubicBezTo>
                  <a:pt x="435154" y="731705"/>
                  <a:pt x="580841" y="692860"/>
                  <a:pt x="714857" y="615486"/>
                </a:cubicBezTo>
                <a:cubicBezTo>
                  <a:pt x="929284" y="491687"/>
                  <a:pt x="1073229" y="292695"/>
                  <a:pt x="1132621" y="71046"/>
                </a:cubicBezTo>
                <a:lnTo>
                  <a:pt x="1138305" y="44901"/>
                </a:lnTo>
                <a:lnTo>
                  <a:pt x="1143805" y="41726"/>
                </a:lnTo>
                <a:lnTo>
                  <a:pt x="1139308" y="40289"/>
                </a:lnTo>
                <a:close/>
                <a:moveTo>
                  <a:pt x="2069415" y="288501"/>
                </a:moveTo>
                <a:cubicBezTo>
                  <a:pt x="2009570" y="223699"/>
                  <a:pt x="1939071" y="166700"/>
                  <a:pt x="1858661" y="120276"/>
                </a:cubicBezTo>
                <a:cubicBezTo>
                  <a:pt x="1644235" y="-3523"/>
                  <a:pt x="1399929" y="-28688"/>
                  <a:pt x="1178281" y="30702"/>
                </a:cubicBezTo>
                <a:lnTo>
                  <a:pt x="1152796" y="38850"/>
                </a:lnTo>
                <a:lnTo>
                  <a:pt x="1147297" y="35676"/>
                </a:lnTo>
                <a:lnTo>
                  <a:pt x="1148300" y="40290"/>
                </a:lnTo>
                <a:lnTo>
                  <a:pt x="1143804" y="41727"/>
                </a:lnTo>
                <a:lnTo>
                  <a:pt x="1149304" y="44901"/>
                </a:lnTo>
                <a:lnTo>
                  <a:pt x="1154988" y="71046"/>
                </a:lnTo>
                <a:cubicBezTo>
                  <a:pt x="1214379" y="292695"/>
                  <a:pt x="1358325" y="491688"/>
                  <a:pt x="1572751" y="615486"/>
                </a:cubicBezTo>
                <a:cubicBezTo>
                  <a:pt x="1706767" y="692860"/>
                  <a:pt x="1852455" y="731705"/>
                  <a:pt x="1996989" y="735460"/>
                </a:cubicBezTo>
                <a:cubicBezTo>
                  <a:pt x="2083709" y="737712"/>
                  <a:pt x="2170013" y="727332"/>
                  <a:pt x="2253131" y="705060"/>
                </a:cubicBezTo>
                <a:lnTo>
                  <a:pt x="2278616" y="696911"/>
                </a:lnTo>
                <a:lnTo>
                  <a:pt x="2284115" y="700086"/>
                </a:lnTo>
                <a:lnTo>
                  <a:pt x="2283112" y="695473"/>
                </a:lnTo>
                <a:lnTo>
                  <a:pt x="2287608" y="694035"/>
                </a:lnTo>
                <a:lnTo>
                  <a:pt x="2282109" y="690860"/>
                </a:lnTo>
                <a:lnTo>
                  <a:pt x="2276424" y="664716"/>
                </a:lnTo>
                <a:cubicBezTo>
                  <a:pt x="2239306" y="526185"/>
                  <a:pt x="2169157" y="396505"/>
                  <a:pt x="2069415" y="288501"/>
                </a:cubicBezTo>
                <a:close/>
              </a:path>
            </a:pathLst>
          </a:custGeom>
          <a:solidFill>
            <a:schemeClr val="tx1">
              <a:alpha val="2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solidFill>
                <a:schemeClr val="tx1"/>
              </a:solidFill>
            </a:endParaRPr>
          </a:p>
        </p:txBody>
      </p:sp>
      <p:sp>
        <p:nvSpPr>
          <p:cNvPr id="12" name="Freeform: Shape 11">
            <a:extLst>
              <a:ext uri="{FF2B5EF4-FFF2-40B4-BE49-F238E27FC236}">
                <a16:creationId xmlns:a16="http://schemas.microsoft.com/office/drawing/2014/main" id="{B083E179-CF1F-4694-AEAB-6931C9B31F5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2700000" flipH="1">
            <a:off x="388193" y="3690094"/>
            <a:ext cx="1785983" cy="1799739"/>
          </a:xfrm>
          <a:custGeom>
            <a:avLst/>
            <a:gdLst>
              <a:gd name="connsiteX0" fmla="*/ 440819 w 1785983"/>
              <a:gd name="connsiteY0" fmla="*/ 59 h 1799739"/>
              <a:gd name="connsiteX1" fmla="*/ 845918 w 1785983"/>
              <a:gd name="connsiteY1" fmla="*/ 261596 h 1799739"/>
              <a:gd name="connsiteX2" fmla="*/ 892992 w 1785983"/>
              <a:gd name="connsiteY2" fmla="*/ 360758 h 1799739"/>
              <a:gd name="connsiteX3" fmla="*/ 892992 w 1785983"/>
              <a:gd name="connsiteY3" fmla="*/ 365372 h 1799739"/>
              <a:gd name="connsiteX4" fmla="*/ 940065 w 1785983"/>
              <a:gd name="connsiteY4" fmla="*/ 266212 h 1799739"/>
              <a:gd name="connsiteX5" fmla="*/ 1406106 w 1785983"/>
              <a:gd name="connsiteY5" fmla="*/ 8338 h 1799739"/>
              <a:gd name="connsiteX6" fmla="*/ 1022901 w 1785983"/>
              <a:gd name="connsiteY6" fmla="*/ 1699451 h 1799739"/>
              <a:gd name="connsiteX7" fmla="*/ 892991 w 1785983"/>
              <a:gd name="connsiteY7" fmla="*/ 1799739 h 1799739"/>
              <a:gd name="connsiteX8" fmla="*/ 892991 w 1785983"/>
              <a:gd name="connsiteY8" fmla="*/ 1795123 h 1799739"/>
              <a:gd name="connsiteX9" fmla="*/ 763082 w 1785983"/>
              <a:gd name="connsiteY9" fmla="*/ 1694835 h 1799739"/>
              <a:gd name="connsiteX10" fmla="*/ 379877 w 1785983"/>
              <a:gd name="connsiteY10" fmla="*/ 3722 h 1799739"/>
              <a:gd name="connsiteX11" fmla="*/ 440819 w 1785983"/>
              <a:gd name="connsiteY11" fmla="*/ 59 h 179973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1785983" h="1799739">
                <a:moveTo>
                  <a:pt x="440819" y="59"/>
                </a:moveTo>
                <a:cubicBezTo>
                  <a:pt x="584367" y="2557"/>
                  <a:pt x="735105" y="83293"/>
                  <a:pt x="845918" y="261596"/>
                </a:cubicBezTo>
                <a:lnTo>
                  <a:pt x="892992" y="360758"/>
                </a:lnTo>
                <a:lnTo>
                  <a:pt x="892992" y="365372"/>
                </a:lnTo>
                <a:lnTo>
                  <a:pt x="940065" y="266212"/>
                </a:lnTo>
                <a:cubicBezTo>
                  <a:pt x="1066709" y="62437"/>
                  <a:pt x="1245499" y="-13903"/>
                  <a:pt x="1406106" y="8338"/>
                </a:cubicBezTo>
                <a:cubicBezTo>
                  <a:pt x="1827702" y="66720"/>
                  <a:pt x="2124001" y="804388"/>
                  <a:pt x="1022901" y="1699451"/>
                </a:cubicBezTo>
                <a:lnTo>
                  <a:pt x="892991" y="1799739"/>
                </a:lnTo>
                <a:lnTo>
                  <a:pt x="892991" y="1795123"/>
                </a:lnTo>
                <a:lnTo>
                  <a:pt x="763082" y="1694835"/>
                </a:lnTo>
                <a:cubicBezTo>
                  <a:pt x="-338018" y="799772"/>
                  <a:pt x="-41719" y="62104"/>
                  <a:pt x="379877" y="3722"/>
                </a:cubicBezTo>
                <a:cubicBezTo>
                  <a:pt x="399953" y="942"/>
                  <a:pt x="420313" y="-298"/>
                  <a:pt x="440819" y="59"/>
                </a:cubicBezTo>
                <a:close/>
              </a:path>
            </a:pathLst>
          </a:custGeom>
          <a:solidFill>
            <a:schemeClr val="accent1">
              <a:alpha val="60000"/>
            </a:schemeClr>
          </a:solidFill>
          <a:ln w="12700">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nvGrpSpPr>
          <p:cNvPr id="14" name="Group 13">
            <a:extLst>
              <a:ext uri="{FF2B5EF4-FFF2-40B4-BE49-F238E27FC236}">
                <a16:creationId xmlns:a16="http://schemas.microsoft.com/office/drawing/2014/main" id="{EE6257A7-D071-42C9-8560-75A6EAE2771E}"/>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rot="13500000" flipH="1" flipV="1">
            <a:off x="854399" y="71786"/>
            <a:ext cx="2287608" cy="3673900"/>
            <a:chOff x="-6080955" y="3437416"/>
            <a:chExt cx="2287608" cy="3673900"/>
          </a:xfrm>
        </p:grpSpPr>
        <p:cxnSp>
          <p:nvCxnSpPr>
            <p:cNvPr id="15" name="Straight Connector 14">
              <a:extLst>
                <a:ext uri="{FF2B5EF4-FFF2-40B4-BE49-F238E27FC236}">
                  <a16:creationId xmlns:a16="http://schemas.microsoft.com/office/drawing/2014/main" id="{52115B20-516B-48FE-ABF8-0300640B548F}"/>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4937151" y="4754133"/>
              <a:ext cx="0" cy="2357183"/>
            </a:xfrm>
            <a:prstGeom prst="line">
              <a:avLst/>
            </a:prstGeom>
            <a:ln w="12700">
              <a:solidFill>
                <a:schemeClr val="tx1"/>
              </a:solidFill>
            </a:ln>
          </p:spPr>
          <p:style>
            <a:lnRef idx="1">
              <a:schemeClr val="accent1"/>
            </a:lnRef>
            <a:fillRef idx="0">
              <a:schemeClr val="accent1"/>
            </a:fillRef>
            <a:effectRef idx="0">
              <a:schemeClr val="accent1"/>
            </a:effectRef>
            <a:fontRef idx="minor">
              <a:schemeClr val="tx1"/>
            </a:fontRef>
          </p:style>
        </p:cxnSp>
        <p:sp>
          <p:nvSpPr>
            <p:cNvPr id="16" name="Freeform: Shape 15">
              <a:extLst>
                <a:ext uri="{FF2B5EF4-FFF2-40B4-BE49-F238E27FC236}">
                  <a16:creationId xmlns:a16="http://schemas.microsoft.com/office/drawing/2014/main" id="{572F2AC0-C134-4522-9F34-10107EC52661}"/>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rot="10800000" flipH="1">
              <a:off x="-5226554" y="3437416"/>
              <a:ext cx="571820" cy="1316717"/>
            </a:xfrm>
            <a:custGeom>
              <a:avLst/>
              <a:gdLst>
                <a:gd name="connsiteX0" fmla="*/ 282417 w 571820"/>
                <a:gd name="connsiteY0" fmla="*/ 1316717 h 1316717"/>
                <a:gd name="connsiteX1" fmla="*/ 285910 w 571820"/>
                <a:gd name="connsiteY1" fmla="*/ 1313542 h 1316717"/>
                <a:gd name="connsiteX2" fmla="*/ 289403 w 571820"/>
                <a:gd name="connsiteY2" fmla="*/ 1316717 h 1316717"/>
                <a:gd name="connsiteX3" fmla="*/ 289403 w 571820"/>
                <a:gd name="connsiteY3" fmla="*/ 1310368 h 1316717"/>
                <a:gd name="connsiteX4" fmla="*/ 309203 w 571820"/>
                <a:gd name="connsiteY4" fmla="*/ 1292372 h 1316717"/>
                <a:gd name="connsiteX5" fmla="*/ 571820 w 571820"/>
                <a:gd name="connsiteY5" fmla="*/ 658358 h 1316717"/>
                <a:gd name="connsiteX6" fmla="*/ 309203 w 571820"/>
                <a:gd name="connsiteY6" fmla="*/ 24345 h 1316717"/>
                <a:gd name="connsiteX7" fmla="*/ 289403 w 571820"/>
                <a:gd name="connsiteY7" fmla="*/ 6349 h 1316717"/>
                <a:gd name="connsiteX8" fmla="*/ 289403 w 571820"/>
                <a:gd name="connsiteY8" fmla="*/ 0 h 1316717"/>
                <a:gd name="connsiteX9" fmla="*/ 285910 w 571820"/>
                <a:gd name="connsiteY9" fmla="*/ 3175 h 1316717"/>
                <a:gd name="connsiteX10" fmla="*/ 282417 w 571820"/>
                <a:gd name="connsiteY10" fmla="*/ 0 h 1316717"/>
                <a:gd name="connsiteX11" fmla="*/ 282417 w 571820"/>
                <a:gd name="connsiteY11" fmla="*/ 6350 h 1316717"/>
                <a:gd name="connsiteX12" fmla="*/ 262617 w 571820"/>
                <a:gd name="connsiteY12" fmla="*/ 24345 h 1316717"/>
                <a:gd name="connsiteX13" fmla="*/ 0 w 571820"/>
                <a:gd name="connsiteY13" fmla="*/ 658359 h 1316717"/>
                <a:gd name="connsiteX14" fmla="*/ 262617 w 571820"/>
                <a:gd name="connsiteY14" fmla="*/ 1292372 h 1316717"/>
                <a:gd name="connsiteX15" fmla="*/ 282417 w 571820"/>
                <a:gd name="connsiteY15" fmla="*/ 1310368 h 131671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Lst>
              <a:rect l="l" t="t" r="r" b="b"/>
              <a:pathLst>
                <a:path w="571820" h="1316717">
                  <a:moveTo>
                    <a:pt x="282417" y="1316717"/>
                  </a:moveTo>
                  <a:lnTo>
                    <a:pt x="285910" y="1313542"/>
                  </a:lnTo>
                  <a:lnTo>
                    <a:pt x="289403" y="1316717"/>
                  </a:lnTo>
                  <a:lnTo>
                    <a:pt x="289403" y="1310368"/>
                  </a:lnTo>
                  <a:lnTo>
                    <a:pt x="309203" y="1292372"/>
                  </a:lnTo>
                  <a:cubicBezTo>
                    <a:pt x="471461" y="1130114"/>
                    <a:pt x="571820" y="905956"/>
                    <a:pt x="571820" y="658358"/>
                  </a:cubicBezTo>
                  <a:cubicBezTo>
                    <a:pt x="571820" y="410761"/>
                    <a:pt x="471461" y="186603"/>
                    <a:pt x="309203" y="24345"/>
                  </a:cubicBezTo>
                  <a:lnTo>
                    <a:pt x="289403" y="6349"/>
                  </a:lnTo>
                  <a:lnTo>
                    <a:pt x="289403" y="0"/>
                  </a:lnTo>
                  <a:lnTo>
                    <a:pt x="285910" y="3175"/>
                  </a:lnTo>
                  <a:lnTo>
                    <a:pt x="282417" y="0"/>
                  </a:lnTo>
                  <a:lnTo>
                    <a:pt x="282417" y="6350"/>
                  </a:lnTo>
                  <a:lnTo>
                    <a:pt x="262617" y="24345"/>
                  </a:lnTo>
                  <a:cubicBezTo>
                    <a:pt x="100359" y="186604"/>
                    <a:pt x="0" y="410761"/>
                    <a:pt x="0" y="658359"/>
                  </a:cubicBezTo>
                  <a:cubicBezTo>
                    <a:pt x="0" y="905956"/>
                    <a:pt x="100359" y="1130114"/>
                    <a:pt x="262617" y="1292372"/>
                  </a:cubicBezTo>
                  <a:lnTo>
                    <a:pt x="282417" y="1310368"/>
                  </a:lnTo>
                  <a:close/>
                </a:path>
              </a:pathLst>
            </a:custGeom>
            <a:noFill/>
            <a:ln w="12700">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schemeClr val="tx1"/>
                </a:solidFill>
              </a:endParaRPr>
            </a:p>
          </p:txBody>
        </p:sp>
        <p:sp>
          <p:nvSpPr>
            <p:cNvPr id="17" name="Freeform: Shape 16">
              <a:extLst>
                <a:ext uri="{FF2B5EF4-FFF2-40B4-BE49-F238E27FC236}">
                  <a16:creationId xmlns:a16="http://schemas.microsoft.com/office/drawing/2014/main" id="{0EA2E5B3-77CC-4AA0-A77A-5D95FCDD5EB2}"/>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080955" y="4476018"/>
              <a:ext cx="1143804" cy="735761"/>
            </a:xfrm>
            <a:custGeom>
              <a:avLst/>
              <a:gdLst>
                <a:gd name="connsiteX0" fmla="*/ 290619 w 1143804"/>
                <a:gd name="connsiteY0" fmla="*/ 302 h 735761"/>
                <a:gd name="connsiteX1" fmla="*/ 714857 w 1143804"/>
                <a:gd name="connsiteY1" fmla="*/ 120275 h 735761"/>
                <a:gd name="connsiteX2" fmla="*/ 1132620 w 1143804"/>
                <a:gd name="connsiteY2" fmla="*/ 664715 h 735761"/>
                <a:gd name="connsiteX3" fmla="*/ 1138304 w 1143804"/>
                <a:gd name="connsiteY3" fmla="*/ 690860 h 735761"/>
                <a:gd name="connsiteX4" fmla="*/ 1143804 w 1143804"/>
                <a:gd name="connsiteY4" fmla="*/ 694035 h 735761"/>
                <a:gd name="connsiteX5" fmla="*/ 1139308 w 1143804"/>
                <a:gd name="connsiteY5" fmla="*/ 695472 h 735761"/>
                <a:gd name="connsiteX6" fmla="*/ 1140311 w 1143804"/>
                <a:gd name="connsiteY6" fmla="*/ 700085 h 735761"/>
                <a:gd name="connsiteX7" fmla="*/ 1134812 w 1143804"/>
                <a:gd name="connsiteY7" fmla="*/ 696911 h 735761"/>
                <a:gd name="connsiteX8" fmla="*/ 1109327 w 1143804"/>
                <a:gd name="connsiteY8" fmla="*/ 705060 h 735761"/>
                <a:gd name="connsiteX9" fmla="*/ 428947 w 1143804"/>
                <a:gd name="connsiteY9" fmla="*/ 615486 h 735761"/>
                <a:gd name="connsiteX10" fmla="*/ 11184 w 1143804"/>
                <a:gd name="connsiteY10" fmla="*/ 71046 h 735761"/>
                <a:gd name="connsiteX11" fmla="*/ 5499 w 1143804"/>
                <a:gd name="connsiteY11" fmla="*/ 44901 h 735761"/>
                <a:gd name="connsiteX12" fmla="*/ 0 w 1143804"/>
                <a:gd name="connsiteY12" fmla="*/ 41727 h 735761"/>
                <a:gd name="connsiteX13" fmla="*/ 4496 w 1143804"/>
                <a:gd name="connsiteY13" fmla="*/ 40289 h 735761"/>
                <a:gd name="connsiteX14" fmla="*/ 3493 w 1143804"/>
                <a:gd name="connsiteY14" fmla="*/ 35676 h 735761"/>
                <a:gd name="connsiteX15" fmla="*/ 8992 w 1143804"/>
                <a:gd name="connsiteY15" fmla="*/ 38851 h 735761"/>
                <a:gd name="connsiteX16" fmla="*/ 34477 w 1143804"/>
                <a:gd name="connsiteY16" fmla="*/ 30702 h 735761"/>
                <a:gd name="connsiteX17" fmla="*/ 290619 w 1143804"/>
                <a:gd name="connsiteY17" fmla="*/ 302 h 73576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Lst>
              <a:rect l="l" t="t" r="r" b="b"/>
              <a:pathLst>
                <a:path w="1143804" h="735761">
                  <a:moveTo>
                    <a:pt x="290619" y="302"/>
                  </a:moveTo>
                  <a:cubicBezTo>
                    <a:pt x="435153" y="4056"/>
                    <a:pt x="580841" y="42901"/>
                    <a:pt x="714857" y="120275"/>
                  </a:cubicBezTo>
                  <a:cubicBezTo>
                    <a:pt x="929283" y="244074"/>
                    <a:pt x="1073229" y="443066"/>
                    <a:pt x="1132620" y="664715"/>
                  </a:cubicBezTo>
                  <a:lnTo>
                    <a:pt x="1138304" y="690860"/>
                  </a:lnTo>
                  <a:lnTo>
                    <a:pt x="1143804" y="694035"/>
                  </a:lnTo>
                  <a:lnTo>
                    <a:pt x="1139308" y="695472"/>
                  </a:lnTo>
                  <a:lnTo>
                    <a:pt x="1140311" y="700085"/>
                  </a:lnTo>
                  <a:lnTo>
                    <a:pt x="1134812" y="696911"/>
                  </a:lnTo>
                  <a:lnTo>
                    <a:pt x="1109327" y="705060"/>
                  </a:lnTo>
                  <a:cubicBezTo>
                    <a:pt x="887679" y="764450"/>
                    <a:pt x="643373" y="739285"/>
                    <a:pt x="428947" y="615486"/>
                  </a:cubicBezTo>
                  <a:cubicBezTo>
                    <a:pt x="214521" y="491687"/>
                    <a:pt x="70574" y="292695"/>
                    <a:pt x="11184" y="71046"/>
                  </a:cubicBezTo>
                  <a:lnTo>
                    <a:pt x="5499" y="44901"/>
                  </a:lnTo>
                  <a:lnTo>
                    <a:pt x="0" y="41727"/>
                  </a:lnTo>
                  <a:lnTo>
                    <a:pt x="4496" y="40289"/>
                  </a:lnTo>
                  <a:lnTo>
                    <a:pt x="3493" y="35676"/>
                  </a:lnTo>
                  <a:lnTo>
                    <a:pt x="8992" y="38851"/>
                  </a:lnTo>
                  <a:lnTo>
                    <a:pt x="34477" y="30702"/>
                  </a:lnTo>
                  <a:cubicBezTo>
                    <a:pt x="117595" y="8430"/>
                    <a:pt x="203899" y="-1950"/>
                    <a:pt x="290619" y="302"/>
                  </a:cubicBezTo>
                  <a:close/>
                </a:path>
              </a:pathLst>
            </a:custGeom>
            <a:noFill/>
            <a:ln w="12700">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schemeClr val="tx1"/>
                </a:solidFill>
              </a:endParaRPr>
            </a:p>
          </p:txBody>
        </p:sp>
        <p:sp>
          <p:nvSpPr>
            <p:cNvPr id="18" name="Freeform: Shape 17">
              <a:extLst>
                <a:ext uri="{FF2B5EF4-FFF2-40B4-BE49-F238E27FC236}">
                  <a16:creationId xmlns:a16="http://schemas.microsoft.com/office/drawing/2014/main" id="{2005C810-6BE0-4E85-BA3D-785C45D9BC04}"/>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flipH="1">
              <a:off x="-4937151" y="4476018"/>
              <a:ext cx="1143804" cy="735761"/>
            </a:xfrm>
            <a:custGeom>
              <a:avLst/>
              <a:gdLst>
                <a:gd name="connsiteX0" fmla="*/ 290619 w 1143804"/>
                <a:gd name="connsiteY0" fmla="*/ 302 h 735761"/>
                <a:gd name="connsiteX1" fmla="*/ 714857 w 1143804"/>
                <a:gd name="connsiteY1" fmla="*/ 120275 h 735761"/>
                <a:gd name="connsiteX2" fmla="*/ 1132620 w 1143804"/>
                <a:gd name="connsiteY2" fmla="*/ 664715 h 735761"/>
                <a:gd name="connsiteX3" fmla="*/ 1138304 w 1143804"/>
                <a:gd name="connsiteY3" fmla="*/ 690860 h 735761"/>
                <a:gd name="connsiteX4" fmla="*/ 1143804 w 1143804"/>
                <a:gd name="connsiteY4" fmla="*/ 694035 h 735761"/>
                <a:gd name="connsiteX5" fmla="*/ 1139308 w 1143804"/>
                <a:gd name="connsiteY5" fmla="*/ 695472 h 735761"/>
                <a:gd name="connsiteX6" fmla="*/ 1140311 w 1143804"/>
                <a:gd name="connsiteY6" fmla="*/ 700085 h 735761"/>
                <a:gd name="connsiteX7" fmla="*/ 1134812 w 1143804"/>
                <a:gd name="connsiteY7" fmla="*/ 696911 h 735761"/>
                <a:gd name="connsiteX8" fmla="*/ 1109327 w 1143804"/>
                <a:gd name="connsiteY8" fmla="*/ 705060 h 735761"/>
                <a:gd name="connsiteX9" fmla="*/ 428947 w 1143804"/>
                <a:gd name="connsiteY9" fmla="*/ 615486 h 735761"/>
                <a:gd name="connsiteX10" fmla="*/ 11184 w 1143804"/>
                <a:gd name="connsiteY10" fmla="*/ 71046 h 735761"/>
                <a:gd name="connsiteX11" fmla="*/ 5499 w 1143804"/>
                <a:gd name="connsiteY11" fmla="*/ 44901 h 735761"/>
                <a:gd name="connsiteX12" fmla="*/ 0 w 1143804"/>
                <a:gd name="connsiteY12" fmla="*/ 41727 h 735761"/>
                <a:gd name="connsiteX13" fmla="*/ 4496 w 1143804"/>
                <a:gd name="connsiteY13" fmla="*/ 40289 h 735761"/>
                <a:gd name="connsiteX14" fmla="*/ 3493 w 1143804"/>
                <a:gd name="connsiteY14" fmla="*/ 35676 h 735761"/>
                <a:gd name="connsiteX15" fmla="*/ 8992 w 1143804"/>
                <a:gd name="connsiteY15" fmla="*/ 38851 h 735761"/>
                <a:gd name="connsiteX16" fmla="*/ 34477 w 1143804"/>
                <a:gd name="connsiteY16" fmla="*/ 30702 h 735761"/>
                <a:gd name="connsiteX17" fmla="*/ 290619 w 1143804"/>
                <a:gd name="connsiteY17" fmla="*/ 302 h 73576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Lst>
              <a:rect l="l" t="t" r="r" b="b"/>
              <a:pathLst>
                <a:path w="1143804" h="735761">
                  <a:moveTo>
                    <a:pt x="290619" y="302"/>
                  </a:moveTo>
                  <a:cubicBezTo>
                    <a:pt x="435153" y="4056"/>
                    <a:pt x="580841" y="42901"/>
                    <a:pt x="714857" y="120275"/>
                  </a:cubicBezTo>
                  <a:cubicBezTo>
                    <a:pt x="929283" y="244074"/>
                    <a:pt x="1073229" y="443066"/>
                    <a:pt x="1132620" y="664715"/>
                  </a:cubicBezTo>
                  <a:lnTo>
                    <a:pt x="1138304" y="690860"/>
                  </a:lnTo>
                  <a:lnTo>
                    <a:pt x="1143804" y="694035"/>
                  </a:lnTo>
                  <a:lnTo>
                    <a:pt x="1139308" y="695472"/>
                  </a:lnTo>
                  <a:lnTo>
                    <a:pt x="1140311" y="700085"/>
                  </a:lnTo>
                  <a:lnTo>
                    <a:pt x="1134812" y="696911"/>
                  </a:lnTo>
                  <a:lnTo>
                    <a:pt x="1109327" y="705060"/>
                  </a:lnTo>
                  <a:cubicBezTo>
                    <a:pt x="887679" y="764450"/>
                    <a:pt x="643373" y="739285"/>
                    <a:pt x="428947" y="615486"/>
                  </a:cubicBezTo>
                  <a:cubicBezTo>
                    <a:pt x="214521" y="491687"/>
                    <a:pt x="70574" y="292695"/>
                    <a:pt x="11184" y="71046"/>
                  </a:cubicBezTo>
                  <a:lnTo>
                    <a:pt x="5499" y="44901"/>
                  </a:lnTo>
                  <a:lnTo>
                    <a:pt x="0" y="41727"/>
                  </a:lnTo>
                  <a:lnTo>
                    <a:pt x="4496" y="40289"/>
                  </a:lnTo>
                  <a:lnTo>
                    <a:pt x="3493" y="35676"/>
                  </a:lnTo>
                  <a:lnTo>
                    <a:pt x="8992" y="38851"/>
                  </a:lnTo>
                  <a:lnTo>
                    <a:pt x="34477" y="30702"/>
                  </a:lnTo>
                  <a:cubicBezTo>
                    <a:pt x="117595" y="8430"/>
                    <a:pt x="203899" y="-1950"/>
                    <a:pt x="290619" y="302"/>
                  </a:cubicBezTo>
                  <a:close/>
                </a:path>
              </a:pathLst>
            </a:custGeom>
            <a:noFill/>
            <a:ln w="12700">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schemeClr val="tx1"/>
                </a:solidFill>
              </a:endParaRPr>
            </a:p>
          </p:txBody>
        </p:sp>
        <p:sp>
          <p:nvSpPr>
            <p:cNvPr id="19" name="Freeform: Shape 18">
              <a:extLst>
                <a:ext uri="{FF2B5EF4-FFF2-40B4-BE49-F238E27FC236}">
                  <a16:creationId xmlns:a16="http://schemas.microsoft.com/office/drawing/2014/main" id="{D4ECB930-9F06-48DB-86D3-75A7E6A2C9F3}"/>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080955" y="5190567"/>
              <a:ext cx="1143804" cy="735761"/>
            </a:xfrm>
            <a:custGeom>
              <a:avLst/>
              <a:gdLst>
                <a:gd name="connsiteX0" fmla="*/ 290619 w 1143804"/>
                <a:gd name="connsiteY0" fmla="*/ 302 h 735761"/>
                <a:gd name="connsiteX1" fmla="*/ 714857 w 1143804"/>
                <a:gd name="connsiteY1" fmla="*/ 120275 h 735761"/>
                <a:gd name="connsiteX2" fmla="*/ 1132620 w 1143804"/>
                <a:gd name="connsiteY2" fmla="*/ 664715 h 735761"/>
                <a:gd name="connsiteX3" fmla="*/ 1138304 w 1143804"/>
                <a:gd name="connsiteY3" fmla="*/ 690860 h 735761"/>
                <a:gd name="connsiteX4" fmla="*/ 1143804 w 1143804"/>
                <a:gd name="connsiteY4" fmla="*/ 694035 h 735761"/>
                <a:gd name="connsiteX5" fmla="*/ 1139308 w 1143804"/>
                <a:gd name="connsiteY5" fmla="*/ 695472 h 735761"/>
                <a:gd name="connsiteX6" fmla="*/ 1140311 w 1143804"/>
                <a:gd name="connsiteY6" fmla="*/ 700085 h 735761"/>
                <a:gd name="connsiteX7" fmla="*/ 1134812 w 1143804"/>
                <a:gd name="connsiteY7" fmla="*/ 696911 h 735761"/>
                <a:gd name="connsiteX8" fmla="*/ 1109327 w 1143804"/>
                <a:gd name="connsiteY8" fmla="*/ 705060 h 735761"/>
                <a:gd name="connsiteX9" fmla="*/ 428947 w 1143804"/>
                <a:gd name="connsiteY9" fmla="*/ 615486 h 735761"/>
                <a:gd name="connsiteX10" fmla="*/ 11184 w 1143804"/>
                <a:gd name="connsiteY10" fmla="*/ 71046 h 735761"/>
                <a:gd name="connsiteX11" fmla="*/ 5499 w 1143804"/>
                <a:gd name="connsiteY11" fmla="*/ 44901 h 735761"/>
                <a:gd name="connsiteX12" fmla="*/ 0 w 1143804"/>
                <a:gd name="connsiteY12" fmla="*/ 41727 h 735761"/>
                <a:gd name="connsiteX13" fmla="*/ 4496 w 1143804"/>
                <a:gd name="connsiteY13" fmla="*/ 40289 h 735761"/>
                <a:gd name="connsiteX14" fmla="*/ 3493 w 1143804"/>
                <a:gd name="connsiteY14" fmla="*/ 35676 h 735761"/>
                <a:gd name="connsiteX15" fmla="*/ 8992 w 1143804"/>
                <a:gd name="connsiteY15" fmla="*/ 38851 h 735761"/>
                <a:gd name="connsiteX16" fmla="*/ 34477 w 1143804"/>
                <a:gd name="connsiteY16" fmla="*/ 30702 h 735761"/>
                <a:gd name="connsiteX17" fmla="*/ 290619 w 1143804"/>
                <a:gd name="connsiteY17" fmla="*/ 302 h 73576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Lst>
              <a:rect l="l" t="t" r="r" b="b"/>
              <a:pathLst>
                <a:path w="1143804" h="735761">
                  <a:moveTo>
                    <a:pt x="290619" y="302"/>
                  </a:moveTo>
                  <a:cubicBezTo>
                    <a:pt x="435153" y="4056"/>
                    <a:pt x="580841" y="42901"/>
                    <a:pt x="714857" y="120275"/>
                  </a:cubicBezTo>
                  <a:cubicBezTo>
                    <a:pt x="929283" y="244074"/>
                    <a:pt x="1073229" y="443066"/>
                    <a:pt x="1132620" y="664715"/>
                  </a:cubicBezTo>
                  <a:lnTo>
                    <a:pt x="1138304" y="690860"/>
                  </a:lnTo>
                  <a:lnTo>
                    <a:pt x="1143804" y="694035"/>
                  </a:lnTo>
                  <a:lnTo>
                    <a:pt x="1139308" y="695472"/>
                  </a:lnTo>
                  <a:lnTo>
                    <a:pt x="1140311" y="700085"/>
                  </a:lnTo>
                  <a:lnTo>
                    <a:pt x="1134812" y="696911"/>
                  </a:lnTo>
                  <a:lnTo>
                    <a:pt x="1109327" y="705060"/>
                  </a:lnTo>
                  <a:cubicBezTo>
                    <a:pt x="887679" y="764450"/>
                    <a:pt x="643373" y="739285"/>
                    <a:pt x="428947" y="615486"/>
                  </a:cubicBezTo>
                  <a:cubicBezTo>
                    <a:pt x="214521" y="491687"/>
                    <a:pt x="70574" y="292695"/>
                    <a:pt x="11184" y="71046"/>
                  </a:cubicBezTo>
                  <a:lnTo>
                    <a:pt x="5499" y="44901"/>
                  </a:lnTo>
                  <a:lnTo>
                    <a:pt x="0" y="41727"/>
                  </a:lnTo>
                  <a:lnTo>
                    <a:pt x="4496" y="40289"/>
                  </a:lnTo>
                  <a:lnTo>
                    <a:pt x="3493" y="35676"/>
                  </a:lnTo>
                  <a:lnTo>
                    <a:pt x="8992" y="38851"/>
                  </a:lnTo>
                  <a:lnTo>
                    <a:pt x="34477" y="30702"/>
                  </a:lnTo>
                  <a:cubicBezTo>
                    <a:pt x="117595" y="8430"/>
                    <a:pt x="203899" y="-1950"/>
                    <a:pt x="290619" y="302"/>
                  </a:cubicBezTo>
                  <a:close/>
                </a:path>
              </a:pathLst>
            </a:custGeom>
            <a:noFill/>
            <a:ln w="12700">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schemeClr val="tx1"/>
                </a:solidFill>
              </a:endParaRPr>
            </a:p>
          </p:txBody>
        </p:sp>
        <p:sp>
          <p:nvSpPr>
            <p:cNvPr id="20" name="Freeform: Shape 19">
              <a:extLst>
                <a:ext uri="{FF2B5EF4-FFF2-40B4-BE49-F238E27FC236}">
                  <a16:creationId xmlns:a16="http://schemas.microsoft.com/office/drawing/2014/main" id="{C9116707-08B8-43A2-8DCB-845D77ABAA51}"/>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flipH="1">
              <a:off x="-4937151" y="5190567"/>
              <a:ext cx="1143804" cy="735761"/>
            </a:xfrm>
            <a:custGeom>
              <a:avLst/>
              <a:gdLst>
                <a:gd name="connsiteX0" fmla="*/ 290619 w 1143804"/>
                <a:gd name="connsiteY0" fmla="*/ 302 h 735761"/>
                <a:gd name="connsiteX1" fmla="*/ 714857 w 1143804"/>
                <a:gd name="connsiteY1" fmla="*/ 120275 h 735761"/>
                <a:gd name="connsiteX2" fmla="*/ 1132620 w 1143804"/>
                <a:gd name="connsiteY2" fmla="*/ 664715 h 735761"/>
                <a:gd name="connsiteX3" fmla="*/ 1138304 w 1143804"/>
                <a:gd name="connsiteY3" fmla="*/ 690860 h 735761"/>
                <a:gd name="connsiteX4" fmla="*/ 1143804 w 1143804"/>
                <a:gd name="connsiteY4" fmla="*/ 694035 h 735761"/>
                <a:gd name="connsiteX5" fmla="*/ 1139308 w 1143804"/>
                <a:gd name="connsiteY5" fmla="*/ 695472 h 735761"/>
                <a:gd name="connsiteX6" fmla="*/ 1140311 w 1143804"/>
                <a:gd name="connsiteY6" fmla="*/ 700085 h 735761"/>
                <a:gd name="connsiteX7" fmla="*/ 1134812 w 1143804"/>
                <a:gd name="connsiteY7" fmla="*/ 696911 h 735761"/>
                <a:gd name="connsiteX8" fmla="*/ 1109327 w 1143804"/>
                <a:gd name="connsiteY8" fmla="*/ 705060 h 735761"/>
                <a:gd name="connsiteX9" fmla="*/ 428947 w 1143804"/>
                <a:gd name="connsiteY9" fmla="*/ 615486 h 735761"/>
                <a:gd name="connsiteX10" fmla="*/ 11184 w 1143804"/>
                <a:gd name="connsiteY10" fmla="*/ 71046 h 735761"/>
                <a:gd name="connsiteX11" fmla="*/ 5499 w 1143804"/>
                <a:gd name="connsiteY11" fmla="*/ 44901 h 735761"/>
                <a:gd name="connsiteX12" fmla="*/ 0 w 1143804"/>
                <a:gd name="connsiteY12" fmla="*/ 41727 h 735761"/>
                <a:gd name="connsiteX13" fmla="*/ 4496 w 1143804"/>
                <a:gd name="connsiteY13" fmla="*/ 40289 h 735761"/>
                <a:gd name="connsiteX14" fmla="*/ 3493 w 1143804"/>
                <a:gd name="connsiteY14" fmla="*/ 35676 h 735761"/>
                <a:gd name="connsiteX15" fmla="*/ 8992 w 1143804"/>
                <a:gd name="connsiteY15" fmla="*/ 38851 h 735761"/>
                <a:gd name="connsiteX16" fmla="*/ 34477 w 1143804"/>
                <a:gd name="connsiteY16" fmla="*/ 30702 h 735761"/>
                <a:gd name="connsiteX17" fmla="*/ 290619 w 1143804"/>
                <a:gd name="connsiteY17" fmla="*/ 302 h 73576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Lst>
              <a:rect l="l" t="t" r="r" b="b"/>
              <a:pathLst>
                <a:path w="1143804" h="735761">
                  <a:moveTo>
                    <a:pt x="290619" y="302"/>
                  </a:moveTo>
                  <a:cubicBezTo>
                    <a:pt x="435153" y="4056"/>
                    <a:pt x="580841" y="42901"/>
                    <a:pt x="714857" y="120275"/>
                  </a:cubicBezTo>
                  <a:cubicBezTo>
                    <a:pt x="929283" y="244074"/>
                    <a:pt x="1073229" y="443066"/>
                    <a:pt x="1132620" y="664715"/>
                  </a:cubicBezTo>
                  <a:lnTo>
                    <a:pt x="1138304" y="690860"/>
                  </a:lnTo>
                  <a:lnTo>
                    <a:pt x="1143804" y="694035"/>
                  </a:lnTo>
                  <a:lnTo>
                    <a:pt x="1139308" y="695472"/>
                  </a:lnTo>
                  <a:lnTo>
                    <a:pt x="1140311" y="700085"/>
                  </a:lnTo>
                  <a:lnTo>
                    <a:pt x="1134812" y="696911"/>
                  </a:lnTo>
                  <a:lnTo>
                    <a:pt x="1109327" y="705060"/>
                  </a:lnTo>
                  <a:cubicBezTo>
                    <a:pt x="887679" y="764450"/>
                    <a:pt x="643373" y="739285"/>
                    <a:pt x="428947" y="615486"/>
                  </a:cubicBezTo>
                  <a:cubicBezTo>
                    <a:pt x="214521" y="491687"/>
                    <a:pt x="70574" y="292695"/>
                    <a:pt x="11184" y="71046"/>
                  </a:cubicBezTo>
                  <a:lnTo>
                    <a:pt x="5499" y="44901"/>
                  </a:lnTo>
                  <a:lnTo>
                    <a:pt x="0" y="41727"/>
                  </a:lnTo>
                  <a:lnTo>
                    <a:pt x="4496" y="40289"/>
                  </a:lnTo>
                  <a:lnTo>
                    <a:pt x="3493" y="35676"/>
                  </a:lnTo>
                  <a:lnTo>
                    <a:pt x="8992" y="38851"/>
                  </a:lnTo>
                  <a:lnTo>
                    <a:pt x="34477" y="30702"/>
                  </a:lnTo>
                  <a:cubicBezTo>
                    <a:pt x="117595" y="8430"/>
                    <a:pt x="203899" y="-1950"/>
                    <a:pt x="290619" y="302"/>
                  </a:cubicBezTo>
                  <a:close/>
                </a:path>
              </a:pathLst>
            </a:custGeom>
            <a:noFill/>
            <a:ln w="12700">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schemeClr val="tx1"/>
                </a:solidFill>
              </a:endParaRPr>
            </a:p>
          </p:txBody>
        </p:sp>
        <p:sp>
          <p:nvSpPr>
            <p:cNvPr id="21" name="Freeform: Shape 20">
              <a:extLst>
                <a:ext uri="{FF2B5EF4-FFF2-40B4-BE49-F238E27FC236}">
                  <a16:creationId xmlns:a16="http://schemas.microsoft.com/office/drawing/2014/main" id="{2E7DC9CC-81EB-48D8-AC44-C99F47742E64}"/>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080955" y="5934581"/>
              <a:ext cx="1143804" cy="735761"/>
            </a:xfrm>
            <a:custGeom>
              <a:avLst/>
              <a:gdLst>
                <a:gd name="connsiteX0" fmla="*/ 290619 w 1143804"/>
                <a:gd name="connsiteY0" fmla="*/ 302 h 735761"/>
                <a:gd name="connsiteX1" fmla="*/ 714857 w 1143804"/>
                <a:gd name="connsiteY1" fmla="*/ 120275 h 735761"/>
                <a:gd name="connsiteX2" fmla="*/ 1132620 w 1143804"/>
                <a:gd name="connsiteY2" fmla="*/ 664715 h 735761"/>
                <a:gd name="connsiteX3" fmla="*/ 1138304 w 1143804"/>
                <a:gd name="connsiteY3" fmla="*/ 690860 h 735761"/>
                <a:gd name="connsiteX4" fmla="*/ 1143804 w 1143804"/>
                <a:gd name="connsiteY4" fmla="*/ 694035 h 735761"/>
                <a:gd name="connsiteX5" fmla="*/ 1139308 w 1143804"/>
                <a:gd name="connsiteY5" fmla="*/ 695472 h 735761"/>
                <a:gd name="connsiteX6" fmla="*/ 1140311 w 1143804"/>
                <a:gd name="connsiteY6" fmla="*/ 700085 h 735761"/>
                <a:gd name="connsiteX7" fmla="*/ 1134812 w 1143804"/>
                <a:gd name="connsiteY7" fmla="*/ 696911 h 735761"/>
                <a:gd name="connsiteX8" fmla="*/ 1109327 w 1143804"/>
                <a:gd name="connsiteY8" fmla="*/ 705060 h 735761"/>
                <a:gd name="connsiteX9" fmla="*/ 428947 w 1143804"/>
                <a:gd name="connsiteY9" fmla="*/ 615486 h 735761"/>
                <a:gd name="connsiteX10" fmla="*/ 11184 w 1143804"/>
                <a:gd name="connsiteY10" fmla="*/ 71046 h 735761"/>
                <a:gd name="connsiteX11" fmla="*/ 5499 w 1143804"/>
                <a:gd name="connsiteY11" fmla="*/ 44901 h 735761"/>
                <a:gd name="connsiteX12" fmla="*/ 0 w 1143804"/>
                <a:gd name="connsiteY12" fmla="*/ 41727 h 735761"/>
                <a:gd name="connsiteX13" fmla="*/ 4496 w 1143804"/>
                <a:gd name="connsiteY13" fmla="*/ 40289 h 735761"/>
                <a:gd name="connsiteX14" fmla="*/ 3493 w 1143804"/>
                <a:gd name="connsiteY14" fmla="*/ 35676 h 735761"/>
                <a:gd name="connsiteX15" fmla="*/ 8992 w 1143804"/>
                <a:gd name="connsiteY15" fmla="*/ 38851 h 735761"/>
                <a:gd name="connsiteX16" fmla="*/ 34477 w 1143804"/>
                <a:gd name="connsiteY16" fmla="*/ 30702 h 735761"/>
                <a:gd name="connsiteX17" fmla="*/ 290619 w 1143804"/>
                <a:gd name="connsiteY17" fmla="*/ 302 h 73576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Lst>
              <a:rect l="l" t="t" r="r" b="b"/>
              <a:pathLst>
                <a:path w="1143804" h="735761">
                  <a:moveTo>
                    <a:pt x="290619" y="302"/>
                  </a:moveTo>
                  <a:cubicBezTo>
                    <a:pt x="435153" y="4056"/>
                    <a:pt x="580841" y="42901"/>
                    <a:pt x="714857" y="120275"/>
                  </a:cubicBezTo>
                  <a:cubicBezTo>
                    <a:pt x="929283" y="244074"/>
                    <a:pt x="1073229" y="443066"/>
                    <a:pt x="1132620" y="664715"/>
                  </a:cubicBezTo>
                  <a:lnTo>
                    <a:pt x="1138304" y="690860"/>
                  </a:lnTo>
                  <a:lnTo>
                    <a:pt x="1143804" y="694035"/>
                  </a:lnTo>
                  <a:lnTo>
                    <a:pt x="1139308" y="695472"/>
                  </a:lnTo>
                  <a:lnTo>
                    <a:pt x="1140311" y="700085"/>
                  </a:lnTo>
                  <a:lnTo>
                    <a:pt x="1134812" y="696911"/>
                  </a:lnTo>
                  <a:lnTo>
                    <a:pt x="1109327" y="705060"/>
                  </a:lnTo>
                  <a:cubicBezTo>
                    <a:pt x="887679" y="764450"/>
                    <a:pt x="643373" y="739285"/>
                    <a:pt x="428947" y="615486"/>
                  </a:cubicBezTo>
                  <a:cubicBezTo>
                    <a:pt x="214521" y="491687"/>
                    <a:pt x="70574" y="292695"/>
                    <a:pt x="11184" y="71046"/>
                  </a:cubicBezTo>
                  <a:lnTo>
                    <a:pt x="5499" y="44901"/>
                  </a:lnTo>
                  <a:lnTo>
                    <a:pt x="0" y="41727"/>
                  </a:lnTo>
                  <a:lnTo>
                    <a:pt x="4496" y="40289"/>
                  </a:lnTo>
                  <a:lnTo>
                    <a:pt x="3493" y="35676"/>
                  </a:lnTo>
                  <a:lnTo>
                    <a:pt x="8992" y="38851"/>
                  </a:lnTo>
                  <a:lnTo>
                    <a:pt x="34477" y="30702"/>
                  </a:lnTo>
                  <a:cubicBezTo>
                    <a:pt x="117595" y="8430"/>
                    <a:pt x="203899" y="-1950"/>
                    <a:pt x="290619" y="302"/>
                  </a:cubicBezTo>
                  <a:close/>
                </a:path>
              </a:pathLst>
            </a:custGeom>
            <a:noFill/>
            <a:ln w="12700">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schemeClr val="tx1"/>
                </a:solidFill>
              </a:endParaRPr>
            </a:p>
          </p:txBody>
        </p:sp>
        <p:sp>
          <p:nvSpPr>
            <p:cNvPr id="22" name="Freeform: Shape 21">
              <a:extLst>
                <a:ext uri="{FF2B5EF4-FFF2-40B4-BE49-F238E27FC236}">
                  <a16:creationId xmlns:a16="http://schemas.microsoft.com/office/drawing/2014/main" id="{23E2C41B-8946-4545-9CF1-997818234F19}"/>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flipH="1">
              <a:off x="-4937151" y="5934581"/>
              <a:ext cx="1143804" cy="735761"/>
            </a:xfrm>
            <a:custGeom>
              <a:avLst/>
              <a:gdLst>
                <a:gd name="connsiteX0" fmla="*/ 290619 w 1143804"/>
                <a:gd name="connsiteY0" fmla="*/ 302 h 735761"/>
                <a:gd name="connsiteX1" fmla="*/ 714857 w 1143804"/>
                <a:gd name="connsiteY1" fmla="*/ 120275 h 735761"/>
                <a:gd name="connsiteX2" fmla="*/ 1132620 w 1143804"/>
                <a:gd name="connsiteY2" fmla="*/ 664715 h 735761"/>
                <a:gd name="connsiteX3" fmla="*/ 1138304 w 1143804"/>
                <a:gd name="connsiteY3" fmla="*/ 690860 h 735761"/>
                <a:gd name="connsiteX4" fmla="*/ 1143804 w 1143804"/>
                <a:gd name="connsiteY4" fmla="*/ 694035 h 735761"/>
                <a:gd name="connsiteX5" fmla="*/ 1139308 w 1143804"/>
                <a:gd name="connsiteY5" fmla="*/ 695472 h 735761"/>
                <a:gd name="connsiteX6" fmla="*/ 1140311 w 1143804"/>
                <a:gd name="connsiteY6" fmla="*/ 700085 h 735761"/>
                <a:gd name="connsiteX7" fmla="*/ 1134812 w 1143804"/>
                <a:gd name="connsiteY7" fmla="*/ 696911 h 735761"/>
                <a:gd name="connsiteX8" fmla="*/ 1109327 w 1143804"/>
                <a:gd name="connsiteY8" fmla="*/ 705060 h 735761"/>
                <a:gd name="connsiteX9" fmla="*/ 428947 w 1143804"/>
                <a:gd name="connsiteY9" fmla="*/ 615486 h 735761"/>
                <a:gd name="connsiteX10" fmla="*/ 11184 w 1143804"/>
                <a:gd name="connsiteY10" fmla="*/ 71046 h 735761"/>
                <a:gd name="connsiteX11" fmla="*/ 5499 w 1143804"/>
                <a:gd name="connsiteY11" fmla="*/ 44901 h 735761"/>
                <a:gd name="connsiteX12" fmla="*/ 0 w 1143804"/>
                <a:gd name="connsiteY12" fmla="*/ 41727 h 735761"/>
                <a:gd name="connsiteX13" fmla="*/ 4496 w 1143804"/>
                <a:gd name="connsiteY13" fmla="*/ 40289 h 735761"/>
                <a:gd name="connsiteX14" fmla="*/ 3493 w 1143804"/>
                <a:gd name="connsiteY14" fmla="*/ 35676 h 735761"/>
                <a:gd name="connsiteX15" fmla="*/ 8992 w 1143804"/>
                <a:gd name="connsiteY15" fmla="*/ 38851 h 735761"/>
                <a:gd name="connsiteX16" fmla="*/ 34477 w 1143804"/>
                <a:gd name="connsiteY16" fmla="*/ 30702 h 735761"/>
                <a:gd name="connsiteX17" fmla="*/ 290619 w 1143804"/>
                <a:gd name="connsiteY17" fmla="*/ 302 h 73576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Lst>
              <a:rect l="l" t="t" r="r" b="b"/>
              <a:pathLst>
                <a:path w="1143804" h="735761">
                  <a:moveTo>
                    <a:pt x="290619" y="302"/>
                  </a:moveTo>
                  <a:cubicBezTo>
                    <a:pt x="435153" y="4056"/>
                    <a:pt x="580841" y="42901"/>
                    <a:pt x="714857" y="120275"/>
                  </a:cubicBezTo>
                  <a:cubicBezTo>
                    <a:pt x="929283" y="244074"/>
                    <a:pt x="1073229" y="443066"/>
                    <a:pt x="1132620" y="664715"/>
                  </a:cubicBezTo>
                  <a:lnTo>
                    <a:pt x="1138304" y="690860"/>
                  </a:lnTo>
                  <a:lnTo>
                    <a:pt x="1143804" y="694035"/>
                  </a:lnTo>
                  <a:lnTo>
                    <a:pt x="1139308" y="695472"/>
                  </a:lnTo>
                  <a:lnTo>
                    <a:pt x="1140311" y="700085"/>
                  </a:lnTo>
                  <a:lnTo>
                    <a:pt x="1134812" y="696911"/>
                  </a:lnTo>
                  <a:lnTo>
                    <a:pt x="1109327" y="705060"/>
                  </a:lnTo>
                  <a:cubicBezTo>
                    <a:pt x="887679" y="764450"/>
                    <a:pt x="643373" y="739285"/>
                    <a:pt x="428947" y="615486"/>
                  </a:cubicBezTo>
                  <a:cubicBezTo>
                    <a:pt x="214521" y="491687"/>
                    <a:pt x="70574" y="292695"/>
                    <a:pt x="11184" y="71046"/>
                  </a:cubicBezTo>
                  <a:lnTo>
                    <a:pt x="5499" y="44901"/>
                  </a:lnTo>
                  <a:lnTo>
                    <a:pt x="0" y="41727"/>
                  </a:lnTo>
                  <a:lnTo>
                    <a:pt x="4496" y="40289"/>
                  </a:lnTo>
                  <a:lnTo>
                    <a:pt x="3493" y="35676"/>
                  </a:lnTo>
                  <a:lnTo>
                    <a:pt x="8992" y="38851"/>
                  </a:lnTo>
                  <a:lnTo>
                    <a:pt x="34477" y="30702"/>
                  </a:lnTo>
                  <a:cubicBezTo>
                    <a:pt x="117595" y="8430"/>
                    <a:pt x="203899" y="-1950"/>
                    <a:pt x="290619" y="302"/>
                  </a:cubicBezTo>
                  <a:close/>
                </a:path>
              </a:pathLst>
            </a:custGeom>
            <a:noFill/>
            <a:ln w="12700">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schemeClr val="tx1"/>
                </a:solidFill>
              </a:endParaRPr>
            </a:p>
          </p:txBody>
        </p:sp>
      </p:grpSp>
      <p:sp>
        <p:nvSpPr>
          <p:cNvPr id="24" name="Freeform: Shape 23">
            <a:extLst>
              <a:ext uri="{FF2B5EF4-FFF2-40B4-BE49-F238E27FC236}">
                <a16:creationId xmlns:a16="http://schemas.microsoft.com/office/drawing/2014/main" id="{8AD7D35B-560E-435E-B0FD-0F84A2E6C4E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8900000" flipV="1">
            <a:off x="8942212" y="184491"/>
            <a:ext cx="2287608" cy="3232926"/>
          </a:xfrm>
          <a:custGeom>
            <a:avLst/>
            <a:gdLst>
              <a:gd name="connsiteX0" fmla="*/ 1143804 w 2287608"/>
              <a:gd name="connsiteY0" fmla="*/ 1916209 h 3232926"/>
              <a:gd name="connsiteX1" fmla="*/ 1140311 w 2287608"/>
              <a:gd name="connsiteY1" fmla="*/ 1919384 h 3232926"/>
              <a:gd name="connsiteX2" fmla="*/ 1136818 w 2287608"/>
              <a:gd name="connsiteY2" fmla="*/ 1916209 h 3232926"/>
              <a:gd name="connsiteX3" fmla="*/ 1136818 w 2287608"/>
              <a:gd name="connsiteY3" fmla="*/ 1922559 h 3232926"/>
              <a:gd name="connsiteX4" fmla="*/ 1117018 w 2287608"/>
              <a:gd name="connsiteY4" fmla="*/ 1940554 h 3232926"/>
              <a:gd name="connsiteX5" fmla="*/ 854401 w 2287608"/>
              <a:gd name="connsiteY5" fmla="*/ 2574568 h 3232926"/>
              <a:gd name="connsiteX6" fmla="*/ 1117018 w 2287608"/>
              <a:gd name="connsiteY6" fmla="*/ 3208581 h 3232926"/>
              <a:gd name="connsiteX7" fmla="*/ 1136818 w 2287608"/>
              <a:gd name="connsiteY7" fmla="*/ 3226577 h 3232926"/>
              <a:gd name="connsiteX8" fmla="*/ 1136818 w 2287608"/>
              <a:gd name="connsiteY8" fmla="*/ 3232926 h 3232926"/>
              <a:gd name="connsiteX9" fmla="*/ 1140311 w 2287608"/>
              <a:gd name="connsiteY9" fmla="*/ 3229751 h 3232926"/>
              <a:gd name="connsiteX10" fmla="*/ 1143804 w 2287608"/>
              <a:gd name="connsiteY10" fmla="*/ 3232926 h 3232926"/>
              <a:gd name="connsiteX11" fmla="*/ 1143804 w 2287608"/>
              <a:gd name="connsiteY11" fmla="*/ 3226577 h 3232926"/>
              <a:gd name="connsiteX12" fmla="*/ 1163604 w 2287608"/>
              <a:gd name="connsiteY12" fmla="*/ 3208581 h 3232926"/>
              <a:gd name="connsiteX13" fmla="*/ 1426221 w 2287608"/>
              <a:gd name="connsiteY13" fmla="*/ 2574567 h 3232926"/>
              <a:gd name="connsiteX14" fmla="*/ 1163604 w 2287608"/>
              <a:gd name="connsiteY14" fmla="*/ 1940554 h 3232926"/>
              <a:gd name="connsiteX15" fmla="*/ 1143804 w 2287608"/>
              <a:gd name="connsiteY15" fmla="*/ 1922558 h 3232926"/>
              <a:gd name="connsiteX16" fmla="*/ 1140312 w 2287608"/>
              <a:gd name="connsiteY16" fmla="*/ 1494239 h 3232926"/>
              <a:gd name="connsiteX17" fmla="*/ 1134813 w 2287608"/>
              <a:gd name="connsiteY17" fmla="*/ 1497413 h 3232926"/>
              <a:gd name="connsiteX18" fmla="*/ 1109328 w 2287608"/>
              <a:gd name="connsiteY18" fmla="*/ 1489264 h 3232926"/>
              <a:gd name="connsiteX19" fmla="*/ 428947 w 2287608"/>
              <a:gd name="connsiteY19" fmla="*/ 1578838 h 3232926"/>
              <a:gd name="connsiteX20" fmla="*/ 11185 w 2287608"/>
              <a:gd name="connsiteY20" fmla="*/ 2123278 h 3232926"/>
              <a:gd name="connsiteX21" fmla="*/ 5499 w 2287608"/>
              <a:gd name="connsiteY21" fmla="*/ 2149423 h 3232926"/>
              <a:gd name="connsiteX22" fmla="*/ 0 w 2287608"/>
              <a:gd name="connsiteY22" fmla="*/ 2152597 h 3232926"/>
              <a:gd name="connsiteX23" fmla="*/ 4497 w 2287608"/>
              <a:gd name="connsiteY23" fmla="*/ 2154035 h 3232926"/>
              <a:gd name="connsiteX24" fmla="*/ 3493 w 2287608"/>
              <a:gd name="connsiteY24" fmla="*/ 2158648 h 3232926"/>
              <a:gd name="connsiteX25" fmla="*/ 8992 w 2287608"/>
              <a:gd name="connsiteY25" fmla="*/ 2155473 h 3232926"/>
              <a:gd name="connsiteX26" fmla="*/ 34477 w 2287608"/>
              <a:gd name="connsiteY26" fmla="*/ 2163622 h 3232926"/>
              <a:gd name="connsiteX27" fmla="*/ 290620 w 2287608"/>
              <a:gd name="connsiteY27" fmla="*/ 2194022 h 3232926"/>
              <a:gd name="connsiteX28" fmla="*/ 714858 w 2287608"/>
              <a:gd name="connsiteY28" fmla="*/ 2074049 h 3232926"/>
              <a:gd name="connsiteX29" fmla="*/ 1132621 w 2287608"/>
              <a:gd name="connsiteY29" fmla="*/ 1529609 h 3232926"/>
              <a:gd name="connsiteX30" fmla="*/ 1138305 w 2287608"/>
              <a:gd name="connsiteY30" fmla="*/ 1503464 h 3232926"/>
              <a:gd name="connsiteX31" fmla="*/ 1143804 w 2287608"/>
              <a:gd name="connsiteY31" fmla="*/ 1500289 h 3232926"/>
              <a:gd name="connsiteX32" fmla="*/ 1139308 w 2287608"/>
              <a:gd name="connsiteY32" fmla="*/ 1498852 h 3232926"/>
              <a:gd name="connsiteX33" fmla="*/ 2069415 w 2287608"/>
              <a:gd name="connsiteY33" fmla="*/ 1747063 h 3232926"/>
              <a:gd name="connsiteX34" fmla="*/ 1858661 w 2287608"/>
              <a:gd name="connsiteY34" fmla="*/ 1578837 h 3232926"/>
              <a:gd name="connsiteX35" fmla="*/ 1178281 w 2287608"/>
              <a:gd name="connsiteY35" fmla="*/ 1489263 h 3232926"/>
              <a:gd name="connsiteX36" fmla="*/ 1152796 w 2287608"/>
              <a:gd name="connsiteY36" fmla="*/ 1497412 h 3232926"/>
              <a:gd name="connsiteX37" fmla="*/ 1147297 w 2287608"/>
              <a:gd name="connsiteY37" fmla="*/ 1494238 h 3232926"/>
              <a:gd name="connsiteX38" fmla="*/ 1148300 w 2287608"/>
              <a:gd name="connsiteY38" fmla="*/ 1498851 h 3232926"/>
              <a:gd name="connsiteX39" fmla="*/ 1143804 w 2287608"/>
              <a:gd name="connsiteY39" fmla="*/ 1500288 h 3232926"/>
              <a:gd name="connsiteX40" fmla="*/ 1149304 w 2287608"/>
              <a:gd name="connsiteY40" fmla="*/ 1503463 h 3232926"/>
              <a:gd name="connsiteX41" fmla="*/ 1154988 w 2287608"/>
              <a:gd name="connsiteY41" fmla="*/ 1529608 h 3232926"/>
              <a:gd name="connsiteX42" fmla="*/ 1572751 w 2287608"/>
              <a:gd name="connsiteY42" fmla="*/ 2074048 h 3232926"/>
              <a:gd name="connsiteX43" fmla="*/ 1996989 w 2287608"/>
              <a:gd name="connsiteY43" fmla="*/ 2194021 h 3232926"/>
              <a:gd name="connsiteX44" fmla="*/ 2253131 w 2287608"/>
              <a:gd name="connsiteY44" fmla="*/ 2163621 h 3232926"/>
              <a:gd name="connsiteX45" fmla="*/ 2278616 w 2287608"/>
              <a:gd name="connsiteY45" fmla="*/ 2155472 h 3232926"/>
              <a:gd name="connsiteX46" fmla="*/ 2284115 w 2287608"/>
              <a:gd name="connsiteY46" fmla="*/ 2158647 h 3232926"/>
              <a:gd name="connsiteX47" fmla="*/ 2283112 w 2287608"/>
              <a:gd name="connsiteY47" fmla="*/ 2154034 h 3232926"/>
              <a:gd name="connsiteX48" fmla="*/ 2287608 w 2287608"/>
              <a:gd name="connsiteY48" fmla="*/ 2152596 h 3232926"/>
              <a:gd name="connsiteX49" fmla="*/ 2282109 w 2287608"/>
              <a:gd name="connsiteY49" fmla="*/ 2149422 h 3232926"/>
              <a:gd name="connsiteX50" fmla="*/ 2276424 w 2287608"/>
              <a:gd name="connsiteY50" fmla="*/ 2123277 h 3232926"/>
              <a:gd name="connsiteX51" fmla="*/ 2069415 w 2287608"/>
              <a:gd name="connsiteY51" fmla="*/ 1747063 h 3232926"/>
              <a:gd name="connsiteX52" fmla="*/ 1140311 w 2287608"/>
              <a:gd name="connsiteY52" fmla="*/ 779689 h 3232926"/>
              <a:gd name="connsiteX53" fmla="*/ 1134812 w 2287608"/>
              <a:gd name="connsiteY53" fmla="*/ 782863 h 3232926"/>
              <a:gd name="connsiteX54" fmla="*/ 1109328 w 2287608"/>
              <a:gd name="connsiteY54" fmla="*/ 774714 h 3232926"/>
              <a:gd name="connsiteX55" fmla="*/ 428947 w 2287608"/>
              <a:gd name="connsiteY55" fmla="*/ 864288 h 3232926"/>
              <a:gd name="connsiteX56" fmla="*/ 11185 w 2287608"/>
              <a:gd name="connsiteY56" fmla="*/ 1408728 h 3232926"/>
              <a:gd name="connsiteX57" fmla="*/ 5499 w 2287608"/>
              <a:gd name="connsiteY57" fmla="*/ 1434873 h 3232926"/>
              <a:gd name="connsiteX58" fmla="*/ 0 w 2287608"/>
              <a:gd name="connsiteY58" fmla="*/ 1438047 h 3232926"/>
              <a:gd name="connsiteX59" fmla="*/ 4497 w 2287608"/>
              <a:gd name="connsiteY59" fmla="*/ 1439485 h 3232926"/>
              <a:gd name="connsiteX60" fmla="*/ 3493 w 2287608"/>
              <a:gd name="connsiteY60" fmla="*/ 1444098 h 3232926"/>
              <a:gd name="connsiteX61" fmla="*/ 8992 w 2287608"/>
              <a:gd name="connsiteY61" fmla="*/ 1440923 h 3232926"/>
              <a:gd name="connsiteX62" fmla="*/ 34477 w 2287608"/>
              <a:gd name="connsiteY62" fmla="*/ 1449072 h 3232926"/>
              <a:gd name="connsiteX63" fmla="*/ 290620 w 2287608"/>
              <a:gd name="connsiteY63" fmla="*/ 1479472 h 3232926"/>
              <a:gd name="connsiteX64" fmla="*/ 714858 w 2287608"/>
              <a:gd name="connsiteY64" fmla="*/ 1359499 h 3232926"/>
              <a:gd name="connsiteX65" fmla="*/ 1132621 w 2287608"/>
              <a:gd name="connsiteY65" fmla="*/ 815059 h 3232926"/>
              <a:gd name="connsiteX66" fmla="*/ 1138305 w 2287608"/>
              <a:gd name="connsiteY66" fmla="*/ 788914 h 3232926"/>
              <a:gd name="connsiteX67" fmla="*/ 1143805 w 2287608"/>
              <a:gd name="connsiteY67" fmla="*/ 785739 h 3232926"/>
              <a:gd name="connsiteX68" fmla="*/ 1139308 w 2287608"/>
              <a:gd name="connsiteY68" fmla="*/ 784302 h 3232926"/>
              <a:gd name="connsiteX69" fmla="*/ 2069415 w 2287608"/>
              <a:gd name="connsiteY69" fmla="*/ 1032514 h 3232926"/>
              <a:gd name="connsiteX70" fmla="*/ 1858661 w 2287608"/>
              <a:gd name="connsiteY70" fmla="*/ 864289 h 3232926"/>
              <a:gd name="connsiteX71" fmla="*/ 1178281 w 2287608"/>
              <a:gd name="connsiteY71" fmla="*/ 774715 h 3232926"/>
              <a:gd name="connsiteX72" fmla="*/ 1152796 w 2287608"/>
              <a:gd name="connsiteY72" fmla="*/ 782864 h 3232926"/>
              <a:gd name="connsiteX73" fmla="*/ 1147297 w 2287608"/>
              <a:gd name="connsiteY73" fmla="*/ 779690 h 3232926"/>
              <a:gd name="connsiteX74" fmla="*/ 1148300 w 2287608"/>
              <a:gd name="connsiteY74" fmla="*/ 784303 h 3232926"/>
              <a:gd name="connsiteX75" fmla="*/ 1143804 w 2287608"/>
              <a:gd name="connsiteY75" fmla="*/ 785740 h 3232926"/>
              <a:gd name="connsiteX76" fmla="*/ 1149304 w 2287608"/>
              <a:gd name="connsiteY76" fmla="*/ 788915 h 3232926"/>
              <a:gd name="connsiteX77" fmla="*/ 1154988 w 2287608"/>
              <a:gd name="connsiteY77" fmla="*/ 815060 h 3232926"/>
              <a:gd name="connsiteX78" fmla="*/ 1572751 w 2287608"/>
              <a:gd name="connsiteY78" fmla="*/ 1359500 h 3232926"/>
              <a:gd name="connsiteX79" fmla="*/ 1996989 w 2287608"/>
              <a:gd name="connsiteY79" fmla="*/ 1479473 h 3232926"/>
              <a:gd name="connsiteX80" fmla="*/ 2253131 w 2287608"/>
              <a:gd name="connsiteY80" fmla="*/ 1449073 h 3232926"/>
              <a:gd name="connsiteX81" fmla="*/ 2278616 w 2287608"/>
              <a:gd name="connsiteY81" fmla="*/ 1440924 h 3232926"/>
              <a:gd name="connsiteX82" fmla="*/ 2284115 w 2287608"/>
              <a:gd name="connsiteY82" fmla="*/ 1444099 h 3232926"/>
              <a:gd name="connsiteX83" fmla="*/ 2283112 w 2287608"/>
              <a:gd name="connsiteY83" fmla="*/ 1439486 h 3232926"/>
              <a:gd name="connsiteX84" fmla="*/ 2287608 w 2287608"/>
              <a:gd name="connsiteY84" fmla="*/ 1438048 h 3232926"/>
              <a:gd name="connsiteX85" fmla="*/ 2282109 w 2287608"/>
              <a:gd name="connsiteY85" fmla="*/ 1434874 h 3232926"/>
              <a:gd name="connsiteX86" fmla="*/ 2276424 w 2287608"/>
              <a:gd name="connsiteY86" fmla="*/ 1408729 h 3232926"/>
              <a:gd name="connsiteX87" fmla="*/ 2069415 w 2287608"/>
              <a:gd name="connsiteY87" fmla="*/ 1032514 h 3232926"/>
              <a:gd name="connsiteX88" fmla="*/ 1140311 w 2287608"/>
              <a:gd name="connsiteY88" fmla="*/ 35676 h 3232926"/>
              <a:gd name="connsiteX89" fmla="*/ 1134812 w 2287608"/>
              <a:gd name="connsiteY89" fmla="*/ 38850 h 3232926"/>
              <a:gd name="connsiteX90" fmla="*/ 1109328 w 2287608"/>
              <a:gd name="connsiteY90" fmla="*/ 30701 h 3232926"/>
              <a:gd name="connsiteX91" fmla="*/ 428948 w 2287608"/>
              <a:gd name="connsiteY91" fmla="*/ 120275 h 3232926"/>
              <a:gd name="connsiteX92" fmla="*/ 11185 w 2287608"/>
              <a:gd name="connsiteY92" fmla="*/ 664715 h 3232926"/>
              <a:gd name="connsiteX93" fmla="*/ 5499 w 2287608"/>
              <a:gd name="connsiteY93" fmla="*/ 690860 h 3232926"/>
              <a:gd name="connsiteX94" fmla="*/ 0 w 2287608"/>
              <a:gd name="connsiteY94" fmla="*/ 694034 h 3232926"/>
              <a:gd name="connsiteX95" fmla="*/ 4497 w 2287608"/>
              <a:gd name="connsiteY95" fmla="*/ 695472 h 3232926"/>
              <a:gd name="connsiteX96" fmla="*/ 3493 w 2287608"/>
              <a:gd name="connsiteY96" fmla="*/ 700085 h 3232926"/>
              <a:gd name="connsiteX97" fmla="*/ 8992 w 2287608"/>
              <a:gd name="connsiteY97" fmla="*/ 696910 h 3232926"/>
              <a:gd name="connsiteX98" fmla="*/ 34477 w 2287608"/>
              <a:gd name="connsiteY98" fmla="*/ 705059 h 3232926"/>
              <a:gd name="connsiteX99" fmla="*/ 290620 w 2287608"/>
              <a:gd name="connsiteY99" fmla="*/ 735459 h 3232926"/>
              <a:gd name="connsiteX100" fmla="*/ 714857 w 2287608"/>
              <a:gd name="connsiteY100" fmla="*/ 615486 h 3232926"/>
              <a:gd name="connsiteX101" fmla="*/ 1132621 w 2287608"/>
              <a:gd name="connsiteY101" fmla="*/ 71046 h 3232926"/>
              <a:gd name="connsiteX102" fmla="*/ 1138305 w 2287608"/>
              <a:gd name="connsiteY102" fmla="*/ 44901 h 3232926"/>
              <a:gd name="connsiteX103" fmla="*/ 1143805 w 2287608"/>
              <a:gd name="connsiteY103" fmla="*/ 41726 h 3232926"/>
              <a:gd name="connsiteX104" fmla="*/ 1139308 w 2287608"/>
              <a:gd name="connsiteY104" fmla="*/ 40289 h 3232926"/>
              <a:gd name="connsiteX105" fmla="*/ 2069415 w 2287608"/>
              <a:gd name="connsiteY105" fmla="*/ 288501 h 3232926"/>
              <a:gd name="connsiteX106" fmla="*/ 1858661 w 2287608"/>
              <a:gd name="connsiteY106" fmla="*/ 120276 h 3232926"/>
              <a:gd name="connsiteX107" fmla="*/ 1178281 w 2287608"/>
              <a:gd name="connsiteY107" fmla="*/ 30702 h 3232926"/>
              <a:gd name="connsiteX108" fmla="*/ 1152796 w 2287608"/>
              <a:gd name="connsiteY108" fmla="*/ 38850 h 3232926"/>
              <a:gd name="connsiteX109" fmla="*/ 1147297 w 2287608"/>
              <a:gd name="connsiteY109" fmla="*/ 35676 h 3232926"/>
              <a:gd name="connsiteX110" fmla="*/ 1148300 w 2287608"/>
              <a:gd name="connsiteY110" fmla="*/ 40290 h 3232926"/>
              <a:gd name="connsiteX111" fmla="*/ 1143804 w 2287608"/>
              <a:gd name="connsiteY111" fmla="*/ 41727 h 3232926"/>
              <a:gd name="connsiteX112" fmla="*/ 1149304 w 2287608"/>
              <a:gd name="connsiteY112" fmla="*/ 44901 h 3232926"/>
              <a:gd name="connsiteX113" fmla="*/ 1154988 w 2287608"/>
              <a:gd name="connsiteY113" fmla="*/ 71046 h 3232926"/>
              <a:gd name="connsiteX114" fmla="*/ 1572751 w 2287608"/>
              <a:gd name="connsiteY114" fmla="*/ 615486 h 3232926"/>
              <a:gd name="connsiteX115" fmla="*/ 1996989 w 2287608"/>
              <a:gd name="connsiteY115" fmla="*/ 735460 h 3232926"/>
              <a:gd name="connsiteX116" fmla="*/ 2253131 w 2287608"/>
              <a:gd name="connsiteY116" fmla="*/ 705060 h 3232926"/>
              <a:gd name="connsiteX117" fmla="*/ 2278616 w 2287608"/>
              <a:gd name="connsiteY117" fmla="*/ 696911 h 3232926"/>
              <a:gd name="connsiteX118" fmla="*/ 2284115 w 2287608"/>
              <a:gd name="connsiteY118" fmla="*/ 700086 h 3232926"/>
              <a:gd name="connsiteX119" fmla="*/ 2283112 w 2287608"/>
              <a:gd name="connsiteY119" fmla="*/ 695473 h 3232926"/>
              <a:gd name="connsiteX120" fmla="*/ 2287608 w 2287608"/>
              <a:gd name="connsiteY120" fmla="*/ 694035 h 3232926"/>
              <a:gd name="connsiteX121" fmla="*/ 2282109 w 2287608"/>
              <a:gd name="connsiteY121" fmla="*/ 690860 h 3232926"/>
              <a:gd name="connsiteX122" fmla="*/ 2276424 w 2287608"/>
              <a:gd name="connsiteY122" fmla="*/ 664716 h 3232926"/>
              <a:gd name="connsiteX123" fmla="*/ 2069415 w 2287608"/>
              <a:gd name="connsiteY123" fmla="*/ 288501 h 323292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 ang="0">
                <a:pos x="connsiteX102" y="connsiteY102"/>
              </a:cxn>
              <a:cxn ang="0">
                <a:pos x="connsiteX103" y="connsiteY103"/>
              </a:cxn>
              <a:cxn ang="0">
                <a:pos x="connsiteX104" y="connsiteY104"/>
              </a:cxn>
              <a:cxn ang="0">
                <a:pos x="connsiteX105" y="connsiteY105"/>
              </a:cxn>
              <a:cxn ang="0">
                <a:pos x="connsiteX106" y="connsiteY106"/>
              </a:cxn>
              <a:cxn ang="0">
                <a:pos x="connsiteX107" y="connsiteY107"/>
              </a:cxn>
              <a:cxn ang="0">
                <a:pos x="connsiteX108" y="connsiteY108"/>
              </a:cxn>
              <a:cxn ang="0">
                <a:pos x="connsiteX109" y="connsiteY109"/>
              </a:cxn>
              <a:cxn ang="0">
                <a:pos x="connsiteX110" y="connsiteY110"/>
              </a:cxn>
              <a:cxn ang="0">
                <a:pos x="connsiteX111" y="connsiteY111"/>
              </a:cxn>
              <a:cxn ang="0">
                <a:pos x="connsiteX112" y="connsiteY112"/>
              </a:cxn>
              <a:cxn ang="0">
                <a:pos x="connsiteX113" y="connsiteY113"/>
              </a:cxn>
              <a:cxn ang="0">
                <a:pos x="connsiteX114" y="connsiteY114"/>
              </a:cxn>
              <a:cxn ang="0">
                <a:pos x="connsiteX115" y="connsiteY115"/>
              </a:cxn>
              <a:cxn ang="0">
                <a:pos x="connsiteX116" y="connsiteY116"/>
              </a:cxn>
              <a:cxn ang="0">
                <a:pos x="connsiteX117" y="connsiteY117"/>
              </a:cxn>
              <a:cxn ang="0">
                <a:pos x="connsiteX118" y="connsiteY118"/>
              </a:cxn>
              <a:cxn ang="0">
                <a:pos x="connsiteX119" y="connsiteY119"/>
              </a:cxn>
              <a:cxn ang="0">
                <a:pos x="connsiteX120" y="connsiteY120"/>
              </a:cxn>
              <a:cxn ang="0">
                <a:pos x="connsiteX121" y="connsiteY121"/>
              </a:cxn>
              <a:cxn ang="0">
                <a:pos x="connsiteX122" y="connsiteY122"/>
              </a:cxn>
              <a:cxn ang="0">
                <a:pos x="connsiteX123" y="connsiteY123"/>
              </a:cxn>
            </a:cxnLst>
            <a:rect l="l" t="t" r="r" b="b"/>
            <a:pathLst>
              <a:path w="2287608" h="3232926">
                <a:moveTo>
                  <a:pt x="1143804" y="1916209"/>
                </a:moveTo>
                <a:lnTo>
                  <a:pt x="1140311" y="1919384"/>
                </a:lnTo>
                <a:lnTo>
                  <a:pt x="1136818" y="1916209"/>
                </a:lnTo>
                <a:lnTo>
                  <a:pt x="1136818" y="1922559"/>
                </a:lnTo>
                <a:lnTo>
                  <a:pt x="1117018" y="1940554"/>
                </a:lnTo>
                <a:cubicBezTo>
                  <a:pt x="954760" y="2102813"/>
                  <a:pt x="854401" y="2326970"/>
                  <a:pt x="854401" y="2574568"/>
                </a:cubicBezTo>
                <a:cubicBezTo>
                  <a:pt x="854401" y="2822165"/>
                  <a:pt x="954760" y="3046323"/>
                  <a:pt x="1117018" y="3208581"/>
                </a:cubicBezTo>
                <a:lnTo>
                  <a:pt x="1136818" y="3226577"/>
                </a:lnTo>
                <a:lnTo>
                  <a:pt x="1136818" y="3232926"/>
                </a:lnTo>
                <a:lnTo>
                  <a:pt x="1140311" y="3229751"/>
                </a:lnTo>
                <a:lnTo>
                  <a:pt x="1143804" y="3232926"/>
                </a:lnTo>
                <a:lnTo>
                  <a:pt x="1143804" y="3226577"/>
                </a:lnTo>
                <a:lnTo>
                  <a:pt x="1163604" y="3208581"/>
                </a:lnTo>
                <a:cubicBezTo>
                  <a:pt x="1325862" y="3046323"/>
                  <a:pt x="1426221" y="2822165"/>
                  <a:pt x="1426221" y="2574567"/>
                </a:cubicBezTo>
                <a:cubicBezTo>
                  <a:pt x="1426221" y="2326970"/>
                  <a:pt x="1325862" y="2102812"/>
                  <a:pt x="1163604" y="1940554"/>
                </a:cubicBezTo>
                <a:lnTo>
                  <a:pt x="1143804" y="1922558"/>
                </a:lnTo>
                <a:close/>
                <a:moveTo>
                  <a:pt x="1140312" y="1494239"/>
                </a:moveTo>
                <a:lnTo>
                  <a:pt x="1134813" y="1497413"/>
                </a:lnTo>
                <a:lnTo>
                  <a:pt x="1109328" y="1489264"/>
                </a:lnTo>
                <a:cubicBezTo>
                  <a:pt x="887680" y="1429874"/>
                  <a:pt x="643374" y="1455039"/>
                  <a:pt x="428947" y="1578838"/>
                </a:cubicBezTo>
                <a:cubicBezTo>
                  <a:pt x="214522" y="1702637"/>
                  <a:pt x="70575" y="1901629"/>
                  <a:pt x="11185" y="2123278"/>
                </a:cubicBezTo>
                <a:lnTo>
                  <a:pt x="5499" y="2149423"/>
                </a:lnTo>
                <a:lnTo>
                  <a:pt x="0" y="2152597"/>
                </a:lnTo>
                <a:lnTo>
                  <a:pt x="4497" y="2154035"/>
                </a:lnTo>
                <a:lnTo>
                  <a:pt x="3493" y="2158648"/>
                </a:lnTo>
                <a:lnTo>
                  <a:pt x="8992" y="2155473"/>
                </a:lnTo>
                <a:lnTo>
                  <a:pt x="34477" y="2163622"/>
                </a:lnTo>
                <a:cubicBezTo>
                  <a:pt x="117596" y="2185894"/>
                  <a:pt x="203900" y="2196274"/>
                  <a:pt x="290620" y="2194022"/>
                </a:cubicBezTo>
                <a:cubicBezTo>
                  <a:pt x="435153" y="2190268"/>
                  <a:pt x="580841" y="2151423"/>
                  <a:pt x="714858" y="2074049"/>
                </a:cubicBezTo>
                <a:cubicBezTo>
                  <a:pt x="929283" y="1950250"/>
                  <a:pt x="1073230" y="1751258"/>
                  <a:pt x="1132621" y="1529609"/>
                </a:cubicBezTo>
                <a:lnTo>
                  <a:pt x="1138305" y="1503464"/>
                </a:lnTo>
                <a:lnTo>
                  <a:pt x="1143804" y="1500289"/>
                </a:lnTo>
                <a:lnTo>
                  <a:pt x="1139308" y="1498852"/>
                </a:lnTo>
                <a:close/>
                <a:moveTo>
                  <a:pt x="2069415" y="1747063"/>
                </a:moveTo>
                <a:cubicBezTo>
                  <a:pt x="2009570" y="1682261"/>
                  <a:pt x="1939071" y="1625262"/>
                  <a:pt x="1858661" y="1578837"/>
                </a:cubicBezTo>
                <a:cubicBezTo>
                  <a:pt x="1644235" y="1455038"/>
                  <a:pt x="1399929" y="1429873"/>
                  <a:pt x="1178281" y="1489263"/>
                </a:cubicBezTo>
                <a:lnTo>
                  <a:pt x="1152796" y="1497412"/>
                </a:lnTo>
                <a:lnTo>
                  <a:pt x="1147297" y="1494238"/>
                </a:lnTo>
                <a:lnTo>
                  <a:pt x="1148300" y="1498851"/>
                </a:lnTo>
                <a:lnTo>
                  <a:pt x="1143804" y="1500288"/>
                </a:lnTo>
                <a:lnTo>
                  <a:pt x="1149304" y="1503463"/>
                </a:lnTo>
                <a:lnTo>
                  <a:pt x="1154988" y="1529608"/>
                </a:lnTo>
                <a:cubicBezTo>
                  <a:pt x="1214379" y="1751257"/>
                  <a:pt x="1358325" y="1950249"/>
                  <a:pt x="1572751" y="2074048"/>
                </a:cubicBezTo>
                <a:cubicBezTo>
                  <a:pt x="1706767" y="2151422"/>
                  <a:pt x="1852455" y="2190267"/>
                  <a:pt x="1996989" y="2194021"/>
                </a:cubicBezTo>
                <a:cubicBezTo>
                  <a:pt x="2083709" y="2196273"/>
                  <a:pt x="2170013" y="2185893"/>
                  <a:pt x="2253131" y="2163621"/>
                </a:cubicBezTo>
                <a:lnTo>
                  <a:pt x="2278616" y="2155472"/>
                </a:lnTo>
                <a:lnTo>
                  <a:pt x="2284115" y="2158647"/>
                </a:lnTo>
                <a:lnTo>
                  <a:pt x="2283112" y="2154034"/>
                </a:lnTo>
                <a:lnTo>
                  <a:pt x="2287608" y="2152596"/>
                </a:lnTo>
                <a:lnTo>
                  <a:pt x="2282109" y="2149422"/>
                </a:lnTo>
                <a:lnTo>
                  <a:pt x="2276424" y="2123277"/>
                </a:lnTo>
                <a:cubicBezTo>
                  <a:pt x="2239306" y="1984747"/>
                  <a:pt x="2169157" y="1855067"/>
                  <a:pt x="2069415" y="1747063"/>
                </a:cubicBezTo>
                <a:close/>
                <a:moveTo>
                  <a:pt x="1140311" y="779689"/>
                </a:moveTo>
                <a:lnTo>
                  <a:pt x="1134812" y="782863"/>
                </a:lnTo>
                <a:lnTo>
                  <a:pt x="1109328" y="774714"/>
                </a:lnTo>
                <a:cubicBezTo>
                  <a:pt x="887679" y="715324"/>
                  <a:pt x="643374" y="740489"/>
                  <a:pt x="428947" y="864288"/>
                </a:cubicBezTo>
                <a:cubicBezTo>
                  <a:pt x="214522" y="988087"/>
                  <a:pt x="70575" y="1187079"/>
                  <a:pt x="11185" y="1408728"/>
                </a:cubicBezTo>
                <a:lnTo>
                  <a:pt x="5499" y="1434873"/>
                </a:lnTo>
                <a:lnTo>
                  <a:pt x="0" y="1438047"/>
                </a:lnTo>
                <a:lnTo>
                  <a:pt x="4497" y="1439485"/>
                </a:lnTo>
                <a:lnTo>
                  <a:pt x="3493" y="1444098"/>
                </a:lnTo>
                <a:lnTo>
                  <a:pt x="8992" y="1440923"/>
                </a:lnTo>
                <a:lnTo>
                  <a:pt x="34477" y="1449072"/>
                </a:lnTo>
                <a:cubicBezTo>
                  <a:pt x="117595" y="1471344"/>
                  <a:pt x="203900" y="1481724"/>
                  <a:pt x="290620" y="1479472"/>
                </a:cubicBezTo>
                <a:cubicBezTo>
                  <a:pt x="435154" y="1475718"/>
                  <a:pt x="580841" y="1436873"/>
                  <a:pt x="714858" y="1359499"/>
                </a:cubicBezTo>
                <a:cubicBezTo>
                  <a:pt x="929284" y="1235700"/>
                  <a:pt x="1073229" y="1036708"/>
                  <a:pt x="1132621" y="815059"/>
                </a:cubicBezTo>
                <a:lnTo>
                  <a:pt x="1138305" y="788914"/>
                </a:lnTo>
                <a:lnTo>
                  <a:pt x="1143805" y="785739"/>
                </a:lnTo>
                <a:lnTo>
                  <a:pt x="1139308" y="784302"/>
                </a:lnTo>
                <a:close/>
                <a:moveTo>
                  <a:pt x="2069415" y="1032514"/>
                </a:moveTo>
                <a:cubicBezTo>
                  <a:pt x="2009570" y="967712"/>
                  <a:pt x="1939071" y="910714"/>
                  <a:pt x="1858661" y="864289"/>
                </a:cubicBezTo>
                <a:cubicBezTo>
                  <a:pt x="1644235" y="740490"/>
                  <a:pt x="1399929" y="715325"/>
                  <a:pt x="1178281" y="774715"/>
                </a:cubicBezTo>
                <a:lnTo>
                  <a:pt x="1152796" y="782864"/>
                </a:lnTo>
                <a:lnTo>
                  <a:pt x="1147297" y="779690"/>
                </a:lnTo>
                <a:lnTo>
                  <a:pt x="1148300" y="784303"/>
                </a:lnTo>
                <a:lnTo>
                  <a:pt x="1143804" y="785740"/>
                </a:lnTo>
                <a:lnTo>
                  <a:pt x="1149304" y="788915"/>
                </a:lnTo>
                <a:lnTo>
                  <a:pt x="1154988" y="815060"/>
                </a:lnTo>
                <a:cubicBezTo>
                  <a:pt x="1214379" y="1036709"/>
                  <a:pt x="1358325" y="1235701"/>
                  <a:pt x="1572751" y="1359500"/>
                </a:cubicBezTo>
                <a:cubicBezTo>
                  <a:pt x="1706767" y="1436874"/>
                  <a:pt x="1852455" y="1475719"/>
                  <a:pt x="1996989" y="1479473"/>
                </a:cubicBezTo>
                <a:cubicBezTo>
                  <a:pt x="2083709" y="1481725"/>
                  <a:pt x="2170013" y="1471345"/>
                  <a:pt x="2253131" y="1449073"/>
                </a:cubicBezTo>
                <a:lnTo>
                  <a:pt x="2278616" y="1440924"/>
                </a:lnTo>
                <a:lnTo>
                  <a:pt x="2284115" y="1444099"/>
                </a:lnTo>
                <a:lnTo>
                  <a:pt x="2283112" y="1439486"/>
                </a:lnTo>
                <a:lnTo>
                  <a:pt x="2287608" y="1438048"/>
                </a:lnTo>
                <a:lnTo>
                  <a:pt x="2282109" y="1434874"/>
                </a:lnTo>
                <a:lnTo>
                  <a:pt x="2276424" y="1408729"/>
                </a:lnTo>
                <a:cubicBezTo>
                  <a:pt x="2239306" y="1270198"/>
                  <a:pt x="2169157" y="1140518"/>
                  <a:pt x="2069415" y="1032514"/>
                </a:cubicBezTo>
                <a:close/>
                <a:moveTo>
                  <a:pt x="1140311" y="35676"/>
                </a:moveTo>
                <a:lnTo>
                  <a:pt x="1134812" y="38850"/>
                </a:lnTo>
                <a:lnTo>
                  <a:pt x="1109328" y="30701"/>
                </a:lnTo>
                <a:cubicBezTo>
                  <a:pt x="887679" y="-28689"/>
                  <a:pt x="643374" y="-3524"/>
                  <a:pt x="428948" y="120275"/>
                </a:cubicBezTo>
                <a:cubicBezTo>
                  <a:pt x="214521" y="244074"/>
                  <a:pt x="70575" y="443066"/>
                  <a:pt x="11185" y="664715"/>
                </a:cubicBezTo>
                <a:lnTo>
                  <a:pt x="5499" y="690860"/>
                </a:lnTo>
                <a:lnTo>
                  <a:pt x="0" y="694034"/>
                </a:lnTo>
                <a:lnTo>
                  <a:pt x="4497" y="695472"/>
                </a:lnTo>
                <a:lnTo>
                  <a:pt x="3493" y="700085"/>
                </a:lnTo>
                <a:lnTo>
                  <a:pt x="8992" y="696910"/>
                </a:lnTo>
                <a:lnTo>
                  <a:pt x="34477" y="705059"/>
                </a:lnTo>
                <a:cubicBezTo>
                  <a:pt x="117595" y="727331"/>
                  <a:pt x="203900" y="737711"/>
                  <a:pt x="290620" y="735459"/>
                </a:cubicBezTo>
                <a:cubicBezTo>
                  <a:pt x="435154" y="731705"/>
                  <a:pt x="580841" y="692860"/>
                  <a:pt x="714857" y="615486"/>
                </a:cubicBezTo>
                <a:cubicBezTo>
                  <a:pt x="929284" y="491687"/>
                  <a:pt x="1073229" y="292695"/>
                  <a:pt x="1132621" y="71046"/>
                </a:cubicBezTo>
                <a:lnTo>
                  <a:pt x="1138305" y="44901"/>
                </a:lnTo>
                <a:lnTo>
                  <a:pt x="1143805" y="41726"/>
                </a:lnTo>
                <a:lnTo>
                  <a:pt x="1139308" y="40289"/>
                </a:lnTo>
                <a:close/>
                <a:moveTo>
                  <a:pt x="2069415" y="288501"/>
                </a:moveTo>
                <a:cubicBezTo>
                  <a:pt x="2009570" y="223699"/>
                  <a:pt x="1939071" y="166700"/>
                  <a:pt x="1858661" y="120276"/>
                </a:cubicBezTo>
                <a:cubicBezTo>
                  <a:pt x="1644235" y="-3523"/>
                  <a:pt x="1399929" y="-28688"/>
                  <a:pt x="1178281" y="30702"/>
                </a:cubicBezTo>
                <a:lnTo>
                  <a:pt x="1152796" y="38850"/>
                </a:lnTo>
                <a:lnTo>
                  <a:pt x="1147297" y="35676"/>
                </a:lnTo>
                <a:lnTo>
                  <a:pt x="1148300" y="40290"/>
                </a:lnTo>
                <a:lnTo>
                  <a:pt x="1143804" y="41727"/>
                </a:lnTo>
                <a:lnTo>
                  <a:pt x="1149304" y="44901"/>
                </a:lnTo>
                <a:lnTo>
                  <a:pt x="1154988" y="71046"/>
                </a:lnTo>
                <a:cubicBezTo>
                  <a:pt x="1214379" y="292695"/>
                  <a:pt x="1358325" y="491688"/>
                  <a:pt x="1572751" y="615486"/>
                </a:cubicBezTo>
                <a:cubicBezTo>
                  <a:pt x="1706767" y="692860"/>
                  <a:pt x="1852455" y="731705"/>
                  <a:pt x="1996989" y="735460"/>
                </a:cubicBezTo>
                <a:cubicBezTo>
                  <a:pt x="2083709" y="737712"/>
                  <a:pt x="2170013" y="727332"/>
                  <a:pt x="2253131" y="705060"/>
                </a:cubicBezTo>
                <a:lnTo>
                  <a:pt x="2278616" y="696911"/>
                </a:lnTo>
                <a:lnTo>
                  <a:pt x="2284115" y="700086"/>
                </a:lnTo>
                <a:lnTo>
                  <a:pt x="2283112" y="695473"/>
                </a:lnTo>
                <a:lnTo>
                  <a:pt x="2287608" y="694035"/>
                </a:lnTo>
                <a:lnTo>
                  <a:pt x="2282109" y="690860"/>
                </a:lnTo>
                <a:lnTo>
                  <a:pt x="2276424" y="664716"/>
                </a:lnTo>
                <a:cubicBezTo>
                  <a:pt x="2239306" y="526185"/>
                  <a:pt x="2169157" y="396505"/>
                  <a:pt x="2069415" y="288501"/>
                </a:cubicBezTo>
                <a:close/>
              </a:path>
            </a:pathLst>
          </a:custGeom>
          <a:solidFill>
            <a:schemeClr val="tx1">
              <a:alpha val="2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solidFill>
                <a:schemeClr val="tx1"/>
              </a:solidFill>
            </a:endParaRPr>
          </a:p>
        </p:txBody>
      </p:sp>
      <p:grpSp>
        <p:nvGrpSpPr>
          <p:cNvPr id="26" name="Group 25">
            <a:extLst>
              <a:ext uri="{FF2B5EF4-FFF2-40B4-BE49-F238E27FC236}">
                <a16:creationId xmlns:a16="http://schemas.microsoft.com/office/drawing/2014/main" id="{AC46C823-4AEE-4D15-A7B7-556599F86465}"/>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rot="8100000" flipV="1">
            <a:off x="521489" y="5639014"/>
            <a:ext cx="865742" cy="628383"/>
            <a:chOff x="558167" y="958515"/>
            <a:chExt cx="865742" cy="628383"/>
          </a:xfrm>
          <a:solidFill>
            <a:schemeClr val="accent3"/>
          </a:solidFill>
        </p:grpSpPr>
        <p:sp>
          <p:nvSpPr>
            <p:cNvPr id="27" name="Freeform: Shape 26">
              <a:extLst>
                <a:ext uri="{FF2B5EF4-FFF2-40B4-BE49-F238E27FC236}">
                  <a16:creationId xmlns:a16="http://schemas.microsoft.com/office/drawing/2014/main" id="{7FE368E1-8B21-487B-879D-A96309199604}"/>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rot="8100000" flipH="1">
              <a:off x="558167" y="1122160"/>
              <a:ext cx="464738" cy="464738"/>
            </a:xfrm>
            <a:custGeom>
              <a:avLst/>
              <a:gdLst>
                <a:gd name="connsiteX0" fmla="*/ 446142 w 464738"/>
                <a:gd name="connsiteY0" fmla="*/ 464738 h 464738"/>
                <a:gd name="connsiteX1" fmla="*/ 130673 w 464738"/>
                <a:gd name="connsiteY1" fmla="*/ 334066 h 464738"/>
                <a:gd name="connsiteX2" fmla="*/ 0 w 464738"/>
                <a:gd name="connsiteY2" fmla="*/ 18596 h 464738"/>
                <a:gd name="connsiteX3" fmla="*/ 836 w 464738"/>
                <a:gd name="connsiteY3" fmla="*/ 1089 h 464738"/>
                <a:gd name="connsiteX4" fmla="*/ 606 w 464738"/>
                <a:gd name="connsiteY4" fmla="*/ 859 h 464738"/>
                <a:gd name="connsiteX5" fmla="*/ 848 w 464738"/>
                <a:gd name="connsiteY5" fmla="*/ 848 h 464738"/>
                <a:gd name="connsiteX6" fmla="*/ 859 w 464738"/>
                <a:gd name="connsiteY6" fmla="*/ 606 h 464738"/>
                <a:gd name="connsiteX7" fmla="*/ 1089 w 464738"/>
                <a:gd name="connsiteY7" fmla="*/ 836 h 464738"/>
                <a:gd name="connsiteX8" fmla="*/ 18596 w 464738"/>
                <a:gd name="connsiteY8" fmla="*/ 0 h 464738"/>
                <a:gd name="connsiteX9" fmla="*/ 334066 w 464738"/>
                <a:gd name="connsiteY9" fmla="*/ 130672 h 464738"/>
                <a:gd name="connsiteX10" fmla="*/ 464738 w 464738"/>
                <a:gd name="connsiteY10" fmla="*/ 446142 h 464738"/>
                <a:gd name="connsiteX11" fmla="*/ 463902 w 464738"/>
                <a:gd name="connsiteY11" fmla="*/ 463650 h 464738"/>
                <a:gd name="connsiteX12" fmla="*/ 464132 w 464738"/>
                <a:gd name="connsiteY12" fmla="*/ 463880 h 464738"/>
                <a:gd name="connsiteX13" fmla="*/ 463891 w 464738"/>
                <a:gd name="connsiteY13" fmla="*/ 463892 h 464738"/>
                <a:gd name="connsiteX14" fmla="*/ 463879 w 464738"/>
                <a:gd name="connsiteY14" fmla="*/ 464132 h 464738"/>
                <a:gd name="connsiteX15" fmla="*/ 463650 w 464738"/>
                <a:gd name="connsiteY15" fmla="*/ 463903 h 46473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Lst>
              <a:rect l="l" t="t" r="r" b="b"/>
              <a:pathLst>
                <a:path w="464738" h="464738">
                  <a:moveTo>
                    <a:pt x="446142" y="464738"/>
                  </a:moveTo>
                  <a:cubicBezTo>
                    <a:pt x="331965" y="464738"/>
                    <a:pt x="217787" y="421181"/>
                    <a:pt x="130673" y="334066"/>
                  </a:cubicBezTo>
                  <a:cubicBezTo>
                    <a:pt x="43558" y="246952"/>
                    <a:pt x="1" y="132774"/>
                    <a:pt x="0" y="18596"/>
                  </a:cubicBezTo>
                  <a:lnTo>
                    <a:pt x="836" y="1089"/>
                  </a:lnTo>
                  <a:lnTo>
                    <a:pt x="606" y="859"/>
                  </a:lnTo>
                  <a:lnTo>
                    <a:pt x="848" y="848"/>
                  </a:lnTo>
                  <a:lnTo>
                    <a:pt x="859" y="606"/>
                  </a:lnTo>
                  <a:lnTo>
                    <a:pt x="1089" y="836"/>
                  </a:lnTo>
                  <a:lnTo>
                    <a:pt x="18596" y="0"/>
                  </a:lnTo>
                  <a:cubicBezTo>
                    <a:pt x="132774" y="0"/>
                    <a:pt x="246951" y="43557"/>
                    <a:pt x="334066" y="130672"/>
                  </a:cubicBezTo>
                  <a:cubicBezTo>
                    <a:pt x="421181" y="217787"/>
                    <a:pt x="464738" y="331964"/>
                    <a:pt x="464738" y="446142"/>
                  </a:cubicBezTo>
                  <a:lnTo>
                    <a:pt x="463902" y="463650"/>
                  </a:lnTo>
                  <a:lnTo>
                    <a:pt x="464132" y="463880"/>
                  </a:lnTo>
                  <a:lnTo>
                    <a:pt x="463891" y="463892"/>
                  </a:lnTo>
                  <a:lnTo>
                    <a:pt x="463879" y="464132"/>
                  </a:lnTo>
                  <a:lnTo>
                    <a:pt x="463650" y="463903"/>
                  </a:lnTo>
                  <a:close/>
                </a:path>
              </a:pathLst>
            </a:cu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schemeClr val="tx1"/>
                </a:solidFill>
              </a:endParaRPr>
            </a:p>
          </p:txBody>
        </p:sp>
        <p:sp>
          <p:nvSpPr>
            <p:cNvPr id="28" name="Freeform: Shape 27">
              <a:extLst>
                <a:ext uri="{FF2B5EF4-FFF2-40B4-BE49-F238E27FC236}">
                  <a16:creationId xmlns:a16="http://schemas.microsoft.com/office/drawing/2014/main" id="{58A31684-3F27-4828-8633-A1624B028A26}"/>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rot="5400000" flipH="1">
              <a:off x="959170" y="958515"/>
              <a:ext cx="464739" cy="464739"/>
            </a:xfrm>
            <a:custGeom>
              <a:avLst/>
              <a:gdLst>
                <a:gd name="connsiteX0" fmla="*/ 464132 w 464739"/>
                <a:gd name="connsiteY0" fmla="*/ 463881 h 464739"/>
                <a:gd name="connsiteX1" fmla="*/ 463891 w 464739"/>
                <a:gd name="connsiteY1" fmla="*/ 463892 h 464739"/>
                <a:gd name="connsiteX2" fmla="*/ 463880 w 464739"/>
                <a:gd name="connsiteY2" fmla="*/ 464132 h 464739"/>
                <a:gd name="connsiteX3" fmla="*/ 463651 w 464739"/>
                <a:gd name="connsiteY3" fmla="*/ 463904 h 464739"/>
                <a:gd name="connsiteX4" fmla="*/ 446142 w 464739"/>
                <a:gd name="connsiteY4" fmla="*/ 464739 h 464739"/>
                <a:gd name="connsiteX5" fmla="*/ 130673 w 464739"/>
                <a:gd name="connsiteY5" fmla="*/ 334067 h 464739"/>
                <a:gd name="connsiteX6" fmla="*/ 0 w 464739"/>
                <a:gd name="connsiteY6" fmla="*/ 18597 h 464739"/>
                <a:gd name="connsiteX7" fmla="*/ 836 w 464739"/>
                <a:gd name="connsiteY7" fmla="*/ 1089 h 464739"/>
                <a:gd name="connsiteX8" fmla="*/ 607 w 464739"/>
                <a:gd name="connsiteY8" fmla="*/ 859 h 464739"/>
                <a:gd name="connsiteX9" fmla="*/ 848 w 464739"/>
                <a:gd name="connsiteY9" fmla="*/ 848 h 464739"/>
                <a:gd name="connsiteX10" fmla="*/ 859 w 464739"/>
                <a:gd name="connsiteY10" fmla="*/ 607 h 464739"/>
                <a:gd name="connsiteX11" fmla="*/ 1089 w 464739"/>
                <a:gd name="connsiteY11" fmla="*/ 836 h 464739"/>
                <a:gd name="connsiteX12" fmla="*/ 18597 w 464739"/>
                <a:gd name="connsiteY12" fmla="*/ 0 h 464739"/>
                <a:gd name="connsiteX13" fmla="*/ 334067 w 464739"/>
                <a:gd name="connsiteY13" fmla="*/ 130672 h 464739"/>
                <a:gd name="connsiteX14" fmla="*/ 464739 w 464739"/>
                <a:gd name="connsiteY14" fmla="*/ 446142 h 464739"/>
                <a:gd name="connsiteX15" fmla="*/ 463903 w 464739"/>
                <a:gd name="connsiteY15" fmla="*/ 463652 h 46473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Lst>
              <a:rect l="l" t="t" r="r" b="b"/>
              <a:pathLst>
                <a:path w="464739" h="464739">
                  <a:moveTo>
                    <a:pt x="464132" y="463881"/>
                  </a:moveTo>
                  <a:lnTo>
                    <a:pt x="463891" y="463892"/>
                  </a:lnTo>
                  <a:lnTo>
                    <a:pt x="463880" y="464132"/>
                  </a:lnTo>
                  <a:lnTo>
                    <a:pt x="463651" y="463904"/>
                  </a:lnTo>
                  <a:lnTo>
                    <a:pt x="446142" y="464739"/>
                  </a:lnTo>
                  <a:cubicBezTo>
                    <a:pt x="331965" y="464739"/>
                    <a:pt x="217787" y="421182"/>
                    <a:pt x="130673" y="334067"/>
                  </a:cubicBezTo>
                  <a:cubicBezTo>
                    <a:pt x="43558" y="246953"/>
                    <a:pt x="1" y="132775"/>
                    <a:pt x="0" y="18597"/>
                  </a:cubicBezTo>
                  <a:lnTo>
                    <a:pt x="836" y="1089"/>
                  </a:lnTo>
                  <a:lnTo>
                    <a:pt x="607" y="859"/>
                  </a:lnTo>
                  <a:lnTo>
                    <a:pt x="848" y="848"/>
                  </a:lnTo>
                  <a:lnTo>
                    <a:pt x="859" y="607"/>
                  </a:lnTo>
                  <a:lnTo>
                    <a:pt x="1089" y="836"/>
                  </a:lnTo>
                  <a:lnTo>
                    <a:pt x="18597" y="0"/>
                  </a:lnTo>
                  <a:cubicBezTo>
                    <a:pt x="132775" y="0"/>
                    <a:pt x="246952" y="43557"/>
                    <a:pt x="334067" y="130672"/>
                  </a:cubicBezTo>
                  <a:cubicBezTo>
                    <a:pt x="421182" y="217787"/>
                    <a:pt x="464739" y="331964"/>
                    <a:pt x="464739" y="446142"/>
                  </a:cubicBezTo>
                  <a:lnTo>
                    <a:pt x="463903" y="463652"/>
                  </a:lnTo>
                  <a:close/>
                </a:path>
              </a:pathLst>
            </a:cu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schemeClr val="tx1"/>
                </a:solidFill>
              </a:endParaRPr>
            </a:p>
          </p:txBody>
        </p:sp>
      </p:grpSp>
      <p:grpSp>
        <p:nvGrpSpPr>
          <p:cNvPr id="30" name="Group 29">
            <a:extLst>
              <a:ext uri="{FF2B5EF4-FFF2-40B4-BE49-F238E27FC236}">
                <a16:creationId xmlns:a16="http://schemas.microsoft.com/office/drawing/2014/main" id="{766CF5CA-BCE0-446B-990C-62FB772ABEFA}"/>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rot="2700000">
            <a:off x="486523" y="3291143"/>
            <a:ext cx="1785983" cy="2208479"/>
            <a:chOff x="2725201" y="4453039"/>
            <a:chExt cx="1785983" cy="2208479"/>
          </a:xfrm>
        </p:grpSpPr>
        <p:cxnSp>
          <p:nvCxnSpPr>
            <p:cNvPr id="31" name="Straight Connector 30">
              <a:extLst>
                <a:ext uri="{FF2B5EF4-FFF2-40B4-BE49-F238E27FC236}">
                  <a16:creationId xmlns:a16="http://schemas.microsoft.com/office/drawing/2014/main" id="{791F38DD-D787-4EE5-931B-C8CC2ED927E1}"/>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rot="10800000" flipH="1">
              <a:off x="3618192" y="4453039"/>
              <a:ext cx="0" cy="2208479"/>
            </a:xfrm>
            <a:prstGeom prst="line">
              <a:avLst/>
            </a:prstGeom>
            <a:ln w="12700">
              <a:solidFill>
                <a:schemeClr val="tx1"/>
              </a:solidFill>
            </a:ln>
          </p:spPr>
          <p:style>
            <a:lnRef idx="1">
              <a:schemeClr val="accent1"/>
            </a:lnRef>
            <a:fillRef idx="0">
              <a:schemeClr val="accent1"/>
            </a:fillRef>
            <a:effectRef idx="0">
              <a:schemeClr val="accent1"/>
            </a:effectRef>
            <a:fontRef idx="minor">
              <a:schemeClr val="tx1"/>
            </a:fontRef>
          </p:style>
        </p:cxnSp>
        <p:cxnSp>
          <p:nvCxnSpPr>
            <p:cNvPr id="32" name="Straight Connector 31">
              <a:extLst>
                <a:ext uri="{FF2B5EF4-FFF2-40B4-BE49-F238E27FC236}">
                  <a16:creationId xmlns:a16="http://schemas.microsoft.com/office/drawing/2014/main" id="{6F4E1D11-C91E-45F4-9A4A-EC0243DE7628}"/>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flipH="1">
              <a:off x="2738439" y="5243393"/>
              <a:ext cx="1760933" cy="0"/>
            </a:xfrm>
            <a:prstGeom prst="line">
              <a:avLst/>
            </a:prstGeom>
            <a:ln w="12700">
              <a:solidFill>
                <a:schemeClr val="tx1"/>
              </a:solidFill>
            </a:ln>
          </p:spPr>
          <p:style>
            <a:lnRef idx="1">
              <a:schemeClr val="accent1"/>
            </a:lnRef>
            <a:fillRef idx="0">
              <a:schemeClr val="accent1"/>
            </a:fillRef>
            <a:effectRef idx="0">
              <a:schemeClr val="accent1"/>
            </a:effectRef>
            <a:fontRef idx="minor">
              <a:schemeClr val="tx1"/>
            </a:fontRef>
          </p:style>
        </p:cxnSp>
        <p:sp>
          <p:nvSpPr>
            <p:cNvPr id="33" name="Freeform: Shape 32">
              <a:extLst>
                <a:ext uri="{FF2B5EF4-FFF2-40B4-BE49-F238E27FC236}">
                  <a16:creationId xmlns:a16="http://schemas.microsoft.com/office/drawing/2014/main" id="{63D0A83C-B0AD-4E04-B3FE-48D739F6F091}"/>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flipH="1">
              <a:off x="2725201" y="4861779"/>
              <a:ext cx="1785983" cy="1799739"/>
            </a:xfrm>
            <a:custGeom>
              <a:avLst/>
              <a:gdLst>
                <a:gd name="connsiteX0" fmla="*/ 440819 w 1785983"/>
                <a:gd name="connsiteY0" fmla="*/ 59 h 1799739"/>
                <a:gd name="connsiteX1" fmla="*/ 845918 w 1785983"/>
                <a:gd name="connsiteY1" fmla="*/ 261596 h 1799739"/>
                <a:gd name="connsiteX2" fmla="*/ 892992 w 1785983"/>
                <a:gd name="connsiteY2" fmla="*/ 360758 h 1799739"/>
                <a:gd name="connsiteX3" fmla="*/ 892992 w 1785983"/>
                <a:gd name="connsiteY3" fmla="*/ 365372 h 1799739"/>
                <a:gd name="connsiteX4" fmla="*/ 940065 w 1785983"/>
                <a:gd name="connsiteY4" fmla="*/ 266212 h 1799739"/>
                <a:gd name="connsiteX5" fmla="*/ 1406106 w 1785983"/>
                <a:gd name="connsiteY5" fmla="*/ 8338 h 1799739"/>
                <a:gd name="connsiteX6" fmla="*/ 1022901 w 1785983"/>
                <a:gd name="connsiteY6" fmla="*/ 1699451 h 1799739"/>
                <a:gd name="connsiteX7" fmla="*/ 892991 w 1785983"/>
                <a:gd name="connsiteY7" fmla="*/ 1799739 h 1799739"/>
                <a:gd name="connsiteX8" fmla="*/ 892991 w 1785983"/>
                <a:gd name="connsiteY8" fmla="*/ 1795123 h 1799739"/>
                <a:gd name="connsiteX9" fmla="*/ 763082 w 1785983"/>
                <a:gd name="connsiteY9" fmla="*/ 1694835 h 1799739"/>
                <a:gd name="connsiteX10" fmla="*/ 379877 w 1785983"/>
                <a:gd name="connsiteY10" fmla="*/ 3722 h 1799739"/>
                <a:gd name="connsiteX11" fmla="*/ 440819 w 1785983"/>
                <a:gd name="connsiteY11" fmla="*/ 59 h 1799739"/>
                <a:gd name="connsiteX0" fmla="*/ 440819 w 1785983"/>
                <a:gd name="connsiteY0" fmla="*/ 59 h 1849891"/>
                <a:gd name="connsiteX1" fmla="*/ 845918 w 1785983"/>
                <a:gd name="connsiteY1" fmla="*/ 261596 h 1849891"/>
                <a:gd name="connsiteX2" fmla="*/ 892992 w 1785983"/>
                <a:gd name="connsiteY2" fmla="*/ 360758 h 1849891"/>
                <a:gd name="connsiteX3" fmla="*/ 892992 w 1785983"/>
                <a:gd name="connsiteY3" fmla="*/ 365372 h 1849891"/>
                <a:gd name="connsiteX4" fmla="*/ 940065 w 1785983"/>
                <a:gd name="connsiteY4" fmla="*/ 266212 h 1849891"/>
                <a:gd name="connsiteX5" fmla="*/ 1406106 w 1785983"/>
                <a:gd name="connsiteY5" fmla="*/ 8338 h 1849891"/>
                <a:gd name="connsiteX6" fmla="*/ 1022901 w 1785983"/>
                <a:gd name="connsiteY6" fmla="*/ 1699451 h 1849891"/>
                <a:gd name="connsiteX7" fmla="*/ 892991 w 1785983"/>
                <a:gd name="connsiteY7" fmla="*/ 1799739 h 1849891"/>
                <a:gd name="connsiteX8" fmla="*/ 838223 w 1785983"/>
                <a:gd name="connsiteY8" fmla="*/ 1849891 h 1849891"/>
                <a:gd name="connsiteX9" fmla="*/ 763082 w 1785983"/>
                <a:gd name="connsiteY9" fmla="*/ 1694835 h 1849891"/>
                <a:gd name="connsiteX10" fmla="*/ 379877 w 1785983"/>
                <a:gd name="connsiteY10" fmla="*/ 3722 h 1849891"/>
                <a:gd name="connsiteX11" fmla="*/ 440819 w 1785983"/>
                <a:gd name="connsiteY11" fmla="*/ 59 h 1849891"/>
                <a:gd name="connsiteX0" fmla="*/ 440819 w 1785983"/>
                <a:gd name="connsiteY0" fmla="*/ 59 h 1799739"/>
                <a:gd name="connsiteX1" fmla="*/ 845918 w 1785983"/>
                <a:gd name="connsiteY1" fmla="*/ 261596 h 1799739"/>
                <a:gd name="connsiteX2" fmla="*/ 892992 w 1785983"/>
                <a:gd name="connsiteY2" fmla="*/ 360758 h 1799739"/>
                <a:gd name="connsiteX3" fmla="*/ 892992 w 1785983"/>
                <a:gd name="connsiteY3" fmla="*/ 365372 h 1799739"/>
                <a:gd name="connsiteX4" fmla="*/ 940065 w 1785983"/>
                <a:gd name="connsiteY4" fmla="*/ 266212 h 1799739"/>
                <a:gd name="connsiteX5" fmla="*/ 1406106 w 1785983"/>
                <a:gd name="connsiteY5" fmla="*/ 8338 h 1799739"/>
                <a:gd name="connsiteX6" fmla="*/ 1022901 w 1785983"/>
                <a:gd name="connsiteY6" fmla="*/ 1699451 h 1799739"/>
                <a:gd name="connsiteX7" fmla="*/ 892991 w 1785983"/>
                <a:gd name="connsiteY7" fmla="*/ 1799739 h 1799739"/>
                <a:gd name="connsiteX8" fmla="*/ 763082 w 1785983"/>
                <a:gd name="connsiteY8" fmla="*/ 1694835 h 1799739"/>
                <a:gd name="connsiteX9" fmla="*/ 379877 w 1785983"/>
                <a:gd name="connsiteY9" fmla="*/ 3722 h 1799739"/>
                <a:gd name="connsiteX10" fmla="*/ 440819 w 1785983"/>
                <a:gd name="connsiteY10" fmla="*/ 59 h 179973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Lst>
              <a:rect l="l" t="t" r="r" b="b"/>
              <a:pathLst>
                <a:path w="1785983" h="1799739">
                  <a:moveTo>
                    <a:pt x="440819" y="59"/>
                  </a:moveTo>
                  <a:cubicBezTo>
                    <a:pt x="584367" y="2557"/>
                    <a:pt x="735105" y="83293"/>
                    <a:pt x="845918" y="261596"/>
                  </a:cubicBezTo>
                  <a:lnTo>
                    <a:pt x="892992" y="360758"/>
                  </a:lnTo>
                  <a:lnTo>
                    <a:pt x="892992" y="365372"/>
                  </a:lnTo>
                  <a:lnTo>
                    <a:pt x="940065" y="266212"/>
                  </a:lnTo>
                  <a:cubicBezTo>
                    <a:pt x="1066709" y="62437"/>
                    <a:pt x="1245499" y="-13903"/>
                    <a:pt x="1406106" y="8338"/>
                  </a:cubicBezTo>
                  <a:cubicBezTo>
                    <a:pt x="1827702" y="66720"/>
                    <a:pt x="2124001" y="804388"/>
                    <a:pt x="1022901" y="1699451"/>
                  </a:cubicBezTo>
                  <a:lnTo>
                    <a:pt x="892991" y="1799739"/>
                  </a:lnTo>
                  <a:lnTo>
                    <a:pt x="763082" y="1694835"/>
                  </a:lnTo>
                  <a:cubicBezTo>
                    <a:pt x="-338018" y="799772"/>
                    <a:pt x="-41719" y="62104"/>
                    <a:pt x="379877" y="3722"/>
                  </a:cubicBezTo>
                  <a:cubicBezTo>
                    <a:pt x="399953" y="942"/>
                    <a:pt x="420313" y="-298"/>
                    <a:pt x="440819" y="59"/>
                  </a:cubicBezTo>
                  <a:close/>
                </a:path>
              </a:pathLst>
            </a:custGeom>
            <a:noFill/>
            <a:ln w="12700">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solidFill>
                  <a:schemeClr val="tx1"/>
                </a:solidFill>
                <a:latin typeface="Bell MT" panose="02020503060305020303" pitchFamily="18" charset="0"/>
              </a:endParaRPr>
            </a:p>
          </p:txBody>
        </p:sp>
        <p:sp>
          <p:nvSpPr>
            <p:cNvPr id="34" name="Rectangle 30">
              <a:extLst>
                <a:ext uri="{FF2B5EF4-FFF2-40B4-BE49-F238E27FC236}">
                  <a16:creationId xmlns:a16="http://schemas.microsoft.com/office/drawing/2014/main" id="{AF60A4C7-053A-4E00-9224-C9C9CAA542B8}"/>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rot="2700000">
              <a:off x="3124232" y="5447997"/>
              <a:ext cx="987915" cy="987915"/>
            </a:xfrm>
            <a:custGeom>
              <a:avLst/>
              <a:gdLst>
                <a:gd name="connsiteX0" fmla="*/ 0 w 1302493"/>
                <a:gd name="connsiteY0" fmla="*/ 0 h 1302493"/>
                <a:gd name="connsiteX1" fmla="*/ 1302493 w 1302493"/>
                <a:gd name="connsiteY1" fmla="*/ 0 h 1302493"/>
                <a:gd name="connsiteX2" fmla="*/ 1302493 w 1302493"/>
                <a:gd name="connsiteY2" fmla="*/ 1302493 h 1302493"/>
                <a:gd name="connsiteX3" fmla="*/ 0 w 1302493"/>
                <a:gd name="connsiteY3" fmla="*/ 1302493 h 1302493"/>
                <a:gd name="connsiteX4" fmla="*/ 0 w 1302493"/>
                <a:gd name="connsiteY4" fmla="*/ 0 h 1302493"/>
                <a:gd name="connsiteX0" fmla="*/ 1302493 w 1393933"/>
                <a:gd name="connsiteY0" fmla="*/ 1302493 h 1393933"/>
                <a:gd name="connsiteX1" fmla="*/ 0 w 1393933"/>
                <a:gd name="connsiteY1" fmla="*/ 1302493 h 1393933"/>
                <a:gd name="connsiteX2" fmla="*/ 0 w 1393933"/>
                <a:gd name="connsiteY2" fmla="*/ 0 h 1393933"/>
                <a:gd name="connsiteX3" fmla="*/ 1302493 w 1393933"/>
                <a:gd name="connsiteY3" fmla="*/ 0 h 1393933"/>
                <a:gd name="connsiteX4" fmla="*/ 1393933 w 1393933"/>
                <a:gd name="connsiteY4" fmla="*/ 1393933 h 1393933"/>
                <a:gd name="connsiteX0" fmla="*/ 0 w 1393933"/>
                <a:gd name="connsiteY0" fmla="*/ 1302493 h 1393933"/>
                <a:gd name="connsiteX1" fmla="*/ 0 w 1393933"/>
                <a:gd name="connsiteY1" fmla="*/ 0 h 1393933"/>
                <a:gd name="connsiteX2" fmla="*/ 1302493 w 1393933"/>
                <a:gd name="connsiteY2" fmla="*/ 0 h 1393933"/>
                <a:gd name="connsiteX3" fmla="*/ 1393933 w 1393933"/>
                <a:gd name="connsiteY3" fmla="*/ 1393933 h 1393933"/>
                <a:gd name="connsiteX0" fmla="*/ 0 w 1302493"/>
                <a:gd name="connsiteY0" fmla="*/ 1302493 h 1302493"/>
                <a:gd name="connsiteX1" fmla="*/ 0 w 1302493"/>
                <a:gd name="connsiteY1" fmla="*/ 0 h 1302493"/>
                <a:gd name="connsiteX2" fmla="*/ 1302493 w 1302493"/>
                <a:gd name="connsiteY2" fmla="*/ 0 h 1302493"/>
              </a:gdLst>
              <a:ahLst/>
              <a:cxnLst>
                <a:cxn ang="0">
                  <a:pos x="connsiteX0" y="connsiteY0"/>
                </a:cxn>
                <a:cxn ang="0">
                  <a:pos x="connsiteX1" y="connsiteY1"/>
                </a:cxn>
                <a:cxn ang="0">
                  <a:pos x="connsiteX2" y="connsiteY2"/>
                </a:cxn>
              </a:cxnLst>
              <a:rect l="l" t="t" r="r" b="b"/>
              <a:pathLst>
                <a:path w="1302493" h="1302493">
                  <a:moveTo>
                    <a:pt x="0" y="1302493"/>
                  </a:moveTo>
                  <a:lnTo>
                    <a:pt x="0" y="0"/>
                  </a:lnTo>
                  <a:lnTo>
                    <a:pt x="1302493" y="0"/>
                  </a:lnTo>
                </a:path>
              </a:pathLst>
            </a:custGeom>
            <a:noFill/>
            <a:ln w="12700">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5" name="Rectangle 30">
              <a:extLst>
                <a:ext uri="{FF2B5EF4-FFF2-40B4-BE49-F238E27FC236}">
                  <a16:creationId xmlns:a16="http://schemas.microsoft.com/office/drawing/2014/main" id="{C90A005E-7D6C-4543-AE86-10F5BA1C0FDB}"/>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rot="2700000">
              <a:off x="3315029" y="5983110"/>
              <a:ext cx="606323" cy="606323"/>
            </a:xfrm>
            <a:custGeom>
              <a:avLst/>
              <a:gdLst>
                <a:gd name="connsiteX0" fmla="*/ 0 w 1302493"/>
                <a:gd name="connsiteY0" fmla="*/ 0 h 1302493"/>
                <a:gd name="connsiteX1" fmla="*/ 1302493 w 1302493"/>
                <a:gd name="connsiteY1" fmla="*/ 0 h 1302493"/>
                <a:gd name="connsiteX2" fmla="*/ 1302493 w 1302493"/>
                <a:gd name="connsiteY2" fmla="*/ 1302493 h 1302493"/>
                <a:gd name="connsiteX3" fmla="*/ 0 w 1302493"/>
                <a:gd name="connsiteY3" fmla="*/ 1302493 h 1302493"/>
                <a:gd name="connsiteX4" fmla="*/ 0 w 1302493"/>
                <a:gd name="connsiteY4" fmla="*/ 0 h 1302493"/>
                <a:gd name="connsiteX0" fmla="*/ 1302493 w 1393933"/>
                <a:gd name="connsiteY0" fmla="*/ 1302493 h 1393933"/>
                <a:gd name="connsiteX1" fmla="*/ 0 w 1393933"/>
                <a:gd name="connsiteY1" fmla="*/ 1302493 h 1393933"/>
                <a:gd name="connsiteX2" fmla="*/ 0 w 1393933"/>
                <a:gd name="connsiteY2" fmla="*/ 0 h 1393933"/>
                <a:gd name="connsiteX3" fmla="*/ 1302493 w 1393933"/>
                <a:gd name="connsiteY3" fmla="*/ 0 h 1393933"/>
                <a:gd name="connsiteX4" fmla="*/ 1393933 w 1393933"/>
                <a:gd name="connsiteY4" fmla="*/ 1393933 h 1393933"/>
                <a:gd name="connsiteX0" fmla="*/ 0 w 1393933"/>
                <a:gd name="connsiteY0" fmla="*/ 1302493 h 1393933"/>
                <a:gd name="connsiteX1" fmla="*/ 0 w 1393933"/>
                <a:gd name="connsiteY1" fmla="*/ 0 h 1393933"/>
                <a:gd name="connsiteX2" fmla="*/ 1302493 w 1393933"/>
                <a:gd name="connsiteY2" fmla="*/ 0 h 1393933"/>
                <a:gd name="connsiteX3" fmla="*/ 1393933 w 1393933"/>
                <a:gd name="connsiteY3" fmla="*/ 1393933 h 1393933"/>
                <a:gd name="connsiteX0" fmla="*/ 0 w 1302493"/>
                <a:gd name="connsiteY0" fmla="*/ 1302493 h 1302493"/>
                <a:gd name="connsiteX1" fmla="*/ 0 w 1302493"/>
                <a:gd name="connsiteY1" fmla="*/ 0 h 1302493"/>
                <a:gd name="connsiteX2" fmla="*/ 1302493 w 1302493"/>
                <a:gd name="connsiteY2" fmla="*/ 0 h 1302493"/>
              </a:gdLst>
              <a:ahLst/>
              <a:cxnLst>
                <a:cxn ang="0">
                  <a:pos x="connsiteX0" y="connsiteY0"/>
                </a:cxn>
                <a:cxn ang="0">
                  <a:pos x="connsiteX1" y="connsiteY1"/>
                </a:cxn>
                <a:cxn ang="0">
                  <a:pos x="connsiteX2" y="connsiteY2"/>
                </a:cxn>
              </a:cxnLst>
              <a:rect l="l" t="t" r="r" b="b"/>
              <a:pathLst>
                <a:path w="1302493" h="1302493">
                  <a:moveTo>
                    <a:pt x="0" y="1302493"/>
                  </a:moveTo>
                  <a:lnTo>
                    <a:pt x="0" y="0"/>
                  </a:lnTo>
                  <a:lnTo>
                    <a:pt x="1302493" y="0"/>
                  </a:lnTo>
                </a:path>
              </a:pathLst>
            </a:custGeom>
            <a:noFill/>
            <a:ln w="12700">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grpSp>
        <p:nvGrpSpPr>
          <p:cNvPr id="37" name="Group 36">
            <a:extLst>
              <a:ext uri="{FF2B5EF4-FFF2-40B4-BE49-F238E27FC236}">
                <a16:creationId xmlns:a16="http://schemas.microsoft.com/office/drawing/2014/main" id="{BC174C2C-9AC5-4D2F-B12B-8AD9BE8773C9}"/>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rot="10800000" flipH="1" flipV="1">
            <a:off x="473803" y="5280732"/>
            <a:ext cx="864005" cy="1032464"/>
            <a:chOff x="2207971" y="2384401"/>
            <a:chExt cx="864005" cy="1032464"/>
          </a:xfrm>
        </p:grpSpPr>
        <p:sp>
          <p:nvSpPr>
            <p:cNvPr id="38" name="Freeform: Shape 37">
              <a:extLst>
                <a:ext uri="{FF2B5EF4-FFF2-40B4-BE49-F238E27FC236}">
                  <a16:creationId xmlns:a16="http://schemas.microsoft.com/office/drawing/2014/main" id="{F2A1D572-4E75-4B18-83CD-369937018B10}"/>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rot="13500000">
              <a:off x="2207971" y="2856305"/>
              <a:ext cx="464739" cy="464739"/>
            </a:xfrm>
            <a:custGeom>
              <a:avLst/>
              <a:gdLst>
                <a:gd name="connsiteX0" fmla="*/ 464132 w 464739"/>
                <a:gd name="connsiteY0" fmla="*/ 463881 h 464739"/>
                <a:gd name="connsiteX1" fmla="*/ 463891 w 464739"/>
                <a:gd name="connsiteY1" fmla="*/ 463892 h 464739"/>
                <a:gd name="connsiteX2" fmla="*/ 463880 w 464739"/>
                <a:gd name="connsiteY2" fmla="*/ 464132 h 464739"/>
                <a:gd name="connsiteX3" fmla="*/ 463651 w 464739"/>
                <a:gd name="connsiteY3" fmla="*/ 463904 h 464739"/>
                <a:gd name="connsiteX4" fmla="*/ 446142 w 464739"/>
                <a:gd name="connsiteY4" fmla="*/ 464739 h 464739"/>
                <a:gd name="connsiteX5" fmla="*/ 130673 w 464739"/>
                <a:gd name="connsiteY5" fmla="*/ 334067 h 464739"/>
                <a:gd name="connsiteX6" fmla="*/ 0 w 464739"/>
                <a:gd name="connsiteY6" fmla="*/ 18597 h 464739"/>
                <a:gd name="connsiteX7" fmla="*/ 836 w 464739"/>
                <a:gd name="connsiteY7" fmla="*/ 1089 h 464739"/>
                <a:gd name="connsiteX8" fmla="*/ 607 w 464739"/>
                <a:gd name="connsiteY8" fmla="*/ 859 h 464739"/>
                <a:gd name="connsiteX9" fmla="*/ 848 w 464739"/>
                <a:gd name="connsiteY9" fmla="*/ 848 h 464739"/>
                <a:gd name="connsiteX10" fmla="*/ 859 w 464739"/>
                <a:gd name="connsiteY10" fmla="*/ 607 h 464739"/>
                <a:gd name="connsiteX11" fmla="*/ 1089 w 464739"/>
                <a:gd name="connsiteY11" fmla="*/ 836 h 464739"/>
                <a:gd name="connsiteX12" fmla="*/ 18597 w 464739"/>
                <a:gd name="connsiteY12" fmla="*/ 0 h 464739"/>
                <a:gd name="connsiteX13" fmla="*/ 334067 w 464739"/>
                <a:gd name="connsiteY13" fmla="*/ 130672 h 464739"/>
                <a:gd name="connsiteX14" fmla="*/ 464739 w 464739"/>
                <a:gd name="connsiteY14" fmla="*/ 446142 h 464739"/>
                <a:gd name="connsiteX15" fmla="*/ 463903 w 464739"/>
                <a:gd name="connsiteY15" fmla="*/ 463652 h 46473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Lst>
              <a:rect l="l" t="t" r="r" b="b"/>
              <a:pathLst>
                <a:path w="464739" h="464739">
                  <a:moveTo>
                    <a:pt x="464132" y="463881"/>
                  </a:moveTo>
                  <a:lnTo>
                    <a:pt x="463891" y="463892"/>
                  </a:lnTo>
                  <a:lnTo>
                    <a:pt x="463880" y="464132"/>
                  </a:lnTo>
                  <a:lnTo>
                    <a:pt x="463651" y="463904"/>
                  </a:lnTo>
                  <a:lnTo>
                    <a:pt x="446142" y="464739"/>
                  </a:lnTo>
                  <a:cubicBezTo>
                    <a:pt x="331965" y="464739"/>
                    <a:pt x="217787" y="421182"/>
                    <a:pt x="130673" y="334067"/>
                  </a:cubicBezTo>
                  <a:cubicBezTo>
                    <a:pt x="43558" y="246953"/>
                    <a:pt x="1" y="132775"/>
                    <a:pt x="0" y="18597"/>
                  </a:cubicBezTo>
                  <a:lnTo>
                    <a:pt x="836" y="1089"/>
                  </a:lnTo>
                  <a:lnTo>
                    <a:pt x="607" y="859"/>
                  </a:lnTo>
                  <a:lnTo>
                    <a:pt x="848" y="848"/>
                  </a:lnTo>
                  <a:lnTo>
                    <a:pt x="859" y="607"/>
                  </a:lnTo>
                  <a:lnTo>
                    <a:pt x="1089" y="836"/>
                  </a:lnTo>
                  <a:lnTo>
                    <a:pt x="18597" y="0"/>
                  </a:lnTo>
                  <a:cubicBezTo>
                    <a:pt x="132775" y="0"/>
                    <a:pt x="246952" y="43557"/>
                    <a:pt x="334067" y="130672"/>
                  </a:cubicBezTo>
                  <a:cubicBezTo>
                    <a:pt x="421182" y="217787"/>
                    <a:pt x="464739" y="331964"/>
                    <a:pt x="464739" y="446142"/>
                  </a:cubicBezTo>
                  <a:lnTo>
                    <a:pt x="463903" y="463652"/>
                  </a:lnTo>
                  <a:close/>
                </a:path>
              </a:pathLst>
            </a:custGeom>
            <a:noFill/>
            <a:ln w="12700">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schemeClr val="tx1"/>
                </a:solidFill>
              </a:endParaRPr>
            </a:p>
          </p:txBody>
        </p:sp>
        <p:sp>
          <p:nvSpPr>
            <p:cNvPr id="39" name="Freeform: Shape 38">
              <a:extLst>
                <a:ext uri="{FF2B5EF4-FFF2-40B4-BE49-F238E27FC236}">
                  <a16:creationId xmlns:a16="http://schemas.microsoft.com/office/drawing/2014/main" id="{A4501448-AAB4-4BDF-81E5-BF4BEF2A47D8}"/>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rot="10800000">
              <a:off x="2607238" y="2688467"/>
              <a:ext cx="464738" cy="464738"/>
            </a:xfrm>
            <a:custGeom>
              <a:avLst/>
              <a:gdLst>
                <a:gd name="connsiteX0" fmla="*/ 446142 w 464738"/>
                <a:gd name="connsiteY0" fmla="*/ 464738 h 464738"/>
                <a:gd name="connsiteX1" fmla="*/ 130673 w 464738"/>
                <a:gd name="connsiteY1" fmla="*/ 334066 h 464738"/>
                <a:gd name="connsiteX2" fmla="*/ 0 w 464738"/>
                <a:gd name="connsiteY2" fmla="*/ 18596 h 464738"/>
                <a:gd name="connsiteX3" fmla="*/ 836 w 464738"/>
                <a:gd name="connsiteY3" fmla="*/ 1089 h 464738"/>
                <a:gd name="connsiteX4" fmla="*/ 606 w 464738"/>
                <a:gd name="connsiteY4" fmla="*/ 859 h 464738"/>
                <a:gd name="connsiteX5" fmla="*/ 848 w 464738"/>
                <a:gd name="connsiteY5" fmla="*/ 848 h 464738"/>
                <a:gd name="connsiteX6" fmla="*/ 859 w 464738"/>
                <a:gd name="connsiteY6" fmla="*/ 606 h 464738"/>
                <a:gd name="connsiteX7" fmla="*/ 1089 w 464738"/>
                <a:gd name="connsiteY7" fmla="*/ 836 h 464738"/>
                <a:gd name="connsiteX8" fmla="*/ 18596 w 464738"/>
                <a:gd name="connsiteY8" fmla="*/ 0 h 464738"/>
                <a:gd name="connsiteX9" fmla="*/ 334066 w 464738"/>
                <a:gd name="connsiteY9" fmla="*/ 130672 h 464738"/>
                <a:gd name="connsiteX10" fmla="*/ 464738 w 464738"/>
                <a:gd name="connsiteY10" fmla="*/ 446142 h 464738"/>
                <a:gd name="connsiteX11" fmla="*/ 463902 w 464738"/>
                <a:gd name="connsiteY11" fmla="*/ 463650 h 464738"/>
                <a:gd name="connsiteX12" fmla="*/ 464132 w 464738"/>
                <a:gd name="connsiteY12" fmla="*/ 463880 h 464738"/>
                <a:gd name="connsiteX13" fmla="*/ 463891 w 464738"/>
                <a:gd name="connsiteY13" fmla="*/ 463892 h 464738"/>
                <a:gd name="connsiteX14" fmla="*/ 463879 w 464738"/>
                <a:gd name="connsiteY14" fmla="*/ 464132 h 464738"/>
                <a:gd name="connsiteX15" fmla="*/ 463650 w 464738"/>
                <a:gd name="connsiteY15" fmla="*/ 463903 h 46473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Lst>
              <a:rect l="l" t="t" r="r" b="b"/>
              <a:pathLst>
                <a:path w="464738" h="464738">
                  <a:moveTo>
                    <a:pt x="446142" y="464738"/>
                  </a:moveTo>
                  <a:cubicBezTo>
                    <a:pt x="331965" y="464738"/>
                    <a:pt x="217787" y="421181"/>
                    <a:pt x="130673" y="334066"/>
                  </a:cubicBezTo>
                  <a:cubicBezTo>
                    <a:pt x="43558" y="246952"/>
                    <a:pt x="1" y="132774"/>
                    <a:pt x="0" y="18596"/>
                  </a:cubicBezTo>
                  <a:lnTo>
                    <a:pt x="836" y="1089"/>
                  </a:lnTo>
                  <a:lnTo>
                    <a:pt x="606" y="859"/>
                  </a:lnTo>
                  <a:lnTo>
                    <a:pt x="848" y="848"/>
                  </a:lnTo>
                  <a:lnTo>
                    <a:pt x="859" y="606"/>
                  </a:lnTo>
                  <a:lnTo>
                    <a:pt x="1089" y="836"/>
                  </a:lnTo>
                  <a:lnTo>
                    <a:pt x="18596" y="0"/>
                  </a:lnTo>
                  <a:cubicBezTo>
                    <a:pt x="132774" y="0"/>
                    <a:pt x="246951" y="43557"/>
                    <a:pt x="334066" y="130672"/>
                  </a:cubicBezTo>
                  <a:cubicBezTo>
                    <a:pt x="421181" y="217787"/>
                    <a:pt x="464738" y="331964"/>
                    <a:pt x="464738" y="446142"/>
                  </a:cubicBezTo>
                  <a:lnTo>
                    <a:pt x="463902" y="463650"/>
                  </a:lnTo>
                  <a:lnTo>
                    <a:pt x="464132" y="463880"/>
                  </a:lnTo>
                  <a:lnTo>
                    <a:pt x="463891" y="463892"/>
                  </a:lnTo>
                  <a:lnTo>
                    <a:pt x="463879" y="464132"/>
                  </a:lnTo>
                  <a:lnTo>
                    <a:pt x="463650" y="463903"/>
                  </a:lnTo>
                  <a:close/>
                </a:path>
              </a:pathLst>
            </a:custGeom>
            <a:noFill/>
            <a:ln w="12700">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schemeClr val="tx1"/>
                </a:solidFill>
              </a:endParaRPr>
            </a:p>
          </p:txBody>
        </p:sp>
        <p:grpSp>
          <p:nvGrpSpPr>
            <p:cNvPr id="40" name="Group 39">
              <a:extLst>
                <a:ext uri="{FF2B5EF4-FFF2-40B4-BE49-F238E27FC236}">
                  <a16:creationId xmlns:a16="http://schemas.microsoft.com/office/drawing/2014/main" id="{DA5CA3F8-7E28-4253-9221-2849B189136E}"/>
                </a:ext>
                <a:ext uri="{C183D7F6-B498-43B3-948B-1728B52AA6E4}">
                  <adec:decorative xmlns:adec="http://schemas.microsoft.com/office/drawing/2017/decorative" val="1"/>
                </a:ext>
              </a:extLst>
            </p:cNvPr>
            <p:cNvGrpSpPr/>
            <p:nvPr>
              <p:extLst>
                <p:ext uri="{386F3935-93C4-4BCD-93E2-E3B085C9AB24}">
                  <p16:designElem xmlns:p16="http://schemas.microsoft.com/office/powerpoint/2015/main" val="1"/>
                </p:ext>
              </p:extLst>
            </p:nvPr>
          </p:nvGrpSpPr>
          <p:grpSpPr>
            <a:xfrm>
              <a:off x="2440769" y="2384401"/>
              <a:ext cx="313009" cy="1032464"/>
              <a:chOff x="2440769" y="2384401"/>
              <a:chExt cx="313009" cy="1032464"/>
            </a:xfrm>
          </p:grpSpPr>
          <p:cxnSp>
            <p:nvCxnSpPr>
              <p:cNvPr id="41" name="Straight Connector 40">
                <a:extLst>
                  <a:ext uri="{FF2B5EF4-FFF2-40B4-BE49-F238E27FC236}">
                    <a16:creationId xmlns:a16="http://schemas.microsoft.com/office/drawing/2014/main" id="{ABAD8F42-57F4-4A12-8B47-E199EA17416D}"/>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rot="10800000" flipH="1">
                <a:off x="2440769" y="2516865"/>
                <a:ext cx="0" cy="900000"/>
              </a:xfrm>
              <a:prstGeom prst="line">
                <a:avLst/>
              </a:prstGeom>
              <a:ln w="12700">
                <a:solidFill>
                  <a:schemeClr val="tx1"/>
                </a:solidFill>
              </a:ln>
            </p:spPr>
            <p:style>
              <a:lnRef idx="1">
                <a:schemeClr val="accent1"/>
              </a:lnRef>
              <a:fillRef idx="0">
                <a:schemeClr val="accent1"/>
              </a:fillRef>
              <a:effectRef idx="0">
                <a:schemeClr val="accent1"/>
              </a:effectRef>
              <a:fontRef idx="minor">
                <a:schemeClr val="tx1"/>
              </a:fontRef>
            </p:style>
          </p:cxnSp>
          <p:cxnSp>
            <p:nvCxnSpPr>
              <p:cNvPr id="42" name="Straight Connector 41">
                <a:extLst>
                  <a:ext uri="{FF2B5EF4-FFF2-40B4-BE49-F238E27FC236}">
                    <a16:creationId xmlns:a16="http://schemas.microsoft.com/office/drawing/2014/main" id="{9BF509FE-DD9E-4AB3-94EE-468C868875AD}"/>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rot="8100000" flipH="1">
                <a:off x="2753778" y="2384401"/>
                <a:ext cx="0" cy="900000"/>
              </a:xfrm>
              <a:prstGeom prst="line">
                <a:avLst/>
              </a:prstGeom>
              <a:ln w="12700">
                <a:solidFill>
                  <a:schemeClr val="tx1"/>
                </a:solidFill>
              </a:ln>
            </p:spPr>
            <p:style>
              <a:lnRef idx="1">
                <a:schemeClr val="accent1"/>
              </a:lnRef>
              <a:fillRef idx="0">
                <a:schemeClr val="accent1"/>
              </a:fillRef>
              <a:effectRef idx="0">
                <a:schemeClr val="accent1"/>
              </a:effectRef>
              <a:fontRef idx="minor">
                <a:schemeClr val="tx1"/>
              </a:fontRef>
            </p:style>
          </p:cxnSp>
        </p:grpSp>
      </p:grpSp>
      <p:sp>
        <p:nvSpPr>
          <p:cNvPr id="44" name="Freeform: Shape 43">
            <a:extLst>
              <a:ext uri="{FF2B5EF4-FFF2-40B4-BE49-F238E27FC236}">
                <a16:creationId xmlns:a16="http://schemas.microsoft.com/office/drawing/2014/main" id="{A7F45189-997F-4E6B-800E-D17FF116E94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8900000">
            <a:off x="10114077" y="3690094"/>
            <a:ext cx="1785983" cy="1799739"/>
          </a:xfrm>
          <a:custGeom>
            <a:avLst/>
            <a:gdLst>
              <a:gd name="connsiteX0" fmla="*/ 440819 w 1785983"/>
              <a:gd name="connsiteY0" fmla="*/ 59 h 1799739"/>
              <a:gd name="connsiteX1" fmla="*/ 845918 w 1785983"/>
              <a:gd name="connsiteY1" fmla="*/ 261596 h 1799739"/>
              <a:gd name="connsiteX2" fmla="*/ 892992 w 1785983"/>
              <a:gd name="connsiteY2" fmla="*/ 360758 h 1799739"/>
              <a:gd name="connsiteX3" fmla="*/ 892992 w 1785983"/>
              <a:gd name="connsiteY3" fmla="*/ 365372 h 1799739"/>
              <a:gd name="connsiteX4" fmla="*/ 940065 w 1785983"/>
              <a:gd name="connsiteY4" fmla="*/ 266212 h 1799739"/>
              <a:gd name="connsiteX5" fmla="*/ 1406106 w 1785983"/>
              <a:gd name="connsiteY5" fmla="*/ 8338 h 1799739"/>
              <a:gd name="connsiteX6" fmla="*/ 1022901 w 1785983"/>
              <a:gd name="connsiteY6" fmla="*/ 1699451 h 1799739"/>
              <a:gd name="connsiteX7" fmla="*/ 892991 w 1785983"/>
              <a:gd name="connsiteY7" fmla="*/ 1799739 h 1799739"/>
              <a:gd name="connsiteX8" fmla="*/ 892991 w 1785983"/>
              <a:gd name="connsiteY8" fmla="*/ 1795123 h 1799739"/>
              <a:gd name="connsiteX9" fmla="*/ 763082 w 1785983"/>
              <a:gd name="connsiteY9" fmla="*/ 1694835 h 1799739"/>
              <a:gd name="connsiteX10" fmla="*/ 379877 w 1785983"/>
              <a:gd name="connsiteY10" fmla="*/ 3722 h 1799739"/>
              <a:gd name="connsiteX11" fmla="*/ 440819 w 1785983"/>
              <a:gd name="connsiteY11" fmla="*/ 59 h 179973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1785983" h="1799739">
                <a:moveTo>
                  <a:pt x="440819" y="59"/>
                </a:moveTo>
                <a:cubicBezTo>
                  <a:pt x="584367" y="2557"/>
                  <a:pt x="735105" y="83293"/>
                  <a:pt x="845918" y="261596"/>
                </a:cubicBezTo>
                <a:lnTo>
                  <a:pt x="892992" y="360758"/>
                </a:lnTo>
                <a:lnTo>
                  <a:pt x="892992" y="365372"/>
                </a:lnTo>
                <a:lnTo>
                  <a:pt x="940065" y="266212"/>
                </a:lnTo>
                <a:cubicBezTo>
                  <a:pt x="1066709" y="62437"/>
                  <a:pt x="1245499" y="-13903"/>
                  <a:pt x="1406106" y="8338"/>
                </a:cubicBezTo>
                <a:cubicBezTo>
                  <a:pt x="1827702" y="66720"/>
                  <a:pt x="2124001" y="804388"/>
                  <a:pt x="1022901" y="1699451"/>
                </a:cubicBezTo>
                <a:lnTo>
                  <a:pt x="892991" y="1799739"/>
                </a:lnTo>
                <a:lnTo>
                  <a:pt x="892991" y="1795123"/>
                </a:lnTo>
                <a:lnTo>
                  <a:pt x="763082" y="1694835"/>
                </a:lnTo>
                <a:cubicBezTo>
                  <a:pt x="-338018" y="799772"/>
                  <a:pt x="-41719" y="62104"/>
                  <a:pt x="379877" y="3722"/>
                </a:cubicBezTo>
                <a:cubicBezTo>
                  <a:pt x="399953" y="942"/>
                  <a:pt x="420313" y="-298"/>
                  <a:pt x="440819" y="59"/>
                </a:cubicBezTo>
                <a:close/>
              </a:path>
            </a:pathLst>
          </a:custGeom>
          <a:solidFill>
            <a:schemeClr val="accent1">
              <a:alpha val="60000"/>
            </a:schemeClr>
          </a:solidFill>
          <a:ln w="12700">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nvGrpSpPr>
          <p:cNvPr id="46" name="Group 45">
            <a:extLst>
              <a:ext uri="{FF2B5EF4-FFF2-40B4-BE49-F238E27FC236}">
                <a16:creationId xmlns:a16="http://schemas.microsoft.com/office/drawing/2014/main" id="{BC214B40-3523-42BE-856A-2B90472652BE}"/>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rot="8100000" flipV="1">
            <a:off x="9049994" y="71786"/>
            <a:ext cx="2287608" cy="3673900"/>
            <a:chOff x="-6080955" y="3437416"/>
            <a:chExt cx="2287608" cy="3673900"/>
          </a:xfrm>
        </p:grpSpPr>
        <p:cxnSp>
          <p:nvCxnSpPr>
            <p:cNvPr id="47" name="Straight Connector 46">
              <a:extLst>
                <a:ext uri="{FF2B5EF4-FFF2-40B4-BE49-F238E27FC236}">
                  <a16:creationId xmlns:a16="http://schemas.microsoft.com/office/drawing/2014/main" id="{5626B876-FE3F-403F-B675-FB9415E00A08}"/>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4937151" y="4754133"/>
              <a:ext cx="0" cy="2357183"/>
            </a:xfrm>
            <a:prstGeom prst="line">
              <a:avLst/>
            </a:prstGeom>
            <a:ln w="12700">
              <a:solidFill>
                <a:schemeClr val="tx1"/>
              </a:solidFill>
            </a:ln>
          </p:spPr>
          <p:style>
            <a:lnRef idx="1">
              <a:schemeClr val="accent1"/>
            </a:lnRef>
            <a:fillRef idx="0">
              <a:schemeClr val="accent1"/>
            </a:fillRef>
            <a:effectRef idx="0">
              <a:schemeClr val="accent1"/>
            </a:effectRef>
            <a:fontRef idx="minor">
              <a:schemeClr val="tx1"/>
            </a:fontRef>
          </p:style>
        </p:cxnSp>
        <p:sp>
          <p:nvSpPr>
            <p:cNvPr id="48" name="Freeform: Shape 47">
              <a:extLst>
                <a:ext uri="{FF2B5EF4-FFF2-40B4-BE49-F238E27FC236}">
                  <a16:creationId xmlns:a16="http://schemas.microsoft.com/office/drawing/2014/main" id="{03F8DDE7-4258-4181-9F2B-940B587EE5AE}"/>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rot="10800000" flipH="1">
              <a:off x="-5226554" y="3437416"/>
              <a:ext cx="571820" cy="1316717"/>
            </a:xfrm>
            <a:custGeom>
              <a:avLst/>
              <a:gdLst>
                <a:gd name="connsiteX0" fmla="*/ 282417 w 571820"/>
                <a:gd name="connsiteY0" fmla="*/ 1316717 h 1316717"/>
                <a:gd name="connsiteX1" fmla="*/ 285910 w 571820"/>
                <a:gd name="connsiteY1" fmla="*/ 1313542 h 1316717"/>
                <a:gd name="connsiteX2" fmla="*/ 289403 w 571820"/>
                <a:gd name="connsiteY2" fmla="*/ 1316717 h 1316717"/>
                <a:gd name="connsiteX3" fmla="*/ 289403 w 571820"/>
                <a:gd name="connsiteY3" fmla="*/ 1310368 h 1316717"/>
                <a:gd name="connsiteX4" fmla="*/ 309203 w 571820"/>
                <a:gd name="connsiteY4" fmla="*/ 1292372 h 1316717"/>
                <a:gd name="connsiteX5" fmla="*/ 571820 w 571820"/>
                <a:gd name="connsiteY5" fmla="*/ 658358 h 1316717"/>
                <a:gd name="connsiteX6" fmla="*/ 309203 w 571820"/>
                <a:gd name="connsiteY6" fmla="*/ 24345 h 1316717"/>
                <a:gd name="connsiteX7" fmla="*/ 289403 w 571820"/>
                <a:gd name="connsiteY7" fmla="*/ 6349 h 1316717"/>
                <a:gd name="connsiteX8" fmla="*/ 289403 w 571820"/>
                <a:gd name="connsiteY8" fmla="*/ 0 h 1316717"/>
                <a:gd name="connsiteX9" fmla="*/ 285910 w 571820"/>
                <a:gd name="connsiteY9" fmla="*/ 3175 h 1316717"/>
                <a:gd name="connsiteX10" fmla="*/ 282417 w 571820"/>
                <a:gd name="connsiteY10" fmla="*/ 0 h 1316717"/>
                <a:gd name="connsiteX11" fmla="*/ 282417 w 571820"/>
                <a:gd name="connsiteY11" fmla="*/ 6350 h 1316717"/>
                <a:gd name="connsiteX12" fmla="*/ 262617 w 571820"/>
                <a:gd name="connsiteY12" fmla="*/ 24345 h 1316717"/>
                <a:gd name="connsiteX13" fmla="*/ 0 w 571820"/>
                <a:gd name="connsiteY13" fmla="*/ 658359 h 1316717"/>
                <a:gd name="connsiteX14" fmla="*/ 262617 w 571820"/>
                <a:gd name="connsiteY14" fmla="*/ 1292372 h 1316717"/>
                <a:gd name="connsiteX15" fmla="*/ 282417 w 571820"/>
                <a:gd name="connsiteY15" fmla="*/ 1310368 h 131671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Lst>
              <a:rect l="l" t="t" r="r" b="b"/>
              <a:pathLst>
                <a:path w="571820" h="1316717">
                  <a:moveTo>
                    <a:pt x="282417" y="1316717"/>
                  </a:moveTo>
                  <a:lnTo>
                    <a:pt x="285910" y="1313542"/>
                  </a:lnTo>
                  <a:lnTo>
                    <a:pt x="289403" y="1316717"/>
                  </a:lnTo>
                  <a:lnTo>
                    <a:pt x="289403" y="1310368"/>
                  </a:lnTo>
                  <a:lnTo>
                    <a:pt x="309203" y="1292372"/>
                  </a:lnTo>
                  <a:cubicBezTo>
                    <a:pt x="471461" y="1130114"/>
                    <a:pt x="571820" y="905956"/>
                    <a:pt x="571820" y="658358"/>
                  </a:cubicBezTo>
                  <a:cubicBezTo>
                    <a:pt x="571820" y="410761"/>
                    <a:pt x="471461" y="186603"/>
                    <a:pt x="309203" y="24345"/>
                  </a:cubicBezTo>
                  <a:lnTo>
                    <a:pt x="289403" y="6349"/>
                  </a:lnTo>
                  <a:lnTo>
                    <a:pt x="289403" y="0"/>
                  </a:lnTo>
                  <a:lnTo>
                    <a:pt x="285910" y="3175"/>
                  </a:lnTo>
                  <a:lnTo>
                    <a:pt x="282417" y="0"/>
                  </a:lnTo>
                  <a:lnTo>
                    <a:pt x="282417" y="6350"/>
                  </a:lnTo>
                  <a:lnTo>
                    <a:pt x="262617" y="24345"/>
                  </a:lnTo>
                  <a:cubicBezTo>
                    <a:pt x="100359" y="186604"/>
                    <a:pt x="0" y="410761"/>
                    <a:pt x="0" y="658359"/>
                  </a:cubicBezTo>
                  <a:cubicBezTo>
                    <a:pt x="0" y="905956"/>
                    <a:pt x="100359" y="1130114"/>
                    <a:pt x="262617" y="1292372"/>
                  </a:cubicBezTo>
                  <a:lnTo>
                    <a:pt x="282417" y="1310368"/>
                  </a:lnTo>
                  <a:close/>
                </a:path>
              </a:pathLst>
            </a:custGeom>
            <a:noFill/>
            <a:ln w="12700">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schemeClr val="tx1"/>
                </a:solidFill>
              </a:endParaRPr>
            </a:p>
          </p:txBody>
        </p:sp>
        <p:sp>
          <p:nvSpPr>
            <p:cNvPr id="49" name="Freeform: Shape 48">
              <a:extLst>
                <a:ext uri="{FF2B5EF4-FFF2-40B4-BE49-F238E27FC236}">
                  <a16:creationId xmlns:a16="http://schemas.microsoft.com/office/drawing/2014/main" id="{4EED88FA-E654-453B-92BF-21196E32B404}"/>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080955" y="4476018"/>
              <a:ext cx="1143804" cy="735761"/>
            </a:xfrm>
            <a:custGeom>
              <a:avLst/>
              <a:gdLst>
                <a:gd name="connsiteX0" fmla="*/ 290619 w 1143804"/>
                <a:gd name="connsiteY0" fmla="*/ 302 h 735761"/>
                <a:gd name="connsiteX1" fmla="*/ 714857 w 1143804"/>
                <a:gd name="connsiteY1" fmla="*/ 120275 h 735761"/>
                <a:gd name="connsiteX2" fmla="*/ 1132620 w 1143804"/>
                <a:gd name="connsiteY2" fmla="*/ 664715 h 735761"/>
                <a:gd name="connsiteX3" fmla="*/ 1138304 w 1143804"/>
                <a:gd name="connsiteY3" fmla="*/ 690860 h 735761"/>
                <a:gd name="connsiteX4" fmla="*/ 1143804 w 1143804"/>
                <a:gd name="connsiteY4" fmla="*/ 694035 h 735761"/>
                <a:gd name="connsiteX5" fmla="*/ 1139308 w 1143804"/>
                <a:gd name="connsiteY5" fmla="*/ 695472 h 735761"/>
                <a:gd name="connsiteX6" fmla="*/ 1140311 w 1143804"/>
                <a:gd name="connsiteY6" fmla="*/ 700085 h 735761"/>
                <a:gd name="connsiteX7" fmla="*/ 1134812 w 1143804"/>
                <a:gd name="connsiteY7" fmla="*/ 696911 h 735761"/>
                <a:gd name="connsiteX8" fmla="*/ 1109327 w 1143804"/>
                <a:gd name="connsiteY8" fmla="*/ 705060 h 735761"/>
                <a:gd name="connsiteX9" fmla="*/ 428947 w 1143804"/>
                <a:gd name="connsiteY9" fmla="*/ 615486 h 735761"/>
                <a:gd name="connsiteX10" fmla="*/ 11184 w 1143804"/>
                <a:gd name="connsiteY10" fmla="*/ 71046 h 735761"/>
                <a:gd name="connsiteX11" fmla="*/ 5499 w 1143804"/>
                <a:gd name="connsiteY11" fmla="*/ 44901 h 735761"/>
                <a:gd name="connsiteX12" fmla="*/ 0 w 1143804"/>
                <a:gd name="connsiteY12" fmla="*/ 41727 h 735761"/>
                <a:gd name="connsiteX13" fmla="*/ 4496 w 1143804"/>
                <a:gd name="connsiteY13" fmla="*/ 40289 h 735761"/>
                <a:gd name="connsiteX14" fmla="*/ 3493 w 1143804"/>
                <a:gd name="connsiteY14" fmla="*/ 35676 h 735761"/>
                <a:gd name="connsiteX15" fmla="*/ 8992 w 1143804"/>
                <a:gd name="connsiteY15" fmla="*/ 38851 h 735761"/>
                <a:gd name="connsiteX16" fmla="*/ 34477 w 1143804"/>
                <a:gd name="connsiteY16" fmla="*/ 30702 h 735761"/>
                <a:gd name="connsiteX17" fmla="*/ 290619 w 1143804"/>
                <a:gd name="connsiteY17" fmla="*/ 302 h 73576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Lst>
              <a:rect l="l" t="t" r="r" b="b"/>
              <a:pathLst>
                <a:path w="1143804" h="735761">
                  <a:moveTo>
                    <a:pt x="290619" y="302"/>
                  </a:moveTo>
                  <a:cubicBezTo>
                    <a:pt x="435153" y="4056"/>
                    <a:pt x="580841" y="42901"/>
                    <a:pt x="714857" y="120275"/>
                  </a:cubicBezTo>
                  <a:cubicBezTo>
                    <a:pt x="929283" y="244074"/>
                    <a:pt x="1073229" y="443066"/>
                    <a:pt x="1132620" y="664715"/>
                  </a:cubicBezTo>
                  <a:lnTo>
                    <a:pt x="1138304" y="690860"/>
                  </a:lnTo>
                  <a:lnTo>
                    <a:pt x="1143804" y="694035"/>
                  </a:lnTo>
                  <a:lnTo>
                    <a:pt x="1139308" y="695472"/>
                  </a:lnTo>
                  <a:lnTo>
                    <a:pt x="1140311" y="700085"/>
                  </a:lnTo>
                  <a:lnTo>
                    <a:pt x="1134812" y="696911"/>
                  </a:lnTo>
                  <a:lnTo>
                    <a:pt x="1109327" y="705060"/>
                  </a:lnTo>
                  <a:cubicBezTo>
                    <a:pt x="887679" y="764450"/>
                    <a:pt x="643373" y="739285"/>
                    <a:pt x="428947" y="615486"/>
                  </a:cubicBezTo>
                  <a:cubicBezTo>
                    <a:pt x="214521" y="491687"/>
                    <a:pt x="70574" y="292695"/>
                    <a:pt x="11184" y="71046"/>
                  </a:cubicBezTo>
                  <a:lnTo>
                    <a:pt x="5499" y="44901"/>
                  </a:lnTo>
                  <a:lnTo>
                    <a:pt x="0" y="41727"/>
                  </a:lnTo>
                  <a:lnTo>
                    <a:pt x="4496" y="40289"/>
                  </a:lnTo>
                  <a:lnTo>
                    <a:pt x="3493" y="35676"/>
                  </a:lnTo>
                  <a:lnTo>
                    <a:pt x="8992" y="38851"/>
                  </a:lnTo>
                  <a:lnTo>
                    <a:pt x="34477" y="30702"/>
                  </a:lnTo>
                  <a:cubicBezTo>
                    <a:pt x="117595" y="8430"/>
                    <a:pt x="203899" y="-1950"/>
                    <a:pt x="290619" y="302"/>
                  </a:cubicBezTo>
                  <a:close/>
                </a:path>
              </a:pathLst>
            </a:custGeom>
            <a:noFill/>
            <a:ln w="12700">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schemeClr val="tx1"/>
                </a:solidFill>
              </a:endParaRPr>
            </a:p>
          </p:txBody>
        </p:sp>
        <p:sp>
          <p:nvSpPr>
            <p:cNvPr id="50" name="Freeform: Shape 49">
              <a:extLst>
                <a:ext uri="{FF2B5EF4-FFF2-40B4-BE49-F238E27FC236}">
                  <a16:creationId xmlns:a16="http://schemas.microsoft.com/office/drawing/2014/main" id="{7F3C238A-5CF1-4927-B70F-C991122990D6}"/>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flipH="1">
              <a:off x="-4937151" y="4476018"/>
              <a:ext cx="1143804" cy="735761"/>
            </a:xfrm>
            <a:custGeom>
              <a:avLst/>
              <a:gdLst>
                <a:gd name="connsiteX0" fmla="*/ 290619 w 1143804"/>
                <a:gd name="connsiteY0" fmla="*/ 302 h 735761"/>
                <a:gd name="connsiteX1" fmla="*/ 714857 w 1143804"/>
                <a:gd name="connsiteY1" fmla="*/ 120275 h 735761"/>
                <a:gd name="connsiteX2" fmla="*/ 1132620 w 1143804"/>
                <a:gd name="connsiteY2" fmla="*/ 664715 h 735761"/>
                <a:gd name="connsiteX3" fmla="*/ 1138304 w 1143804"/>
                <a:gd name="connsiteY3" fmla="*/ 690860 h 735761"/>
                <a:gd name="connsiteX4" fmla="*/ 1143804 w 1143804"/>
                <a:gd name="connsiteY4" fmla="*/ 694035 h 735761"/>
                <a:gd name="connsiteX5" fmla="*/ 1139308 w 1143804"/>
                <a:gd name="connsiteY5" fmla="*/ 695472 h 735761"/>
                <a:gd name="connsiteX6" fmla="*/ 1140311 w 1143804"/>
                <a:gd name="connsiteY6" fmla="*/ 700085 h 735761"/>
                <a:gd name="connsiteX7" fmla="*/ 1134812 w 1143804"/>
                <a:gd name="connsiteY7" fmla="*/ 696911 h 735761"/>
                <a:gd name="connsiteX8" fmla="*/ 1109327 w 1143804"/>
                <a:gd name="connsiteY8" fmla="*/ 705060 h 735761"/>
                <a:gd name="connsiteX9" fmla="*/ 428947 w 1143804"/>
                <a:gd name="connsiteY9" fmla="*/ 615486 h 735761"/>
                <a:gd name="connsiteX10" fmla="*/ 11184 w 1143804"/>
                <a:gd name="connsiteY10" fmla="*/ 71046 h 735761"/>
                <a:gd name="connsiteX11" fmla="*/ 5499 w 1143804"/>
                <a:gd name="connsiteY11" fmla="*/ 44901 h 735761"/>
                <a:gd name="connsiteX12" fmla="*/ 0 w 1143804"/>
                <a:gd name="connsiteY12" fmla="*/ 41727 h 735761"/>
                <a:gd name="connsiteX13" fmla="*/ 4496 w 1143804"/>
                <a:gd name="connsiteY13" fmla="*/ 40289 h 735761"/>
                <a:gd name="connsiteX14" fmla="*/ 3493 w 1143804"/>
                <a:gd name="connsiteY14" fmla="*/ 35676 h 735761"/>
                <a:gd name="connsiteX15" fmla="*/ 8992 w 1143804"/>
                <a:gd name="connsiteY15" fmla="*/ 38851 h 735761"/>
                <a:gd name="connsiteX16" fmla="*/ 34477 w 1143804"/>
                <a:gd name="connsiteY16" fmla="*/ 30702 h 735761"/>
                <a:gd name="connsiteX17" fmla="*/ 290619 w 1143804"/>
                <a:gd name="connsiteY17" fmla="*/ 302 h 73576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Lst>
              <a:rect l="l" t="t" r="r" b="b"/>
              <a:pathLst>
                <a:path w="1143804" h="735761">
                  <a:moveTo>
                    <a:pt x="290619" y="302"/>
                  </a:moveTo>
                  <a:cubicBezTo>
                    <a:pt x="435153" y="4056"/>
                    <a:pt x="580841" y="42901"/>
                    <a:pt x="714857" y="120275"/>
                  </a:cubicBezTo>
                  <a:cubicBezTo>
                    <a:pt x="929283" y="244074"/>
                    <a:pt x="1073229" y="443066"/>
                    <a:pt x="1132620" y="664715"/>
                  </a:cubicBezTo>
                  <a:lnTo>
                    <a:pt x="1138304" y="690860"/>
                  </a:lnTo>
                  <a:lnTo>
                    <a:pt x="1143804" y="694035"/>
                  </a:lnTo>
                  <a:lnTo>
                    <a:pt x="1139308" y="695472"/>
                  </a:lnTo>
                  <a:lnTo>
                    <a:pt x="1140311" y="700085"/>
                  </a:lnTo>
                  <a:lnTo>
                    <a:pt x="1134812" y="696911"/>
                  </a:lnTo>
                  <a:lnTo>
                    <a:pt x="1109327" y="705060"/>
                  </a:lnTo>
                  <a:cubicBezTo>
                    <a:pt x="887679" y="764450"/>
                    <a:pt x="643373" y="739285"/>
                    <a:pt x="428947" y="615486"/>
                  </a:cubicBezTo>
                  <a:cubicBezTo>
                    <a:pt x="214521" y="491687"/>
                    <a:pt x="70574" y="292695"/>
                    <a:pt x="11184" y="71046"/>
                  </a:cubicBezTo>
                  <a:lnTo>
                    <a:pt x="5499" y="44901"/>
                  </a:lnTo>
                  <a:lnTo>
                    <a:pt x="0" y="41727"/>
                  </a:lnTo>
                  <a:lnTo>
                    <a:pt x="4496" y="40289"/>
                  </a:lnTo>
                  <a:lnTo>
                    <a:pt x="3493" y="35676"/>
                  </a:lnTo>
                  <a:lnTo>
                    <a:pt x="8992" y="38851"/>
                  </a:lnTo>
                  <a:lnTo>
                    <a:pt x="34477" y="30702"/>
                  </a:lnTo>
                  <a:cubicBezTo>
                    <a:pt x="117595" y="8430"/>
                    <a:pt x="203899" y="-1950"/>
                    <a:pt x="290619" y="302"/>
                  </a:cubicBezTo>
                  <a:close/>
                </a:path>
              </a:pathLst>
            </a:custGeom>
            <a:noFill/>
            <a:ln w="12700">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schemeClr val="tx1"/>
                </a:solidFill>
              </a:endParaRPr>
            </a:p>
          </p:txBody>
        </p:sp>
        <p:sp>
          <p:nvSpPr>
            <p:cNvPr id="51" name="Freeform: Shape 50">
              <a:extLst>
                <a:ext uri="{FF2B5EF4-FFF2-40B4-BE49-F238E27FC236}">
                  <a16:creationId xmlns:a16="http://schemas.microsoft.com/office/drawing/2014/main" id="{42EAC2EE-4C33-44A6-A62B-6130E320AF92}"/>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080955" y="5190567"/>
              <a:ext cx="1143804" cy="735761"/>
            </a:xfrm>
            <a:custGeom>
              <a:avLst/>
              <a:gdLst>
                <a:gd name="connsiteX0" fmla="*/ 290619 w 1143804"/>
                <a:gd name="connsiteY0" fmla="*/ 302 h 735761"/>
                <a:gd name="connsiteX1" fmla="*/ 714857 w 1143804"/>
                <a:gd name="connsiteY1" fmla="*/ 120275 h 735761"/>
                <a:gd name="connsiteX2" fmla="*/ 1132620 w 1143804"/>
                <a:gd name="connsiteY2" fmla="*/ 664715 h 735761"/>
                <a:gd name="connsiteX3" fmla="*/ 1138304 w 1143804"/>
                <a:gd name="connsiteY3" fmla="*/ 690860 h 735761"/>
                <a:gd name="connsiteX4" fmla="*/ 1143804 w 1143804"/>
                <a:gd name="connsiteY4" fmla="*/ 694035 h 735761"/>
                <a:gd name="connsiteX5" fmla="*/ 1139308 w 1143804"/>
                <a:gd name="connsiteY5" fmla="*/ 695472 h 735761"/>
                <a:gd name="connsiteX6" fmla="*/ 1140311 w 1143804"/>
                <a:gd name="connsiteY6" fmla="*/ 700085 h 735761"/>
                <a:gd name="connsiteX7" fmla="*/ 1134812 w 1143804"/>
                <a:gd name="connsiteY7" fmla="*/ 696911 h 735761"/>
                <a:gd name="connsiteX8" fmla="*/ 1109327 w 1143804"/>
                <a:gd name="connsiteY8" fmla="*/ 705060 h 735761"/>
                <a:gd name="connsiteX9" fmla="*/ 428947 w 1143804"/>
                <a:gd name="connsiteY9" fmla="*/ 615486 h 735761"/>
                <a:gd name="connsiteX10" fmla="*/ 11184 w 1143804"/>
                <a:gd name="connsiteY10" fmla="*/ 71046 h 735761"/>
                <a:gd name="connsiteX11" fmla="*/ 5499 w 1143804"/>
                <a:gd name="connsiteY11" fmla="*/ 44901 h 735761"/>
                <a:gd name="connsiteX12" fmla="*/ 0 w 1143804"/>
                <a:gd name="connsiteY12" fmla="*/ 41727 h 735761"/>
                <a:gd name="connsiteX13" fmla="*/ 4496 w 1143804"/>
                <a:gd name="connsiteY13" fmla="*/ 40289 h 735761"/>
                <a:gd name="connsiteX14" fmla="*/ 3493 w 1143804"/>
                <a:gd name="connsiteY14" fmla="*/ 35676 h 735761"/>
                <a:gd name="connsiteX15" fmla="*/ 8992 w 1143804"/>
                <a:gd name="connsiteY15" fmla="*/ 38851 h 735761"/>
                <a:gd name="connsiteX16" fmla="*/ 34477 w 1143804"/>
                <a:gd name="connsiteY16" fmla="*/ 30702 h 735761"/>
                <a:gd name="connsiteX17" fmla="*/ 290619 w 1143804"/>
                <a:gd name="connsiteY17" fmla="*/ 302 h 73576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Lst>
              <a:rect l="l" t="t" r="r" b="b"/>
              <a:pathLst>
                <a:path w="1143804" h="735761">
                  <a:moveTo>
                    <a:pt x="290619" y="302"/>
                  </a:moveTo>
                  <a:cubicBezTo>
                    <a:pt x="435153" y="4056"/>
                    <a:pt x="580841" y="42901"/>
                    <a:pt x="714857" y="120275"/>
                  </a:cubicBezTo>
                  <a:cubicBezTo>
                    <a:pt x="929283" y="244074"/>
                    <a:pt x="1073229" y="443066"/>
                    <a:pt x="1132620" y="664715"/>
                  </a:cubicBezTo>
                  <a:lnTo>
                    <a:pt x="1138304" y="690860"/>
                  </a:lnTo>
                  <a:lnTo>
                    <a:pt x="1143804" y="694035"/>
                  </a:lnTo>
                  <a:lnTo>
                    <a:pt x="1139308" y="695472"/>
                  </a:lnTo>
                  <a:lnTo>
                    <a:pt x="1140311" y="700085"/>
                  </a:lnTo>
                  <a:lnTo>
                    <a:pt x="1134812" y="696911"/>
                  </a:lnTo>
                  <a:lnTo>
                    <a:pt x="1109327" y="705060"/>
                  </a:lnTo>
                  <a:cubicBezTo>
                    <a:pt x="887679" y="764450"/>
                    <a:pt x="643373" y="739285"/>
                    <a:pt x="428947" y="615486"/>
                  </a:cubicBezTo>
                  <a:cubicBezTo>
                    <a:pt x="214521" y="491687"/>
                    <a:pt x="70574" y="292695"/>
                    <a:pt x="11184" y="71046"/>
                  </a:cubicBezTo>
                  <a:lnTo>
                    <a:pt x="5499" y="44901"/>
                  </a:lnTo>
                  <a:lnTo>
                    <a:pt x="0" y="41727"/>
                  </a:lnTo>
                  <a:lnTo>
                    <a:pt x="4496" y="40289"/>
                  </a:lnTo>
                  <a:lnTo>
                    <a:pt x="3493" y="35676"/>
                  </a:lnTo>
                  <a:lnTo>
                    <a:pt x="8992" y="38851"/>
                  </a:lnTo>
                  <a:lnTo>
                    <a:pt x="34477" y="30702"/>
                  </a:lnTo>
                  <a:cubicBezTo>
                    <a:pt x="117595" y="8430"/>
                    <a:pt x="203899" y="-1950"/>
                    <a:pt x="290619" y="302"/>
                  </a:cubicBezTo>
                  <a:close/>
                </a:path>
              </a:pathLst>
            </a:custGeom>
            <a:noFill/>
            <a:ln w="12700">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schemeClr val="tx1"/>
                </a:solidFill>
              </a:endParaRPr>
            </a:p>
          </p:txBody>
        </p:sp>
        <p:sp>
          <p:nvSpPr>
            <p:cNvPr id="52" name="Freeform: Shape 51">
              <a:extLst>
                <a:ext uri="{FF2B5EF4-FFF2-40B4-BE49-F238E27FC236}">
                  <a16:creationId xmlns:a16="http://schemas.microsoft.com/office/drawing/2014/main" id="{0F2EC395-DF39-4C41-A452-37AF723EA0F1}"/>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flipH="1">
              <a:off x="-4937151" y="5190567"/>
              <a:ext cx="1143804" cy="735761"/>
            </a:xfrm>
            <a:custGeom>
              <a:avLst/>
              <a:gdLst>
                <a:gd name="connsiteX0" fmla="*/ 290619 w 1143804"/>
                <a:gd name="connsiteY0" fmla="*/ 302 h 735761"/>
                <a:gd name="connsiteX1" fmla="*/ 714857 w 1143804"/>
                <a:gd name="connsiteY1" fmla="*/ 120275 h 735761"/>
                <a:gd name="connsiteX2" fmla="*/ 1132620 w 1143804"/>
                <a:gd name="connsiteY2" fmla="*/ 664715 h 735761"/>
                <a:gd name="connsiteX3" fmla="*/ 1138304 w 1143804"/>
                <a:gd name="connsiteY3" fmla="*/ 690860 h 735761"/>
                <a:gd name="connsiteX4" fmla="*/ 1143804 w 1143804"/>
                <a:gd name="connsiteY4" fmla="*/ 694035 h 735761"/>
                <a:gd name="connsiteX5" fmla="*/ 1139308 w 1143804"/>
                <a:gd name="connsiteY5" fmla="*/ 695472 h 735761"/>
                <a:gd name="connsiteX6" fmla="*/ 1140311 w 1143804"/>
                <a:gd name="connsiteY6" fmla="*/ 700085 h 735761"/>
                <a:gd name="connsiteX7" fmla="*/ 1134812 w 1143804"/>
                <a:gd name="connsiteY7" fmla="*/ 696911 h 735761"/>
                <a:gd name="connsiteX8" fmla="*/ 1109327 w 1143804"/>
                <a:gd name="connsiteY8" fmla="*/ 705060 h 735761"/>
                <a:gd name="connsiteX9" fmla="*/ 428947 w 1143804"/>
                <a:gd name="connsiteY9" fmla="*/ 615486 h 735761"/>
                <a:gd name="connsiteX10" fmla="*/ 11184 w 1143804"/>
                <a:gd name="connsiteY10" fmla="*/ 71046 h 735761"/>
                <a:gd name="connsiteX11" fmla="*/ 5499 w 1143804"/>
                <a:gd name="connsiteY11" fmla="*/ 44901 h 735761"/>
                <a:gd name="connsiteX12" fmla="*/ 0 w 1143804"/>
                <a:gd name="connsiteY12" fmla="*/ 41727 h 735761"/>
                <a:gd name="connsiteX13" fmla="*/ 4496 w 1143804"/>
                <a:gd name="connsiteY13" fmla="*/ 40289 h 735761"/>
                <a:gd name="connsiteX14" fmla="*/ 3493 w 1143804"/>
                <a:gd name="connsiteY14" fmla="*/ 35676 h 735761"/>
                <a:gd name="connsiteX15" fmla="*/ 8992 w 1143804"/>
                <a:gd name="connsiteY15" fmla="*/ 38851 h 735761"/>
                <a:gd name="connsiteX16" fmla="*/ 34477 w 1143804"/>
                <a:gd name="connsiteY16" fmla="*/ 30702 h 735761"/>
                <a:gd name="connsiteX17" fmla="*/ 290619 w 1143804"/>
                <a:gd name="connsiteY17" fmla="*/ 302 h 73576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Lst>
              <a:rect l="l" t="t" r="r" b="b"/>
              <a:pathLst>
                <a:path w="1143804" h="735761">
                  <a:moveTo>
                    <a:pt x="290619" y="302"/>
                  </a:moveTo>
                  <a:cubicBezTo>
                    <a:pt x="435153" y="4056"/>
                    <a:pt x="580841" y="42901"/>
                    <a:pt x="714857" y="120275"/>
                  </a:cubicBezTo>
                  <a:cubicBezTo>
                    <a:pt x="929283" y="244074"/>
                    <a:pt x="1073229" y="443066"/>
                    <a:pt x="1132620" y="664715"/>
                  </a:cubicBezTo>
                  <a:lnTo>
                    <a:pt x="1138304" y="690860"/>
                  </a:lnTo>
                  <a:lnTo>
                    <a:pt x="1143804" y="694035"/>
                  </a:lnTo>
                  <a:lnTo>
                    <a:pt x="1139308" y="695472"/>
                  </a:lnTo>
                  <a:lnTo>
                    <a:pt x="1140311" y="700085"/>
                  </a:lnTo>
                  <a:lnTo>
                    <a:pt x="1134812" y="696911"/>
                  </a:lnTo>
                  <a:lnTo>
                    <a:pt x="1109327" y="705060"/>
                  </a:lnTo>
                  <a:cubicBezTo>
                    <a:pt x="887679" y="764450"/>
                    <a:pt x="643373" y="739285"/>
                    <a:pt x="428947" y="615486"/>
                  </a:cubicBezTo>
                  <a:cubicBezTo>
                    <a:pt x="214521" y="491687"/>
                    <a:pt x="70574" y="292695"/>
                    <a:pt x="11184" y="71046"/>
                  </a:cubicBezTo>
                  <a:lnTo>
                    <a:pt x="5499" y="44901"/>
                  </a:lnTo>
                  <a:lnTo>
                    <a:pt x="0" y="41727"/>
                  </a:lnTo>
                  <a:lnTo>
                    <a:pt x="4496" y="40289"/>
                  </a:lnTo>
                  <a:lnTo>
                    <a:pt x="3493" y="35676"/>
                  </a:lnTo>
                  <a:lnTo>
                    <a:pt x="8992" y="38851"/>
                  </a:lnTo>
                  <a:lnTo>
                    <a:pt x="34477" y="30702"/>
                  </a:lnTo>
                  <a:cubicBezTo>
                    <a:pt x="117595" y="8430"/>
                    <a:pt x="203899" y="-1950"/>
                    <a:pt x="290619" y="302"/>
                  </a:cubicBezTo>
                  <a:close/>
                </a:path>
              </a:pathLst>
            </a:custGeom>
            <a:noFill/>
            <a:ln w="12700">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schemeClr val="tx1"/>
                </a:solidFill>
              </a:endParaRPr>
            </a:p>
          </p:txBody>
        </p:sp>
        <p:sp>
          <p:nvSpPr>
            <p:cNvPr id="53" name="Freeform: Shape 52">
              <a:extLst>
                <a:ext uri="{FF2B5EF4-FFF2-40B4-BE49-F238E27FC236}">
                  <a16:creationId xmlns:a16="http://schemas.microsoft.com/office/drawing/2014/main" id="{2425D947-0068-4059-B9BE-93A3B27CDA70}"/>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080955" y="5934581"/>
              <a:ext cx="1143804" cy="735761"/>
            </a:xfrm>
            <a:custGeom>
              <a:avLst/>
              <a:gdLst>
                <a:gd name="connsiteX0" fmla="*/ 290619 w 1143804"/>
                <a:gd name="connsiteY0" fmla="*/ 302 h 735761"/>
                <a:gd name="connsiteX1" fmla="*/ 714857 w 1143804"/>
                <a:gd name="connsiteY1" fmla="*/ 120275 h 735761"/>
                <a:gd name="connsiteX2" fmla="*/ 1132620 w 1143804"/>
                <a:gd name="connsiteY2" fmla="*/ 664715 h 735761"/>
                <a:gd name="connsiteX3" fmla="*/ 1138304 w 1143804"/>
                <a:gd name="connsiteY3" fmla="*/ 690860 h 735761"/>
                <a:gd name="connsiteX4" fmla="*/ 1143804 w 1143804"/>
                <a:gd name="connsiteY4" fmla="*/ 694035 h 735761"/>
                <a:gd name="connsiteX5" fmla="*/ 1139308 w 1143804"/>
                <a:gd name="connsiteY5" fmla="*/ 695472 h 735761"/>
                <a:gd name="connsiteX6" fmla="*/ 1140311 w 1143804"/>
                <a:gd name="connsiteY6" fmla="*/ 700085 h 735761"/>
                <a:gd name="connsiteX7" fmla="*/ 1134812 w 1143804"/>
                <a:gd name="connsiteY7" fmla="*/ 696911 h 735761"/>
                <a:gd name="connsiteX8" fmla="*/ 1109327 w 1143804"/>
                <a:gd name="connsiteY8" fmla="*/ 705060 h 735761"/>
                <a:gd name="connsiteX9" fmla="*/ 428947 w 1143804"/>
                <a:gd name="connsiteY9" fmla="*/ 615486 h 735761"/>
                <a:gd name="connsiteX10" fmla="*/ 11184 w 1143804"/>
                <a:gd name="connsiteY10" fmla="*/ 71046 h 735761"/>
                <a:gd name="connsiteX11" fmla="*/ 5499 w 1143804"/>
                <a:gd name="connsiteY11" fmla="*/ 44901 h 735761"/>
                <a:gd name="connsiteX12" fmla="*/ 0 w 1143804"/>
                <a:gd name="connsiteY12" fmla="*/ 41727 h 735761"/>
                <a:gd name="connsiteX13" fmla="*/ 4496 w 1143804"/>
                <a:gd name="connsiteY13" fmla="*/ 40289 h 735761"/>
                <a:gd name="connsiteX14" fmla="*/ 3493 w 1143804"/>
                <a:gd name="connsiteY14" fmla="*/ 35676 h 735761"/>
                <a:gd name="connsiteX15" fmla="*/ 8992 w 1143804"/>
                <a:gd name="connsiteY15" fmla="*/ 38851 h 735761"/>
                <a:gd name="connsiteX16" fmla="*/ 34477 w 1143804"/>
                <a:gd name="connsiteY16" fmla="*/ 30702 h 735761"/>
                <a:gd name="connsiteX17" fmla="*/ 290619 w 1143804"/>
                <a:gd name="connsiteY17" fmla="*/ 302 h 73576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Lst>
              <a:rect l="l" t="t" r="r" b="b"/>
              <a:pathLst>
                <a:path w="1143804" h="735761">
                  <a:moveTo>
                    <a:pt x="290619" y="302"/>
                  </a:moveTo>
                  <a:cubicBezTo>
                    <a:pt x="435153" y="4056"/>
                    <a:pt x="580841" y="42901"/>
                    <a:pt x="714857" y="120275"/>
                  </a:cubicBezTo>
                  <a:cubicBezTo>
                    <a:pt x="929283" y="244074"/>
                    <a:pt x="1073229" y="443066"/>
                    <a:pt x="1132620" y="664715"/>
                  </a:cubicBezTo>
                  <a:lnTo>
                    <a:pt x="1138304" y="690860"/>
                  </a:lnTo>
                  <a:lnTo>
                    <a:pt x="1143804" y="694035"/>
                  </a:lnTo>
                  <a:lnTo>
                    <a:pt x="1139308" y="695472"/>
                  </a:lnTo>
                  <a:lnTo>
                    <a:pt x="1140311" y="700085"/>
                  </a:lnTo>
                  <a:lnTo>
                    <a:pt x="1134812" y="696911"/>
                  </a:lnTo>
                  <a:lnTo>
                    <a:pt x="1109327" y="705060"/>
                  </a:lnTo>
                  <a:cubicBezTo>
                    <a:pt x="887679" y="764450"/>
                    <a:pt x="643373" y="739285"/>
                    <a:pt x="428947" y="615486"/>
                  </a:cubicBezTo>
                  <a:cubicBezTo>
                    <a:pt x="214521" y="491687"/>
                    <a:pt x="70574" y="292695"/>
                    <a:pt x="11184" y="71046"/>
                  </a:cubicBezTo>
                  <a:lnTo>
                    <a:pt x="5499" y="44901"/>
                  </a:lnTo>
                  <a:lnTo>
                    <a:pt x="0" y="41727"/>
                  </a:lnTo>
                  <a:lnTo>
                    <a:pt x="4496" y="40289"/>
                  </a:lnTo>
                  <a:lnTo>
                    <a:pt x="3493" y="35676"/>
                  </a:lnTo>
                  <a:lnTo>
                    <a:pt x="8992" y="38851"/>
                  </a:lnTo>
                  <a:lnTo>
                    <a:pt x="34477" y="30702"/>
                  </a:lnTo>
                  <a:cubicBezTo>
                    <a:pt x="117595" y="8430"/>
                    <a:pt x="203899" y="-1950"/>
                    <a:pt x="290619" y="302"/>
                  </a:cubicBezTo>
                  <a:close/>
                </a:path>
              </a:pathLst>
            </a:custGeom>
            <a:noFill/>
            <a:ln w="12700">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schemeClr val="tx1"/>
                </a:solidFill>
              </a:endParaRPr>
            </a:p>
          </p:txBody>
        </p:sp>
        <p:sp>
          <p:nvSpPr>
            <p:cNvPr id="54" name="Freeform: Shape 53">
              <a:extLst>
                <a:ext uri="{FF2B5EF4-FFF2-40B4-BE49-F238E27FC236}">
                  <a16:creationId xmlns:a16="http://schemas.microsoft.com/office/drawing/2014/main" id="{80F2FE05-A04C-4860-B709-2FCBEAE87943}"/>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flipH="1">
              <a:off x="-4937151" y="5934581"/>
              <a:ext cx="1143804" cy="735761"/>
            </a:xfrm>
            <a:custGeom>
              <a:avLst/>
              <a:gdLst>
                <a:gd name="connsiteX0" fmla="*/ 290619 w 1143804"/>
                <a:gd name="connsiteY0" fmla="*/ 302 h 735761"/>
                <a:gd name="connsiteX1" fmla="*/ 714857 w 1143804"/>
                <a:gd name="connsiteY1" fmla="*/ 120275 h 735761"/>
                <a:gd name="connsiteX2" fmla="*/ 1132620 w 1143804"/>
                <a:gd name="connsiteY2" fmla="*/ 664715 h 735761"/>
                <a:gd name="connsiteX3" fmla="*/ 1138304 w 1143804"/>
                <a:gd name="connsiteY3" fmla="*/ 690860 h 735761"/>
                <a:gd name="connsiteX4" fmla="*/ 1143804 w 1143804"/>
                <a:gd name="connsiteY4" fmla="*/ 694035 h 735761"/>
                <a:gd name="connsiteX5" fmla="*/ 1139308 w 1143804"/>
                <a:gd name="connsiteY5" fmla="*/ 695472 h 735761"/>
                <a:gd name="connsiteX6" fmla="*/ 1140311 w 1143804"/>
                <a:gd name="connsiteY6" fmla="*/ 700085 h 735761"/>
                <a:gd name="connsiteX7" fmla="*/ 1134812 w 1143804"/>
                <a:gd name="connsiteY7" fmla="*/ 696911 h 735761"/>
                <a:gd name="connsiteX8" fmla="*/ 1109327 w 1143804"/>
                <a:gd name="connsiteY8" fmla="*/ 705060 h 735761"/>
                <a:gd name="connsiteX9" fmla="*/ 428947 w 1143804"/>
                <a:gd name="connsiteY9" fmla="*/ 615486 h 735761"/>
                <a:gd name="connsiteX10" fmla="*/ 11184 w 1143804"/>
                <a:gd name="connsiteY10" fmla="*/ 71046 h 735761"/>
                <a:gd name="connsiteX11" fmla="*/ 5499 w 1143804"/>
                <a:gd name="connsiteY11" fmla="*/ 44901 h 735761"/>
                <a:gd name="connsiteX12" fmla="*/ 0 w 1143804"/>
                <a:gd name="connsiteY12" fmla="*/ 41727 h 735761"/>
                <a:gd name="connsiteX13" fmla="*/ 4496 w 1143804"/>
                <a:gd name="connsiteY13" fmla="*/ 40289 h 735761"/>
                <a:gd name="connsiteX14" fmla="*/ 3493 w 1143804"/>
                <a:gd name="connsiteY14" fmla="*/ 35676 h 735761"/>
                <a:gd name="connsiteX15" fmla="*/ 8992 w 1143804"/>
                <a:gd name="connsiteY15" fmla="*/ 38851 h 735761"/>
                <a:gd name="connsiteX16" fmla="*/ 34477 w 1143804"/>
                <a:gd name="connsiteY16" fmla="*/ 30702 h 735761"/>
                <a:gd name="connsiteX17" fmla="*/ 290619 w 1143804"/>
                <a:gd name="connsiteY17" fmla="*/ 302 h 73576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Lst>
              <a:rect l="l" t="t" r="r" b="b"/>
              <a:pathLst>
                <a:path w="1143804" h="735761">
                  <a:moveTo>
                    <a:pt x="290619" y="302"/>
                  </a:moveTo>
                  <a:cubicBezTo>
                    <a:pt x="435153" y="4056"/>
                    <a:pt x="580841" y="42901"/>
                    <a:pt x="714857" y="120275"/>
                  </a:cubicBezTo>
                  <a:cubicBezTo>
                    <a:pt x="929283" y="244074"/>
                    <a:pt x="1073229" y="443066"/>
                    <a:pt x="1132620" y="664715"/>
                  </a:cubicBezTo>
                  <a:lnTo>
                    <a:pt x="1138304" y="690860"/>
                  </a:lnTo>
                  <a:lnTo>
                    <a:pt x="1143804" y="694035"/>
                  </a:lnTo>
                  <a:lnTo>
                    <a:pt x="1139308" y="695472"/>
                  </a:lnTo>
                  <a:lnTo>
                    <a:pt x="1140311" y="700085"/>
                  </a:lnTo>
                  <a:lnTo>
                    <a:pt x="1134812" y="696911"/>
                  </a:lnTo>
                  <a:lnTo>
                    <a:pt x="1109327" y="705060"/>
                  </a:lnTo>
                  <a:cubicBezTo>
                    <a:pt x="887679" y="764450"/>
                    <a:pt x="643373" y="739285"/>
                    <a:pt x="428947" y="615486"/>
                  </a:cubicBezTo>
                  <a:cubicBezTo>
                    <a:pt x="214521" y="491687"/>
                    <a:pt x="70574" y="292695"/>
                    <a:pt x="11184" y="71046"/>
                  </a:cubicBezTo>
                  <a:lnTo>
                    <a:pt x="5499" y="44901"/>
                  </a:lnTo>
                  <a:lnTo>
                    <a:pt x="0" y="41727"/>
                  </a:lnTo>
                  <a:lnTo>
                    <a:pt x="4496" y="40289"/>
                  </a:lnTo>
                  <a:lnTo>
                    <a:pt x="3493" y="35676"/>
                  </a:lnTo>
                  <a:lnTo>
                    <a:pt x="8992" y="38851"/>
                  </a:lnTo>
                  <a:lnTo>
                    <a:pt x="34477" y="30702"/>
                  </a:lnTo>
                  <a:cubicBezTo>
                    <a:pt x="117595" y="8430"/>
                    <a:pt x="203899" y="-1950"/>
                    <a:pt x="290619" y="302"/>
                  </a:cubicBezTo>
                  <a:close/>
                </a:path>
              </a:pathLst>
            </a:custGeom>
            <a:noFill/>
            <a:ln w="12700">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schemeClr val="tx1"/>
                </a:solidFill>
              </a:endParaRPr>
            </a:p>
          </p:txBody>
        </p:sp>
      </p:grpSp>
      <p:sp>
        <p:nvSpPr>
          <p:cNvPr id="2" name="Title 1">
            <a:extLst>
              <a:ext uri="{FF2B5EF4-FFF2-40B4-BE49-F238E27FC236}">
                <a16:creationId xmlns:a16="http://schemas.microsoft.com/office/drawing/2014/main" id="{6A41CA12-47FB-CFA0-7F29-C6DAB2EAC510}"/>
              </a:ext>
            </a:extLst>
          </p:cNvPr>
          <p:cNvSpPr>
            <a:spLocks noGrp="1"/>
          </p:cNvSpPr>
          <p:nvPr>
            <p:ph type="title"/>
          </p:nvPr>
        </p:nvSpPr>
        <p:spPr>
          <a:xfrm>
            <a:off x="3882610" y="1011237"/>
            <a:ext cx="4426782" cy="860400"/>
          </a:xfrm>
        </p:spPr>
        <p:txBody>
          <a:bodyPr anchor="b">
            <a:normAutofit/>
          </a:bodyPr>
          <a:lstStyle/>
          <a:p>
            <a:pPr algn="ctr"/>
            <a:r>
              <a:rPr lang="en-US"/>
              <a:t>Contemporary issues: course</a:t>
            </a:r>
          </a:p>
        </p:txBody>
      </p:sp>
      <p:cxnSp>
        <p:nvCxnSpPr>
          <p:cNvPr id="56" name="Straight Connector 55">
            <a:extLst>
              <a:ext uri="{FF2B5EF4-FFF2-40B4-BE49-F238E27FC236}">
                <a16:creationId xmlns:a16="http://schemas.microsoft.com/office/drawing/2014/main" id="{77C6DF49-CBE3-4038-AC78-35DE4FD7CE8E}"/>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5826000" y="2310207"/>
            <a:ext cx="540000" cy="0"/>
          </a:xfrm>
          <a:prstGeom prst="line">
            <a:avLst/>
          </a:prstGeom>
          <a:ln w="12700">
            <a:solidFill>
              <a:schemeClr val="tx1"/>
            </a:solidFill>
          </a:ln>
        </p:spPr>
        <p:style>
          <a:lnRef idx="1">
            <a:schemeClr val="accent1"/>
          </a:lnRef>
          <a:fillRef idx="0">
            <a:schemeClr val="accent1"/>
          </a:fillRef>
          <a:effectRef idx="0">
            <a:schemeClr val="accent1"/>
          </a:effectRef>
          <a:fontRef idx="minor">
            <a:schemeClr val="tx1"/>
          </a:fontRef>
        </p:style>
      </p:cxnSp>
      <p:sp>
        <p:nvSpPr>
          <p:cNvPr id="3" name="Content Placeholder 2">
            <a:extLst>
              <a:ext uri="{FF2B5EF4-FFF2-40B4-BE49-F238E27FC236}">
                <a16:creationId xmlns:a16="http://schemas.microsoft.com/office/drawing/2014/main" id="{75C72869-8E05-600B-1009-565F037BD391}"/>
              </a:ext>
            </a:extLst>
          </p:cNvPr>
          <p:cNvSpPr>
            <a:spLocks noGrp="1"/>
          </p:cNvSpPr>
          <p:nvPr>
            <p:ph idx="1"/>
          </p:nvPr>
        </p:nvSpPr>
        <p:spPr>
          <a:xfrm>
            <a:off x="3863976" y="2759076"/>
            <a:ext cx="4460874" cy="3009899"/>
          </a:xfrm>
        </p:spPr>
        <p:txBody>
          <a:bodyPr>
            <a:normAutofit/>
          </a:bodyPr>
          <a:lstStyle/>
          <a:p>
            <a:pPr marL="359410" indent="-359410"/>
            <a:r>
              <a:rPr lang="en-US"/>
              <a:t>'Unavoidable progression'?</a:t>
            </a:r>
          </a:p>
          <a:p>
            <a:pPr marL="359410" indent="-359410">
              <a:buClr>
                <a:srgbClr val="F5ADA8"/>
              </a:buClr>
            </a:pPr>
            <a:r>
              <a:rPr lang="en-US"/>
              <a:t>What does recovery look like? Remission? Partial? Total? </a:t>
            </a:r>
          </a:p>
          <a:p>
            <a:pPr marL="359410" indent="-359410">
              <a:buClr>
                <a:srgbClr val="F5ADA8"/>
              </a:buClr>
            </a:pPr>
            <a:r>
              <a:rPr lang="en-US"/>
              <a:t>Differences in individual presentation</a:t>
            </a:r>
          </a:p>
        </p:txBody>
      </p:sp>
      <p:grpSp>
        <p:nvGrpSpPr>
          <p:cNvPr id="58" name="Group 57">
            <a:extLst>
              <a:ext uri="{FF2B5EF4-FFF2-40B4-BE49-F238E27FC236}">
                <a16:creationId xmlns:a16="http://schemas.microsoft.com/office/drawing/2014/main" id="{69D14CB3-B46C-4D52-91C7-9020767C01F1}"/>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rot="13500000" flipH="1" flipV="1">
            <a:off x="10901022" y="5639014"/>
            <a:ext cx="865742" cy="628383"/>
            <a:chOff x="558167" y="958515"/>
            <a:chExt cx="865742" cy="628383"/>
          </a:xfrm>
          <a:solidFill>
            <a:schemeClr val="accent3"/>
          </a:solidFill>
        </p:grpSpPr>
        <p:sp>
          <p:nvSpPr>
            <p:cNvPr id="59" name="Freeform: Shape 58">
              <a:extLst>
                <a:ext uri="{FF2B5EF4-FFF2-40B4-BE49-F238E27FC236}">
                  <a16:creationId xmlns:a16="http://schemas.microsoft.com/office/drawing/2014/main" id="{3A77D7F4-D3A2-4801-9AC3-6626FDE1578E}"/>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rot="8100000" flipH="1">
              <a:off x="558167" y="1122160"/>
              <a:ext cx="464738" cy="464738"/>
            </a:xfrm>
            <a:custGeom>
              <a:avLst/>
              <a:gdLst>
                <a:gd name="connsiteX0" fmla="*/ 446142 w 464738"/>
                <a:gd name="connsiteY0" fmla="*/ 464738 h 464738"/>
                <a:gd name="connsiteX1" fmla="*/ 130673 w 464738"/>
                <a:gd name="connsiteY1" fmla="*/ 334066 h 464738"/>
                <a:gd name="connsiteX2" fmla="*/ 0 w 464738"/>
                <a:gd name="connsiteY2" fmla="*/ 18596 h 464738"/>
                <a:gd name="connsiteX3" fmla="*/ 836 w 464738"/>
                <a:gd name="connsiteY3" fmla="*/ 1089 h 464738"/>
                <a:gd name="connsiteX4" fmla="*/ 606 w 464738"/>
                <a:gd name="connsiteY4" fmla="*/ 859 h 464738"/>
                <a:gd name="connsiteX5" fmla="*/ 848 w 464738"/>
                <a:gd name="connsiteY5" fmla="*/ 848 h 464738"/>
                <a:gd name="connsiteX6" fmla="*/ 859 w 464738"/>
                <a:gd name="connsiteY6" fmla="*/ 606 h 464738"/>
                <a:gd name="connsiteX7" fmla="*/ 1089 w 464738"/>
                <a:gd name="connsiteY7" fmla="*/ 836 h 464738"/>
                <a:gd name="connsiteX8" fmla="*/ 18596 w 464738"/>
                <a:gd name="connsiteY8" fmla="*/ 0 h 464738"/>
                <a:gd name="connsiteX9" fmla="*/ 334066 w 464738"/>
                <a:gd name="connsiteY9" fmla="*/ 130672 h 464738"/>
                <a:gd name="connsiteX10" fmla="*/ 464738 w 464738"/>
                <a:gd name="connsiteY10" fmla="*/ 446142 h 464738"/>
                <a:gd name="connsiteX11" fmla="*/ 463902 w 464738"/>
                <a:gd name="connsiteY11" fmla="*/ 463650 h 464738"/>
                <a:gd name="connsiteX12" fmla="*/ 464132 w 464738"/>
                <a:gd name="connsiteY12" fmla="*/ 463880 h 464738"/>
                <a:gd name="connsiteX13" fmla="*/ 463891 w 464738"/>
                <a:gd name="connsiteY13" fmla="*/ 463892 h 464738"/>
                <a:gd name="connsiteX14" fmla="*/ 463879 w 464738"/>
                <a:gd name="connsiteY14" fmla="*/ 464132 h 464738"/>
                <a:gd name="connsiteX15" fmla="*/ 463650 w 464738"/>
                <a:gd name="connsiteY15" fmla="*/ 463903 h 46473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Lst>
              <a:rect l="l" t="t" r="r" b="b"/>
              <a:pathLst>
                <a:path w="464738" h="464738">
                  <a:moveTo>
                    <a:pt x="446142" y="464738"/>
                  </a:moveTo>
                  <a:cubicBezTo>
                    <a:pt x="331965" y="464738"/>
                    <a:pt x="217787" y="421181"/>
                    <a:pt x="130673" y="334066"/>
                  </a:cubicBezTo>
                  <a:cubicBezTo>
                    <a:pt x="43558" y="246952"/>
                    <a:pt x="1" y="132774"/>
                    <a:pt x="0" y="18596"/>
                  </a:cubicBezTo>
                  <a:lnTo>
                    <a:pt x="836" y="1089"/>
                  </a:lnTo>
                  <a:lnTo>
                    <a:pt x="606" y="859"/>
                  </a:lnTo>
                  <a:lnTo>
                    <a:pt x="848" y="848"/>
                  </a:lnTo>
                  <a:lnTo>
                    <a:pt x="859" y="606"/>
                  </a:lnTo>
                  <a:lnTo>
                    <a:pt x="1089" y="836"/>
                  </a:lnTo>
                  <a:lnTo>
                    <a:pt x="18596" y="0"/>
                  </a:lnTo>
                  <a:cubicBezTo>
                    <a:pt x="132774" y="0"/>
                    <a:pt x="246951" y="43557"/>
                    <a:pt x="334066" y="130672"/>
                  </a:cubicBezTo>
                  <a:cubicBezTo>
                    <a:pt x="421181" y="217787"/>
                    <a:pt x="464738" y="331964"/>
                    <a:pt x="464738" y="446142"/>
                  </a:cubicBezTo>
                  <a:lnTo>
                    <a:pt x="463902" y="463650"/>
                  </a:lnTo>
                  <a:lnTo>
                    <a:pt x="464132" y="463880"/>
                  </a:lnTo>
                  <a:lnTo>
                    <a:pt x="463891" y="463892"/>
                  </a:lnTo>
                  <a:lnTo>
                    <a:pt x="463879" y="464132"/>
                  </a:lnTo>
                  <a:lnTo>
                    <a:pt x="463650" y="463903"/>
                  </a:lnTo>
                  <a:close/>
                </a:path>
              </a:pathLst>
            </a:cu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schemeClr val="tx1"/>
                </a:solidFill>
              </a:endParaRPr>
            </a:p>
          </p:txBody>
        </p:sp>
        <p:sp>
          <p:nvSpPr>
            <p:cNvPr id="60" name="Freeform: Shape 59">
              <a:extLst>
                <a:ext uri="{FF2B5EF4-FFF2-40B4-BE49-F238E27FC236}">
                  <a16:creationId xmlns:a16="http://schemas.microsoft.com/office/drawing/2014/main" id="{1E62BACE-7CE7-442A-BFFB-8BC57C446F09}"/>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rot="5400000" flipH="1">
              <a:off x="959170" y="958515"/>
              <a:ext cx="464739" cy="464739"/>
            </a:xfrm>
            <a:custGeom>
              <a:avLst/>
              <a:gdLst>
                <a:gd name="connsiteX0" fmla="*/ 464132 w 464739"/>
                <a:gd name="connsiteY0" fmla="*/ 463881 h 464739"/>
                <a:gd name="connsiteX1" fmla="*/ 463891 w 464739"/>
                <a:gd name="connsiteY1" fmla="*/ 463892 h 464739"/>
                <a:gd name="connsiteX2" fmla="*/ 463880 w 464739"/>
                <a:gd name="connsiteY2" fmla="*/ 464132 h 464739"/>
                <a:gd name="connsiteX3" fmla="*/ 463651 w 464739"/>
                <a:gd name="connsiteY3" fmla="*/ 463904 h 464739"/>
                <a:gd name="connsiteX4" fmla="*/ 446142 w 464739"/>
                <a:gd name="connsiteY4" fmla="*/ 464739 h 464739"/>
                <a:gd name="connsiteX5" fmla="*/ 130673 w 464739"/>
                <a:gd name="connsiteY5" fmla="*/ 334067 h 464739"/>
                <a:gd name="connsiteX6" fmla="*/ 0 w 464739"/>
                <a:gd name="connsiteY6" fmla="*/ 18597 h 464739"/>
                <a:gd name="connsiteX7" fmla="*/ 836 w 464739"/>
                <a:gd name="connsiteY7" fmla="*/ 1089 h 464739"/>
                <a:gd name="connsiteX8" fmla="*/ 607 w 464739"/>
                <a:gd name="connsiteY8" fmla="*/ 859 h 464739"/>
                <a:gd name="connsiteX9" fmla="*/ 848 w 464739"/>
                <a:gd name="connsiteY9" fmla="*/ 848 h 464739"/>
                <a:gd name="connsiteX10" fmla="*/ 859 w 464739"/>
                <a:gd name="connsiteY10" fmla="*/ 607 h 464739"/>
                <a:gd name="connsiteX11" fmla="*/ 1089 w 464739"/>
                <a:gd name="connsiteY11" fmla="*/ 836 h 464739"/>
                <a:gd name="connsiteX12" fmla="*/ 18597 w 464739"/>
                <a:gd name="connsiteY12" fmla="*/ 0 h 464739"/>
                <a:gd name="connsiteX13" fmla="*/ 334067 w 464739"/>
                <a:gd name="connsiteY13" fmla="*/ 130672 h 464739"/>
                <a:gd name="connsiteX14" fmla="*/ 464739 w 464739"/>
                <a:gd name="connsiteY14" fmla="*/ 446142 h 464739"/>
                <a:gd name="connsiteX15" fmla="*/ 463903 w 464739"/>
                <a:gd name="connsiteY15" fmla="*/ 463652 h 46473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Lst>
              <a:rect l="l" t="t" r="r" b="b"/>
              <a:pathLst>
                <a:path w="464739" h="464739">
                  <a:moveTo>
                    <a:pt x="464132" y="463881"/>
                  </a:moveTo>
                  <a:lnTo>
                    <a:pt x="463891" y="463892"/>
                  </a:lnTo>
                  <a:lnTo>
                    <a:pt x="463880" y="464132"/>
                  </a:lnTo>
                  <a:lnTo>
                    <a:pt x="463651" y="463904"/>
                  </a:lnTo>
                  <a:lnTo>
                    <a:pt x="446142" y="464739"/>
                  </a:lnTo>
                  <a:cubicBezTo>
                    <a:pt x="331965" y="464739"/>
                    <a:pt x="217787" y="421182"/>
                    <a:pt x="130673" y="334067"/>
                  </a:cubicBezTo>
                  <a:cubicBezTo>
                    <a:pt x="43558" y="246953"/>
                    <a:pt x="1" y="132775"/>
                    <a:pt x="0" y="18597"/>
                  </a:cubicBezTo>
                  <a:lnTo>
                    <a:pt x="836" y="1089"/>
                  </a:lnTo>
                  <a:lnTo>
                    <a:pt x="607" y="859"/>
                  </a:lnTo>
                  <a:lnTo>
                    <a:pt x="848" y="848"/>
                  </a:lnTo>
                  <a:lnTo>
                    <a:pt x="859" y="607"/>
                  </a:lnTo>
                  <a:lnTo>
                    <a:pt x="1089" y="836"/>
                  </a:lnTo>
                  <a:lnTo>
                    <a:pt x="18597" y="0"/>
                  </a:lnTo>
                  <a:cubicBezTo>
                    <a:pt x="132775" y="0"/>
                    <a:pt x="246952" y="43557"/>
                    <a:pt x="334067" y="130672"/>
                  </a:cubicBezTo>
                  <a:cubicBezTo>
                    <a:pt x="421182" y="217787"/>
                    <a:pt x="464739" y="331964"/>
                    <a:pt x="464739" y="446142"/>
                  </a:cubicBezTo>
                  <a:lnTo>
                    <a:pt x="463903" y="463652"/>
                  </a:lnTo>
                  <a:close/>
                </a:path>
              </a:pathLst>
            </a:cu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schemeClr val="tx1"/>
                </a:solidFill>
              </a:endParaRPr>
            </a:p>
          </p:txBody>
        </p:sp>
      </p:grpSp>
      <p:grpSp>
        <p:nvGrpSpPr>
          <p:cNvPr id="62" name="Group 61">
            <a:extLst>
              <a:ext uri="{FF2B5EF4-FFF2-40B4-BE49-F238E27FC236}">
                <a16:creationId xmlns:a16="http://schemas.microsoft.com/office/drawing/2014/main" id="{695E1464-F8FF-467B-BC7A-2DB63FD7340E}"/>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rot="18900000" flipH="1">
            <a:off x="9919495" y="3291143"/>
            <a:ext cx="1785983" cy="2208479"/>
            <a:chOff x="2725201" y="4453039"/>
            <a:chExt cx="1785983" cy="2208479"/>
          </a:xfrm>
        </p:grpSpPr>
        <p:cxnSp>
          <p:nvCxnSpPr>
            <p:cNvPr id="63" name="Straight Connector 62">
              <a:extLst>
                <a:ext uri="{FF2B5EF4-FFF2-40B4-BE49-F238E27FC236}">
                  <a16:creationId xmlns:a16="http://schemas.microsoft.com/office/drawing/2014/main" id="{1D9EF77E-636A-4F91-8AC6-2926F2512CB9}"/>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rot="10800000" flipH="1">
              <a:off x="3618192" y="4453039"/>
              <a:ext cx="0" cy="2208479"/>
            </a:xfrm>
            <a:prstGeom prst="line">
              <a:avLst/>
            </a:prstGeom>
            <a:ln w="12700">
              <a:solidFill>
                <a:schemeClr val="tx1"/>
              </a:solidFill>
            </a:ln>
          </p:spPr>
          <p:style>
            <a:lnRef idx="1">
              <a:schemeClr val="accent1"/>
            </a:lnRef>
            <a:fillRef idx="0">
              <a:schemeClr val="accent1"/>
            </a:fillRef>
            <a:effectRef idx="0">
              <a:schemeClr val="accent1"/>
            </a:effectRef>
            <a:fontRef idx="minor">
              <a:schemeClr val="tx1"/>
            </a:fontRef>
          </p:style>
        </p:cxnSp>
        <p:cxnSp>
          <p:nvCxnSpPr>
            <p:cNvPr id="64" name="Straight Connector 63">
              <a:extLst>
                <a:ext uri="{FF2B5EF4-FFF2-40B4-BE49-F238E27FC236}">
                  <a16:creationId xmlns:a16="http://schemas.microsoft.com/office/drawing/2014/main" id="{9F9F8CE5-DA1D-4DAF-A044-400C40169D4D}"/>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flipH="1">
              <a:off x="2738439" y="5243393"/>
              <a:ext cx="1760933" cy="0"/>
            </a:xfrm>
            <a:prstGeom prst="line">
              <a:avLst/>
            </a:prstGeom>
            <a:ln w="12700">
              <a:solidFill>
                <a:schemeClr val="tx1"/>
              </a:solidFill>
            </a:ln>
          </p:spPr>
          <p:style>
            <a:lnRef idx="1">
              <a:schemeClr val="accent1"/>
            </a:lnRef>
            <a:fillRef idx="0">
              <a:schemeClr val="accent1"/>
            </a:fillRef>
            <a:effectRef idx="0">
              <a:schemeClr val="accent1"/>
            </a:effectRef>
            <a:fontRef idx="minor">
              <a:schemeClr val="tx1"/>
            </a:fontRef>
          </p:style>
        </p:cxnSp>
        <p:sp>
          <p:nvSpPr>
            <p:cNvPr id="65" name="Freeform: Shape 64">
              <a:extLst>
                <a:ext uri="{FF2B5EF4-FFF2-40B4-BE49-F238E27FC236}">
                  <a16:creationId xmlns:a16="http://schemas.microsoft.com/office/drawing/2014/main" id="{9C47A2FE-4826-4485-B3C0-56DF9A73AE83}"/>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flipH="1">
              <a:off x="2725201" y="4861779"/>
              <a:ext cx="1785983" cy="1799739"/>
            </a:xfrm>
            <a:custGeom>
              <a:avLst/>
              <a:gdLst>
                <a:gd name="connsiteX0" fmla="*/ 440819 w 1785983"/>
                <a:gd name="connsiteY0" fmla="*/ 59 h 1799739"/>
                <a:gd name="connsiteX1" fmla="*/ 845918 w 1785983"/>
                <a:gd name="connsiteY1" fmla="*/ 261596 h 1799739"/>
                <a:gd name="connsiteX2" fmla="*/ 892992 w 1785983"/>
                <a:gd name="connsiteY2" fmla="*/ 360758 h 1799739"/>
                <a:gd name="connsiteX3" fmla="*/ 892992 w 1785983"/>
                <a:gd name="connsiteY3" fmla="*/ 365372 h 1799739"/>
                <a:gd name="connsiteX4" fmla="*/ 940065 w 1785983"/>
                <a:gd name="connsiteY4" fmla="*/ 266212 h 1799739"/>
                <a:gd name="connsiteX5" fmla="*/ 1406106 w 1785983"/>
                <a:gd name="connsiteY5" fmla="*/ 8338 h 1799739"/>
                <a:gd name="connsiteX6" fmla="*/ 1022901 w 1785983"/>
                <a:gd name="connsiteY6" fmla="*/ 1699451 h 1799739"/>
                <a:gd name="connsiteX7" fmla="*/ 892991 w 1785983"/>
                <a:gd name="connsiteY7" fmla="*/ 1799739 h 1799739"/>
                <a:gd name="connsiteX8" fmla="*/ 892991 w 1785983"/>
                <a:gd name="connsiteY8" fmla="*/ 1795123 h 1799739"/>
                <a:gd name="connsiteX9" fmla="*/ 763082 w 1785983"/>
                <a:gd name="connsiteY9" fmla="*/ 1694835 h 1799739"/>
                <a:gd name="connsiteX10" fmla="*/ 379877 w 1785983"/>
                <a:gd name="connsiteY10" fmla="*/ 3722 h 1799739"/>
                <a:gd name="connsiteX11" fmla="*/ 440819 w 1785983"/>
                <a:gd name="connsiteY11" fmla="*/ 59 h 1799739"/>
                <a:gd name="connsiteX0" fmla="*/ 440819 w 1785983"/>
                <a:gd name="connsiteY0" fmla="*/ 59 h 1849891"/>
                <a:gd name="connsiteX1" fmla="*/ 845918 w 1785983"/>
                <a:gd name="connsiteY1" fmla="*/ 261596 h 1849891"/>
                <a:gd name="connsiteX2" fmla="*/ 892992 w 1785983"/>
                <a:gd name="connsiteY2" fmla="*/ 360758 h 1849891"/>
                <a:gd name="connsiteX3" fmla="*/ 892992 w 1785983"/>
                <a:gd name="connsiteY3" fmla="*/ 365372 h 1849891"/>
                <a:gd name="connsiteX4" fmla="*/ 940065 w 1785983"/>
                <a:gd name="connsiteY4" fmla="*/ 266212 h 1849891"/>
                <a:gd name="connsiteX5" fmla="*/ 1406106 w 1785983"/>
                <a:gd name="connsiteY5" fmla="*/ 8338 h 1849891"/>
                <a:gd name="connsiteX6" fmla="*/ 1022901 w 1785983"/>
                <a:gd name="connsiteY6" fmla="*/ 1699451 h 1849891"/>
                <a:gd name="connsiteX7" fmla="*/ 892991 w 1785983"/>
                <a:gd name="connsiteY7" fmla="*/ 1799739 h 1849891"/>
                <a:gd name="connsiteX8" fmla="*/ 838223 w 1785983"/>
                <a:gd name="connsiteY8" fmla="*/ 1849891 h 1849891"/>
                <a:gd name="connsiteX9" fmla="*/ 763082 w 1785983"/>
                <a:gd name="connsiteY9" fmla="*/ 1694835 h 1849891"/>
                <a:gd name="connsiteX10" fmla="*/ 379877 w 1785983"/>
                <a:gd name="connsiteY10" fmla="*/ 3722 h 1849891"/>
                <a:gd name="connsiteX11" fmla="*/ 440819 w 1785983"/>
                <a:gd name="connsiteY11" fmla="*/ 59 h 1849891"/>
                <a:gd name="connsiteX0" fmla="*/ 440819 w 1785983"/>
                <a:gd name="connsiteY0" fmla="*/ 59 h 1799739"/>
                <a:gd name="connsiteX1" fmla="*/ 845918 w 1785983"/>
                <a:gd name="connsiteY1" fmla="*/ 261596 h 1799739"/>
                <a:gd name="connsiteX2" fmla="*/ 892992 w 1785983"/>
                <a:gd name="connsiteY2" fmla="*/ 360758 h 1799739"/>
                <a:gd name="connsiteX3" fmla="*/ 892992 w 1785983"/>
                <a:gd name="connsiteY3" fmla="*/ 365372 h 1799739"/>
                <a:gd name="connsiteX4" fmla="*/ 940065 w 1785983"/>
                <a:gd name="connsiteY4" fmla="*/ 266212 h 1799739"/>
                <a:gd name="connsiteX5" fmla="*/ 1406106 w 1785983"/>
                <a:gd name="connsiteY5" fmla="*/ 8338 h 1799739"/>
                <a:gd name="connsiteX6" fmla="*/ 1022901 w 1785983"/>
                <a:gd name="connsiteY6" fmla="*/ 1699451 h 1799739"/>
                <a:gd name="connsiteX7" fmla="*/ 892991 w 1785983"/>
                <a:gd name="connsiteY7" fmla="*/ 1799739 h 1799739"/>
                <a:gd name="connsiteX8" fmla="*/ 763082 w 1785983"/>
                <a:gd name="connsiteY8" fmla="*/ 1694835 h 1799739"/>
                <a:gd name="connsiteX9" fmla="*/ 379877 w 1785983"/>
                <a:gd name="connsiteY9" fmla="*/ 3722 h 1799739"/>
                <a:gd name="connsiteX10" fmla="*/ 440819 w 1785983"/>
                <a:gd name="connsiteY10" fmla="*/ 59 h 179973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Lst>
              <a:rect l="l" t="t" r="r" b="b"/>
              <a:pathLst>
                <a:path w="1785983" h="1799739">
                  <a:moveTo>
                    <a:pt x="440819" y="59"/>
                  </a:moveTo>
                  <a:cubicBezTo>
                    <a:pt x="584367" y="2557"/>
                    <a:pt x="735105" y="83293"/>
                    <a:pt x="845918" y="261596"/>
                  </a:cubicBezTo>
                  <a:lnTo>
                    <a:pt x="892992" y="360758"/>
                  </a:lnTo>
                  <a:lnTo>
                    <a:pt x="892992" y="365372"/>
                  </a:lnTo>
                  <a:lnTo>
                    <a:pt x="940065" y="266212"/>
                  </a:lnTo>
                  <a:cubicBezTo>
                    <a:pt x="1066709" y="62437"/>
                    <a:pt x="1245499" y="-13903"/>
                    <a:pt x="1406106" y="8338"/>
                  </a:cubicBezTo>
                  <a:cubicBezTo>
                    <a:pt x="1827702" y="66720"/>
                    <a:pt x="2124001" y="804388"/>
                    <a:pt x="1022901" y="1699451"/>
                  </a:cubicBezTo>
                  <a:lnTo>
                    <a:pt x="892991" y="1799739"/>
                  </a:lnTo>
                  <a:lnTo>
                    <a:pt x="763082" y="1694835"/>
                  </a:lnTo>
                  <a:cubicBezTo>
                    <a:pt x="-338018" y="799772"/>
                    <a:pt x="-41719" y="62104"/>
                    <a:pt x="379877" y="3722"/>
                  </a:cubicBezTo>
                  <a:cubicBezTo>
                    <a:pt x="399953" y="942"/>
                    <a:pt x="420313" y="-298"/>
                    <a:pt x="440819" y="59"/>
                  </a:cubicBezTo>
                  <a:close/>
                </a:path>
              </a:pathLst>
            </a:custGeom>
            <a:noFill/>
            <a:ln w="12700">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solidFill>
                  <a:schemeClr val="tx1"/>
                </a:solidFill>
                <a:latin typeface="Bell MT" panose="02020503060305020303" pitchFamily="18" charset="0"/>
              </a:endParaRPr>
            </a:p>
          </p:txBody>
        </p:sp>
        <p:sp>
          <p:nvSpPr>
            <p:cNvPr id="66" name="Rectangle 30">
              <a:extLst>
                <a:ext uri="{FF2B5EF4-FFF2-40B4-BE49-F238E27FC236}">
                  <a16:creationId xmlns:a16="http://schemas.microsoft.com/office/drawing/2014/main" id="{A9D0A0EF-4934-4E46-A33A-95E5D932DF21}"/>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rot="2700000">
              <a:off x="3124232" y="5447997"/>
              <a:ext cx="987915" cy="987915"/>
            </a:xfrm>
            <a:custGeom>
              <a:avLst/>
              <a:gdLst>
                <a:gd name="connsiteX0" fmla="*/ 0 w 1302493"/>
                <a:gd name="connsiteY0" fmla="*/ 0 h 1302493"/>
                <a:gd name="connsiteX1" fmla="*/ 1302493 w 1302493"/>
                <a:gd name="connsiteY1" fmla="*/ 0 h 1302493"/>
                <a:gd name="connsiteX2" fmla="*/ 1302493 w 1302493"/>
                <a:gd name="connsiteY2" fmla="*/ 1302493 h 1302493"/>
                <a:gd name="connsiteX3" fmla="*/ 0 w 1302493"/>
                <a:gd name="connsiteY3" fmla="*/ 1302493 h 1302493"/>
                <a:gd name="connsiteX4" fmla="*/ 0 w 1302493"/>
                <a:gd name="connsiteY4" fmla="*/ 0 h 1302493"/>
                <a:gd name="connsiteX0" fmla="*/ 1302493 w 1393933"/>
                <a:gd name="connsiteY0" fmla="*/ 1302493 h 1393933"/>
                <a:gd name="connsiteX1" fmla="*/ 0 w 1393933"/>
                <a:gd name="connsiteY1" fmla="*/ 1302493 h 1393933"/>
                <a:gd name="connsiteX2" fmla="*/ 0 w 1393933"/>
                <a:gd name="connsiteY2" fmla="*/ 0 h 1393933"/>
                <a:gd name="connsiteX3" fmla="*/ 1302493 w 1393933"/>
                <a:gd name="connsiteY3" fmla="*/ 0 h 1393933"/>
                <a:gd name="connsiteX4" fmla="*/ 1393933 w 1393933"/>
                <a:gd name="connsiteY4" fmla="*/ 1393933 h 1393933"/>
                <a:gd name="connsiteX0" fmla="*/ 0 w 1393933"/>
                <a:gd name="connsiteY0" fmla="*/ 1302493 h 1393933"/>
                <a:gd name="connsiteX1" fmla="*/ 0 w 1393933"/>
                <a:gd name="connsiteY1" fmla="*/ 0 h 1393933"/>
                <a:gd name="connsiteX2" fmla="*/ 1302493 w 1393933"/>
                <a:gd name="connsiteY2" fmla="*/ 0 h 1393933"/>
                <a:gd name="connsiteX3" fmla="*/ 1393933 w 1393933"/>
                <a:gd name="connsiteY3" fmla="*/ 1393933 h 1393933"/>
                <a:gd name="connsiteX0" fmla="*/ 0 w 1302493"/>
                <a:gd name="connsiteY0" fmla="*/ 1302493 h 1302493"/>
                <a:gd name="connsiteX1" fmla="*/ 0 w 1302493"/>
                <a:gd name="connsiteY1" fmla="*/ 0 h 1302493"/>
                <a:gd name="connsiteX2" fmla="*/ 1302493 w 1302493"/>
                <a:gd name="connsiteY2" fmla="*/ 0 h 1302493"/>
              </a:gdLst>
              <a:ahLst/>
              <a:cxnLst>
                <a:cxn ang="0">
                  <a:pos x="connsiteX0" y="connsiteY0"/>
                </a:cxn>
                <a:cxn ang="0">
                  <a:pos x="connsiteX1" y="connsiteY1"/>
                </a:cxn>
                <a:cxn ang="0">
                  <a:pos x="connsiteX2" y="connsiteY2"/>
                </a:cxn>
              </a:cxnLst>
              <a:rect l="l" t="t" r="r" b="b"/>
              <a:pathLst>
                <a:path w="1302493" h="1302493">
                  <a:moveTo>
                    <a:pt x="0" y="1302493"/>
                  </a:moveTo>
                  <a:lnTo>
                    <a:pt x="0" y="0"/>
                  </a:lnTo>
                  <a:lnTo>
                    <a:pt x="1302493" y="0"/>
                  </a:lnTo>
                </a:path>
              </a:pathLst>
            </a:custGeom>
            <a:noFill/>
            <a:ln w="12700">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67" name="Rectangle 30">
              <a:extLst>
                <a:ext uri="{FF2B5EF4-FFF2-40B4-BE49-F238E27FC236}">
                  <a16:creationId xmlns:a16="http://schemas.microsoft.com/office/drawing/2014/main" id="{EA389321-1892-4D9B-9F10-CA83BC15FEF2}"/>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rot="2700000">
              <a:off x="3315029" y="5983110"/>
              <a:ext cx="606323" cy="606323"/>
            </a:xfrm>
            <a:custGeom>
              <a:avLst/>
              <a:gdLst>
                <a:gd name="connsiteX0" fmla="*/ 0 w 1302493"/>
                <a:gd name="connsiteY0" fmla="*/ 0 h 1302493"/>
                <a:gd name="connsiteX1" fmla="*/ 1302493 w 1302493"/>
                <a:gd name="connsiteY1" fmla="*/ 0 h 1302493"/>
                <a:gd name="connsiteX2" fmla="*/ 1302493 w 1302493"/>
                <a:gd name="connsiteY2" fmla="*/ 1302493 h 1302493"/>
                <a:gd name="connsiteX3" fmla="*/ 0 w 1302493"/>
                <a:gd name="connsiteY3" fmla="*/ 1302493 h 1302493"/>
                <a:gd name="connsiteX4" fmla="*/ 0 w 1302493"/>
                <a:gd name="connsiteY4" fmla="*/ 0 h 1302493"/>
                <a:gd name="connsiteX0" fmla="*/ 1302493 w 1393933"/>
                <a:gd name="connsiteY0" fmla="*/ 1302493 h 1393933"/>
                <a:gd name="connsiteX1" fmla="*/ 0 w 1393933"/>
                <a:gd name="connsiteY1" fmla="*/ 1302493 h 1393933"/>
                <a:gd name="connsiteX2" fmla="*/ 0 w 1393933"/>
                <a:gd name="connsiteY2" fmla="*/ 0 h 1393933"/>
                <a:gd name="connsiteX3" fmla="*/ 1302493 w 1393933"/>
                <a:gd name="connsiteY3" fmla="*/ 0 h 1393933"/>
                <a:gd name="connsiteX4" fmla="*/ 1393933 w 1393933"/>
                <a:gd name="connsiteY4" fmla="*/ 1393933 h 1393933"/>
                <a:gd name="connsiteX0" fmla="*/ 0 w 1393933"/>
                <a:gd name="connsiteY0" fmla="*/ 1302493 h 1393933"/>
                <a:gd name="connsiteX1" fmla="*/ 0 w 1393933"/>
                <a:gd name="connsiteY1" fmla="*/ 0 h 1393933"/>
                <a:gd name="connsiteX2" fmla="*/ 1302493 w 1393933"/>
                <a:gd name="connsiteY2" fmla="*/ 0 h 1393933"/>
                <a:gd name="connsiteX3" fmla="*/ 1393933 w 1393933"/>
                <a:gd name="connsiteY3" fmla="*/ 1393933 h 1393933"/>
                <a:gd name="connsiteX0" fmla="*/ 0 w 1302493"/>
                <a:gd name="connsiteY0" fmla="*/ 1302493 h 1302493"/>
                <a:gd name="connsiteX1" fmla="*/ 0 w 1302493"/>
                <a:gd name="connsiteY1" fmla="*/ 0 h 1302493"/>
                <a:gd name="connsiteX2" fmla="*/ 1302493 w 1302493"/>
                <a:gd name="connsiteY2" fmla="*/ 0 h 1302493"/>
              </a:gdLst>
              <a:ahLst/>
              <a:cxnLst>
                <a:cxn ang="0">
                  <a:pos x="connsiteX0" y="connsiteY0"/>
                </a:cxn>
                <a:cxn ang="0">
                  <a:pos x="connsiteX1" y="connsiteY1"/>
                </a:cxn>
                <a:cxn ang="0">
                  <a:pos x="connsiteX2" y="connsiteY2"/>
                </a:cxn>
              </a:cxnLst>
              <a:rect l="l" t="t" r="r" b="b"/>
              <a:pathLst>
                <a:path w="1302493" h="1302493">
                  <a:moveTo>
                    <a:pt x="0" y="1302493"/>
                  </a:moveTo>
                  <a:lnTo>
                    <a:pt x="0" y="0"/>
                  </a:lnTo>
                  <a:lnTo>
                    <a:pt x="1302493" y="0"/>
                  </a:lnTo>
                </a:path>
              </a:pathLst>
            </a:custGeom>
            <a:noFill/>
            <a:ln w="12700">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grpSp>
        <p:nvGrpSpPr>
          <p:cNvPr id="69" name="Group 68">
            <a:extLst>
              <a:ext uri="{FF2B5EF4-FFF2-40B4-BE49-F238E27FC236}">
                <a16:creationId xmlns:a16="http://schemas.microsoft.com/office/drawing/2014/main" id="{D9F93B70-A436-473C-A7CE-540999A5963E}"/>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rot="10800000" flipV="1">
            <a:off x="10854193" y="5280732"/>
            <a:ext cx="864005" cy="1032464"/>
            <a:chOff x="2207971" y="2384401"/>
            <a:chExt cx="864005" cy="1032464"/>
          </a:xfrm>
        </p:grpSpPr>
        <p:sp>
          <p:nvSpPr>
            <p:cNvPr id="70" name="Freeform: Shape 69">
              <a:extLst>
                <a:ext uri="{FF2B5EF4-FFF2-40B4-BE49-F238E27FC236}">
                  <a16:creationId xmlns:a16="http://schemas.microsoft.com/office/drawing/2014/main" id="{C78ABD64-1B50-4D55-BC1F-146CC4D6EBDF}"/>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rot="13500000">
              <a:off x="2207971" y="2856305"/>
              <a:ext cx="464739" cy="464739"/>
            </a:xfrm>
            <a:custGeom>
              <a:avLst/>
              <a:gdLst>
                <a:gd name="connsiteX0" fmla="*/ 464132 w 464739"/>
                <a:gd name="connsiteY0" fmla="*/ 463881 h 464739"/>
                <a:gd name="connsiteX1" fmla="*/ 463891 w 464739"/>
                <a:gd name="connsiteY1" fmla="*/ 463892 h 464739"/>
                <a:gd name="connsiteX2" fmla="*/ 463880 w 464739"/>
                <a:gd name="connsiteY2" fmla="*/ 464132 h 464739"/>
                <a:gd name="connsiteX3" fmla="*/ 463651 w 464739"/>
                <a:gd name="connsiteY3" fmla="*/ 463904 h 464739"/>
                <a:gd name="connsiteX4" fmla="*/ 446142 w 464739"/>
                <a:gd name="connsiteY4" fmla="*/ 464739 h 464739"/>
                <a:gd name="connsiteX5" fmla="*/ 130673 w 464739"/>
                <a:gd name="connsiteY5" fmla="*/ 334067 h 464739"/>
                <a:gd name="connsiteX6" fmla="*/ 0 w 464739"/>
                <a:gd name="connsiteY6" fmla="*/ 18597 h 464739"/>
                <a:gd name="connsiteX7" fmla="*/ 836 w 464739"/>
                <a:gd name="connsiteY7" fmla="*/ 1089 h 464739"/>
                <a:gd name="connsiteX8" fmla="*/ 607 w 464739"/>
                <a:gd name="connsiteY8" fmla="*/ 859 h 464739"/>
                <a:gd name="connsiteX9" fmla="*/ 848 w 464739"/>
                <a:gd name="connsiteY9" fmla="*/ 848 h 464739"/>
                <a:gd name="connsiteX10" fmla="*/ 859 w 464739"/>
                <a:gd name="connsiteY10" fmla="*/ 607 h 464739"/>
                <a:gd name="connsiteX11" fmla="*/ 1089 w 464739"/>
                <a:gd name="connsiteY11" fmla="*/ 836 h 464739"/>
                <a:gd name="connsiteX12" fmla="*/ 18597 w 464739"/>
                <a:gd name="connsiteY12" fmla="*/ 0 h 464739"/>
                <a:gd name="connsiteX13" fmla="*/ 334067 w 464739"/>
                <a:gd name="connsiteY13" fmla="*/ 130672 h 464739"/>
                <a:gd name="connsiteX14" fmla="*/ 464739 w 464739"/>
                <a:gd name="connsiteY14" fmla="*/ 446142 h 464739"/>
                <a:gd name="connsiteX15" fmla="*/ 463903 w 464739"/>
                <a:gd name="connsiteY15" fmla="*/ 463652 h 46473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Lst>
              <a:rect l="l" t="t" r="r" b="b"/>
              <a:pathLst>
                <a:path w="464739" h="464739">
                  <a:moveTo>
                    <a:pt x="464132" y="463881"/>
                  </a:moveTo>
                  <a:lnTo>
                    <a:pt x="463891" y="463892"/>
                  </a:lnTo>
                  <a:lnTo>
                    <a:pt x="463880" y="464132"/>
                  </a:lnTo>
                  <a:lnTo>
                    <a:pt x="463651" y="463904"/>
                  </a:lnTo>
                  <a:lnTo>
                    <a:pt x="446142" y="464739"/>
                  </a:lnTo>
                  <a:cubicBezTo>
                    <a:pt x="331965" y="464739"/>
                    <a:pt x="217787" y="421182"/>
                    <a:pt x="130673" y="334067"/>
                  </a:cubicBezTo>
                  <a:cubicBezTo>
                    <a:pt x="43558" y="246953"/>
                    <a:pt x="1" y="132775"/>
                    <a:pt x="0" y="18597"/>
                  </a:cubicBezTo>
                  <a:lnTo>
                    <a:pt x="836" y="1089"/>
                  </a:lnTo>
                  <a:lnTo>
                    <a:pt x="607" y="859"/>
                  </a:lnTo>
                  <a:lnTo>
                    <a:pt x="848" y="848"/>
                  </a:lnTo>
                  <a:lnTo>
                    <a:pt x="859" y="607"/>
                  </a:lnTo>
                  <a:lnTo>
                    <a:pt x="1089" y="836"/>
                  </a:lnTo>
                  <a:lnTo>
                    <a:pt x="18597" y="0"/>
                  </a:lnTo>
                  <a:cubicBezTo>
                    <a:pt x="132775" y="0"/>
                    <a:pt x="246952" y="43557"/>
                    <a:pt x="334067" y="130672"/>
                  </a:cubicBezTo>
                  <a:cubicBezTo>
                    <a:pt x="421182" y="217787"/>
                    <a:pt x="464739" y="331964"/>
                    <a:pt x="464739" y="446142"/>
                  </a:cubicBezTo>
                  <a:lnTo>
                    <a:pt x="463903" y="463652"/>
                  </a:lnTo>
                  <a:close/>
                </a:path>
              </a:pathLst>
            </a:custGeom>
            <a:noFill/>
            <a:ln w="12700">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schemeClr val="tx1"/>
                </a:solidFill>
              </a:endParaRPr>
            </a:p>
          </p:txBody>
        </p:sp>
        <p:sp>
          <p:nvSpPr>
            <p:cNvPr id="71" name="Freeform: Shape 70">
              <a:extLst>
                <a:ext uri="{FF2B5EF4-FFF2-40B4-BE49-F238E27FC236}">
                  <a16:creationId xmlns:a16="http://schemas.microsoft.com/office/drawing/2014/main" id="{57FC7EAA-9D36-4047-8A25-796E944D16EB}"/>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rot="10800000">
              <a:off x="2607238" y="2688467"/>
              <a:ext cx="464738" cy="464738"/>
            </a:xfrm>
            <a:custGeom>
              <a:avLst/>
              <a:gdLst>
                <a:gd name="connsiteX0" fmla="*/ 446142 w 464738"/>
                <a:gd name="connsiteY0" fmla="*/ 464738 h 464738"/>
                <a:gd name="connsiteX1" fmla="*/ 130673 w 464738"/>
                <a:gd name="connsiteY1" fmla="*/ 334066 h 464738"/>
                <a:gd name="connsiteX2" fmla="*/ 0 w 464738"/>
                <a:gd name="connsiteY2" fmla="*/ 18596 h 464738"/>
                <a:gd name="connsiteX3" fmla="*/ 836 w 464738"/>
                <a:gd name="connsiteY3" fmla="*/ 1089 h 464738"/>
                <a:gd name="connsiteX4" fmla="*/ 606 w 464738"/>
                <a:gd name="connsiteY4" fmla="*/ 859 h 464738"/>
                <a:gd name="connsiteX5" fmla="*/ 848 w 464738"/>
                <a:gd name="connsiteY5" fmla="*/ 848 h 464738"/>
                <a:gd name="connsiteX6" fmla="*/ 859 w 464738"/>
                <a:gd name="connsiteY6" fmla="*/ 606 h 464738"/>
                <a:gd name="connsiteX7" fmla="*/ 1089 w 464738"/>
                <a:gd name="connsiteY7" fmla="*/ 836 h 464738"/>
                <a:gd name="connsiteX8" fmla="*/ 18596 w 464738"/>
                <a:gd name="connsiteY8" fmla="*/ 0 h 464738"/>
                <a:gd name="connsiteX9" fmla="*/ 334066 w 464738"/>
                <a:gd name="connsiteY9" fmla="*/ 130672 h 464738"/>
                <a:gd name="connsiteX10" fmla="*/ 464738 w 464738"/>
                <a:gd name="connsiteY10" fmla="*/ 446142 h 464738"/>
                <a:gd name="connsiteX11" fmla="*/ 463902 w 464738"/>
                <a:gd name="connsiteY11" fmla="*/ 463650 h 464738"/>
                <a:gd name="connsiteX12" fmla="*/ 464132 w 464738"/>
                <a:gd name="connsiteY12" fmla="*/ 463880 h 464738"/>
                <a:gd name="connsiteX13" fmla="*/ 463891 w 464738"/>
                <a:gd name="connsiteY13" fmla="*/ 463892 h 464738"/>
                <a:gd name="connsiteX14" fmla="*/ 463879 w 464738"/>
                <a:gd name="connsiteY14" fmla="*/ 464132 h 464738"/>
                <a:gd name="connsiteX15" fmla="*/ 463650 w 464738"/>
                <a:gd name="connsiteY15" fmla="*/ 463903 h 46473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Lst>
              <a:rect l="l" t="t" r="r" b="b"/>
              <a:pathLst>
                <a:path w="464738" h="464738">
                  <a:moveTo>
                    <a:pt x="446142" y="464738"/>
                  </a:moveTo>
                  <a:cubicBezTo>
                    <a:pt x="331965" y="464738"/>
                    <a:pt x="217787" y="421181"/>
                    <a:pt x="130673" y="334066"/>
                  </a:cubicBezTo>
                  <a:cubicBezTo>
                    <a:pt x="43558" y="246952"/>
                    <a:pt x="1" y="132774"/>
                    <a:pt x="0" y="18596"/>
                  </a:cubicBezTo>
                  <a:lnTo>
                    <a:pt x="836" y="1089"/>
                  </a:lnTo>
                  <a:lnTo>
                    <a:pt x="606" y="859"/>
                  </a:lnTo>
                  <a:lnTo>
                    <a:pt x="848" y="848"/>
                  </a:lnTo>
                  <a:lnTo>
                    <a:pt x="859" y="606"/>
                  </a:lnTo>
                  <a:lnTo>
                    <a:pt x="1089" y="836"/>
                  </a:lnTo>
                  <a:lnTo>
                    <a:pt x="18596" y="0"/>
                  </a:lnTo>
                  <a:cubicBezTo>
                    <a:pt x="132774" y="0"/>
                    <a:pt x="246951" y="43557"/>
                    <a:pt x="334066" y="130672"/>
                  </a:cubicBezTo>
                  <a:cubicBezTo>
                    <a:pt x="421181" y="217787"/>
                    <a:pt x="464738" y="331964"/>
                    <a:pt x="464738" y="446142"/>
                  </a:cubicBezTo>
                  <a:lnTo>
                    <a:pt x="463902" y="463650"/>
                  </a:lnTo>
                  <a:lnTo>
                    <a:pt x="464132" y="463880"/>
                  </a:lnTo>
                  <a:lnTo>
                    <a:pt x="463891" y="463892"/>
                  </a:lnTo>
                  <a:lnTo>
                    <a:pt x="463879" y="464132"/>
                  </a:lnTo>
                  <a:lnTo>
                    <a:pt x="463650" y="463903"/>
                  </a:lnTo>
                  <a:close/>
                </a:path>
              </a:pathLst>
            </a:custGeom>
            <a:noFill/>
            <a:ln w="12700">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schemeClr val="tx1"/>
                </a:solidFill>
              </a:endParaRPr>
            </a:p>
          </p:txBody>
        </p:sp>
        <p:grpSp>
          <p:nvGrpSpPr>
            <p:cNvPr id="72" name="Group 71">
              <a:extLst>
                <a:ext uri="{FF2B5EF4-FFF2-40B4-BE49-F238E27FC236}">
                  <a16:creationId xmlns:a16="http://schemas.microsoft.com/office/drawing/2014/main" id="{0C72E6B1-2CDE-4B76-BB57-54923A35BC51}"/>
                </a:ext>
                <a:ext uri="{C183D7F6-B498-43B3-948B-1728B52AA6E4}">
                  <adec:decorative xmlns:adec="http://schemas.microsoft.com/office/drawing/2017/decorative" val="1"/>
                </a:ext>
              </a:extLst>
            </p:cNvPr>
            <p:cNvGrpSpPr/>
            <p:nvPr>
              <p:extLst>
                <p:ext uri="{386F3935-93C4-4BCD-93E2-E3B085C9AB24}">
                  <p16:designElem xmlns:p16="http://schemas.microsoft.com/office/powerpoint/2015/main" val="1"/>
                </p:ext>
              </p:extLst>
            </p:nvPr>
          </p:nvGrpSpPr>
          <p:grpSpPr>
            <a:xfrm>
              <a:off x="2440769" y="2384401"/>
              <a:ext cx="313009" cy="1032464"/>
              <a:chOff x="2440769" y="2384401"/>
              <a:chExt cx="313009" cy="1032464"/>
            </a:xfrm>
          </p:grpSpPr>
          <p:cxnSp>
            <p:nvCxnSpPr>
              <p:cNvPr id="73" name="Straight Connector 72">
                <a:extLst>
                  <a:ext uri="{FF2B5EF4-FFF2-40B4-BE49-F238E27FC236}">
                    <a16:creationId xmlns:a16="http://schemas.microsoft.com/office/drawing/2014/main" id="{0A618DA4-FD3B-435B-9077-6643BD6C9389}"/>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rot="10800000" flipH="1">
                <a:off x="2440769" y="2516865"/>
                <a:ext cx="0" cy="900000"/>
              </a:xfrm>
              <a:prstGeom prst="line">
                <a:avLst/>
              </a:prstGeom>
              <a:ln w="12700">
                <a:solidFill>
                  <a:schemeClr val="tx1"/>
                </a:solidFill>
              </a:ln>
            </p:spPr>
            <p:style>
              <a:lnRef idx="1">
                <a:schemeClr val="accent1"/>
              </a:lnRef>
              <a:fillRef idx="0">
                <a:schemeClr val="accent1"/>
              </a:fillRef>
              <a:effectRef idx="0">
                <a:schemeClr val="accent1"/>
              </a:effectRef>
              <a:fontRef idx="minor">
                <a:schemeClr val="tx1"/>
              </a:fontRef>
            </p:style>
          </p:cxnSp>
          <p:cxnSp>
            <p:nvCxnSpPr>
              <p:cNvPr id="74" name="Straight Connector 73">
                <a:extLst>
                  <a:ext uri="{FF2B5EF4-FFF2-40B4-BE49-F238E27FC236}">
                    <a16:creationId xmlns:a16="http://schemas.microsoft.com/office/drawing/2014/main" id="{6579CD8F-9756-4DC0-A735-0CA77A8734C9}"/>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rot="8100000" flipH="1">
                <a:off x="2753778" y="2384401"/>
                <a:ext cx="0" cy="900000"/>
              </a:xfrm>
              <a:prstGeom prst="line">
                <a:avLst/>
              </a:prstGeom>
              <a:ln w="12700">
                <a:solidFill>
                  <a:schemeClr val="tx1"/>
                </a:solidFill>
              </a:ln>
            </p:spPr>
            <p:style>
              <a:lnRef idx="1">
                <a:schemeClr val="accent1"/>
              </a:lnRef>
              <a:fillRef idx="0">
                <a:schemeClr val="accent1"/>
              </a:fillRef>
              <a:effectRef idx="0">
                <a:schemeClr val="accent1"/>
              </a:effectRef>
              <a:fontRef idx="minor">
                <a:schemeClr val="tx1"/>
              </a:fontRef>
            </p:style>
          </p:cxnSp>
        </p:grpSp>
      </p:grpSp>
    </p:spTree>
    <p:extLst>
      <p:ext uri="{BB962C8B-B14F-4D97-AF65-F5344CB8AC3E}">
        <p14:creationId xmlns:p14="http://schemas.microsoft.com/office/powerpoint/2010/main" val="848495456"/>
      </p:ext>
    </p:extLst>
  </p:cSld>
  <p:clrMapOvr>
    <a:masterClrMapping/>
  </p:clrMapOvr>
</p:sld>
</file>

<file path=ppt/slides/slide6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0226237-C8EC-5384-5422-6ECEFAAB1977}"/>
              </a:ext>
            </a:extLst>
          </p:cNvPr>
          <p:cNvSpPr>
            <a:spLocks noGrp="1"/>
          </p:cNvSpPr>
          <p:nvPr>
            <p:ph type="title"/>
          </p:nvPr>
        </p:nvSpPr>
        <p:spPr/>
        <p:txBody>
          <a:bodyPr/>
          <a:lstStyle/>
          <a:p>
            <a:r>
              <a:rPr lang="en-US"/>
              <a:t>References</a:t>
            </a:r>
          </a:p>
        </p:txBody>
      </p:sp>
      <p:sp>
        <p:nvSpPr>
          <p:cNvPr id="3" name="Content Placeholder 2">
            <a:extLst>
              <a:ext uri="{FF2B5EF4-FFF2-40B4-BE49-F238E27FC236}">
                <a16:creationId xmlns:a16="http://schemas.microsoft.com/office/drawing/2014/main" id="{CF8B3A5D-5D0B-0A9C-E27B-D4760B09A203}"/>
              </a:ext>
            </a:extLst>
          </p:cNvPr>
          <p:cNvSpPr>
            <a:spLocks noGrp="1"/>
          </p:cNvSpPr>
          <p:nvPr>
            <p:ph idx="1"/>
          </p:nvPr>
        </p:nvSpPr>
        <p:spPr/>
        <p:txBody>
          <a:bodyPr/>
          <a:lstStyle/>
          <a:p>
            <a:pPr marL="359410" indent="-359410"/>
            <a:r>
              <a:rPr lang="en-US">
                <a:ea typeface="+mn-lt"/>
                <a:cs typeface="+mn-lt"/>
              </a:rPr>
              <a:t>Reznik, A., Kostyuk, G., Morozova, A. and Zakharova, N., (2019). Problems of the prerequisites of schizophrenia according to molecular genetic studies. </a:t>
            </a:r>
            <a:r>
              <a:rPr lang="en-US" i="1">
                <a:ea typeface="+mn-lt"/>
                <a:cs typeface="+mn-lt"/>
              </a:rPr>
              <a:t>Health Food </a:t>
            </a:r>
            <a:r>
              <a:rPr lang="en-US" i="1" err="1">
                <a:ea typeface="+mn-lt"/>
                <a:cs typeface="+mn-lt"/>
              </a:rPr>
              <a:t>Biotechnol</a:t>
            </a:r>
            <a:r>
              <a:rPr lang="en-US" i="1">
                <a:ea typeface="+mn-lt"/>
                <a:cs typeface="+mn-lt"/>
              </a:rPr>
              <a:t>. Russ,</a:t>
            </a:r>
            <a:r>
              <a:rPr lang="en-US">
                <a:ea typeface="+mn-lt"/>
                <a:cs typeface="+mn-lt"/>
              </a:rPr>
              <a:t> 1(1), pp.27-45.</a:t>
            </a:r>
            <a:endParaRPr lang="en-US">
              <a:solidFill>
                <a:srgbClr val="FFFFFF">
                  <a:alpha val="70000"/>
                </a:srgbClr>
              </a:solidFill>
            </a:endParaRPr>
          </a:p>
        </p:txBody>
      </p:sp>
    </p:spTree>
    <p:extLst>
      <p:ext uri="{BB962C8B-B14F-4D97-AF65-F5344CB8AC3E}">
        <p14:creationId xmlns:p14="http://schemas.microsoft.com/office/powerpoint/2010/main" val="1009798646"/>
      </p:ext>
    </p:extLst>
  </p:cSld>
  <p:clrMapOvr>
    <a:masterClrMapping/>
  </p:clrMapOvr>
</p:sld>
</file>

<file path=ppt/theme/theme1.xml><?xml version="1.0" encoding="utf-8"?>
<a:theme xmlns:a="http://schemas.openxmlformats.org/drawingml/2006/main" name="LeafVTI">
  <a:themeElements>
    <a:clrScheme name="AnalogousFromLightSeedRightStep">
      <a:dk1>
        <a:srgbClr val="000000"/>
      </a:dk1>
      <a:lt1>
        <a:srgbClr val="FFFFFF"/>
      </a:lt1>
      <a:dk2>
        <a:srgbClr val="272441"/>
      </a:dk2>
      <a:lt2>
        <a:srgbClr val="E2E8E8"/>
      </a:lt2>
      <a:accent1>
        <a:srgbClr val="EE776E"/>
      </a:accent1>
      <a:accent2>
        <a:srgbClr val="E98E39"/>
      </a:accent2>
      <a:accent3>
        <a:srgbClr val="AEA54B"/>
      </a:accent3>
      <a:accent4>
        <a:srgbClr val="8BB13A"/>
      </a:accent4>
      <a:accent5>
        <a:srgbClr val="59B937"/>
      </a:accent5>
      <a:accent6>
        <a:srgbClr val="2EBA43"/>
      </a:accent6>
      <a:hlink>
        <a:srgbClr val="578D90"/>
      </a:hlink>
      <a:folHlink>
        <a:srgbClr val="7F7F7F"/>
      </a:folHlink>
    </a:clrScheme>
    <a:fontScheme name="Leaf">
      <a:majorFont>
        <a:latin typeface="Rockwell Nova Light"/>
        <a:ea typeface=""/>
        <a:cs typeface=""/>
      </a:majorFont>
      <a:minorFont>
        <a:latin typeface="Avenir Next LT Pro Light"/>
        <a:ea typeface=""/>
        <a:cs typeface=""/>
      </a:minorFont>
    </a:fontScheme>
    <a:fmtScheme name="Subtle Solids">
      <a:fillStyleLst>
        <a:solidFill>
          <a:schemeClr val="phClr"/>
        </a:solidFill>
        <a:solidFill>
          <a:schemeClr val="phClr">
            <a:tint val="65000"/>
          </a:schemeClr>
        </a:solidFill>
        <a:solidFill>
          <a:schemeClr val="phClr">
            <a:shade val="80000"/>
            <a:satMod val="150000"/>
          </a:schemeClr>
        </a:solidFill>
      </a:fillStyleLst>
      <a:lnStyleLst>
        <a:ln w="9525" cap="flat" cmpd="sng" algn="ctr">
          <a:solidFill>
            <a:schemeClr val="phClr"/>
          </a:solidFill>
          <a:prstDash val="solid"/>
        </a:ln>
        <a:ln w="10795" cap="flat" cmpd="sng" algn="ctr">
          <a:solidFill>
            <a:schemeClr val="phClr"/>
          </a:solidFill>
          <a:prstDash val="solid"/>
        </a:ln>
        <a:ln w="17145" cap="flat" cmpd="sng" algn="ctr">
          <a:solidFill>
            <a:schemeClr val="phClr">
              <a:shade val="95000"/>
              <a:alpha val="50000"/>
              <a:satMod val="150000"/>
            </a:schemeClr>
          </a:solidFill>
          <a:prstDash val="solid"/>
        </a:ln>
      </a:lnStyleLst>
      <a:effectStyleLst>
        <a:effectStyle>
          <a:effectLst/>
        </a:effectStyle>
        <a:effectStyle>
          <a:effectLst/>
        </a:effectStyle>
        <a:effectStyle>
          <a:effectLst>
            <a:outerShdw blurRad="44450" dist="13970" dir="5400000" algn="ctr" rotWithShape="0">
              <a:srgbClr val="000000">
                <a:alpha val="45000"/>
              </a:srgbClr>
            </a:outerShdw>
          </a:effectLst>
          <a:scene3d>
            <a:camera prst="orthographicFront">
              <a:rot lat="0" lon="0" rev="0"/>
            </a:camera>
            <a:lightRig rig="twoPt" dir="tl"/>
          </a:scene3d>
          <a:sp3d prstMaterial="flat">
            <a:bevelT w="12700" h="25400" prst="coolSlant"/>
          </a:sp3d>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LeafVTI" id="{AD13D32C-3873-4EF1-A28C-5D0E64FF0913}" vid="{0D2E0FD0-9C17-4337-BD21-33917FC300A9}"/>
    </a:ext>
  </a:extLst>
</a:theme>
</file>

<file path=docProps/app.xml><?xml version="1.0" encoding="utf-8"?>
<Properties xmlns="http://schemas.openxmlformats.org/officeDocument/2006/extended-properties" xmlns:vt="http://schemas.openxmlformats.org/officeDocument/2006/docPropsVTypes">
  <Template>office theme</Template>
  <Application>Microsoft Office PowerPoint</Application>
  <PresentationFormat>Widescreen</PresentationFormat>
  <Slides>64</Slides>
  <Notes>0</Notes>
  <HiddenSlides>0</HiddenSlides>
  <ScaleCrop>false</ScaleCrop>
  <HeadingPairs>
    <vt:vector size="4" baseType="variant">
      <vt:variant>
        <vt:lpstr>Theme</vt:lpstr>
      </vt:variant>
      <vt:variant>
        <vt:i4>1</vt:i4>
      </vt:variant>
      <vt:variant>
        <vt:lpstr>Slide Titles</vt:lpstr>
      </vt:variant>
      <vt:variant>
        <vt:i4>64</vt:i4>
      </vt:variant>
    </vt:vector>
  </HeadingPairs>
  <TitlesOfParts>
    <vt:vector size="65" baseType="lpstr">
      <vt:lpstr>LeafVTI</vt:lpstr>
      <vt:lpstr>Mental Health Policy</vt:lpstr>
      <vt:lpstr>Aims and Objectives</vt:lpstr>
      <vt:lpstr>Mental Health legislation</vt:lpstr>
      <vt:lpstr>Mental health legislation</vt:lpstr>
      <vt:lpstr>Mental health act 1983, amended 2007</vt:lpstr>
      <vt:lpstr>Mental Health Act 2007</vt:lpstr>
      <vt:lpstr>Mental health act 2007</vt:lpstr>
      <vt:lpstr>Mental health act 2007</vt:lpstr>
      <vt:lpstr>Mental health act 2007</vt:lpstr>
      <vt:lpstr>Mental Health act: Sections</vt:lpstr>
      <vt:lpstr>Mental Health act: Sections</vt:lpstr>
      <vt:lpstr>capacity</vt:lpstr>
      <vt:lpstr>capacity</vt:lpstr>
      <vt:lpstr>capacity</vt:lpstr>
      <vt:lpstr>Diagnoses affecting capacity</vt:lpstr>
      <vt:lpstr>Mental capacity act 2005</vt:lpstr>
      <vt:lpstr>Principle 1: Presumption of capacity</vt:lpstr>
      <vt:lpstr>Principle 2: individuals being supported to make their own decisions</vt:lpstr>
      <vt:lpstr>Principle 3: unwise decisions</vt:lpstr>
      <vt:lpstr>Principle 4: best interests</vt:lpstr>
      <vt:lpstr>Principle 5: least restrictive option</vt:lpstr>
      <vt:lpstr>PowerPoint Presentation</vt:lpstr>
      <vt:lpstr>Real Cases</vt:lpstr>
      <vt:lpstr>Lasting power of attorney</vt:lpstr>
      <vt:lpstr>Court appointed deputies</vt:lpstr>
      <vt:lpstr>Independent mental capacity advocates</vt:lpstr>
      <vt:lpstr>Assessing capacity</vt:lpstr>
      <vt:lpstr>Assessing capacity</vt:lpstr>
      <vt:lpstr>Assessing capacity</vt:lpstr>
      <vt:lpstr>Deprivation of liberty</vt:lpstr>
      <vt:lpstr>Deprivation of liberty</vt:lpstr>
      <vt:lpstr>Authorisation of deprivation</vt:lpstr>
      <vt:lpstr>Authorisation of deprivation</vt:lpstr>
      <vt:lpstr>overall</vt:lpstr>
      <vt:lpstr>Liberty protective safeguards: reinforcements</vt:lpstr>
      <vt:lpstr>Liberty protective safeguards: changes</vt:lpstr>
      <vt:lpstr>Liberty protective safeguards: changes</vt:lpstr>
      <vt:lpstr>Liberty protective safeguards: changes</vt:lpstr>
      <vt:lpstr>Liberty protective safeguards: changes</vt:lpstr>
      <vt:lpstr>Liberty protective safeguards: changes</vt:lpstr>
      <vt:lpstr>Liberty protective safeguards: changes</vt:lpstr>
      <vt:lpstr>Liberty protective safeguards: changes</vt:lpstr>
      <vt:lpstr>restriction, restraint and coercion</vt:lpstr>
      <vt:lpstr>Restriction, restraint and coercion</vt:lpstr>
      <vt:lpstr>Unlawful restraint</vt:lpstr>
      <vt:lpstr>Unlawful restraint</vt:lpstr>
      <vt:lpstr>Lawful restraint</vt:lpstr>
      <vt:lpstr>Least restrictive measures</vt:lpstr>
      <vt:lpstr>Restraint reduction: Why?</vt:lpstr>
      <vt:lpstr>Restraint reduction: why?</vt:lpstr>
      <vt:lpstr>Documentary Pieces</vt:lpstr>
      <vt:lpstr>schizophrenia</vt:lpstr>
      <vt:lpstr>schizophrenia</vt:lpstr>
      <vt:lpstr>Positive and Negative symptoms?</vt:lpstr>
      <vt:lpstr>Types of schizophrenia</vt:lpstr>
      <vt:lpstr>Diagnosis</vt:lpstr>
      <vt:lpstr>Schizophrenic Art</vt:lpstr>
      <vt:lpstr>Neurobiology</vt:lpstr>
      <vt:lpstr>Neurobiology</vt:lpstr>
      <vt:lpstr>Experience of Schizophrenia</vt:lpstr>
      <vt:lpstr>Treating schizophrenia</vt:lpstr>
      <vt:lpstr>Contemporary issues: Causes </vt:lpstr>
      <vt:lpstr>Contemporary issues: course</vt:lpstr>
      <vt:lpstr>References</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PowerPoint Presentation</dc:title>
  <dc:creator/>
  <cp:revision>1</cp:revision>
  <dcterms:created xsi:type="dcterms:W3CDTF">2024-09-02T12:59:29Z</dcterms:created>
  <dcterms:modified xsi:type="dcterms:W3CDTF">2024-10-17T10:19:33Z</dcterms:modified>
</cp:coreProperties>
</file>