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9"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9" autoAdjust="0"/>
    <p:restoredTop sz="94660"/>
  </p:normalViewPr>
  <p:slideViewPr>
    <p:cSldViewPr snapToGrid="0">
      <p:cViewPr varScale="1">
        <p:scale>
          <a:sx n="46" d="100"/>
          <a:sy n="46" d="100"/>
        </p:scale>
        <p:origin x="78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9276ACF-57D1-4492-98AC-0B9622AB16BA}"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E6DA6E-AF9A-4F8D-990A-43C5ED579D3A}" type="slidenum">
              <a:rPr lang="en-GB" smtClean="0"/>
              <a:t>‹#›</a:t>
            </a:fld>
            <a:endParaRPr lang="en-GB"/>
          </a:p>
        </p:txBody>
      </p:sp>
    </p:spTree>
    <p:extLst>
      <p:ext uri="{BB962C8B-B14F-4D97-AF65-F5344CB8AC3E}">
        <p14:creationId xmlns:p14="http://schemas.microsoft.com/office/powerpoint/2010/main" val="2885662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9276ACF-57D1-4492-98AC-0B9622AB16BA}"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E6DA6E-AF9A-4F8D-990A-43C5ED579D3A}" type="slidenum">
              <a:rPr lang="en-GB" smtClean="0"/>
              <a:t>‹#›</a:t>
            </a:fld>
            <a:endParaRPr lang="en-GB"/>
          </a:p>
        </p:txBody>
      </p:sp>
    </p:spTree>
    <p:extLst>
      <p:ext uri="{BB962C8B-B14F-4D97-AF65-F5344CB8AC3E}">
        <p14:creationId xmlns:p14="http://schemas.microsoft.com/office/powerpoint/2010/main" val="1466466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9276ACF-57D1-4492-98AC-0B9622AB16BA}"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E6DA6E-AF9A-4F8D-990A-43C5ED579D3A}" type="slidenum">
              <a:rPr lang="en-GB" smtClean="0"/>
              <a:t>‹#›</a:t>
            </a:fld>
            <a:endParaRPr lang="en-GB"/>
          </a:p>
        </p:txBody>
      </p:sp>
    </p:spTree>
    <p:extLst>
      <p:ext uri="{BB962C8B-B14F-4D97-AF65-F5344CB8AC3E}">
        <p14:creationId xmlns:p14="http://schemas.microsoft.com/office/powerpoint/2010/main" val="3197261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9276ACF-57D1-4492-98AC-0B9622AB16BA}" type="datetimeFigureOut">
              <a:rPr lang="en-GB" smtClean="0"/>
              <a:t>06/05/2021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E6DA6E-AF9A-4F8D-990A-43C5ED579D3A}" type="slidenum">
              <a:rPr lang="en-GB" smtClean="0"/>
              <a:t>‹#›</a:t>
            </a:fld>
            <a:endParaRPr lang="en-GB"/>
          </a:p>
        </p:txBody>
      </p:sp>
    </p:spTree>
    <p:extLst>
      <p:ext uri="{BB962C8B-B14F-4D97-AF65-F5344CB8AC3E}">
        <p14:creationId xmlns:p14="http://schemas.microsoft.com/office/powerpoint/2010/main" val="1781345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9276ACF-57D1-4492-98AC-0B9622AB16BA}" type="datetimeFigureOut">
              <a:rPr lang="en-GB" smtClean="0"/>
              <a:t>06/05/2021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E6DA6E-AF9A-4F8D-990A-43C5ED579D3A}" type="slidenum">
              <a:rPr lang="en-GB" smtClean="0"/>
              <a:t>‹#›</a:t>
            </a:fld>
            <a:endParaRPr lang="en-GB"/>
          </a:p>
        </p:txBody>
      </p:sp>
    </p:spTree>
    <p:extLst>
      <p:ext uri="{BB962C8B-B14F-4D97-AF65-F5344CB8AC3E}">
        <p14:creationId xmlns:p14="http://schemas.microsoft.com/office/powerpoint/2010/main" val="1285831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9276ACF-57D1-4492-98AC-0B9622AB16BA}" type="datetimeFigureOut">
              <a:rPr lang="en-GB" smtClean="0"/>
              <a:t>06/05/2021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E6DA6E-AF9A-4F8D-990A-43C5ED579D3A}" type="slidenum">
              <a:rPr lang="en-GB" smtClean="0"/>
              <a:t>‹#›</a:t>
            </a:fld>
            <a:endParaRPr lang="en-GB"/>
          </a:p>
        </p:txBody>
      </p:sp>
    </p:spTree>
    <p:extLst>
      <p:ext uri="{BB962C8B-B14F-4D97-AF65-F5344CB8AC3E}">
        <p14:creationId xmlns:p14="http://schemas.microsoft.com/office/powerpoint/2010/main" val="3003139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276ACF-57D1-4492-98AC-0B9622AB16BA}" type="datetimeFigureOut">
              <a:rPr lang="en-GB" smtClean="0"/>
              <a:t>06/05/2021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6E6DA6E-AF9A-4F8D-990A-43C5ED579D3A}" type="slidenum">
              <a:rPr lang="en-GB" smtClean="0"/>
              <a:t>‹#›</a:t>
            </a:fld>
            <a:endParaRPr lang="en-GB"/>
          </a:p>
        </p:txBody>
      </p:sp>
    </p:spTree>
    <p:extLst>
      <p:ext uri="{BB962C8B-B14F-4D97-AF65-F5344CB8AC3E}">
        <p14:creationId xmlns:p14="http://schemas.microsoft.com/office/powerpoint/2010/main" val="3540051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9276ACF-57D1-4492-98AC-0B9622AB16BA}" type="datetimeFigureOut">
              <a:rPr lang="en-GB" smtClean="0"/>
              <a:t>06/05/2021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E6DA6E-AF9A-4F8D-990A-43C5ED579D3A}" type="slidenum">
              <a:rPr lang="en-GB" smtClean="0"/>
              <a:t>‹#›</a:t>
            </a:fld>
            <a:endParaRPr lang="en-GB"/>
          </a:p>
        </p:txBody>
      </p:sp>
    </p:spTree>
    <p:extLst>
      <p:ext uri="{BB962C8B-B14F-4D97-AF65-F5344CB8AC3E}">
        <p14:creationId xmlns:p14="http://schemas.microsoft.com/office/powerpoint/2010/main" val="3080391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9276ACF-57D1-4492-98AC-0B9622AB16BA}" type="datetimeFigureOut">
              <a:rPr lang="en-GB" smtClean="0"/>
              <a:t>06/05/2021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E6DA6E-AF9A-4F8D-990A-43C5ED579D3A}" type="slidenum">
              <a:rPr lang="en-GB" smtClean="0"/>
              <a:t>‹#›</a:t>
            </a:fld>
            <a:endParaRPr lang="en-GB"/>
          </a:p>
        </p:txBody>
      </p:sp>
    </p:spTree>
    <p:extLst>
      <p:ext uri="{BB962C8B-B14F-4D97-AF65-F5344CB8AC3E}">
        <p14:creationId xmlns:p14="http://schemas.microsoft.com/office/powerpoint/2010/main" val="3045971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9276ACF-57D1-4492-98AC-0B9622AB16BA}"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E6DA6E-AF9A-4F8D-990A-43C5ED579D3A}" type="slidenum">
              <a:rPr lang="en-GB" smtClean="0"/>
              <a:t>‹#›</a:t>
            </a:fld>
            <a:endParaRPr lang="en-GB"/>
          </a:p>
        </p:txBody>
      </p:sp>
    </p:spTree>
    <p:extLst>
      <p:ext uri="{BB962C8B-B14F-4D97-AF65-F5344CB8AC3E}">
        <p14:creationId xmlns:p14="http://schemas.microsoft.com/office/powerpoint/2010/main" val="2135546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9276ACF-57D1-4492-98AC-0B9622AB16BA}"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E6DA6E-AF9A-4F8D-990A-43C5ED579D3A}" type="slidenum">
              <a:rPr lang="en-GB" smtClean="0"/>
              <a:t>‹#›</a:t>
            </a:fld>
            <a:endParaRPr lang="en-GB"/>
          </a:p>
        </p:txBody>
      </p:sp>
    </p:spTree>
    <p:extLst>
      <p:ext uri="{BB962C8B-B14F-4D97-AF65-F5344CB8AC3E}">
        <p14:creationId xmlns:p14="http://schemas.microsoft.com/office/powerpoint/2010/main" val="583976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276ACF-57D1-4492-98AC-0B9622AB16BA}" type="datetimeFigureOut">
              <a:rPr lang="en-GB" smtClean="0"/>
              <a:t>06/05/2021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E6DA6E-AF9A-4F8D-990A-43C5ED579D3A}" type="slidenum">
              <a:rPr lang="en-GB" smtClean="0"/>
              <a:t>‹#›</a:t>
            </a:fld>
            <a:endParaRPr lang="en-GB"/>
          </a:p>
        </p:txBody>
      </p:sp>
    </p:spTree>
    <p:extLst>
      <p:ext uri="{BB962C8B-B14F-4D97-AF65-F5344CB8AC3E}">
        <p14:creationId xmlns:p14="http://schemas.microsoft.com/office/powerpoint/2010/main" val="26894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Maslow’s Motivational Hierarchy of Needs Theory</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9685745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Maslow’s Hierarchy of Needs - 1943</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6762" y="1690688"/>
            <a:ext cx="5398511" cy="4647767"/>
          </a:xfrm>
        </p:spPr>
      </p:pic>
    </p:spTree>
    <p:extLst>
      <p:ext uri="{BB962C8B-B14F-4D97-AF65-F5344CB8AC3E}">
        <p14:creationId xmlns:p14="http://schemas.microsoft.com/office/powerpoint/2010/main" val="634058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Maslow’s Hierarchy of Needs</a:t>
            </a:r>
            <a:endParaRPr lang="en-GB" dirty="0"/>
          </a:p>
        </p:txBody>
      </p:sp>
      <p:sp>
        <p:nvSpPr>
          <p:cNvPr id="3" name="Content Placeholder 2"/>
          <p:cNvSpPr>
            <a:spLocks noGrp="1"/>
          </p:cNvSpPr>
          <p:nvPr>
            <p:ph idx="1"/>
          </p:nvPr>
        </p:nvSpPr>
        <p:spPr/>
        <p:txBody>
          <a:bodyPr/>
          <a:lstStyle/>
          <a:p>
            <a:r>
              <a:rPr lang="en-GB" dirty="0"/>
              <a:t>Maslow (1943, 1954) stated that people are motivated to achieve certain needs and that some needs take precedence over others. Our most basic need is for physical survival, and this will be the first thing that motivates our </a:t>
            </a:r>
            <a:r>
              <a:rPr lang="en-GB" dirty="0" smtClean="0"/>
              <a:t>behaviour</a:t>
            </a:r>
            <a:r>
              <a:rPr lang="en-GB" dirty="0"/>
              <a:t>. Once that level is fulfilled the next level up is what motivates us, and so on.</a:t>
            </a:r>
          </a:p>
        </p:txBody>
      </p:sp>
    </p:spTree>
    <p:extLst>
      <p:ext uri="{BB962C8B-B14F-4D97-AF65-F5344CB8AC3E}">
        <p14:creationId xmlns:p14="http://schemas.microsoft.com/office/powerpoint/2010/main" val="2305599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Discussion Points….</a:t>
            </a:r>
            <a:endParaRPr lang="en-GB" dirty="0"/>
          </a:p>
        </p:txBody>
      </p:sp>
      <p:sp>
        <p:nvSpPr>
          <p:cNvPr id="3" name="Content Placeholder 2"/>
          <p:cNvSpPr>
            <a:spLocks noGrp="1"/>
          </p:cNvSpPr>
          <p:nvPr>
            <p:ph idx="1"/>
          </p:nvPr>
        </p:nvSpPr>
        <p:spPr/>
        <p:txBody>
          <a:bodyPr/>
          <a:lstStyle/>
          <a:p>
            <a:r>
              <a:rPr lang="en-GB" dirty="0" smtClean="0"/>
              <a:t>What are your views in relation </a:t>
            </a:r>
            <a:r>
              <a:rPr lang="en-GB" smtClean="0"/>
              <a:t>to Maslow’s </a:t>
            </a:r>
            <a:r>
              <a:rPr lang="en-GB" dirty="0" smtClean="0"/>
              <a:t>theory?</a:t>
            </a:r>
          </a:p>
          <a:p>
            <a:r>
              <a:rPr lang="en-GB" dirty="0" smtClean="0"/>
              <a:t>Do you see any limitations/criticisms of this theory?</a:t>
            </a:r>
          </a:p>
          <a:p>
            <a:pPr marL="0" indent="0">
              <a:buNone/>
            </a:pPr>
            <a:endParaRPr lang="en-GB" dirty="0"/>
          </a:p>
        </p:txBody>
      </p:sp>
    </p:spTree>
    <p:extLst>
      <p:ext uri="{BB962C8B-B14F-4D97-AF65-F5344CB8AC3E}">
        <p14:creationId xmlns:p14="http://schemas.microsoft.com/office/powerpoint/2010/main" val="29447868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84B8D0CD1BB6246928B0FBC877242FD" ma:contentTypeVersion="8" ma:contentTypeDescription="Create a new document." ma:contentTypeScope="" ma:versionID="365f566ddc60e94eeaacad33494b97e4">
  <xsd:schema xmlns:xsd="http://www.w3.org/2001/XMLSchema" xmlns:xs="http://www.w3.org/2001/XMLSchema" xmlns:p="http://schemas.microsoft.com/office/2006/metadata/properties" xmlns:ns3="0d6b8815-3a58-4a0f-a311-7accae5430d7" targetNamespace="http://schemas.microsoft.com/office/2006/metadata/properties" ma:root="true" ma:fieldsID="99e589625d5f4996e56a3f12482bcac9" ns3:_="">
    <xsd:import namespace="0d6b8815-3a58-4a0f-a311-7accae5430d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6b8815-3a58-4a0f-a311-7accae5430d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8DCB01D-8C6B-4A1A-816F-EC5DE999CD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d6b8815-3a58-4a0f-a311-7accae5430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5D84297-F3CA-44DF-A4ED-51BC5E886F77}">
  <ds:schemaRefs>
    <ds:schemaRef ds:uri="http://schemas.microsoft.com/sharepoint/v3/contenttype/forms"/>
  </ds:schemaRefs>
</ds:datastoreItem>
</file>

<file path=customXml/itemProps3.xml><?xml version="1.0" encoding="utf-8"?>
<ds:datastoreItem xmlns:ds="http://schemas.openxmlformats.org/officeDocument/2006/customXml" ds:itemID="{39132BC4-60C8-4265-975E-B654C82946A9}">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0d6b8815-3a58-4a0f-a311-7accae5430d7"/>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TotalTime>
  <Words>101</Words>
  <Application>Microsoft Office PowerPoint</Application>
  <PresentationFormat>Widescreen</PresentationFormat>
  <Paragraphs>7</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Maslow’s Motivational Hierarchy of Needs Theory</vt:lpstr>
      <vt:lpstr>Maslow’s Hierarchy of Needs - 1943</vt:lpstr>
      <vt:lpstr>Maslow’s Hierarchy of Needs</vt:lpstr>
      <vt:lpstr>Discussion Points….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Motivation Theories</dc:title>
  <dc:creator>Melanie Squire</dc:creator>
  <cp:lastModifiedBy>Melanie Squire</cp:lastModifiedBy>
  <cp:revision>3</cp:revision>
  <dcterms:created xsi:type="dcterms:W3CDTF">2021-05-06T09:39:26Z</dcterms:created>
  <dcterms:modified xsi:type="dcterms:W3CDTF">2021-05-06T09:46:42Z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0x010100684B8D0CD1BB6246928B0FBC877242FD</vt:lpwstr>
  </property>
</Properties>
</file>